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notesSlides/notesSlide6.xml" ContentType="application/vnd.openxmlformats-officedocument.presentationml.notesSlide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notesSlides/notesSlide7.xml" ContentType="application/vnd.openxmlformats-officedocument.presentationml.notesSlide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notesSlides/notesSlide8.xml" ContentType="application/vnd.openxmlformats-officedocument.presentationml.notesSlide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notesSlides/notesSlide11.xml" ContentType="application/vnd.openxmlformats-officedocument.presentationml.notesSlide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notesSlides/notesSlide12.xml" ContentType="application/vnd.openxmlformats-officedocument.presentationml.notesSlide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notesSlides/notesSlide13.xml" ContentType="application/vnd.openxmlformats-officedocument.presentationml.notesSlide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notesSlides/notesSlide14.xml" ContentType="application/vnd.openxmlformats-officedocument.presentationml.notesSlide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notesSlides/notesSlide15.xml" ContentType="application/vnd.openxmlformats-officedocument.presentationml.notesSlide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notesSlides/notesSlide16.xml" ContentType="application/vnd.openxmlformats-officedocument.presentationml.notesSlide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notesSlides/notesSlide19.xml" ContentType="application/vnd.openxmlformats-officedocument.presentationml.notesSlide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notesSlides/notesSlide20.xml" ContentType="application/vnd.openxmlformats-officedocument.presentationml.notesSlide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notesSlides/notesSlide21.xml" ContentType="application/vnd.openxmlformats-officedocument.presentationml.notesSlide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notesSlides/notesSlide22.xml" ContentType="application/vnd.openxmlformats-officedocument.presentationml.notesSlide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notesSlides/notesSlide23.xml" ContentType="application/vnd.openxmlformats-officedocument.presentationml.notesSlide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76" r:id="rId3"/>
    <p:sldId id="277" r:id="rId4"/>
    <p:sldId id="278" r:id="rId5"/>
    <p:sldId id="279" r:id="rId6"/>
    <p:sldId id="280" r:id="rId7"/>
    <p:sldId id="281" r:id="rId8"/>
    <p:sldId id="283" r:id="rId9"/>
    <p:sldId id="284" r:id="rId10"/>
    <p:sldId id="285" r:id="rId11"/>
    <p:sldId id="286" r:id="rId12"/>
    <p:sldId id="287" r:id="rId13"/>
    <p:sldId id="288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FF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552" autoAdjust="0"/>
  </p:normalViewPr>
  <p:slideViewPr>
    <p:cSldViewPr snapToGrid="0" snapToObjects="1">
      <p:cViewPr varScale="1">
        <p:scale>
          <a:sx n="87" d="100"/>
          <a:sy n="87" d="100"/>
        </p:scale>
        <p:origin x="8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30.3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0 259 24575,'0'6'0,"0"1"0,1-1 0,-1 0 0,1 1 0,0-1 0,1 0 0,0 0 0,0 1 0,0-2 0,0 1 0,1 0 0,0 0 0,1-1 0,-1 1 0,1-1 0,7 8 0,-5-8 0,0 0 0,1-1 0,-1 1 0,1-1 0,0-1 0,0 1 0,0-1 0,0 0 0,1-1 0,-1 0 0,1 0 0,0 0 0,10 0 0,0 0 0,1-1 0,-1 0 0,0-2 0,1 0 0,-1-1 0,0 0 0,0-2 0,0 0 0,-1-1 0,1-1 0,-1 0 0,0-2 0,-1 0 0,0 0 0,0-2 0,-1 0 0,25-21 0,-17 10 0,-1-1 0,-1-1 0,-1-1 0,25-39 0,-37 50 0,0 0 0,-1 0 0,0 0 0,-1-1 0,-1 0 0,0 0 0,-1-1 0,0 1 0,2-22 0,-9 170 0,-17 215 0,9-211 0,8 185 0,5-161 0,-3-157-27,-3-11 92,-3-10-1468,1-3-5423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46.5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24575,'11'2'0,"0"1"0,0 0 0,0 0 0,0 1 0,-1 1 0,0-1 0,0 2 0,0-1 0,0 1 0,15 14 0,9 3 0,12 9 0,-1 2 0,-1 2 0,-2 2 0,64 75 0,95 99 0,-199-211-43,-1 0-15,1 0 1,0 1-1,0-1 1,-1 1-1,1-1 1,-1 1-1,1-1 1,-1 1-1,0 0 1,0 0 0,0-1-1,1 1 1,-2 0-1,1 0 1,0 0-1,0 0 1,-1 0-1,1 1 1,-1-1-1,0 0 1,1 0-1,-1 4 1,-5 4-6769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18.86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 25 24575,'1'62'0,"-4"-1"0,-14 92 0,10-103 0,3 0 0,2 83 0,2-120 0,0-4 0,1 0 0,0-1 0,1 1 0,0-1 0,0 0 0,1 1 0,0-1 0,0 0 0,1 0 0,0-1 0,0 1 0,1-1 0,0 0 0,0 0 0,1-1 0,0 1 0,0-1 0,10 7 0,-8-6 0,1-1 0,1 0 0,-1 0 0,1-1 0,0 0 0,0-1 0,1 0 0,-1-1 0,1 0 0,0 0 0,0-1 0,0-1 0,0 0 0,11 0 0,-11-2 0,-1-1 0,1 0 0,-1-1 0,0 0 0,0 0 0,0-1 0,0-1 0,-1 1 0,0-2 0,0 1 0,0-1 0,13-11 0,-2-1 0,0-1 0,-1-1 0,28-36 0,-38 42 0,0 0 0,-1-1 0,-1 0 0,0 0 0,0-1 0,-2 1 0,0-1 0,-1-1 0,-1 1 0,0 0 0,-1-1 0,-1 0 0,0 1 0,-1-1 0,-1 0 0,-1 1 0,-6-28 0,5 31 0,-1-1 0,0 1 0,-1 0 0,0 1 0,-1-1 0,0 1 0,-1 1 0,-1-1 0,0 1 0,0 0 0,-1 1 0,-1 0 0,1 0 0,-2 1 0,1 0 0,-1 1 0,-1 0 0,1 1 0,-1 0 0,0 1 0,-25-9 0,20 10-89,-1-2 133,0 1 0,-1 1 0,0 1 0,-30-3 0,45 7-99,0 0 0,0 0-1,-1 0 1,1 1-1,0-1 1,0 1-1,0 0 1,0 0 0,0 0-1,0 1 1,0-1-1,0 1 1,1 0 0,-1 0-1,0 1 1,1-1-1,0 1 1,0-1-1,0 1 1,0 0 0,0 0-1,0 0 1,1 1-1,-1-1 1,1 1-1,-3 6 1,-4 11-6771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05.3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20 24575,'5'0'0,"7"0"0,6 0 0,6 0 0,4 0 0,2 0 0,-4-6 0,-1-1 0,-4 1-8191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05.6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24575,'8'1'0,"-1"0"0,1 1 0,-1 0 0,0 0 0,0 1 0,0 0 0,0 0 0,0 1 0,-1 0 0,1 0 0,-1 0 0,10 9 0,5 6 0,-1 0 0,19 24 0,-22-20 0,-2 1 0,-1 0 0,0 1 0,-2 1 0,-1 0 0,-2 0 0,0 1 0,-1 0 0,-2 0 0,5 52 0,-8-51 0,-2-1 0,-1 1 0,-6 48 0,3-60 0,0-1 0,-2 1 0,0-1 0,0-1 0,-1 1 0,-1-1 0,-17 27 0,-11 8-1365,21-29-5461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08.2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11 251 24575,'-11'4'0,"20"3"0,21 6 0,-22-13 0,1 0 0,-1 0 0,0-1 0,0 1 0,1-2 0,-1 0 0,0 0 0,0 0 0,0-1 0,0 0 0,-1 0 0,1-1 0,-1 0 0,13-9 0,7-7 0,0-1 0,30-31 0,65-81 0,-122 132 0,0 1 0,1-1 0,-1 1 0,1-1 0,-1 1 0,1-1 0,-1 0 0,1 1 0,-1 0 0,1-1 0,-1 1 0,1-1 0,-1 1 0,1 0 0,0-1 0,-1 1 0,1 0 0,0 0 0,-1-1 0,1 1 0,0 0 0,-1 0 0,1 0 0,0 0 0,-1 0 0,1 0 0,0 0 0,-1 0 0,1 0 0,0 0 0,-1 0 0,1 1 0,0-1 0,-1 0 0,1 0 0,0 1 0,-1-1 0,1 0 0,0 1 0,1 2 0,-1-1 0,1 0 0,-1 1 0,0-1 0,0 1 0,0 0 0,0-1 0,-1 1 0,1 0 0,0 4 0,1 70 0,-32 152 0,14-77 0,-3 98 0,20-190-1365,-1-35-5461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08.6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22 24575,'37'0'0,"0"-2"0,0-1 0,45-11 0,-79 14 0,0-1 0,-1 1 0,1-1 0,0 1 0,-1 0 0,1 0 0,0 0 0,0 0 0,-1 0 0,1 1 0,0-1 0,-1 1 0,1 0 0,0 0 0,-1 0 0,1 0 0,-1 0 0,1 0 0,-1 1 0,3 1 0,-2 0 0,-1 0 0,1 0 0,-1 0 0,0 1 0,1-1 0,-1 1 0,-1-1 0,1 1 0,-1 0 0,1-1 0,-1 1 0,1 6 0,1 13 0,-1 0 0,-1 0 0,-1 0 0,-3 25 0,1-17 0,0 37 0,1-6 0,-17 116 0,13-148-1365,1-4-5461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09.0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37 24575,'10'0'0,"9"0"0,7 0 0,3 0 0,3 0 0,0 0 0,1 0 0,-6-5 0,-2-2 0,-5-5 0,-7 0-8191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09.8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856 63 24575,'0'-2'0,"-1"-1"0,0 1 0,1 0 0,-1 0 0,0 1 0,-1-1 0,1 0 0,0 0 0,0 0 0,-1 1 0,1-1 0,-1 1 0,1-1 0,-1 1 0,0-1 0,0 1 0,0 0 0,1 0 0,-1 0 0,0 0 0,0 0 0,-4 0 0,-46-16 0,38 14 0,-1 2 0,0 0 0,0 0 0,0 1 0,0 1 0,1 1 0,-1 0 0,0 1 0,1 0 0,-1 1 0,1 1 0,-23 11 0,-10 8 0,1 2 0,-52 39 0,70-45 0,2-3 0,2 2 0,0 1 0,1 0 0,1 2 0,1 0 0,1 2 0,1 0 0,1 1 0,2 1 0,0 0 0,1 1 0,2 1 0,1 0 0,1 1 0,-12 55 0,13-44 0,3-12 0,1 2 0,-2 29 0,7-48 0,1-1 0,0 1 0,1-1 0,0 1 0,1-1 0,0 0 0,1 1 0,0-1 0,6 14 0,11 15 0,2-1 0,1-1 0,2-1 0,1-1 0,2-1 0,1-2 0,2-1 0,1-1 0,1-2 0,1-1 0,40 23 0,-33-28 0,1-2 0,0-2 0,66 18 0,-64-22 0,4 1 0,1-3 0,0-1 0,1-3 0,-1-2 0,2-2 0,-1-3 0,59-5 0,-82 1 0,1-2 0,-1-1 0,-1-1 0,1-2 0,-1 0 0,-1-2 0,44-24 0,-40 17 0,0-1 0,-2-1 0,0-1 0,-1-2 0,43-48 0,-56 53 0,0 0 0,-2 0 0,0-1 0,-1 0 0,-1-1 0,0 0 0,-2-1 0,7-27 0,1-25 0,6-81 0,-13 91 0,0-33 0,-6-106 0,-2 179 0,-1 12 0,0 1 0,-1-1 0,0 0 0,0 1 0,-1-1 0,-1 1 0,0 0 0,0 0 0,-1 1 0,-1-1 0,1 1 0,-1 0 0,-1 0 0,0 1 0,0 0 0,-11-10 0,-7-4 0,-1 1 0,-1 1 0,0 2 0,-34-17 0,17 15 0,-1 2 0,0 2 0,-1 2 0,-1 2 0,0 2 0,-63-6 0,87 13 0,-1 1 0,1 2 0,-1 0 0,-33 4 0,45-1 0,0-1 0,0 2 0,0 0 0,1 0 0,-1 1 0,1 0 0,0 1 0,1 0 0,-1 1 0,-10 10 0,7-6-195,1 1 0,1 1 0,0 0 0,0 1 0,2 0 0,-14 24 0,10-11-6631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13.8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1 186 24575,'7'0'0,"-1"1"0,1 0 0,0 0 0,0 1 0,8 3 0,-10-3 0,-1-1 0,1 1 0,-1-1 0,1 0 0,0 0 0,-1 0 0,1-1 0,0 0 0,0 0 0,-1 0 0,1 0 0,0-1 0,5-1 0,5-3 0,0-1 0,0-1 0,-1 0 0,0-1 0,-1-1 0,18-14 0,69-68 0,-63 55 0,-37 35 0,1 0 0,-1 1 0,0-1 0,1 1 0,-1-1 0,1 0 0,0 1 0,-1-1 0,1 1 0,-1-1 0,1 1 0,0 0 0,-1-1 0,1 1 0,0 0 0,0-1 0,-1 1 0,1 0 0,0 0 0,0 0 0,-1 0 0,1 0 0,0 0 0,0 0 0,-1 0 0,3 0 0,0 18 0,-14 41 0,8-51 0,-19 89 0,5-34 0,4 0 0,2 1 0,-5 119 0,15-136-100,2 45 322,0-85-357,-1 0-1,1 0 1,1-1 0,0 1 0,0 0 0,0-1 0,0 0-1,1 1 1,0-1 0,6 8 0,3 0-6691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14.3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 24575,'34'-1'0,"-17"-1"0,1 1 0,0 1 0,0 1 0,0 0 0,33 8 0,-48-8 0,0 1 0,0 0 0,0 0 0,0 0 0,0 0 0,0 1 0,-1-1 0,0 1 0,1-1 0,-1 1 0,0 0 0,0 0 0,0 0 0,-1 0 0,1 0 0,-1 1 0,1-1 0,-1 0 0,0 1 0,0-1 0,-1 1 0,1-1 0,-1 7 0,2 11 0,-2 0 0,-3 40 0,1-30 0,-16 124 95,10-104-825,-2 82 0,10-107-6096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14.6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33 24575,'0'-6'0,"5"-1"0,7 1 0,7 0 0,5 2 0,4 2 0,2 1 0,1 0 0,-4 1-8191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15.6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1046 70 24575,'-4'-1'0,"0"-1"0,1 1 0,-1 0 0,0-1 0,0 0 0,1 0 0,-1 0 0,1 0 0,-6-5 0,-13-7 0,4 7 0,1 1 0,-2 1 0,1 0 0,0 1 0,-1 1 0,0 1 0,0 1 0,0 1 0,1 0 0,-1 1 0,-21 4 0,-2 3 0,-1 1 0,2 3 0,-72 28 0,68-18 0,1 2 0,1 2 0,1 2 0,1 1 0,2 3 0,1 1 0,-49 54 0,74-72 0,1 0 0,0 1 0,2 0 0,0 1 0,0 0 0,2 1 0,0 0 0,1 0 0,1 1 0,-5 23 0,6-18 0,1 1 0,1 0 0,2 0 0,0 0 0,2 0 0,0 0 0,8 39 0,-5-51 0,0 0 0,1 0 0,0 0 0,1 0 0,1-1 0,8 13 0,55 70 0,-57-78 0,17 22 0,-14-15 0,1-1 0,1-1 0,1-1 0,1-1 0,1 0 0,0-1 0,2-2 0,26 17 0,62 20 0,207 70 0,-292-114 0,-9-3 0,0-1 0,0-1 0,0-1 0,1 0 0,24 1 0,78 11 0,-98-11 0,-1-1 0,1-1 0,-1-1 0,1-1 0,0-1 0,0 0 0,0-2 0,39-8 0,-10-5 0,-11 4 0,68-28 0,-95 32 0,1 0 0,-1-1 0,-1 0 0,1-1 0,-1 0 0,-1-1 0,0 0 0,15-19 0,13-19 0,-2-3 0,-3-1 0,-2-1 0,40-91 0,-59 105 0,-2 0 0,-1-1 0,-3 0 0,-1-1 0,-1 0 0,-2-54 0,-3 74 0,0 0 0,-1 0 0,-1 0 0,-2 0 0,-10-40 0,10 51 0,0-1 0,-1 1 0,0 0 0,-1 0 0,0 1 0,-1 0 0,0 0 0,0 0 0,-1 1 0,0 0 0,0 0 0,-17-11 0,-22-11 0,-52-24 0,26 15 0,38 23 0,-1 1 0,0 2 0,-1 2 0,-1 1 0,-64-8 0,49 9 0,12 2 0,-72-2 0,93 8 0,0 2 0,0 0 0,0 1 0,0 1 0,-31 9 0,42-8-85,1 0 0,0 0-1,-1 1 1,1 0 0,1 0-1,-1 1 1,1 0 0,0 0-1,0 0 1,1 1 0,0 0-1,0 1 1,1-1 0,0 1-1,-7 14 1,-2 2-6741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19.5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24575,'2'14'0,"1"1"0,0-1 0,1 0 0,1 0 0,0-1 0,1 1 0,0-1 0,1 0 0,14 18 0,8 21 0,11 37 0,31 100 0,-5-8 0,-31-72 0,-26-73 0,17 38 0,-26-73-22,1 1-67,0 0-1,0 1 1,0-1-1,0 0 1,0 1-1,-1-1 0,1 1 1,-1-1-1,1 0 1,-1 1-1,0-1 1,0 1-1,0-1 1,-1 5-1,-6 7-6736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25.0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24575,'16'89'0,"-3"-28"0,14 60 11,-16-79-355,-2 1 0,-1-1 0,2 51 0,-10-67-6482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25.4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24575,'5'0'0,"2"5"0,-1 1-8191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25.9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1 229 24575,'1'-18'0,"1"0"0,1-1 0,0 1 0,2 1 0,0-1 0,1 1 0,16-33 0,-20 45 0,0 1 0,1 0 0,-1 0 0,1 0 0,0 0 0,0 1 0,0-1 0,1 1 0,0-1 0,-1 1 0,1 0 0,7-3 0,-9 5 0,0 1 0,0-1 0,0 1 0,0 0 0,0 0 0,0 0 0,1 0 0,-1 0 0,0 1 0,0-1 0,0 1 0,0-1 0,0 1 0,0 0 0,-1-1 0,1 1 0,0 0 0,0 0 0,0 1 0,-1-1 0,1 0 0,0 0 0,-1 1 0,0-1 0,1 1 0,-1 0 0,0-1 0,1 1 0,-1 0 0,1 3 0,3 3 0,-1-1 0,0 1 0,-1 0 0,0 0 0,0 0 0,-1 1 0,0-1 0,1 10 0,9 30 0,-12-47 0,0-1 0,0 1 0,0-1 0,0 1 0,0 0 0,1-1 0,-1 1 0,0-1 0,1 1 0,-1-1 0,0 1 0,1-1 0,-1 1 0,0-1 0,1 1 0,-1-1 0,1 1 0,-1-1 0,1 0 0,-1 1 0,1-1 0,-1 0 0,1 0 0,-1 1 0,1-1 0,-1 0 0,1 0 0,0 0 0,0 1 0,15-13 0,13-40 0,-22 37 0,-6 13 0,0 0 0,0 0 0,0 0 0,0 0 0,1 1 0,-1-1 0,1 0 0,-1 0 0,1 1 0,-1-1 0,1 1 0,0 0 0,0-1 0,-1 1 0,1 0 0,0 0 0,0 0 0,0 0 0,0 1 0,1-1 0,-1 0 0,0 1 0,0 0 0,0-1 0,0 1 0,5 0 0,-5 1 0,1 0 0,0 0 0,-1 1 0,0-1 0,1 1 0,-1 0 0,0-1 0,0 1 0,0 0 0,0 0 0,0 0 0,0 0 0,0 1 0,-1-1 0,1 0 0,-1 1 0,0-1 0,0 1 0,0 0 0,2 4 0,3 19-227,0 1-1,-1-1 1,-2 1-1,-1 0 1,-2 53-1,-1-52-6598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26.5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0 433 24575,'0'2'0,"0"0"0,1 0 0,-1 1 0,0-1 0,1 0 0,-1 0 0,1 0 0,0 0 0,0 0 0,0 0 0,0 0 0,0 0 0,0 0 0,0 0 0,1 0 0,-1-1 0,0 1 0,1 0 0,0-1 0,-1 0 0,1 1 0,3 1 0,0 0 0,1-1 0,-1 1 0,1-1 0,0 0 0,0-1 0,0 1 0,0-1 0,8 0 0,2 0 0,0-1 0,-1 0 0,1-1 0,0-1 0,30-7 0,-42 7 0,0 1 0,0-1 0,1 0 0,-1 0 0,0 0 0,-1-1 0,1 1 0,0-1 0,-1 0 0,1 0 0,-1 0 0,0-1 0,0 1 0,-1-1 0,1 1 0,0-1 0,-1 0 0,0 0 0,0 0 0,0-1 0,-1 1 0,1 0 0,-1-1 0,0 1 0,-1-1 0,1 1 0,-1-1 0,1 1 0,-1-1 0,-1 1 0,1-1 0,-1 1 0,-1-6 0,-1-8 0,-1 1 0,0 0 0,-2 1 0,0-1 0,-1 1 0,0 0 0,-13-20 0,14 27 0,1-1 0,0 0 0,0 0 0,1 0 0,1-1 0,0 0 0,0 1 0,-2-20 0,5 26 0,-1 1 0,1 0 0,0-1 0,0 1 0,1 0 0,-1-1 0,1 1 0,-1 0 0,1 0 0,0-1 0,0 1 0,0 0 0,1 0 0,-1 0 0,1 0 0,0 0 0,0 1 0,0-1 0,0 1 0,0-1 0,0 1 0,1-1 0,-1 1 0,1 0 0,0 0 0,0 0 0,-1 1 0,1-1 0,0 1 0,0 0 0,1-1 0,-1 1 0,3 0 0,20-4-1365,-1 3-5461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26.9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344 28 24575,'0'-1'0,"-1"0"0,1 0 0,0 0 0,-1 1 0,0-1 0,1 0 0,-1 0 0,1 0 0,-1 0 0,0 1 0,1-1 0,-1 0 0,0 1 0,0-1 0,0 1 0,0-1 0,0 1 0,1-1 0,-1 1 0,0-1 0,0 1 0,0 0 0,0 0 0,-2-1 0,-29-6 0,29 7 0,-6-2 0,0 1 0,-1 0 0,1 1 0,0 0 0,0 0 0,0 1 0,-1 0 0,1 1 0,0 0 0,0 0 0,1 1 0,-1 0 0,1 1 0,-13 6 0,12-4 0,1 1 0,0-1 0,0 1 0,0 0 0,1 1 0,0 0 0,1 0 0,-1 1 0,2 0 0,-1 0 0,1 0 0,-6 16 0,1 2 0,1 0 0,1 1 0,2 1 0,1-1 0,1 1 0,1 0 0,2 0 0,0-1 0,2 1 0,2 0 0,6 32 0,-6-51 9,1 1 1,0 0-1,0-1 0,1 0 0,1 0 1,0 0-1,0-1 0,1 0 0,0 0 0,1 0 1,-1-1-1,16 12 0,1-1-380,0-1-1,1-1 1,43 20 0,-51-28-6455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28.4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24575,'2'0'0,"0"0"0,0 1 0,0-1 0,1 1 0,-1 0 0,0 0 0,0-1 0,-1 1 0,1 1 0,0-1 0,0 0 0,0 0 0,-1 1 0,1-1 0,-1 1 0,1-1 0,-1 1 0,1-1 0,-1 1 0,0 0 0,0 0 0,0 0 0,2 3 0,16 53 0,-16-46 0,7 26 9,-3-1-1,-1 1 0,2 53 0,-9 119-156,-2-83-1102,3-101-5576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28.9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0 124 24575,'0'-6'0,"1"-1"0,-1 0 0,1 1 0,0-1 0,1 0 0,0 1 0,0-1 0,0 1 0,0 0 0,1 0 0,0 0 0,8-11 0,-9 15 0,0-1 0,0 1 0,1 0 0,-1-1 0,1 1 0,0 0 0,0 0 0,0 1 0,0-1 0,0 1 0,0-1 0,0 1 0,0 0 0,0 0 0,1 0 0,-1 1 0,0-1 0,1 1 0,-1-1 0,0 1 0,1 1 0,-1-1 0,1 0 0,-1 1 0,0-1 0,1 1 0,4 2 0,-2-1 0,-1 0 0,0 1 0,0 0 0,0-1 0,0 2 0,0-1 0,-1 0 0,0 1 0,1 0 0,-1 0 0,-1 0 0,1 1 0,0-1 0,-1 1 0,0 0 0,0 0 0,-1 0 0,1 0 0,2 10 0,-3-8 0,0 0 0,-1 0 0,1 0 0,-1 0 0,-1 0 0,0 0 0,0 1 0,0-1 0,-1 0 0,0 0 0,0 0 0,0 0 0,-1 0 0,0 0 0,-5 9 0,-6 6 0,-1 1 0,-1-2 0,-31 35 0,29-37 0,1 0 0,1 1 0,1 1 0,-13 26 0,24-43 0,1 1 0,0 0 0,0 0 0,1 0 0,-1 0 0,1 0 0,0 0 0,1 0 0,-1 1 0,1-1 0,0 0 0,0 0 0,1 1 0,-1-1 0,1 0 0,0 0 0,1 0 0,-1 0 0,1 0 0,3 5 0,-3-6 0,0-1 0,1 0 0,0 0 0,0 0 0,0 0 0,0-1 0,0 1 0,1-1 0,-1 0 0,1 1 0,-1-2 0,1 1 0,0 0 0,0-1 0,0 0 0,0 1 0,0-2 0,0 1 0,0 0 0,0-1 0,0 0 0,0 0 0,0 0 0,0 0 0,0-1 0,5 0 0,-2-1-195,0 1 0,1-1 0,-1 0 0,0 0 0,0-1 0,8-4 0,6-6-6631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29.3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 0 24575,'6'1'0,"0"0"0,0 0 0,0 1 0,0 0 0,0 0 0,-1 0 0,1 1 0,-1 0 0,10 7 0,44 35 0,-48-33 0,1 0 0,-2 1 0,0 1 0,0 0 0,-1 0 0,-1 0 0,-1 1 0,11 31 0,-4-5 0,-2 1 0,8 54 0,-13-39 0,-3 0 0,-4 63 0,0-95 0,-1-15 0,0 0 0,-1 1 0,0-1 0,-1 0 0,0 0 0,0-1 0,-1 1 0,0-1 0,-1 0 0,0 0 0,0 0 0,-11 13 0,-10 9 0,-57 52 0,42-44 0,-35 28-1365,52-47-5461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32.3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24575,'1'0'0,"0"0"0,1 1 0,-1 0 0,0-1 0,0 1 0,0 0 0,0-1 0,0 1 0,0 0 0,0 0 0,0 0 0,0 0 0,0 0 0,-1 0 0,1 0 0,0 0 0,-1 1 0,1-1 0,-1 0 0,1 0 0,-1 0 0,1 1 0,-1-1 0,0 0 0,0 0 0,1 3 0,5 41 0,-6-39 0,2 279 0,0-5 0,3-255-1365,1-6-5461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32.8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34 24575,'16'-1'0,"1"-1"0,-1-1 0,28-8 0,-34 8 0,0-1 0,0 2 0,1-1 0,-1 2 0,0-1 0,1 1 0,-1 1 0,0 0 0,1 0 0,-1 1 0,1 1 0,11 2 0,-19-2 0,0 0 0,0 0 0,0 0 0,0 1 0,-1-1 0,1 1 0,0-1 0,-1 1 0,0 0 0,0 0 0,0 0 0,0 0 0,0 1 0,-1-1 0,1 1 0,-1-1 0,0 1 0,0-1 0,0 1 0,0-1 0,-1 1 0,1 0 0,-1 6 0,0 10 0,0 0 0,-4 38 0,-27 89 107,19-100-843,-8 68 0,18-89-6090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21.2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 0 24575,'-5'0'0,"-2"5"0,0 13 0,2 7 0,1 6 0,1 2 0,2 1 0,1-1 0,0 6 0,0 0 0,0 0 0,0-3 0,1-1 0,-1-3 0,0 0 0,0-1 0,0-6-8191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33.1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60 24575,'5'0'0,"2"-5"0,5-2 0,5 0 0,6 2 0,3 1 0,3-4 0,2 0 0,0 1 0,1 2 0,-5 2-8191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33.8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522 61 24575,'-1'-2'0,"1"0"0,-1-1 0,0 1 0,0 0 0,0 0 0,0 1 0,0-1 0,0 0 0,-1 0 0,1 0 0,-1 1 0,1-1 0,-1 1 0,0-1 0,1 1 0,-1 0 0,0 0 0,0-1 0,0 1 0,0 0 0,0 1 0,-3-2 0,-48-15 0,39 14 0,0 1 0,-1 1 0,1 1 0,0 0 0,-1 0 0,1 2 0,-1-1 0,1 2 0,0 0 0,0 1 0,1 0 0,-1 1 0,1 1 0,0 0 0,0 0 0,0 2 0,1-1 0,0 2 0,1 0 0,0 0 0,0 1 0,1 0 0,0 0 0,1 2 0,0-1 0,-14 25 0,12-16 0,0 1 0,2 1 0,0-1 0,1 2 0,1-1 0,-5 32 0,6-9 0,2-1 0,2 64 0,3-69 0,-1 5 0,2 0 0,9 57 0,-8-86 0,1-1 0,0 1 0,1-1 0,0 0 0,1-1 0,1 1 0,0-1 0,1 0 0,0-1 0,18 21 0,-1-6 0,1 0 0,2-1 0,0-2 0,1 0 0,53 30 0,-61-44 0,1 0 0,1-2 0,0-1 0,0 0 0,0-2 0,38 4 0,144-3 0,-153-7 0,-32 1 0,-1-2 0,0-1 0,0 0 0,0-1 0,-1-1 0,0-1 0,1 0 0,-2-1 0,1-1 0,-1-1 0,0-1 0,-1 0 0,0-1 0,-1-1 0,15-14 0,-14 11 0,30-27 0,76-89 0,-110 116 0,0-1 0,-2 0 0,0-1 0,-1 0 0,0 0 0,-2-1 0,0 0 0,-1-1 0,-1 0 0,4-27 0,-5 22 0,-2 0 0,-1-1 0,-1 1 0,-1-1 0,-1 1 0,-1 0 0,-1 0 0,-1 0 0,-1 0 0,-2 1 0,-9-23 0,3 16 0,0 1 0,-3 0 0,0 2 0,-24-31 0,31 46 0,-1 0 0,0 1 0,0 1 0,-1 0 0,-1 0 0,0 1 0,0 1 0,0 0 0,-1 1 0,-28-11 0,16 9-85,-1 1 0,-1 1-1,1 2 1,-1 0 0,0 2-1,0 1 1,-1 2 0,1 0-1,0 2 1,0 1 0,0 1-1,1 2 1,-1 0 0,1 2-1,-47 20 1,48-14-6741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35.8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438 1 24575,'-8'11'0,"-1"0"0,0-1 0,-17 15 0,-5 7 0,-257 265 0,251-261 0,22-22-1365,0-2-5461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39.7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24575,'0'6'0,"0"6"0,0 7 0,0 5 0,0 4 0,0 2 0,0 1 0,0 1 0,0 0 0,0 0 0,0-1 0,0 0 0,0 0 0,0 0 0,0 0 0,0-1 0,5-5 0,2-6-8191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40.2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96 24575,'1'-4'0,"0"0"0,0 0 0,0 0 0,0 0 0,1 0 0,-1 0 0,1 0 0,0 0 0,0 0 0,1 1 0,-1-1 0,1 1 0,0 0 0,0-1 0,0 2 0,0-1 0,0 0 0,1 0 0,-1 1 0,1 0 0,0 0 0,0 0 0,0 0 0,0 0 0,0 1 0,0 0 0,5-1 0,-1-1 0,1 1 0,0 0 0,0 0 0,0 1 0,0 0 0,1 0 0,-1 1 0,0 1 0,0-1 0,0 1 0,0 1 0,9 2 0,-15-3 0,0 1 0,0-1 0,0 1 0,-1 0 0,1 0 0,-1 0 0,1 0 0,-1 0 0,0 0 0,0 0 0,0 1 0,0-1 0,0 1 0,0 0 0,-1 0 0,1-1 0,-1 1 0,0 0 0,0 0 0,0 0 0,0 0 0,0 1 0,-1-1 0,0 0 0,1 0 0,-1 0 0,0 0 0,-1 1 0,1-1 0,0 0 0,-1 0 0,-1 6 0,0-1 0,-1 0 0,1 0 0,-1 0 0,-1 0 0,1 0 0,-1-1 0,-1 0 0,1 1 0,-1-2 0,-1 1 0,-8 9 0,-9 3 0,5-5 0,1 1 0,1 1 0,-16 19 0,29-32 0,0 1 0,0 0 0,1-1 0,-1 1 0,1 0 0,0 0 0,0 0 0,1 0 0,-1 0 0,1 1 0,0-1 0,0 0 0,0 1 0,1-1 0,-1 1 0,1-1 0,0 1 0,0-1 0,1 1 0,-1-1 0,3 8 0,-1-9 0,-1 0 0,1-1 0,0 1 0,0 0 0,0-1 0,1 1 0,-1-1 0,1 0 0,-1 0 0,1 0 0,0 0 0,-1 0 0,1-1 0,0 1 0,0-1 0,0 0 0,1 0 0,-1 0 0,0 0 0,0 0 0,0-1 0,1 1 0,-1-1 0,0 0 0,7-1 0,4 1 0,1-1 0,-1 0 0,1-1 0,20-6 0,0-4-1365,-4-1-5461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42.0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1104 158 24575,'0'-6'0,"0"0"0,-1-1 0,1 1 0,-1 0 0,-1 0 0,1 0 0,-1-1 0,0 2 0,0-1 0,-1 0 0,0 0 0,0 1 0,0-1 0,0 1 0,-1 0 0,0 0 0,-5-4 0,3 4 0,0 0 0,-1 0 0,1 1 0,-1 0 0,0 0 0,0 1 0,-1 0 0,1 0 0,0 1 0,-1 0 0,0 0 0,1 1 0,-13-1 0,-52-2 0,-132 9 0,185-2 0,1 1 0,0 0 0,0 1 0,0 1 0,0 1 0,1 1 0,0 0 0,1 1 0,-1 1 0,-23 18 0,0 5 0,1 1 0,-55 64 0,59-54 0,2 1 0,2 2 0,2 1 0,2 1 0,2 2 0,3 0 0,-19 61 0,32-88 0,1 0 0,2 0 0,0 1 0,1 0 0,2 0 0,-1 42 0,4-54 0,0 0 0,1 0 0,0 0 0,1 0 0,1-1 0,0 1 0,1-1 0,0 1 0,1-1 0,0 0 0,1-1 0,13 21 0,5 4 0,-17-24 0,1 0 0,0 0 0,0-1 0,1-1 0,1 1 0,0-2 0,13 11 0,20 7 0,1-1 0,1-3 0,74 27 0,-50-22 0,-47-20 0,1-2 0,-1-1 0,1 0 0,39 1 0,12 4 0,-52-6 0,0-1 0,1-1 0,-1-1 0,1-1 0,24-3 0,-35 1 0,0 0 0,0-1 0,0-1 0,-1 0 0,1 0 0,-1-1 0,0-1 0,-1 0 0,1 0 0,18-15 0,113-105 0,-121 104 0,0-1 0,-2-2 0,0 0 0,16-30 0,-8 7 0,25-63 0,-44 91 0,-1 0 0,-2 0 0,0-1 0,0 1 0,-2-1 0,1-30 0,-4 17 0,-2 1 0,-1-1 0,-13-61 0,4 46 0,-1 1 0,-3 1 0,-2 0 0,-39-73 0,46 106 0,0 1 0,-1 0 0,-1 1 0,0 1 0,-1 0 0,0 0 0,0 2 0,-28-15 0,13 7 0,20 12 10,0 0 0,-1 1 0,1 0 0,-1 0 0,0 1 0,1 1 0,-1 0 0,0 0 0,-1 1 0,1 0 0,-16 1 0,19 0-97,0 1-1,0 0 1,-1 0 0,1 0-1,0 1 1,0 0 0,0 1-1,1 0 1,-1 0-1,0 0 1,1 1 0,0-1-1,0 2 1,0-1 0,0 1-1,-7 8 1,1 2-6739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45.7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24575,'5'0'0,"2"5"0,-1 13 0,-1 8 0,-1 4 0,4 4 0,0 0 0,-1-1 0,-1 1 0,-3-2 0,-1 0 0,-1-1 0,0 0 0,-2-1 0,6-4 0,2-3 0,-1 1 0,-1-4-8191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46.0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31 24575,'5'0'0,"2"-5"0,0-7 0,-2-2-8191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46.5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1 273 24575,'-1'-25'0,"2"0"0,1-1 0,1 1 0,8-33 0,-9 51 0,-1 1 0,1 0 0,1 0 0,-1 0 0,1 1 0,0-1 0,0 1 0,0-1 0,1 1 0,0 0 0,0 0 0,0 1 0,1-1 0,-1 1 0,1 0 0,0 0 0,0 1 0,1-1 0,-1 1 0,1 0 0,0 1 0,11-5 0,-14 7 0,-1-1 0,1 1 0,0-1 0,-1 1 0,1 0 0,0 0 0,-1 0 0,1 0 0,0 1 0,-1-1 0,1 1 0,-1-1 0,1 1 0,-1 0 0,1 0 0,-1 0 0,1 0 0,-1 1 0,0-1 0,1 1 0,-1-1 0,0 1 0,0 0 0,0 0 0,-1 0 0,1 0 0,0 0 0,-1 0 0,1 0 0,-1 1 0,0-1 0,0 0 0,2 5 0,3 8 0,-1 1 0,-1 0 0,0 0 0,2 23 0,-1-12 0,-5-24 0,2 6 0,0 0 0,0 0 0,1 0 0,5 13 0,-7-21 0,-1 0 0,1 0 0,-1-1 0,0 1 0,1 0 0,0-1 0,-1 1 0,1 0 0,-1-1 0,1 1 0,0 0 0,-1-1 0,1 1 0,0-1 0,0 0 0,-1 1 0,1-1 0,0 1 0,0-1 0,0 0 0,0 0 0,1 1 0,-1-2 0,1 1 0,-1-1 0,1 1 0,-1-1 0,0 1 0,1-1 0,-1 0 0,0 0 0,0 0 0,1 1 0,-1-1 0,0 0 0,0-1 0,0 1 0,0 0 0,0 0 0,0 0 0,0-2 0,16-22 0,-13 17 0,1 1 0,0-1 0,1 1 0,0 0 0,0 0 0,9-7 0,-13 13 0,0-1 0,0 1 0,0 0 0,1 0 0,-1 0 0,0 0 0,1 0 0,-1 1 0,0-1 0,1 1 0,-1 0 0,1-1 0,-1 1 0,0 0 0,1 0 0,-1 1 0,1-1 0,-1 0 0,1 1 0,-1 0 0,0-1 0,1 1 0,-1 0 0,0 0 0,0 0 0,0 0 0,0 1 0,3 1 0,4 5-124,0 1 0,0 0 0,-2 0 0,1 0 0,-1 1 0,0 0-1,-1 0 1,0 1 0,-1 0 0,6 14 0,0 2-6702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46.9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0 434 24575,'27'2'0,"0"1"0,40 9 0,-51-7 0,1-1 0,0-1 0,0-1 0,0 0 0,0-2 0,0 1 0,0-2 0,34-6 0,-48 7 0,0-1 0,-1 1 0,1-1 0,0 0 0,-1 0 0,1 0 0,-1 0 0,1-1 0,-1 1 0,1-1 0,-1 1 0,0-1 0,0 0 0,0 0 0,0 0 0,0 0 0,0 0 0,-1 0 0,1-1 0,-1 1 0,1-1 0,-1 1 0,0-1 0,0 1 0,0-1 0,0 0 0,-1 1 0,1-1 0,-1 0 0,1 0 0,-1 1 0,0-1 0,0 0 0,0 0 0,-1 0 0,1 1 0,-1-4 0,-2-2 0,0 0 0,0 0 0,-1 0 0,1 0 0,-2 0 0,1 1 0,-1 0 0,0 0 0,-1 0 0,-11-10 0,14 14 0,-10-8 0,1-1 0,1 0 0,-15-20 0,22 26 0,1-1 0,-1 1 0,1-1 0,1 0 0,0 1 0,-1-1 0,2-1 0,-1 1 0,1 0 0,0-13 0,1 14 0,0 0 0,0 0 0,0 1 0,1-1 0,0 0 0,0 0 0,1 0 0,0 1 0,0-1 0,0 1 0,1-1 0,-1 1 0,1 0 0,1 0 0,-1 0 0,1 0 0,5-6 0,-6 9 0,0-1 0,1 1 0,-1-1 0,0 1 0,1 0 0,-1 1 0,1-1 0,0 1 0,-1-1 0,1 1 0,0 0 0,0 0 0,0 1 0,0-1 0,0 1 0,-1 0 0,1 0 0,0 0 0,0 1 0,0-1 0,0 1 0,0 0 0,0 0 0,-1 0 0,1 1 0,0-1 0,4 4 0,16 9-1365,-3 0-5461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21.75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31 217 24575,'3'1'0,"0"0"0,1 0 0,-1 0 0,0 1 0,1-1 0,-1 1 0,0 0 0,0-1 0,-1 2 0,1-1 0,0 0 0,-1 0 0,5 6 0,29 35 0,-19-20 0,-2 0 0,-1 2 0,13 29 0,-21-41 0,-1 1 0,-1-1 0,0 1 0,0 0 0,-2 0 0,0 0 0,0 0 0,-1 16 0,-1-28 0,0 0 0,0 0 0,0 0 0,0 0 0,0 0 0,0 0 0,-1 0 0,1 0 0,-1 0 0,1 0 0,-1-1 0,0 1 0,0 0 0,0 0 0,0 0 0,0-1 0,0 1 0,0-1 0,-1 1 0,1-1 0,-1 1 0,1-1 0,-1 0 0,1 1 0,-1-1 0,0 0 0,1 0 0,-1 0 0,0-1 0,0 1 0,0 0 0,0-1 0,0 1 0,0-1 0,0 0 0,0 1 0,0-1 0,0 0 0,0 0 0,0 0 0,0-1 0,0 1 0,0 0 0,0-1 0,-2 0 0,-4-1 0,0-1 0,0 0 0,1 0 0,-1 0 0,1-1 0,0 0 0,0 0 0,0-1 0,1 0 0,-7-7 0,7 6 0,0 0 0,1 0 0,0 0 0,0-1 0,1 0 0,-1 0 0,1 0 0,1-1 0,-6-14 0,9 19 0,-1 0 0,1 0 0,0 0 0,0 0 0,0 0 0,0 0 0,0 0 0,1 0 0,-1 0 0,1 0 0,0 0 0,0 0 0,0 0 0,0 0 0,1 0 0,-1 1 0,1-1 0,-1 1 0,1-1 0,0 1 0,0-1 0,0 1 0,1 0 0,-1 0 0,0 0 0,1 0 0,-1 1 0,1-1 0,3-1 0,17-9 0,0 2 0,1 1 0,43-12 0,-34 12 0,62-26 0,-87 31 0,-1 0 0,1 0 0,-1-1 0,0 0 0,0 0 0,0-1 0,-1 0 0,1 0 0,-2 0 0,1-1 0,-1 0 0,7-10 0,-10 13 0,0 1 0,-1 0 0,1-1 0,-1 0 0,1 1 0,-1-1 0,0 0 0,-1 1 0,1-1 0,-1 0 0,0 0 0,1 0 0,-2 1 0,1-1 0,0 0 0,-1 0 0,0 0 0,-2-7 0,1 6 0,-1 1 0,0-1 0,0 0 0,0 1 0,-1-1 0,1 1 0,-1 0 0,0 0 0,0 1 0,-1-1 0,-7-4 0,-11-5 0,1 2 0,-2 1 0,0 0 0,-36-8 0,59 18 0,-16-5 24,0 0 0,1 2 0,-1 0 0,-32-1 0,45 4-81,-1 0 0,1 0 0,0 0 0,0 1-1,0 0 1,0-1 0,0 1 0,0 1 0,1-1 0,-1 0 0,0 1 0,0 0-1,1 0 1,-1 0 0,1 1 0,0-1 0,0 1 0,0-1 0,0 1 0,0 0 0,0 0-1,1 0 1,-1 1 0,1-1 0,-3 7 0,-4 14-6769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47.7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308 24 24575,'0'-2'0,"-1"1"0,1 0 0,-1 0 0,1-1 0,-1 1 0,0 0 0,0 0 0,1 0 0,-1 0 0,0 0 0,0 0 0,0 0 0,0 0 0,0 0 0,0 1 0,0-1 0,0 0 0,-1 1 0,1-1 0,0 1 0,0-1 0,-1 1 0,1-1 0,0 1 0,-1 0 0,1 0 0,0-1 0,-1 1 0,1 0 0,-2 1 0,-43-2 0,38 2 0,-1 0 0,1 1 0,-1 0 0,1 0 0,0 1 0,0 0 0,0 0 0,0 1 0,1 0 0,-1 0 0,1 1 0,0 0 0,-10 10 0,8-6 0,1 0 0,0 1 0,0 0 0,1 1 0,1 0 0,0 0 0,0 0 0,-5 18 0,1 4 0,1 0 0,2 0 0,1 1 0,2 0 0,1 68 0,3-81 0,1-1 0,0 0 0,2 1 0,0-1 0,2 0 0,10 31 0,-12-43 0,1-1 0,-1 0 0,1 0 0,1 0 0,-1 0 0,1 0 0,0-1 0,1 0 0,0 0 0,0 0 0,0-1 0,0 0 0,1 0 0,0-1 0,0 1 0,0-2 0,0 1 0,1-1 0,11 4 0,-10-5-124,0 1 0,0-1 0,1-1 0,-1 0 0,0 0 0,1-1-1,-1 0 1,1-1 0,-1 0 0,16-3 0,-5-4-6702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48.3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149 242 24575,'6'1'0,"-1"0"0,1 0 0,0 0 0,-1 1 0,1 0 0,-1 0 0,1 0 0,-1 1 0,0-1 0,0 1 0,0 1 0,8 6 0,50 52 0,-48-44 0,0 0 0,-1 1 0,-2 1 0,0 0 0,0 1 0,-2 0 0,-1 1 0,-1 0 0,0 0 0,-2 0 0,4 26 0,-9-44 0,0 1 0,-1-1 0,0 0 0,0 0 0,0 0 0,0 1 0,-1-1 0,0 0 0,1 0 0,-2 0 0,1 0 0,0 0 0,-1 0 0,0 0 0,1 0 0,-2-1 0,1 1 0,0-1 0,-1 1 0,1-1 0,-1 0 0,0 0 0,0 0 0,-1 0 0,1-1 0,0 1 0,-1-1 0,0 0 0,1 0 0,-1 0 0,0 0 0,0-1 0,0 0 0,0 1 0,-5-1 0,-2 2 0,1-2 0,-1 1 0,0-2 0,1 1 0,-1-2 0,0 1 0,1-1 0,-1-1 0,0 0 0,1 0 0,0-1 0,-1 0 0,-9-6 0,-8-5 0,-46-31 0,67 40 0,-1-1 0,1 0 0,0 0 0,0-1 0,1 0 0,-1 0 0,1 0 0,1-1 0,0 0 0,-6-12 0,10 17 0,0 0 0,0 0 0,0-1 0,1 1 0,0 0 0,0-1 0,0 1 0,0 0 0,0-1 0,0 1 0,1 0 0,0-1 0,0 1 0,0 0 0,0 0 0,0 0 0,1 0 0,-1 0 0,1 0 0,0 0 0,-1 0 0,2 0 0,-1 1 0,0-1 0,0 1 0,1 0 0,-1 0 0,1 0 0,0 0 0,3-2 0,8-5 0,-1 1 0,1 1 0,0 0 0,1 1 0,17-5 0,33-11 0,66-29 0,-106 39 0,-1-1 0,-1-1 0,0-1 0,-1-1 0,34-31 0,-50 42 0,-1 0 0,-1 0 0,1-1 0,-1 1 0,0-1 0,0 0 0,0 0 0,-1 0 0,0-1 0,0 1 0,-1-1 0,0 0 0,0 0 0,2-13 0,-4 15 0,-1 1 0,1-1 0,0 1 0,-1-1 0,0 1 0,0-1 0,-1 1 0,1 0 0,-1-1 0,0 1 0,0 0 0,0 0 0,-1 0 0,1 1 0,-1-1 0,0 0 0,0 1 0,0 0 0,-1 0 0,1 0 0,-1 0 0,1 0 0,-6-2 0,0 0 0,0 0 0,0 1 0,0 0 0,0 0 0,-1 1 0,1 0 0,-1 1 0,0 0 0,0 1 0,0 0 0,0 0 0,0 1 0,0 0 0,0 1 0,0 0 0,0 1 0,0 0 0,1 0 0,-1 1 0,1 1 0,-17 7 0,17-6 0,-1 0 0,1 1 0,0 0 0,1 0 0,-1 1 0,1 0 0,0 1 0,1 0 0,0 0 0,0 0 0,1 1 0,0 0 0,0 0 0,1 1 0,1-1 0,-1 1 0,1 0 0,1 1 0,0-1 0,-2 14 0,4-17-136,1 0-1,0 1 1,0-1-1,0 0 1,1 0-1,0 1 1,1-1-1,-1 0 0,4 9 1,3 4-6690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48.7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 1 24575,'12'2'0,"0"1"0,0 0 0,0 1 0,-1 1 0,0-1 0,1 2 0,-1 0 0,-1 0 0,19 15 0,-20-15 0,3 3 0,0 1 0,0 1 0,-1 0 0,0 0 0,-1 1 0,0 0 0,-1 1 0,-1 0 0,0 1 0,0-1 0,-2 2 0,1-1 0,-2 1 0,7 28 0,-3 0 0,-1 1 0,-3 1 0,-1 87 0,-6-115 0,0 0 0,-2 0 0,0 0 0,0-1 0,-2 0 0,0 0 0,-1 0 0,0 0 0,-2-1 0,0-1 0,0 1 0,-1-1 0,-18 18 0,15-21 19,0-1 0,0 0 0,0-1 0,-2 0-1,-25 11 1,-78 24-1284,111-42 1052,-19 7-6613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50.3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 24575,'1'-3'0,"1"10"0,3 27 0,10 67 0,-10-68 0,31 197 0,-19-141-1365,-12-63-5461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50.7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67 24575,'1'-2'0,"-1"0"0,1-1 0,0 1 0,-1-1 0,1 1 0,0 0 0,1 0 0,-1-1 0,0 1 0,0 0 0,1 0 0,0 0 0,-1 0 0,1 1 0,0-1 0,0 0 0,0 1 0,0-1 0,0 1 0,0 0 0,0-1 0,0 1 0,1 0 0,-1 0 0,0 1 0,5-2 0,6-2 0,-1 1 0,1 1 0,22-2 0,-15 2 0,-4 0 0,0 1 0,0 1 0,0 0 0,23 4 0,-36-4 0,0 1 0,1 0 0,-1 0 0,0 0 0,0 0 0,0 0 0,0 0 0,0 1 0,0 0 0,-1-1 0,1 1 0,0 0 0,-1 0 0,1 1 0,-1-1 0,0 0 0,0 1 0,0 0 0,0-1 0,0 1 0,-1 0 0,1 0 0,-1 0 0,0 0 0,0 0 0,0 0 0,1 5 0,0 8 0,0-1 0,-2 1 0,1 0 0,-2-1 0,0 1 0,-5 18 0,-27 96 0,10-49 0,15-49-117,0 1-299,1-1 0,-5 54 0,11-60-6410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51.1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88 24575,'0'-5'0,"5"-2"0,7-5 0,7 0 0,5 1 0,4 4 0,-4-4 0,1 2 0,0 1 0,-3 2-8191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51.8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648 38 24575,'-11'0'0,"-1"-1"0,1-1 0,-19-5 0,24 5 0,0 1 0,0-1 0,0 1 0,0 0 0,0 0 0,-1 1 0,1 0 0,0 0 0,0 0 0,0 1 0,0 0 0,0 0 0,0 1 0,0-1 0,-8 5 0,-34 21 0,-18 7 0,48-26 0,0 0 0,0 2 0,1 0 0,1 1 0,0 1 0,-23 21 0,15-10 0,0 1 0,2 1 0,-21 31 0,28-34 0,2 2 0,0 0 0,2 0 0,1 1 0,0 1 0,2 0 0,1 0 0,-3 28 0,3-9 0,3 0 0,2 1 0,7 90 0,-2-121 0,0 0 0,1 0 0,1 0 0,0 0 0,1-1 0,0 1 0,2-1 0,-1-1 0,2 0 0,-1 0 0,2 0 0,0-1 0,0-1 0,1 0 0,1 0 0,18 13 0,17 10 0,1-2 0,1-3 0,59 26 0,-70-40 0,-1-2 0,2-2 0,0-1 0,0-2 0,0-2 0,50 2 0,46 8 0,-88-9 0,1-2 0,0-3 0,89-5 0,-125 1 0,0-1 0,-1 0 0,1 0 0,-1-1 0,1-1 0,-1 0 0,-1 0 0,1-1 0,-1 0 0,15-13 0,9-10 0,47-50 0,-47 43 0,-20 21 0,0-1 0,-2 0 0,0-1 0,0-1 0,-2 0 0,0 0 0,-2-1 0,0-1 0,-1 1 0,0-1 0,-2 0 0,4-25 0,-1-22 0,-2-1 0,-6-92 0,0 122 0,-1 19 0,0 1 0,-1 0 0,-1 0 0,-1 0 0,-1 0 0,0 0 0,-2 1 0,1 0 0,-2 0 0,-1 1 0,0 0 0,0 0 0,-2 1 0,-18-21 0,8 14 0,-1 1 0,0 1 0,-2 1 0,0 2 0,-1 0 0,0 1 0,-2 2 0,-31-13 0,22 12 0,0 1 0,-1 2 0,-1 2 0,-48-7 0,66 14 0,-1 1 0,1 1 0,0 1 0,-1 1 0,1 1 0,0 1 0,-1 0 0,1 1 0,-36 14 0,-4 4-1365,34-14-5461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52.7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454 1 24575,'-1'5'0,"0"1"0,-1 0 0,0 0 0,0-1 0,-1 1 0,1-1 0,-1 0 0,0 0 0,0 0 0,-5 5 0,-10 19 0,6-7 0,-2 0 0,0-1 0,-28 31 0,-24 34 0,30-31 0,17-29 0,2 2 0,1 0 0,-20 48 0,33-70-47,-6 20 134,-23 42-1,28-60-235,0-1 0,-1 0 0,0 0 0,-1-1-1,1 1 1,-1-1 0,-1 0 0,1-1 0,-14 9 0,-2-2-6677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55.8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48 1 24575,'0'43'0,"1"2"0,-2-1 0,-1 0 0,-14 69 0,10-84 0,-1 46 0,-5 23 0,10-94-124,1 0 0,1 0 0,-1 1 0,1-1 0,-1 0 0,1 1-1,1-1 1,-1 0 0,1 1 0,1 7 0,8 8-6702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56.3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59 24575,'7'-7'0,"0"1"0,1 1 0,0-1 0,0 1 0,0 1 0,0 0 0,1 0 0,0 0 0,0 1 0,0 0 0,15-2 0,-20 4 0,-1 1 0,0-1 0,1 1 0,-1-1 0,1 1 0,-1 0 0,1 1 0,-1-1 0,0 1 0,1-1 0,-1 1 0,0 0 0,1 0 0,-1 0 0,0 1 0,0-1 0,0 1 0,0 0 0,0 0 0,0 0 0,0 0 0,-1 0 0,1 1 0,-1-1 0,0 1 0,0 0 0,1-1 0,-2 1 0,1 0 0,0 0 0,-1 0 0,1 1 0,-1-1 0,1 4 0,0 1 0,0 0 0,-1 0 0,0-1 0,0 1 0,-1 0 0,0 0 0,-1 0 0,1 0 0,-1 0 0,-1-1 0,0 1 0,0 0 0,0-1 0,-4 8 0,-5 7 0,-1-1 0,-1 0 0,-19 22 0,17-23 0,1 0 0,1 0 0,-11 25 0,17-31 0,4-7 0,0-1 0,1 0 0,-1 1 0,1-1 0,0 1 0,1 0 0,-2 9 0,3-15 0,1 1 0,-1 0 0,0 0 0,1 0 0,-1 0 0,1 0 0,0 0 0,0 0 0,0-1 0,0 1 0,0 0 0,0-1 0,0 1 0,0-1 0,1 1 0,-1-1 0,0 1 0,1-1 0,-1 0 0,1 0 0,0 0 0,-1 0 0,1 0 0,0 0 0,0 0 0,0-1 0,0 1 0,-1 0 0,1-1 0,4 1 0,0 0-124,0 0 0,1 0 0,-1 0 0,1-1 0,-1 0 0,0-1-1,1 1 1,-1-1 0,1 0 0,9-3 0,6-3-6702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15.0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38 309 24575,'-1'0'0,"-1"-1"0,1 1 0,-1-1 0,1 0 0,-1 0 0,1 0 0,0 0 0,-1 0 0,1 0 0,0 0 0,0 0 0,0-1 0,0 1 0,0 0 0,0-1 0,0 1 0,0 0 0,1-1 0,-1 1 0,0-1 0,1 0 0,0 1 0,-1-1 0,1 1 0,0-1 0,0 0 0,-1-2 0,-3-47 0,5 40 0,0 0 0,1 0 0,0 0 0,1 1 0,0-1 0,0 1 0,1-1 0,1 1 0,0 0 0,0 1 0,1-1 0,0 1 0,1 0 0,13-15 0,-15 19 0,1 0 0,-1 0 0,1 1 0,0-1 0,0 1 0,0 0 0,1 1 0,0 0 0,-1 0 0,1 0 0,0 1 0,0 0 0,1 0 0,-1 1 0,0-1 0,0 2 0,1-1 0,-1 1 0,1 0 0,-1 1 0,0 0 0,1 0 0,8 3 0,-9-2 0,0 2 0,0-1 0,0 1 0,0 0 0,-1 0 0,0 0 0,0 1 0,0 0 0,0 1 0,-1-1 0,0 1 0,0 0 0,0 0 0,-1 1 0,0-1 0,0 1 0,-1 0 0,0 0 0,0 0 0,-1 1 0,1-1 0,1 14 0,1 3 0,-2 1 0,0 1 0,-1-1 0,-2 0 0,-4 44 0,2-55 0,-1 0 0,-1 0 0,0-1 0,-1 0 0,0 1 0,-1-2 0,0 1 0,-1-1 0,-14 19 0,-10 10 0,-51 48 0,0 2 0,60-63 0,-62 71 0,83-98 0,0 0 0,0 0 0,0-1 0,1 1 0,-1 0 0,0 0 0,0 0 0,1 0 0,-1 0 0,0 0 0,1 0 0,-1 0 0,1 0 0,0 0 0,-1 0 0,1 0 0,0 0 0,-1 1 0,1-1 0,0 0 0,0 0 0,0 0 0,0 0 0,0 0 0,0 1 0,1 1 0,0-2 0,0 0 0,0 0 0,0 1 0,1-1 0,-1 0 0,0 0 0,1 0 0,-1 0 0,0 0 0,1-1 0,-1 1 0,1 0 0,-1-1 0,1 1 0,0-1 0,1 1 0,12 2 0,-1-1 0,1 0 0,18-1 0,-28 0 0,13-2 0,-1-1 0,0-1 0,1 0 0,-1-1 0,0-1 0,27-12 0,47-12 0,-60 23-104,-1 0-526,54-17-1,-64 14-6195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57.4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1013 138 24575,'0'-2'0,"0"-1"0,-1 1 0,0 0 0,0-1 0,1 1 0,-2 0 0,1-1 0,0 1 0,0 0 0,-1 0 0,1 0 0,-1 0 0,1 0 0,-1 0 0,0 1 0,0-1 0,0 1 0,0-1 0,0 1 0,0-1 0,0 1 0,0 0 0,-1 0 0,1 0 0,0 0 0,-6 0 0,-4-3 0,0 1 0,-1 1 0,-22-3 0,-20 3 0,-1 1 0,1 3 0,0 3 0,0 1 0,-102 28 0,142-30 0,-31 8 0,1 2 0,-56 26 0,87-33 0,0 0 0,1 1 0,0 0 0,1 1 0,0 1 0,0 0 0,1 1 0,0 0 0,1 1 0,1 0 0,-11 15 0,6-5 0,1 1 0,1 0 0,1 1 0,1 0 0,0 1 0,3 0 0,0 0 0,1 1 0,1-1 0,2 1 0,-1 45 0,5-52 0,0 0 0,2-1 0,0 1 0,1-1 0,1 0 0,0 0 0,2 0 0,0-1 0,1 0 0,0 0 0,2-1 0,0 0 0,1-1 0,0 0 0,1 0 0,19 17 0,-9-11 0,1-2 0,1 0 0,0-2 0,1 0 0,1-2 0,0-1 0,1-1 0,1-1 0,41 12 0,-34-13 0,-1-2 0,2-2 0,-1-1 0,1-1 0,66-1 0,-80-4 0,-1-1 0,1 0 0,0-2 0,-1-1 0,1 0 0,-1-2 0,0 0 0,-1-2 0,1 0 0,34-20 0,-28 10 0,-2-1 0,0-1 0,-2-1 0,0-1 0,-1-1 0,-1-1 0,-2-1 0,0-1 0,-2 0 0,0-2 0,-2 1 0,21-56 0,-24 45 0,0 0 0,-3-1 0,-1-1 0,-2 1 0,-1-1 0,-2 0 0,-4-54 0,2 76 0,1 1 0,7-33 0,-5 33 0,-1-1 0,1-30 0,-4 43 0,0 0 0,0-1 0,-1 1 0,0 0 0,0-1 0,0 1 0,-1 0 0,0 0 0,0 0 0,0 0 0,0 1 0,-1-1 0,-4-5 0,0 1 0,-1 0 0,1 1 0,-2 0 0,1 0 0,-1 1 0,-1 1 0,1-1 0,-1 1 0,0 1 0,0 0 0,-1 0 0,-12-3 0,-11-1 0,0 1 0,-57-5 0,74 11 0,-18-5-52,32 5-17,-1 1 0,0 0 0,0 0 0,0 0 0,0 1-1,0-1 1,0 1 0,0 0 0,0 0 0,0 0 0,-1 1 0,1 0 0,0-1 0,1 1-1,-1 1 1,0-1 0,0 1 0,-4 1 0,-9 8-6757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7:01.0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503 1 24575,'0'0'0,"1"0"0,0 0 0,0 0 0,-1 0 0,1 0 0,0 0 0,0 0 0,-1 0 0,1 1 0,0-1 0,-1 0 0,1 0 0,0 1 0,-1-1 0,1 0 0,0 1 0,-1-1 0,1 1 0,-1-1 0,1 1 0,0-1 0,-1 1 0,0-1 0,1 1 0,-1-1 0,1 1 0,-1 0 0,1 1 0,-2 23 0,-21 21 0,-78 98 0,-71 115 0,146-221 0,-45 55 0,46-64 0,2 1 0,0 1 0,-20 41 0,31-54-1365,1-2-5461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7:10.7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4 256 24575,'53'-2'0,"-31"0"0,1 2 0,0 0 0,-1 1 0,1 2 0,26 5 0,-44-7 0,0 1 0,0 0 0,0 0 0,0 0 0,-1 0 0,1 1 0,0 0 0,-1 0 0,0 0 0,0 1 0,0-1 0,0 1 0,0 0 0,-1 0 0,0 0 0,0 1 0,0-1 0,0 1 0,-1-1 0,1 1 0,-1 0 0,0 0 0,-1 0 0,1 0 0,-1 1 0,0-1 0,0 6 0,1 0 0,-1 0 0,0 0 0,-1 1 0,0-1 0,-1 0 0,0 0 0,-1 0 0,-4 15 0,4-21 0,0-1 0,1 0 0,-2 0 0,1 0 0,0 0 0,-1-1 0,0 1 0,0 0 0,0-1 0,0 0 0,0 0 0,-1 0 0,0 0 0,1-1 0,-1 1 0,0-1 0,0 0 0,0 0 0,-1 0 0,1-1 0,0 1 0,-1-1 0,-4 1 0,-3 0 0,-1-1 0,1 0 0,-1 0 0,1-1 0,-1-1 0,1 0 0,-1-1 0,1 0 0,-19-6 0,27 7 0,1 0 0,-1 0 0,0-1 0,0 1 0,1-1 0,-1 0 0,1 0 0,-1 0 0,1-1 0,0 1 0,0-1 0,0 0 0,0 0 0,0 0 0,1 0 0,-1 0 0,1-1 0,0 1 0,0 0 0,0-1 0,0 0 0,1 0 0,0 1 0,-1-1 0,1 0 0,1 0 0,-1 0 0,0 0 0,1 0 0,0 0 0,0 0 0,0 0 0,1-5 0,1 5 0,-1 0 0,0-1 0,1 1 0,0 0 0,0 0 0,0 0 0,0 0 0,1 1 0,0-1 0,-1 0 0,1 1 0,1 0 0,-1 0 0,0 0 0,1 0 0,-1 0 0,1 1 0,0 0 0,0-1 0,0 1 0,7-2 0,12-4 0,0 0 0,48-7 0,-16 2 0,-41 9 0,0-1 0,0 0 0,-1-1 0,0-1 0,0 0 0,-1 0 0,1-2 0,-2 1 0,1-2 0,10-10 0,-18 16 0,0-1 0,-1 1 0,0 0 0,1-1 0,-1 0 0,-1 0 0,1 0 0,-1 0 0,0 0 0,0-1 0,0 1 0,-1 0 0,0-1 0,0 1 0,0-1 0,-1 0 0,0 1 0,0-1 0,0 1 0,-1-1 0,0 0 0,0 1 0,0-1 0,-1 1 0,1 0 0,-1-1 0,-1 1 0,-3-7 0,1 5 0,1 1 0,-1 1 0,0-1 0,-1 1 0,1-1 0,-1 2 0,0-1 0,0 1 0,-1-1 0,1 2 0,-1-1 0,0 1 0,0 0 0,0 0 0,0 1 0,-1 0 0,1 0 0,-1 1 0,1 0 0,-1 0 0,-7 1 0,0-1 0,0 1 0,0 1 0,0 0 0,0 1 0,1 1 0,-1 0 0,0 0 0,1 2 0,0 0 0,-14 7 0,22-9-45,0 0-1,0 1 1,0-1-1,0 1 1,1 1-1,-1-1 1,1 1-1,0 0 1,1 0-1,-1 0 1,1 1-1,0-1 1,0 1-1,1 0 1,0 0-1,0 1 1,0-1-1,1 1 1,0-1-1,0 1 1,0 0-1,1 0 1,0-1-1,0 1 0,1 0 1,0 0-1,0 0 1,1 0-1,3 13 1,3 0-6781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7:17.1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1288 371 24575,'9'1'0,"0"-1"0,0-1 0,0 1 0,0-2 0,-1 1 0,1-1 0,-1 0 0,10-4 0,-16 5 0,1-1 0,-1 0 0,0 1 0,0-1 0,1 0 0,-1 0 0,0 0 0,-1 0 0,1-1 0,0 1 0,-1 0 0,1-1 0,-1 1 0,0-1 0,1 1 0,-1-1 0,-1 0 0,1 0 0,0 1 0,-1-1 0,1 0 0,-1 0 0,0 0 0,0 0 0,0 0 0,0 1 0,0-1 0,-2-5 0,1-1 0,-1 1 0,0-1 0,0 0 0,-1 1 0,0 0 0,0-1 0,-1 1 0,0 1 0,0-1 0,-1 0 0,0 1 0,-7-8 0,2 5 0,0 1 0,0 0 0,-1 0 0,0 1 0,0 1 0,-1-1 0,-14-5 0,-7-1 0,0 2 0,0 2 0,-1 1 0,-1 1 0,-42-3 0,-4-1 0,35 4 0,-73-2 0,70 10 0,20-2 0,0 1 0,1 2 0,-1 1 0,1 1 0,0 1 0,0 2 0,-37 12 0,33-5 0,1 1 0,1 2 0,-37 26 0,46-29 0,2 1 0,0 1 0,0 1 0,2 0 0,0 1 0,0 1 0,2 1 0,1 0 0,0 1 0,-21 40 0,22-30 0,0 1 0,-14 59 0,20-58 0,-1 2 0,1 0 0,2 1 0,0 41 0,5-56 0,0-1 0,2 0 0,0 0 0,2 0 0,0 0 0,1 0 0,0 0 0,2-1 0,0 0 0,1-1 0,1 0 0,1 0 0,0 0 0,1-2 0,1 1 0,0-1 0,1-1 0,1 0 0,0-1 0,0-1 0,2 0 0,0-1 0,0 0 0,0-1 0,2-1 0,19 7 0,244 70 0,-107-35 0,-137-43 0,0-1 0,1-2 0,0-2 0,0-1 0,59-6 0,-14 3 0,-64-1 0,-1 1 0,0-2 0,1-1 0,-1 0 0,0-1 0,-1-1 0,0 0 0,1-2 0,26-15 0,1-6 0,0-1 0,42-39 0,-80 62 0,1 0 0,-1-1 0,0 0 0,-1-1 0,1 1 0,-2-1 0,8-15 0,25-73 0,-20 48 0,-11 29 0,-2 1 0,0-1 0,-2 0 0,0-1 0,-1 1 0,-1 0 0,-1-1 0,-1 1 0,0-1 0,-2 1 0,0 0 0,-2 0 0,0 0 0,-10-24 0,-14-27 0,-2 1 0,-59-93 0,75 136 0,1 2 0,0 2 0,-2-1 0,-1 2 0,0 0 0,-25-23 0,37 41 0,1-1 0,-1 1 0,1 0 0,-1 1 0,-1-1 0,1 1 0,0 0 0,-1 0 0,1 1 0,-1-1 0,0 1 0,0 1 0,0-1 0,0 1 0,0 0 0,0 0 0,-1 1 0,1 0 0,0 0 0,0 0 0,0 1 0,0 0 0,0 0 0,0 1 0,0-1 0,0 1 0,0 0 0,0 1 0,-7 4 0,-17 12-1365,4-1-5461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8:08.6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246 18 24575,'0'0'0,"0"-1"0,0 0 0,0 1 0,0-1 0,0 0 0,0 0 0,0 1 0,-1-1 0,1 0 0,0 1 0,0-1 0,-1 0 0,1 1 0,0-1 0,-1 0 0,1 1 0,0-1 0,-1 1 0,1-1 0,-1 1 0,1-1 0,-1 1 0,1-1 0,-1 1 0,1-1 0,-1 1 0,0 0 0,1-1 0,-1 1 0,-1-1 0,-25 4 0,-21 20 0,37-14 0,1 1 0,0 0 0,0 1 0,1 0 0,1 1 0,0 0 0,0 0 0,1 1 0,-9 23 0,1 3 0,2 0 0,-9 46 0,18-69 0,1 0 0,1 1 0,0-1 0,1 0 0,1 1 0,2 16 0,-1-24 0,1 0 0,0 0 0,1-1 0,0 1 0,0-1 0,0 1 0,1-1 0,1 0 0,-1 0 0,1-1 0,1 0 0,7 9 0,-3-5-195,0-1 0,1 0 0,0-1 0,0 0 0,1-1 0,16 9 0,0-4-6631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8:13.4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157 154 24575,'5'-3'0,"1"0"0,0-1 0,-1 1 0,0-1 0,0 0 0,0 0 0,0-1 0,-1 1 0,0-1 0,4-5 0,-6 8 0,1-1 0,-2 1 0,1 0 0,0 0 0,0-1 0,-1 1 0,1-1 0,-1 0 0,0 1 0,0-1 0,0 0 0,0 0 0,-1 1 0,1-1 0,-1 0 0,1 0 0,-1 0 0,0 0 0,0 0 0,0 0 0,-1 0 0,1 1 0,-1-1 0,1 0 0,-1 0 0,0 0 0,0 1 0,-2-5 0,0 4 0,1 1 0,0 0 0,0 0 0,-1 1 0,1-1 0,-1 0 0,0 1 0,1 0 0,-1-1 0,0 1 0,0 0 0,0 0 0,0 1 0,0-1 0,0 1 0,0-1 0,0 1 0,0 0 0,0 0 0,0 0 0,0 1 0,0-1 0,0 1 0,0 0 0,0-1 0,0 1 0,1 1 0,-4 0 0,-3 2 0,1 1 0,0-1 0,1 2 0,-1-1 0,1 1 0,0 0 0,0 0 0,0 1 0,1 0 0,0 0 0,1 0 0,0 1 0,0 0 0,0 0 0,-4 11 0,3-6 0,0 1 0,1 0 0,1 0 0,0 0 0,1 1 0,0-1 0,1 1 0,0 28 0,2-36 7,0-1-1,1 0 0,0 1 0,0-1 1,1 0-1,0 1 0,0-1 1,0 0-1,1 0 0,0-1 1,0 1-1,0 0 0,1-1 0,0 0 1,0 0-1,0 0 0,1 0 1,9 7-1,-6-7-120,0 0 0,1 0-1,-1-1 1,1 0 0,0-1 0,0 0-1,0-1 1,0 1 0,1-2 0,-1 1-1,1-1 1,11-1 0,4 0-6712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8:13.9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89 32 24575,'10'-1'0,"-10"1"0,-14 14 0,3 1 0,1-1 0,0 1 0,1 1 0,0 0 0,2 0 0,0 1 0,0 0 0,-5 25 0,12-41 0,-1 1 0,1-1 0,0 1 0,-1 0 0,1-1 0,0 1 0,0-1 0,0 1 0,0 0 0,0-1 0,0 1 0,0 0 0,1-1 0,-1 1 0,1-1 0,-1 1 0,1-1 0,0 1 0,-1-1 0,1 1 0,0-1 0,0 1 0,0-1 0,0 0 0,0 0 0,0 1 0,1-1 0,-1 0 0,0 0 0,0 0 0,1 0 0,-1-1 0,1 1 0,-1 0 0,1-1 0,-1 1 0,1 0 0,-1-1 0,1 0 0,0 1 0,-1-1 0,1 0 0,0 0 0,-1 0 0,4 0 0,0-1 0,0 0 0,0 0 0,0 0 0,0 0 0,-1-1 0,1 0 0,0 0 0,-1 0 0,1 0 0,-1-1 0,0 0 0,0 0 0,0 0 0,5-5 0,8-15 0,-1 0 0,-1-2 0,-1 0 0,15-36 0,-16 34 0,-11 22 0,0 1 0,0 0 0,-1-1 0,0 1 0,0-1 0,0 1 0,1-9 0,-17 63 0,14-47 5,1 1-1,-1-1 1,1 1 0,0 0-1,0-1 1,1 1-1,-1-1 1,1 1 0,0-1-1,0 1 1,0-1 0,0 1-1,0-1 1,1 0-1,-1 0 1,1 0 0,0 0-1,0 0 1,0 0-1,1 0 1,-1 0 0,1-1-1,-1 0 1,1 1-1,5 2 1,-4-3-76,0 0 1,1 0-1,-1-1 0,0 1 0,1-1 1,-1 0-1,1-1 0,-1 1 1,1-1-1,-1 0 0,1 0 0,-1 0 1,1-1-1,-1 1 0,1-1 1,-1 0-1,1-1 0,-1 1 0,0-1 1,5-2-1,13-8-6755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8:14.3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1 233 24575,'77'2'0,"90"-4"0,-165 2 0,0 0 0,-1 0 0,1 0 0,0 0 0,0 0 0,0 0 0,0-1 0,0 1 0,0-1 0,-1 1 0,1-1 0,0 0 0,0 0 0,-1 1 0,1-1 0,-1 0 0,1-1 0,0 1 0,-1 0 0,0 0 0,1-1 0,-1 1 0,0 0 0,0-1 0,0 1 0,0-1 0,0 0 0,0 1 0,0-1 0,0 0 0,0-2 0,-1 1 0,-1 1 0,1-1 0,-1 1 0,0-1 0,1 1 0,-1-1 0,-1 1 0,1-1 0,0 1 0,0 0 0,-1 0 0,1-1 0,-1 1 0,0 0 0,0 1 0,0-1 0,0 0 0,0 0 0,0 1 0,0-1 0,-4-1 0,-5-4-94,0 1 131,0 0 1,1-2 0,0 1 0,1-1-1,-13-12 1,21 18-76,0 0-1,-1 1 1,1-1 0,0 0-1,0 0 1,0 0-1,0 1 1,0-1 0,0 0-1,1 0 1,-1-1-1,1 1 1,-1 0 0,1 0-1,0 0 1,0 0 0,0 0-1,0 0 1,0 0-1,0-1 1,0 1 0,1 0-1,-1 0 1,1 0-1,0 0 1,0 0 0,-1 0-1,1 0 1,0 1-1,1-1 1,-1 0 0,0 0-1,0 1 1,1-1-1,-1 1 1,1-1 0,0 1-1,2-3 1,15-10-6788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8:14.6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1 24575,'-12'34'0,"1"-3"0,8-13 0,0 0 0,2 1 0,0-1 0,1 1 0,4 24 0,-4-38 0,1-1 0,0 1 0,1 0 0,-1-1 0,1 0 0,-1 1 0,1-1 0,1 0 0,-1 0 0,1 0 0,5 6 0,-6-8 0,0 0 0,0 0 0,0-1 0,0 0 0,1 1 0,-1-1 0,1 0 0,-1 0 0,1 0 0,-1 0 0,1-1 0,-1 1 0,1-1 0,0 1 0,-1-1 0,1 0 0,0 0 0,0 0 0,-1-1 0,1 1 0,-1-1 0,4 0 0,-1-1 0,0 0 0,0 0 0,0 0 0,0-1 0,0 0 0,-1 0 0,1 0 0,-1 0 0,0-1 0,0 0 0,0 1 0,-1-1 0,1-1 0,-1 1 0,0-1 0,0 1 0,-1-1 0,1 0 0,-1 0 0,0 0 0,0 0 0,1-9 0,-1 7 0,0 0 0,-1-1 0,0 1 0,0 0 0,0 0 0,-1 0 0,0-1 0,-1 1 0,0 0 0,0 0 0,0 0 0,-1 0 0,0 0 0,0 0 0,-1 0 0,-5-9 0,5 12 10,0 0 0,0 1 0,0-1 0,-1 1 0,1-1 0,-1 1 0,0 0 0,0 0 0,0 1 0,0 0 0,-7-3 0,9 4-75,-1 0 1,1 0-1,-1 0 1,1 0-1,-1 1 1,1-1-1,-1 1 0,1 0 1,-1 0-1,0 0 1,1 0-1,-1 0 1,1 1-1,-1-1 0,1 1 1,-1 0-1,1-1 1,-1 1-1,1 0 1,-1 1-1,1-1 1,-3 2-1,-9 10-6761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8:15.5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 98 24575,'-1'0'0,"0"0"0,0 0 0,0 0 0,0-1 0,0 1 0,0 0 0,0 0 0,0-1 0,1 1 0,-1-1 0,0 1 0,0-1 0,0 1 0,1-1 0,-1 1 0,0-1 0,0 1 0,1-1 0,-1 0 0,0 0 0,1 1 0,-1-1 0,1 0 0,-1 0 0,1 0 0,0 0 0,-1 0 0,1 1 0,0-1 0,-1 0 0,1 0 0,0 0 0,0 0 0,0 0 0,0 0 0,0 0 0,0 0 0,0 0 0,0 0 0,0 0 0,1 0 0,0-1 0,-1-1 0,0 0 0,1 1 0,0-1 0,0 1 0,0-1 0,0 1 0,0 0 0,0-1 0,0 1 0,1 0 0,-1 0 0,1 0 0,0 0 0,0 0 0,3-3 0,5 1 0,0-1 0,0 1 0,0 1 0,1 0 0,0 1 0,-1 0 0,1 0 0,16 1 0,-20 0 0,0 1 0,1 0 0,-1 0 0,0 1 0,1 0 0,-1 0 0,0 1 0,0 0 0,0 0 0,0 1 0,-1 0 0,1 0 0,10 7 0,-14-7 0,0 0 0,0 0 0,0 1 0,-1-1 0,1 1 0,-1 0 0,0 0 0,0 0 0,0 0 0,0 0 0,-1 0 0,0 0 0,0 1 0,0-1 0,0 1 0,0-1 0,-1 0 0,0 1 0,0-1 0,-1 1 0,1-1 0,-1 1 0,-2 6 0,2-5 0,0-1 0,-1 0 0,1 0 0,-1-1 0,-1 1 0,1 0 0,-1-1 0,0 1 0,0-1 0,0 0 0,0 0 0,-1 0 0,0 0 0,1-1 0,-1 1 0,-1-1 0,1 0 0,0 0 0,-6 2 0,10-5 0,0 0 0,-1 0 0,1 0 0,0 0 0,-1 0 0,1 0 0,0 1 0,-1-1 0,1 0 0,0 0 0,0 0 0,-1 0 0,1 1 0,0-1 0,0 0 0,-1 0 0,1 1 0,0-1 0,0 0 0,0 0 0,0 1 0,-1-1 0,1 0 0,0 1 0,0-1 0,0 0 0,0 0 0,0 1 0,0-1 0,0 0 0,0 1 0,0-1 0,0 0 0,0 1 0,0-1 0,0 0 0,0 1 0,0-1 0,0 0 0,0 1 0,0-1 0,0 1 0,15 13 0,32 13 0,-39-23 0,24 11 0,-23-11 0,0 1 0,-1-1 0,1 1 0,-1 1 0,14 10 0,-20-13 0,1-1 0,-1 1 0,0 0 0,0 0 0,0 0 0,-1 0 0,1 0 0,-1 1 0,1-1 0,-1 0 0,0 1 0,0-1 0,-1 1 0,1-1 0,-1 1 0,0-1 0,0 1 0,0-1 0,0 1 0,-1 5 0,0-4 0,0 0 0,0 1 0,-1-1 0,0 0 0,0 0 0,0 0 0,0-1 0,-1 1 0,1 0 0,-1-1 0,0 0 0,-1 1 0,1-1 0,-1-1 0,0 1 0,0 0 0,0-1 0,0 0 0,-1 0 0,1 0 0,-1 0 0,0-1 0,0 0 0,-6 2 0,-13 3 0,0-1 0,0-1 0,-1-1 0,-29 0 0,-36 7 0,66-5-1365,3-2-5461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15.8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116 0 24575,'0'2'0,"0"0"0,0 0 0,1 0 0,-1 0 0,1 0 0,-1 0 0,1 0 0,-1-1 0,1 1 0,0 0 0,0 0 0,0-1 0,0 1 0,0 0 0,0-1 0,1 1 0,-1-1 0,0 0 0,1 1 0,1 0 0,2 1 0,-1 0 0,1-1 0,-1 0 0,1 1 0,0-2 0,0 1 0,8 1 0,9 1 0,0-2 0,40 0 0,-52-2 0,15 1 0,39 0 0,-60-2 0,0 1 0,-1 0 0,1-1 0,-1 1 0,1-1 0,0 0 0,-1 0 0,0 0 0,1-1 0,-1 1 0,0-1 0,6-4 0,-8 6 0,-1-1 0,1 1 0,-1-1 0,0 0 0,1 1 0,-1-1 0,0 1 0,1-1 0,-1 0 0,0 1 0,1-1 0,-1 0 0,0 1 0,0-1 0,0 0 0,0 0 0,0 1 0,0-1 0,0 0 0,0 1 0,0-1 0,0 0 0,0 0 0,0 1 0,-1-1 0,1 0 0,0 1 0,0-1 0,-1 0 0,1 1 0,0-1 0,-1 1 0,1-1 0,-1 1 0,1-1 0,-1 0 0,1 1 0,-1 0 0,1-1 0,-1 1 0,1-1 0,-1 1 0,0 0 0,1-1 0,-1 1 0,0 0 0,1 0 0,-1-1 0,-1 1 0,-35-13 0,25 11 0,0 1 0,0 1 0,0 0 0,-1 0 0,1 2 0,0-1 0,1 1 0,-1 1 0,0 0 0,1 1 0,-1 0 0,1 1 0,0 0 0,1 1 0,-1 0 0,1 0 0,0 1 0,1 1 0,-11 10 0,7-6 0,0 1 0,1 0 0,1 0 0,0 1 0,1 1 0,0 0 0,1 0 0,1 1 0,1 0 0,0 0 0,1 1 0,-7 30 0,12-43 0,0 1 0,1-1 0,-1 0 0,1 0 0,0 0 0,0 0 0,0 1 0,0-1 0,1 0 0,0 0 0,0 0 0,0 0 0,0 0 0,0 0 0,1 0 0,0 0 0,0 0 0,4 5 0,-2-5 0,1 0 0,0 0 0,-1 0 0,1-1 0,1 0 0,-1 0 0,0-1 0,1 1 0,-1-1 0,1 0 0,0 0 0,9 1 0,57 10 0,112 6 0,-176-18 0,17 1 0,0 1 0,-1 1 0,0 1 0,0 1 0,0 2 0,-1 0 0,36 18 0,-48-20 0,-1 0 0,0 1 0,0 0 0,-1 0 0,1 1 0,-2 0 0,1 1 0,-1 0 0,-1 0 0,1 1 0,-2 0 0,1 0 0,-1 0 0,-1 1 0,0 0 0,0 0 0,4 20 0,-8-25 0,-1 1 0,1 0 0,-1 0 0,-1-1 0,1 1 0,-1 0 0,-1-1 0,1 1 0,-1 0 0,0-1 0,0 0 0,-1 1 0,0-1 0,0 0 0,0 0 0,-1-1 0,0 1 0,0-1 0,-1 0 0,-8 8 0,-5 5 0,0-2 0,-2 0 0,0-1 0,-29 17 0,-9-3 0,-1-3 0,-1-2 0,-1-2 0,-73 15 0,-2 1 0,100-25-1365,4 0-5461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8:16.0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24575,'5'1'0,"0"0"0,-1 1 0,0 0 0,1 0 0,-1 0 0,0 0 0,0 1 0,0-1 0,4 5 0,10 5 0,9 4 0,-1 0 0,0 2 0,33 30 0,-47-37 0,-1 0 0,-1 1 0,0 1 0,-1 0 0,0 0 0,-1 1 0,0 0 0,9 25 0,-8-17 0,-2 0 0,0 1 0,-2-1 0,-1 1 0,0 0 0,-2 1 0,0 29 0,-3-43 0,1 0 0,-2 0 0,0 0 0,0 0 0,0 0 0,-2-1 0,1 1 0,-1-1 0,0 0 0,-1 0 0,0 0 0,-1-1 0,1 1 0,-2-1 0,1-1 0,-1 1 0,0-1 0,-1 0 0,-9 7 0,-4-1 32,0-1-1,0-1 0,-30 11 1,-26 13-1523,55-22-5335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8:17.9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25 24575,'48'-18'0,"-17"15"0,-1 0 0,0 2 0,1 2 0,0 0 0,43 9 0,42 2 0,156-10-14,-167-3-1337,-79 1-5475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8:18.3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24575,'18'-1'0,"0"1"0,0 1 0,0 1 0,0 0 0,0 2 0,0 0 0,-1 0 0,0 2 0,0 0 0,0 1 0,-1 1 0,26 16 0,-14-6 0,15 9 0,-1 2 0,39 36 0,-71-56 0,0 0 0,-1 1 0,0 0 0,-1 0 0,0 1 0,-1 0 0,0 1 0,0-1 0,-1 1 0,-1 1 0,0-1 0,6 26 0,-10-33 0,0-1 0,-1 1 0,0 0 0,0-1 0,0 1 0,0 0 0,-1-1 0,1 1 0,-1-1 0,-1 1 0,1-1 0,0 1 0,-1-1 0,0 0 0,0 1 0,0-1 0,-1 0 0,-3 4 0,0-1 0,0-2 0,0 1 0,-1-1 0,1 0 0,-1 0 0,0 0 0,-1-1 0,1 0 0,-13 4 0,-5 1 0,-1-2 0,0-1 0,0-1 0,-1-1 0,-39 0 0,3-5-9,45-1-262,0 2 0,0 0-1,0 1 1,-34 6 0,33-1-6555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04.1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365 394 24575,'2'1'0,"-1"-1"0,0 1 0,1-1 0,-1 1 0,0 0 0,0-1 0,1 1 0,-1 0 0,0 0 0,0 0 0,0 0 0,0 0 0,0 0 0,0 0 0,0 1 0,0-1 0,-1 0 0,1 0 0,0 1 0,0 1 0,14 32 0,-14-31 0,4 9 0,-1 0 0,0 0 0,-1 1 0,0-1 0,-1 1 0,0 0 0,-2 0 0,1 0 0,-2 0 0,0 0 0,-3 17 0,2-24 0,0 0 0,-1 0 0,1 0 0,-1-1 0,0 1 0,-1-1 0,0 0 0,0 0 0,0 0 0,-1 0 0,0-1 0,0 1 0,0-1 0,0-1 0,-1 1 0,0-1 0,0 0 0,0 0 0,-1-1 0,1 1 0,-1-2 0,0 1 0,-7 1 0,-21 7 0,-60 10 0,84-19 0,1-1 0,0 0 0,-1 0 0,1-1 0,0-1 0,-1 0 0,1 0 0,0-1 0,0-1 0,-19-6 0,27 8 0,0 1 0,0-1 0,-1 0 0,1 0 0,0 0 0,0-1 0,0 1 0,1-1 0,-1 1 0,0-1 0,0 1 0,1-1 0,-1 0 0,1 0 0,-1 0 0,1 0 0,0 0 0,0 0 0,0 0 0,0 0 0,0 0 0,0 0 0,1-1 0,-1 1 0,1 0 0,-1-1 0,1 1 0,0 0 0,0-1 0,0 1 0,0-1 0,1 1 0,-1 0 0,1 0 0,-1-1 0,1 1 0,0 0 0,0 0 0,0-1 0,0 1 0,0 0 0,0 0 0,0 0 0,1 0 0,2-2 0,2-5 0,2 1 0,-1-1 0,1 1 0,1 0 0,-1 1 0,1 0 0,0 1 0,14-8 0,83-34 0,46-25 0,-137 64 0,0 0 0,-1-1 0,0-1 0,-1 0 0,0-1 0,-1 0 0,15-19 0,-20 19 0,-1 0 0,-1-1 0,0 1 0,0-1 0,-1 0 0,-1 0 0,0-1 0,-1 1 0,-1-1 0,0 1 0,-1-1 0,0 0 0,-1 1 0,0-1 0,-1 1 0,-1 0 0,0-1 0,-1 1 0,0 0 0,-11-20 0,11 26 0,-1 0 0,-1 0 0,1 0 0,-1 1 0,-1 0 0,1 1 0,-1-1 0,0 1 0,0 0 0,0 1 0,-1 0 0,1 0 0,-1 1 0,0 0 0,0 0 0,-1 0 0,1 1 0,0 1 0,-1-1 0,1 1 0,-1 1 0,1 0 0,-1 0 0,0 0 0,1 1 0,-1 1 0,1-1 0,0 1 0,-1 1 0,1 0 0,0 0 0,0 0 0,1 1 0,-14 9 0,13-8 0,1 1 0,0 0 0,0 0 0,1 1 0,0 0 0,0 0 0,0 1 0,1-1 0,0 1 0,1 0 0,0 1 0,0-1 0,1 1 0,0 0 0,0 0 0,1 0 0,0 0 0,0 0 0,1 0 0,1 0 0,0 1 0,0-1 0,0 0 0,1 0 0,1 1 0,-1-1 0,2 0 0,-1 0 0,1-1 0,0 1 0,1 0 0,0-1 0,8 12 0,53 53-287,-50-58-791,1 2-5748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05.1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584 128 24575,'-1'-2'0,"1"1"0,-1-1 0,0 1 0,0-1 0,0 1 0,0 0 0,0-1 0,0 1 0,0 0 0,0 0 0,0 0 0,-1 0 0,1 0 0,0 0 0,-1 0 0,1 0 0,-1 0 0,1 1 0,-1-1 0,1 1 0,-1-1 0,0 1 0,1-1 0,-1 1 0,0 0 0,1 0 0,-3 0 0,-46-4 0,38 5 0,-1 1 0,0 0 0,0 1 0,0 0 0,1 1 0,0 0 0,-17 9 0,-81 50 0,57-30 0,38-24 0,1 0 0,0 2 0,1 0 0,0 0 0,0 1 0,1 1 0,1 0 0,0 0 0,1 1 0,0 1 0,1-1 0,1 2 0,0-1 0,-5 19 0,2-3 0,3 0 0,0 1 0,2 0 0,2 1 0,1-1 0,1 52 0,3-61 0,0-1 0,1 1 0,1-1 0,2 1 0,9 29 0,-9-37 0,1 0 0,1-1 0,1 0 0,0 0 0,1-1 0,0 0 0,1 0 0,18 17 0,16 14 0,98 74 0,-120-103 0,1 0 0,0-2 0,1-1 0,1 0 0,0-2 0,0-1 0,31 6 0,-31-9 0,23 5 0,-1-1 0,2-3 0,57 1 0,-72-9 0,1-2 0,-1-2 0,0-1 0,0-1 0,-1-2 0,0-1 0,0-2 0,-1-1 0,-1-1 0,0-2 0,-1-1 0,-1-2 0,0-1 0,-2-1 0,0-1 0,-2-1 0,37-43 0,-54 55 0,-1-1 0,-1 0 0,0 0 0,0 0 0,-1-1 0,-1 0 0,0 0 0,-1 0 0,0-1 0,-1 1 0,-1-1 0,0-19 0,-1-6 0,-2 0 0,-2 0 0,-10-41 0,4 36 0,-2 0 0,-2 0 0,-33-68 0,-78-113 0,116 211 0,-1 1 0,0 0 0,-1 1 0,0 0 0,-1 1 0,0 0 0,-1 1 0,0 0 0,-1 1 0,0 0 0,0 1 0,-1 1 0,0 1 0,-26-9 0,12 7 0,-1 2 0,1 1 0,-1 1 0,-1 1 0,1 2 0,0 1 0,-32 4 0,40-1-170,0 1-1,1 1 0,-1 0 1,1 2-1,1 1 0,-1 0 1,-32 20-1,33-17-6655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08.1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24575,'0'552'-1365,"0"-526"-5461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08.5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 24575,'47'-2'0,"-32"1"0,0 0 0,0 1 0,0 0 0,-1 1 0,1 1 0,24 5 0,-37-6 0,0 0 0,0 0 0,1 0 0,-1 0 0,0 0 0,-1 1 0,1-1 0,0 1 0,0-1 0,-1 1 0,1 0 0,0-1 0,-1 1 0,0 0 0,1 0 0,-1 0 0,0 0 0,0 0 0,0 0 0,0 0 0,-1 1 0,1-1 0,-1 0 0,1 0 0,-1 1 0,0-1 0,1 0 0,-1 1 0,-1-1 0,1 0 0,-1 4 0,-1 7 0,-1 0 0,-1 0 0,0 0 0,-9 18 0,1-1 0,1 5-120,2-12-87,1 1-1,2 0 1,0 0-1,1 0 1,-1 39-1,5-37-6618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08.9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24575,'6'0'0,"6"5"0,6 2 0,6 0 0,4-2 0,2-2 0,-3-5 0,-7-4-8191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09.6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768 62 24575,'-6'-1'0,"1"0"0,0-1 0,0 0 0,1 0 0,-1 0 0,0-1 0,-4-3 0,-11-4 0,3 3 0,-1 1 0,1 1 0,-1 1 0,0 0 0,0 1 0,0 1 0,-1 1 0,1 1 0,0 0 0,-1 1 0,1 1 0,0 1 0,0 0 0,0 2 0,-21 8 0,11-3 0,1 2 0,1 1 0,0 1 0,1 1 0,0 2 0,1 0 0,1 2 0,-37 38 0,44-37 0,1 1 0,2 1 0,0 0 0,1 0 0,1 1 0,2 1 0,0 0 0,1 0 0,2 0 0,0 1 0,-4 44 0,8-43 0,1 0 0,1 0 0,1 0 0,1-1 0,9 39 0,-6-47 0,0 0 0,1 0 0,1 0 0,1-1 0,1 0 0,0 0 0,0-1 0,21 24 0,-19-24 0,1-1 0,0 0 0,1-1 0,1 0 0,0-1 0,0-1 0,2 0 0,-1-1 0,1-1 0,1 0 0,-1-1 0,21 7 0,8-4 0,1-1 0,0-3 0,0-2 0,0-1 0,1-3 0,77-7 0,-108 4 0,1-1 0,-1 0 0,0-2 0,0 0 0,0 0 0,-1-1 0,1-1 0,-2-1 0,1 0 0,-1-1 0,0-1 0,-1 0 0,0-1 0,-1 0 0,0-1 0,-1 0 0,0-1 0,-1 0 0,0-1 0,-1 0 0,-1 0 0,0-1 0,-1 0 0,0 0 0,5-21 0,-1-1 0,-2-1 0,-1 0 0,-2-1 0,-2 1 0,-1-1 0,-2 0 0,-6-60 0,2 81 0,0 0 0,-1 1 0,-1-1 0,-1 1 0,-1 0 0,0 1 0,-1-1 0,0 1 0,-14-18 0,8 14 0,-1 1 0,-1 1 0,0 0 0,-2 1 0,0 1 0,-27-19 0,36 29 14,0 1-1,0 0 0,-1 0 0,0 1 1,0 1-1,0 0 0,0 0 1,-13-2-1,17 4-112,0 0 0,-1 1 0,1 0 0,-1 0 0,1 0 0,-1 1 0,1 0 0,0 0 0,-1 0 0,1 1 0,0 0 0,0 0 0,0 1 0,-8 4 0,-6 7-6727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17.3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529 0 24575,'1'0'0,"-1"0"0,1 0 0,-1 0 0,1 0 0,-1 0 0,1 1 0,-1-1 0,1 0 0,-1 0 0,1 0 0,-1 0 0,1 0 0,-1 1 0,1-1 0,-1 0 0,0 1 0,1-1 0,-1 0 0,1 1 0,-1-1 0,0 0 0,1 1 0,-1-1 0,0 1 0,1-1 0,-1 0 0,0 1 0,0-1 0,1 1 0,-1-1 0,0 1 0,0-1 0,0 2 0,-3 21 0,-16 22 0,-24 35 0,1-1 0,-2-2 0,-87 114 0,-102 120 0,219-295-1365,1-3-5461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22.3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121 1 24575,'-5'113'0,"-4"1"0,-42 193 0,40-241 0,-2 87 0,8-75 0,-17 41-1365,18-93-5461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18.0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134 0 24575,'0'5'0,"0"7"0,-5 7 0,-2 5 0,0 4 0,-3 2 0,-1 1 0,2 1 0,3 0 0,1 0 0,-2-1 0,-1 0 0,1 0 0,-4-5 0,1-2 0,2 0 0,-4-4 0,1-6-8191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18.4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 24575,'35'-11'0,"-5"-1"0,-24 11 0,0 0 0,0 0 0,1 0 0,-1 1 0,0 0 0,0 0 0,1 1 0,-1 0 0,0 0 0,0 0 0,0 1 0,6 2 0,-9-3 0,-1 1 0,0-1 0,1 1 0,-1 0 0,0 0 0,0 0 0,0 0 0,0 0 0,0 0 0,-1 1 0,1-1 0,-1 1 0,0-1 0,1 1 0,-1-1 0,0 1 0,0 0 0,-1 0 0,1-1 0,-1 1 0,1 0 0,-1 0 0,0 0 0,0 0 0,0-1 0,0 1 0,-1 0 0,0 5 0,0-3 0,0 1 0,-1-1 0,0 0 0,0 1 0,0-1 0,0 0 0,-1 0 0,0-1 0,0 1 0,0 0 0,-5 5 0,-51 46 0,47-46 0,0 1 0,0 0 0,1 0 0,-15 22 0,23-29 0,1 0 0,0 0 0,0 0 0,1 0 0,-1 0 0,1 1 0,0-1 0,0 1 0,0-1 0,0 0 0,1 1 0,0-1 0,0 1 0,0-1 0,0 1 0,1-1 0,0 1 0,0-1 0,0 0 0,3 8 0,-3-10-36,0 0 0,0 0 0,0 0 1,0 0-1,0 0 0,0 0 0,1 0 0,-1-1 0,1 1 0,-1 0 0,1-1 0,-1 1 0,1-1 0,0 0 0,0 1 0,0-1 0,0 0 1,0 0-1,0 0 0,0-1 0,0 1 0,0 0 0,0-1 0,1 1 0,-1-1 0,0 0 0,0 0 0,1 0 0,-1 0 0,0 0 0,0 0 1,0-1-1,1 1 0,-1-1 0,0 1 0,0-1 0,4-2 0,12-8-6790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18.9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263 186 24575,'-5'0'0,"-2"-10"0,-5-4 0,0-4 0,-4 0 0,2-1 0,-3 2 0,-4-1 0,-2 2 0,-40-11 0,-9-1-8191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19.3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24575,'6'0'0,"0"5"0,6 2 0,0 5 0,4 0 0,-1 3 0,1 0 0,0 2 0,0-2 0,-1-3-8191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20.6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1101 254 24575,'0'-27'0,"1"6"0,-1 1 0,-1 0 0,-1-1 0,-6-28 0,7 44 0,-1 0 0,1 1 0,-1-1 0,0 1 0,0 0 0,0-1 0,0 1 0,-1 0 0,0 0 0,0 1 0,0-1 0,0 0 0,-1 1 0,1 0 0,-1 0 0,0 0 0,0 0 0,0 1 0,0 0 0,0-1 0,0 1 0,-1 1 0,1-1 0,-8-1 0,-23-2 0,1 2 0,-1 1 0,0 2 0,-37 4 0,-22 0 0,76-3 0,1 1 0,-1 1 0,1 0 0,-1 1 0,1 1 0,0 1 0,0 1 0,1 0 0,0 1 0,0 1 0,1 0 0,-16 13 0,-21 19 0,-89 91 0,116-107 0,8-5 0,0 0 0,0 1 0,2 1 0,-17 32 0,-41 98 0,53-98 0,1 1 0,-10 59 0,26-102 0,0 0 0,1 0 0,1 0 0,0 0 0,0 1 0,1-1 0,3 21 0,-1-25 0,0-1 0,1 1 0,-1-1 0,1 0 0,1 0 0,0-1 0,-1 1 0,2-1 0,-1 1 0,1-1 0,0-1 0,0 1 0,9 6 0,2 2 0,1-1 0,1-1 0,0-1 0,1-1 0,29 13 0,106 30 0,-76-28 0,-18-6 0,0-2 0,1-2 0,1-4 0,0-2 0,121 2 0,-158-11 0,-2-2 0,1 0 0,0-1 0,0-2 0,-1 0 0,0-2 0,0 0 0,0-2 0,-1 0 0,-1-2 0,0 0 0,0-1 0,-1-1 0,0-1 0,-1-1 0,-1-1 0,-1 0 0,0-1 0,-1-1 0,23-34 0,3-15 0,39-90 0,-10-5 0,-61 134 0,-1 1 0,-1-1 0,-1 0 0,2-33 0,-8 54 0,-1 1 0,0-1 0,-1 0 0,0 1 0,0-1 0,0 0 0,-1 1 0,0-1 0,0 1 0,0 0 0,-1 0 0,-6-10 0,2 5 0,0 1 0,-1 0 0,-1 0 0,0 1 0,0 0 0,-12-9 0,-7-2 0,-1 1 0,-1 2 0,0 1 0,-35-13 0,24 15 0,0 2 0,-1 2 0,-79-9 0,59 14-1365,36 4-5461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21.6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17 848 24575,'1'27'0,"0"-20"0,0 0 0,0 0 0,-1 0 0,0 0 0,0 0 0,-1 0 0,0-1 0,0 1 0,-1 0 0,0 0 0,0-1 0,-5 11 0,3-17 0,3-9 0,4-11 0,6-9 0,1 1 0,1 1 0,30-53 0,58-72 0,-39 64 0,131-175 0,-161 219 0,7-12 0,81-95 0,-103 136-1365,0 4-5461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22.2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24575,'5'0'0,"3"5"0,3 2 0,7-1 0,4 0 0,4-3 0,4 0 0,0-2 0,2-1 0,-1 0 0,1 0 0,-1 0 0,1-1 0,-6 1-8191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22.6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88 51 24575,'0'-2'0,"0"0"0,-1 1 0,1-1 0,0 0 0,0 0 0,0 0 0,1 1 0,-1-1 0,0 0 0,1 0 0,-1 1 0,1-1 0,-1 0 0,1 1 0,0-1 0,0 0 0,0 1 0,0-1 0,0 1 0,0 0 0,0-1 0,0 1 0,1 0 0,-1 0 0,0-1 0,1 1 0,-1 0 0,1 0 0,-1 1 0,1-1 0,0 0 0,-1 0 0,1 1 0,0-1 0,0 1 0,-1 0 0,1-1 0,0 1 0,0 0 0,-1 0 0,1 0 0,0 0 0,0 0 0,0 1 0,-1-1 0,1 0 0,0 1 0,0-1 0,2 2 0,7 2 0,-1 0 0,0 0 0,0 1 0,-1 1 0,1-1 0,16 14 0,-16-10 0,-1 0 0,1 0 0,-1 1 0,-1 0 0,0 0 0,0 1 0,-1 0 0,-1 0 0,8 19 0,-12-25 0,0 0 0,-1 0 0,1 0 0,-1 1 0,-1-1 0,1 0 0,-1 1 0,0-1 0,0 1 0,0-1 0,-1 0 0,0 1 0,0-1 0,0 0 0,-1 1 0,0-1 0,0 0 0,0 0 0,0-1 0,-1 1 0,0 0 0,0-1 0,0 1 0,-1-1 0,-4 4 0,0 0 11,0 0 0,0-1 0,-1 0 0,0-1 0,-1 0 0,1 0-1,-1-1 1,0-1 0,-1 1 0,-20 4 0,8-4-308,1-1 0,0-2 0,-1 0 0,-30-2 0,26-1-6529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23.5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187 1 24575,'0'11'0,"-1"1"0,-1 0 0,0-1 0,0 1 0,-2-1 0,1 1 0,-1-1 0,-1 0 0,0-1 0,0 1 0,-9 11 0,8-11 0,-21 36-120,2-4 247,-34 81 0,55-113-243,0 0 1,0 1 0,1 0-1,0 0 1,1 0 0,1 0 0,0 0-1,0 0 1,1 0 0,1 0 0,0 0-1,4 19 1,2-11-6711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24.0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99 24575,'0'-4'0,"1"1"0,-1-1 0,0 1 0,1-1 0,0 1 0,0 0 0,0-1 0,0 1 0,0 0 0,1 0 0,-1-1 0,1 1 0,0 0 0,0 1 0,0-1 0,0 0 0,5-3 0,-3 2 0,1 0 0,0 1 0,0 0 0,1 0 0,-1 0 0,1 0 0,-1 1 0,1 0 0,10-2 0,-6 2 0,0 0 0,1 1 0,-1 0 0,1 1 0,-1 0 0,1 0 0,-1 1 0,0 1 0,1 0 0,-1 0 0,18 7 0,-24-7 0,0 0 0,0 0 0,-1 0 0,1 1 0,0 0 0,-1-1 0,0 1 0,0 0 0,0 1 0,0-1 0,0 1 0,-1-1 0,1 1 0,-1 0 0,0 0 0,0 0 0,0 0 0,-1 0 0,1 0 0,-1 0 0,0 1 0,0-1 0,-1 0 0,1 1 0,-1-1 0,0 0 0,0 1 0,-1-1 0,1 1 0,-1-1 0,0 0 0,0 1 0,0-1 0,-1 0 0,0 0 0,1 0 0,-1 0 0,-1 0 0,1 0 0,0-1 0,-1 1 0,0-1 0,-5 5 0,-9 7 0,0-1 0,-1-1 0,-1 0 0,0-2 0,-23 11 0,-43 28 0,82-48 0,0 0 0,0 0 0,0 0 0,0 0 0,0 0 0,1 1 0,-1 0 0,1-1 0,0 1 0,0 0 0,0 0 0,0 0 0,0 0 0,1 1 0,0-1 0,-1 0 0,1 1 0,0-1 0,0 1 0,1-1 0,-1 1 0,1-1 0,0 1 0,0-1 0,0 1 0,0-1 0,1 1 0,0 3 0,1-2 0,0-1 0,0 1 0,0-1 0,1 0 0,-1 1 0,1-1 0,0-1 0,0 1 0,1 0 0,-1-1 0,1 1 0,0-1 0,0 0 0,0-1 0,0 1 0,0 0 0,0-1 0,1 0 0,7 2 0,3 1-124,0-1 0,0-1 0,0 0 0,0-1 0,0 0 0,0-2-1,1 0 1,-1 0 0,0-2 0,29-5 0,-24-1-6702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22.9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1 210 24575,'0'-23'0,"-1"2"0,1 1 0,2-1 0,3-25 0,-4 42 0,0 0 0,0 0 0,0 0 0,0 0 0,0 0 0,1 1 0,0-1 0,0 0 0,0 1 0,0-1 0,0 1 0,1 0 0,-1 0 0,1 0 0,0 0 0,0 0 0,0 0 0,1 1 0,-1-1 0,0 1 0,1 0 0,5-2 0,-8 4 0,1-1 0,0 1 0,-1-1 0,1 1 0,0 0 0,0-1 0,-1 1 0,1 0 0,0 0 0,0 1 0,-1-1 0,1 0 0,0 1 0,0-1 0,-1 1 0,1-1 0,0 1 0,-1 0 0,1-1 0,-1 1 0,1 0 0,1 1 0,0 1 0,0 0 0,0 1 0,0-1 0,-1 0 0,1 1 0,-1 0 0,0-1 0,4 9 0,-1 1 0,0 1 0,-1 0 0,-1 0 0,3 22 0,-3-8 0,-2-1 0,-1 1 0,-1-1 0,-1 1 0,-2-1 0,0 1 0,-2-1 0,-1-1 0,-1 1 0,-1-1 0,-22 42 0,8-22 0,-29 85 0,51-129 0,0-1 0,1 1 0,-1 0 0,1 0 0,-1 0 0,1 0 0,0 0 0,-1 0 0,1 0 0,0 0 0,1 0 0,-1 0 0,0 0 0,0 0 0,1 0 0,-1 0 0,1 0 0,0 0 0,-1-1 0,1 1 0,0 0 0,0 0 0,0-1 0,0 1 0,1 0 0,-1-1 0,0 1 0,1-1 0,-1 0 0,1 1 0,-1-1 0,1 0 0,3 2 0,-2-2 0,1 0 0,-1 0 0,1 0 0,0 0 0,0-1 0,0 1 0,-1-1 0,1 0 0,0 0 0,0-1 0,0 1 0,-1-1 0,1 0 0,0 1 0,0-2 0,-1 1 0,4-2 0,47-20-1365,-30 15-5461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24.9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1042 3 24575,'-614'0'0,"601"1"0,-1 0 0,1 0 0,-1 2 0,1 0 0,0 0 0,0 1 0,0 1 0,1 0 0,0 1 0,-21 13 0,3 1 0,1 2 0,-48 46 0,67-56 0,1 0 0,0 1 0,1 0 0,0 0 0,1 1 0,1 0 0,-7 21 0,-7 13 0,12-30 0,2 0 0,0 0 0,1 1 0,0 0 0,2 0 0,0 0 0,1 0 0,1 0 0,1 1 0,1-1 0,1 0 0,0 0 0,1 0 0,8 26 0,-6-30 0,-1-1 0,2 0 0,0 0 0,1-1 0,0 0 0,1 0 0,0-1 0,1 1 0,1-2 0,0 0 0,0 0 0,1 0 0,0-1 0,1-1 0,0 0 0,1-1 0,-1 0 0,28 11 0,208 63 0,-131-46 0,140 34 0,-224-63 0,1-3 0,0 0 0,1-2 0,-1-2 0,58-6 0,-77 3 0,0 0 0,0-1 0,-1-1 0,1 0 0,-1-1 0,0 0 0,-1-1 0,1-1 0,-2 0 0,1-1 0,13-12 0,-2 0 0,0-2 0,-1-1 0,-1 0 0,21-33 0,-29 36 0,0-1 0,-2-1 0,0 0 0,-2-1 0,0 0 0,11-50 0,-13 34 0,-2-1 0,-2-1 0,-2-65 0,-1 94 0,-1 0 0,-1 0 0,0 0 0,-1 1 0,0-1 0,-1 1 0,-1-1 0,0 1 0,0 0 0,-1 0 0,-1 1 0,0 0 0,-1 0 0,0 0 0,-14-16 0,4 7 20,-1 0 0,-1 2 0,0 0 0,-2 1 0,-43-27 0,48 36-169,1 0 1,-1 1-1,-1 1 1,1 1-1,-1 0 1,0 1-1,0 0 1,-1 2-1,-33-1 1,25 3-6678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28.4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441 4 24575,'0'0'0,"0"0"0,0 0 0,0 0 0,0 0 0,0-1 0,0 1 0,0 0 0,0 0 0,0 0 0,0 0 0,0 0 0,0-1 0,0 1 0,0 0 0,0 0 0,-1 0 0,1 0 0,0 0 0,0 0 0,0-1 0,0 1 0,0 0 0,0 0 0,-1 0 0,1 0 0,0 0 0,0 0 0,0 0 0,0 0 0,-1 0 0,1 0 0,0 0 0,0 0 0,0 0 0,0 0 0,-1 0 0,1 0 0,0 0 0,0 0 0,0 0 0,0 0 0,0 0 0,-1 0 0,1 0 0,0 0 0,0 0 0,0 0 0,0 0 0,-1 0 0,1 1 0,0-1 0,0 0 0,0 0 0,0 0 0,0 0 0,0 0 0,0 0 0,-1 1 0,-15 11 0,-12 19 0,-7 22 0,-32 68 0,23-41 0,26-43 0,2 0 0,-22 76 0,24-66 0,-32 69 0,10-36 22,19-39-715,-31 52-1,37-77-6132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29.6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155 248 24575,'1'5'0,"1"1"0,0-1 0,0 0 0,1-1 0,-1 1 0,1 0 0,0-1 0,6 8 0,0 1 0,-1 0 0,0 0 0,-1 0 0,-1 1 0,0 0 0,-1 0 0,0 0 0,-1 1 0,-1-1 0,0 1 0,-1 0 0,-1 0 0,-1 28 0,0-37 0,0 1 0,0-1 0,-1 0 0,0 0 0,0 1 0,-1-1 0,0 0 0,0 0 0,0 0 0,0-1 0,-1 1 0,0 0 0,-7 8 0,7-11 0,1-1 0,-1 1 0,0-1 0,0 0 0,0 0 0,0 0 0,0 0 0,0-1 0,-1 1 0,1-1 0,0 0 0,-1 0 0,1 0 0,-1 0 0,0-1 0,1 1 0,-1-1 0,1 0 0,-1 0 0,0 0 0,1-1 0,-1 1 0,1-1 0,-1 0 0,-4-1 0,1-1 0,0 0 0,0-1 0,0 0 0,1 0 0,0 0 0,-1-1 0,1 0 0,1 0 0,-1-1 0,1 1 0,0-1 0,0 0 0,1-1 0,0 1 0,0-1 0,-5-11 0,4 8 0,1 0 0,0 0 0,0 0 0,1 0 0,0-1 0,1 1 0,0-1 0,1 0 0,0 0 0,1 1 0,1-17 0,1 22 0,-1-1 0,1 0 0,0 0 0,1 1 0,-1-1 0,1 1 0,0 0 0,0 0 0,1 0 0,0 0 0,0 0 0,0 1 0,0 0 0,0 0 0,1 0 0,0 0 0,10-5 0,7-3 0,1 1 0,0 0 0,25-6 0,2-2 0,-37 14 0,21-8 0,-1-2 0,-1-1 0,-1-2 0,32-22 0,-60 39 0,-1-1 0,1 0 0,-1 0 0,0 0 0,1 0 0,-1-1 0,0 1 0,0-1 0,0 1 0,-1-1 0,1 1 0,-1-1 0,1 0 0,-1 0 0,0 0 0,0 0 0,0 0 0,-1 0 0,1 0 0,-1 0 0,1 0 0,-1 0 0,0 0 0,0 0 0,-1-5 0,-1 5 0,1 0 0,-1 0 0,1 0 0,-1 0 0,0 0 0,0 0 0,0 1 0,-1-1 0,1 1 0,-1-1 0,1 1 0,-1 0 0,0 0 0,0 0 0,0 0 0,0 1 0,0-1 0,0 1 0,0 0 0,-1 0 0,1 0 0,-6-1 0,1 0 0,1 1 0,-1-1 0,0 1 0,1 1 0,-1-1 0,0 1 0,1 1 0,-1-1 0,0 1 0,1 1 0,-1-1 0,1 1 0,-1 1 0,1-1 0,0 1 0,0 1 0,0-1 0,1 1 0,-1 0 0,1 0 0,0 1 0,0 0 0,0 0 0,1 1 0,-1-1 0,2 1 0,-1 0 0,0 1 0,1-1 0,0 1 0,1 0 0,0 0 0,0 0 0,-4 13 0,7-15-151,-1-1-1,1 0 0,0 0 0,0 0 1,0 0-1,1 0 0,-1 0 1,3 7-1,2 7-6674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30.6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24575,'-1'31'0,"9"59"0,-6-78 0,1 0 0,0 0 0,1 0 0,1 0 0,-1-1 0,2 0 0,11 18 0,80 142 0,-76-133 0,5 13 0,-2 1 0,-2 1 0,-3 2 0,-2-1 0,12 68 0,-9-31-1365,-14-65-5461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31.2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57 0 24575,'1'0'0,"1"1"0,-1 0 0,0-1 0,1 1 0,-1 0 0,0-1 0,0 1 0,1 0 0,-1 0 0,0 0 0,0 0 0,0 0 0,0 0 0,0 0 0,0 1 0,-1-1 0,1 0 0,0 0 0,-1 1 0,1-1 0,-1 1 0,1-1 0,-1 0 0,1 1 0,-1-1 0,0 1 0,0 2 0,6 46 0,-6-44 0,-1 24 0,-1-1 0,-1 1 0,-2 0 0,-1-1 0,-16 46 0,5-18 0,-8 16-1365,19-52-5461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31.7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24575,'1'1'0,"-1"0"0,0 0 0,1 0 0,-1 0 0,1 0 0,0 0 0,-1-1 0,1 1 0,-1 0 0,1 0 0,0-1 0,0 1 0,-1 0 0,1-1 0,0 1 0,0 0 0,0-1 0,0 1 0,0-1 0,0 0 0,0 1 0,0-1 0,0 0 0,1 1 0,30 6 0,-28-7 0,6 2 0,0 0 0,1 0 0,-1 1 0,0 0 0,-1 1 0,1 0 0,-1 1 0,1 0 0,-1 0 0,15 13 0,-20-14 0,0-1 0,-1 1 0,0 0 0,0 0 0,0 1 0,-1-1 0,1 0 0,-1 1 0,0 0 0,0-1 0,-1 1 0,1 0 0,-1 0 0,0 0 0,0 0 0,-1 0 0,0 0 0,0 0 0,0 1 0,0-1 0,-1 0 0,0 0 0,0 0 0,-2 7 0,-6 15 0,-22 48 0,23-58 0,0 0 0,1 0 0,1 1 0,1 0 0,0 0 0,-4 35 0,8-33-114,1-3-199,-1-1 0,-1 0 1,-6 25-1,2-21-6513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32.0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24575,'5'0'0,"7"0"0,7 0 0,5 0 0,4 0 0,2 0 0,2 0 0,-1 0 0,-4 0-8191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40.9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24575,'1'7'0,"0"0"0,0 0 0,1 0 0,0 0 0,4 9 0,5 22 0,4 47 0,-6-41 0,-2 2 0,1 60 0,-7-82-208,2 0 1,8 36-1,-9-46-534,3 12-6084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41.3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24575,'0'6'0,"0"0"-8191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41.9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2 207 24575,'-1'-37'0,"1"-44"0,0 75 0,1 1 0,0-1 0,0 1 0,0-1 0,1 1 0,0 0 0,0-1 0,0 1 0,1 0 0,-1 1 0,6-8 0,-7 10 0,1 1 0,-1-1 0,0 1 0,1 0 0,-1-1 0,1 1 0,-1 0 0,1 0 0,0 0 0,-1 0 0,1 0 0,0 1 0,0-1 0,-1 0 0,1 1 0,0-1 0,0 1 0,0 0 0,0 0 0,0-1 0,0 1 0,0 0 0,0 1 0,0-1 0,-1 0 0,1 1 0,0-1 0,0 1 0,0-1 0,0 1 0,-1 0 0,1 0 0,0 0 0,-1 0 0,1 0 0,0 0 0,-1 0 0,1 0 0,-1 1 0,0-1 0,0 1 0,1-1 0,0 3 0,4 3 0,0 0 0,-1 1 0,0-1 0,0 1 0,-1 0 0,0 1 0,-1-1 0,4 10 0,11 109 0,-12-122 0,0-14 0,4-28 0,-7 26 0,-1 3 0,1 1 0,0 0 0,1-1 0,-1 1 0,1 0 0,1 1 0,7-10 0,-11 15 0,0 0 0,0-1 0,0 1 0,0 0 0,0 0 0,0 1 0,1-1 0,-1 0 0,0 0 0,1 1 0,-1-1 0,1 1 0,-1-1 0,0 1 0,1-1 0,-1 1 0,1 0 0,2 0 0,-2 0 0,-1 1 0,1-1 0,0 1 0,0 0 0,-1 0 0,1 0 0,-1 0 0,1 0 0,-1 0 0,1 0 0,-1 0 0,1 0 0,-1 1 0,0-1 0,0 1 0,0-1 0,0 1 0,0-1 0,1 4 0,9 18-227,-1 0-1,-2 1 1,0 0-1,-2 1 1,6 37-1,-9-37-6598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23.3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58 24575,'0'-2'0,"0"-1"0,0 1 0,1-1 0,-1 1 0,1-1 0,0 1 0,-1 0 0,1-1 0,0 1 0,0 0 0,1 0 0,-1 0 0,0-1 0,1 1 0,-1 0 0,1 1 0,0-1 0,0 0 0,0 0 0,0 1 0,0-1 0,0 1 0,0 0 0,0-1 0,0 1 0,1 0 0,-1 1 0,0-1 0,1 0 0,-1 0 0,1 1 0,-1 0 0,1-1 0,4 1 0,-4 0 0,1 0 0,-1 0 0,1 0 0,0 0 0,-1 1 0,1-1 0,-1 1 0,1 0 0,-1 0 0,0 0 0,1 1 0,-1-1 0,0 1 0,0 0 0,0 0 0,0 0 0,0 0 0,0 0 0,-1 1 0,1-1 0,-1 1 0,0 0 0,0 0 0,4 5 0,-2 2 0,0 0 0,-1 0 0,0 1 0,0 0 0,-1-1 0,-1 1 0,0 0 0,0 0 0,-1 0 0,0 0 0,-1 0 0,-3 12 0,-3 9 0,-2 0 0,-21 50 0,21-61 0,1 0 0,0 1 0,1 0 0,2 0 0,0 1 0,2 0 0,-2 30 0,5-50 3,0 0 0,1 0-1,-1 0 1,1 0 0,0-1 0,-1 1-1,1 0 1,0-1 0,1 1-1,-1 0 1,0-1 0,1 0 0,0 1-1,-1-1 1,1 0 0,0 0-1,0 0 1,0 0 0,0 0 0,1 0-1,-1 0 1,0-1 0,1 1-1,-1-1 1,1 0 0,0 0 0,-1 0-1,1 0 1,0 0 0,0-1 0,2 1-1,11 2-146,0-2 0,0 0 0,0-1 1,23-2-1,-19 1-589,8 0-6093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42.3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0 361 24575,'0'2'0,"1"0"0,-1 0 0,0 0 0,0 0 0,1 0 0,-1 0 0,1 0 0,0 0 0,0 0 0,-1 0 0,1 0 0,0 0 0,1-1 0,-1 1 0,0 0 0,0-1 0,1 1 0,-1-1 0,1 1 0,3 2 0,-1-2 0,0 1 0,1-1 0,-1 0 0,1 0 0,0-1 0,0 1 0,-1-1 0,10 1 0,-1-1 0,0 0 0,-1-1 0,1 0 0,-1-1 0,1-1 0,19-4 0,-28 5 0,1 0 0,-1-1 0,1 1 0,-1-1 0,0 0 0,0 0 0,0 0 0,0 0 0,0-1 0,0 0 0,-1 0 0,1 0 0,-1 0 0,0 0 0,4-5 0,-6 5 0,0 1 0,-1-1 0,1 0 0,-1 0 0,1 0 0,-1 0 0,0 1 0,0-1 0,0 0 0,0 0 0,-1 0 0,1 0 0,-1 0 0,0 1 0,0-1 0,0 0 0,0 1 0,0-1 0,0 1 0,-1-1 0,1 1 0,-1-1 0,0 1 0,-3-4 0,-30-36 0,23 30 0,1-1 0,0 0 0,1-1 0,-13-24 0,21 34 0,0 1 0,1-1 0,0 0 0,-1 0 0,1 0 0,1 0 0,-1 0 0,0 0 0,1 0 0,0 0 0,0 0 0,0 0 0,1 0 0,-1 0 0,1 0 0,0 0 0,0 1 0,0-1 0,1 0 0,-1 0 0,1 1 0,0-1 0,0 1 0,4-6 0,1 3-124,0-1 0,0 2 0,1-1 0,-1 1 0,1 0 0,0 0-1,1 1 1,-1 0 0,1 1 0,16-5 0,2 0-6702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42.9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34 24575,'0'-1'0,"0"0"0,1 0 0,-1 0 0,1 0 0,-1 0 0,1 0 0,-1 0 0,1 0 0,0 0 0,-1 0 0,1 0 0,0 0 0,0 0 0,0 1 0,0-1 0,0 0 0,0 1 0,0-1 0,0 0 0,0 1 0,0-1 0,0 1 0,0 0 0,0-1 0,0 1 0,1 0 0,1 0 0,38-6 0,-34 5 0,49-3 0,1 2 0,64 6 0,-118-4 0,0 0 0,0 0 0,-1 1 0,1-1 0,0 1 0,-1 0 0,1 0 0,-1 0 0,1 0 0,-1 0 0,1 1 0,-1-1 0,0 1 0,0-1 0,0 1 0,0 0 0,0 0 0,0 0 0,0 0 0,0 0 0,-1 0 0,1 1 0,-1-1 0,0 1 0,0-1 0,0 1 0,0-1 0,0 1 0,0-1 0,-1 1 0,1 0 0,-1-1 0,1 1 0,-1 0 0,-1 3 0,1 11 0,-2 1 0,0-1 0,-1 0 0,-9 27 0,4-12 0,-4 19 0,3 1 0,1 0 0,0 59 0,10 85-1365,-2-169-5461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43.3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31 24575,'10'-5'0,"9"-2"0,6 1 0,5 0 0,1 3 0,2 0 0,-6 2-8191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43.6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187 0 24575,'-3'1'0,"0"0"0,0 0 0,0 0 0,0 0 0,0 1 0,0-1 0,0 1 0,0-1 0,1 1 0,-1 0 0,1 0 0,-1 0 0,1 1 0,0-1 0,-1 1 0,-2 3 0,-28 45 0,23-31 0,0 0 0,2 1 0,1 0 0,0 0 0,-6 37 0,-6 115 0,8-57 0,-1 3 0,5 0 0,10 160 0,-1-258 0,1-1 0,1 0 0,1 0 0,1 0 0,0-1 0,2 0 0,0 0 0,1-1 0,1 0 0,1-1 0,0 0 0,1 0 0,1-1 0,0-1 0,1 0 0,1-1 0,1 0 0,0-2 0,0 0 0,1 0 0,23 11 0,-30-18-115,1 1-135,1 0 0,-1-1 0,1 0 0,19 4 0,-9-5-6576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44.0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24575,'21'15'0,"-11"-5"0,50 32 0,-39-29 0,-2 0 0,0 2 0,32 31 0,-33-24 0,0 0 0,-1 2 0,-1 0 0,-2 0 0,0 2 0,-2-1 0,0 2 0,-2 0 0,-1 0 0,-2 1 0,0 0 0,4 39 0,7 74 0,-6 1 0,-11 268 0,-2-396-227,-1 0-1,-1 1 1,0-1-1,-1-1 1,-6 18-1,-2-5-6598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47.0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0 226 24575,'1'2'0,"-1"-1"0,0 0 0,1 0 0,-1 0 0,1 0 0,-1 0 0,1 0 0,-1 0 0,1 0 0,0 0 0,-1 0 0,1 0 0,0-1 0,0 1 0,0 0 0,0 0 0,0-1 0,0 1 0,0 0 0,0-1 0,0 1 0,0-1 0,0 1 0,0-1 0,0 0 0,0 0 0,2 1 0,36 5 0,-35-5 0,10 0 0,-1-1 0,1 0 0,-1 0 0,1-1 0,-1-1 0,0-1 0,1 0 0,-1 0 0,0-1 0,-1-1 0,1 0 0,-1-1 0,0 0 0,0-1 0,-1 0 0,0-1 0,0 0 0,0-1 0,-1 0 0,-1 0 0,16-21 0,-8 4 0,-2 0 0,23-52 0,-38 78 0,0 1 0,0-1 0,0 0 0,0 0 0,0 0 0,0 0 0,0 0 0,1 0 0,-1 0 0,0 1 0,0-1 0,0 0 0,0 0 0,0 0 0,1 0 0,-1 0 0,0 0 0,0 0 0,0 0 0,0 0 0,0 0 0,1 0 0,-1 0 0,0 0 0,0 0 0,0 0 0,0 0 0,1 0 0,-1 0 0,0 0 0,0 0 0,0 0 0,0 0 0,0 0 0,1 0 0,-1 0 0,0-1 0,0 1 0,0 0 0,0 0 0,0 0 0,0 0 0,1 0 0,-1 0 0,0 0 0,0-1 0,0 1 0,0 0 0,0 0 0,0 0 0,0 0 0,0 0 0,0-1 0,4 29 0,-3 38 0,-4 59 0,5 190 0,-2-312-57,1 0 0,-1 0 1,1-1-1,-1 1 0,1 0 0,0-1 0,0 1 0,0-1 0,0 1 0,0-1 0,0 1 1,1-1-1,-1 0 0,1 0 0,0 1 0,0-1 0,0 0 0,0-1 0,0 1 1,0 0-1,0-1 0,0 1 0,3 1 0,14 4-6769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47.4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87 24575,'0'-4'0,"1"0"0,0 0 0,-1 0 0,2 1 0,-1-1 0,0 0 0,1 0 0,0 1 0,0-1 0,0 1 0,0 0 0,0-1 0,1 1 0,-1 0 0,1 0 0,0 0 0,0 1 0,0-1 0,0 1 0,0 0 0,1 0 0,-1 0 0,1 0 0,0 0 0,-1 1 0,1-1 0,0 1 0,0 0 0,6-1 0,-6 2 0,-1-1 0,0 0 0,1 1 0,-1 0 0,1 0 0,-1 0 0,1 0 0,-1 0 0,1 1 0,-1-1 0,0 1 0,1 0 0,-1 0 0,0 0 0,0 1 0,1-1 0,-1 1 0,0 0 0,0 0 0,-1 0 0,1 0 0,0 0 0,-1 0 0,1 1 0,-1 0 0,0-1 0,0 1 0,0 0 0,0 0 0,0 0 0,-1 0 0,1 0 0,-1 0 0,0 1 0,1 3 0,-1-1 0,0 1 0,0-1 0,-1 1 0,0-1 0,0 1 0,0 0 0,-1-1 0,0 1 0,0-1 0,-1 0 0,0 1 0,-4 8 0,-3 4 0,-1 0 0,-19 26 0,21-33 0,0-1 0,0 1 0,1 1 0,1-1 0,0 1 0,1 0 0,0 0 0,-3 17 0,6-19 0,1 0 0,0 0 0,0 0 0,2 0 0,-1 0 0,1 0 0,1 0 0,4 17 0,-5-24 0,1-1 0,0 1 0,0 0 0,0-1 0,0 1 0,0-1 0,1 0 0,-1 1 0,1-1 0,0 0 0,0-1 0,0 1 0,0 0 0,0-1 0,1 0 0,-1 0 0,1 0 0,0 0 0,-1-1 0,1 1 0,0-1 0,0 0 0,0 0 0,0 0 0,8 0 0,-6 0-91,0-1 0,0 0 0,0 0 0,0 0 0,0-1 0,1 0 0,-1 0 0,0-1 0,-1 1 0,1-1 0,0-1 0,0 1 0,-1-1 0,9-5 0,2-5-6735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48.1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334 0 24575,'-4'3'0,"1"-1"0,-1 1 0,0 0 0,1 0 0,0 0 0,-1 1 0,-3 5 0,-2 0 0,-17 22 0,0 1 0,2 1 0,-36 66 0,-5 6 0,47-79-107,2-3-312,0 1-1,-17 37 1,25-41-6407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48.6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24575,'0'5'0,"1"-1"0,0 0 0,0 1 0,0-1 0,0 0 0,1 0 0,0 0 0,0 0 0,0 0 0,0 0 0,5 6 0,37 42 0,-18-23 0,16 30 0,-2 2 0,40 84 0,-66-117 0,64 132 0,-61-106-1365,-12-29-5461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54.4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24575,'31'182'0,"-28"-148"-273,1-1 0,3 0 0,0 0 0,15 38 0,-15-52-6553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24.0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24575,'37'75'0,"-14"-29"0,53 81 0,5 8 0,-11-1 0,73 153 0,-136-269-170,-1 1-1,-1 0 0,-1 0 1,0 1-1,-1-1 0,-2 1 1,1 21-1,-2-14-6655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54.7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24575,'6'0'0,"1"0"-8191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55.1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86 24575,'12'-2'0,"1"0"0,-1 0 0,0-1 0,-1-1 0,16-7 0,-12 6 0,35-17 0,-36 16 0,-1-1 0,2 2 0,-1 0 0,1 0 0,15-2 0,-28 7 0,0 0 0,1 0 0,-1 0 0,0 1 0,0-1 0,1 1 0,-1-1 0,0 1 0,0 0 0,0 0 0,0-1 0,1 2 0,-1-1 0,-1 0 0,1 0 0,0 1 0,0-1 0,0 1 0,-1-1 0,1 1 0,-1 0 0,1 0 0,-1-1 0,0 1 0,0 0 0,1 0 0,-2 0 0,1 1 0,0-1 0,0 0 0,-1 0 0,1 0 0,-1 1 0,1-1 0,-1 0 0,0 3 0,2 13 0,0 1 0,-2-1 0,-2 29 0,1-28 0,0 29 0,1-1 0,2 1 0,12 59 0,-9-77-1365,-1-4-5461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55.4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62 24575,'0'-6'0,"5"-1"0,12 1 0,9 0 0,5 2 0,2-3 0,1-1 0,0 1 0,-1 2 0,0 1 0,-2 2 0,0 11 0,0 5 0,-5-1-8191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01.7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34 24575,'5'0'0,"7"0"0,7 0 0,5 0 0,-1-6 0,0-1 0,2 0 0,2 2 0,1 1 0,1 2 0,1 0 0,1 2 0,0 0 0,-5 0-8191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02.1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24575,'23'-1'0,"1"1"0,0 2 0,-1 0 0,1 2 0,-1 0 0,0 2 0,0 0 0,-1 2 0,0 0 0,0 2 0,31 18 0,-48-25 0,-1 0 0,1 0 0,-1 1 0,0-1 0,0 1 0,0 0 0,-1 0 0,1 0 0,-1 1 0,0-1 0,0 1 0,-1 0 0,1 0 0,-1 0 0,0 0 0,0 0 0,-1 1 0,0-1 0,0 0 0,0 1 0,0-1 0,-1 1 0,0-1 0,0 1 0,-1-1 0,1 1 0,-1-1 0,0 0 0,-2 7 0,0-4 0,-1 0 0,0 0 0,0 0 0,0 0 0,-1-1 0,0 1 0,-1-1 0,0-1 0,0 1 0,0-1 0,-1 0 0,1 0 0,-1-1 0,-1 1 0,1-2 0,-1 1 0,-10 3 0,-46 15-20,50-19-149,0 0 1,1 1 0,-1 1 0,1 0 0,1 1 0,-1 0 0,-18 15 0,17-9-6658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07.2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24575,'5'0'0,"7"0"0,2 5 0,3 2 0,4 4 0,4 2 0,-3 2 0,1 5 0,1 4 0,-4 3 0,1 2 0,-4 1 0,-5 1 0,2 1 0,-3-1 0,-2-5-8191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07.8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24575,'0'521'-1365,"0"-495"-5461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08.2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56 24575,'1'-1'0,"-1"-1"0,1 1 0,0 0 0,-1-1 0,1 1 0,0 0 0,0 0 0,0 0 0,0 0 0,0-1 0,1 1 0,-1 0 0,0 1 0,0-1 0,1 0 0,-1 0 0,0 1 0,1-1 0,2 0 0,37-15 0,-29 12 0,-6 1 0,0 1 0,1-1 0,-1 2 0,1-1 0,-1 1 0,1 0 0,-1 0 0,1 1 0,0 0 0,0 0 0,-1 1 0,1-1 0,0 2 0,6 1 0,-9-2 0,0 1 0,0 0 0,-1 0 0,1 1 0,-1-1 0,1 1 0,-1 0 0,0-1 0,0 1 0,0 1 0,0-1 0,-1 0 0,1 1 0,-1-1 0,0 1 0,0 0 0,0 0 0,-1 0 0,1 0 0,-1 0 0,0 0 0,0 0 0,1 6 0,1 16 0,0 52 0,-3-53 0,1 1 0,6 32 0,1-10-455,-3-1 0,0 72 0,-5-92-6371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08.5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86 24575,'0'-5'0,"10"-2"0,4-5 0,4 0 0,5-4 0,3 2 0,3 2 0,1 4 0,-4 8 0,-7 4-8191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09.1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315 0 24575,'0'0'0,"0"1"0,0-1 0,1 0 0,-1 0 0,0 0 0,0 0 0,0 0 0,0 0 0,0 0 0,1 0 0,-1 0 0,0 0 0,0 0 0,0 0 0,0 0 0,0 1 0,0-1 0,1 0 0,-1 0 0,0 0 0,0 0 0,0 0 0,0 0 0,0 1 0,0-1 0,0 0 0,0 0 0,0 0 0,0 0 0,0 1 0,0-1 0,0 0 0,0 0 0,0 0 0,0 0 0,0 0 0,0 1 0,0-1 0,0 0 0,0 0 0,0 0 0,0 0 0,0 1 0,0-1 0,0 0 0,0 0 0,0 0 0,0 0 0,0 0 0,0 1 0,0-1 0,-1 0 0,1 0 0,0 0 0,0 0 0,0 0 0,0 0 0,-1 1 0,-11 15 0,-18 12 0,6-11 0,2 0 0,0 2 0,2 1 0,0 0 0,-28 39 0,-43 63 0,77-106-1365,1-3-5461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47.4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66 129 24575,'0'5'0,"2"1"0,-1-1 0,0 1 0,1-1 0,0 1 0,0-1 0,1 0 0,0 0 0,-1 0 0,2 0 0,4 6 0,45 47 0,-37-43 0,0 1 0,-1 1 0,-1 0 0,0 1 0,-1 0 0,-1 1 0,-1 0 0,-1 1 0,9 24 0,6 19 0,-4 1 0,-2 0 0,-4 2 0,-2 0 0,-3 1 0,2 99 0,-12-159 0,-1 1 0,0-1 0,0 1 0,-1-1 0,0 1 0,0-1 0,0 0 0,-1 0 0,-1 0 0,1 0 0,-1-1 0,0 1 0,0-1 0,-1 0 0,0 0 0,0 0 0,0-1 0,-1 0 0,0 0 0,0 0 0,0-1 0,-1 0 0,1 0 0,-12 4 0,3-1 0,0-1 0,-1-1 0,1-1 0,-1 0 0,0-1 0,0 0 0,0-2 0,0 0 0,-1 0 0,-26-4 0,38 2 0,1 0 0,0-1 0,0 1 0,-1-1 0,1 0 0,0 0 0,1 0 0,-1-1 0,0 1 0,0-1 0,1 0 0,0 0 0,0 0 0,0-1 0,0 1 0,0-1 0,0 1 0,1-1 0,0 0 0,0 0 0,0 0 0,0 0 0,1-1 0,-1 1 0,1 0 0,-1-7 0,-2-10 0,0 0 0,2-1 0,0 1 0,2-24 0,0-3 0,3-1 0,17-92 0,-16 121 0,2 2 0,0-1 0,0 1 0,2 0 0,1 0 0,0 1 0,1 0 0,0 1 0,2 0 0,16-18 0,17-15 0,2 2 0,3 2 0,1 3 0,57-37 0,-85 64-124,-2 0 0,0-2 0,-1 0 0,0-2 0,-2 0 0,0 0-1,-1-2 1,-1 0 0,-1-2 0,23-46 0,-29 50-6702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26.1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 99 24575,'0'-3'0,"0"-1"0,0 1 0,0-1 0,0 1 0,0-1 0,1 1 0,-1-1 0,1 1 0,0 0 0,0-1 0,0 1 0,1 0 0,-1 0 0,1 0 0,0 0 0,0 0 0,0 0 0,0 0 0,0 1 0,0-1 0,1 1 0,0 0 0,-1-1 0,1 1 0,0 0 0,0 1 0,0-1 0,0 0 0,0 1 0,0 0 0,7-2 0,20-2 0,0 2 0,0 1 0,0 2 0,0 0 0,35 6 0,-62-5 0,0 0 0,1-1 0,-1 1 0,0 0 0,1 1 0,-1-1 0,0 1 0,0-1 0,0 1 0,0 0 0,0 0 0,-1 0 0,1 0 0,0 1 0,-1-1 0,0 1 0,1-1 0,-1 1 0,0 0 0,-1 0 0,1 0 0,0 0 0,-1 0 0,0 0 0,1 1 0,-1-1 0,-1 0 0,1 1 0,0-1 0,-1 1 0,0-1 0,0 1 0,0-1 0,0 4 0,0 5 0,-1 0 0,0-1 0,-1 1 0,0-1 0,-1 1 0,0-1 0,-1 0 0,0 0 0,-6 11 0,-26 35 0,-2-2 0,-3-2 0,-79 81 0,76-87 0,39-42 0,0 1 0,0-1 0,1 1 0,0 0 0,0 0 0,0 1 0,1-1 0,0 1 0,-3 11 0,5-16 0,1 0 0,0 0 0,0 1 0,0-1 0,0 0 0,0 0 0,0 1 0,1-1 0,-1 0 0,1 0 0,-1 0 0,1 1 0,0-1 0,0 0 0,0 0 0,0 0 0,0 0 0,1-1 0,-1 1 0,0 0 0,1 0 0,-1-1 0,1 1 0,0-1 0,0 1 0,0-1 0,-1 0 0,1 0 0,0 0 0,0 0 0,0 0 0,1 0 0,-1 0 0,3 0 0,12 3-67,0 0 0,1-1 0,-1 0 0,1-2 0,-1 0 0,34-3 0,-27 1-829,3 0-5930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21.8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24575,'1'29'0,"2"1"0,9 38 0,-6-36 0,4 54 0,-8-58 0,11 50 0,-8-50 0,5 53 0,-10-52-1365,0-3-5461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22.2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33 24575,'0'-2'0,"1"1"0,-1 0 0,1-1 0,-1 1 0,1 0 0,0 0 0,0-1 0,0 1 0,0 0 0,0 0 0,0 0 0,0 0 0,0 0 0,0 0 0,0 0 0,1 1 0,-1-1 0,0 0 0,1 1 0,-1-1 0,0 1 0,1-1 0,-1 1 0,0 0 0,1-1 0,-1 1 0,3 0 0,46-5 0,-44 4 0,-5 1 0,15-1 0,1 0 0,-1 1 0,0 0 0,0 1 0,23 5 0,-35-5 0,0 1 0,-1-1 0,1 0 0,0 1 0,-1 0 0,1 0 0,-1 0 0,0 0 0,0 0 0,0 1 0,0 0 0,0-1 0,0 1 0,-1 0 0,0 0 0,1 0 0,-1 1 0,0-1 0,0 1 0,-1-1 0,1 1 0,-1-1 0,0 1 0,0 0 0,0 0 0,0-1 0,0 9 0,0-5 0,-1-1 0,0 0 0,-1 1 0,1-1 0,-1 1 0,-1-1 0,1 0 0,-1 1 0,0-1 0,0 0 0,-3 6 0,-5 5 0,0 0 0,-16 20 0,17-28 0,2 1 0,-1 1 0,2-1 0,-1 1 0,1 1 0,1-1 0,0 1 0,1 0 0,-4 14 0,7-20 5,1-1 0,-1 1 0,1-1 0,0 1 0,0 0 0,1-1 0,0 1 0,0-1 0,0 1 0,0-1 0,1 0 0,0 1 0,0-1 0,0 0 0,1 0 0,0 0 0,0-1 0,0 1 0,0-1 0,1 1 0,0-1 0,0 0 0,5 4 0,-3-4-83,0 0 0,0-1 0,0 1-1,1-1 1,-1-1 0,1 1 0,-1-1 0,1 0 0,0-1-1,0 0 1,0 0 0,0 0 0,0-1 0,0 0 0,0 0-1,0-1 1,0 0 0,8-2 0,12-4-6748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25.9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24575,'0'5'0,"10"2"0,4 5 0,4 0 0,5-1 0,3-4 0,3-1 0,1-4 0,-4 5 0,-1 0 0,0-1 0,1-1 0,1-2 0,2-1 0,-5-1-8191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26.3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 24575,'68'-2'0,"-39"0"0,0 1 0,0 2 0,56 8 0,-80-7 0,1-1 0,-1 1 0,0 0 0,0 1 0,0-1 0,0 1 0,0 0 0,0 1 0,-1-1 0,1 1 0,-1 0 0,0 0 0,-1 0 0,1 0 0,0 1 0,-1-1 0,0 1 0,0 0 0,-1 0 0,1 0 0,-1 0 0,0 1 0,-1-1 0,1 0 0,-1 1 0,0 0 0,0-1 0,-1 1 0,0 8 0,0-6 0,0 0 0,0 0 0,-1 1 0,0-1 0,-1 0 0,0 0 0,0 0 0,0 0 0,-1-1 0,-1 1 0,1-1 0,-1 0 0,0 1 0,-1-2 0,0 1 0,0 0 0,0-1 0,-1 0 0,-11 9 0,-5-3-13,0 0 0,0-2 1,-1-1-1,0 0 0,-42 8 0,5 0-1275,33-9-5538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27.2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24575,'4'0'0,"-1"0"0,1 1 0,0-1 0,0 1 0,-1 0 0,1-1 0,0 2 0,-1-1 0,1 0 0,-1 1 0,1 0 0,-1 0 0,0 0 0,0 0 0,0 0 0,0 0 0,0 1 0,0 0 0,-1-1 0,1 1 0,-1 0 0,0 0 0,0 1 0,0-1 0,0 0 0,-1 1 0,1-1 0,-1 1 0,0-1 0,0 1 0,1 6 0,2 12 0,-2-1 0,0 1 0,-1 0 0,-4 30 0,2-22 0,1 4-341,1-1 0,2 0-1,10 52 1,-7-59-6485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27.6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29 24575,'0'-1'0,"1"-1"0,0 1 0,0-1 0,-1 1 0,1 0 0,0-1 0,0 1 0,0 0 0,1 0 0,-1 0 0,0-1 0,0 1 0,1 0 0,-1 1 0,0-1 0,1 0 0,-1 0 0,1 0 0,-1 1 0,1-1 0,0 1 0,-1 0 0,1-1 0,-1 1 0,1 0 0,0 0 0,1 0 0,47-4 0,-47 4 0,0 0 0,-1 0 0,1 0 0,0 0 0,0 1 0,-1 0 0,1-1 0,0 1 0,-1 0 0,1 0 0,-1 0 0,1 1 0,-1-1 0,1 1 0,-1-1 0,0 1 0,0 0 0,0 0 0,0 0 0,0 0 0,0 0 0,0 0 0,-1 0 0,1 1 0,-1-1 0,0 1 0,0-1 0,0 1 0,0-1 0,0 1 0,0 0 0,0 0 0,-1-1 0,0 1 0,1 0 0,-1 0 0,0-1 0,-1 1 0,1 4 0,-1 4 0,-1 0 0,0-1 0,0 1 0,-1 0 0,0-1 0,-1 1 0,0-1 0,-10 17 0,10-21 0,-4 6 0,0 1 0,1 0 0,1 0 0,0 0 0,-8 27 0,13-36 0,1-1 0,0 0 0,-1 0 0,1 0 0,0 0 0,0 1 0,1-1 0,-1 0 0,1 0 0,0 0 0,-1 0 0,1 0 0,1 0 0,-1 0 0,0 0 0,1 0 0,-1 0 0,1-1 0,0 1 0,0-1 0,0 1 0,0-1 0,1 0 0,-1 1 0,1-1 0,-1 0 0,1-1 0,-1 1 0,1 0 0,0-1 0,0 0 0,0 0 0,4 2 0,21 5-1365,-2-2-5461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28.1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162 1 24575,'0'5'0,"-5"7"0,-2 12 0,0 7 0,2 4 0,-4 0 0,-6 1 0,0-2 0,3-1 0,-2-6 0,1-2 0,3-1 0,-2-4 0,1 0 0,-3 1 0,1-2-8191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29.3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24575,'7'0'0,"-1"0"0,1 1 0,-1 0 0,1 0 0,-1 1 0,1-1 0,-1 1 0,0 1 0,0-1 0,0 1 0,0 0 0,0 1 0,-1-1 0,0 1 0,8 6 0,0 4 0,0 1 0,-1 0 0,0 0 0,10 19 0,-1-1-195,-3 1 0,0 0 0,-2 2 0,-2 0 0,-1 0 0,11 56 0,-21-70-6631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29.8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24575,'0'5'0,"0"7"0,0 7 0,0 5 0,0 4 0,0 2 0,0 1 0,0 1 0,0 0 0,0 0 0,0 0 0,0-1 0,0 0 0,0-6-8191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30.2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27 24575,'10'-1'0,"1"-1"0,-2 0 0,1 0 0,12-4 0,-14 3 0,0 0 0,0 1 0,0 0 0,0 1 0,1 0 0,-1 0 0,10 1 0,-15 0 0,-1 1 0,1 0 0,-1-1 0,0 1 0,1 0 0,-1 0 0,0 1 0,0-1 0,0 0 0,0 1 0,0-1 0,0 1 0,0 0 0,0 0 0,-1-1 0,1 1 0,-1 0 0,1 0 0,-1 1 0,0-1 0,0 0 0,0 0 0,0 1 0,0-1 0,0 0 0,-1 1 0,1-1 0,-1 1 0,1 2 0,2 24 0,0 0 0,-2-1 0,-1 1 0,-4 29 0,1 17 0,1-54 44,0 0 0,-10 36 0,-2 28-1541,12-60-5329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26.8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245 216 24575,'10'-1'0,"0"1"0,0 1 0,0-1 0,0 1 0,0 1 0,-1 0 0,1 0 0,0 1 0,-1 1 0,0-1 0,0 1 0,0 1 0,0 0 0,0 0 0,-1 1 0,0 0 0,-1 0 0,1 1 0,-1-1 0,0 2 0,-1-1 0,1 1 0,-2 0 0,10 16 0,-9-10 0,-1 0 0,0 0 0,-1 1 0,-1-1 0,0 1 0,-1 0 0,1 21 0,-2 1 0,-8 66 0,7-98 0,-1-1 0,0 0 0,0 1 0,0-1 0,-1 0 0,0 0 0,1 0 0,-2 0 0,1 0 0,0 0 0,-1-1 0,1 1 0,-1-1 0,0 1 0,0-1 0,0 0 0,-1 0 0,1-1 0,-1 1 0,0-1 0,1 0 0,-1 0 0,0 0 0,0 0 0,0 0 0,-1-1 0,1 0 0,0 0 0,-1 0 0,1 0 0,0-1 0,-1 0 0,1 0 0,-8-1 0,3 1 0,0-1 0,0 0 0,0 0 0,0-1 0,0 0 0,1-1 0,-1 0 0,1 0 0,-1-1 0,1 0 0,0 0 0,1-1 0,-1 0 0,1 0 0,0-1 0,-7-7 0,9 8 0,0-1 0,1 0 0,-1 0 0,1 0 0,1-1 0,-1 1 0,1-1 0,0 0 0,1 0 0,-1 0 0,1 0 0,1 0 0,-1-1 0,1 1 0,1 0 0,-1-1 0,1 1 0,1-1 0,-1 1 0,1 0 0,0-1 0,1 1 0,0 0 0,0 0 0,1 0 0,-1 0 0,2 0 0,-1 1 0,1-1 0,0 1 0,0 0 0,0 0 0,1 0 0,9-8 0,4-2 0,1 1 0,1 0 0,0 2 0,37-19 0,-31 19 0,-1-2 0,39-29 0,-63 42 0,1 0 0,0 1 0,0-1 0,-1 0 0,1 0 0,-1 1 0,1-1 0,-1-1 0,0 1 0,0 0 0,0 0 0,0 0 0,0-1 0,0 1 0,-1 0 0,1-1 0,-1 1 0,1 0 0,-1-1 0,0 1 0,0-4 0,-1 1 0,0 0 0,-1 1 0,1-1 0,-1 1 0,0 0 0,0-1 0,0 1 0,0 0 0,-1 0 0,-4-5 0,-3-2 0,0 0 0,0 1 0,-1 1 0,0 0 0,-1 0 0,-20-11 0,17 12-65,0 0 0,-1 1 0,0 1 0,0 0 0,-1 1 0,1 1 0,-1 1 0,0 0 0,0 1 0,-1 1 0,1 0 0,0 2 0,0 0 0,0 1 0,0 0 0,0 1 0,0 1 0,0 1 0,1 1 0,-17 7 0,11-2-6761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30.5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24575,'5'0'0,"7"0"0,7 0 0,5 0 0,4 0 0,2 0 0,1 0 0,1 0 0,0 0 0,-6 5 0,-6 2-8191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55.7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91 252 24575,'30'-1'0,"-7"0"0,1 2 0,27 2 0,-44-2 0,1 0 0,-1 1 0,0 0 0,0 0 0,0 1 0,0 0 0,0 0 0,0 0 0,-1 1 0,1 0 0,10 9 0,-11-7 0,-1 0 0,1 1 0,-1 0 0,0 0 0,-1 0 0,0 1 0,0-1 0,0 1 0,-1 0 0,0 0 0,-1 0 0,0 1 0,0-1 0,0 11 0,0 6 0,-1 1 0,-1-1 0,-6 39 0,6-60 0,-1 1 0,1-1 0,-1 0 0,0 0 0,0 0 0,0 0 0,-1 0 0,0 0 0,1 0 0,-1-1 0,-1 1 0,1-1 0,0 1 0,-1-1 0,0 0 0,0 0 0,0 0 0,0 0 0,0 0 0,-1-1 0,1 1 0,-1-1 0,1 0 0,-7 2 0,-1 0 0,1-2 0,-1 0 0,0 0 0,1-1 0,-1 0 0,0 0 0,0-2 0,-16-1 0,16 1 0,1-1 0,-1 0 0,0-1 0,1 0 0,-1 0 0,1-1 0,0 0 0,0-1 0,1-1 0,-1 1 0,-13-12 0,18 13 0,0-1 0,0 1 0,1-1 0,0 0 0,0 0 0,0 0 0,0-1 0,1 1 0,0-1 0,0 0 0,1 0 0,-1 0 0,1 0 0,1 0 0,-1-1 0,1 1 0,0-1 0,0 1 0,1-1 0,0-10 0,1 14 0,0-1 0,0 0 0,0 1 0,0-1 0,0 1 0,1-1 0,0 1 0,-1 0 0,1 0 0,0 0 0,1 0 0,-1 0 0,0 0 0,1 0 0,0 1 0,0-1 0,-1 1 0,1 0 0,1 0 0,-1 0 0,0 0 0,7-2 0,7-3 0,0 1 0,1 0 0,26-3 0,-20 3 0,32-6 0,-17 4 0,-1-1 0,0-2 0,-1-1 0,41-20 0,-75 30 0,1 0 0,-1 0 0,1 0 0,-1 0 0,0-1 0,0 1 0,0-1 0,0 0 0,0 0 0,-1 0 0,1 0 0,-1 0 0,0 0 0,0-1 0,0 1 0,0-1 0,0 0 0,-1 1 0,0-1 0,0 0 0,0 0 0,0 0 0,-1 0 0,1 0 0,-1 0 0,0 0 0,0 0 0,0 0 0,-1 0 0,0 0 0,1 0 0,-3-5 0,0 1 0,0 1 0,-1-1 0,0 0 0,0 1 0,-1 0 0,1 0 0,-2 0 0,1 1 0,-1 0 0,0 0 0,0 0 0,-1 0 0,1 1 0,-13-7 0,-1 2 20,0 0 0,0 2 0,-1 0 0,0 1 0,-23-3 0,31 7-169,-1 1 1,1 0-1,-1 1 1,0 0-1,0 2 1,0-1-1,0 2 1,1 0-1,-17 4 1,11 2-6678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56.3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319 0 24575,'-5'13'0,"-1"0"0,0 0 0,-1-1 0,-10 15 0,-7 13 0,-62 97 0,13-23 0,-10 33-1365,71-128-5461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56.8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24575,'6'-1'0,"0"1"0,0 0 0,0 1 0,0-1 0,0 1 0,0 0 0,0 1 0,0 0 0,0-1 0,-1 2 0,1-1 0,-1 1 0,1 0 0,-1 0 0,0 0 0,0 1 0,-1 0 0,1 0 0,-1 0 0,1 0 0,-1 1 0,-1-1 0,1 1 0,-1 0 0,0 0 0,0 1 0,0-1 0,-1 1 0,1-1 0,-1 1 0,-1 0 0,1 0 0,0 8 0,0 5 0,0 0 0,-2 0 0,0 0 0,-1 0 0,-1 0 0,-1 0 0,-1 0 0,0-1 0,-11 28 0,-68 210-1365,77-236-5461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57.2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24575,'5'0'0,"7"0"0,7 0 0,5 0 0,4 0 0,2 0 0,1 0 0,1 0 0,0 0 0,-6 0-8191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05.7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1 303 24575,'-1'-2'0,"1"-1"0,0 0 0,0 1 0,0-1 0,1 1 0,-1-1 0,1 1 0,-1-1 0,1 1 0,0-1 0,0 1 0,0-1 0,0 1 0,0 0 0,1 0 0,-1 0 0,1 0 0,3-4 0,-4 5 0,1 0 0,0 0 0,0 0 0,0 0 0,0 1 0,0-1 0,0 0 0,0 1 0,0 0 0,0-1 0,0 1 0,0 0 0,0 0 0,0 0 0,0 0 0,0 1 0,0-1 0,3 1 0,4 2 0,1 0 0,-1 1 0,-1 0 0,1 1 0,0-1 0,-1 2 0,0-1 0,11 11 0,-6-4 0,-1 2 0,0-1 0,-1 2 0,-1 0 0,0 0 0,0 0 0,-2 1 0,0 1 0,-1 0 0,-1 0 0,0 0 0,-1 0 0,4 35 0,-8-49 0,0 0 0,-1 0 0,0 0 0,1 0 0,-1 0 0,-1 0 0,1 0 0,0 0 0,-1 1 0,1-1 0,-1 0 0,0 0 0,0 0 0,0-1 0,0 1 0,-1 0 0,1 0 0,-1-1 0,0 1 0,0 0 0,1-1 0,-2 0 0,1 1 0,0-1 0,0 0 0,-1 0 0,1-1 0,-1 1 0,0 0 0,1-1 0,-1 1 0,0-1 0,0 0 0,0 0 0,0 0 0,0 0 0,0-1 0,0 1 0,0-1 0,0 0 0,-4 0 0,-3 0 0,0 0 0,0-1 0,1 0 0,-1 0 0,0-1 0,1-1 0,-1 0 0,1 0 0,0 0 0,0-1 0,0-1 0,-10-6 0,13 7 0,0-1 0,0 1 0,1-1 0,-1 0 0,1-1 0,1 0 0,-1 1 0,-5-10 0,9 13 0,0 0 0,0 0 0,0 0 0,1 0 0,-1 0 0,1 0 0,-1 0 0,1-1 0,0 1 0,0 0 0,0 0 0,0 0 0,0 0 0,0 0 0,1 0 0,-1-1 0,1 1 0,-1 0 0,1 0 0,0 0 0,0 0 0,0 1 0,0-1 0,0 0 0,0 0 0,0 0 0,1 1 0,-1-1 0,1 1 0,-1-1 0,1 1 0,-1-1 0,4-1 0,14-10 0,1 1 0,1 1 0,28-12 0,-33 17 0,0-1 0,0-1 0,0 0 0,-1-1 0,-1-1 0,0 0 0,0-1 0,13-14 0,-12 9 0,-1-2 0,0 1 0,-2-2 0,0 0 0,12-24 0,-22 38 0,0 0 0,0 0 0,0 0 0,-1 0 0,1 0 0,-1-1 0,-1 1 0,1 0 0,-1 0 0,0-1 0,0 1 0,0 0 0,-1-1 0,0 1 0,0 0 0,0 0 0,-1-1 0,1 1 0,-1 0 0,0 0 0,-1 1 0,1-1 0,-1 0 0,0 1 0,0 0 0,-8-8 0,7 7 0,-1 0 0,0 1 0,0 0 0,0-1 0,-1 2 0,1-1 0,-1 1 0,0 0 0,0 0 0,0 0 0,0 1 0,0 0 0,-1 0 0,1 1 0,-1 0 0,1 0 0,-1 0 0,0 1 0,1 0 0,-1 0 0,0 1 0,1 0 0,-8 2 0,6-1 0,0 1 0,0 1 0,0 0 0,0 0 0,1 0 0,-1 1 0,1 0 0,0 1 0,1 0 0,-1 0 0,1 0 0,0 0 0,1 1 0,0 0 0,0 0 0,0 1 0,-3 8 0,-6 17-1365,5-5-5461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06.2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241 1 24575,'-7'17'0,"-1"0"0,0 0 0,-15 23 0,10-17 0,-136 235 0,124-202-1365,17-30-5461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08.8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24575,'10'1'0,"0"1"0,-1-1 0,1 1 0,12 5 0,24 4 0,9-7 0,79-3 0,30 1 0,-161-2 0,0 0 0,-1 0 0,1 1 0,-1-1 0,1 1 0,-1-1 0,1 1 0,-1 0 0,1 0 0,-1 0 0,0 0 0,1 0 0,-1 0 0,0 1 0,0-1 0,0 1 0,0-1 0,0 1 0,0 0 0,0 0 0,-1 0 0,1 0 0,-1 0 0,1 0 0,-1 0 0,0 1 0,0-1 0,0 0 0,0 1 0,0-1 0,-1 1 0,1-1 0,-1 1 0,1-1 0,-1 1 0,0 0 0,0-1 0,0 1 0,0-1 0,-1 1 0,1-1 0,-1 1 0,-1 4 0,-3 11 0,-1 1 0,-1-1 0,-1 0 0,-15 27 0,14-29 0,-8 22 0,1 0 0,2 2 0,2 0 0,1 0 0,3 1 0,-6 59 0,13-12 57,2-64-412,-1 0-1,-1 1 0,-6 28 1,1-27-6471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09.1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32 24575,'0'-5'0,"10"-2"0,9 1 0,7 0 0,8 3 0,5 0 0,0 2 0,-1 1 0,-2 0 0,-1 0 0,-3 0 0,-5 0-8191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12.6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175 252 24575,'1'1'0,"0"1"0,1 0 0,-1 0 0,1-1 0,0 1 0,-1-1 0,1 1 0,0-1 0,0 0 0,0 0 0,0 0 0,0 0 0,0 0 0,0 0 0,0 0 0,4 0 0,10 6 0,-5 1 0,-1 1 0,1 0 0,-1 0 0,-1 1 0,1 0 0,7 13 0,44 70 0,-58-88 0,0 0 0,0 0 0,-1 0 0,1 1 0,-1-1 0,-1 1 0,1-1 0,-1 1 0,0 0 0,0-1 0,-1 1 0,1 0 0,-1 0 0,0-1 0,-1 1 0,-1 8 0,0-10 0,1-1 0,-1 1 0,1 0 0,-1-1 0,-1 0 0,1 1 0,0-1 0,-1 0 0,1 0 0,-1 0 0,0-1 0,0 1 0,0-1 0,0 1 0,-1-1 0,1 0 0,-1 0 0,1-1 0,-1 1 0,0-1 0,0 1 0,1-1 0,-1 0 0,-5 0 0,-3 2 0,0-1 0,0-1 0,-1 0 0,1 0 0,0-1 0,-1-1 0,1 0 0,0 0 0,-1-1 0,1-1 0,0 0 0,1-1 0,-1 0 0,0-1 0,1 0 0,0-1 0,0 0 0,1-1 0,0 0 0,0 0 0,1-1 0,-1-1 0,2 0 0,-14-16 0,21 23 0,-1 1 0,1-1 0,0 0 0,0-1 0,0 1 0,0 0 0,0 0 0,0 0 0,1-1 0,-1 1 0,1 0 0,-1 0 0,1-1 0,0 1 0,0-4 0,0 4 0,1 1 0,-1-1 0,1 1 0,0-1 0,-1 1 0,1-1 0,0 1 0,0 0 0,0-1 0,0 1 0,0 0 0,0 0 0,0 0 0,0 0 0,1 0 0,-1 0 0,3-2 0,6-1 0,0 0 0,0 0 0,1 1 0,-1 0 0,19-2 0,5-2 0,-6-2 0,0 0 0,-1-2 0,0 0 0,-1-2 0,0-2 0,34-23 0,-50 30 0,-1 0 0,0 0 0,-1-1 0,1 1 0,-1-2 0,-1 1 0,0-1 0,6-12 0,-10 16 0,0-1 0,0 0 0,-1 0 0,0 1 0,0-1 0,-1-1 0,0 1 0,0 0 0,-1 0 0,1 0 0,-2 0 0,1-1 0,-1 1 0,-2-11 0,0 12 0,1 0 0,0 1 0,-1 0 0,0-1 0,0 1 0,-1 0 0,0 1 0,1-1 0,-2 1 0,1-1 0,0 1 0,-1 0 0,0 1 0,0-1 0,0 1 0,0 0 0,0 0 0,-1 1 0,1-1 0,-1 1 0,-9-2 0,5 1 0,-1 0 0,0 1 0,1 0 0,-1 1 0,0 0 0,0 1 0,0 0 0,1 1 0,-1 0 0,0 0 0,-13 5 0,18-4-36,1 0 0,-1 1 0,1 0 1,0 0-1,0 1 0,0 0 0,0-1 0,1 2 0,0-1 0,-1 0 0,1 1 0,1 0 0,-1 0 0,1 0 0,0 0 0,0 0 0,1 1 1,-1-1-1,1 1 0,0 0 0,1 0 0,-1 0 0,1 0 0,0 0 0,1 0 0,0 0 0,-1 0 0,2 0 0,-1 0 0,1 0 0,0 0 1,0 0-1,1 0 0,0 0 0,0-1 0,0 1 0,4 6 0,8 8-6790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40.6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74 93 24575,'-7'2'0,"0"1"0,0 0 0,1 0 0,-1 1 0,1-1 0,0 1 0,0 1 0,0-1 0,-9 10 0,15-13 0,0-1 0,0 0 0,0 1 0,0-1 0,0 1 0,0-1 0,0 0 0,0 1 0,0-1 0,0 1 0,0-1 0,0 0 0,0 1 0,1-1 0,-1 0 0,0 1 0,0-1 0,0 0 0,1 1 0,-1-1 0,0 0 0,0 1 0,1-1 0,-1 0 0,0 1 0,1-1 0,-1 0 0,0 0 0,1 0 0,-1 1 0,0-1 0,1 0 0,-1 0 0,1 0 0,-1 0 0,0 0 0,1 0 0,-1 0 0,1 0 0,-1 0 0,23 5 0,-19-4 0,68 11 0,1-3 0,115 0 0,312-29 0,-378 7 0,277-17 0,-149 15 0,-9 0 0,-123 8 0,123-23 0,-48 5 0,-54-2-1365,-126 25-5461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18.1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225 1 24575,'-1'14'0,"0"0"0,-1 0 0,-1-1 0,-1 1 0,0-1 0,-6 16 0,-46 93 0,8-17 0,-27 108 0,65-189-1365,-1-4-5461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21.0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 24575,'59'-2'0,"-42"0"0,1 1 0,0 0 0,0 2 0,0 0 0,0 1 0,0 1 0,29 8 0,-43-9 0,-1 1 0,1-1 0,-1 0 0,0 1 0,0-1 0,0 1 0,0 0 0,-1 0 0,1 0 0,-1 1 0,1-1 0,-1 1 0,0-1 0,-1 1 0,1 0 0,-1-1 0,1 1 0,-1 0 0,0 0 0,0 0 0,-1 0 0,1 6 0,1 14 0,-2 0 0,-3 42 0,0-29 0,1 424 0,2-450-227,-1 0-1,0 0 1,-1 0-1,0 0 1,-4 13-1,-1-4-6598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21.3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32 24575,'0'-5'0,"11"-2"0,8 0 0,6 2 0,4 1 0,3 1 0,0 2 0,1 6 0,-6 2-8191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41.3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24575,'5'5'0,"2"7"0,0 7 0,-2 5 0,-1 4 0,-2 2 0,-1 2 0,0 0 0,-1 0 0,0 0 0,-1-1 0,1 0 0,0 0 0,0-1 0,-1 1 0,1-6-8191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41.7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13 24575,'0'-6'0,"0"-1"-8191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42.3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5 295 24575,'-2'-68'0,"0"40"0,1-1 0,2 1 0,1 0 0,5-30 0,-6 56 0,-1-1 0,1 0 0,-1 0 0,1 1 0,0-1 0,0 0 0,0 1 0,0-1 0,1 1 0,-1 0 0,0-1 0,1 1 0,0 0 0,0 0 0,0 0 0,0 0 0,0 0 0,0 0 0,0 1 0,0-1 0,1 1 0,-1-1 0,1 1 0,-1 0 0,5-1 0,-4 2 0,0 0 0,0 0 0,0 0 0,0 1 0,0 0 0,-1-1 0,1 1 0,0 0 0,0 0 0,-1 1 0,1-1 0,-1 0 0,1 1 0,-1 0 0,0-1 0,0 1 0,1 0 0,-1 0 0,0 0 0,-1 1 0,1-1 0,0 0 0,-1 1 0,3 3 0,2 6 0,-1-1 0,0 1 0,-1 0 0,6 24 0,-7-25 0,0 0 0,0 0 0,1 0 0,1 0 0,8 15 0,-12-26 0,-1 0 0,1 0 0,0 0 0,-1 0 0,1-1 0,-1 1 0,1 0 0,-1-1 0,1 1 0,-1 0 0,1-1 0,-1 1 0,1 0 0,-1-1 0,1 1 0,-1-1 0,1 1 0,-1-1 0,0 1 0,1-1 0,-1 1 0,0-1 0,0 1 0,1-1 0,-1 0 0,0 1 0,0-1 0,0 1 0,0-1 0,0-1 0,11-23 0,-9 19 0,0 0 0,1 0 0,-1 0 0,1 1 0,1-1 0,-1 1 0,1 0 0,0 0 0,0 1 0,0-1 0,7-5 0,-9 9 0,0-1 0,0 1 0,1-1 0,-1 1 0,1 0 0,-1 0 0,1 0 0,-1 0 0,1 0 0,-1 1 0,1-1 0,0 1 0,-1 0 0,1 0 0,0 0 0,0 0 0,-1 0 0,1 0 0,0 1 0,-1 0 0,1-1 0,-1 1 0,1 0 0,-1 0 0,1 0 0,-1 0 0,1 1 0,-1-1 0,3 3 0,-1 0 0,1 0 0,-1 0 0,1 1 0,-1 0 0,0 0 0,-1 0 0,1 0 0,-1 1 0,0-1 0,-1 1 0,1 0 0,2 9 0,17 84 0,-11-42 0,-3-27-1365,-1-3-5461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44.7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0 434 24575,'44'7'0,"-41"-6"0,0 0 0,0 0 0,0 0 0,0 0 0,0-1 0,0 1 0,0-1 0,0 0 0,0 0 0,0 0 0,1 0 0,-1-1 0,0 1 0,0-1 0,0 0 0,0 0 0,0 0 0,-1 0 0,1 0 0,0-1 0,0 1 0,4-5 0,-2 3 0,1-2 0,-1 1 0,0-1 0,-1 1 0,1-2 0,-1 1 0,0 0 0,0-1 0,0 1 0,-1-1 0,0 0 0,2-7 0,-3 9 0,-1 0 0,0 0 0,-1 0 0,1 0 0,-1 0 0,0-1 0,0 1 0,0 0 0,0 0 0,-1 0 0,0 0 0,0 0 0,0 0 0,0 0 0,0 0 0,-1 0 0,0 0 0,0 1 0,0-1 0,-4-5 0,-7-6 0,0 1 0,0 0 0,-17-13 0,14 13 0,1 0 0,-21-25 0,34 36 0,0 1 0,0-1 0,0 1 0,0-1 0,1 0 0,0 0 0,-1 1 0,1-1 0,0 0 0,0 0 0,1 0 0,-1 0 0,0 0 0,1-1 0,0 1 0,0 0 0,0 0 0,0 0 0,0 0 0,1 0 0,0 0 0,-1 0 0,1 0 0,0 0 0,0 0 0,3-5 0,-1 4 0,0 1 0,0-1 0,0 1 0,0 0 0,0 0 0,1 0 0,-1 0 0,1 1 0,0-1 0,0 1 0,0 0 0,0 0 0,0 1 0,0-1 0,1 1 0,-1 0 0,0 0 0,6 0 0,50-2-1365,-33 3-5461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45.4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249 51 24575,'1'-2'0,"-1"0"0,0 0 0,0 0 0,0 1 0,0-1 0,0 0 0,-1 0 0,1 0 0,-1 0 0,1 0 0,-1 1 0,1-1 0,-1 0 0,0 1 0,0-1 0,0 0 0,0 1 0,0-1 0,0 1 0,-1-1 0,1 1 0,0 0 0,-1 0 0,1-1 0,-1 1 0,1 0 0,-1 0 0,0 0 0,1 1 0,-1-1 0,0 0 0,0 1 0,1-1 0,-1 1 0,0-1 0,0 1 0,0 0 0,0 0 0,1 0 0,-1 0 0,-3 0 0,-1 1 0,1 0 0,-1 0 0,0 1 0,1-1 0,-1 1 0,1 0 0,-1 1 0,1 0 0,0-1 0,0 2 0,0-1 0,-6 6 0,-1 5 0,0 0 0,1 0 0,1 1 0,0 0 0,1 1 0,1 0 0,1 1 0,0-1 0,1 1 0,0 1 0,-5 33 0,5-14 0,2 1 0,1 1 0,1-1 0,7 63 0,-5-95 4,1-1 0,0 1-1,0-1 1,0 0 0,0 1 0,1-1-1,0 0 1,0 0 0,0 0 0,1 0-1,0 0 1,0-1 0,0 1 0,0-1-1,1 0 1,-1 0 0,1 0 0,0 0-1,1-1 1,-1 0 0,0 0 0,1 0-1,0 0 1,0 0 0,0-1 0,0 0-1,0 0 1,0-1 0,0 1 0,1-1-1,9 1 1,-1-1-128,0-1 0,-1 0 1,1-1-1,0-1 0,-1 0 0,1-1 1,-1 0-1,0-1 0,0-1 0,0 0 1,19-10-1,-14 5-6702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46.0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50 124 24575,'-2'-1'0,"0"0"0,0 0 0,0 0 0,0 0 0,0-1 0,0 1 0,1 0 0,-1-1 0,0 1 0,1-1 0,-1 0 0,1 1 0,0-1 0,0 0 0,-1 0 0,1 0 0,-1-2 0,-16-36 0,18 39 0,0-1 0,-1 1 0,1-1 0,0 1 0,0-1 0,-1 1 0,1-1 0,0 1 0,1-1 0,-1 1 0,0-1 0,0 1 0,1-1 0,-1 1 0,1-1 0,-1 1 0,1 0 0,-1-1 0,1 1 0,0 0 0,0-1 0,0 1 0,0 0 0,0 0 0,0 0 0,1-1 0,1 0 0,1 0 0,-1 0 0,0 0 0,1 1 0,-1-1 0,1 1 0,-1 0 0,1 0 0,0 1 0,5-1 0,2 0 0,1 1 0,-1 0 0,0 0 0,0 1 0,1 1 0,16 4 0,-23-3 0,0-1 0,0 0 0,0 1 0,0 0 0,0 0 0,-1 0 0,1 1 0,-1 0 0,0-1 0,0 1 0,0 1 0,-1-1 0,0 1 0,5 6 0,-7-9 0,0 1 0,0-1 0,0 0 0,0 0 0,0 1 0,0-1 0,-1 1 0,1-1 0,-1 1 0,0-1 0,0 0 0,0 1 0,0-1 0,0 1 0,0-1 0,-1 1 0,1-1 0,-1 1 0,1-1 0,-1 0 0,0 1 0,0-1 0,0 0 0,-1 0 0,1 0 0,0 0 0,-1 0 0,1 0 0,-1 0 0,0 0 0,1 0 0,-1-1 0,-3 3 0,5-4 0,-1 1 0,1-1 0,0 1 0,-1-1 0,1 1 0,0-1 0,0 1 0,-1-1 0,1 1 0,0-1 0,0 1 0,0 0 0,0-1 0,0 1 0,0-1 0,0 1 0,0 0 0,0-1 0,0 1 0,0-1 0,0 1 0,0-1 0,0 1 0,0 0 0,1-1 0,-1 1 0,0-1 0,0 1 0,1-1 0,-1 1 0,0-1 0,1 1 0,-1-1 0,1 1 0,-1-1 0,1 0 0,-1 1 0,1-1 0,-1 0 0,1 1 0,-1-1 0,1 0 0,-1 1 0,1-1 0,-1 0 0,1 0 0,0 0 0,40 22 0,-25-14 0,-1 1 0,1 1 0,-2 0 0,1 1 0,-2 0 0,23 24 0,-34-32 0,1 0 0,-1 0 0,0 0 0,0 0 0,0 0 0,0 0 0,0 0 0,-1 1 0,1-1 0,-1 1 0,0-1 0,0 1 0,0-1 0,-1 1 0,1 0 0,-1-1 0,0 1 0,0 0 0,0-1 0,0 1 0,-1 0 0,0-1 0,1 1 0,-1 0 0,-1-1 0,1 1 0,0-1 0,-1 0 0,0 1 0,0-1 0,0 0 0,0 0 0,0 0 0,-4 3 0,0 0 9,0 0 1,0-1-1,-1 0 0,0 0 0,0-1 1,0 1-1,-1-2 0,1 1 0,-1-1 0,0 0 1,0 0-1,-15 2 0,12-3-174,0-1 0,-1 0 0,1-1 0,-1 0 0,1 0 0,-1-1 0,1-1 0,-21-5 0,12 0-6661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46.4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24575,'13'2'0,"1"0"0,0 0 0,-1 1 0,1 1 0,-1 0 0,0 1 0,-1 0 0,1 1 0,-1 0 0,0 1 0,0 1 0,-1 0 0,0 0 0,-1 1 0,1 0 0,-2 1 0,14 16 0,-11-11 0,0 1 0,-1 0 0,0 0 0,-1 1 0,-1 0 0,-1 1 0,-1 0 0,0 0 0,-1 1 0,-1-1 0,5 39 0,-9-47-54,0 0-1,-1 0 0,-1 0 1,1-1-1,-2 1 1,1 0-1,-1-1 0,-1 1 1,0-1-1,0 0 1,-1 1-1,0-2 0,0 1 1,-1 0-1,0-1 0,-1 0 1,0 0-1,0 0 1,-1-1-1,0 0 0,0-1 1,0 1-1,-1-1 1,-15 9-1,5-4-6771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41.6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8 590 24575,'-1'0'0,"1"0"0,0 0 0,0 0 0,0 0 0,0 0 0,0 0 0,-1 0 0,1 0 0,0 0 0,0 0 0,0 0 0,0 0 0,0 0 0,0 0 0,-1 0 0,1 1 0,0-1 0,0 0 0,0 0 0,0 0 0,0 0 0,0 0 0,0 0 0,0 1 0,0-1 0,0 0 0,-1 0 0,1 0 0,0 0 0,0 0 0,0 0 0,0 1 0,0-1 0,0 0 0,0 0 0,0 0 0,0 0 0,0 0 0,0 1 0,0-1 0,0 0 0,1 0 0,-1 0 0,0 0 0,0 0 0,0 1 0,0-1 0,0 0 0,0 0 0,0 0 0,0 0 0,0 0 0,0 0 0,0 0 0,1 1 0,-1-1 0,0 0 0,0 0 0,0 0 0,14 16 0,35 32 0,-6-6 0,167 201 0,-210-241 0,1 0 0,0-1 0,1 1 0,-1-1 0,0 1 0,0-1 0,0 0 0,1 0 0,-1 1 0,1-1 0,-1 0 0,1 0 0,-1 0 0,1 0 0,0-1 0,-1 1 0,1 0 0,0-1 0,0 1 0,0-1 0,-1 0 0,3 1 0,-3-2 0,0 0 0,0 0 0,0 0 0,0 0 0,0 0 0,0 0 0,-1 0 0,1 0 0,0 0 0,-1-1 0,1 1 0,-1 0 0,1 0 0,-1-1 0,1 1 0,-1 0 0,0-1 0,0 1 0,0 0 0,0-1 0,0 1 0,0-2 0,0-13 0,-1 0 0,0 0 0,-6-27 0,-1 16 0,-1-1 0,-1 1 0,-1 1 0,-1 0 0,-1 0 0,-2 1 0,-30-39 0,-1 9 0,-99-93 0,140 144 0,1 0 0,0 0 0,0 0 0,0-1 0,0 1 0,1-1 0,0 0 0,0 0 0,0-1 0,1 1 0,-3-9 0,4 11 0,1 0 0,0 0 0,0 0 0,0 0 0,0 0 0,0 0 0,1 0 0,-1 0 0,1 0 0,0 0 0,0 0 0,0 0 0,0 0 0,0 0 0,1 1 0,-1-1 0,1 0 0,0 1 0,0-1 0,0 1 0,0 0 0,4-4 0,8-4 0,1 0 0,0 0 0,1 1 0,0 1 0,0 1 0,1 1 0,28-8 0,10-5 0,-35 11-90,116-51 312,-122 52-436,1-2 0,-1 0 0,-1 0 0,0-1 1,0-1-1,20-22 0,-21 18-6612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48.4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24575,'5'0'0,"2"5"0,0 7 0,-2 7 0,-1 5 0,-2 4 0,0 2 0,-2 2 0,0 0 0,0 0 0,0-1 0,-1 1 0,1-1 0,0 0 0,0-1 0,0 1 0,5 0 0,2-6-8191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48.8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91 24575,'1'-3'0,"0"0"0,0-1 0,0 1 0,0 0 0,1 0 0,-1 0 0,1 0 0,0 0 0,-1 1 0,2-1 0,-1 0 0,0 1 0,0 0 0,4-3 0,0-1 0,0 1 0,0 0 0,1 0 0,12-7 0,-15 10 0,-1 1 0,1-1 0,-1 1 0,1-1 0,0 1 0,0 0 0,0 0 0,0 1 0,0-1 0,0 1 0,-1 0 0,1 0 0,0 0 0,0 1 0,0-1 0,0 1 0,0 0 0,0 0 0,-1 0 0,1 1 0,0-1 0,-1 1 0,1 0 0,-1 0 0,1 0 0,-1 0 0,0 1 0,0-1 0,0 1 0,-1 0 0,1 0 0,0 0 0,-1 0 0,0 0 0,0 1 0,0-1 0,0 1 0,-1-1 0,1 1 0,-1 0 0,2 7 0,0-3 0,-1 0 0,0 0 0,-1 0 0,0 0 0,0 1 0,-1-1 0,0 1 0,0-1 0,-1 0 0,0 1 0,0-1 0,-1 0 0,0 0 0,-1 0 0,0 0 0,0 0 0,0-1 0,-1 1 0,-7 10 0,-44 55 0,50-66 0,1 1 0,0-1 0,0 1 0,1 0 0,0 0 0,0 0 0,1 1 0,-2 11 0,4-18 0,0 0 0,0 0 0,0 0 0,1 0 0,-1 0 0,1 0 0,-1 0 0,1 0 0,0 0 0,0 0 0,0 0 0,0 0 0,0 0 0,0-1 0,1 1 0,-1 0 0,0-1 0,1 1 0,-1-1 0,1 0 0,0 1 0,-1-1 0,1 0 0,0 0 0,0 0 0,0 0 0,4 1 0,7 3 0,0 0 0,1-2 0,17 4 0,-8-2 0,32 6-1365,-31-8-5461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49.2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24575,'5'0'0,"2"6"0,5 1 0,5 5 0,6 5 0,3 6 0,-2 3 0,0-2 0,-4 0 0,-6 1 0,0-4 0,-2 0 0,-4 1 0,-2 3 0,-3-4-8191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51.7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63 1 24575,'0'5'0,"0"7"0,0 7 0,-5 5 0,-3 4 0,2 2 0,0 1 0,2 1 0,2 0 0,-4-5 0,-2-3 0,2 1 0,1 1 0,1 1 0,2 1 0,1 1 0,1-4-8191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52.1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 24575,'47'-2'0,"-32"1"0,0 0 0,-1 0 0,1 2 0,0 0 0,0 1 0,24 5 0,-36-6 0,0 0 0,-1 1 0,1-1 0,-1 0 0,1 1 0,-1 0 0,0-1 0,0 1 0,0 0 0,0 0 0,0 0 0,0 1 0,0-1 0,0 0 0,-1 1 0,0-1 0,1 1 0,0 2 0,0 1 0,-1-1 0,1 1 0,-1-1 0,-1 1 0,1-1 0,-1 1 0,0 0 0,-1 9 0,-2 3 0,-1 1 0,-1-1 0,0 0 0,-12 25 0,-7 6 0,18-37 0,-1 1 0,2-1 0,-1 1 0,2 0 0,0 0 0,0 0 0,-2 28 0,5-13-1365,0-2-5461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52.5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87 24575,'0'-5'0,"5"-2"0,2-5 0,5 0 0,0-4 0,4 2 0,4 2 0,4 4 0,-3 8 0,2 4 0,-5 2-8191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49.9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204 1 24575,'-51'67'0,"14"-9"-455,3 2 0,-39 93 0,64-129-6371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50.5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29 246 24575,'7'1'0,"-1"0"0,0 0 0,0 0 0,0 1 0,0 0 0,0 1 0,-1-1 0,1 1 0,-1 0 0,1 1 0,-1-1 0,0 1 0,-1 0 0,1 0 0,0 0 0,-1 1 0,0 0 0,0 0 0,-1 0 0,7 10 0,-4-5 0,-1 0 0,0 0 0,0 0 0,-1 0 0,-1 1 0,1 0 0,-2 0 0,1 0 0,-2 0 0,2 21 0,-3-30 0,0 1 0,0-1 0,-1 1 0,1-1 0,0 0 0,-1 1 0,0-1 0,1 1 0,-1-1 0,0 0 0,0 0 0,-1 1 0,1-1 0,0 0 0,-1 0 0,1 0 0,-1 0 0,1-1 0,-1 1 0,0 0 0,0-1 0,0 1 0,0-1 0,0 0 0,0 1 0,0-1 0,-1 0 0,1 0 0,0-1 0,-1 1 0,1 0 0,-1-1 0,1 1 0,0-1 0,-1 0 0,1 0 0,-1 0 0,1 0 0,-1 0 0,1-1 0,-1 1 0,1-1 0,-4-1 0,-1 1 0,1-1 0,0 0 0,0 0 0,0 0 0,0-1 0,0 0 0,0 0 0,1-1 0,-1 1 0,1-1 0,0 0 0,0-1 0,1 1 0,-1-1 0,1 0 0,-4-6 0,6 8 0,1 0 0,0 0 0,-1 0 0,1 0 0,0 0 0,1 0 0,-1 0 0,0 0 0,1 0 0,0 0 0,0-1 0,0 1 0,0 0 0,0 0 0,1 0 0,-1 0 0,1-1 0,0 1 0,0 0 0,0 0 0,0 0 0,1 1 0,-1-1 0,1 0 0,0 0 0,0 1 0,2-4 0,7-5 0,0 1 0,0 0 0,1 1 0,23-15 0,18-14 0,-47 32 0,0 0 0,0-1 0,-1 0 0,0 0 0,0 0 0,-1-1 0,0 0 0,0 1 0,0-1 0,-1-1 0,0 1 0,-1 0 0,3-16 0,-5 18 0,1 1 0,-1-1 0,0 1 0,-1-1 0,1 1 0,-1-1 0,0 1 0,0-1 0,-1 1 0,0 0 0,0 0 0,0-1 0,0 1 0,-1 1 0,0-1 0,0 0 0,0 1 0,-1-1 0,1 1 0,-1 0 0,0 0 0,0 1 0,-5-4 0,5 4 7,1 1 0,-1-1-1,0 1 1,0 0 0,0 0-1,0 1 1,0-1-1,0 1 1,0 0 0,-1 0-1,1 0 1,0 1 0,-1-1-1,1 1 1,-1 0 0,1 1-1,-6 0 1,7 0-64,0 0 0,0 0 0,0 0 0,1 0-1,-1 0 1,0 1 0,1-1 0,-1 1 0,1 0 0,0 0 0,-1 0 0,1 0-1,0 0 1,0 0 0,0 1 0,0-1 0,1 1 0,-1-1 0,1 1 0,0 0 0,-1 0-1,1-1 1,0 1 0,1 0 0,-2 3 0,-2 18-6769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53.1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268 14 24575,'0'0'0,"0"-1"0,0 1 0,0-1 0,0 1 0,0 0 0,0-1 0,0 1 0,0-1 0,0 1 0,0-1 0,0 1 0,0-1 0,0 1 0,0-1 0,-1 1 0,1-1 0,0 1 0,0-1 0,-1 1 0,1 0 0,0-1 0,0 1 0,-1 0 0,1-1 0,0 1 0,-1 0 0,1-1 0,-1 1 0,1 0 0,0-1 0,-1 1 0,1 0 0,-1 0 0,-15 6 0,-13 20 0,-6 18 0,-100 133 0,128-165-92,1 0 0,1 0 0,0 0 0,-6 24 0,7-23-813,-3 12-5921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59.1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 24575,'109'-2'0,"120"5"0,-226-3 0,0 1 0,0-1 0,-1 1 0,1-1 0,0 1 0,0 0 0,-1 0 0,1 0 0,-1 0 0,1 1 0,-1-1 0,1 1 0,-1-1 0,0 1 0,0 0 0,0 0 0,0 0 0,0 0 0,2 3 0,-1 0 0,-1-1 0,0 1 0,0-1 0,0 1 0,-1 0 0,0 0 0,0 0 0,0 0 0,0 0 0,-1 6 0,0 10 0,-1 1 0,-2-1 0,-9 42 0,12-63 0,-41 216 0,34-169-125,3 1-1,3 88 1,1-92-864,1-18-5837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42.5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177 46 24575,'13'-36'0,"-6"26"0,-10 29 0,-188 806 0,190-822 0,0 0 0,1 0 0,-1 1 0,1-1 0,0 0 0,0 1 0,0-1 0,1 0 0,-1 1 0,1-1 0,0 0 0,0 0 0,0 0 0,0 0 0,0 0 0,1 0 0,-1 0 0,1 0 0,0 0 0,0 0 0,0-1 0,4 4 0,-3-4 0,0 0 0,0 1 0,1-1 0,-1-1 0,1 1 0,0-1 0,-1 1 0,1-1 0,0 0 0,0 0 0,0-1 0,-1 1 0,1-1 0,0 0 0,0 0 0,0 0 0,0 0 0,8-3 0,9-2 0,1-2 0,-1-1 0,38-18 0,4-2 0,33-21 129,-10 5-1623,-68 36-5332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59.4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95 24575,'5'-5'0,"8"-7"0,0-7 0,4 0 0,4 4 0,4 4 0,2 3 0,3 4 0,1 2 0,0 7 0,0 3 0,1 4 0,-6 6 0,-2 0 0,-5-3-8191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02.8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259 248 24575,'1'-11'0,"1"-1"0,0 1 0,1-1 0,0 1 0,0 0 0,2 0 0,-1 0 0,1 1 0,1 0 0,9-15 0,4-2 0,0 1 0,35-34 0,-95 108 0,-54 86 0,50-67 0,3-10 0,3 2 0,2 2 0,-56 130 0,91-188-151,1 1-1,0 0 0,0-1 0,0 1 1,0 0-1,1 0 0,0 0 1,0 4-1,2-2-6674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06.9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57 249 24575,'-2'-1'0,"-1"1"0,1-1 0,0 1 0,-1-1 0,1 0 0,0 0 0,0 0 0,-1 0 0,1-1 0,0 1 0,0-1 0,0 1 0,1-1 0,-1 0 0,0 1 0,0-1 0,1 0 0,-1 0 0,1 0 0,0 0 0,0-1 0,0 1 0,0 0 0,0 0 0,0-1 0,0-2 0,-2-2 0,1 1 0,1-1 0,0 1 0,0-1 0,0 0 0,0 1 0,1-1 0,1-10 0,0 11 0,0 0 0,1-1 0,-1 1 0,1 0 0,1 0 0,-1 0 0,1 1 0,0-1 0,0 1 0,1-1 0,-1 1 0,1 0 0,0 0 0,1 1 0,-1-1 0,1 1 0,6-4 0,-3 3 0,0 0 0,1 1 0,0 1 0,0 0 0,0 0 0,0 0 0,0 1 0,0 0 0,1 1 0,18 0 0,-23 0 0,1 1 0,-1 0 0,1 0 0,0 1 0,-1 0 0,0 0 0,1 0 0,-1 0 0,0 1 0,1 0 0,-1 0 0,0 0 0,0 1 0,-1 0 0,1 0 0,6 5 0,-7-4 0,-1 0 0,0 1 0,1 0 0,-2 0 0,1 0 0,0 0 0,-1 0 0,0 0 0,0 1 0,-1-1 0,0 1 0,1-1 0,-2 1 0,1-1 0,-1 12 0,1 7 0,0 1 0,-1-1 0,-4 41 0,3-59 0,0 1 0,-1-1 0,1 0 0,-1 0 0,-1 0 0,1 0 0,-1 0 0,0 0 0,0-1 0,-1 1 0,0-1 0,0 0 0,0 0 0,-9 8 0,13-13 0,-1 1 0,1-1 0,-1 1 0,1-1 0,-1 1 0,1-1 0,0 1 0,-1-1 0,1 1 0,0 0 0,-1-1 0,1 1 0,0 0 0,0-1 0,-1 1 0,1-1 0,0 1 0,0 0 0,0-1 0,0 1 0,0 0 0,0-1 0,0 1 0,0 0 0,0-1 0,0 1 0,1 0 0,-1-1 0,0 1 0,0 0 0,1-1 0,-1 1 0,0-1 0,1 1 0,-1 0 0,0-1 0,1 1 0,-1-1 0,1 1 0,-1-1 0,1 0 0,-1 1 0,1-1 0,0 1 0,-1-1 0,1 0 0,-1 0 0,2 1 0,41 22 0,-20-12 0,-7-1 0,-1 2 0,1 0 0,-2 0 0,0 1 0,0 1 0,-1 0 0,-1 1 0,17 27 0,-26-37 0,0 0 0,0 0 0,0 0 0,-1 0 0,0 1 0,0-1 0,0 1 0,-1-1 0,0 1 0,0-1 0,0 1 0,-1 0 0,0 0 0,0-1 0,0 1 0,-1 0 0,0-1 0,0 1 0,0 0 0,-1-1 0,0 1 0,0-1 0,0 0 0,-1 0 0,1 0 0,-1 0 0,-1 0 0,1 0 0,0-1 0,-1 1 0,0-1 0,0 0 0,-6 4 0,2-2 0,0 0 0,-1 0 0,0 0 0,0-1 0,0-1 0,0 0 0,-1 0 0,0 0 0,-17 3 0,1-4 0,0 0 0,-38-2 0,-6 1 0,41 2-1365,2 2-5461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26.9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340 51 24575,'-1'-2'0,"0"0"0,0 0 0,0 0 0,0 0 0,0 1 0,-1-1 0,1 0 0,-1 1 0,1-1 0,-1 1 0,0-1 0,1 1 0,-1 0 0,0 0 0,0 0 0,-3-1 0,-33-17 0,32 18 0,0-1 0,0 2 0,0-1 0,0 1 0,0 0 0,0 0 0,0 1 0,0-1 0,-1 1 0,2 1 0,-1-1 0,0 1 0,0 0 0,0 0 0,1 1 0,-1 0 0,1 0 0,0 0 0,0 1 0,0-1 0,0 1 0,1 0 0,-5 5 0,-3 3 0,1-1 0,0 2 0,1-1 0,0 2 0,1-1 0,0 1 0,-10 24 0,10-17 0,2 0 0,0 1 0,1-1 0,1 1 0,2 0 0,0 0 0,1 1 0,1-1 0,2 26 0,0-45 3,-1 0 0,1 1 0,0-1 0,0 0 0,0 0 1,1 0-1,-1 0 0,1 0 0,0-1 0,-1 1 0,1 0 0,0-1 0,1 1 0,-1-1 0,0 0 0,1 0 0,-1 1 0,1-2 0,0 1 0,0 0 0,0-1 0,0 1 0,0-1 0,5 2 0,8 2-144,1-1 0,0 0 0,27 2 0,-19-3-736,7 1-5949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27.4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162 0 24575,'-5'2'0,"-1"-1"0,1 1 0,0 1 0,1-1 0,-1 1 0,0 0 0,1 0 0,-7 5 0,-3 2 0,6-5 0,1 1 0,-1 1 0,1 0 0,0 0 0,1 0 0,0 1 0,0 0 0,0 0 0,1 0 0,0 1 0,1-1 0,-6 18 0,7-19 0,1 1 0,0-1 0,0 0 0,1 0 0,0 1 0,0-1 0,1 1 0,0-1 0,0 1 0,0-1 0,1 1 0,1-1 0,-1 0 0,1 1 0,0-1 0,1 0 0,5 11 0,-6-15 0,1 1 0,-1-1 0,1 0 0,0 0 0,0 0 0,0 0 0,0 0 0,1 0 0,-1-1 0,1 0 0,-1 0 0,1 0 0,0 0 0,0 0 0,0-1 0,0 0 0,0 1 0,0-2 0,1 1 0,-1 0 0,0-1 0,0 0 0,1 0 0,-1 0 0,0 0 0,7-2 0,-5 1 0,0-1 0,0 1 0,0-1 0,0 0 0,0-1 0,0 1 0,-1-1 0,0 0 0,1-1 0,-1 1 0,0-1 0,0 0 0,-1 0 0,1 0 0,-1-1 0,0 0 0,5-8 0,-3 1 0,0 0 0,-1 0 0,-1 0 0,4-18 0,-6 26 0,-1 0 0,0 0 0,-1-1 0,1 1 0,-1 0 0,0-1 0,0 1 0,0 0 0,0-1 0,-1 1 0,0 0 0,0-1 0,0 1 0,0 0 0,-1 0 0,-2-5 0,4 9 0,0 0 0,0 0 0,0 0 0,0 0 0,0 0 0,0 1 0,-1-1 0,1 0 0,0 0 0,0 0 0,0 0 0,0 0 0,0 0 0,0 0 0,0 0 0,0 0 0,-1 0 0,1 0 0,0 0 0,0 0 0,0 0 0,0 0 0,0 1 0,-1-1 0,1 0 0,0 0 0,0 0 0,0 0 0,0-1 0,0 1 0,0 0 0,-1 0 0,1 0 0,0 0 0,0 0 0,0 0 0,0 0 0,0 0 0,0 0 0,0 0 0,-1 0 0,1 0 0,0 0 0,0 0 0,0-1 0,5 16 0,-1-11-124,0 0 0,0 0 0,1-1 0,-1 1 0,1-1 0,0 0-1,0 0 1,0-1 0,0 1 0,11 2 0,9 3-6702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27.7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0 303 24575,'1'1'0,"-1"0"0,0 0 0,1 0 0,0 0 0,-1 0 0,1 0 0,0 0 0,-1 0 0,1 0 0,0-1 0,0 1 0,0 0 0,0-1 0,0 1 0,0 0 0,0-1 0,0 1 0,0-1 0,0 1 0,0-1 0,0 0 0,0 1 0,0-1 0,2 0 0,30 6 0,-23-6 0,0 0 0,-1-1 0,1 0 0,0-1 0,0 0 0,14-5 0,-20 6 0,0 0 0,0 0 0,0-1 0,-1 0 0,1 1 0,0-1 0,-1-1 0,0 1 0,1 0 0,-1-1 0,0 0 0,0 0 0,-1 0 0,1 0 0,0 0 0,-1 0 0,0-1 0,2-4 0,-4 4 0,0 1 0,0-1 0,-1 0 0,0 1 0,0-1 0,0 0 0,0 1 0,0-1 0,-1 1 0,0 0 0,1-1 0,-1 1 0,-1 0 0,1 0 0,0 0 0,-1 1 0,-5-6 0,-9-14 0,12 12 20,0 0 0,0-1 0,1 1 0,1-1 0,-5-18 0,7 25-103,0 0 1,1-1-1,-1 1 1,1 0-1,0 0 1,0-1-1,0 1 1,1 0-1,-1 0 1,1 0-1,0-1 1,0 1-1,1 0 1,-1 0-1,1 1 1,0-1-1,4-6 1,8-4-6744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28.1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85 0 24575,'-4'1'0,"1"-1"0,-1 0 0,0 1 0,1 0 0,-1 0 0,0 0 0,1 0 0,-1 1 0,1-1 0,-1 1 0,1 0 0,0 0 0,0 0 0,0 1 0,0-1 0,0 1 0,0-1 0,1 1 0,-1 0 0,1 0 0,0 0 0,0 0 0,0 1 0,0-1 0,1 0 0,-1 1 0,1-1 0,0 1 0,0 0 0,0-1 0,0 1 0,1 0 0,0 0 0,-1-1 0,1 1 0,1 0 0,-1 0 0,0-1 0,1 1 0,0 0 0,0 0 0,0-1 0,0 1 0,1-1 0,-1 1 0,1-1 0,0 0 0,0 1 0,0-1 0,0 0 0,1 0 0,-1-1 0,1 1 0,0 0 0,0-1 0,0 0 0,0 0 0,4 3 0,-3-3 0,0-1 0,0 1 0,0-1 0,0 1 0,1-1 0,-1 0 0,0-1 0,1 1 0,-1-1 0,1 0 0,-1 0 0,0 0 0,1-1 0,-1 1 0,1-1 0,-1 0 0,0-1 0,0 1 0,0-1 0,0 1 0,5-4 0,-7 4 0,1 0 0,-1-1 0,0 0 0,1 1 0,-1-1 0,0 0 0,0 0 0,0 0 0,0-1 0,0 1 0,-1 0 0,1-1 0,0 1 0,-1-1 0,0 1 0,0-1 0,0 0 0,0 1 0,0-1 0,0 0 0,-1 0 0,0 0 0,1 0 0,-1 0 0,0 0 0,0 1 0,-1-1 0,1 0 0,0 0 0,-1 0 0,0 0 0,-2-5 0,2 6-85,-1-1 0,1 0-1,-1 1 1,0 0 0,0-1-1,0 1 1,0 0 0,0 0-1,-1 0 1,1 0 0,-1 1-1,1-1 1,-1 1 0,0-1-1,-5-1 1,-19-6-6741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29.7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430 54 24575,'1'-2'0,"-1"0"0,0 0 0,0-1 0,0 1 0,-1 0 0,1 0 0,0 0 0,-1 1 0,1-1 0,-1 0 0,0 0 0,0 0 0,1 0 0,-1 0 0,0 1 0,-1-1 0,1 0 0,0 1 0,0-1 0,-1 1 0,1-1 0,-1 1 0,1 0 0,-1-1 0,0 1 0,1 0 0,-1 0 0,0 0 0,0 1 0,0-1 0,0 0 0,1 1 0,-1-1 0,0 1 0,-4-1 0,0 1 0,1 0 0,-1 0 0,0 1 0,1 0 0,-1 0 0,1 0 0,-1 1 0,1-1 0,0 1 0,-1 0 0,-7 6 0,-10 7 0,0 1 0,2 1 0,0 1 0,1 1 0,1 1 0,1 0 0,0 2 0,2 0 0,0 0 0,-12 27 0,13-21 0,2 0 0,1 1 0,1 1 0,1 0 0,2 0 0,1 1 0,2 0 0,-3 49 0,7-76 3,1 1-1,0-1 0,0 0 1,1 1-1,0-1 1,-1 1-1,1-1 0,1 0 1,-1 0-1,1 0 1,-1 0-1,1 0 0,0 0 1,1 0-1,-1 0 1,1-1-1,-1 1 0,1-1 1,0 0-1,0 0 1,7 5-1,2-1-53,0 0-1,0-1 1,1 0-1,0-1 1,19 5 0,16 6-1059,-21-5-5716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29.0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120 63 24575,'-4'0'0,"1"0"0,0-1 0,-1 1 0,1-1 0,0 0 0,-1 0 0,1 0 0,0 0 0,0-1 0,0 1 0,0-1 0,0 0 0,0 0 0,-3-3 0,5 5 0,1-1 0,-1 1 0,1-1 0,0 1 0,-1-1 0,1 0 0,-1 1 0,1-1 0,0 1 0,-1-1 0,1 0 0,0 1 0,0-1 0,0 0 0,-1 1 0,1-1 0,0 0 0,0 1 0,0-1 0,0 0 0,0 1 0,0-1 0,0 0 0,1 1 0,-1-1 0,0-1 0,1 1 0,0 0 0,1-1 0,-1 1 0,0 0 0,0 0 0,1 0 0,-1 0 0,0 0 0,1 0 0,-1 0 0,1 0 0,0 1 0,-1-1 0,1 1 0,-1-1 0,3 0 0,3-1 0,0 0 0,0 1 0,1-1 0,-1 1 0,0 1 0,1-1 0,-1 1 0,0 1 0,1-1 0,-1 1 0,11 3 0,-14-3 0,-1 0 0,0 1 0,0 0 0,0-1 0,0 1 0,0 0 0,0 0 0,-1 0 0,1 1 0,-1-1 0,1 1 0,-1-1 0,0 1 0,0 0 0,0 0 0,0 0 0,-1 0 0,1 0 0,-1 0 0,0 1 0,0-1 0,0 0 0,0 1 0,-1-1 0,1 1 0,-1 3 0,1-3 0,-1 1 0,0-1 0,0 1 0,-1-1 0,1 1 0,-1-1 0,0 1 0,0-1 0,-1 1 0,1-1 0,-1 0 0,0 0 0,0 0 0,0 0 0,-1 0 0,1 0 0,-1 0 0,0-1 0,0 0 0,-7 6 0,-5 8 0,15-16 0,-1-1 0,1 1 0,-1 0 0,1 0 0,0 0 0,0 0 0,-1 0 0,1 0 0,0 0 0,0 0 0,0 0 0,0 0 0,0 0 0,0 0 0,0 0 0,0 0 0,1 0 0,-1 0 0,0 0 0,0 0 0,1 0 0,-1 0 0,1 0 0,-1 0 0,1 0 0,-1 0 0,1-1 0,0 1 0,-1 0 0,1 0 0,0-1 0,0 1 0,-1 0 0,2 0 0,37 29 0,-24-19 0,-9-6 0,1 0 0,-1 1 0,-1 0 0,1 0 0,-1 1 0,0-1 0,0 1 0,-1 0 0,5 11 0,-8-15 0,0 0 0,0 0 0,-1 0 0,1 0 0,-1 0 0,0 0 0,0 0 0,0 0 0,0 0 0,-1 1 0,1-1 0,-1 0 0,0 0 0,1 0 0,-1 0 0,-1-1 0,1 1 0,0 0 0,-1 0 0,1-1 0,-1 1 0,0-1 0,0 1 0,0-1 0,0 0 0,-1 1 0,-4 2 0,0 1 9,0-1-1,-1 0 0,0-1 1,0 1-1,0-1 0,0-1 1,-1 0-1,1 0 1,-1-1-1,0 0 0,-14 2 1,-9-2-490,-61-2 0,75-1-23,-9 0-6322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30.3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 1 24575,'0'0'0,"0"0"0,-1 0 0,1 0 0,0 0 0,0 0 0,-1 0 0,1 0 0,0 0 0,0 0 0,-1 0 0,1 0 0,0 0 0,0 0 0,-1 0 0,1 0 0,0 1 0,0-1 0,0 0 0,-1 0 0,1 0 0,0 0 0,0 0 0,0 1 0,-1-1 0,1 0 0,0 0 0,0 0 0,0 1 0,0-1 0,-1 0 0,1 0 0,0 1 0,0-1 0,0 0 0,0 0 0,0 0 0,0 1 0,0-1 0,0 0 0,0 1 0,0-1 0,0 0 0,0 0 0,0 1 0,7 14 0,14 11 0,12 4 0,6 5 0,60 72 0,-89-94 0,0 1 0,-1 0 0,0 1 0,-1-1 0,-1 2 0,-1-1 0,0 1 0,-1 0 0,6 30 0,-8-31-105,-1 0 0,0 1 0,-1-1 0,-1 1 0,-1 0 0,0-1 0,-1 1 0,0-1 0,-1 0 0,-1 0 0,-1 0 0,-6 15 0,-3-4-6721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44.3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69 691 24575,'5'-1'0,"0"0"0,0 0 0,0-1 0,0 1 0,0-1 0,0 0 0,-1-1 0,1 1 0,-1-1 0,0 0 0,0 0 0,0 0 0,0-1 0,0 1 0,6-9 0,-6 8 0,0-1 0,0 0 0,0 0 0,-1 0 0,0 0 0,0-1 0,0 0 0,-1 1 0,1-1 0,-1 0 0,-1 0 0,2-10 0,-3 13 0,-1 0 0,1 0 0,-1 1 0,0-1 0,0 0 0,-1 0 0,1 1 0,0-1 0,-1 1 0,0-1 0,1 1 0,-1 0 0,0-1 0,0 1 0,0 0 0,-1 0 0,1 1 0,0-1 0,-1 0 0,1 1 0,-1-1 0,0 1 0,1 0 0,-1 0 0,0 0 0,0 0 0,0 1 0,1-1 0,-7 0 0,4 0 0,0 0 0,0 0 0,0 1 0,0-1 0,0 1 0,0 0 0,0 0 0,0 1 0,0 0 0,0 0 0,0 0 0,1 0 0,-1 1 0,0 0 0,1 0 0,-1 0 0,-4 3 0,6-1 0,0-1 0,0 1 0,0 0 0,0 0 0,1 1 0,0-1 0,0 1 0,0-1 0,1 1 0,-1-1 0,1 1 0,0 0 0,0 0 0,0 9 0,3 77 0,1-58 0,-2-15 0,1-1 0,1 1 0,0-1 0,1 0 0,1 0 0,1 0 0,7 15 0,-10-26 0,-1-1 0,1 1 0,0-1 0,0 0 0,0 0 0,1 0 0,0 0 0,0-1 0,0 1 0,0-1 0,1 0 0,0 0 0,0-1 0,0 0 0,0 1 0,0-2 0,1 1 0,-1-1 0,1 1 0,0-1 0,0-1 0,-1 1 0,11 0 0,-10-2 0,0-1 0,0 0 0,0 0 0,0-1 0,0 0 0,-1 0 0,1 0 0,0-1 0,-1 1 0,0-1 0,1-1 0,-1 1 0,6-6 0,60-58 0,-62 57 0,10-12 0,-1-1 0,-1-1 0,-1 0 0,-1-2 0,-1 1 0,-1-2 0,-2 0 0,14-47 0,1-25 0,14-113 0,-30 149 0,-5 36 0,-1-1 0,-2 1 0,-2-51 0,0 75 0,0 1 0,0-1 0,0 1 0,-1 0 0,1-1 0,-1 1 0,0 0 0,0 0 0,0-1 0,0 1 0,0 0 0,0 0 0,-1 0 0,1 0 0,-2-2 0,2 3 0,0 1 0,-1-1 0,1 0 0,0 1 0,0-1 0,0 1 0,0-1 0,-1 1 0,1-1 0,0 1 0,0 0 0,-1 0 0,1 0 0,0 0 0,0 0 0,-1 0 0,1 0 0,0 0 0,0 0 0,-3 1 0,0 0 0,0 1 0,0 0 0,0 0 0,0 0 0,0 1 0,1-1 0,-1 1 0,1 0 0,-1 0 0,1 0 0,0 0 0,0 1 0,1-1 0,-4 7 0,-1 3 0,2 0 0,0 0 0,0 0 0,2 1 0,-1-1 0,2 1 0,0 0 0,0 0 0,2 0 0,0 24 0,5 18 0,14 71 0,-15-103 0,-2-14 0,58 386 0,-50-303 0,-5 0 0,-8 121 0,2-202 0,-1 0 0,0 0 0,-1 0 0,-1 0 0,1 0 0,-2-1 0,0 1 0,-7 12 0,11-21 0,-1-1 0,1 1 0,-1-1 0,1 0 0,-1 1 0,0-1 0,0 0 0,0 0 0,0 0 0,0 0 0,0-1 0,0 1 0,-1-1 0,1 1 0,-1-1 0,1 0 0,-1 0 0,0 0 0,1 0 0,-1 0 0,0-1 0,1 1 0,-1-1 0,0 0 0,0 0 0,0 0 0,1 0 0,-1 0 0,0 0 0,0-1 0,1 1 0,-1-1 0,0 0 0,1 0 0,-1 0 0,1 0 0,-1-1 0,1 1 0,-1-1 0,1 1 0,-2-3 0,-1 1 0,1-1 0,0 0 0,0 0 0,0-1 0,1 1 0,-1-1 0,1 0 0,0 0 0,0 0 0,1 0 0,0 0 0,0 0 0,0-1 0,0 1 0,1-1 0,0 0 0,0 1 0,0-1 0,1 0 0,0 1 0,0-1 0,2-8 0,-1 0 0,2 0 0,-1 0 0,2 0 0,0 0 0,1 1 0,0-1 0,13-22 0,1 9 0,0 1 0,2 0 0,1 2 0,1 0 0,2 2 0,42-32 0,-11 8 0,-45 36 15,-1-1 0,0 1 0,-1-2 0,0 1 0,-1-1 0,-1-1 0,10-18 0,-5 3-510,-1 0 0,11-44 0,-15 45-6331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30.9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64 24575,'244'0'0,"-233"-1"0,-1 0 0,0-1 0,0 0 0,0-1 0,0 0 0,-1-1 0,1 0 0,10-6 0,-8 4 0,-1 1 0,1 0 0,0 1 0,0 0 0,16-2 0,30 2-1365,-32 4-5461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31.3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24575,'27'0'0,"-11"-1"0,0 0 0,0 2 0,0 0 0,0 0 0,0 2 0,0 0 0,-1 1 0,25 9 0,-27-7 0,11 4 0,-1 2 0,-1 0 0,30 22 0,-47-31 0,0 1 0,0 1 0,0-1 0,-1 1 0,0-1 0,0 1 0,0 0 0,0 1 0,-1-1 0,0 1 0,0-1 0,0 1 0,-1 0 0,0 0 0,0 0 0,0 1 0,-1-1 0,0 0 0,0 8 0,-1-9 0,-1 0 0,-1 1 0,1-1 0,-1 0 0,1 0 0,-1-1 0,-1 1 0,1 0 0,-1-1 0,0 1 0,0-1 0,0 0 0,0 0 0,-1 0 0,0 0 0,0-1 0,0 1 0,0-1 0,0 0 0,-1-1 0,1 1 0,-1-1 0,-4 3 0,-13 5 0,-1 0 0,0-2 0,-36 9 0,38-13 44,0 0 0,-24-1 0,-28 5-1541,47-2-5329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32.4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24575,'1'0'0,"1"0"0,-1 1 0,0-1 0,0 0 0,0 1 0,0 0 0,0-1 0,0 1 0,0-1 0,0 1 0,0 0 0,0 0 0,0 0 0,-1-1 0,1 1 0,0 0 0,-1 0 0,1 0 0,0 0 0,-1 0 0,1 0 0,-1 1 0,1-1 0,-1 0 0,0 0 0,0 0 0,1 2 0,5 39 0,-6-36 0,7 112 0,-6-74 0,2 0 0,2 0 0,15 64 0,-15-89-101,18 49-1163,-12-49-5562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32.9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94 24575,'1'-4'0,"-1"1"0,2 0 0,-1 0 0,0 0 0,0 0 0,1 0 0,0 0 0,0 0 0,-1 0 0,2 1 0,-1-1 0,0 1 0,0-1 0,4-1 0,38-28 0,-35 28 0,0 1 0,1 1 0,-1-1 0,0 2 0,1-1 0,-1 1 0,1 1 0,0 0 0,-1 0 0,1 1 0,-1 0 0,1 1 0,13 3 0,-20-4 0,0 0 0,0 1 0,0-1 0,0 0 0,0 1 0,0 0 0,0-1 0,-1 1 0,1 1 0,-1-1 0,1 0 0,-1 0 0,0 1 0,0-1 0,0 1 0,0 0 0,1 3 0,-1-3 0,-2 1 0,1-1 0,0 0 0,-1 1 0,0-1 0,1 1 0,-1 0 0,-1-1 0,1 1 0,0-1 0,-1 1 0,0-1 0,0 0 0,0 1 0,0-1 0,-1 0 0,1 1 0,-1-1 0,-2 4 0,-8 11 0,-1-1 0,0 0 0,-1 0 0,-18 15 0,12-12 0,-32 41 0,47-54 0,1 0 0,0 0 0,0 1 0,0-1 0,1 1 0,0 0 0,0 0 0,1 0 0,0 0 0,-1 13 0,3-17-39,0 0 0,0 0 0,1-1 0,-1 1 0,1 0 0,0 0 0,0 0 0,0-1 0,0 1 0,1-1 0,-1 1 0,1-1 0,0 1 0,0-1 0,0 0 0,1 0 0,-1 0 0,1 0 0,-1 0 0,1-1 0,0 1 0,0-1 0,0 0 0,1 0 0,-1 0 0,0 0 0,1-1 0,0 1 0,-1-1 0,1 0 0,0 0 0,-1 0 0,1 0 0,5 0 0,18 2-6787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33.3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24575,'10'0'0,"9"0"0,2 5 0,1 3 0,3 3 0,2 7 0,2 4 0,-4 5 0,-1 2 0,-5 2 0,-5 0 0,-1-4 0,-1-3 0,-4 1 0,-3 1 0,-2 1 0,-1-4-8191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33.8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326 30 24575,'1'-1'0,"-1"0"0,0 0 0,0 0 0,0 0 0,0 0 0,0-1 0,0 1 0,0 0 0,0 0 0,0 0 0,-1 0 0,1 0 0,0 0 0,-1 0 0,1 0 0,-1 0 0,1 0 0,-1 0 0,0 0 0,1 0 0,-1 0 0,0 1 0,1-1 0,-1 0 0,0 0 0,0 1 0,0-1 0,0 0 0,-1 0 0,0 1 0,0 0 0,0 0 0,0 0 0,0 0 0,0 1 0,0-1 0,1 1 0,-1-1 0,0 1 0,0 0 0,0-1 0,1 1 0,-1 0 0,0 0 0,-1 2 0,-10 6 0,0 2 0,-22 22 0,-19 28-8,-45 70 0,43-56-1341,45-60-5477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39.1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128 339 24575,'-1'-1'0,"1"-1"0,0 0 0,0 0 0,0 1 0,0-1 0,0 0 0,1 0 0,-1 1 0,0-1 0,1 0 0,-1 1 0,1-1 0,0 0 0,0 1 0,-1-1 0,1 1 0,2-3 0,-2 3 0,0 1 0,-1 0 0,1 0 0,0 0 0,0-1 0,0 1 0,-1 0 0,1 0 0,0 0 0,0 0 0,-1 0 0,1 0 0,0 1 0,0-1 0,0 0 0,-1 0 0,1 1 0,0-1 0,0 0 0,-1 1 0,1-1 0,0 0 0,-1 1 0,1-1 0,-1 1 0,2 0 0,5 5 0,-1 0 0,0 1 0,0 0 0,0 0 0,5 9 0,-4-5 0,0 1 0,0 1 0,-1-1 0,-1 1 0,0 0 0,-1 0 0,-1 1 0,0-1 0,2 20 0,-4-29 0,-1 0 0,0 0 0,0 0 0,0 0 0,-1 0 0,1 1 0,-1-1 0,0 0 0,0 0 0,0 0 0,-1 0 0,1-1 0,-1 1 0,0 0 0,0-1 0,0 1 0,-1-1 0,1 0 0,-1 1 0,0-1 0,0 0 0,0-1 0,0 1 0,-1-1 0,1 1 0,-1-1 0,1 0 0,-1 0 0,0 0 0,1-1 0,-1 1 0,0-1 0,0 0 0,-7 1 0,5-1 0,-1 0 0,0 0 0,0-1 0,0 0 0,0 0 0,0 0 0,1-1 0,-1 0 0,0 0 0,0-1 0,1 0 0,-1 0 0,1-1 0,-1 0 0,1 0 0,0 0 0,-7-6 0,9 7 0,1-2 0,-1 1 0,1 0 0,0-1 0,0 0 0,0 1 0,1-1 0,-1 0 0,1 0 0,0-1 0,0 1 0,1 0 0,-1-1 0,1 1 0,0-1 0,0 0 0,0 1 0,1-1 0,-1 0 0,1 1 0,0-1 0,1 0 0,-1 1 0,1-1 0,2-9 0,-1 10 0,-1-1 0,1 1 0,0 0 0,0-1 0,0 1 0,1 0 0,-1 0 0,1 0 0,0 0 0,0 1 0,1-1 0,-1 1 0,1 0 0,-1 0 0,8-5 0,4 0 0,0 1 0,0 0 0,20-6 0,13-5 0,-41 15 0,15-6 0,0-1 0,0-1 0,-1 0 0,-1-2 0,0 0 0,-1-2 0,28-26 0,-42 35 0,0 1 0,0-1 0,-1 0 0,0 0 0,0 0 0,-1 0 0,0-1 0,0 0 0,0 0 0,-1 1 0,0-1 0,0-1 0,-1 1 0,0 0 0,0 0 0,0 0 0,-1-8 0,-1 10 0,0 1 0,0-1 0,0 1 0,0-1 0,-1 1 0,0 0 0,1-1 0,-2 1 0,1 0 0,0 1 0,-1-1 0,0 0 0,0 1 0,0-1 0,0 1 0,0 0 0,-1 0 0,1 0 0,-1 0 0,0 1 0,0-1 0,0 1 0,0 0 0,0 1 0,-1-1 0,1 1 0,0-1 0,-6 0 0,6 1 5,0 0 0,0 0 0,0 1 0,1-1 0,-1 1 0,0 0 0,0 0 0,0 0 0,0 0 0,0 1 0,1 0 0,-1-1 0,0 1 0,0 1 0,1-1 0,-1 0 0,1 1 0,-1 0 0,1 0 0,0 0 0,-1 0 0,1 1 0,-3 2 0,2 0-119,0 1 0,0-1-1,1 1 1,0 0 0,0 0 0,0 0-1,0 0 1,1 0 0,0 1 0,1-1-1,0 0 1,-2 13 0,1 10-6712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42.3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24575,'0'522'-1365,"0"-495"-5461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42.8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33 24575,'0'-1'0,"1"-1"0,0 1 0,-1 0 0,1-1 0,0 1 0,-1 0 0,1 0 0,0 0 0,0-1 0,0 1 0,0 0 0,0 0 0,0 0 0,0 0 0,0 1 0,1-1 0,-1 0 0,0 0 0,1 1 0,-1-1 0,0 1 0,1-1 0,-1 1 0,0 0 0,1-1 0,-1 1 0,3 0 0,47-6 0,-46 6 0,-1-1 0,11 0 0,-1 0 0,1 1 0,-1 1 0,1 0 0,18 4 0,-30-4 0,0-1 0,-1 1 0,1 0 0,-1 0 0,0 0 0,1 0 0,-1 0 0,0 1 0,0-1 0,1 1 0,-1-1 0,0 1 0,-1 0 0,1 0 0,0 0 0,0 0 0,-1 0 0,1 0 0,-1 0 0,0 1 0,0-1 0,0 0 0,0 1 0,0-1 0,0 1 0,0-1 0,-1 1 0,1 0 0,-1-1 0,0 1 0,0 0 0,0-1 0,0 1 0,-1-1 0,1 1 0,0 0 0,-2 2 0,-7 32 0,-26 69 0,25-82 0,1 1 0,1 0 0,1 1 0,1-1 0,2 1 0,-2 27 0,6-46-100,-1 5-153,1-1 0,0 0 0,1 0 0,5 22 0,1-13-6573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43.2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24 24575,'6'0'0,"6"0"0,7 0 0,5 0 0,4 0 0,2-5 0,2-2 0,-1 0 0,-4 2-8191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44.6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 48 24575,'2'-2'0,"0"-1"0,0 1 0,0-1 0,0 0 0,-1 0 0,1 0 0,-1 0 0,2-6 0,4-8 0,-1 35 0,-3 13 0,-20 196 0,0-12 0,15-170-109,3 48 344,-1-85-384,1-1 0,1 1 0,0 0 0,0 0 0,0 0-1,1-1 1,0 0 0,0 1 0,5 6 0,6 6-6677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49.0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151 161 24575,'-22'-64'0,"21"61"0,1-1 0,0 1 0,0 0 0,0-1 0,0 1 0,1 0 0,-1 0 0,1-1 0,0 1 0,0 0 0,0 0 0,1 0 0,-1 0 0,0 0 0,1 0 0,0 0 0,0 0 0,0 1 0,4-5 0,-2 4 0,1-1 0,-1 2 0,1-1 0,-1 0 0,1 1 0,0 0 0,0 0 0,0 0 0,0 1 0,0 0 0,8-2 0,2 2 0,-1 0 0,1 1 0,0 0 0,0 1 0,-1 1 0,1 0 0,-1 1 0,18 6 0,-29-8 0,1 1 0,0-1 0,0 1 0,-1 0 0,1-1 0,-1 2 0,1-1 0,-1 0 0,0 1 0,0-1 0,0 1 0,0 0 0,-1 0 0,1 0 0,-1 0 0,0 1 0,0-1 0,0 1 0,0-1 0,0 1 0,-1 0 0,0-1 0,0 1 0,0 0 0,0 0 0,0 0 0,-1 0 0,0 0 0,1 0 0,-2 0 0,1 0 0,0 0 0,-1 0 0,0 0 0,-1 4 0,0-1 0,0-1 0,0 1 0,-1-1 0,0 0 0,-1 0 0,1 0 0,-1 0 0,0 0 0,0-1 0,-1 0 0,0 0 0,0 0 0,0 0 0,0-1 0,-1 0 0,0 0 0,0 0 0,0-1 0,-10 5 0,-7-3 0,17-4 0,1 0 0,-1 0 0,0 1 0,1 0 0,-12 5 0,17-7 0,-1 1 0,0 0 0,0-1 0,1 1 0,-1 0 0,0-1 0,1 1 0,-1 0 0,0 0 0,1-1 0,-1 1 0,1 0 0,0 0 0,-1 0 0,1 0 0,0 0 0,-1 0 0,1 0 0,0 0 0,0 0 0,0 0 0,0 0 0,0 0 0,0 0 0,0 0 0,0 0 0,0 0 0,1-1 0,-1 1 0,0 0 0,1 0 0,-1 0 0,0 0 0,1 0 0,-1 0 0,1 0 0,-1-1 0,1 1 0,0 0 0,-1 0 0,2 0 0,42 48 0,-36-42 0,-1 0 0,0 1 0,0 0 0,-1 0 0,10 17 0,-14-21 0,-1 0 0,1 0 0,-1 0 0,0 1 0,0-1 0,-1 0 0,1 1 0,-1-1 0,0 0 0,0 1 0,-1-1 0,1 0 0,-1 1 0,0-1 0,0 0 0,0 0 0,0 0 0,-3 6 0,-1-2 0,0 0 0,0 1 0,-1-2 0,0 1 0,-1-1 0,1 0 0,-1 0 0,-1 0 0,1-1 0,-1 0 0,0-1 0,0 0 0,-1 0 0,-10 4 0,-3 1 0,-1-1 0,0-1 0,-1-1 0,-35 6 0,-5-7-1365,38-6-5461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44.1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142 95 24575,'2'-6'0,"-1"1"0,1 0 0,1 0 0,-1 0 0,1 0 0,0 1 0,0-1 0,5-6 0,2-2 0,14-13 0,-13 21 0,-11 20 0,-6-2 0,1-1 0,-2 1 0,0-1 0,0 0 0,-17 20 0,-8 12 0,-83 132-1365,104-158-5461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45.2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206 8 24575,'0'-6'0,"0"4"0,0 8 0,-5 2 0,-2 10 0,-5 8 0,-5 4 0,0 3 0,-3 0 0,3 0 0,-2 0 0,4-1 0,-3 0 0,3-1 0,4 0 0,-1-5 0,0-3 0,4-4-8191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52.7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29 24575,'48'-11'0,"-37"7"0,1 1 0,0 0 0,0 0 0,0 1 0,0 1 0,18 0 0,-23 2 0,-1 0 0,0 1 0,0 0 0,0 0 0,0 1 0,0-1 0,0 1 0,-1 1 0,0-1 0,1 1 0,-1 0 0,0 0 0,-1 0 0,1 1 0,-1 0 0,0 0 0,0 0 0,0 0 0,-1 0 0,0 1 0,0 0 0,0-1 0,-1 1 0,3 9 0,-2-5 0,0 0 0,-1 0 0,0 1 0,0-1 0,-1 1 0,0 0 0,-1-1 0,0 1 0,-1 0 0,0-1 0,-1 1 0,0-1 0,-7 20 0,-1-7 0,0 1 0,2 1 0,1-1 0,1 1 0,1 0 0,1 1 0,-1 49 0,6 15-1365,0-63-5461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53.0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64 24575,'11'0'0,"8"0"0,1-6 0,3 0 0,2-1 0,2 2 0,2 1 0,1 2 0,1-5 0,0 0 0,0 0 0,0 2 0,0 1 0,0 2 0,-1 1 0,1 1 0,-5 0-8191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56.2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24575,'6'0'0,"5"0"0,8 0 0,5 0 0,4 0 0,2 0 0,1 0 0,1 0 0,0 0 0,0 0 0,0 0 0,-1 0 0,-1 0 0,1 0 0,-5 5 0,-3 2 0,-4 0-8191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56.6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35 24575,'5'-4'0,"0"0"0,1 1 0,-1 0 0,1 0 0,-1 0 0,1 1 0,0 0 0,0 0 0,0 0 0,0 1 0,1 0 0,11-1 0,5 1 0,0 0 0,24 3 0,-37 0 0,0 0 0,-1 1 0,0 0 0,1 0 0,-1 1 0,0 0 0,-1 1 0,1 0 0,-1 0 0,0 1 0,0 0 0,-1 1 0,0-1 0,0 1 0,0 1 0,9 13 0,-12-15 0,0 1 0,0-1 0,0 1 0,-1 0 0,0 0 0,-1 0 0,1 0 0,-1 1 0,2 14 0,-4-18 0,0 1 0,0 0 0,0 0 0,-1 0 0,1-1 0,-1 1 0,0 0 0,0 0 0,-1-1 0,0 1 0,0-1 0,0 1 0,0-1 0,0 0 0,-1 0 0,-4 5 0,4-5 0,-1 0 0,0-1 0,1 1 0,-1-1 0,0 0 0,-1 0 0,1-1 0,0 1 0,-1-1 0,0 0 0,1 0 0,-1 0 0,-5 0 0,-6 1 0,0 0 0,-29-1 0,34-2 0,1 0 0,-1 1 0,1 0 0,0 0 0,-1 1 0,1 1 0,0 0 0,0 0 0,-11 6 0,3 2-1365,2-1-5461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57.9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24575,'0'493'0,"6"-439"-1365,0-35-5461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58.4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55 24575,'4'-1'0,"0"-1"0,0 1 0,0 0 0,-1-1 0,1 0 0,0 0 0,-1 0 0,1 0 0,4-5 0,15-8 0,-15 12 0,0 0 0,1 0 0,0 1 0,-1-1 0,1 2 0,0 0 0,0 0 0,0 0 0,11 1 0,-18 1 0,0-1 0,0 0 0,0 0 0,0 1 0,0-1 0,0 1 0,0-1 0,0 1 0,0 0 0,0 0 0,0 0 0,-1 0 0,1 0 0,0 0 0,-1 0 0,1 1 0,-1-1 0,1 0 0,-1 1 0,0 0 0,1-1 0,-1 1 0,0 0 0,0-1 0,0 1 0,0 0 0,-1 0 0,1 0 0,0 0 0,-1 0 0,1 0 0,-1 0 0,0 0 0,0 0 0,0 0 0,0 0 0,0 0 0,0 0 0,0 0 0,-1 0 0,1 0 0,-1 0 0,1 0 0,-1 0 0,-2 3 0,-3 10 0,-1 0 0,-1-1 0,0 0 0,-1 0 0,0-1 0,-1-1 0,-1 1 0,0-2 0,-21 18 0,11-8 0,-29 35 0,47-52 0,0 0 0,0 0 0,0 0 0,1 0 0,0 0 0,0 1 0,0-1 0,1 1 0,-1 0 0,1 0 0,0-1 0,0 1 0,1 0 0,-1 0 0,1 0 0,0 0 0,1 0 0,-1-1 0,1 1 0,0 0 0,0 0 0,0 0 0,1-1 0,-1 1 0,1-1 0,1 1 0,-1-1 0,0 0 0,1 0 0,0 0 0,0 0 0,0 0 0,1-1 0,-1 1 0,1-1 0,0 0 0,0 0 0,0 0 0,0-1 0,0 1 0,0-1 0,1 0 0,-1 0 0,1-1 0,0 1 0,5 0 0,78 11-1365,-67-7-5461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58.8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24575,'5'0'0,"7"0"0,1 5 0,4 2 0,-1 5 0,2 6 0,-2 4 0,2 5 0,-3 2 0,1-4 0,-1-1 0,1 2 0,-1 0 0,1 2 0,-2 0 0,-3 2 0,2 0 0,-2-4-8191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44.9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87 24575,'5'0'0,"7"0"0,7 0 0,0-6 0,2 0 0,-3-6 0,1 0 0,3-4 0,2 1 0,3 4 0,1 3 0,-3 8 0,-7 4-8191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59.2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 0 24575,'0'11'0,"0"8"0,0 6 0,0 4 0,0 3 0,0 0 0,0 1 0,0-1 0,0 0 0,-5-6 0,-1-2 0,-1 1 0,2-5-8191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59.6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 24575,'41'-1'0,"-25"-1"0,0 2 0,0 0 0,0 1 0,21 3 0,-34-3 0,1-1 0,-1 1 0,1 1 0,-1-1 0,0 0 0,1 1 0,-1 0 0,0 0 0,0 0 0,0 0 0,0 0 0,0 0 0,-1 1 0,1-1 0,-1 1 0,0 0 0,1 0 0,-1 0 0,0 0 0,-1 0 0,1 0 0,-1 1 0,3 5 0,2 21 0,-2 0 0,0 0 0,-2 0 0,-2 1 0,-6 60 0,2 7 0,4-69-1365,-1-3-5461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59.9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42 24575,'5'0'0,"7"0"0,2-5 0,3-2 0,4 1 0,4 0 0,-2-3 0,-6 0-8191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00.4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377 0 24575,'-7'1'0,"0"0"0,1 0 0,-1 0 0,1 0 0,-1 1 0,1 0 0,0 1 0,-1-1 0,1 1 0,1 0 0,-8 6 0,-61 51 0,29-22 0,28-23 26,1 1 0,0 1 1,1 0-1,-16 25 0,-33 36-1522,49-63-5330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05.8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36 24575,'29'0'0,"0"-2"0,-1-1 0,49-11 0,-45 8 0,0 1 0,0 2 0,1 1 0,0 2 0,40 4 0,-70-4 0,0 1 0,0 0 0,1 0 0,-1 0 0,0 0 0,0 0 0,0 1 0,-1-1 0,1 1 0,0 0 0,0 0 0,-1 0 0,1 0 0,-1 0 0,0 0 0,0 1 0,0-1 0,0 1 0,0 0 0,0-1 0,-1 1 0,1 0 0,-1 0 0,0 0 0,0 0 0,0 0 0,0 1 0,0-1 0,0 5 0,1 12 0,0 0 0,-2 0 0,-2 36 0,0-29 0,-16 140 114,0 6-1593,17-146-5347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06.1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88 24575,'11'0'0,"3"-5"0,4-3 0,5 2 0,-2-5 0,1 1 0,1 1 0,3-3 0,2 1 0,1 1 0,1 4 0,1 7 0,-6 9 0,-6 13 0,-6 3-8191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06.4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24575,'5'0'0,"8"0"0,5 10 0,7 9 0,2 2 0,-1 1 0,-2 3 0,-4 2 0,0 2 0,1 1 0,-2 1 0,-5 0 0,-5 0 0,-4 0 0,-2 0 0,-3 0 0,0-6-8191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06.8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454 0 24575,'0'6'0,"-1"-1"0,0 1 0,0-1 0,-1 0 0,1 1 0,-1-1 0,-1 0 0,1 0 0,0 0 0,-1-1 0,-5 7 0,-43 51 0,33-41 0,-40 43 0,16-17 0,-51 72 0,61-74-455,-1-2 0,-42 40 0,49-56-6371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10.8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140 100 24575,'-1'0'0,"1"0"0,0-1 0,-1 1 0,1 0 0,0 0 0,-1 0 0,1-1 0,0 1 0,-1 0 0,1 0 0,0-1 0,0 1 0,-1 0 0,1-1 0,0 1 0,0 0 0,0-1 0,-1 1 0,1 0 0,0-1 0,0 1 0,0 0 0,0-1 0,0 1 0,0-1 0,0 1 0,0 0 0,0-1 0,0 1 0,0 0 0,0-1 0,0 1 0,0-1 0,0 1 0,0 0 0,0-1 0,1 1 0,-1 0 0,0-1 0,0 1 0,0 0 0,0-1 0,1 1 0,-1 0 0,0 0 0,0-1 0,1 1 0,-1 0 0,0 0 0,1-1 0,-1 1 0,1 0 0,13-20 0,-6 13 0,-1 1 0,1-1 0,1 2 0,-1-1 0,1 1 0,0 1 0,1-1 0,-1 1 0,1 1 0,-1 0 0,1 0 0,0 1 0,0 1 0,0-1 0,0 1 0,1 1 0,-1 0 0,0 1 0,20 3 0,-22-3 0,1 0 0,-1 1 0,1 0 0,-1 0 0,1 1 0,-1 0 0,0 1 0,-1-1 0,1 2 0,0-1 0,-1 1 0,0 0 0,0 1 0,-1-1 0,1 1 0,-1 1 0,-1-1 0,1 1 0,-1 0 0,0 0 0,-1 1 0,1-1 0,4 13 0,-8-15 0,0 0 0,-1 0 0,1 0 0,-1 0 0,0 0 0,0 1 0,0-1 0,-1 0 0,0 0 0,0 0 0,0 0 0,-1 0 0,1 0 0,-1-1 0,0 1 0,-1 0 0,1-1 0,-1 0 0,0 1 0,0-1 0,0 0 0,0-1 0,-1 1 0,0 0 0,0-1 0,0 0 0,-8 5 0,1 0 0,0-1 0,-1-1 0,0 1 0,-1-2 0,1 0 0,-1 0 0,0-2 0,0 1 0,-21 2 0,1-5 0,21-1 0,20-1 0,8 0 0,0 1 0,0 1 0,0 0 0,0 1 0,0 1 0,-1 0 0,1 1 0,17 7 0,-28-9 0,0 0 0,1 1 0,-1 0 0,0 0 0,-1 0 0,1 0 0,0 1 0,-1-1 0,0 1 0,0 1 0,0-1 0,0 0 0,-1 1 0,0 0 0,0 0 0,0 0 0,0 0 0,-1 0 0,0 0 0,0 1 0,0-1 0,-1 1 0,1 0 0,-2-1 0,1 1 0,0 8 0,-2-8 0,0 0 0,0-1 0,0 1 0,-1-1 0,1 1 0,-1-1 0,-1 0 0,1 1 0,-1-1 0,0 0 0,0-1 0,0 1 0,-1 0 0,0-1 0,1 0 0,-2 0 0,1 0 0,0 0 0,-1-1 0,0 0 0,1 0 0,-1 0 0,-7 2 0,-4 3 0,0-1 0,0 0 0,-1-2 0,0 0 0,0-1 0,-24 3 0,-15-2 0,0-4 0,-103-9 0,132 3-1365,6-2-5461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11.9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273 283 24575,'5'2'0,"-1"0"0,1 0 0,-1 0 0,0 1 0,0 0 0,0 0 0,0 0 0,0 0 0,-1 0 0,1 1 0,4 6 0,-1-2 0,18 18 0,-2 0 0,36 53 0,-52-70 0,-1 2 0,-1-1 0,1 0 0,-2 1 0,1 0 0,-2 0 0,1 0 0,-2 1 0,1-1 0,-1 1 0,-1-1 0,0 17 0,-2-24 0,0 1 0,0-1 0,-1 0 0,1 0 0,-1 0 0,0 0 0,0 0 0,-1 0 0,1 0 0,-1-1 0,1 1 0,-1-1 0,0 0 0,-1 0 0,1 0 0,0 0 0,-1-1 0,0 1 0,0-1 0,1 0 0,-1 0 0,0 0 0,-1 0 0,1-1 0,0 0 0,-7 2 0,-5 1 0,1-1 0,-1-1 0,0 0 0,1-1 0,-1 0 0,-19-2 0,22-1 0,1-1 0,-1 0 0,1-1 0,0 0 0,0-1 0,0 0 0,-11-7 0,-3-4 0,-44-34 0,63 44 0,0 0 0,1 0 0,0-1 0,0 0 0,1 0 0,-1 0 0,2-1 0,-1 0 0,-5-15 0,8 21 0,1-1 0,0 0 0,0 0 0,0 0 0,1 0 0,-1 1 0,1-1 0,0 0 0,0 0 0,0 0 0,0 0 0,0 0 0,0 0 0,1 0 0,-1 0 0,1 0 0,0 0 0,0 0 0,0 0 0,1 1 0,-1-1 0,0 0 0,1 1 0,0-1 0,0 1 0,0 0 0,0 0 0,0-1 0,0 1 0,0 0 0,1 1 0,3-3 0,18-9 0,2 3 0,-1 0 0,1 1 0,54-10 0,10-4 0,-69 16 0,1-1 0,-1-1 0,-1-1 0,0-1 0,0-1 0,-1 0 0,27-24 0,-40 31 0,0 0 0,-1-1 0,0 0 0,0 0 0,-1-1 0,1 1 0,-1-1 0,-1 0 0,1 0 0,-1 0 0,2-9 0,-4 10 0,0 1 0,0 0 0,-1 0 0,0-1 0,0 1 0,0-1 0,-1 1 0,0 0 0,0 0 0,0-1 0,0 1 0,-1 0 0,0 0 0,0 0 0,-1 1 0,1-1 0,-1 0 0,-3-4 0,1 4 0,0 0 0,0 0 0,0 0 0,-1 1 0,0 0 0,1 0 0,-2 0 0,1 1 0,0 0 0,-1 0 0,1 0 0,-1 1 0,0 0 0,0 0 0,0 1 0,-10-1 0,1 0 0,0 1 0,-1 0 0,1 1 0,0 1 0,-1 1 0,-17 4 0,29-5 0,0 0 0,0 1 0,0 0 0,0 0 0,1 0 0,-1 0 0,1 1 0,0 0 0,0-1 0,0 2 0,0-1 0,0 0 0,0 1 0,1 0 0,0 0 0,0 0 0,0 0 0,0 0 0,1 1 0,-1-1 0,1 1 0,-3 9 0,4-10 0,0 0 0,1 1 0,-1-1 0,1 1 0,0-1 0,0 0 0,0 1 0,1-1 0,0 1 0,0-1 0,0 0 0,0 1 0,1-1 0,-1 0 0,1 0 0,0 0 0,0 0 0,1 0 0,-1-1 0,1 1 0,0-1 0,0 1 0,0-1 0,0 0 0,0 0 0,5 2 0,14 12-1365,-3-3-5461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45.5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 0 24575,'2'1'0,"0"0"0,0 0 0,0 0 0,-1 0 0,1 0 0,0 0 0,-1 0 0,1 1 0,-1-1 0,1 1 0,-1-1 0,1 1 0,-1 0 0,0-1 0,0 1 0,0 0 0,0 0 0,1 3 0,15 36 0,-4 8 0,-3-1 0,-1 1 0,1 54 0,-6 151 0,-4-243 0,0-3 0,-1 0 0,0 0 0,0 0 0,-1 0 0,-3 9 0,5-16 0,-1 0 0,1 0 0,0 0 0,0-1 0,-1 1 0,1 0 0,-1 0 0,1-1 0,-1 1 0,1 0 0,-1-1 0,1 1 0,-1 0 0,0-1 0,1 1 0,-1-1 0,0 1 0,1-1 0,-1 0 0,0 1 0,0-1 0,1 1 0,-2-1 0,0 0 0,1-1 0,0 1 0,-1-1 0,1 1 0,0-1 0,0 0 0,-1 1 0,1-1 0,0 0 0,0 0 0,0 0 0,0 0 0,0 0 0,0 0 0,0 0 0,0 0 0,1-1 0,-1 1 0,0 0 0,0-2 0,-7-13 0,0-1 0,1 0 0,1 0 0,0-1 0,2 0 0,0 1 0,1-2 0,0 1 0,2 0 0,0 0 0,1-1 0,1 1 0,4-23 0,-2 31 0,0 1 0,1-1 0,0 0 0,0 1 0,1 0 0,1 0 0,0 0 0,0 1 0,0 0 0,1 0 0,0 0 0,1 1 0,0 0 0,0 1 0,12-8 0,-17 13 0,0 0 0,1 0 0,-1 0 0,1 1 0,-1-1 0,1 1 0,-1 0 0,1 0 0,-1 0 0,0 0 0,1 1 0,-1 0 0,1-1 0,-1 1 0,0 1 0,1-1 0,-1 0 0,0 1 0,0-1 0,0 1 0,0 0 0,0 0 0,-1 0 0,1 1 0,-1-1 0,1 1 0,-1-1 0,0 1 0,0 0 0,3 3 0,1 3 0,-1-1 0,1 1 0,-2 0 0,1 0 0,-1 0 0,0 1 0,-1-1 0,0 1 0,2 14 0,-3-8 0,0 1 0,-1-1 0,-1 0 0,-1 0 0,0 0 0,-1 0 0,-1 0 0,0 0 0,-1 0 0,-1-1 0,-12 28 0,15-40 0,1 0 0,0 0 0,-1 0 0,1 1 0,1-1 0,-1 0 0,0 1 0,1-1 0,0 1 0,0-1 0,0 1 0,0-1 0,0 1 0,1-1 0,0 0 0,1 6 0,27 53 0,-23-51 0,0 0 0,-1 0 0,6 19 0,47 159-1365,-52-169-5461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37.6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1 0,0-1 0,0 1 0,0-1 0,0 0 0,0 1 0,0 0 0,-1-1 0,1 1 0,0-1 0,0 1 0,0 0 0,-1 0 0,1-1 0,0 1 0,-1 0 0,1 0 0,-1 0 0,1 0 0,-1 0 0,1 0 0,-1 1 0,11 30 0,-8-20 0,5 15 0,-2 1 0,-1 0 0,-1 0 0,-2 0 0,-1 43 0,3 27 0,13-25-1365,-11-52-5461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37.9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12 24575,'-5'0'0,"-2"-5"0,5-2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38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1 193 24575,'0'-13'0,"0"1"0,2-1 0,-1 1 0,1-1 0,1 1 0,0-1 0,1 1 0,0 0 0,1 1 0,1-1 0,-1 1 0,13-17 0,-18 27 0,1-1 0,0 1 0,0 0 0,0 0 0,0 0 0,0 0 0,0 0 0,0 0 0,0 0 0,0 0 0,0 0 0,0 1 0,1-1 0,-1 0 0,0 1 0,1-1 0,-1 1 0,0-1 0,1 1 0,-1 0 0,1-1 0,-1 1 0,0 0 0,1 0 0,-1 0 0,1 0 0,-1 0 0,1 0 0,-1 1 0,0-1 0,1 0 0,-1 1 0,1-1 0,-1 1 0,0 0 0,0-1 0,1 1 0,-1 0 0,2 1 0,3 4 0,0 1 0,-1-1 0,0 1 0,0 0 0,6 15 0,13 14 0,-23-36 0,0 0 0,-1 1 0,1-1 0,0 0 0,0 0 0,0 1 0,-1-1 0,1 0 0,0 0 0,0 0 0,0 0 0,0 0 0,-1 0 0,1 0 0,0 0 0,0-1 0,0 1 0,0 0 0,-1 0 0,1-1 0,0 1 0,0 0 0,-1-1 0,1 1 0,0-1 0,-1 1 0,1-1 0,0 1 0,-1-1 0,1 1 0,-1-1 0,2-1 0,23-28 0,-14 17 0,-11 12 0,1 0 0,0 0 0,1 0 0,-1 0 0,0 0 0,0 0 0,0 0 0,0 1 0,1-1 0,-1 0 0,0 1 0,1-1 0,-1 1 0,0-1 0,1 1 0,-1 0 0,1 0 0,-1 0 0,1 0 0,-1 0 0,0 0 0,1 0 0,-1 0 0,1 0 0,1 1 0,-1 0 0,0 1 0,0-1 0,0 0 0,-1 1 0,1 0 0,0-1 0,-1 1 0,1 0 0,-1 0 0,0 0 0,1 0 0,-1 0 0,0 0 0,1 2 0,2 8 0,0 0 0,0 0 0,-2 0 0,4 21 0,-3 36-1365,-3-39-5461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38.9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1 251 24575,'0'1'0,"1"1"0,-1-1 0,1 0 0,0 0 0,-1 0 0,1 0 0,0 0 0,0 0 0,-1 0 0,1 0 0,0 0 0,0 0 0,0 0 0,0-1 0,0 1 0,1 0 0,-1-1 0,0 1 0,0 0 0,0-1 0,1 0 0,-1 1 0,0-1 0,0 0 0,1 0 0,1 1 0,42 5 0,-39-6 0,10 2 0,5 1 0,-1-1 0,1-1 0,-1-1 0,1 0 0,-1-2 0,31-5 0,-50 6 0,-1 1 0,1 0 0,-1 0 0,1-1 0,-1 1 0,1 0 0,0-1 0,-1 1 0,1-1 0,-1 1 0,1-1 0,-1 1 0,0-1 0,1 1 0,-1-1 0,0 1 0,1-1 0,-1 0 0,0 1 0,1-1 0,-1 0 0,0 1 0,0-1 0,0 0 0,0 1 0,0-1 0,0 0 0,0 1 0,0-1 0,0 0 0,0 1 0,0-1 0,0 0 0,0 1 0,0-1 0,-1 1 0,1-1 0,0 0 0,0 1 0,-1-1 0,1 1 0,0-1 0,-1 0 0,1 1 0,-1-1 0,0 0 0,-23-28 0,20 25 0,-23-22 0,12 12 0,1 0 0,-17-23 0,28 34 0,0-1 0,1 0 0,-1 0 0,1 0 0,0 0 0,1 0 0,-1-1 0,0 1 0,1-1 0,0 1 0,0-1 0,1 1 0,-1-1 0,1 0 0,0-7 0,1 10 5,-1 0-1,1-1 1,0 1 0,0 0-1,-1 0 1,2 0-1,-1 0 1,0 0 0,0 0-1,0 1 1,1-1 0,-1 0-1,1 1 1,0-1-1,-1 1 1,1-1 0,0 1-1,0 0 1,0 0-1,0-1 1,0 1 0,0 1-1,0-1 1,0 0-1,3 0 1,5-2-376,1 1-1,-1 1 1,21-1 0,-4 2-6455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42.0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159 1 24575,'-3'0'0,"0"1"0,0 0 0,0 0 0,0 0 0,0 1 0,0-1 0,0 1 0,0 0 0,1-1 0,-1 1 0,1 0 0,-1 1 0,1-1 0,-4 5 0,-28 36 0,23-23 0,1 0 0,0 0 0,1 1 0,1 0 0,2 0 0,0 1 0,1 0 0,-3 29 0,4-5 0,1 0 0,3 1 0,6 47 0,-5-84 11,0 1 0,1-1 0,1 0 0,0 1 0,0-1 0,1-1-1,0 1 1,1 0 0,0-1 0,9 13 0,-10-17-94,0 0 1,1 0-1,-1 0 1,1 0-1,0-1 1,1 0-1,-1 0 1,1 0-1,0-1 1,0 0-1,0 0 1,0 0-1,1-1 1,-1 0-1,1 0 1,-1 0-1,8 0 1,11 0-6744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42.4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24575,'0'6'0,"0"11"0,6 4 0,0 2 0,1 4 0,-2 2 0,-1 1 0,-2 1 0,5 0 0,0 0 0,0 0 0,-2 0 0,-1 0 0,3-6 0,1-1 0,-1-5-8191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42.9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1 100 24575,'-1'-5'0,"1"0"0,1 0 0,-1 1 0,0-1 0,1 0 0,0 1 0,0-1 0,1 0 0,-1 1 0,1 0 0,2-6 0,-2 8 0,1-1 0,-1 1 0,0 0 0,1 0 0,-1 0 0,1 0 0,-1 0 0,1 0 0,0 1 0,0-1 0,0 1 0,0 0 0,0-1 0,0 1 0,0 1 0,0-1 0,4 0 0,9-2 0,0 0 0,0 1 0,0 1 0,0 0 0,0 2 0,0 0 0,0 0 0,0 1 0,0 1 0,22 8 0,-35-9 0,1 0 0,-1 0 0,0 1 0,0 0 0,0-1 0,0 1 0,0 0 0,0 1 0,-1-1 0,0 0 0,1 1 0,-1-1 0,0 1 0,-1 0 0,1 0 0,-1-1 0,0 1 0,0 0 0,0 0 0,0 0 0,-1 1 0,1-1 0,-1 7 0,0-5 0,0 1 0,0-1 0,-1 0 0,0 0 0,0 1 0,0-1 0,-1 0 0,0 0 0,0 0 0,-1-1 0,1 1 0,-1 0 0,0-1 0,-1 0 0,-3 5 0,0-4 0,1-1 0,-1 0 0,0 0 0,0-1 0,-11 5 0,-11 8 0,29-17 0,-1 0 0,1 1 0,-1-1 0,1 0 0,-1 1 0,1-1 0,-1 0 0,1 1 0,-1-1 0,1 1 0,0-1 0,-1 1 0,1-1 0,0 1 0,-1-1 0,1 1 0,0-1 0,0 1 0,-1-1 0,1 1 0,0-1 0,0 1 0,0 0 0,0-1 0,0 1 0,0-1 0,0 1 0,0 0 0,0-1 0,0 1 0,0-1 0,0 2 0,18 14 0,38 7 0,-49-21 0,12 5 0,63 26 0,-77-30 0,0 0 0,0 0 0,0 0 0,0 1 0,0-1 0,0 1 0,-1 0 0,0 1 0,0-1 0,0 1 0,5 9 0,-8-13 0,0 1 0,0 0 0,0 0 0,-1-1 0,1 1 0,-1 0 0,1 0 0,-1 0 0,0 0 0,0 0 0,0 0 0,0 0 0,0-1 0,0 1 0,0 0 0,-1 0 0,1 0 0,-1 0 0,1 0 0,-1-1 0,-1 4 0,0-2 0,-1 0 0,1 0 0,-1 1 0,1-2 0,-1 1 0,0 0 0,0 0 0,-1-1 0,-5 4 0,-3 1 0,-1-1 0,0-1 0,1 0 0,-27 6 0,12-5 60,-56 3 0,74-8-209,0 0 1,0-2-1,0 1 1,0-1-1,0 0 1,0-1-1,1 0 1,-1 0-1,-16-7 1,5-5-6678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43.2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24575,'23'0'0,"1"1"0,0 1 0,-1 1 0,1 1 0,-1 1 0,0 1 0,28 12 0,-39-13 0,-1 0 0,0 1 0,0 1 0,0 0 0,-1 1 0,0 0 0,0 0 0,-1 1 0,0 0 0,0 1 0,-1 0 0,-1 0 0,0 1 0,0-1 0,6 16 0,-6-10 0,-2 0 0,0 0 0,0 1 0,-2 0 0,0 0 0,-1-1 0,-1 1 0,0 1 0,-1-1 0,-1 0 0,-1 0 0,0 0 0,-1-1 0,-1 1 0,0-1 0,-2 1 0,0-1 0,0-1 0,-2 1 0,0-1 0,0 0 0,-2-1 0,0 0 0,0-1 0,-22 22 0,9-10-1365,3-3-5461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45.0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24575,'5'0'0,"2"5"0,0 7 0,-1 7 0,-2 5 0,-2 4 0,-1 2 0,0 1 0,-1 1 0,-1 0 0,1 0 0,0 0 0,0-1 0,-1 0 0,6-1 0,2 1 0,0-6-8191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45.5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62 24575,'1'-2'0,"-1"-1"0,1 1 0,0-1 0,0 1 0,0-1 0,0 1 0,0 0 0,0 0 0,1 0 0,-1-1 0,1 1 0,-1 0 0,1 1 0,0-1 0,0 0 0,0 0 0,0 1 0,0-1 0,0 1 0,0 0 0,0-1 0,1 1 0,-1 0 0,1 0 0,-1 1 0,4-2 0,3-1 0,0 1 0,1 0 0,-1 0 0,1 1 0,15-1 0,-20 2 0,0 0 0,0 0 0,0 1 0,0 0 0,0 0 0,0 0 0,0 0 0,0 1 0,0-1 0,-1 1 0,1 1 0,-1-1 0,1 1 0,-1 0 0,0 0 0,0 0 0,0 0 0,0 1 0,-1-1 0,1 1 0,-1 0 0,0 0 0,0 0 0,0 1 0,-1-1 0,0 1 0,0-1 0,0 1 0,2 6 0,-2-1 0,0 0 0,-1 1 0,0-1 0,0 0 0,-1 0 0,0 0 0,-1 1 0,-1-1 0,1 0 0,-1 0 0,-1 0 0,0-1 0,-7 17 0,0-6 0,-1 0 0,-1-1 0,-1 0 0,-1-1 0,0-1 0,-1 0 0,-21 17 0,34-32 0,0-1 0,1 1 0,-1 0 0,0-1 0,0 1 0,1 0 0,-1 0 0,1 0 0,0 0 0,0 1 0,0-1 0,0 0 0,0 0 0,0 1 0,0-1 0,1 0 0,-1 1 0,1-1 0,0 1 0,-1-1 0,1 3 0,1-2 0,0-1 0,0 0 0,0 0 0,0 0 0,0 1 0,0-1 0,1 0 0,-1 0 0,1-1 0,-1 1 0,1 0 0,0 0 0,0-1 0,0 1 0,0-1 0,0 1 0,3 0 0,5 3 0,0 0 0,0-1 0,1 0 0,0-1 0,0 0 0,0-1 0,21 2 0,-1-3-1365,-3-1-5461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45.9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186 0 24575,'-1'10'0,"-1"0"0,0 0 0,0-1 0,-1 1 0,-1-1 0,1 0 0,-1 0 0,-1 0 0,-9 15 0,6-12 0,2 0 0,-1 1 0,2-1 0,-6 19 0,-66 322 0,63-267 0,4 1 0,2 101 0,8-168 20,1 0 0,1 0 0,1 0 0,0 0 0,10 29 0,-10-39-144,2 1 0,-1-1 1,2-1-1,-1 1 0,1-1 0,1 0 1,-1 0-1,2-1 0,-1 0 0,1 0 1,14 10-1,-3-4-6702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45.8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297 12 24575,'15'-5'0,"8"-2"0,-19 12 0,-11 8 0,-20 23 0,-2-2 0,-34 32 0,-5 5 0,30-27-682,-57 86-1,84-112-6143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46.5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 24575,'30'-1'0,"-11"-1"0,1 2 0,-1-1 0,1 2 0,-1 1 0,28 6 0,-44-7 0,0 0 0,-1 0 0,1 0 0,-1 1 0,1-1 0,-1 1 0,0 0 0,0 0 0,1 0 0,-1 0 0,0 0 0,-1 0 0,1 0 0,0 1 0,-1-1 0,1 1 0,1 4 0,-1-1 0,0 0 0,0 0 0,-1 0 0,0 1 0,0-1 0,-1 0 0,0 12 0,-2 0 0,0 0 0,-1 0 0,-1 0 0,-12 31 0,5-19 0,-18 44 0,-35 147 0,57-196-1365,-1-5-5461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46.9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63 24575,'5'0'0,"2"-5"0,5-2 0,6 0 0,4 2 0,4-4 0,3-1 0,2 3 0,1 1 0,-1 2 0,1 2 0,-1 1 0,1 6 0,-1 2 0,0 5 0,-6 1-8191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48.6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24575,'14'1'0,"-1"1"0,0 0 0,0 1 0,0 0 0,0 0 0,0 2 0,-1 0 0,0 0 0,14 9 0,2 2 0,-1 2 0,40 33 0,-44-27-96,0 1-1,-2 0 1,-1 2-1,-1 1 1,-2 0-1,23 49 1,-25-49-594,-6-11-6136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49.1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24575,'5'0'0,"2"5"0,0 7 0,3 12 0,1 7 0,-2 3 0,-3 2 0,-1-1 0,-3-1 0,-1 0 0,-1-2 0,0-1 0,-1 0 0,1 0 0,-1-1 0,1 1 0,0-1 0,0-5-8191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49.5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67 24575,'38'-14'0,"-12"3"0,2 2 0,78-19 0,-97 27 0,-1 0 0,1 0 0,-1 0 0,1 1 0,0 0 0,-1 1 0,1 0 0,-1 0 0,18 5 0,-23-4 0,-1-1 0,1 1 0,0 0 0,-1 0 0,1 0 0,-1 0 0,0 0 0,1 1 0,-1-1 0,0 1 0,-1-1 0,1 1 0,0 0 0,-1 0 0,1-1 0,-1 1 0,0 0 0,0 0 0,0 1 0,0-1 0,-1 0 0,1 6 0,0 9 0,0 1 0,-3 34 0,0-30 0,-2 195-1365,4-192-5461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49.8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92 24575,'0'-5'0,"10"-2"0,9 0 0,1-4 0,3 1 0,2-4 0,2 0 0,2 3 0,1 3 0,-5 4-8191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50.2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153 1 24575,'0'5'0,"0"7"0,0 7 0,0 5 0,-5 4 0,-2 2 0,-5 2 0,0 0 0,-4-6 0,2-1 0,2 0 0,-1-5 0,1 1 0,-2 0 0,-4 3 0,0-2-8191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53.0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350 1 24575,'-6'5'0,"-11"7"0,-9 12 0,-5 7 0,-2 4 0,-1-5 0,6-1 0,2-2 0,5 1 0,2-4 0,3-2 0,0 1 0,-3 2 0,2 1 0,4 2 0,-2-3 0,3-7-8191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53.4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24575,'2'16'0,"1"0"0,0 0 0,1-1 0,1 1 0,0-1 0,1 0 0,1 0 0,14 24 0,25 30-98,-21-33 208,24 47-1,-42-68-322,-1 0 1,0 1 0,-1-1 0,0 1-1,-2 0 1,4 30 0,-5-20-6614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54.0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0 125 24575,'85'-23'0,"-52"13"0,28-7 0,1 3 0,0 3 0,1 2 0,105-1 0,118-5 0,11 0 0,-4 16-1365,-267-1-5461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48.0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51 126 24575,'0'-3'0,"0"1"0,-1 0 0,1-1 0,-1 1 0,1 0 0,-1 0 0,0-1 0,0 1 0,0 0 0,-2-3 0,2 4 0,0-1 0,0 1 0,0 0 0,0-1 0,1 1 0,-1-1 0,1 1 0,-1 0 0,1-1 0,-1 1 0,1-1 0,0 0 0,0 1 0,-1-1 0,1 1 0,0-1 0,1 1 0,-1-1 0,0 1 0,0-1 0,1 0 0,-1 1 0,1 0 0,-1-1 0,1 1 0,0-1 0,-1 1 0,3-3 0,0 0 0,1-1 0,0 1 0,0 0 0,0 0 0,1 0 0,-1 1 0,1 0 0,0 0 0,0 0 0,0 0 0,0 1 0,1 0 0,-1 0 0,1 0 0,-1 1 0,1 0 0,-1 0 0,1 0 0,0 0 0,0 1 0,-1 0 0,1 1 0,8 1 0,-5-2 0,-1 2 0,0-1 0,0 1 0,0 0 0,-1 1 0,1 0 0,0 0 0,-1 1 0,0 0 0,0 0 0,0 1 0,0 0 0,-1 0 0,0 0 0,11 13 0,-13-12 0,1 1 0,-1-1 0,-1 1 0,1 1 0,-1-1 0,-1 0 0,1 1 0,-1-1 0,0 1 0,-1 0 0,0 0 0,0-1 0,-1 1 0,0 0 0,0 0 0,-1 0 0,0 0 0,0 0 0,-1-1 0,0 1 0,0-1 0,-1 1 0,0-1 0,0 0 0,0 0 0,-1 0 0,-1 0 0,1-1 0,-1 1 0,0-1 0,-10 9 0,-10 3 0,0-2 0,-47 24 0,-14 7 0,80-43 0,0 0 0,1 0 0,-1 1 0,1-1 0,0 1 0,1 0 0,-1 1 0,1-1 0,-6 11 0,8-14 0,1 1 0,0 0 0,0 0 0,0-1 0,0 1 0,0 0 0,1 0 0,-1 0 0,1 0 0,0 0 0,0 0 0,0 0 0,0 0 0,1 0 0,-1 0 0,1-1 0,-1 1 0,1 0 0,0 0 0,0 0 0,1-1 0,-1 1 0,0 0 0,1-1 0,2 4 0,17 18 0,2-2 0,0 0 0,1-1 0,38 24 0,-21-14 0,-28-21-118,-10-7 29,1 1 0,0-1 0,0 0 0,0 0 0,0 0 0,1-1 0,-1 0 0,1 0-1,-1 0 1,1 0 0,0-1 0,0 1 0,7 0 0,7-5-6737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56.2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1 123 24575,'1'-5'0,"0"1"0,0 0 0,0-1 0,1 1 0,0 0 0,0 0 0,0-1 0,0 2 0,1-1 0,0 0 0,-1 0 0,1 1 0,0 0 0,1-1 0,-1 1 0,1 0 0,-1 1 0,1-1 0,0 1 0,0-1 0,0 1 0,8-2 0,4-4 0,1 1 0,1 1 0,-1 0 0,26-4 0,-36 9 0,-1 0 0,1 0 0,0 1 0,0-1 0,-1 2 0,1-1 0,0 1 0,-1 0 0,1 0 0,0 1 0,-1 0 0,0 0 0,1 0 0,-1 1 0,0 0 0,0 0 0,-1 1 0,1-1 0,0 1 0,-1 1 0,0-1 0,0 1 0,-1 0 0,1 0 0,-1 0 0,0 0 0,0 1 0,-1 0 0,4 7 0,-2-4 0,0-1 0,0 1 0,-1 0 0,0 1 0,0-1 0,-1 1 0,2 13 0,-5-20 0,0 1 0,0-1 0,0 0 0,0 0 0,-1 0 0,0 0 0,1 1 0,-1-1 0,0 0 0,0 0 0,-1 0 0,1-1 0,-1 1 0,1 0 0,-1 0 0,0-1 0,0 1 0,0-1 0,-1 0 0,1 0 0,0 1 0,-1-1 0,1-1 0,-1 1 0,0 0 0,-5 2 0,-12 5 0,0 2 0,21-10 0,-1 0 0,0-1 0,0 1 0,1 0 0,-1-1 0,1 1 0,-1 0 0,0-1 0,1 1 0,-1 0 0,1-1 0,0 1 0,-1-1 0,1 1 0,-1-1 0,1 1 0,0-1 0,-1 1 0,1-1 0,0 0 0,0 0 0,-1 1 0,1-1 0,0 0 0,0 0 0,-1 0 0,1 1 0,0-1 0,0 0 0,1 0 0,7 3 0,0 2 0,0 0 0,0 0 0,-1 0 0,1 1 0,-1 0 0,-1 1 0,1 0 0,-1 0 0,0 0 0,-1 1 0,0 0 0,0 1 0,-1-1 0,6 13 0,-8-17 0,-1 1 0,0 0 0,0-1 0,0 1 0,-1 0 0,1 0 0,-1 0 0,0 1 0,-1-1 0,1 0 0,-1 0 0,0 0 0,0 1 0,-1-1 0,0 0 0,0 0 0,0 0 0,0 0 0,-1 0 0,0 0 0,0 0 0,0-1 0,0 1 0,-1 0 0,0-1 0,0 0 0,0 0 0,-1 0 0,1 0 0,-1 0 0,-5 4 0,1-4 0,0 1 0,1-2 0,-1 1 0,-1-1 0,1 0 0,0 0 0,-1-1 0,0-1 0,1 1 0,-1-1 0,-14-1 0,-14 0 0,-48-7 0,-7-12-1365,66 13-5461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57.1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96 249 24575,'12'0'0,"0"0"0,-1 1 0,1 0 0,0 1 0,-1 1 0,0 0 0,1 0 0,-1 1 0,13 6 0,-17-6 0,1 1 0,-1 0 0,0 1 0,0-1 0,-1 1 0,1 1 0,-1-1 0,-1 1 0,1 0 0,-1 0 0,0 1 0,6 15 0,6 11 0,16 51 0,-29-74 0,-1 0 0,0 1 0,-1 0 0,-1-1 0,1 1 0,-2 0 0,0 0 0,-2 21 0,1-30 0,1-1 0,-1 1 0,0 0 0,0 0 0,0-1 0,-1 1 0,1-1 0,0 1 0,-1-1 0,0 0 0,0 1 0,1-1 0,-1 0 0,0 0 0,-1 0 0,1-1 0,-4 4 0,1-2 0,-1 0 0,0-1 0,0 1 0,0-1 0,0 0 0,0-1 0,-11 2 0,0-1 0,0-1 0,0-1 0,0 0 0,0-2 0,-19-3 0,21 2 0,0-1 0,1-1 0,0 0 0,0 0 0,0-2 0,-15-9 0,25 13 0,-1 0 0,1 0 0,0 0 0,1 0 0,-1-1 0,0 0 0,1 0 0,0 0 0,-5-8 0,7 9 0,0 0 0,0 1 0,0-1 0,0 0 0,0 0 0,1 0 0,0 1 0,-1-1 0,1 0 0,0 0 0,0 0 0,1 0 0,-1 0 0,0 0 0,1 0 0,0 1 0,0-1 0,1-4 0,1 2 0,0 1 0,-1-1 0,2 1 0,-1 0 0,0 0 0,1 0 0,0 0 0,0 1 0,0 0 0,0-1 0,8-3 0,61-30 0,-30 16 0,-28 13 0,5-2 0,0-2 0,-1 0 0,23-19 0,-37 27 0,0-1 0,0 0 0,-1 0 0,0 0 0,0 0 0,0-1 0,0 1 0,-1-1 0,0 0 0,0 0 0,-1-1 0,0 1 0,0-1 0,0 1 0,1-12 0,-1-1 0,-1 0 0,0 0 0,-2 0 0,0 0 0,-4-22 0,4 35 0,0 1 0,-1 0 0,1 0 0,-1 0 0,0 0 0,0 0 0,-1 1 0,1-1 0,-1 0 0,0 1 0,-1 0 0,1 0 0,-1 0 0,1 0 0,-1 1 0,0-1 0,0 1 0,-1 0 0,1 0 0,-1 0 0,0 1 0,1 0 0,-8-3 0,0 2 0,-1 0 0,0 1 0,0 0 0,0 1 0,0 0 0,0 1 0,0 0 0,0 1 0,-26 6 0,36-7 0,-1 1 0,1 0 0,-1 0 0,1 0 0,0 1 0,-1-1 0,1 1 0,0 0 0,0-1 0,0 2 0,0-1 0,0 0 0,0 0 0,1 1 0,-1 0 0,1-1 0,0 1 0,0 0 0,0 0 0,0 0 0,0 0 0,1 1 0,-1-1 0,1 0 0,0 1 0,0-1 0,0 1 0,0-1 0,1 1 0,-1 0 0,1-1 0,0 1 0,0 0 0,1-1 0,-1 1 0,1-1 0,-1 1 0,1-1 0,2 7 0,0-3-136,-1-1-1,1 1 1,0-1-1,1 1 1,-1-1-1,1 0 1,1 0-1,-1-1 0,8 8 1,6 2-6690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01.3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60 1 24575,'1'53'0,"-2"1"0,-2-1 0,-3 0 0,-18 73 0,17-101 0,1 0 0,1 0 0,1 1 0,1-1 0,2 1 0,0 0 0,2 0 0,0-1 0,2 1 0,9 37 0,0 16-1365,-10-54-5461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01.9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28 182 24575,'0'-16'0,"0"1"0,1-1 0,1 1 0,0 0 0,6-20 0,-7 31 0,0 0 0,1 1 0,0-1 0,-1 0 0,2 0 0,-1 1 0,0 0 0,1-1 0,-1 1 0,1 0 0,0 0 0,0 0 0,0 0 0,1 1 0,-1-1 0,1 1 0,-1 0 0,1 0 0,0 0 0,-1 1 0,1-1 0,0 1 0,0 0 0,7-1 0,-7 1 0,-1 1 0,1 0 0,-1 0 0,1 0 0,-1 0 0,1 1 0,-1-1 0,1 1 0,-1 0 0,0 0 0,1 0 0,-1 0 0,0 1 0,0-1 0,0 1 0,0 0 0,5 4 0,-3-1 0,0 0 0,0 0 0,-1 0 0,1 1 0,-1-1 0,-1 1 0,1 0 0,-1 0 0,3 7 0,-3-6 0,0-1 0,-1 1 0,0 0 0,0 0 0,0 0 0,-1 0 0,0 1 0,0-1 0,-1 0 0,0 0 0,0 1 0,-1-1 0,0 0 0,0 0 0,-1 0 0,0 0 0,0 0 0,-4 8 0,5-14 0,1 0 0,-1 0 0,1 1 0,-1-1 0,1 0 0,0 0 0,-1 0 0,1 0 0,0 0 0,0 0 0,0 1 0,-1-1 0,1 0 0,1 0 0,-1 0 0,0 0 0,0 1 0,0-1 0,0 0 0,1 0 0,-1 0 0,1 0 0,-1 0 0,1 0 0,-1 0 0,1 0 0,1 2 0,28 26 0,-1-2 0,-24-18 0,1-1 0,-1 1 0,-1 0 0,0 1 0,0-1 0,-1 1 0,0-1 0,0 1 0,-1 0 0,-1 0 0,1 0 0,-2 0 0,0 11 0,0-15 0,-1 0 0,0 0 0,0 0 0,0 0 0,-1-1 0,0 1 0,0 0 0,-1-1 0,0 1 0,0-1 0,0 0 0,0 0 0,-1 0 0,0 0 0,0-1 0,0 1 0,0-1 0,-1 0 0,0 0 0,0-1 0,0 0 0,-10 6 0,-6-1-151,0-1-1,0-1 0,0-1 0,-1 0 1,0-2-1,0-1 0,0 0 1,-31-3-1,24 1-6674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49.2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24575,'10'0'0,"4"5"0,5 2 0,-1 5 0,-4 0-8191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48.9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24575,'0'5'0,"6"2"0,1 5 0,-1 6 0,0 4 0,-2 5 0,3-3 0,1-1 0,-1 2 0,-1 1 0,2-3 0,1-1 0,-1 1 0,-2 3 0,-3 1 0,0-4-8191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49.8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2 257 24575,'-1'-67'0,"3"-79"0,-2 144 0,0 0 0,0 0 0,0 0 0,0-1 0,1 1 0,-1 0 0,1 0 0,-1 0 0,1 0 0,0 0 0,0 0 0,0 0 0,0 0 0,0 0 0,0 0 0,1 0 0,-1 0 0,1 1 0,1-2 0,-2 2 0,1 1 0,-1-1 0,0 1 0,1 0 0,-1 0 0,0-1 0,1 1 0,-1 0 0,0 0 0,1 0 0,-1 1 0,0-1 0,1 0 0,-1 0 0,0 1 0,1-1 0,-1 1 0,0-1 0,0 1 0,0 0 0,1-1 0,0 2 0,6 4 0,-1 0 0,0 0 0,-1 1 0,1-1 0,-1 1 0,-1 1 0,9 11 0,-1 11 0,-10-24 0,-1 0 0,1 1 0,0-1 0,1 0 0,-1 0 0,8 8 0,-4-54 0,-7 38 0,1 0 0,-1 0 0,0 0 0,1 0 0,-1 0 0,1 0 0,0 0 0,0 0 0,0 0 0,0 1 0,0-1 0,0 0 0,0 0 0,0 1 0,1-1 0,-1 1 0,1-1 0,-1 1 0,1 0 0,-1-1 0,1 1 0,0 0 0,2-1 0,-1 2 0,-1 0 0,0 0 0,0 0 0,1 0 0,-1 0 0,0 0 0,0 1 0,0-1 0,1 1 0,-1 0 0,0 0 0,0-1 0,0 1 0,0 1 0,0-1 0,0 0 0,2 3 0,4 2 0,-1 1 0,1 0 0,-2 0 0,1 0 0,-1 1 0,0 0 0,-1 0 0,8 16 0,1 34-1365,-11-32-5461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0.2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0 340 24575,'5'4'0,"0"-1"0,0 0 0,0 0 0,0 0 0,1-1 0,-1 1 0,1-1 0,0-1 0,-1 1 0,1-1 0,0 0 0,0 0 0,0-1 0,0 1 0,11-2 0,-12 1 0,1 0 0,-1-1 0,0 1 0,1-1 0,-1 0 0,0-1 0,0 1 0,0-1 0,0 0 0,0 0 0,0 0 0,-1-1 0,1 0 0,-1 0 0,1 0 0,-1 0 0,6-7 0,-9 8 0,0 0 0,0 0 0,0 0 0,0-1 0,0 1 0,-1 0 0,1-1 0,-1 1 0,0 0 0,0-1 0,1 1 0,-1 0 0,-1-1 0,1 1 0,0 0 0,-1-1 0,1 1 0,-1 0 0,0 0 0,1-1 0,-1 1 0,0 0 0,-2-3 0,-38-53 0,16 23 0,22 31-34,1 0 0,-1-1 0,1 1 0,0-1 0,0 1-1,1-1 1,-1 0 0,1 1 0,0-1 0,0 0 0,1 0 0,-1 0 0,1 0-1,1 0 1,-1 0 0,0 0 0,1 0 0,0 0 0,0 1 0,1-1-1,-1 0 1,1 1 0,0-1 0,0 1 0,1-1 0,-1 1 0,1 0 0,0 0-1,0 0 1,0 0 0,1 1 0,-1-1 0,1 1 0,0 0 0,0 0 0,0 0-1,0 1 1,1-1 0,7-2 0,13-3-6792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1.9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157 0 24575,'-2'0'0,"0"1"0,-1-1 0,1 1 0,0 0 0,0 0 0,0 0 0,-1 0 0,1 0 0,0 0 0,1 0 0,-1 1 0,0-1 0,0 1 0,0-1 0,1 1 0,-2 2 0,-27 35 0,20-25 0,0 1 0,1 1 0,1 0 0,0 0 0,1 1 0,0 0 0,2 0 0,0 1 0,1-1 0,-3 30 0,1 19 0,3 82 0,3-139 0,-1 58 0,-1-23 0,6 47 0,-3-80 0,0 1 0,1 0 0,1-1 0,0 0 0,0 1 0,1-1 0,1 0 0,11 19 0,-13-26-65,1 0 0,0 0 0,0 0 0,1-1 0,-1 1 0,1-1 0,0 0 0,-1-1 0,1 1 0,1-1 0,-1 0 0,0 0 0,0 0 0,1-1 0,-1 0 0,1 0 0,0 0 0,-1-1 0,1 1 0,9-2 0,11 1-6761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2.7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 26 24575,'1'2'0,"-1"-1"0,1 0 0,0 0 0,0 1 0,-1-1 0,1 0 0,0 0 0,0 0 0,0 0 0,0 0 0,0 0 0,0 0 0,0 0 0,0 0 0,1-1 0,-1 1 0,0 0 0,2 0 0,29 13 0,-28-12 0,9 3 0,0 0 0,0-1 0,1-1 0,-1 0 0,1-1 0,28 1 0,-37-3 0,1 0 0,-1 0 0,0 0 0,1-1 0,-1 0 0,0 0 0,1-1 0,-1 1 0,0-1 0,0 0 0,0-1 0,0 1 0,-1-1 0,1 0 0,-1 0 0,1-1 0,-1 1 0,0-1 0,0 0 0,5-7 0,-8 10 0,-1 1 0,1-1 0,-1 0 0,1 1 0,-1-1 0,0 0 0,1 1 0,-1-1 0,0 0 0,1 1 0,-1-1 0,0 0 0,0 0 0,0 1 0,0-1 0,0 0 0,0 0 0,0 1 0,0-1 0,0 0 0,0 0 0,0 1 0,0-1 0,-1 0 0,1 0 0,0 1 0,0-1 0,-1 0 0,1 1 0,-1-1 0,1 0 0,-2-1 0,0 1 0,1 0 0,-1 0 0,1 0 0,-1 0 0,0 0 0,0 1 0,0-1 0,0 0 0,1 1 0,-1-1 0,-2 1 0,-2-1 0,0 0 0,-1 1 0,1-1 0,0 1 0,0 1 0,0-1 0,-10 3 0,-4 6 0,0 1 0,1 1 0,0 0 0,1 2 0,0 0 0,1 1 0,1 0 0,0 1 0,1 1 0,-20 27 0,34-41 0,-1-1 0,1 1 0,0 0 0,0-1 0,0 1 0,1 0 0,-1-1 0,0 1 0,1 0 0,-1 0 0,1 0 0,-1 0 0,1 0 0,0 0 0,0-1 0,0 1 0,0 0 0,0 0 0,0 0 0,1 0 0,-1 0 0,0 0 0,1 0 0,0-1 0,-1 1 0,1 0 0,0 0 0,0-1 0,0 1 0,0 0 0,0-1 0,1 1 0,-1-1 0,0 0 0,1 1 0,-1-1 0,1 0 0,-1 0 0,1 0 0,-1 0 0,4 2 0,8 3 0,0 0 0,1-1 0,0 0 0,21 4 0,-17-4 0,35 7 0,-37-9 0,1 1 0,0 0 0,-1 1 0,0 1 0,27 14 0,-39-18 0,-1 1 0,1-1 0,-1 1 0,0 0 0,0 0 0,0 0 0,0 1 0,0-1 0,-1 1 0,1-1 0,-1 1 0,0 0 0,0 0 0,-1 0 0,1 0 0,-1 0 0,0 0 0,0 0 0,0 1 0,-1-1 0,1 0 0,-1 0 0,0 1 0,0-1 0,0 0 0,-1 1 0,0-1 0,-1 4 0,1-4 0,0 0 0,-1 0 0,1 0 0,-1-1 0,0 1 0,0 0 0,0-1 0,-1 0 0,1 1 0,-1-1 0,0 0 0,0-1 0,0 1 0,0 0 0,0-1 0,-1 0 0,1 1 0,-1-1 0,1-1 0,-1 1 0,0 0 0,0-1 0,0 0 0,0 0 0,0 0 0,0 0 0,-4-1 0,-16 3 0,-1-1 0,1-1 0,-35-3 0,34 1 0,-37-1-1365,35 1-5461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48.4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219 0 24575,'-6'2'0,"0"0"0,0 0 0,0 0 0,0 1 0,0 0 0,0 0 0,1 1 0,-1-1 0,1 1 0,-7 6 0,-1 0 0,2-1 0,0 1 0,0 0 0,1 0 0,0 1 0,0 1 0,1-1 0,1 2 0,0-1 0,1 1 0,0 0 0,1 0 0,1 1 0,0 0 0,0 0 0,2 0 0,-1 0 0,2 1 0,0 0 0,1-1 0,0 1 0,2 0 0,-1-1 0,2 1 0,0 0 0,0-1 0,6 18 0,-4-25 0,-1 1 0,1-1 0,0 0 0,1 0 0,0 0 0,0-1 0,0 0 0,1 0 0,0 0 0,0 0 0,0-1 0,1 0 0,0 0 0,0-1 0,0 0 0,0 0 0,9 2 0,-4 0 0,1-2 0,-1 1 0,1-2 0,0 0 0,0 0 0,0-1 0,0-1 0,1 0 0,-1-1 0,14-1 0,-19-1 0,0 0 0,0-1 0,-1 0 0,1 0 0,-1-1 0,0 0 0,0 0 0,0-1 0,-1 1 0,1-2 0,-1 1 0,0-1 0,-1 0 0,1 0 0,6-11 0,-2 3 0,-1 0 0,0 0 0,-1-1 0,-1 0 0,0-1 0,7-25 0,-12 33 0,0 0 0,0 0 0,-1 0 0,0-1 0,-1 1 0,0 0 0,0-1 0,-1 1 0,1 0 0,-2 0 0,1 0 0,-2 0 0,1 0 0,-1 0 0,0 0 0,0 0 0,-1 1 0,0 0 0,0 0 0,-1 0 0,0 0 0,0 1 0,-1 0 0,1 0 0,-1 0 0,-1 0 0,1 1 0,-1 0 0,0 1 0,0 0 0,0 0 0,-1 0 0,1 1 0,-1 0 0,-11-3 0,-3 1-227,0 1-1,0 1 1,-1 1-1,1 1 1,-32 3-1,26-1-6598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3.3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94 24575,'-9'-27'0,"8"26"0,0 0 0,0 0 0,0 0 0,1 0 0,-1 0 0,0 0 0,1 0 0,-1 0 0,1 0 0,-1-1 0,1 1 0,0 0 0,-1 0 0,1-1 0,0 1 0,0 0 0,0 0 0,0-1 0,0 1 0,0 0 0,0 0 0,0-1 0,1 1 0,-1 0 0,0 0 0,1 0 0,-1-1 0,1 1 0,-1 0 0,1 0 0,0 0 0,-1 0 0,1 0 0,0 0 0,0 0 0,0 0 0,0 0 0,0 1 0,0-1 0,2-1 0,3-1 0,0 0 0,0 0 0,1 1 0,-1-1 0,1 2 0,0-1 0,-1 1 0,1 0 0,0 0 0,0 1 0,0 0 0,0 0 0,0 0 0,-1 1 0,1 0 0,0 1 0,0-1 0,-1 1 0,1 1 0,-1-1 0,10 6 0,-12-6 0,0 0 0,0 0 0,0 0 0,0 1 0,-1-1 0,1 1 0,-1 0 0,1 0 0,-1 0 0,0 1 0,-1-1 0,1 1 0,0 0 0,-1 0 0,0 0 0,0 0 0,0 0 0,0 0 0,-1 0 0,0 1 0,1-1 0,-2 0 0,1 1 0,0-1 0,-1 1 0,0-1 0,0 1 0,0-1 0,-1 1 0,1-1 0,-1 1 0,0-1 0,-3 6 0,-4 9 0,-2-1 0,0 0 0,-1 0 0,-1-2 0,-19 23 0,-22 31 0,36-45 0,8-13 0,0 2 0,1-1 0,0 1 0,-11 29 0,17-39 0,1-1 0,1 0 0,-1 0 0,0 1 0,1-1 0,0 0 0,-1 1 0,1-1 0,1 0 0,-1 1 0,0-1 0,1 0 0,0 0 0,-1 1 0,1-1 0,1 0 0,-1 0 0,0 0 0,1 0 0,0 0 0,-1 0 0,1-1 0,0 1 0,1 0 0,-1-1 0,0 0 0,1 1 0,-1-1 0,5 3 0,-1-2 9,0 1-1,1-1 1,-1 0-1,1-1 1,-1 1 0,1-1-1,0-1 1,0 1-1,0-1 1,0 0-1,0-1 1,0 0-1,11-1 1,-4 0-221,-1-1 0,1-1 0,-1 0-1,0 0 1,0-2 0,13-5 0,1-3-6614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3.7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24575,'14'0'0,"0"2"0,0-1 0,-1 2 0,1 0 0,0 1 0,-1 0 0,0 1 0,0 0 0,0 1 0,-1 1 0,0 0 0,0 1 0,0 0 0,-1 0 0,-1 1 0,1 1 0,16 20 0,-9-7 0,-1 0 0,-1 0 0,-1 2 0,-1 0 0,-2 0 0,0 2 0,14 49 0,-20-59 0,-2 1 0,0 0 0,-1 0 0,-1 0 0,0 19 0,-3-26 0,0-1 0,-1 1 0,0-1 0,0 0 0,-1 0 0,0 0 0,-1 0 0,0 0 0,-1-1 0,-5 10 0,-27 41-1365,19-33-5461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4.8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0 24575,'-1'79'0,"-1"-9"0,8 84 0,-4-134 0,1 0 0,1 0 0,0-1 0,2 0 0,0 1 0,1-2 0,1 1 0,1-1 0,11 18 0,-6-20-1365,-1-3-5461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5.3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1 116 24575,'0'-4'0,"1"0"0,0 0 0,0 0 0,0 1 0,1-1 0,-1 0 0,1 0 0,0 1 0,0-1 0,0 1 0,1-1 0,-1 1 0,1 0 0,0 0 0,-1 0 0,1 1 0,1-1 0,-1 0 0,0 1 0,1 0 0,-1 0 0,5-2 0,6-3 0,1 0 0,0 1 0,1 0 0,19-4 0,-31 9 0,-1 0 0,1 0 0,0 1 0,0-1 0,-1 1 0,1 0 0,0 0 0,0 0 0,-1 0 0,1 1 0,0 0 0,0 0 0,-1 0 0,1 0 0,-1 0 0,1 1 0,-1-1 0,1 1 0,-1 0 0,0 0 0,0 0 0,0 1 0,0-1 0,0 1 0,0 0 0,-1-1 0,0 1 0,1 0 0,-1 0 0,0 1 0,0-1 0,-1 0 0,1 1 0,-1-1 0,2 5 0,-1 0 0,0 0 0,0 0 0,0 0 0,-1 1 0,0-1 0,-1 0 0,0 1 0,0-1 0,-1 0 0,0 1 0,-1-1 0,0 0 0,0 0 0,0 0 0,-5 10 0,-26 40 0,20-37 0,1 0 0,1 1 0,0 0 0,-12 41 0,22-57 0,0-1 0,0 1 0,0-1 0,0 1 0,1-1 0,0 1 0,0-1 0,1 1 0,-1 0 0,1-1 0,1 1 0,-1-1 0,1 0 0,-1 0 0,2 1 0,-1-1 0,0 0 0,1-1 0,0 1 0,0 0 0,1-1 0,-1 0 0,1 1 0,0-1 0,0-1 0,5 5 0,-1-4 9,-1 1 1,1-2-1,0 1 0,0-1 0,0 0 1,0 0-1,1-1 0,-1 0 0,1-1 0,0 0 1,-1 0-1,16-2 0,-6 1-257,0-1 1,0-1-1,0-1 1,0-1-1,18-5 1,-16 2-6579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6.2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350 1 24575,'-2'7'0,"0"0"0,-1 0 0,0 0 0,-1 0 0,1 0 0,-1-1 0,0 1 0,-1-1 0,0 0 0,-6 6 0,9-9 0,-250 261 0,214-213-1365,27-36-5461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6.9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47 24575,'6'-1'0,"-1"0"0,0-1 0,0 0 0,0 0 0,0 0 0,-1-1 0,6-3 0,10-4 0,-14 7 0,1 0 0,-1 0 0,1 1 0,0 0 0,-1 1 0,1-1 0,0 1 0,0 1 0,0-1 0,0 1 0,10 1 0,-14 0 0,0 0 0,0 0 0,0 0 0,0 1 0,0-1 0,0 1 0,0 0 0,-1 0 0,1 0 0,0 0 0,-1 0 0,0 0 0,1 1 0,-1-1 0,0 1 0,-1-1 0,1 1 0,0 0 0,-1 0 0,1 0 0,-1 0 0,0 0 0,0 0 0,0 0 0,0 0 0,0 5 0,4 27 0,-2 0 0,0 0 0,-3 0 0,-5 47 0,1 15 0,4 85-1365,0-156-5461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7.3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24575,'5'0'0,"7"0"0,7 0 0,5 0 0,4 0 0,2 0 0,2 0 0,0 0 0,-1 0 0,1 0 0,-1 0 0,1 0 0,-7 0-8191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7.8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24575,'12'1'0,"1"0"0,-1 1 0,0 0 0,0 1 0,-1 0 0,1 0 0,17 9 0,77 46 0,-14-8 0,-74-42-170,1 0-1,-2 1 0,1 1 1,-1 1-1,-1 0 0,0 1 1,22 22-1,-26-19-6655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8.4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24575,'0'6'0,"0"11"0,0 9 0,0 5 0,0 2 0,0 1 0,0-1 0,0 0 0,0 0 0,5-7 0,2-1 0,0-1 0,-2 1 0,-1-3-8191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8.8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24575,'67'-1'0,"79"3"0,-142-2 0,0 1 0,0 0 0,0 0 0,0 0 0,-1 0 0,1 1 0,0-1 0,-1 1 0,1 0 0,-1 0 0,1 0 0,-1 1 0,0-1 0,0 1 0,0 0 0,0-1 0,-1 2 0,1-1 0,-1 0 0,1 0 0,-1 1 0,0-1 0,-1 1 0,1 0 0,2 6 0,1 9 0,0 0 0,-1 1 0,-1-1 0,0 24 0,4 14 0,0-16-682,1 42-1,-7-57-6143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48.7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31 24575,'7'-1'0,"0"0"0,0 0 0,0-1 0,0 1 0,8-5 0,24-5 0,-20 7 0,0 2 0,1 1 0,-1 0 0,1 1 0,34 6 0,-45-4 0,1 0 0,-1 1 0,1 0 0,-1 0 0,0 1 0,0 1 0,0 0 0,-1 0 0,0 0 0,0 1 0,0 0 0,-1 1 0,9 9 0,1 4 0,-2 0 0,0 1 0,-2 1 0,0 0 0,-1 1 0,-1 0 0,-2 1 0,0 0 0,-2 1 0,0 0 0,4 32 0,-2 26 0,-3 0 0,-6 92 0,0-163 0,-1 22 0,-3 1 0,0-1 0,-2 1 0,-2-2 0,-1 1 0,-2-1 0,-1 0 0,-1-1 0,-22 37 0,23-53-136,0 0-1,-1-1 1,-1 0-1,-1-2 1,0 1-1,0-2 1,-2 0-1,1 0 0,-27 12 1,15-9-6690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9.1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24575,'5'0'0,"7"0"0,7 0 0,5 0 0,4 0 0,2 0 0,1 0 0,-4 0-8191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9.7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369 1 24575,'-4'0'0,"-1"1"0,1 0 0,0 0 0,-1 0 0,1 1 0,0 0 0,0-1 0,0 1 0,0 1 0,1-1 0,-1 0 0,0 1 0,1 0 0,0 0 0,0 0 0,0 0 0,-5 7 0,-6 9 0,1 0 0,-13 23 0,16-24 0,-34 61 0,25-43 0,-1 0 0,-3-1 0,-50 61 0,70-92-195,-1 0 0,0-1 0,0 0 0,0 0 0,-1 0 0,-6 3 0,-8 2-6631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00.2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24575,'1'16'0,"0"1"0,2-1 0,0 0 0,0 0 0,2-1 0,0 1 0,0-1 0,2 0 0,13 24 0,11 10 0,51 65 0,-10-16 0,-58-78-91,-4-5-334,0-1 1,12 28-1,-14-22-6401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01.1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63 0 24575,'-20'183'0,"7"-90"0,0-23 90,-2 14-1545,14-59-5371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01.6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24575,'1'4'0,"0"1"0,0 0 0,1-1 0,-1 0 0,1 1 0,1-1 0,-1 0 0,0 0 0,1 0 0,0 0 0,0 0 0,0-1 0,0 1 0,1-1 0,6 5 0,21 27 0,115 166 0,-115-151-114,2 0-303,-3 1 0,34 78 0,-54-105-6409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06.3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90 130 24575,'-2'0'0,"0"0"0,1 0 0,-1 1 0,0-1 0,1-1 0,-1 1 0,0 0 0,0 0 0,1-1 0,-1 1 0,0-1 0,1 1 0,-1-1 0,1 1 0,-1-1 0,1 0 0,-1 0 0,1 0 0,-1 0 0,1 0 0,0 0 0,-1-1 0,1 1 0,0 0 0,0-1 0,0 1 0,0 0 0,0-1 0,1 1 0,-1-1 0,0 0 0,1 1 0,-1-1 0,1 0 0,-1 1 0,1-1 0,0 0 0,-1 1 0,1-4 0,1 2 0,-1 0 0,1-1 0,0 1 0,0 0 0,0 0 0,0 0 0,1 0 0,-1 0 0,1 0 0,0 0 0,-1 0 0,1 1 0,1-1 0,-1 1 0,0-1 0,1 1 0,-1 0 0,1 0 0,-1 0 0,6-2 0,7-2 0,0 0 0,0 2 0,0 0 0,0 0 0,1 2 0,0 0 0,0 1 0,-1 0 0,1 1 0,0 1 0,0 1 0,-1 0 0,1 1 0,20 6 0,-32-7 0,0-1 0,0 1 0,-1 0 0,1 1 0,0-1 0,-1 1 0,0-1 0,1 1 0,-1 0 0,0 0 0,-1 1 0,1-1 0,0 0 0,-1 1 0,0 0 0,0 0 0,0-1 0,0 1 0,1 6 0,-2-7 0,0 0 0,0 1 0,-1-1 0,1 0 0,-1 0 0,0 0 0,0 0 0,0 1 0,0-1 0,-1 0 0,1 0 0,-1 0 0,0 0 0,0 0 0,0 0 0,0 0 0,-1 0 0,1 0 0,-1 0 0,0 0 0,1-1 0,-1 1 0,0-1 0,-1 1 0,1-1 0,-4 3 0,-6 3 0,-1 0 0,0-1 0,-1 0 0,1-1 0,-1-1 0,-1 0 0,1-1 0,-26 4 0,55-10 0,-1 1 0,1 1 0,0 0 0,27 4 0,-38-4 0,1 1 0,-1-1 0,0 1 0,1 0 0,-1 0 0,0 1 0,0-1 0,0 1 0,0 0 0,0 0 0,0 0 0,0 1 0,-1-1 0,1 1 0,-1 0 0,1 0 0,-1 0 0,0 0 0,0 1 0,-1-1 0,1 1 0,-1-1 0,3 7 0,-4-7 0,-1 0 0,0 0 0,0 0 0,0 0 0,0 0 0,-1 0 0,1 0 0,-1-1 0,0 1 0,0 0 0,0 0 0,0 0 0,0-1 0,0 1 0,-1 0 0,1-1 0,-1 0 0,0 1 0,0-1 0,0 0 0,0 0 0,0 0 0,0 0 0,-1 0 0,1 0 0,-5 2 0,-6 4 0,0 0 0,0-1 0,-27 10 0,10-7-195,1-1 0,-1-1 0,-1-2 0,1-1 0,-1-1 0,-60-1 0,65-4-6631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07.4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156 434 24575,'21'0'0,"-1"1"0,0 1 0,0 0 0,-1 2 0,1 0 0,-1 2 0,27 10 0,-40-14 0,0 1 0,-1-1 0,0 1 0,1 0 0,-1 1 0,0-1 0,-1 1 0,1 0 0,-1 0 0,1 0 0,-1 1 0,0 0 0,-1-1 0,1 1 0,-1 1 0,0-1 0,0 0 0,-1 1 0,0-1 0,0 1 0,0 0 0,0 0 0,-1 0 0,0 0 0,0 0 0,-1 0 0,0 0 0,0 9 0,-1-11 0,0-1 0,0 0 0,0 1 0,-1-1 0,1 0 0,-1 0 0,1 0 0,-1 0 0,0 0 0,0 0 0,0-1 0,-1 1 0,1-1 0,-1 1 0,1-1 0,-1 0 0,0 0 0,0 0 0,0 0 0,0-1 0,0 1 0,0-1 0,0 0 0,-1 0 0,1 0 0,0 0 0,-1 0 0,-4 0 0,-7 1 0,-1 0 0,0-1 0,0 0 0,-29-4 0,37 2 0,1 0 0,0-1 0,0 0 0,0 0 0,0-1 0,0 0 0,0 0 0,1-1 0,-1 0 0,1 0 0,0 0 0,-10-9 0,14 11 0,0-1 0,0 1 0,0 0 0,0 0 0,0-1 0,1 1 0,-1-1 0,1 1 0,-1-1 0,1 0 0,0 0 0,0 1 0,0-1 0,1 0 0,-1 0 0,1 0 0,-1 0 0,1 0 0,0 0 0,0 0 0,1 0 0,-1 0 0,0 0 0,1 0 0,0 0 0,0 0 0,0 1 0,0-1 0,0 0 0,0 1 0,1-1 0,-1 0 0,4-3 0,9-11 0,1 1 0,21-18 0,-20 20 0,-1-1 0,23-29 0,-23 23 0,-2-1 0,0 0 0,11-28 0,-20 38 0,1 1 0,-1-1 0,-1 0 0,0 0 0,-1-1 0,0 1 0,-1 0 0,0-20 0,-2 25 0,-1 0 0,0 0 0,0 0 0,-1 0 0,0 1 0,0-1 0,0 1 0,-1 0 0,0 0 0,0 0 0,-1 0 0,1 1 0,-1 0 0,0 0 0,-1 0 0,1 1 0,-1-1 0,0 1 0,-11-5 0,7 3 0,1 1 0,-1 1 0,0 0 0,-1 0 0,1 1 0,0 0 0,-1 0 0,0 2 0,0-1 0,1 1 0,-1 1 0,-16 1 0,22 0 6,-1 0-1,0 1 1,1-1-1,-1 1 0,1 0 1,0 1-1,-1 0 1,1 0-1,0 0 1,1 0-1,-1 1 1,1-1-1,-1 1 0,1 0 1,0 1-1,0-1 1,1 1-1,0-1 1,-1 1-1,1 0 1,-4 10-1,2-2-191,1 1 1,0-1-1,0 1 0,1-1 1,1 1-1,0 0 1,1 25-1,2-12-6640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08.0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24575,'0'5'0,"0"12"0,0 9 0,0 5 0,0 2 0,0 1 0,0 0 0,0-1 0,0 0 0,0-2 0,0 0 0,0 0 0,0 0 0,0-1 0,6-5 0,1-1 0,-1-5-8191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08.5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53 24575,'1'-3'0,"-1"0"0,1 1 0,0-1 0,0 1 0,0-1 0,0 1 0,0-1 0,1 1 0,-1 0 0,1-1 0,0 1 0,-1 0 0,1 0 0,0 0 0,0 1 0,0-1 0,1 0 0,-1 1 0,0-1 0,1 1 0,-1 0 0,1 0 0,-1 0 0,1 0 0,-1 0 0,1 0 0,0 1 0,-1-1 0,1 1 0,0 0 0,0 0 0,3 0 0,-3 0 0,1 0 0,-1 0 0,1 0 0,0 0 0,-1 1 0,1 0 0,-1-1 0,1 1 0,-1 1 0,1-1 0,2 2 0,-4-2 0,-1 0 0,0 0 0,1 0 0,-1 0 0,0 0 0,0 0 0,0 0 0,0 0 0,0 0 0,0 0 0,0 1 0,0-1 0,0 1 0,-1-1 0,1 0 0,0 1 0,-1-1 0,1 1 0,-1-1 0,0 1 0,0-1 0,1 1 0,-1 0 0,0 2 0,-1-1 0,1 0 0,-1 0 0,1 0 0,0 0 0,0 0 0,0 0 0,1 0 0,-1 0 0,1 0 0,0 0 0,-1 0 0,1-1 0,1 1 0,-1 0 0,0 0 0,1-1 0,-1 1 0,1 0 0,0-1 0,0 0 0,0 1 0,0-1 0,0 0 0,0 0 0,1 0 0,-1 0 0,1-1 0,-1 1 0,1-1 0,0 1 0,0-1 0,4 1 0,8 5 0,0-1 0,0 0 0,-1 1 0,1 1 0,-2 1 0,17 12 0,-26-18 0,0 1 0,-1 0 0,1 0 0,-1 0 0,0 1 0,0-1 0,-1 1 0,1 0 0,-1 0 0,0 0 0,0 0 0,0 0 0,-1 0 0,0 0 0,0 1 0,0-1 0,-1 0 0,0 1 0,0-1 0,-1 6 0,1-5 5,-1 1 1,0 0-1,-1-1 0,1 0 0,-1 1 0,0-1 1,-1 0-1,0 0 0,0 0 0,0 0 1,0-1-1,-1 1 0,0-1 0,0 0 0,-1 0 1,0 0-1,1-1 0,-1 0 0,-1 0 0,1 0 1,-1 0-1,-10 5 0,-8 1-302,1-1 0,-2 0 0,1-2 0,-37 6 0,34-8-6529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10.0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 1 24575,'0'4'0,"0"-1"0,1 1 0,0 0 0,0-1 0,0 1 0,0 0 0,1-1 0,-1 0 0,1 1 0,0-1 0,0 0 0,0 0 0,0 0 0,1 0 0,-1 0 0,1 0 0,0-1 0,0 1 0,0-1 0,0 0 0,0 0 0,0 0 0,1 0 0,-1 0 0,1-1 0,-1 0 0,7 2 0,2 1 0,1-1 0,-1 0 0,1-1 0,0 0 0,0-1 0,24-2 0,-35 1 0,0 0 0,0 0 0,1 0 0,-1 0 0,0-1 0,0 1 0,0-1 0,0 0 0,0 1 0,0-1 0,0 0 0,0 0 0,0-1 0,0 1 0,0 0 0,0-1 0,-1 1 0,1-1 0,-1 1 0,1-1 0,-1 0 0,0 1 0,1-1 0,0-3 0,-1 4 0,-1 0 0,0 1 0,0-1 0,0 0 0,0 0 0,0 0 0,0 1 0,0-1 0,0 0 0,0 0 0,0 1 0,-1-1 0,1 0 0,0 0 0,0 1 0,-1-1 0,1 0 0,-1 0 0,1 1 0,0-1 0,-1 1 0,1-1 0,-1 0 0,0 0 0,-1 0 0,0-1 0,-1 1 0,1 0 0,0 0 0,0 0 0,0 0 0,-1 0 0,1 0 0,0 1 0,-1-1 0,1 1 0,-4 0 0,-2-1 0,0 1 0,-1 1 0,1 0 0,0 0 0,0 0 0,0 1 0,0 0 0,0 1 0,0 0 0,0 0 0,1 1 0,-1 0 0,-11 8 0,7-3 0,0 0 0,1 1 0,0 0 0,0 1 0,1 0 0,-16 24 0,25-34 0,-1 1 0,1 0 0,0 0 0,0 0 0,-1 0 0,2 1 0,-1-1 0,0 0 0,0 0 0,1 1 0,-1-1 0,1 0 0,0 1 0,0-1 0,0 0 0,0 5 0,1-5 0,-1-1 0,1 1 0,0-1 0,-1 1 0,1-1 0,0 1 0,0-1 0,0 0 0,0 1 0,1-1 0,-1 0 0,0 0 0,0 0 0,1 0 0,-1 0 0,1 0 0,-1 0 0,3 0 0,8 3 0,0 0 0,1-1 0,-1 0 0,1-1 0,16 0 0,7 3 0,-24-3 0,-1 1 0,1 1 0,-1-1 0,0 2 0,0 0 0,0 0 0,18 14 0,-24-16 0,-1 0 0,0 0 0,-1 1 0,1 0 0,-1-1 0,1 1 0,-1 1 0,0-1 0,-1 0 0,1 1 0,-1-1 0,0 1 0,0 0 0,0 0 0,-1 0 0,1 0 0,-1 0 0,-1 0 0,1 0 0,-1 10 0,-1-9 0,0-1 0,0 1 0,-1 0 0,0-1 0,-1 1 0,1-1 0,-1 0 0,0 0 0,0 0 0,0 0 0,-1 0 0,0-1 0,0 1 0,-7 5 0,3-2 0,-1 0 0,-1-1 0,0 0 0,0 0 0,0-1 0,-13 6 0,-3-3-105,-48 9-1,49-12-1048,4-1-5672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1.6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80 24575,'0'-26'0,"1"-24"0,4 47 0,2 11 0,5 15 0,3 20 0,-1 0 0,-2 2 0,-3-1 0,5 47 0,3 9 0,-2 42 0,-11-79 0,1-38-1365,1-6-5461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10.5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34 24575,'0'-1'0,"1"-1"0,-1 1 0,1 0 0,0-1 0,-1 1 0,1 0 0,0-1 0,0 1 0,0 0 0,0 0 0,0 0 0,0 0 0,0 0 0,0 0 0,0 0 0,1 1 0,-1-1 0,0 0 0,1 1 0,-1-1 0,0 0 0,1 1 0,-1 0 0,1-1 0,-1 1 0,1 0 0,1 0 0,48-6 0,-45 5 0,1 1 0,7-1 0,1 0 0,0 1 0,0 0 0,21 5 0,-35-5 0,1 0 0,-1 1 0,1-1 0,-1 1 0,1-1 0,-1 1 0,1 0 0,-1-1 0,1 1 0,-1 0 0,0 0 0,0 0 0,1 0 0,-1 0 0,0 0 0,0 0 0,0 1 0,0-1 0,0 0 0,1 3 0,-2-2 0,0 0 0,0 0 0,0 0 0,0 1 0,0-1 0,0 0 0,-1 0 0,1 0 0,-1 0 0,0 1 0,1-1 0,-1 0 0,0 0 0,0 0 0,0-1 0,0 1 0,-1 0 0,1 0 0,-3 2 0,-30 36 0,21-26 0,1 0 0,0 0 0,-18 32 0,28-42 0,0 0 0,0 0 0,1 0 0,-1 0 0,1 0 0,0 0 0,0 0 0,1 0 0,-1 1 0,1-1 0,0 0 0,0 1 0,0-1 0,0 0 0,1 1 0,0-1 0,0 0 0,0 0 0,0 0 0,1 0 0,0 0 0,2 4 0,-1-4 0,0 0 0,1 0 0,0 0 0,0-1 0,0 0 0,0 0 0,0 0 0,1 0 0,0-1 0,-1 1 0,1-1 0,0 0 0,0-1 0,0 1 0,0-1 0,0 0 0,1 0 0,6 0 0,8 1 0,1-1 0,-1-1 0,28-4 0,-35 2-170,1-1-1,-1 0 0,0-1 1,0-1-1,0 0 0,-1-1 1,14-8-1,-9 5-6655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29.9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1 24575,'-3'149'0,"7"163"0,13-222-1365,-11-63-5461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0.3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 24575,'0'-5'0,"0"-2"-8191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0.7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6 413 24575,'-3'-87'0,"1"46"0,1 1 0,8-69 0,-4 96 0,1 0 0,0 0 0,10-23 0,-12 31 0,1 0 0,0 0 0,-1 0 0,2 0 0,-1 0 0,0 1 0,1-1 0,0 1 0,0 0 0,0 0 0,6-4 0,-8 8 0,0-1 0,-1 1 0,1 0 0,-1-1 0,1 1 0,0 0 0,-1 0 0,1 0 0,-1 1 0,1-1 0,0 0 0,-1 0 0,1 1 0,-1-1 0,1 1 0,-1 0 0,1-1 0,-1 1 0,1 0 0,-1 0 0,0 0 0,1 0 0,-1 0 0,0 0 0,0 0 0,0 0 0,0 1 0,0-1 0,0 0 0,0 1 0,0-1 0,0 1 0,-1-1 0,1 1 0,0 2 0,4 6 0,0 0 0,-1 0 0,5 20 0,1 42 0,-8-54 0,0 1 0,8 30 0,-10-49 0,0 0 0,0 1 0,0-1 0,0 1 0,0-1 0,0 0 0,0 1 0,0-1 0,1 0 0,-1 1 0,0-1 0,0 0 0,0 1 0,0-1 0,0 0 0,1 1 0,-1-1 0,0 0 0,0 0 0,1 1 0,-1-1 0,0 0 0,0 0 0,1 1 0,-1-1 0,0 0 0,1 0 0,-1 0 0,0 1 0,1-1 0,-1 0 0,0 0 0,1 0 0,-1 0 0,0 0 0,1 0 0,-1 0 0,1 0 0,9-14 0,5-35 0,-13 41 0,0 1 0,19-49 0,-20 55 0,0-1 0,0 0 0,0 0 0,0 0 0,0 1 0,0-1 0,0 1 0,0-1 0,1 1 0,-1-1 0,0 1 0,1 0 0,0-1 0,-1 1 0,1 0 0,0 0 0,-1 0 0,1 1 0,0-1 0,0 0 0,0 0 0,0 1 0,0 0 0,0-1 0,2 1 0,-2 0 0,0 1 0,-1 0 0,1-1 0,-1 1 0,1 0 0,-1 0 0,1 0 0,-1 0 0,1 0 0,-1 0 0,0 1 0,0-1 0,1 0 0,-1 1 0,0-1 0,0 1 0,0-1 0,-1 1 0,1-1 0,0 1 0,-1 0 0,1-1 0,0 1 0,-1 3 0,9 46 0,-8-47 0,19 167-1365,-15-144-5461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1.3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0 615 24575,'10'-1'0,"0"0"0,0-1 0,0 0 0,0-1 0,-1 0 0,1 0 0,-1-1 0,0 0 0,17-11 0,7-7 0,33-28 0,-61 46 0,0 1 0,-1 0 0,0 0 0,-1-1 0,1 1 0,-1-1 0,1 0 0,-1 0 0,0 0 0,-1 0 0,1 0 0,2-7 0,-4 8 0,-1 1 0,0 0 0,0 0 0,0-1 0,0 1 0,0 0 0,-1 0 0,1 0 0,-1-1 0,0 1 0,1 0 0,-1 0 0,0 0 0,0 0 0,0 0 0,0 0 0,-1 0 0,1 1 0,0-1 0,-1 0 0,1 1 0,-1-1 0,0 1 0,0-1 0,1 1 0,-1 0 0,-4-2 0,-53-36 0,31 23 0,-48-39 0,70 50 0,1 0 0,0 0 0,0 0 0,0 0 0,1-1 0,0 1 0,0-1 0,0 0 0,1 0 0,0-1 0,0 1 0,0-1 0,1 0 0,-2-8 0,4 11 0,0-1 0,0 1 0,1-1 0,-1 1 0,1 0 0,0 0 0,0-1 0,0 1 0,1 0 0,-1 0 0,1 0 0,0 0 0,1 1 0,-1-1 0,0 1 0,1-1 0,4-4 0,7-6 0,0 0 0,24-17 0,-28 23 0,-3 2-170,0 1-1,0 0 0,1 1 1,0 0-1,0 0 0,0 1 1,15-5-1,0 3-6655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1.7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308 19 24575,'0'0'0,"0"-1"0,0 0 0,0 0 0,0 1 0,0-1 0,0 0 0,0 1 0,-1-1 0,1 0 0,0 1 0,-1-1 0,1 0 0,0 1 0,-1-1 0,1 1 0,-1-1 0,1 1 0,-1-1 0,1 1 0,-1-1 0,1 1 0,-1-1 0,1 1 0,-1-1 0,0 1 0,1 0 0,-1 0 0,0-1 0,-26-1 0,-23 15 0,41-8 0,1 0 0,-1 1 0,1 0 0,0 1 0,1 0 0,-1 0 0,2 1 0,-1-1 0,-9 16 0,-7 12 0,-17 40 0,25-47 0,6-10 0,1 0 0,1 0 0,0 1 0,1 0 0,-5 36 0,6-16 0,3 77 0,1-93 20,2 0 0,1 0 0,1-1 0,1 1 0,8 26 0,-10-42-91,1 0 1,0-1-1,0 1 0,1-1 0,0 0 1,0 0-1,0 0 0,1 0 1,0-1-1,0 1 0,0-1 0,1-1 1,0 1-1,0-1 0,0 0 1,0 0-1,1-1 0,-1 0 0,1 0 1,8 3-1,5-1-6755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2.1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210 1 24575,'-25'29'0,"2"2"0,1 1 0,2 0 0,1 2 0,2 0 0,-18 50 0,24-59 0,2 1 0,1 0 0,1 0 0,-7 55 0,14-79 0,0 0 0,0 1 0,0-1 0,1 0 0,-1 0 0,0 0 0,1 0 0,-1 0 0,1 0 0,0 0 0,0 0 0,0 0 0,0 0 0,0 0 0,0 0 0,0 0 0,1-1 0,-1 1 0,1 0 0,2 1 0,0 0 0,0 0 0,0-1 0,0 0 0,0 0 0,0 0 0,1-1 0,-1 1 0,1-1 0,5 1 0,6 0 0,1 0 0,-1-2 0,1 0 0,23-3 0,-33 3-124,-1-1 0,1-1 0,-1 1 0,1-1 0,-1 0 0,0 0-1,0-1 1,0 0 0,0 0 0,5-4 0,4-6-6702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2.5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0 24575,'0'5'0,"-5"2"0,-2 5 0,0 5 0,-3 6 0,-1 3 0,2 3 0,3 2 0,1 0 0,3 1 0,1 0 0,1-1 0,0 0 0,1 0 0,-1 0 0,6-6 0,1-6-8191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2.9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130 10 24575,'1'1'0,"-1"-1"0,1 0 0,-1 0 0,1 0 0,-1 0 0,0 0 0,1 0 0,-1 0 0,1-1 0,-1 1 0,0 0 0,1 0 0,-1 0 0,1 0 0,-1 0 0,0-1 0,1 1 0,-1 0 0,0 0 0,1-1 0,-1 1 0,0 0 0,1 0 0,-1-1 0,0 1 0,0 0 0,1-1 0,-1 1 0,0 0 0,0-1 0,0 1 0,1-1 0,-1 1 0,0 0 0,0-1 0,0 0 0,0 1 0,-1 0 0,1 0 0,-1-1 0,1 1 0,-1 0 0,1 0 0,-1 0 0,1-1 0,-1 1 0,1 0 0,-1 0 0,0 0 0,1 0 0,-1 0 0,1 0 0,-1 0 0,1 0 0,-1 1 0,1-1 0,-1 0 0,1 0 0,-1 0 0,1 1 0,-1-1 0,1 0 0,-1 0 0,1 1 0,-1-1 0,1 0 0,-1 1 0,1-1 0,0 0 0,-1 1 0,1-1 0,0 1 0,-1 0 0,-5 4 0,0 1 0,0 0 0,0 1 0,1-1 0,0 1 0,0 0 0,-6 13 0,-25 59 0,29-62 0,-1 7 0,2 1 0,1-1 0,0 1 0,2 0 0,1 0 0,1 0 0,1 0 0,7 50 0,-6-68 0,0 0 0,0 0 0,1 0 0,0 0 0,1 0 0,0 0 0,0-1 0,0 1 0,0-1 0,1 0 0,0 0 0,1 0 0,0 0 0,-1-1 0,2 0 0,-1 0 0,0 0 0,1-1 0,0 1 0,0-1 0,1-1 0,-1 1 0,1-1 0,-1 0 0,1-1 0,0 0 0,0 0 0,12 2 0,-10-3 0,-1 0 0,1 0 0,0-1 0,-1 0 0,1 0 0,0-1 0,-1 0 0,1-1 0,-1 0 0,0 0 0,0-1 0,0 0 0,0 0 0,0-1 0,0 0 0,-1-1 0,0 1 0,0-1 0,0-1 0,0 1 0,-1-1 0,0 0 0,10-14 0,-7 4 0,0 0 0,-1 0 0,-1-1 0,0 0 0,-2-1 0,0 1 0,0-1 0,-2 0 0,0 0 0,-1 0 0,-1-1 0,-1 1 0,-1 0 0,0 0 0,-1-1 0,-5-17 0,3 24-68,-1 1 0,-1-1-1,1 1 1,-2 1 0,1-1 0,-2 1-1,1 0 1,-1 1 0,-1 0 0,0 0-1,0 1 1,-1 0 0,1 0 0,-2 1-1,1 1 1,-1-1 0,0 2 0,0 0-1,-18-6 1,6 6-6758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3.2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24575,'6'1'0,"0"0"0,0 0 0,-1 0 0,1 1 0,0 0 0,-1 0 0,1 1 0,-1 0 0,0 0 0,0 0 0,0 0 0,0 1 0,0 0 0,5 6 0,7 7 0,-2 0 0,19 26 0,-18-21 0,-1 1 0,-1 1 0,0 0 0,-2 0 0,-2 1 0,0 1 0,-1 0 0,-1 0 0,-2 1 0,-1 0 0,-1 0 0,-1 0 0,-1 0 0,-2 1 0,-5 49 0,1-60-97,-1 0-1,-1-1 1,-1 1-1,0-1 1,-1-1-1,-1 1 1,0-1-1,-1-1 1,0 0-1,-2 0 1,1-1-1,-2-1 0,-17 15 1,12-14-6729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2.16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 1 24575,'0'42'0,"1"22"0,-3 0 0,-16 104 0,14-149 0,1 0 0,1 0 0,1-1 0,1 1 0,0 0 0,2 0 0,4 29 0,-4-42 0,-1 1 0,1-1 0,0 0 0,1 1 0,-1-1 0,1 0 0,0-1 0,1 1 0,-1 0 0,1-1 0,0 0 0,1 0 0,-1 0 0,1 0 0,0-1 0,0 0 0,1 0 0,-1 0 0,1-1 0,0 1 0,-1-1 0,2-1 0,-1 1 0,13 2 0,-15-3 0,0-2 0,1 1 0,-1 0 0,1-1 0,-1 0 0,1 0 0,-1 0 0,1-1 0,-1 0 0,1 1 0,-1-2 0,0 1 0,1 0 0,-1-1 0,0 0 0,0 0 0,0 0 0,4-3 0,-2 0 0,0 0 0,0-1 0,-1 0 0,0 0 0,0 0 0,0 0 0,-1-1 0,0 1 0,6-14 0,-2-1 0,-1 0 0,0-1 0,-2 0 0,0 0 0,-2 0 0,2-35 0,-6 47 0,0 0 0,-1-1 0,0 1 0,0 0 0,-1 0 0,0 0 0,-1 0 0,0 0 0,-8-11 0,4 6 0,0 1 0,-1 1 0,-1 0 0,-1 0 0,-15-15 0,21 24-170,0 0-1,0 0 0,-1 1 1,1-1-1,-1 1 0,0 0 1,-7-2-1,-12-2-6655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4.8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24575,'-1'71'0,"2"95"0,1-139 0,1-1 0,1 1 0,1-1 0,11 32 0,26 51-1365,-32-90-5461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5.2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81 24575,'0'-4'0,"1"0"0,0 1 0,1-1 0,-1 0 0,0 0 0,1 1 0,0-1 0,0 1 0,0 0 0,1-1 0,-1 1 0,1 0 0,-1 0 0,1 1 0,0-1 0,0 1 0,0-1 0,1 1 0,-1 0 0,0 0 0,1 0 0,0 1 0,-1-1 0,1 1 0,0 0 0,5-1 0,-6 0 0,0 1 0,0 0 0,0 0 0,1 1 0,-1-1 0,0 1 0,1 0 0,-1-1 0,0 1 0,1 1 0,-1-1 0,0 0 0,1 1 0,-1 0 0,0 0 0,0 0 0,1 0 0,-1 0 0,0 1 0,0-1 0,0 1 0,-1 0 0,1 0 0,0 0 0,-1 0 0,1 0 0,-1 1 0,0-1 0,0 1 0,0 0 0,4 5 0,-3 0 0,0 0 0,-1 0 0,1 1 0,-2-1 0,1 1 0,-1-1 0,-1 1 0,1-1 0,-1 1 0,-1-1 0,1 1 0,-2 0 0,1-1 0,-1 0 0,-5 14 0,-4 3 0,0-1 0,-2 0 0,-26 36 0,19-30 0,-19 39 0,38-68 0,-4 9 0,0 1 0,0 0 0,1 0 0,0 0 0,1 0 0,-3 18 0,6-26 0,0 0 0,0 1 0,1-1 0,-1 0 0,1 0 0,0 0 0,0 0 0,0 0 0,0 0 0,0 0 0,0 0 0,1 0 0,0 0 0,-1-1 0,1 1 0,0-1 0,0 1 0,1-1 0,-1 0 0,0 1 0,1-1 0,-1 0 0,1-1 0,0 1 0,-1 0 0,1-1 0,0 0 0,0 0 0,4 1 0,-1 1 10,0-1 0,1 0 0,0-1 0,-1 1 0,1-1 0,0-1 0,0 1 0,0-1 0,-1 0 0,1-1 0,12-2 0,-1-1-505,0-1 0,34-15 0,-25 8-6331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5.7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382 0 24575,'-1'6'0,"-1"-1"0,1 0 0,-1 1 0,-1-1 0,1 0 0,-1 0 0,0 0 0,0-1 0,0 1 0,-6 5 0,-7 13 0,-16 32 0,6-9 0,-36 46 0,-140 185-1365,190-262-5461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7.5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 24575,'55'-2'0,"-23"0"0,0 2 0,-1 0 0,59 10 0,-85-9 0,0 1 0,1 0 0,-1 0 0,0 0 0,-1 1 0,1-1 0,0 1 0,-1 1 0,1-1 0,-1 1 0,0-1 0,0 1 0,-1 0 0,1 0 0,-1 1 0,0-1 0,0 1 0,0 0 0,-1 0 0,1 0 0,-1 0 0,0 0 0,-1 0 0,1 0 0,0 7 0,2 14 0,-1 0 0,-2 0 0,0 1 0,-4 27 0,2-15 0,-2-9 0,-1 0 0,-1 0 0,-15 46 0,10-41 0,-10 70 0,12-45-1365,1-33-5461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7.8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93 24575,'6'0'0,"1"-5"0,4-3 0,2-3 0,2-2 0,5 3 0,4 2 0,3 3 0,2 3 0,-4-5 0,0 0 0,0 0 0,1 2 0,1 2 0,2 1 0,-5 12 0,0 3 0,-6 0-8191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6.6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0 24575,'-5'0'0,"-2"5"0,10 2 0,6 10 0,5 7 0,7 5 0,-1 3 0,1 1 0,3 0 0,-3 0 0,-5-1 0,0-6 0,-3-2 0,-3 1 0,1 0 0,-1-3-8191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8.8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 0 24575,'0'5'0,"0"8"0,0 5 0,0 6 0,0 4 0,0 2 0,0 2 0,-5-6 0,-2 0 0,0-1 0,2 1 0,1 1 0,1 2 0,2 0 0,1-4-8191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9.3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33 24575,'21'-1'0,"0"-1"0,0-2 0,21-5 0,-29 5 0,-1 0 0,1 1 0,0 1 0,0 0 0,0 1 0,0 1 0,0-1 0,0 2 0,0 0 0,24 5 0,-35-5 0,1 0 0,-1 0 0,0 1 0,1-1 0,-1 1 0,0-1 0,0 1 0,0-1 0,0 1 0,0 0 0,-1 0 0,1 0 0,0 0 0,-1 0 0,0 1 0,1-1 0,-1 0 0,1 3 0,0 1 0,0 1 0,-1-1 0,1 0 0,-1 1 0,-1-1 0,1 1 0,-1 6 0,-2 10 0,0-1 0,-2 0 0,-7 25 0,2-2-273,3 0 0,1 0 0,2 1 0,4 50 0,-1-69-6553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9.6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1 124 24575,'5'-6'0,"7"-1"0,7-5 0,5 0 0,4-4 0,2 2 0,2 2 0,0-1 0,0 1 0,0 3 0,-1 2 0,-5 4-8191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40.7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420 0 24575,'-1'8'0,"0"0"0,-1 0 0,0 0 0,0-1 0,0 1 0,-1-1 0,0 1 0,-1-1 0,0 0 0,0-1 0,0 1 0,-7 7 0,-10 12 0,-36 34 0,54-57 0,-77 72-67,48-48-149,1 2-1,1 1 1,1 2 0,2 0-1,-26 42 1,39-48-6610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2.7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24575,'1'6'0,"2"-1"0,-1 0 0,1 0 0,-1-1 0,1 1 0,0 0 0,1-1 0,-1 0 0,1 1 0,6 4 0,4 6 0,0 4 0,0 1 0,-2 0 0,0 0 0,-1 2 0,-1-1 0,12 40 0,-10-15 0,-2 0 0,7 65 0,5 15-1365,-18-100-5461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41.2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24575,'0'6'0,"0"11"0,6 4 0,1 3 0,0 2 0,3 3 0,1 1 0,3 1 0,-1 0 0,4-5 0,-3-2 0,-3 0 0,3-3 0,-3-1 0,-2 1 0,-2-2-8191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41.8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192 0 24575,'-5'0'0,"-2"5"0,0 8 0,-3 0 0,-1 4 0,2 5 0,-3 3 0,1 2 0,-3 3 0,0 1 0,4 0 0,-3-5 0,2-1 0,2-1 0,-2 2 0,0 1 0,-3 1 0,2-4-8191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42.3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24575,'1'4'0,"1"0"0,1 0 0,-1 0 0,0 0 0,1 0 0,0 0 0,0-1 0,0 1 0,0-1 0,0 0 0,6 4 0,4 6 0,178 169 0,-2-1 0,-140-126-682,76 111-1,-108-140-6143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46.4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16 184 24575,'-1'-10'0,"1"0"0,1 1 0,0-1 0,0 0 0,1 1 0,0-1 0,0 1 0,1 0 0,7-14 0,-7 18 0,0 0 0,1 0 0,0 0 0,0 1 0,0 0 0,1 0 0,-1 0 0,1 0 0,0 1 0,0-1 0,0 1 0,1 0 0,-1 1 0,1 0 0,-1 0 0,10-3 0,-6 3 0,0-1 0,1 1 0,-1 1 0,0 0 0,1 0 0,-1 1 0,0 0 0,17 2 0,-22-1 0,-1 0 0,0 0 0,1 0 0,-1 0 0,0 0 0,0 1 0,0-1 0,0 1 0,0 0 0,0 0 0,0 0 0,-1 0 0,1 1 0,-1-1 0,1 1 0,-1-1 0,0 1 0,0 0 0,0 0 0,-1 0 0,1 0 0,-1 0 0,1 0 0,-1 0 0,0 1 0,1 5 0,0 0 0,0 1 0,-1-1 0,0 1 0,-1-1 0,0 1 0,-1 0 0,-2 16 0,2-21 0,-1 0 0,1-1 0,-1 1 0,0-1 0,0 1 0,0-1 0,-1 0 0,1 0 0,-1 0 0,0 0 0,0 0 0,-1-1 0,1 0 0,-1 1 0,0-1 0,1 0 0,-6 2 0,-17 8 0,-11 9 0,37-22 0,0 0 0,0 1 0,0-1 0,0 0 0,0 1 0,1-1 0,-1 1 0,0-1 0,0 0 0,1 1 0,-1-1 0,0 0 0,1 0 0,-1 1 0,0-1 0,1 0 0,-1 0 0,0 1 0,1-1 0,-1 0 0,0 0 0,1 0 0,-1 0 0,1 1 0,-1-1 0,0 0 0,1 0 0,-1 0 0,1 0 0,-1 0 0,1 0 0,-1 0 0,0 0 0,1 0 0,-1 0 0,1-1 0,24 5 0,-23-4 0,12 1 0,-1 1 0,0 1 0,0 0 0,0 1 0,0 1 0,-1 0 0,0 0 0,0 1 0,20 13 0,-25-13 0,0-1 0,-1 1 0,0 0 0,0 0 0,0 1 0,-1 0 0,0 0 0,0 0 0,0 0 0,-1 1 0,0 0 0,-1 0 0,0 0 0,0 0 0,-1 0 0,2 12 0,-3-16 0,0 0 0,-1 1 0,0-1 0,0 0 0,0 0 0,-1 0 0,1 0 0,-1 0 0,0 0 0,0 0 0,0 0 0,-1 0 0,1 0 0,-1 0 0,0-1 0,0 1 0,-4 4 0,2-3 0,-2 1 0,1-1 0,-1 0 0,0 0 0,0 0 0,0-1 0,0 0 0,-13 6 0,-7 0 0,-1-1 0,0-1 0,-54 10 0,71-17-80,0 0 0,0 0-1,0-1 1,-1 0 0,1-1-1,0 0 1,0 0 0,0-1-1,0-1 1,1 0 0,-1 0 0,0-1-1,1 0 1,0 0 0,0-1-1,-15-11 1,5 1-6746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47.3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265 315 24575,'114'130'0,"-111"-128"0,0 1 0,-1 0 0,1 0 0,-1 0 0,1 1 0,-1-1 0,0 1 0,0-1 0,0 1 0,-1-1 0,0 1 0,1 0 0,-1 0 0,0 0 0,-1 0 0,1 0 0,-1 0 0,0 0 0,0 0 0,0 0 0,-1 5 0,0-5 0,0-1 0,0 0 0,-1 0 0,1 0 0,-1 0 0,0 0 0,0 0 0,0 0 0,0-1 0,0 1 0,-1-1 0,1 1 0,-1-1 0,0 0 0,0 0 0,0 0 0,0 0 0,0-1 0,0 1 0,0-1 0,0 0 0,0 0 0,-1 0 0,-5 1 0,-10 2 0,0-1 0,-1-1 0,1-1 0,-1-1 0,1-1 0,-1 0 0,-21-5 0,29 4 0,0-1 0,1 0 0,0-1 0,0 0 0,0-1 0,0 0 0,1 0 0,0-1 0,0-1 0,0 0 0,1 0 0,0-1 0,-9-9 0,17 15 0,0 0 0,0 1 0,0-1 0,0 0 0,0 0 0,0 1 0,0-1 0,1 0 0,-1 0 0,1 0 0,-1 0 0,1 0 0,0 0 0,0 0 0,0 0 0,0 0 0,0 0 0,0 0 0,1 0 0,-1 0 0,1 0 0,-1 0 0,1 0 0,0 0 0,-1 0 0,1 1 0,0-1 0,0 0 0,1 1 0,-1-1 0,0 0 0,0 1 0,1 0 0,-1-1 0,1 1 0,1-2 0,10-8 0,0 1 0,0 0 0,22-12 0,-18 12 0,10-7 0,0-1 0,-1-2 0,-1 0 0,-1-2 0,-1-1 0,0 0 0,23-35 0,-43 54 0,0 0 0,-1 0 0,1-1 0,-1 1 0,0-1 0,0 1 0,-1-1 0,1 0 0,-1 0 0,0 0 0,-1 1 0,1-1 0,-1 0 0,0 0 0,0 0 0,0 0 0,-2-8 0,0 9 0,1 0 0,-1 1 0,0-1 0,0 0 0,0 1 0,0 0 0,-1-1 0,1 1 0,-1 0 0,0 0 0,0 0 0,0 1 0,0-1 0,0 1 0,-1 0 0,1 0 0,-1 0 0,0 0 0,1 0 0,-1 1 0,-6-2 0,-4-2 0,-1 2 0,0-1 0,-1 2 0,1 0 0,0 0 0,-1 2 0,1 0 0,0 0 0,-1 2 0,1 0 0,0 0 0,-29 10 0,41-10 0,-1 1 0,1-1 0,0 1 0,0-1 0,0 1 0,0 0 0,1 0 0,-1 1 0,1-1 0,0 0 0,0 1 0,0 0 0,0-1 0,0 1 0,1 0 0,0 0 0,0 0 0,0 0 0,0 0 0,0 0 0,1 0 0,0 0 0,0 0 0,0 6 0,1-1 0,-1-1 0,1 1 0,0-1 0,1 1 0,0-1 0,1 1 0,-1-1 0,2 0 0,-1 0 0,8 12 0,8 5-1365,0-4-5461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48.3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24575,'0'5'0,"0"7"0,0 7 0,0 5 0,0 4 0,0 2 0,0 2 0,0 0 0,0 0 0,0-1 0,0 1 0,0-1 0,0-5-8191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48.9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32 115 24575,'0'-2'0,"0"1"0,-1-1 0,1 1 0,0-1 0,-1 1 0,0-1 0,1 1 0,-1-1 0,0 1 0,0 0 0,1-1 0,-1 1 0,0 0 0,0 0 0,-1 0 0,1 0 0,-2-2 0,2 2 0,0 0 0,-1 0 0,1 0 0,0 0 0,0-1 0,0 1 0,0 0 0,0-1 0,0 1 0,0-1 0,0 1 0,1-1 0,-1 1 0,1-1 0,-1 0 0,1 1 0,-1-1 0,1 0 0,0 1 0,0-4 0,0 3 0,0-1 0,1 1 0,-1-1 0,1 1 0,-1-1 0,1 1 0,0-1 0,0 1 0,0 0 0,0 0 0,1-1 0,-1 1 0,1 0 0,-1 0 0,1 0 0,0 1 0,-1-1 0,1 0 0,0 0 0,0 1 0,0 0 0,1-1 0,-1 1 0,0 0 0,0 0 0,1 0 0,-1 0 0,1 0 0,-1 1 0,1-1 0,-1 1 0,5-1 0,-4 1 0,1 0 0,-1 0 0,1 0 0,-1 1 0,1 0 0,-1-1 0,1 1 0,-1 0 0,1 0 0,-1 1 0,0-1 0,0 1 0,0 0 0,0-1 0,0 1 0,0 1 0,0-1 0,0 0 0,-1 1 0,1-1 0,-1 1 0,4 5 0,-4-4 0,0-1 0,0 1 0,-1 0 0,1 0 0,-1 0 0,0 0 0,0 0 0,0 0 0,0 1 0,-1-1 0,0 0 0,0 0 0,0 0 0,-1 6 0,-1 1 0,-1 1 0,-1-1 0,-8 20 0,11-29 0,0 1 0,0-1 0,0 1 0,1-1 0,-1 1 0,1-1 0,-1 1 0,1-1 0,0 1 0,0-1 0,0 1 0,1-1 0,-1 1 0,1-1 0,-1 1 0,1-1 0,0 1 0,0-1 0,0 0 0,0 1 0,0-1 0,0 0 0,1 0 0,1 2 0,4 4 0,1 0 0,0 0 0,0-1 0,15 9 0,19 19 0,-37-30 0,0 1 0,-1 0 0,0 0 0,0 0 0,0 0 0,-1 1 0,0-1 0,0 1 0,-1 0 0,0-1 0,0 1 0,-1 0 0,1 1 0,-1 6 0,-1-10 0,0 0 0,-1 0 0,1-1 0,-1 1 0,0 0 0,0 0 0,0-1 0,-1 1 0,1-1 0,-1 0 0,0 1 0,0-1 0,0 0 0,0 0 0,-1 0 0,1 0 0,-1 0 0,0-1 0,0 1 0,1-1 0,-2 0 0,1 0 0,0 0 0,0 0 0,-1 0 0,1-1 0,-1 1 0,-4 0 0,-13 3-180,0 0 0,0-2 0,0 0 0,0-2 1,0 0-1,-25-3 0,44 2 74,-26-1-6720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49.9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118 30 24575,'46'1'0,"56"-2"0,-92 0 0,0 0 0,-1 0 0,1-1 0,0 0 0,-1-1 0,0 0 0,15-7 0,-64 3 0,13 11 0,0 1 0,0 1 0,1 1 0,0 1 0,1 1 0,-1 2 0,2 1 0,0 0 0,-24 17 0,46-28 0,0 1 0,-1-1 0,1 0 0,0 1 0,0 0 0,0-1 0,0 1 0,0 0 0,0 0 0,0 0 0,0 0 0,1 0 0,-1 1 0,1-1 0,0 0 0,0 1 0,0-1 0,0 1 0,0-1 0,0 1 0,1-1 0,-1 1 0,1 0 0,0-1 0,-1 1 0,1 0 0,1-1 0,-1 1 0,0 0 0,1-1 0,-1 1 0,2 3 0,0-2 0,0 0 0,1 0 0,-1 0 0,1-1 0,0 1 0,0-1 0,1 0 0,-1 0 0,0 0 0,1 0 0,0 0 0,0-1 0,0 0 0,0 0 0,0 0 0,0 0 0,0 0 0,7 0 0,21 6 0,51 3 0,-60-9 0,0 1 0,0 1 0,0 0 0,-1 2 0,26 10 0,-45-15 0,-1 0 0,0 0 0,0 0 0,0 0 0,0 0 0,0 1 0,0-1 0,0 1 0,0-1 0,0 1 0,0 0 0,-1 0 0,1 0 0,-1 0 0,0 0 0,1 0 0,-1 0 0,0 0 0,0 0 0,0 1 0,-1-1 0,1 0 0,0 1 0,-1-1 0,0 1 0,1-1 0,-1 0 0,0 1 0,0-1 0,-1 1 0,0 3 0,0-1 0,0 0 0,-1-1 0,0 1 0,0 0 0,-1-1 0,1 0 0,-1 1 0,0-1 0,0 0 0,-1-1 0,1 1 0,-1 0 0,1-1 0,-6 4 0,-7 4 20,-1-1 0,1-1 0,-2-1 0,1 0 0,-35 10 0,41-15-155,-1 0 0,1-1 0,-1 0 0,0-1 0,0 0 0,0-1 0,1 0 0,-1-1 0,0 0 0,-19-5 0,11-2-6691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55.1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201 18 24575,'3'-12'0,"-2"6"0,-11 14 0,-7 11 0,0 0 0,1 1 0,2 1 0,0 1 0,1 0 0,-15 35 0,12-24 0,-40 59 0,52-89 0,9-18 0,11-20 0,70-93-1365,-70 103-5461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58.6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218 1 24575,'0'9'0,"-1"0"0,-1 0 0,0 0 0,0 0 0,0-1 0,-1 1 0,0 0 0,-1-1 0,0 0 0,-5 8 0,-11 14 0,-28 35 0,4-6 0,32-41 0,1 0 0,1 0 0,0 2 0,-9 27 0,17-40 0,0 0 0,0 1 0,0 0 0,1-1 0,0 1 0,0 0 0,1 0 0,0 0 0,1 0 0,-1-1 0,1 1 0,1 0 0,0 0 0,0-1 0,3 9 0,-3-14 0,-1 1 0,1 0 0,-1 0 0,1-1 0,0 1 0,0-1 0,0 1 0,0-1 0,0 0 0,1 0 0,-1 0 0,1 0 0,0 0 0,-1-1 0,1 1 0,0-1 0,0 0 0,3 2 0,0-2 0,0 0 0,0 0 0,-1-1 0,1 1 0,0-1 0,0-1 0,0 1 0,0-1 0,6-1 0,10-4 0,0-1 0,-1-1 0,38-20 0,-59 28 0,62-27-1365,-35 18-5461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3.1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1 162 24575,'4'1'0,"1"1"0,-1 0 0,1 0 0,-1 1 0,0 0 0,0-1 0,0 1 0,0 1 0,6 6 0,2 1 0,5 2 0,11 9 0,-1 0 0,-1 1 0,34 40 0,-53-54 0,0 0 0,-1 1 0,0 0 0,-1 0 0,0 0 0,0 0 0,-1 1 0,-1 0 0,0-1 0,0 1 0,-1 1 0,-1-1 0,1 0 0,-2 0 0,0 13 0,0-21 0,-1-1 0,1 1 0,-1 0 0,1 0 0,-1-1 0,0 1 0,0 0 0,0-1 0,-1 1 0,1-1 0,-1 1 0,1-1 0,-1 0 0,0 0 0,1 0 0,-1 1 0,0-2 0,-1 1 0,1 0 0,0 0 0,0-1 0,-1 1 0,1-1 0,-1 0 0,0 0 0,1 0 0,-1 0 0,0 0 0,1 0 0,-1-1 0,0 0 0,0 1 0,1-1 0,-1 0 0,0 0 0,0 0 0,0-1 0,-3 0 0,0 1 0,1-1 0,0 0 0,0 0 0,0 0 0,0-1 0,0 1 0,0-1 0,0 0 0,0-1 0,0 1 0,1-1 0,0 0 0,-1 0 0,1 0 0,0-1 0,0 0 0,1 0 0,-1 1 0,1-2 0,-4-5 0,5 5 0,0 0 0,0-1 0,0 1 0,1-1 0,0 1 0,0-1 0,0 0 0,1 1 0,0-1 0,0 0 0,0 0 0,1 1 0,-1-1 0,1 1 0,1-1 0,-1 0 0,1 1 0,0 0 0,1-1 0,-1 1 0,1 0 0,0 0 0,3-4 0,10-11 0,0 2 0,2 0 0,0 1 0,25-19 0,-24 21 0,-1-1 0,0-1 0,17-21 0,-28 29 0,-1 0 0,0-1 0,-1 1 0,0-1 0,0 0 0,-1-1 0,5-18 0,-8 26 0,-1 0 0,1 1 0,-1-1 0,0 0 0,1 0 0,-2 0 0,1 0 0,0 0 0,0 0 0,-1 0 0,0 1 0,1-1 0,-1 0 0,0 0 0,-1 1 0,1-1 0,0 0 0,-1 1 0,1-1 0,-1 1 0,0 0 0,0 0 0,0-1 0,0 1 0,0 1 0,0-1 0,-1 0 0,1 0 0,-1 1 0,1-1 0,-1 1 0,1 0 0,-1 0 0,-3-1 0,-18-4-45,0 1-1,0 1 1,0 2-1,-1 0 1,1 1-1,-42 5 1,23-2-1002,15-1-5779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59.0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24575,'0'10'0,"0"9"0,0 6 0,0 5 0,0 1 0,0 2 0,0 0 0,0-1 0,0 0 0,0 0 0,0-1 0,0 0 0,0-1 0,0 1 0,0-1 0,5-5 0,2-1 0,-1-5-8191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59.4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95 235 24575,'-3'0'0,"0"0"0,0 0 0,0 1 0,0-1 0,0 1 0,0 0 0,0-1 0,0 1 0,0 1 0,0-1 0,0 0 0,0 1 0,1 0 0,-1-1 0,1 1 0,-1 0 0,-3 5 0,2-2 0,0-1 0,1 2 0,0-1 0,0 0 0,1 0 0,-1 1 0,1 0 0,-3 10 0,1 6 0,1 1 0,0-1 0,2 42 0,1-56 0,1 1 0,0-1 0,0 0 0,1 0 0,0 0 0,0 0 0,1 0 0,0 0 0,1 0 0,0-1 0,0 0 0,0 0 0,1 0 0,7 9 0,-9-13 0,0 0 0,0 0 0,0 0 0,1-1 0,-1 1 0,1-1 0,0 0 0,0 0 0,0 0 0,0 0 0,0-1 0,0 1 0,0-1 0,0 0 0,1-1 0,-1 1 0,0-1 0,1 1 0,-1-1 0,0-1 0,1 1 0,-1-1 0,0 1 0,1-1 0,-1 0 0,0-1 0,0 1 0,0-1 0,6-3 0,-3 0 0,1 0 0,-1-1 0,-1 1 0,1-2 0,-1 1 0,0-1 0,0 0 0,-1 0 0,0-1 0,0 1 0,0-1 0,-1 0 0,-1 0 0,5-14 0,5-16 0,14-72 0,-24 91 0,0 0 0,-1 0 0,0 0 0,-2 0 0,0-1 0,-1 1 0,-7-33 0,6 44 0,0 0 0,0 0 0,-1 0 0,0 1 0,-1-1 0,1 1 0,-1 0 0,-1 0 0,0 0 0,1 1 0,-2 0 0,1-1 0,-1 2 0,0-1 0,0 1 0,-1 0 0,1 0 0,-1 1 0,0 0 0,-13-6 0,19 10 5,-1-1 0,0 0-1,1 1 1,-1-1-1,0 1 1,1-1 0,-1 1-1,0 0 1,0 0 0,1-1-1,-1 1 1,0 1 0,0-1-1,0 0 1,1 0 0,-1 1-1,0-1 1,0 1 0,1-1-1,-1 1 1,1 0 0,-1 0-1,0-1 1,-1 3 0,1-1-111,0 0 0,0 1 0,0-1 0,0 1 0,1-1 1,-1 1-1,1 0 0,0-1 0,0 1 0,0 0 0,0 0 1,0 0-1,0 4 0,-3 23-6720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05.5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18 129 24575,'0'0'0,"-1"0"0,0 0 0,0 0 0,1 0 0,-1 0 0,0 0 0,0 0 0,1 0 0,-1-1 0,0 1 0,1 0 0,-1-1 0,1 1 0,-1 0 0,0-1 0,1 1 0,-1-1 0,1 1 0,-1-1 0,1 1 0,-1-1 0,1 1 0,-1-1 0,1 0 0,0 1 0,-1-1 0,1 0 0,-1 0 0,0-26 0,2 21 0,0 0 0,1 0 0,0 0 0,0 0 0,0 0 0,5-8 0,-3 10 0,-1 0 0,1 1 0,1-1 0,-1 1 0,0 0 0,1 0 0,0 1 0,0-1 0,0 1 0,0 0 0,0 1 0,0-1 0,0 1 0,0 0 0,1 0 0,-1 0 0,10 1 0,-4-1 0,-1 1 0,1 1 0,-1-1 0,1 2 0,-1 0 0,1 0 0,-1 1 0,13 4 0,-20-5 0,1 1 0,-1-1 0,1 1 0,-1 0 0,0-1 0,0 2 0,0-1 0,-1 0 0,1 0 0,-1 1 0,1-1 0,-1 1 0,0 0 0,-1 0 0,1 0 0,-1 0 0,1 0 0,-1 0 0,-1 0 0,1 0 0,0 8 0,1 11 0,-2 1 0,-3 42 0,0-27 0,3-24 0,0 7 0,-2-1 0,-5 36 0,5-49 0,-1 0 0,1-1 0,-1 1 0,-1-1 0,1 1 0,-1-1 0,-1 0 0,1-1 0,-1 1 0,-8 8 0,-32 24 0,34-30 0,1 0 0,-1 0 0,-9 12 0,19-20 0,1 0 0,-1 0 0,0-1 0,1 1 0,-1 0 0,1 0 0,-1 0 0,1-1 0,-1 1 0,1 0 0,-1 0 0,1 0 0,0 0 0,0 0 0,0 0 0,-1 0 0,1 0 0,0 0 0,0 0 0,0 0 0,0 0 0,0 0 0,1 0 0,-1 0 0,0 0 0,0-1 0,1 1 0,-1 0 0,1 0 0,-1 0 0,0 0 0,1 0 0,0 0 0,-1-1 0,1 1 0,-1 0 0,1-1 0,0 1 0,0 0 0,-1-1 0,1 1 0,0-1 0,0 1 0,0-1 0,0 1 0,-1-1 0,1 1 0,0-1 0,0 0 0,0 0 0,0 0 0,0 1 0,0-1 0,0 0 0,2 0 0,4 1 0,1 1 0,0-1 0,0-1 0,0 0 0,13-1 0,146-25-1365,-139 24-5461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12.8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279 1 24575,'-12'0'0,"0"0"0,1 1 0,-1 0 0,0 1 0,1 0 0,-1 1 0,-17 7 0,22-7 0,0 1 0,0 0 0,0 1 0,1 0 0,-1 0 0,2 0 0,-1 0 0,0 1 0,1 0 0,0 0 0,0 1 0,-5 9 0,-3 9 0,0 1 0,2 0 0,1 1 0,1 0 0,1 1 0,2 0 0,0 0 0,2 1 0,1-1 0,2 1 0,2 35 0,-1-59 0,0 0 0,0 0 0,1 0 0,0 0 0,0 0 0,0-1 0,0 1 0,1 0 0,0 0 0,0-1 0,0 1 0,1-1 0,-1 0 0,1 0 0,0 0 0,0 0 0,1 0 0,-1 0 0,1-1 0,0 0 0,0 0 0,0 0 0,0 0 0,0 0 0,1-1 0,-1 0 0,1 0 0,-1 0 0,7 1 0,5 1 0,0-1 0,1 0 0,0-2 0,-1 0 0,1 0 0,0-2 0,26-3 0,-17-2-1365,-6-2-5461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13.2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156 1 24575,'-3'0'0,"0"1"0,0 0 0,0 0 0,0 0 0,1 0 0,-1 0 0,0 1 0,1-1 0,-1 1 0,1 0 0,0 0 0,0 0 0,-1 0 0,1 0 0,0 0 0,1 0 0,-3 4 0,-30 47 0,30-47 0,-9 19 0,0 1 0,-14 42 0,23-55 0,0-1 0,1 0 0,0 1 0,1 0 0,1 0 0,0-1 0,1 1 0,1 14 0,0-23-41,0 1-1,0 0 1,1-1 0,-1 0-1,1 1 1,0-1 0,1 0-1,-1 0 1,1 0 0,0 0-1,0 0 1,0-1-1,0 1 1,1-1 0,-1 0-1,1 0 1,0 0 0,0-1-1,0 1 1,0-1-1,0 0 1,0 0 0,1 0-1,-1-1 1,1 0 0,0 1-1,-1-2 1,1 1-1,0 0 1,-1-1 0,1 0-1,8-1 1,13-3-6785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13.6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0 24575,'-3'1'0,"1"-1"0,0 1 0,-1 0 0,1 0 0,0 0 0,0 0 0,0 0 0,0 0 0,0 1 0,0-1 0,0 1 0,0-1 0,0 1 0,1 0 0,-1-1 0,0 1 0,1 0 0,0 0 0,-1 0 0,1 1 0,0-1 0,0 0 0,0 0 0,1 0 0,-1 1 0,0 2 0,-13 63 0,11-50 0,2 0 0,0 0 0,4 35 0,-3-47 0,1 0 0,1 1 0,-1-1 0,1-1 0,0 1 0,0 0 0,1 0 0,0-1 0,0 1 0,0-1 0,1 0 0,-1 0 0,1 0 0,0-1 0,6 6 0,-8-9 0,-1 0 0,1 1 0,-1-1 0,1 0 0,-1 0 0,1 0 0,0 0 0,-1-1 0,1 1 0,0 0 0,0-1 0,0 1 0,0-1 0,0 0 0,0 1 0,-1-1 0,1 0 0,0 0 0,0 0 0,0 0 0,0-1 0,0 1 0,0-1 0,2 0 0,-1-1 0,1 0 0,-1 0 0,0 0 0,0 0 0,0-1 0,0 1 0,0-1 0,0 0 0,-1 0 0,1 0 0,2-5 0,3-5 0,-1 0 0,-1-1 0,0 0 0,-1 0 0,5-20 0,-5 9 0,-2 0 0,0 0 0,-2-46 0,-1 87-112,-1 4 173,2-1 1,0 1-1,7 32 1,-7-48-112,-1-1 0,1 0 0,0 1 0,-1-1 0,2 0 0,-1 1 0,0-1 0,1 0 0,-1 0 0,1 0 0,0 0 0,0 0 0,0-1 0,1 1 0,-1 0 0,0-1 1,1 0-1,0 1 0,0-1 0,-1 0 0,1-1 0,0 1 0,1 0 0,-1-1 0,0 0 0,0 0 0,1 0 0,-1 0 0,7 1 0,7-4-6776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14.0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1 314 24575,'0'2'0,"0"0"0,0 0 0,0 0 0,0 0 0,1 0 0,-1 0 0,1 0 0,-1 0 0,1 0 0,0-1 0,0 1 0,-1 0 0,1 0 0,1-1 0,-1 1 0,0 0 0,0-1 0,1 1 0,-1-1 0,0 0 0,1 1 0,2 0 0,-1 0 0,0-1 0,0 1 0,0-1 0,1 0 0,-1 0 0,1 0 0,-1 0 0,0-1 0,1 0 0,0 1 0,-1-1 0,4-1 0,-1 1 0,0-1 0,0 0 0,1 0 0,-1 0 0,-1-1 0,1 0 0,0 0 0,0 0 0,-1-1 0,1 0 0,-1 0 0,0-1 0,0 1 0,8-9 0,-11 10 0,-1 0 0,0 0 0,0 0 0,0 0 0,0-1 0,0 1 0,0 0 0,0-1 0,-1 1 0,1 0 0,-1-1 0,0 1 0,0-1 0,0 1 0,0-1 0,0 1 0,-1-1 0,1 1 0,-1-1 0,1 1 0,-1 0 0,0-1 0,0 1 0,0 0 0,-2-4 0,-5-7 0,-1-1 0,0 2 0,-14-16 0,-11-16 0,31 39-62,1 0 0,-1 0 0,1 0 0,0-1 0,0 1 0,1 0 0,-1-1 0,1 0 0,0 1 0,1-1 0,-1 1 0,1-1-1,0 0 1,1 1 0,-1-1 0,1 0 0,0 1 0,1-1 0,-1 1 0,1 0 0,5-10 0,7-5-6764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14.4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 19 24575,'-1'11'0,"-1"-1"0,0 0 0,0 0 0,-1 0 0,0 0 0,-1 0 0,-9 17 0,7-15 0,1-1 0,0 1 0,1 0 0,1 0 0,-4 16 0,7-24 0,-1 0 0,1 0 0,0 0 0,0 0 0,1 0 0,-1 0 0,1 0 0,0 0 0,0 0 0,0 0 0,1 0 0,-1-1 0,1 1 0,0 0 0,0-1 0,0 1 0,1-1 0,4 5 0,-5-6 0,0-1 0,0 1 0,0 0 0,1-1 0,-1 0 0,1 1 0,-1-1 0,1 0 0,-1 0 0,1-1 0,0 1 0,-1-1 0,1 1 0,0-1 0,-1 0 0,1 0 0,0 0 0,0 0 0,-1 0 0,1-1 0,0 1 0,0-1 0,-1 0 0,1 1 0,-1-1 0,1-1 0,-1 1 0,5-3 0,-2 1 0,-1-1 0,0 0 0,0 0 0,-1 0 0,1 0 0,-1 0 0,0-1 0,0 0 0,0 1 0,-1-1 0,1 0 0,-1 0 0,0-1 0,-1 1 0,1 0 0,-1-1 0,1-9 0,-1 3 0,1 1 0,-2-1 0,0 1 0,0-1 0,-1 1 0,0-1 0,-5-18 0,5 25-76,-1 0 1,0 0-1,0 0 0,0 0 0,0 0 0,-1 1 0,0-1 0,0 1 1,0 0-1,0 0 0,-1 0 0,1 0 0,-1 0 0,0 1 1,0 0-1,-1 0 0,-5-4 0,-4 5-6750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15.1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1 178 24575,'4'-1'0,"1"1"0,-1-1 0,1 1 0,-1-1 0,0 0 0,1-1 0,-1 1 0,0-1 0,0 0 0,0 0 0,0 0 0,0-1 0,0 1 0,-1-1 0,1 0 0,-1 0 0,5-6 0,3-5 0,0 0 0,-1-1 0,10-19 0,17-24 0,-36 58 0,-1 0 0,0-1 0,0 1 0,0 0 0,1-1 0,-1 1 0,0 0 0,0 0 0,0-1 0,1 1 0,-1 0 0,0 0 0,1-1 0,-1 1 0,0 0 0,1 0 0,-1 0 0,0 0 0,1 0 0,-1-1 0,0 1 0,1 0 0,-1 0 0,0 0 0,1 0 0,-1 0 0,0 0 0,1 0 0,-1 0 0,0 0 0,1 0 0,-1 1 0,0-1 0,1 0 0,-1 0 0,0 0 0,1 0 0,-1 0 0,0 0 0,1 1 0,-1-1 0,0 0 0,0 0 0,1 1 0,-1-1 0,0 0 0,0 0 0,1 1 0,-1-1 0,0 0 0,0 1 0,0-1 0,0 0 0,0 1 0,1-1 0,-1 0 0,0 1 0,0-1 0,0 0 0,0 1 0,0-1 0,0 0 0,0 1 0,0 0 0,4 30 0,-3-25 0,25 146 0,-14-100 0,-3 1 0,3 98 0,-11-125 0,-1-16 0,1 1 0,-2-1 0,1 1 0,-1-1 0,-5 19 0,5-26 0,0 0 0,-1 0 0,1-1 0,-1 1 0,1 0 0,-1-1 0,0 0 0,0 1 0,0-1 0,0 0 0,0 0 0,0 0 0,-1 0 0,1 0 0,-1-1 0,1 1 0,-1-1 0,0 0 0,1 0 0,-1 0 0,0 0 0,0 0 0,0 0 0,0-1 0,-3 1 0,-56 4 0,59-5 0,-1 0 0,0 0 0,0 0 0,1-1 0,-1 1 0,1-1 0,-1 0 0,0 0 0,1 0 0,0-1 0,-1 1 0,1-1 0,0 0 0,-4-2 0,6 3 0,1 1 0,-1 0 0,1-1 0,0 1 0,-1-1 0,1 1 0,0 0 0,-1-1 0,1 1 0,0-1 0,0 1 0,-1-1 0,1 1 0,0-1 0,0 1 0,0-1 0,0 1 0,0-1 0,0 1 0,0-1 0,0 1 0,0-1 0,0 1 0,0-1 0,0 1 0,0-1 0,0 1 0,0-1 0,0 1 0,1-1 0,-1 1 0,0-1 0,0 1 0,1-2 0,19-11 0,26-1 0,21-1 18,-28 6-709,41-4-1,-55 10-6134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15.4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24575,'17'0'0,"1"1"0,-1 1 0,1 0 0,-1 1 0,0 2 0,0-1 0,-1 2 0,1 0 0,-1 1 0,17 10 0,-23-11 0,1 1 0,-1 1 0,0 0 0,-1 0 0,1 0 0,-2 2 0,1-1 0,-1 1 0,-1 0 0,0 0 0,0 1 0,-1 0 0,0 0 0,7 22 0,-4-6 0,-2 1 0,0 0 0,-2 0 0,2 32 0,-6-49 0,-1 0 0,0-1 0,-1 1 0,0 0 0,-1 0 0,0-1 0,-1 1 0,0-1 0,-1 0 0,0 0 0,0 0 0,-1 0 0,-11 17 0,4-12-273,0-1 0,0 0 0,-1 0 0,-23 16 0,13-13-6553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3.65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145 162 24575,'20'21'0,"-1"2"0,-1 0 0,-1 1 0,-1 1 0,-2 0 0,0 1 0,11 32 0,-21-42 0,-11-15 0,-15-23 0,-81-116 0,70 98 0,2-2 0,-45-79 0,65 100-1365,3 2-5461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25.1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191 0 24575,'-13'11'0,"0"0"0,1 1 0,0 0 0,-19 27 0,15-18 0,1 0 0,1 1 0,1 1 0,-20 47 0,29-61 0,1 0 0,0 1 0,1-1 0,0 1 0,0-1 0,1 1 0,0 0 0,1-1 0,0 1 0,0 0 0,1 0 0,0-1 0,1 1 0,0-1 0,1 1 0,5 13 0,-4-17 10,-1-1 0,1 0 0,1 0 0,-1 0 0,1 0 0,0-1 0,0 0 0,0 0 0,1 0 0,-1-1 0,12 6 0,68 25-1495,-64-28-5341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25.5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154 0 24575,'-5'0'0,"-2"6"0,-5 1 0,-5 4 0,0 7 0,-3 5 0,3 3 0,4 3 0,-1-4 0,2 0 0,2 0 0,4 1 0,3 2 0,6-5 0,9-5 0,7-6 0,6-6 0,-2-2-8191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25.9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60 1 24575,'-1'8'0,"-1"1"0,0-1 0,0 1 0,-1-1 0,0 0 0,-1 0 0,-5 11 0,-5 9 0,10-18 0,0 0 0,1 0 0,1 1 0,-1-1 0,0 12 0,3-19 0,-1-1 0,1 0 0,0 0 0,0 1 0,0-1 0,0 0 0,1 0 0,-1 1 0,1-1 0,-1 0 0,1 0 0,0 1 0,0-1 0,0 0 0,0 0 0,0 0 0,0 0 0,0 0 0,1-1 0,-1 1 0,1 0 0,-1-1 0,1 1 0,0-1 0,0 1 0,-1-1 0,1 0 0,0 1 0,4 0 0,-4-2 0,0 0 0,1 1 0,-1-1 0,1-1 0,-1 1 0,1 0 0,-1-1 0,0 1 0,1-1 0,-1 0 0,0 0 0,1 0 0,-1 0 0,0 0 0,0 0 0,0 0 0,0-1 0,0 1 0,0-1 0,0 0 0,-1 1 0,1-1 0,-1 0 0,1 0 0,1-4 0,35-54 0,-31 43 0,7-12 0,-9 28 0,-3 20 0,-2-7-109,0-2 150,-1-1-1,2 0 0,-1 1 1,2-1-1,2 13 1,-4-21-80,1 1 1,-1-1-1,1 1 1,0-1 0,-1 1-1,1-1 1,0 0-1,0 1 1,0-1-1,0 0 1,0 0 0,0 0-1,0 1 1,0-1-1,1 0 1,-1-1-1,0 1 1,1 0 0,-1 0-1,0 0 1,1-1-1,-1 1 1,1-1-1,-1 1 1,1-1 0,0 0-1,-1 0 1,1 1-1,-1-1 1,1 0-1,0 0 1,-1 0 0,1-1-1,-1 1 1,1 0-1,-1-1 1,1 1-1,1-1 1,20-8-6788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26.3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0 210 24575,'1'3'0,"-1"0"0,1 0 0,-1 0 0,1-1 0,0 1 0,0 0 0,0-1 0,1 1 0,-1-1 0,0 1 0,1-1 0,0 1 0,0-1 0,0 0 0,-1 0 0,2 0 0,-1 0 0,0 0 0,0-1 0,1 1 0,-1-1 0,1 1 0,-1-1 0,1 0 0,0 0 0,-1 0 0,1 0 0,0 0 0,0-1 0,0 1 0,3-1 0,-1 1 0,-1 0 0,1-1 0,0 1 0,0-1 0,-1 0 0,1 0 0,0-1 0,0 0 0,-1 0 0,1 0 0,0 0 0,-1-1 0,1 1 0,-1-1 0,0 0 0,1-1 0,-1 1 0,4-4 0,-7 5 0,0 0 0,-1 0 0,1 0 0,-1 0 0,1 0 0,-1 0 0,1 0 0,-1 0 0,0 0 0,0 0 0,1-1 0,-1 1 0,0 0 0,0 0 0,0 0 0,0 0 0,0 0 0,0-1 0,-1 1 0,1 0 0,0 0 0,-1 0 0,1 0 0,0 0 0,-1 0 0,1 0 0,-1 0 0,-1-2 0,-23-30 0,18 25 0,-2-3 24,0-1 0,1 0 0,1-1 0,-8-16 0,13 26-92,1 0 1,-1-1-1,1 1 1,0-1-1,0 1 1,0-1-1,0 0 1,1 1-1,-1-1 1,1 0-1,0 1 1,0-1-1,0 0 1,1 0-1,-1 1 1,1-1-1,0 1 1,0-1-1,0 0 1,1 1-1,3-6 1,7-5-6759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26.6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24575,'1'0'0,"0"1"0,-1-1 0,1 1 0,0-1 0,0 1 0,-1-1 0,1 1 0,0 0 0,-1-1 0,1 1 0,0 0 0,-1-1 0,1 1 0,-1 0 0,1 0 0,-1 0 0,0 0 0,1-1 0,-1 1 0,0 0 0,0 0 0,1 0 0,-1 0 0,0 0 0,0 0 0,0 0 0,0 0 0,0 0 0,0 0 0,0-1 0,-1 1 0,1 2 0,-6 44 0,4-31 0,1-7 0,1 1 0,1-1 0,-1 0 0,2 1 0,-1-1 0,1 0 0,4 10 0,-5-15 0,0-1 0,0 0 0,1 1 0,-1-1 0,1 0 0,0 0 0,0 0 0,0 0 0,0 0 0,0 0 0,1-1 0,-1 1 0,1-1 0,0 0 0,-1 1 0,1-1 0,0-1 0,1 1 0,-1 0 0,0-1 0,6 3 0,-7-4 0,-1 0 0,1 0 0,0-1 0,0 1 0,-1 0 0,1-1 0,0 1 0,0-1 0,-1 1 0,1-1 0,0 0 0,-1 1 0,1-1 0,-1 0 0,1 0 0,-1 0 0,0-1 0,1 1 0,-1 0 0,0 0 0,0-1 0,0 1 0,0-1 0,0 1 0,0-1 0,0 1 0,0-1 0,-1 0 0,1 1 0,0-1 0,-1 0 0,0 1 0,1-3 0,2-5 0,-1 0 0,0 0 0,-1-1 0,1-17 0,-2 22-47,0 0 0,0 0 0,-1 0 0,0 0 0,0 0 0,0 0 0,0 0 0,-1 0 0,0 0-1,0 1 1,0-1 0,0 1 0,-1-1 0,0 1 0,0 0 0,0 0 0,0 0 0,-1 0 0,1 1 0,-1-1 0,0 1 0,0 0-1,0 0 1,-1 1 0,1-1 0,-1 1 0,1 0 0,-10-3 0,-4 4-6779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33.5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97 24575,'9'0'0,"-1"0"0,1-1 0,0 0 0,-1 0 0,1-1 0,-1 0 0,0-1 0,1 1 0,-1-2 0,0 1 0,-1-1 0,1 0 0,-1-1 0,0 1 0,0-2 0,0 1 0,0-1 0,-1 0 0,11-13 0,-17 18 0,1 0 0,-1 0 0,1-1 0,0 1 0,0 0 0,0 0 0,-1 0 0,1 0 0,0 1 0,0-1 0,0 0 0,0 0 0,0 0 0,1 1 0,-1-1 0,0 1 0,0-1 0,0 1 0,1-1 0,-1 1 0,0 0 0,0-1 0,1 1 0,-1 0 0,0 0 0,1 0 0,-1 0 0,0 0 0,1 0 0,-1 0 0,0 1 0,0-1 0,1 0 0,-1 1 0,0-1 0,0 1 0,2 0 0,1 3 0,0 1 0,-1-1 0,1 0 0,-1 1 0,0 0 0,0 0 0,3 9 0,7 18 0,-3 0 0,0 0 0,-2 1 0,4 37 0,-7-41 0,30 159 0,-35-184 0,1 1 0,-1-1 0,0 0 0,0 1 0,0-1 0,-1 0 0,1 0 0,-1 1 0,0-1 0,0 0 0,-1 0 0,1 0 0,-1 0 0,0 0 0,0 0 0,0-1 0,0 1 0,-1 0 0,0-1 0,0 0 0,1 0 0,-2 0 0,1 0 0,0 0 0,-1-1 0,1 1 0,-1-1 0,0 0 0,0 0 0,1 0 0,-1-1 0,-1 1 0,-7 1 0,-4 1 0,-1-1 0,0 0 0,0-2 0,-1 0 0,1 0 0,0-2 0,-23-3 0,37 4 0,0-1 0,0 1 0,0-1 0,0 1 0,1-1 0,-1 0 0,0 0 0,0-1 0,-3-2 0,5-4 0,18-1 0,26-2 0,0 1 0,0 3 0,48-3 0,-81 9 0,174-27-1365,-158 27-5461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33.9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24575,'9'1'0,"0"0"0,-1 0 0,1 1 0,0 0 0,0 1 0,-1 0 0,0 0 0,1 1 0,9 6 0,0 1 0,0 1 0,28 25 0,-35-27 0,-2 0 0,0 1 0,0 0 0,-1 0 0,0 1 0,-1 0 0,-1 0 0,0 1 0,0 0 0,-1 0 0,-1 0 0,0 1 0,-1 0 0,0-1 0,-1 1 0,-1 0 0,0 0 0,-1 0 0,-3 27 0,1-35-72,0-1 1,-1 1-1,1 0 0,-1-1 0,-1 0 0,1 0 0,-1 0 0,1 0 1,-1 0-1,-1-1 0,1 1 0,-1-1 0,0 0 0,1-1 0,-2 1 1,1-1-1,0 0 0,-11 4 0,-11 7-6754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34.6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15 123 24575,'-1'0'0,"1"0"0,-1 0 0,1 0 0,-1 0 0,1 0 0,-1 0 0,1 0 0,0 0 0,-1 0 0,1 0 0,-1-1 0,1 1 0,-1 0 0,1 0 0,-1 0 0,1-1 0,-1 1 0,1 0 0,0 0 0,-1-1 0,1 1 0,-1 0 0,1-1 0,0 1 0,-1 0 0,1-1 0,0 1 0,0-1 0,-1 1 0,1 0 0,0-1 0,0 1 0,0-1 0,-1 1 0,1-1 0,0 1 0,0-1 0,0 1 0,0-1 0,0 1 0,0-1 0,0 1 0,0-1 0,0 1 0,0-1 0,0 1 0,0-1 0,0 1 0,1-1 0,-1 1 0,0 0 0,0-1 0,1 1 0,-1-1 0,0 1 0,1-1 0,19-23 0,-9 19 0,-1 1 0,1 0 0,0 1 0,1 0 0,16-2 0,17-5 0,-16 4 0,0 2 0,-1 0 0,59 1 0,-53 3 0,-1-1 0,50-9 0,9-5-1365,-66 12-5461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35.0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24575,'43'0'0,"-14"-2"0,0 2 0,1 1 0,-1 2 0,41 8 0,-63-9 0,1 0 0,-1 1 0,0 0 0,0 0 0,0 0 0,-1 1 0,1 0 0,-1 0 0,0 0 0,0 1 0,0 0 0,-1 0 0,1 1 0,-1-1 0,-1 1 0,1 0 0,-1 1 0,0-1 0,0 1 0,-1 0 0,0 0 0,3 9 0,-5-13 0,0 0 0,0 1 0,-1-1 0,1 0 0,-1 0 0,0 1 0,1-1 0,-2 0 0,1 1 0,0-1 0,-1 0 0,1 1 0,-1-1 0,0 0 0,0 0 0,0 0 0,-1 0 0,-2 5 0,1-3 0,-1 0 0,0-1 0,0 1 0,-1-1 0,1 0 0,-1 0 0,0-1 0,0 1 0,-9 3 0,-8 4 0,-1-2 0,-1 0 0,-45 9 0,64-17 0,-117 20-1365,103-14-5461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37.6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24575,'0'5'0,"0"7"0,0 7 0,0 5 0,0 4 0,0 2 0,0 1 0,0 1 0,0 0 0,0 0 0,0-1 0,0 0 0,5 0 0,2 0 0,0 0 0,-1-6-8191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4.1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0 559 24575,'39'-96'0,"63"-238"0,-77 225-1365,-18 89-5461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38.1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0 112 24575,'0'-5'0,"1"1"0,-1-1 0,1 0 0,0 0 0,0 1 0,0-1 0,0 1 0,1-1 0,0 1 0,0 0 0,0-1 0,1 1 0,-1 0 0,1 0 0,0 1 0,0-1 0,0 1 0,1-1 0,-1 1 0,1 0 0,0 0 0,0 0 0,0 1 0,0 0 0,0-1 0,0 1 0,1 1 0,-1-1 0,1 1 0,0 0 0,4-1 0,-4 1 0,-1 0 0,0 1 0,1 0 0,-1 0 0,1 0 0,-1 0 0,0 1 0,1 0 0,-1 0 0,0 0 0,0 0 0,0 1 0,0-1 0,0 1 0,0 0 0,0 1 0,0-1 0,-1 0 0,1 1 0,-1 0 0,0 0 0,0 0 0,0 0 0,0 1 0,0-1 0,-1 1 0,1-1 0,-1 1 0,0 0 0,0 0 0,-1 0 0,1 0 0,1 9 0,1 8 0,-2 0 0,0 0 0,-2 0 0,0 0 0,-1 0 0,-1 0 0,-1 0 0,-1 0 0,-1 0 0,0-1 0,-2 0 0,-11 25 0,15-40 0,1 1 0,0-1 0,1 0 0,-1 0 0,1 1 0,0-1 0,1 0 0,-1 1 0,1-1 0,1 8 0,-1-11 0,0 0 0,1 0 0,0 0 0,0 0 0,-1 0 0,1 0 0,0-1 0,0 1 0,1 0 0,-1-1 0,0 1 0,0-1 0,1 1 0,-1-1 0,1 0 0,-1 0 0,1 1 0,0-1 0,-1 0 0,1 0 0,0-1 0,0 1 0,0 0 0,0-1 0,-1 1 0,1-1 0,0 1 0,0-1 0,0 0 0,0 0 0,4 0 0,1 0-124,0 0 0,0-1 0,0 1 0,0-2 0,0 1 0,-1-1-1,1 0 1,0 0 0,-1-1 0,9-4 0,7-6-6702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38.8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234 1 24575,'0'5'0,"-5"7"0,-2 7 0,-5 5 0,0 4 0,-4-3 0,2-1 0,2 2 0,-2 0 0,3 2 0,-4 1 0,-3 1 0,1 0 0,-2 1 0,2 0 0,0-6 0,1-1 0,4-5-8191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39.4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65 24575,'0'-1'0,"1"0"0,-1-1 0,1 1 0,0-1 0,-1 1 0,1 0 0,0 0 0,0-1 0,0 1 0,0 0 0,0 0 0,0 0 0,0 0 0,0 0 0,1 0 0,-1 0 0,0 1 0,1-1 0,-1 0 0,0 1 0,1-1 0,1 0 0,38-13 0,-34 12 0,18-5 0,0 1 0,36-4 0,-51 9 0,-1 0 0,1 1 0,0 0 0,0 1 0,0 0 0,0 0 0,-1 1 0,1 1 0,13 4 0,-20-6 0,0 1 0,0 0 0,-1-1 0,1 1 0,-1 0 0,1 0 0,-1 1 0,1-1 0,-1 0 0,0 1 0,0 0 0,0-1 0,-1 1 0,1 0 0,-1 0 0,2 3 0,-1 1 0,1 1 0,-2-1 0,1 1 0,-1-1 0,0 1 0,0 12 0,-3 3 0,0 1 0,-1 0 0,-9 31 0,5-21-341,1 0 0,1 1-1,1 47 1,4-55-6485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39.8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95 24575,'0'-6'0,"5"-1"0,2-5 0,5 0 0,5 2 0,6 2 0,3 3 0,-2-3 0,0 0 0,0 1 0,3 2 0,1 1 0,1 2 0,1 2 0,0-1 0,1 2 0,-5-1-8191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40.4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20 24575,'-1'-1'0,"1"0"0,0 1 0,0-1 0,0 0 0,0 0 0,1 1 0,-1-1 0,0 0 0,0 0 0,0 1 0,0-1 0,1 0 0,-1 1 0,0-1 0,1 0 0,-1 1 0,1-1 0,-1 0 0,1 1 0,-1-1 0,1 1 0,-1-1 0,1 1 0,-1-1 0,1 1 0,0-1 0,-1 1 0,1 0 0,0-1 0,1 1 0,25 2 0,-20 1 0,-1 0 0,1 0 0,-1 0 0,0 0 0,11 9 0,5 11 0,-2 1 0,0 1 0,-2 1 0,-1 0 0,26 54 0,-47-86 0,0 0 0,-1 1 0,0 0 0,0 0 0,0 0 0,-6-4 0,-22-20 0,-10-23-1365,22 27-5461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44.6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24575,'5'0'0,"3"6"0,-2 6 0,0 7 0,-2 5 0,-2 3 0,-1 4 0,0 0 0,4-4 0,1-2 0,1 0 0,-2 1 0,-2 1 0,-1 2 0,5-5 0,0 0 0,0-6-8191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45.0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24575,'67'-1'0,"79"3"0,-143-1 0,0-1 0,0 1 0,0-1 0,0 1 0,0 0 0,0 0 0,0 1 0,0-1 0,0 0 0,-1 1 0,1 0 0,0 0 0,-1 0 0,1 0 0,-1 0 0,0 0 0,0 0 0,0 1 0,0-1 0,0 1 0,0 0 0,-1-1 0,1 1 0,-1 0 0,0 0 0,0 0 0,0 0 0,0 0 0,0 0 0,0 4 0,1 11 0,-1 0 0,0 0 0,-1 0 0,-4 24 0,2-9 0,-1 153-1365,3-160-5461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45.4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96 24575,'0'-5'0,"10"-2"0,4-5 0,10 0 0,0-4 0,2 1 0,2 3 0,1 4 0,0 3 0,2 2 0,-6 2-8191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49.0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244 0 24575,'-3'1'0,"0"-1"0,0 1 0,1 0 0,-1-1 0,0 1 0,0 1 0,0-1 0,1 0 0,-1 1 0,1-1 0,-1 1 0,1 0 0,0 0 0,-1-1 0,1 2 0,0-1 0,-3 4 0,-32 50 0,24-34 0,-12 18 0,2 1 0,2 1 0,2 1 0,2 0 0,-14 53 0,26-72-1365,1-2-5461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49.6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24575,'8'0'0,"-1"2"0,1-1 0,0 1 0,-1 0 0,1 0 0,-1 1 0,0 0 0,0 1 0,0-1 0,0 1 0,-1 1 0,1-1 0,-1 1 0,0 0 0,-1 0 0,7 8 0,1 2 0,0 1 0,-1 0 0,0 0 0,-1 1 0,8 20 0,8 15-86,-12-23-234,-1-1 0,-2 2 1,17 55-1,-25-63-6506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5.1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1 24575,'0'55'0,"-1"17"0,3 0 0,15 99 0,-4-71 0,6 25 0,-8-45-1365,-10-55-5461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52.9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26 158 24575,'-1'0'0,"-1"-1"0,1 1 0,0-1 0,-1 1 0,1-1 0,0 0 0,0 0 0,0 0 0,-1 1 0,1-1 0,0 0 0,0 0 0,0 0 0,0-1 0,0 1 0,1 0 0,-1 0 0,0 0 0,1-1 0,-1 1 0,0 0 0,1-1 0,0 1 0,-1 0 0,1-1 0,0 1 0,-1-1 0,1 1 0,0-3 0,0-44 0,1 44 0,0 0 0,1 0 0,0 0 0,-1 0 0,1 0 0,0 0 0,1 1 0,-1-1 0,1 1 0,-1 0 0,1 0 0,0 0 0,0 0 0,1 0 0,-1 1 0,1-1 0,-1 1 0,1 0 0,0 0 0,-1 0 0,1 0 0,0 1 0,0 0 0,9-2 0,-10 2 0,0 1 0,0-1 0,1 1 0,-1 0 0,0 0 0,1 0 0,-1 0 0,0 0 0,1 1 0,-1 0 0,0-1 0,0 1 0,0 0 0,0 1 0,0-1 0,0 0 0,0 1 0,0 0 0,0 0 0,-1 0 0,1 0 0,0 0 0,-1 0 0,0 1 0,0-1 0,0 1 0,0-1 0,0 1 0,0 0 0,-1 0 0,1 0 0,0 3 0,1 2 0,0-1 0,-1 1 0,0 0 0,-1 0 0,0 0 0,0 0 0,0 0 0,-1 0 0,-1 0 0,1 0 0,-1 0 0,-1 0 0,1 0 0,-1-1 0,-1 1 0,1 0 0,-1-1 0,-1 0 0,1 0 0,-1 0 0,0 0 0,-1 0 0,0-1 0,0 0 0,0 0 0,-1 0 0,0 0 0,-10 7 0,6-6 0,-14 14 0,24-21 0,0 1 0,0-1 0,-1 1 0,1-1 0,0 1 0,0-1 0,0 1 0,0-1 0,0 1 0,0-1 0,-1 1 0,1-1 0,0 1 0,1-1 0,-1 1 0,0 0 0,0-1 0,0 1 0,0-1 0,0 1 0,0-1 0,1 1 0,-1-1 0,0 0 0,0 1 0,1-1 0,-1 1 0,0-1 0,1 1 0,-1-1 0,0 0 0,1 1 0,-1-1 0,1 0 0,-1 1 0,1-1 0,-1 0 0,1 0 0,-1 1 0,1-1 0,-1 0 0,1 0 0,-1 0 0,1 0 0,-1 0 0,1 0 0,-1 0 0,1 0 0,-1 0 0,1 0 0,0 0 0,11 4 0,0 0 0,0 1 0,-1 0 0,1 1 0,-1 0 0,0 1 0,-1 0 0,15 13 0,-23-18 0,1 0 0,-1 0 0,1 1 0,-1-1 0,0 1 0,0 0 0,0 0 0,0-1 0,0 1 0,-1 0 0,1 1 0,-1-1 0,0 0 0,0 0 0,0 1 0,0-1 0,-1 0 0,1 1 0,-1-1 0,0 1 0,0-1 0,0 1 0,0-1 0,-1 0 0,0 1 0,1-1 0,-1 0 0,0 1 0,-1-1 0,1 0 0,0 0 0,-1 0 0,0 0 0,0 0 0,-3 4 0,-4 2-97,-1 0-1,0 0 1,0-1-1,-1-1 1,0 0-1,-1 0 1,0-1-1,0 0 1,0-1-1,0-1 1,-1 0-1,0 0 0,-26 3 1,11-3-6729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53.9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199 248 24575,'1'3'0,"1"0"0,0 0 0,0 0 0,0 0 0,0 0 0,0 0 0,1 0 0,-1 0 0,1-1 0,0 0 0,0 1 0,0-1 0,0 0 0,0 0 0,4 1 0,5 6 0,10 7 0,3 2 0,32 31 0,-52-44 0,0 0 0,0 0 0,0 0 0,-1 1 0,0 0 0,0 0 0,-1 0 0,0 0 0,0 0 0,0 1 0,-1 0 0,2 7 0,-4-12 0,0 0 0,0 0 0,0 0 0,0 0 0,0 1 0,-1-1 0,1 0 0,-1 0 0,0 0 0,1 0 0,-1 0 0,0 0 0,0-1 0,-1 1 0,1 0 0,0 0 0,0-1 0,-1 1 0,1 0 0,-1-1 0,1 0 0,-1 1 0,0-1 0,0 0 0,0 0 0,1 0 0,-1 0 0,0 0 0,0 0 0,0-1 0,0 1 0,-1-1 0,1 1 0,0-1 0,-2 0 0,-12 4 0,0-2 0,0-1 0,-23 0 0,34 0 0,-14-1 0,1-1 0,-1 0 0,0-1 0,0-1 0,1-1 0,-20-7 0,30 8 0,-1 0 0,1-1 0,0 0 0,1 0 0,-1-1 0,1 0 0,0-1 0,0 1 0,0-1 0,1-1 0,0 1 0,0-1 0,1 0 0,-9-15 0,13 20 0,0 1 0,0-1 0,1 0 0,-1 0 0,1 1 0,-1-1 0,1 0 0,0 0 0,-1 0 0,1 1 0,0-1 0,0 0 0,1 0 0,-1 0 0,0 1 0,0-1 0,1 0 0,-1 0 0,1 0 0,0 1 0,-1-1 0,1 0 0,0 1 0,0-1 0,0 1 0,0-1 0,1 1 0,-1 0 0,0-1 0,0 1 0,1 0 0,-1 0 0,1 0 0,-1 0 0,1 0 0,-1 0 0,1 0 0,3-1 0,9-4 0,0 0 0,1 0 0,25-5 0,-23 7 0,-9 1 0,27-7 0,61-26 0,-88 32 0,0 0 0,0 0 0,0 0 0,-1-1 0,1 0 0,-1-1 0,-1 0 0,1 0 0,-1 0 0,0-1 0,-1 0 0,1 0 0,5-10 0,-10 14 0,0 0 0,0 0 0,0 0 0,0 0 0,0 0 0,0 0 0,-1 0 0,0 0 0,0-1 0,1 1 0,-2 0 0,1 0 0,0 0 0,-1 0 0,1 0 0,-1-1 0,-2-4 0,0 3 0,0-1 0,0 1 0,0 0 0,0 0 0,-1 1 0,0-1 0,0 1 0,0 0 0,-6-4 0,-1-1 0,-1 1 0,0 0 0,-1 1 0,1 1 0,-1 0 0,-1 0 0,-17-4 0,23 8 0,0 0 0,0 0 0,0 1 0,0 0 0,0 1 0,0 0 0,0 0 0,0 1 0,0 0 0,0 0 0,0 0 0,-15 6 0,18-4 0,0-1 0,0 1 0,1 0 0,-1 0 0,1 1 0,0 0 0,0-1 0,0 1 0,0 1 0,1-1 0,0 0 0,0 1 0,0 0 0,0-1 0,0 1 0,1 1 0,0-1 0,0 0 0,-1 10 0,-5 37-1365,7-27-5461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57.4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 0 24575,'2'109'0,"-4"120"0,0-217 0,1-1 0,-2 1 0,1-1 0,-2 0 0,-7 19 0,3-80 0,7-18 0,4-148 0,-3 214 0,0 1 0,0-1 0,0 0 0,0 0 0,1 1 0,-1-1 0,0 0 0,1 0 0,0 1 0,-1-1 0,1 0 0,0 1 0,0-1 0,-1 1 0,1-1 0,1 1 0,-1-1 0,2-1 0,5 9 0,-3 17 0,-3 1-227,-1 1-1,-2 0 1,0 0-1,-2 0 1,-9 39-1,6-37-6598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58.7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24575,'1'4'0,"-1"-1"0,1 1 0,0 0 0,0 0 0,0-1 0,1 1 0,-1-1 0,1 1 0,0-1 0,0 1 0,0-1 0,0 0 0,1 0 0,-1 0 0,4 3 0,48 39 0,-40-35 0,64 50 0,171 143 0,-247-201-76,1 0 1,-1 0-1,0 1 0,0-1 0,0 1 0,0-1 0,0 1 0,-1 0 1,1-1-1,-1 1 0,0 0 0,1 0 0,-1 0 0,-1 0 1,1 0-1,0 0 0,0 5 0,-4 7-6750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59.6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24575,'0'5'0,"0"8"0,0 5 0,0 6 0,0 4 0,0 3 0,0 0 0,0 1 0,0 0 0,0 0 0,0-1 0,0 0 0,0 0 0,0-6-8191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7:00.2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1 106 24575,'0'-5'0,"0"-1"0,1 1 0,0 0 0,0-1 0,1 1 0,0 0 0,0 0 0,0 0 0,0 0 0,1 0 0,-1 0 0,1 1 0,1-1 0,-1 1 0,1 0 0,-1 0 0,8-6 0,-9 8 0,0 1 0,0 0 0,0 0 0,0-1 0,0 1 0,0 0 0,0 1 0,0-1 0,1 0 0,-1 1 0,0-1 0,1 1 0,-1 0 0,0-1 0,1 1 0,-1 0 0,0 1 0,1-1 0,-1 0 0,0 1 0,1-1 0,-1 1 0,0 0 0,0-1 0,0 1 0,1 0 0,-1 1 0,0-1 0,0 0 0,-1 0 0,1 1 0,0-1 0,0 1 0,-1 0 0,1 0 0,-1-1 0,1 1 0,-1 0 0,0 0 0,0 0 0,0 0 0,2 3 0,1 5 0,1 0 0,-1 1 0,0-1 0,-1 1 0,-1 0 0,3 15 0,-4-17 0,0 0 0,1 0 0,0-1 0,0 1 0,1 0 0,1-1 0,-1 0 0,1 0 0,0 0 0,1 0 0,9 11 0,1-3 0,-2-2 0,0-1 0,-1 1 0,-1 1 0,0 0 0,10 21 0,-19-32 0,0 0 0,-1 0 0,1 0 0,-1 0 0,0 0 0,0 0 0,0 1 0,-1-1 0,0 0 0,0 1 0,0-1 0,0 0 0,0 1 0,-1-1 0,0 0 0,0 0 0,0 0 0,0 1 0,-1-1 0,1 0 0,-1 0 0,0-1 0,-1 1 0,1 0 0,-1-1 0,1 1 0,-1-1 0,-4 4 0,-1 0-62,1-1 0,-1 0 0,-1-1 0,1 1 0,0-2 0,-1 1 0,0-1 0,0 0 0,-1-1 0,1 0 0,-1-1 0,1 0-1,-1 0 1,0-1 0,0-1 0,0 1 0,1-1 0,-1-1 0,0 0 0,0 0 0,-11-4 0,1-2-6764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7:01.2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73 61 24575,'36'0'0,"-22"2"0,1-2 0,-1 0 0,1 0 0,-1-1 0,0-1 0,1-1 0,-1 0 0,0 0 0,27-12 0,-40 15 0,0 0 0,-1-1 0,1 1 0,0-1 0,0 1 0,0-1 0,0 0 0,0 1 0,-1-1 0,1 0 0,0 1 0,-1-1 0,1 0 0,0 0 0,-1 0 0,1 1 0,-1-1 0,1 0 0,-1 0 0,0 0 0,1-2 0,-1 3 0,0-1 0,0 0 0,-1 0 0,1 1 0,0-1 0,-1 1 0,1-1 0,-1 0 0,1 1 0,-1-1 0,1 1 0,-1-1 0,1 1 0,-1-1 0,1 1 0,-1 0 0,0-1 0,1 1 0,-1 0 0,0-1 0,1 1 0,-2 0 0,-3-2 0,0 0 0,1 1 0,-1 0 0,0 0 0,0 1 0,0-1 0,-8 1 0,2 3 0,0-1 0,-1 2 0,1-1 0,0 1 0,1 1 0,-1 0 0,1 1 0,0 0 0,-14 11 0,6-4 0,1 1 0,1 1 0,1 1 0,-17 20 0,30-34 0,1 0 0,-1 0 0,1 0 0,0 0 0,-1 0 0,1 0 0,0 0 0,0 1 0,0-1 0,1 0 0,-1 1 0,0-1 0,1 0 0,0 1 0,-1-1 0,1 1 0,1 2 0,-1-3 0,1 0 0,-1 0 0,1 0 0,0-1 0,0 1 0,0 0 0,0-1 0,0 1 0,0 0 0,0-1 0,1 0 0,-1 1 0,1-1 0,-1 0 0,1 1 0,-1-1 0,3 1 0,9 4 0,0 0 0,1-2 0,-1 1 0,1-2 0,15 3 0,8 3 0,-23-5 0,-1 0 0,1 2 0,-1 0 0,0 0 0,-1 1 0,0 1 0,0 0 0,11 10 0,-20-16 0,0 1 0,-1-1 0,1 1 0,-1 0 0,1-1 0,-1 1 0,0 1 0,0-1 0,0 0 0,-1 0 0,1 1 0,-1-1 0,0 1 0,0-1 0,0 1 0,0-1 0,-1 1 0,1 0 0,-1-1 0,0 1 0,0 0 0,0-1 0,-1 1 0,1 0 0,-1-1 0,0 1 0,0 0 0,0-1 0,-1 0 0,1 1 0,-1-1 0,0 0 0,1 1 0,-1-1 0,-5 5 0,1-2-72,1 0 1,-1 0-1,0 0 0,0-1 0,-1 0 0,0 0 0,0-1 0,0 0 1,0 0-1,0 0 0,-1-1 0,0-1 0,0 1 0,0-1 0,0 0 1,0-1-1,0 0 0,-10 0 0,-14 2-6754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7:01.6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 24575,'62'-24'0,"-53"22"0,0 1 0,0 0 0,1 0 0,-1 1 0,0 0 0,17 3 0,-23-3 0,1 1 0,-1 0 0,0 0 0,0 1 0,1-1 0,-1 1 0,0-1 0,0 1 0,0 0 0,0 0 0,-1 0 0,1 1 0,-1-1 0,1 1 0,-1-1 0,0 1 0,0 0 0,0 0 0,0 0 0,0 0 0,1 3 0,3 9 0,0-1 0,0 1 0,-2 0 0,0 0 0,2 16 0,-5-25 0,-1-1 0,0 1 0,0 0 0,-1-1 0,0 1 0,0-1 0,0 1 0,0-1 0,-1 1 0,0-1 0,0 0 0,0 0 0,-1 0 0,0 0 0,0 0 0,0 0 0,-5 4 0,-3 4 0,0 1 0,1-1 0,1 2 0,0-1 0,-9 24 0,16-36 0,1 0 0,0 1 0,0-1 0,0 1 0,1 0 0,-1-1 0,1 1 0,-1 0 0,1-1 0,0 1 0,0 0 0,0-1 0,0 1 0,0 0 0,1-1 0,-1 1 0,1 0 0,0-1 0,-1 1 0,1-1 0,1 1 0,-1-1 0,0 1 0,1-1 0,-1 0 0,1 0 0,-1 0 0,1 0 0,0 0 0,0 0 0,0 0 0,0 0 0,0-1 0,1 1 0,-1-1 0,0 0 0,1 1 0,-1-1 0,1 0 0,-1-1 0,1 1 0,0 0 0,4 0 0,1 0-9,1 0 0,-1-1 0,0 0 0,1 0 0,-1-1-1,0 0 1,0-1 0,1 1 0,13-6 0,9-2-1265,-8 4-5552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7:03.1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273 247 24575,'-7'0'0,"0"0"0,0 1 0,0 0 0,1 0 0,-1 1 0,0 0 0,0 0 0,1 0 0,0 1 0,-1 0 0,-8 6 0,1 2 0,-1 0 0,-23 25 0,-7 7 0,69-90 0,9 1 0,-18 27 0,0 1 0,-2-2 0,-1 0 0,0-1 0,-2 0 0,0 0 0,7-26 0,-12 27 0,-3 11 0,0 1 0,0-1 0,0 1 0,1 0 0,1 0 0,7-14 0,-10 21 0,-1 1 0,0 0 0,0 0 0,1 0 0,-1 0 0,0 0 0,0 0 0,1 0 0,-1 0 0,0 0 0,0 0 0,1 0 0,-1 0 0,0 0 0,0 0 0,1 0 0,-1 0 0,0 0 0,0 0 0,0 1 0,1-1 0,-1 0 0,0 0 0,0 0 0,1 0 0,-1 0 0,0 1 0,0-1 0,0 0 0,0 0 0,1 0 0,-1 1 0,0-1 0,0 0 0,0 0 0,0 1 0,0-1 0,0 0 0,0 0 0,1 0 0,-1 1 0,0-1 0,0 0 0,0 0 0,0 1 0,0-1 0,0 0 0,0 1 0,0-1 0,0 0 0,-1 0 0,1 1 0,0-1 0,0 0 0,0 0 0,0 0 0,0 1 0,0-1 0,1 19 0,-4-5 0,0 0 0,-1 0 0,-1 0 0,0 0 0,-1-1 0,0 1 0,-2-1 0,1-1 0,-1 0 0,-17 20 0,-12 20 0,-38 50 0,14-24 0,50-58-1365,3-2-5461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7:08.9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80 12 24575,'0'0'0,"0"-1"0,-1 1 0,1 0 0,0-1 0,0 1 0,0 0 0,0-1 0,0 1 0,0-1 0,0 1 0,0 0 0,0-1 0,0 1 0,0 0 0,0-1 0,0 1 0,1 0 0,-1-1 0,0 1 0,0 0 0,0-1 0,0 1 0,1 0 0,-1 0 0,0-1 0,0 1 0,0 0 0,1 0 0,-1-1 0,0 1 0,1 0 0,-1 0 0,0 0 0,0-1 0,1 1 0,-1 0 0,0 0 0,1 0 0,-1 0 0,0 0 0,1 0 0,-1 0 0,0-1 0,1 1 0,-1 0 0,1 0 0,-1 0 0,0 1 0,1-1 0,-1 0 0,1 0 0,-1 0 0,1 1 0,0-1 0,0 1 0,-1 0 0,1-1 0,-1 1 0,1 0 0,-1-1 0,1 1 0,-1 0 0,1 0 0,-1-1 0,0 1 0,1 0 0,-1 0 0,0 0 0,0 0 0,1-1 0,-1 1 0,0 0 0,0 0 0,0 0 0,0 0 0,-1 1 0,-5 36 0,-1 0 0,-3-1 0,-23 62 0,28-87 0,-5 11 0,5-13 0,0 0 0,1 1 0,0-1 0,-4 21 0,8-30 0,0 0 0,0 1 0,-1-1 0,1 0 0,0 0 0,0 1 0,1-1 0,-1 0 0,0 1 0,0-1 0,1 0 0,-1 0 0,0 1 0,1-1 0,-1 0 0,1 0 0,0 0 0,-1 0 0,1 0 0,0 0 0,0 0 0,0 0 0,0 0 0,0 0 0,0 0 0,0 0 0,0-1 0,0 1 0,0 0 0,0-1 0,0 1 0,0-1 0,1 1 0,-1-1 0,0 0 0,0 1 0,1-1 0,-1 0 0,0 0 0,0 0 0,1 0 0,-1 0 0,0 0 0,1 0 0,-1 0 0,0-1 0,0 1 0,2-1 0,7-1 2,0 0 0,0-1 0,-1 0 0,1-1 0,12-6 0,-12 5 9,1 0 0,0 1 0,20-5 0,-27 8-95,-1 1 1,1-1-1,0 1 1,-1 0-1,1 0 1,0 1-1,0-1 0,-1 1 1,1-1-1,-1 1 1,1 1-1,-1-1 0,1 0 1,-1 1-1,0 0 1,4 2-1,8 7-6742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54.5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24575,'3'2'0,"0"0"0,0-1 0,-1 1 0,1 0 0,0 1 0,-1-1 0,1 0 0,-1 1 0,0-1 0,0 1 0,0 0 0,0 0 0,-1-1 0,2 5 0,16 17 0,-4-13 0,2-1 0,-1 0 0,2-2 0,-1 0 0,1-1 0,0 0 0,0-2 0,33 6 0,16 6 0,65 15 0,35 9 0,-149-35 0,-1 1 0,0 0 0,0 1 0,-1 1 0,0 0 0,28 23 0,-41-30 0,0 0 0,-1 0 0,1 0 0,-1 1 0,1-1 0,-1 1 0,0 0 0,0-1 0,0 1 0,-1 0 0,1 0 0,-1 0 0,1 1 0,-1-1 0,0 0 0,0 0 0,0 1 0,-1-1 0,1 0 0,-1 1 0,0-1 0,0 1 0,0-1 0,0 1 0,-1-1 0,1 0 0,-1 1 0,0-1 0,0 0 0,0 0 0,-1 1 0,1-1 0,-1 0 0,1 0 0,-1 0 0,0-1 0,0 1 0,0 0 0,-4 3 0,-10 10 0,-1-1 0,0 0 0,-1-1 0,-36 21 0,34-22 0,-50 34-114,20-12 235,-60 30 1,93-56-309,-1-1 0,0-1 1,1-1-1,-2 0 0,1-1 0,-1-1 1,-34 2-1,27-5-6639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5.7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 93 24575,'12'-1'0,"0"0"0,-1 0 0,1-1 0,0 0 0,0-1 0,-1-1 0,1 0 0,-1 0 0,0-1 0,-1-1 0,1 1 0,-1-2 0,0 0 0,0 0 0,-1 0 0,0-1 0,9-11 0,-43 45 0,2-4 0,1 1 0,1 2 0,1 0 0,-29 49 0,47-70 0,0-1 0,1 1 0,-1-1 0,1 1 0,0 0 0,0 0 0,0-1 0,0 1 0,1 0 0,0 0 0,0 0 0,0 0 0,0-1 0,0 1 0,1 0 0,0 0 0,0 0 0,0-1 0,0 1 0,0 0 0,3 4 0,-1-4 0,0 0 0,1 0 0,0-1 0,-1 1 0,1-1 0,0 1 0,1-1 0,-1-1 0,0 1 0,1-1 0,0 1 0,-1-1 0,1 0 0,0-1 0,8 2 0,-4-1 0,-1 0 0,0 1 0,0 0 0,-1 0 0,1 1 0,0 0 0,-1 0 0,0 0 0,9 8 0,-11-7 0,-1 0 0,0-1 0,-1 1 0,1 0 0,-1 1 0,0-1 0,0 1 0,-1-1 0,1 1 0,-1 0 0,-1 0 0,1 0 0,1 11 0,-1-4 0,-1 0 0,0 1 0,-1-1 0,0 0 0,-1 1 0,0-1 0,-1 0 0,-1 0 0,0 0 0,-1 0 0,0 0 0,-8 16 0,8-23 0,1 0 0,-1 1 0,0-1 0,-1-1 0,0 1 0,0-1 0,0 1 0,0-1 0,-1-1 0,0 1 0,0-1 0,0 0 0,0-1 0,-1 1 0,1-1 0,-1 0 0,0-1 0,0 0 0,0 0 0,0 0 0,0-1 0,-1 0 0,1 0 0,-8-1 0,12 0-47,1 0 0,-1-1 0,1 1 0,-1-1 0,1 1 0,-1-1 0,1 0 0,-1 0 0,1 0-1,0 0 1,-1 0 0,1 0 0,0-1 0,0 1 0,0-1 0,0 0 0,0 0 0,0 1 0,0-1 0,1 0 0,-1 0 0,1-1-1,-1 1 1,1 0 0,0 0 0,0-1 0,0 1 0,-1-5 0,-6-20-6779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7:09.2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24575,'5'0'0,"2"6"0,0 6 0,-2 6 0,4 6 0,0 4 0,-1 2 0,-2 2 0,-2-1 0,-2 1 0,-1 0 0,-1 0 0,5-1 0,1 0 0,0-6-8191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7:09.7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99 57 24575,'0'0'0,"0"-1"0,0 1 0,0 0 0,0-1 0,0 1 0,0-1 0,0 1 0,0 0 0,0-1 0,0 1 0,0-1 0,0 1 0,0 0 0,0-1 0,-1 1 0,1-1 0,0 1 0,0 0 0,0-1 0,0 1 0,-1 0 0,1-1 0,0 1 0,0 0 0,-1-1 0,1 1 0,0 0 0,-1 0 0,1-1 0,0 1 0,-1 0 0,1 0 0,0 0 0,-1-1 0,-12 8 0,-10 20 0,14-12 0,1 0 0,1 0 0,1 1 0,0 0 0,1 0 0,0 1 0,2-1 0,0 1 0,1 0 0,0 0 0,1 0 0,1 0 0,4 28 0,-4-42 0,0 1 0,0-1 0,1 1 0,-1-1 0,1 1 0,0-1 0,0 1 0,0-1 0,0 1 0,0-1 0,1 0 0,0 0 0,0 0 0,0 0 0,0 0 0,0 0 0,0-1 0,1 1 0,-1 0 0,1-1 0,0 0 0,0 0 0,0 0 0,0 0 0,0 0 0,0-1 0,0 1 0,1-1 0,-1 0 0,0 0 0,1 0 0,-1 0 0,1-1 0,-1 1 0,1-1 0,-1 0 0,8-1 0,-4 0 0,0 0 0,0-1 0,0 0 0,-1 0 0,1 0 0,-1-1 0,1 0 0,-1-1 0,0 1 0,0-1 0,0 0 0,-1-1 0,1 1 0,-1-1 0,0 0 0,0-1 0,-1 1 0,6-10 0,-2 1 0,-2 0 0,0 0 0,-1-1 0,0 0 0,-1 0 0,-1 0 0,0 0 0,-1-1 0,-1 1 0,0-1 0,-2 1 0,1-1 0,-2 1 0,-5-27 0,5 37 7,0-1 0,-1 1-1,0 0 1,0 0 0,0 0-1,0 0 1,-1 0-1,0 1 1,0-1 0,0 1-1,-1 0 1,1 0 0,-1 1-1,0-1 1,0 1 0,0 0-1,-8-3 1,9 4-58,1 1 0,0 0-1,-1-1 1,1 1 0,-1 0 0,1 1 0,-1-1-1,1 1 1,-1-1 0,0 1 0,1 0-1,-1 1 1,0-1 0,1 0 0,-1 1 0,1 0-1,-1 0 1,1 0 0,-1 0 0,1 1 0,0-1-1,-1 1 1,1 0 0,0 0 0,0 0 0,0 0-1,1 1 1,-5 4 0,-8 12-6775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7:50.5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24575,'5'0'0,"2"0"-8191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7:50.5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24575,'5'0'0,"2"0"-8191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46.6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24575,'5'0'0,"2"0"-8191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46.3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26 24575,'0'-5'0,"0"-7"0,0 4 0,0 8 0,0 9 0,0 9 0,0 6 0,0 5 0,0 2 0,-10 1 0,-4 0 0,0 1 0,4-2 0,2 1 0,4-1 0,1 0 0,2-5-8191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47.1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5 313 24575,'-2'-66'0,"0"34"0,2 0 0,5-51 0,-3 76 0,0 1 0,0-1 0,0 1 0,1 0 0,0 0 0,0 0 0,1 0 0,-1 1 0,1-1 0,1 1 0,-1 0 0,1 0 0,5-4 0,-9 8 0,1-1 0,-1 1 0,1 0 0,-1 0 0,1 0 0,0 0 0,-1 0 0,1 0 0,0 0 0,0 0 0,0 1 0,-1-1 0,1 1 0,0 0 0,0-1 0,0 1 0,0 0 0,0 0 0,0 0 0,0 0 0,0 0 0,0 1 0,0-1 0,0 1 0,-1-1 0,1 1 0,0 0 0,0-1 0,0 1 0,-1 0 0,1 0 0,0 0 0,-1 1 0,1-1 0,-1 0 0,0 0 0,1 1 0,-1-1 0,0 1 0,0-1 0,0 1 0,0 0 0,0-1 0,0 1 0,0 0 0,1 4 0,4 10 0,-1 1 0,0 0 0,-1 0 0,-1 0 0,0 1 0,-1-1 0,-2 34 0,0-61 0,-1-10 0,1 0 0,5-38 0,-4 54 0,-1 0 0,1 0 0,0 0 0,-1 0 0,2 0 0,-1 0 0,0 0 0,1 1 0,0-1 0,0 0 0,0 1 0,0-1 0,1 1 0,-1 0 0,1 0 0,0 0 0,0 0 0,0 0 0,0 1 0,0-1 0,1 1 0,-1 0 0,6-3 0,-7 5 0,0 0 0,0 0 0,0 0 0,0 0 0,1 0 0,-1 1 0,0-1 0,0 1 0,0-1 0,0 1 0,0 0 0,0 0 0,0 0 0,0 0 0,0 0 0,0 0 0,0 0 0,-1 1 0,1-1 0,0 1 0,-1-1 0,1 1 0,-1 0 0,0-1 0,0 1 0,1 0 0,-1 0 0,1 3 0,3 5 0,0 0 0,0 0 0,-1 0 0,3 14 0,-2 1-341,-1-1 0,-1 1-1,-2 40 1,-1-37-6485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47.5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0 294 24575,'1'2'0,"-1"1"0,1-1 0,-1 1 0,1-1 0,0 1 0,0-1 0,0 1 0,1-1 0,-1 0 0,0 0 0,1 1 0,-1-1 0,1 0 0,0 0 0,0-1 0,0 1 0,0 0 0,0-1 0,0 1 0,0-1 0,1 1 0,-1-1 0,0 0 0,1 0 0,-1 0 0,1 0 0,-1-1 0,1 1 0,3 0 0,12 2 0,-1 0 0,1-1 0,19 0 0,-33-2 0,4 0 0,2 1 0,-1-1 0,0 0 0,0 0 0,0-1 0,0 0 0,10-3 0,-18 3 0,1 1 0,0-1 0,-1 0 0,1 0 0,-1 0 0,1 0 0,-1 0 0,1 0 0,-1 0 0,0 0 0,0-1 0,1 1 0,-1 0 0,0-1 0,0 1 0,0-1 0,-1 1 0,1-1 0,0 1 0,0-1 0,-1 0 0,1 0 0,-1 1 0,0-1 0,1 0 0,-1 0 0,0 1 0,0-1 0,0 0 0,0 0 0,0 1 0,-1-1 0,1 0 0,0 0 0,-1 1 0,0-1 0,0-2 0,-5-10 0,1 1 0,-2 1 0,0-1 0,-13-19 0,9 17 0,1-1 0,1 0 0,-11-28 0,18 41 0,1-1 0,0 0 0,0 0 0,0 0 0,0 0 0,1 0 0,0-1 0,-1 1 0,2 0 0,-1 0 0,0 0 0,1 0 0,0 0 0,0 0 0,0 0 0,0 0 0,1 0 0,-1 0 0,1 1 0,4-7 0,-5 8-52,1-1-1,0 1 1,-1 0-1,1 0 1,0 0-1,0 0 1,0 0-1,0 1 1,0-1-1,1 1 1,-1-1-1,0 1 1,1 0-1,-1 0 1,1 0-1,-1 0 1,1 0-1,0 0 1,-1 1-1,1 0 0,0-1 1,-1 1-1,1 0 1,0 0-1,5 1 1,11 7-6774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48.2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183 0 24575,'-9'7'0,"0"1"0,1 0 0,0 0 0,0 1 0,-12 17 0,7-9 0,1-2 0,2 0 0,0 1 0,1 0 0,1 1 0,0 0 0,1 0 0,-5 20 0,3-3 0,1 0 0,-5 64 0,12-94 7,1 0 0,-1 0-1,1 0 1,0 0 0,1 0-1,-1 0 1,1-1-1,-1 1 1,1 0 0,0 0-1,1 0 1,-1-1 0,1 1-1,-1-1 1,1 1 0,0-1-1,3 4 1,-2-5-100,0 1 0,1 0 1,-1-1-1,1 0 0,0 0 0,-1 0 0,1 0 0,0-1 1,0 1-1,0-1 0,0 0 0,0 0 0,1-1 1,-1 1-1,7-1 0,15 1-6733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48.6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17 126 24575,'-8'-25'0,"7"24"0,0 0 0,0-1 0,0 1 0,1 0 0,-1-1 0,0 1 0,1-1 0,-1 1 0,1 0 0,0-1 0,-1 1 0,1-1 0,0 0 0,0 1 0,0-1 0,0 1 0,0-1 0,0 1 0,1-1 0,-1 1 0,0-1 0,1 1 0,-1-1 0,2-1 0,0-1 0,1-1 0,-1 0 0,1 1 0,0 0 0,1 0 0,-1 0 0,1 0 0,-1 0 0,1 0 0,0 1 0,1 0 0,-1 0 0,9-4 0,-11 6 0,0 0 0,0 1 0,0-1 0,0 1 0,0-1 0,0 1 0,0 0 0,0 0 0,0 0 0,0 0 0,0 0 0,0 0 0,0 1 0,0-1 0,0 1 0,0-1 0,0 1 0,0 0 0,0 0 0,0 0 0,0 0 0,-1 0 0,1 0 0,0 0 0,-1 1 0,1-1 0,-1 0 0,1 1 0,-1 0 0,0-1 0,0 1 0,0 0 0,1-1 0,-2 1 0,1 0 0,0 0 0,1 3 0,2 7 0,0 0 0,-1 1 0,0-1 0,-1 1 0,0-1 0,-1 1 0,-1 0 0,0-1 0,0 1 0,-1 0 0,-1-1 0,0 1 0,-1-1 0,0 0 0,-1 1 0,-1-2 0,1 1 0,-2 0 0,0-1 0,0 0 0,-13 16 0,17-25 0,0 1 0,0-1 0,0 1 0,0 0 0,0-1 0,1 1 0,-1 0 0,1 0 0,0 0 0,-1 0 0,2 0 0,-1 1 0,0-1 0,1 0 0,-1 6 0,1-8 0,1 1 0,0 0 0,-1-1 0,1 1 0,0 0 0,0-1 0,0 1 0,0-1 0,0 1 0,1-1 0,-1 0 0,0 1 0,1-1 0,-1 0 0,1 0 0,-1 0 0,1 0 0,-1 0 0,1 0 0,0-1 0,-1 1 0,1 0 0,0-1 0,0 1 0,-1-1 0,1 0 0,0 0 0,0 1 0,2-1 0,53 3-1365,-30-3-5461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6.2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1 658 24575,'4'-7'0,"0"1"0,0-1 0,1 0 0,-1 1 0,12-11 0,18-24 0,7-27 0,-3-2 0,30-77 0,-16 32 0,17-33-1365,-58 129-5461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48.9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24575,'13'1'0,"1"-1"0,-1 2 0,0 0 0,1 0 0,-1 1 0,0 1 0,-1 0 0,1 1 0,-1 0 0,0 1 0,0 0 0,-1 1 0,1 0 0,-1 1 0,-1 0 0,0 1 0,0 0 0,-1 1 0,0 0 0,0 0 0,-1 1 0,-1 0 0,0 0 0,0 1 0,-1 0 0,-1 0 0,5 14 0,-8-17 7,0-1-1,-1 1 0,0 0 0,0-1 1,-1 1-1,0 0 0,-1-1 1,0 1-1,0 0 0,-1-1 1,0 1-1,-1-1 0,1 0 0,-2 0 1,1 0-1,-1 0 0,0 0 1,-8 11-1,-5 4-303,0-1 0,-1-1 0,0 0 0,-34 28 0,31-32-6529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50.7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25 162 24575,'-1'0'0,"0"-1"0,-1 1 0,1-1 0,0 1 0,0-1 0,-1 1 0,1-1 0,0 0 0,0 0 0,0 0 0,0 1 0,0-1 0,0 0 0,0 0 0,0 0 0,0-1 0,0 1 0,1 0 0,-1 0 0,0 0 0,1-1 0,-1 1 0,1 0 0,0 0 0,-1-1 0,1 1 0,0 0 0,0-1 0,-1 1 0,1-1 0,0 1 0,1-2 0,-2-2 0,1 0 0,0 0 0,0 0 0,1 0 0,-1 1 0,1-1 0,3-9 0,-2 9 0,1 0 0,0 1 0,0-1 0,0 1 0,1 0 0,-1 0 0,1 0 0,0 0 0,0 1 0,1-1 0,-1 1 0,1 0 0,0 1 0,-1-1 0,8-2 0,-3 2 0,0 0 0,1 0 0,0 1 0,-1 0 0,1 0 0,0 1 0,0 1 0,15 0 0,-16 1 0,0 0 0,0 0 0,1 1 0,-1 0 0,0 1 0,-1 0 0,1 0 0,0 1 0,7 5 0,-11-6 0,-1 0 0,0 0 0,0 0 0,0 0 0,0 1 0,0-1 0,-1 1 0,0 0 0,0 0 0,0 1 0,0-1 0,-1 0 0,1 1 0,-1 0 0,0-1 0,1 8 0,-2-8 0,-1 1 0,0-1 0,1 0 0,-2 0 0,1 0 0,-1 0 0,1 0 0,-1 0 0,0 0 0,0 0 0,-1 0 0,1 0 0,-1 0 0,0-1 0,0 1 0,0-1 0,-1 1 0,1-1 0,-1 0 0,0 0 0,-3 3 0,-10 9 0,-1 0 0,-33 21 0,24-18 0,-17 10 0,26-19 0,1 1 0,0 1 0,-27 25 0,40-33 0,0-1 0,1 1 0,-1 0 0,1 0 0,0 0 0,0 0 0,0 1 0,0-1 0,0 1 0,1-1 0,-1 1 0,1 0 0,0-1 0,0 1 0,1 0 0,-1 0 0,1 0 0,0-1 0,0 1 0,0 0 0,0 0 0,1 0 0,-1 0 0,3 6 0,-1-7 4,-1 0-1,1-1 0,0 1 1,0 0-1,0-1 1,0 0-1,0 1 0,0-1 1,1 0-1,-1 0 0,1 0 1,0 0-1,-1-1 1,1 1-1,0-1 0,0 0 1,0 0-1,0 0 1,0 0-1,1 0 0,-1 0 1,0-1-1,5 1 0,12 0-214,-1 0 0,34-3 0,-34 1-602,9 0-6013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51.5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342 190 24575,'0'-3'0,"0"0"0,0-1 0,0 1 0,-1 0 0,1 0 0,-1-1 0,0 1 0,0 0 0,0 0 0,0 0 0,0 0 0,-1 0 0,1 0 0,-1 0 0,0 1 0,0-1 0,0 1 0,0-1 0,0 1 0,-1 0 0,1-1 0,-1 1 0,1 0 0,-1 1 0,0-1 0,0 0 0,0 1 0,0 0 0,0 0 0,-6-2 0,4 2 0,1 0 0,-1 1 0,0 0 0,0 0 0,0 0 0,0 0 0,0 1 0,0-1 0,0 1 0,0 1 0,1-1 0,-1 1 0,0 0 0,1 0 0,-1 0 0,1 0 0,0 1 0,0 0 0,-6 5 0,-2 3 0,1 1 0,1 1 0,0 0 0,0 0 0,2 1 0,-1 0 0,-10 28 0,-33 114 0,40-114 0,4-16 0,1 1 0,2 0 0,0 0 0,2 1 0,1-1 0,2 1 0,0 0 0,5 29 0,-2-43 0,1 0 0,1-1 0,0 1 0,1-1 0,0 0 0,1-1 0,1 0 0,0 0 0,9 11 0,-3-6 0,1 0 0,1-1 0,1-1 0,0 0 0,20 12 0,-1-3 0,0-1 0,2-2 0,46 18 0,-70-34 0,0-2 0,0 1 0,0-2 0,0 0 0,0 0 0,1-2 0,-1 1 0,29-5 0,-34 3 0,1-1 0,-1 0 0,1 0 0,-1-1 0,0-1 0,0 1 0,0-1 0,-1-1 0,1 0 0,-1 0 0,0 0 0,-1-1 0,1-1 0,6-7 0,5-7 0,-2-1 0,-1 0 0,-1-2 0,0 0 0,-2 0 0,-1-1 0,-1-1 0,-1 0 0,-1 0 0,5-32 0,-1 1 0,-4 0 0,-1-1 0,-4-1 0,-1 1 0,-7-64 0,1 102 0,-1 1 0,-1 0 0,0 0 0,-2 0 0,0 0 0,-1 1 0,-1 1 0,0-1 0,-2 1 0,0 1 0,0 0 0,-2 0 0,0 2 0,-1-1 0,-15-12 0,19 21 9,1 0-1,-1 1 1,0 0-1,-1 1 1,1 0 0,-1 0-1,0 1 1,0 0-1,0 1 1,0 0-1,0 1 1,-1 1-1,-12 0 1,-12 2-504,1 2 0,-63 14 0,72-12-6331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53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122 156 24575,'-4'-1'0,"0"1"0,0 0 0,0-1 0,0 0 0,0 0 0,0 0 0,1 0 0,-1-1 0,0 1 0,1-1 0,-1 0 0,1 0 0,0-1 0,0 1 0,0 0 0,0-1 0,-3-3 0,5 5 0,-1-1 0,1 0 0,0 1 0,0-1 0,0 0 0,0 0 0,0 0 0,1 1 0,-1-1 0,0 0 0,1 0 0,-1 0 0,1 0 0,0 0 0,0 0 0,0 0 0,0 0 0,0 0 0,0 0 0,0 0 0,1 0 0,-1 0 0,1 0 0,-1 0 0,1 0 0,0 0 0,0 0 0,0 0 0,0 1 0,0-1 0,0 0 0,0 1 0,3-4 0,2 0 0,1-1 0,-1 0 0,1 1 0,-1 1 0,1-1 0,1 1 0,-1 0 0,1 0 0,-1 1 0,1 0 0,0 1 0,0 0 0,1 0 0,-1 0 0,0 1 0,0 1 0,1-1 0,-1 1 0,1 1 0,-1-1 0,9 3 0,-10-2 0,0 1 0,-1-1 0,1 1 0,-1 1 0,1-1 0,-1 1 0,0 0 0,0 1 0,0-1 0,-1 1 0,1 0 0,-1 1 0,0-1 0,0 1 0,0 0 0,-1 0 0,0 1 0,0-1 0,0 1 0,0 0 0,-1 0 0,0 0 0,-1 1 0,1-1 0,-1 1 0,1 7 0,-2-8 0,-1-1 0,0 1 0,-1-1 0,1 1 0,-1-1 0,0 0 0,-1 1 0,1-1 0,-1 0 0,0 0 0,0 1 0,-1-2 0,0 1 0,1 0 0,-2 0 0,1-1 0,0 0 0,-1 0 0,-6 6 0,-12 11 0,-1-1 0,-34 23 0,36-28 0,-38 26 0,29-21 0,-49 42 0,77-60 0,-1 0 0,1 0 0,-1 1 0,1-1 0,0 0 0,0 1 0,0 0 0,1 0 0,-1-1 0,0 1 0,1 0 0,0 0 0,0 0 0,0 0 0,0 1 0,0-1 0,1 0 0,-1 0 0,1 0 0,0 1 0,0-1 0,0 0 0,0 0 0,1 1 0,-1-1 0,1 0 0,0 0 0,1 3 0,0-1 0,1-1 0,0 0 0,0 0 0,0 0 0,0 0 0,1-1 0,0 1 0,-1-1 0,1 0 0,0 0 0,1-1 0,-1 1 0,0-1 0,1 0 0,-1 0 0,1 0 0,7 1 0,15 3-273,1-1 0,0-1 0,1-2 0,51-3 0,-51 1-6553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54.6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464 35 24575,'-1'-2'0,"0"1"0,1-1 0,-1 1 0,0-1 0,0 1 0,0-1 0,0 1 0,0 0 0,0 0 0,0-1 0,-1 1 0,1 0 0,0 0 0,-1 0 0,1 0 0,0 1 0,-1-1 0,1 0 0,-1 1 0,1-1 0,-1 1 0,0-1 0,1 1 0,-1-1 0,0 1 0,1 0 0,-3 0 0,-46-4 0,40 5 0,1 1 0,0-1 0,-1 2 0,1-1 0,0 2 0,0-1 0,1 1 0,-1 0 0,1 1 0,0 0 0,0 0 0,0 1 0,1 0 0,0 0 0,-10 12 0,-9 11 0,2 1 0,-30 47 0,53-75 0,-18 28 0,1 0 0,2 2 0,1 0 0,-20 63 0,29-73 0,1-1 0,1 1 0,0 0 0,2-1 0,1 2 0,0-1 0,2 0 0,1 0 0,4 22 0,-4-35 0,2 0 0,-1 1 0,1-1 0,0-1 0,1 1 0,0 0 0,1-1 0,0 0 0,0-1 0,0 1 0,1-1 0,11 9 0,14 10 0,58 37 0,-47-34 0,8 7 0,2-2 0,2-2 0,96 40 0,-108-59 0,1-2 0,79 9 0,-104-17 0,1-2 0,-1 0 0,0-1 0,0 0 0,0-2 0,21-4 0,-30 4 0,1-1 0,0-1 0,-1 0 0,1-1 0,-1 0 0,-1 0 0,1-1 0,-1 0 0,0-1 0,0 0 0,13-14 0,28-28 0,-19 18 0,54-65 0,-75 80 0,-1 0 0,0-1 0,-1 0 0,0 0 0,-2-1 0,0 0 0,-1 0 0,-1-1 0,0 1 0,-2-1 0,0 0 0,-1 0 0,-1 0 0,-1 1 0,0-1 0,-1 0 0,-2 0 0,1 1 0,-2 0 0,-1 0 0,0 0 0,-1 0 0,-1 1 0,-1 0 0,0 1 0,-1 0 0,-1 0 0,0 1 0,-1 1 0,-18-17 0,-13-9 0,-3 2 0,-1 3 0,-1 1 0,-2 3 0,-2 1 0,-67-27 0,93 46 0,-1 1 0,0 2 0,-1 1 0,1 1 0,-1 1 0,0 1 0,-46 1 0,52 3 30,0 1 0,0 2 0,-32 6 0,44-6-179,0 0 1,0 1-1,0 0 1,1 0-1,0 1 1,0 0-1,0 1 1,0 0-1,-11 10 1,0 4-6678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57.0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24575,'6'5'0,"1"7"0,-1 7 0,0 5 0,-2 4 0,-2 2 0,-1 2 0,0 0 0,-1 0 0,0-1 0,-1 1 0,6-1 0,2 0 0,-1-1 0,-1-4-8191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57.3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24575,'10'0'0,"4"5"0,-1 2-8191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57.8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5 272 24575,'-2'-45'0,"0"19"0,2 1 0,1 0 0,4-29 0,-5 50 0,1-1 0,0 0 0,0 0 0,0 0 0,1 1 0,0-1 0,0 1 0,0-1 0,0 1 0,1 0 0,-1 0 0,1 0 0,0 0 0,0 0 0,1 1 0,-1-1 0,1 1 0,0 0 0,0 0 0,0 0 0,8-3 0,-10 5 0,0 0 0,0 0 0,0 1 0,-1-1 0,1 0 0,0 1 0,1 0 0,-1-1 0,0 1 0,0 0 0,0 0 0,0 0 0,0 1 0,0-1 0,0 0 0,0 1 0,0-1 0,0 1 0,0 0 0,0 0 0,0-1 0,-1 1 0,3 2 0,-1 0 0,0-1 0,0 1 0,-1 0 0,0 0 0,1 1 0,-1-1 0,-1 0 0,1 1 0,0-1 0,-1 1 0,2 6 0,2 8 0,-2 1 0,0 0 0,1 35 0,-4-53 0,-1 94 0,4-106 0,0 0 0,0 1 0,1 0 0,0 0 0,11-18 0,-13 25 0,-1-1 0,1 1 0,0-1 0,0 1 0,0 0 0,1 0 0,-1 0 0,1 0 0,0 0 0,0 1 0,0-1 0,0 1 0,0 0 0,0 0 0,0 0 0,1 0 0,-1 0 0,1 1 0,0 0 0,-1 0 0,1 0 0,0 0 0,0 0 0,0 1 0,5-1 0,-6 3 0,0-1 0,0 0 0,-1 1 0,1 0 0,0 0 0,0 0 0,-1 0 0,1 0 0,-1 0 0,0 1 0,0-1 0,0 1 0,0-1 0,0 1 0,0 0 0,-1 0 0,1 0 0,-1 0 0,0 0 0,0 0 0,1 5 0,15 69 0,-14-42-1365,-1-4-5461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58.2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1 365 24575,'57'2'0,"-38"0"0,1-1 0,-1-1 0,0-1 0,0 0 0,32-8 0,-50 9 0,-1 0 0,1 0 0,-1 0 0,1 0 0,-1 0 0,1 0 0,-1-1 0,1 1 0,-1 0 0,1 0 0,-1-1 0,1 1 0,-1 0 0,1-1 0,-1 1 0,0 0 0,1-1 0,-1 1 0,0-1 0,1 1 0,-1 0 0,0-1 0,0 1 0,1-1 0,-1 1 0,0-1 0,0 1 0,0-1 0,0 1 0,1-1 0,-1 0 0,0 1 0,0-1 0,0 1 0,0-1 0,0 1 0,0-1 0,-1 1 0,1-1 0,0 1 0,0-1 0,0 1 0,0-1 0,-1 1 0,1-1 0,0 1 0,0-1 0,-1 1 0,1-1 0,0 1 0,-1 0 0,0-1 0,-24-22 0,22 21 0,-11-10 0,-1 0 0,2 0 0,0-1 0,0-1 0,1 0 0,-13-22 0,22 32 0,1 1 0,0-1 0,0 0 0,0 1 0,1-1 0,-1 0 0,1 0 0,0 0 0,0-1 0,0 1 0,0 0 0,1 0 0,0 0 0,0-1 0,0 1 0,0 0 0,1 0 0,-1-1 0,1 1 0,0 0 0,1 0 0,-1 0 0,1 0 0,-1 0 0,1 1 0,0-1 0,1 0 0,-1 1 0,1-1 0,-1 1 0,1 0 0,0 0 0,0 0 0,4-3 0,5-3-227,0 0-1,1 1 1,0 0-1,0 1 1,17-7-1,-9 7-6598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58.6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216 24 24575,'-1'-2'0,"1"1"0,0 0 0,-1 0 0,1 0 0,0 0 0,-1 0 0,1 0 0,-1 0 0,0 0 0,1 0 0,-1 0 0,0 0 0,0 0 0,0 0 0,1 0 0,-1 0 0,0 1 0,0-1 0,0 0 0,0 1 0,0-1 0,0 1 0,-1-1 0,1 1 0,0 0 0,0-1 0,0 1 0,0 0 0,0 0 0,-1 0 0,1 0 0,0 0 0,0 0 0,-2 0 0,-2 0 0,0 0 0,0 0 0,0 0 0,0 1 0,0 0 0,-9 2 0,9 0 0,0 0 0,0 1 0,0-1 0,0 1 0,1 0 0,-1 1 0,1-1 0,0 1 0,1 0 0,-1-1 0,1 2 0,0-1 0,0 0 0,-3 8 0,-3 7 0,2-1 0,-10 38 0,13-40 0,-7 25 0,2 1 0,1 1 0,3 0 0,0 74 0,5-113 6,1-1 0,0 0-1,0 1 1,0-1 0,1 0-1,-1 0 1,1 0 0,0 0 0,0 0-1,0 0 1,1 0 0,-1-1-1,1 1 1,0-1 0,0 0-1,0 0 1,1 0 0,-1 0 0,1 0-1,5 2 1,2 1-254,1 0 1,0 0-1,0-2 1,0 1-1,22 3 1,-4-2-6579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7.31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0 280 24575,'1'-12'0,"0"1"0,0-1 0,1 1 0,1-1 0,0 1 0,0 0 0,1 0 0,1 0 0,0 1 0,0 0 0,1-1 0,0 2 0,1-1 0,0 1 0,0 0 0,1 0 0,0 1 0,19-14 0,-16 13 0,1 1 0,0 1 0,0 0 0,1 0 0,0 1 0,0 1 0,0 0 0,1 1 0,0 0 0,0 1 0,0 1 0,0 0 0,0 1 0,0 1 0,17 1 0,-26-1 0,-1 1 0,0 0 0,1 0 0,-1 0 0,0 1 0,0 0 0,0 0 0,0 0 0,0 0 0,0 0 0,-1 1 0,1-1 0,-1 1 0,1 0 0,-1 0 0,0 1 0,0-1 0,-1 1 0,1-1 0,-1 1 0,1 0 0,-1 0 0,0 0 0,-1 0 0,1 0 0,-1 0 0,0 1 0,0-1 0,0 0 0,0 1 0,-1 5 0,2 3 0,-2 0 0,0 0 0,0 0 0,-1 0 0,-1 0 0,0 0 0,-1-1 0,-1 1 0,-6 17 0,-184 396 0,179-392 0,1 1 0,-10 39 0,23-72-4,0 0 0,1 0 0,-1 1 0,1-1 0,0 0 0,0 0-1,0 0 1,0 1 0,0-1 0,0 0 0,1 0 0,-1 1 0,1-1 0,-1 0-1,1 0 1,0 0 0,0 0 0,0 0 0,0 0 0,0 0 0,0 0 0,2 2-1,1-1 21,-1-1 0,0 1-1,1-1 1,-1 0 0,1 0 0,-1 0-1,1-1 1,0 1 0,0-1-1,0 0 1,6 2 0,12 0-223,1-1 0,-1-1 0,38-3 0,-42 1-424,10 0-6195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59.3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83 24575,'0'-1'0,"1"0"0,-1 0 0,1 0 0,-1 0 0,1 0 0,-1 0 0,1 0 0,0 1 0,-1-1 0,1 0 0,0 0 0,0 1 0,-1-1 0,1 0 0,0 1 0,0-1 0,0 1 0,0-1 0,0 1 0,0-1 0,0 1 0,0 0 0,0-1 0,2 1 0,30-7 0,-31 7 0,32-5 0,-9 2 0,-1-1 0,0-1 0,47-16 0,-55 10 0,-16 11 0,0 0 0,0-1 0,0 1 0,1 0 0,-1 0 0,0-1 0,0 1 0,0 0 0,0 0 0,0-1 0,0 1 0,0 0 0,-1 0 0,1 0 0,0-1 0,0 1 0,0 0 0,0 0 0,0 0 0,0-1 0,0 1 0,0 0 0,-1 0 0,1 0 0,0-1 0,0 1 0,0 0 0,0 0 0,-1 0 0,1 0 0,0 0 0,0-1 0,0 1 0,-1 0 0,1 0 0,0 0 0,0 0 0,0 0 0,-1 0 0,1 0 0,-3-1 0,0 0 0,0 1 0,1 0 0,-1-1 0,0 1 0,0 0 0,0 0 0,0 1 0,1-1 0,-7 2 0,-4 3 0,0 1 0,0 0 0,1 1 0,-1 1 0,2-1 0,-1 2 0,1 0 0,0 0 0,1 1 0,0 1 0,1-1 0,0 1 0,0 1 0,1 0 0,1 0 0,0 1 0,1-1 0,0 1 0,-5 20 0,10-31 0,0 1 0,1-1 0,-1 0 0,1 0 0,0 0 0,0 1 0,0-1 0,0 0 0,0 1 0,0-1 0,0 0 0,1 0 0,-1 0 0,1 1 0,0-1 0,0 0 0,-1 0 0,1 0 0,1 0 0,-1 0 0,0 0 0,0 0 0,1-1 0,-1 1 0,1 0 0,0-1 0,-1 1 0,1-1 0,0 1 0,0-1 0,0 0 0,0 0 0,0 0 0,2 1 0,10 3 0,-1-1 0,1 0 0,0-1 0,23 3 0,0 0 0,-25-4 0,0 1 0,0 1 0,0 0 0,-1 0 0,18 11 0,-23-12 0,-1 1 0,1 1 0,-1-1 0,-1 1 0,1 0 0,-1 0 0,1 0 0,-1 1 0,-1-1 0,1 1 0,-1 0 0,2 7 0,-2-9 0,-1 1 0,0 0 0,-1 0 0,1 0 0,-1 0 0,0 0 0,0 1 0,-1-1 0,0 0 0,0 0 0,0 0 0,0 1 0,-1-1 0,0 0 0,0 0 0,0 0 0,0 0 0,-5 8 0,3-7 0,0-1 0,-1 0 0,1 0 0,-1-1 0,0 1 0,-1-1 0,1 0 0,-1 0 0,0 0 0,0 0 0,0-1 0,0 0 0,-1 0 0,1 0 0,-11 3 0,-9 3-119,13-4-6,-1 0 1,1 0-1,-1-1 0,0-1 1,0 0-1,0-1 1,0 0-1,-1-1 1,-18-1-1,14-5-6701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59.7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24575,'11'0'0,"1"0"0,-1 1 0,1 1 0,-1-1 0,1 2 0,-1-1 0,0 2 0,21 8 0,-26-8 0,0-1 0,0 1 0,0 1 0,-1-1 0,0 1 0,1 0 0,-2 0 0,1 0 0,0 1 0,-1 0 0,0 0 0,-1 0 0,1 0 0,-1 0 0,4 13 0,1 3 0,0 1 0,-2 0 0,-1 0 0,4 32 0,-8-48 0,-1 1 0,0-1 0,-1 0 0,1 1 0,-2-1 0,1 0 0,-1 0 0,0 0 0,0 0 0,-1 0 0,0 0 0,0-1 0,0 1 0,-1-1 0,0 0 0,0 0 0,-1 0 0,-5 5 0,-50 38-1365,32-30-5461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00.9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97 24575,'-1'0'0,"1"0"0,0 0 0,-1 0 0,1 0 0,-1 0 0,1 0 0,0 0 0,-1 0 0,1 0 0,0 0 0,-1-1 0,1 1 0,0 0 0,-1 0 0,1 0 0,0 0 0,-1 0 0,1-1 0,0 1 0,-1 0 0,1 0 0,0-1 0,0 1 0,-1 0 0,1 0 0,0-1 0,0 1 0,-1 0 0,1-1 0,0 1 0,0 0 0,0-1 0,0 1 0,0 0 0,-1-2 0,6-14 0,16-14 0,-13 24 0,1 1 0,-1 0 0,1 1 0,0 0 0,0 0 0,1 1 0,-1 0 0,1 1 0,-1 0 0,1 0 0,0 1 0,0 0 0,-1 1 0,1 0 0,0 1 0,0 0 0,18 4 0,-24-4 0,-1 1 0,0 0 0,0-1 0,0 1 0,0 0 0,0 1 0,0-1 0,-1 0 0,1 1 0,-1-1 0,1 1 0,-1 0 0,0 0 0,0 0 0,0 0 0,-1 0 0,1 1 0,-1-1 0,0 0 0,0 1 0,0-1 0,0 1 0,0-1 0,-1 1 0,0-1 0,1 1 0,-1-1 0,-1 1 0,1 0 0,0-1 0,-2 7 0,0 0 0,0 0 0,-1 1 0,0-1 0,0 0 0,-1-1 0,0 1 0,-1-1 0,0 1 0,-10 13 0,-6-1 0,0-1 0,-38 29 0,39-34 0,0 1 0,1 0 0,1 2 0,-18 23 0,33-38 0,0 1 0,0-1 0,1 1 0,-1 0 0,1 0 0,0 0 0,0 1 0,1-1 0,0 0 0,0 1 0,-1 10 0,2-14 0,0 1 0,0 0 0,1-1 0,-1 1 0,1-1 0,-1 1 0,1-1 0,0 1 0,0-1 0,0 0 0,0 1 0,1-1 0,-1 0 0,1 0 0,-1 0 0,1 0 0,0 0 0,0 0 0,0 0 0,0-1 0,0 1 0,0-1 0,0 1 0,0-1 0,1 0 0,3 2 0,9 3-124,0 0 0,1-1 0,-1 0 0,1-1 0,0-1 0,0 0-1,0-2 1,0 0 0,1 0 0,25-4 0,-21-3-6702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01.7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555 24 24575,'0'-1'0,"-1"1"0,1-1 0,-1 0 0,1 0 0,-1 0 0,1 0 0,-1 0 0,1 0 0,-1 1 0,0-1 0,0 0 0,1 1 0,-1-1 0,0 0 0,0 1 0,0-1 0,0 1 0,0-1 0,1 1 0,-1 0 0,0-1 0,0 1 0,0 0 0,-2-1 0,-29-5 0,29 5 0,-5 0 0,0 1 0,0 0 0,0 0 0,0 1 0,0 0 0,0 1 0,0-1 0,1 1 0,-1 1 0,1-1 0,-1 1 0,1 1 0,0 0 0,0 0 0,0 0 0,1 0 0,-1 1 0,-5 6 0,-14 14 0,1 0 0,-39 52 0,38-44 0,-8 9 0,2 2 0,-47 82 0,68-105 0,2 1 0,0 0 0,1 1 0,1 0 0,1 0 0,1 0 0,1 1 0,-2 40 0,5-55 0,1 0 0,0-1 0,0 1 0,1 0 0,0-1 0,1 1 0,0-1 0,0 0 0,0 1 0,1-1 0,1 0 0,-1 0 0,1-1 0,1 1 0,-1-1 0,1 0 0,1 0 0,7 8 0,-1-2 0,0 0 0,0 0 0,2-2 0,-1 1 0,2-2 0,-1 0 0,1-1 0,1 0 0,0-1 0,0-1 0,0 0 0,1-1 0,0-1 0,0-1 0,0 0 0,1-1 0,0-1 0,22-1 0,-15-1 0,-1-1 0,1-1 0,-1-1 0,0-2 0,26-7 0,-37 7 0,0 0 0,-1 0 0,0-1 0,0-1 0,0 0 0,-1 0 0,0-1 0,0-1 0,-1 0 0,17-19 0,30-33 0,-41 46 0,-1 0 0,-1-1 0,-1-1 0,0 0 0,-1-1 0,-1 0 0,12-25 0,-14 15 0,-2 0 0,0 0 0,-2-1 0,-2 0 0,0 1 0,-2-1 0,-1 0 0,-1 0 0,-1 0 0,-2 0 0,-1 0 0,-1 1 0,-11-31 0,12 47 0,0 0 0,-1 0 0,0 1 0,-1-1 0,0 1 0,-1 1 0,0-1 0,0 1 0,-1 1 0,-1 0 0,1 0 0,-2 1 0,-11-8 0,17 12 0,-1 1 0,0 0 0,0 0 0,0 0 0,0 1 0,0-1 0,0 2 0,-1-1 0,1 1 0,-1 0 0,0 0 0,1 0 0,-1 1 0,1 0 0,-1 1 0,0-1 0,1 1 0,-1 1 0,1-1 0,0 1 0,-1 0 0,1 1 0,0-1 0,0 1 0,0 0 0,1 1 0,-8 4 0,-10 11-1365,2-2-5461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02.1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24575,'9'1'0,"0"0"0,0 1 0,0 0 0,0 1 0,0-1 0,0 2 0,0-1 0,-1 1 0,0 1 0,0 0 0,0 0 0,13 12 0,5 5 0,-1 1 0,24 30 0,-6 1 0,-2 1 0,56 103 0,-94-152-76,0-1 1,-1 1-1,1 0 0,-1 0 0,0 1 0,-1-1 0,0 0 0,0 0 1,0 1-1,0-1 0,-1 1 0,0-1 0,-1 0 0,1 1 1,-1-1-1,0 0 0,-3 8 0,-3 5-6750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04.3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164 1 24575,'0'2'0,"1"0"0,-1 1 0,1-1 0,0 1 0,0-1 0,0 0 0,0 0 0,0 0 0,1 1 0,-1-1 0,1 0 0,-1 0 0,1-1 0,0 1 0,-1 0 0,1-1 0,0 1 0,0-1 0,0 1 0,0-1 0,1 0 0,-1 0 0,0 0 0,1 0 0,-1 0 0,0-1 0,3 1 0,8 3 0,0-1 0,0 0 0,21 0 0,47-1 0,-87-2 0,-1-1 0,0 1 0,0 1 0,0-1 0,0 1 0,0 0 0,0 0 0,0 1 0,0 0 0,1 1 0,-1-1 0,1 1 0,-1 0 0,1 1 0,0-1 0,0 1 0,-6 6 0,8-7 0,1 1 0,0-1 0,1 1 0,-1-1 0,0 1 0,1 0 0,0 0 0,0 0 0,0 0 0,0 0 0,1 1 0,0-1 0,-1 0 0,2 1 0,-1-1 0,0 6 0,2-7 0,0 1 0,-1 0 0,2-1 0,-1 1 0,0-1 0,1 0 0,0 1 0,-1-1 0,1 0 0,1 0 0,-1 0 0,0 0 0,1 0 0,-1-1 0,1 1 0,0-1 0,0 0 0,0 0 0,7 4 0,23 15 0,-4-4 0,-1 2 0,-1 1 0,32 30 0,-52-44 0,-1 0 0,0 1 0,0 0 0,-1 0 0,0 1 0,0-1 0,-1 1 0,0 0 0,0 0 0,-1 1 0,0-1 0,0 1 0,-1 0 0,0 0 0,-1-1 0,0 1 0,0 14 0,-1-19 0,-1 1 0,1-1 0,-1 1 0,0-1 0,0 1 0,-1-1 0,1 0 0,-1 0 0,0 1 0,0-1 0,0-1 0,-1 1 0,1 0 0,-1 0 0,-6 5 0,3-4 0,0 0 0,0 0 0,-1-1 0,1 0 0,-1 0 0,0-1 0,0 0 0,-13 4 0,1-2 0,0-1 0,0-1 0,0-1 0,0 0 0,0-2 0,-34-2 0,37 0-97,1-1-1,0 0 1,0-1-1,0-1 1,1-1-1,0 0 1,0 0-1,0-1 1,1-1-1,0-1 1,0 0-1,1 0 0,-16-16 1,14 13-6729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05.3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370 25 24575,'0'-1'0,"-1"0"0,1-1 0,-1 1 0,1 0 0,-1-1 0,0 1 0,0 0 0,1 0 0,-1 0 0,0-1 0,0 1 0,0 0 0,0 0 0,-1 0 0,1 1 0,0-1 0,0 0 0,0 0 0,-1 1 0,1-1 0,0 1 0,-1-1 0,1 1 0,-1-1 0,1 1 0,-1 0 0,1 0 0,0 0 0,-3 0 0,-45-1 0,41 3 0,0-1 0,-1 2 0,1-1 0,0 1 0,1 0 0,-1 0 0,0 1 0,1 0 0,0 1 0,0 0 0,0 0 0,1 0 0,-1 1 0,1 0 0,0 0 0,1 0 0,0 1 0,0 0 0,0 0 0,1 0 0,0 0 0,-6 15 0,-12 26 0,9-22 0,1 0 0,1 1 0,1 0 0,1 1 0,2 0 0,-7 47 0,-2 27 0,10-68 0,-5 60 0,11-84 0,0 0 0,0 0 0,1 1 0,1-1 0,-1 0 0,2 0 0,-1 0 0,2 0 0,-1-1 0,7 12 0,10 12 0,1 0 0,2-1 0,1-2 0,2 0 0,1-2 0,1 0 0,1-2 0,2-2 0,0 0 0,2-2 0,0-2 0,1-1 0,1-1 0,1-2 0,61 18 0,-86-30 0,17 5 0,0 0 0,1-2 0,40 4 0,-60-10 0,0-1 0,0 0 0,0 0 0,0-1 0,-1 0 0,1 0 0,0-1 0,0-1 0,-1 1 0,1-2 0,-1 1 0,0-1 0,0 0 0,0 0 0,11-10 0,7-7 0,-2-1 0,0-2 0,-2 0 0,36-52 0,-50 62 0,0 0 0,-2 0 0,1-1 0,-2 1 0,0-1 0,-1-1 0,0 1 0,-1-1 0,0-17 0,0-23 0,-5-70 0,0 41 0,2 65 0,-1 0 0,-1 0 0,0 0 0,-2 1 0,0-1 0,-1 1 0,-1 0 0,-1 0 0,0 1 0,-2 0 0,0 0 0,-1 1 0,-1 0 0,0 1 0,-1 0 0,-1 0 0,0 2 0,-28-24 0,16 17 0,-1 2 0,-1 0 0,0 2 0,-2 1 0,0 2 0,0 0 0,-1 2 0,-41-11 0,30 12-109,29 6-5,-1 1 0,1 0 0,-1 1-1,0 1 1,0 0 0,-1 0 0,1 2 0,0 0-1,0 0 1,-24 4 0,17 3-6712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09.0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24575,'5'0'0,"2"5"0,0 7 0,-2 12 0,-1 7 0,-2 3 0,0 1 0,-2 1 0,0-2 0,0-1 0,5-1 0,1 0 0,1-1 0,-2-1 0,-2-5-8191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09.3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24575,'5'0'0,"2"0"-8191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09.7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0 212 24575,'1'-13'0,"0"0"0,1 0 0,0 0 0,1 0 0,0 0 0,1 1 0,7-15 0,-8 20 0,0 0 0,0 1 0,1-1 0,0 1 0,0 0 0,0 0 0,1 1 0,0-1 0,0 1 0,0 0 0,1 1 0,0-1 0,0 1 0,9-5 0,-13 8 0,0 0 0,1 0 0,-1 0 0,1 0 0,-1 1 0,1-1 0,0 1 0,-1 0 0,1 0 0,-1-1 0,1 2 0,-1-1 0,1 0 0,0 1 0,-1-1 0,1 1 0,-1-1 0,1 1 0,-1 0 0,0 0 0,1 0 0,-1 1 0,0-1 0,0 1 0,0-1 0,0 1 0,0 0 0,0-1 0,0 1 0,0 0 0,-1 0 0,3 3 0,4 8 0,-1 1 0,1-1 0,-2 2 0,8 22 0,9 16 0,-23-52 0,0-1 0,0 1 0,0-1 0,1 0 0,-1 1 0,0-1 0,0 0 0,1 1 0,-1-1 0,0 0 0,1 1 0,-1-1 0,0 0 0,1 0 0,-1 0 0,1 1 0,-1-1 0,0 0 0,1 0 0,-1 0 0,1 0 0,-1 0 0,1 0 0,-1 1 0,0-1 0,1 0 0,-1 0 0,1 0 0,-1-1 0,1 1 0,-1 0 0,1 0 0,0 0 0,13-14 0,9-27 0,-21 36 0,2-3 0,0 1 0,1 0 0,-1-1 0,1 1 0,1 1 0,-1-1 0,1 1 0,1 0 0,11-9 0,-16 13 0,1 1 0,-1 0 0,0 0 0,1 0 0,-1 0 0,1 0 0,-1 1 0,1-1 0,0 1 0,-1-1 0,1 1 0,-1 0 0,1 0 0,0 0 0,-1 0 0,1 1 0,-1-1 0,1 1 0,-1-1 0,1 1 0,-1 0 0,1 0 0,-1 0 0,1 0 0,-1 1 0,0-1 0,0 1 0,0-1 0,0 1 0,0 0 0,0 0 0,0-1 0,-1 2 0,1-1 0,0 0 0,1 4 0,2 2 12,0 0 0,0 1 0,-1-1 0,-1 1 0,1 0 0,-1 0 0,-1 0 0,0 1 0,1 9 0,1 12-755,-2 44 1,-2-46-6084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7.7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125 160 24575,'-8'5'0,"-1"1"0,1 0 0,1 0 0,-1 1 0,1 0 0,0 0 0,1 1 0,0 0 0,0 0 0,0 0 0,1 1 0,1 0 0,-1 0 0,1 0 0,1 0 0,0 1 0,0 0 0,-2 13 0,-1 14 0,1 1 0,2-1 0,3 57 0,-1-88 0,1 1 0,1-1 0,-1 1 0,1-1 0,0 1 0,1-1 0,-1 0 0,1 0 0,0 1 0,1-1 0,0-1 0,0 1 0,0 0 0,1-1 0,-1 1 0,1-1 0,0 0 0,1 0 0,0-1 0,-1 1 0,1-1 0,0 0 0,1-1 0,-1 1 0,1-1 0,0 0 0,0 0 0,0-1 0,0 1 0,0-1 0,0-1 0,1 1 0,-1-1 0,1 0 0,-1-1 0,1 0 0,-1 0 0,1 0 0,-1 0 0,12-4 0,-8 2 0,0-1 0,-1-1 0,0 0 0,1 0 0,-1-1 0,-1 0 0,1 0 0,-1-1 0,0-1 0,0 1 0,-1-1 0,0 0 0,0-1 0,0 0 0,-1 0 0,6-11 0,-1 2 0,-1 0 0,-1-1 0,0 0 0,-2 0 0,0-1 0,-1 0 0,5-27 0,-6 15 0,-2 1 0,-2-1 0,0 0 0,-3 0 0,-8-58 0,8 81 8,0 0-1,0 1 1,-1-1-1,0 1 1,0-1-1,-1 1 1,0 0-1,0 0 1,-1 1-1,0-1 1,0 1-1,0 0 1,-1 0-1,0 1 1,-10-8-1,7 7-131,-1 1 0,1-1 1,-1 2-1,0-1 0,0 2 0,0-1 1,-1 1-1,1 1 0,-1 0 0,0 0 1,-11 1-1,-5 0-6702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10.2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0 366 24575,'1'2'0,"-1"-1"0,1 0 0,-1 1 0,1-1 0,0 0 0,0 0 0,-1 0 0,1 1 0,0-1 0,0 0 0,0 0 0,0 0 0,0 0 0,0 0 0,1-1 0,-1 1 0,0 0 0,0-1 0,1 1 0,-1 0 0,0-1 0,1 1 0,-1-1 0,1 0 0,-1 0 0,0 1 0,3-1 0,46 5 0,-44-4 0,8 0 0,1-1 0,-1 0 0,0-1 0,1 0 0,-1-1 0,0-1 0,0 0 0,0-1 0,0-1 0,-1 0 0,0-1 0,0 0 0,20-13 0,-31 17 0,-1 1 0,0 0 0,1-1 0,-1 1 0,0-1 0,0 1 0,0-1 0,0 0 0,0 1 0,0-1 0,0 0 0,0 0 0,-1 0 0,1 1 0,-1-1 0,1 0 0,-1 0 0,0 0 0,0 0 0,0 0 0,0 0 0,0 0 0,0 0 0,-1 0 0,1 0 0,-1 0 0,1 1 0,-1-1 0,0 0 0,1 0 0,-3-2 0,-4-9 0,0 2 0,-1-1 0,-17-18 0,-10-16 0,33 41-39,0 0 0,0 1 0,0-1 0,1 0 0,0 0 0,0-1 0,0 1 0,0 0 0,1 0 0,0 0 0,0-1 0,0 1 0,1 0 0,-1 0 0,1 0 0,1 0 0,-1 0 0,1 0 0,0 0 0,0 0 0,0 0 0,1 1 0,-1-1 0,1 1 0,0 0 0,0 0 0,1 0 0,0 0 0,-1 0 0,1 1 0,0 0 0,0 0 0,1 0 0,4-3 0,12-3-6787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10.6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222 18 24575,'0'-1'0,"0"0"0,0 1 0,0-1 0,0 0 0,0 0 0,0 1 0,-1-1 0,1 0 0,0 1 0,0-1 0,-1 0 0,1 1 0,0-1 0,-1 1 0,1-1 0,0 0 0,-1 1 0,1-1 0,-1 1 0,1-1 0,-1 1 0,1-1 0,-1 1 0,0 0 0,1-1 0,-1 1 0,1 0 0,-1-1 0,0 1 0,1 0 0,-1 0 0,0-1 0,1 1 0,-1 0 0,0 0 0,0 0 0,1 0 0,-1 0 0,0 0 0,1 0 0,-1 0 0,0 0 0,1 1 0,-1-1 0,0 0 0,1 0 0,-1 1 0,0-1 0,0 1 0,-34 17 0,21-7 0,2 0 0,-1 1 0,2 1 0,0 0 0,0 0 0,1 1 0,1 1 0,0 0 0,1 0 0,1 0 0,0 1 0,1 0 0,1 0 0,-5 25 0,3-4 0,2 0 0,1 0 0,2 0 0,2 0 0,7 61 0,-6-90-54,0-1-1,1 0 0,0 0 1,1 0-1,0 0 1,0 0-1,0 0 0,1-1 1,0 0-1,0 1 1,0-2-1,1 1 0,0 0 1,0-1-1,1 0 0,-1 0 1,1 0-1,0-1 1,0 0-1,1 0 0,-1-1 1,1 1-1,0-1 1,10 3-1,7 1-6771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12.2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74 1 24575,'-19'338'0,"11"-233"-29,8-75-194,-2 0 1,-1 0-1,-2 0 0,0 0 1,-17 48-1,13-59-6603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12.7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63 24575,'1'-3'0,"-1"1"0,1 0 0,0-1 0,-1 1 0,1 0 0,0-1 0,1 1 0,-1 0 0,0 0 0,0 0 0,1 0 0,0 0 0,-1 0 0,1 0 0,0 1 0,0-1 0,0 1 0,0-1 0,0 1 0,0 0 0,0-1 0,0 1 0,1 0 0,-1 1 0,0-1 0,5-1 0,6-2 0,0 1 0,0 0 0,20-1 0,-27 4 0,0-1 0,-1 1 0,1 0 0,0 1 0,0-1 0,0 1 0,-1 0 0,1 1 0,-1-1 0,1 1 0,-1 0 0,1 0 0,-1 1 0,0 0 0,0 0 0,0 0 0,0 0 0,-1 1 0,6 5 0,-5-3 0,0 1 0,0-1 0,-1 1 0,0 0 0,-1 0 0,1 1 0,-1-1 0,-1 0 0,1 1 0,-1 0 0,0 0 0,-1 0 0,1 13 0,-3-5 0,0 1 0,-1-1 0,0 0 0,-1 0 0,-1-1 0,-1 1 0,0-1 0,-1 1 0,-12 20 0,10-19 0,0 1 0,1 0 0,1 0 0,1 0 0,0 1 0,-4 33 0,9 36-1365,1-61-5461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13.0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25 24575,'5'0'0,"7"0"0,12 0 0,7 0 0,4 0 0,0 0 0,0 0 0,-6-5 0,-2-2 0,-2 0 0,-4 2-8191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13.4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24575,'9'1'0,"0"0"0,-1 1 0,1-1 0,-1 2 0,1-1 0,-1 1 0,0 1 0,0-1 0,0 1 0,0 1 0,8 6 0,-6-4 0,0 1 0,0 0 0,-1 0 0,0 1 0,-1 1 0,0-1 0,9 15 0,-3 0 0,-2 0 0,0 2 0,-2-1 0,-1 2 0,-1-1 0,-1 1 0,-1 0 0,-2 0 0,0 1 0,-1 49 0,-4-68-97,-1 0-1,1 0 1,-1-1-1,-1 1 1,0-1-1,0 1 1,-1-1-1,1 0 1,-2 0-1,1-1 1,-1 1-1,-1-1 0,-6 8 1,-13 11-6729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14.4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96 61 24575,'0'0'0,"-1"1"0,1-1 0,0 0 0,-1 0 0,1 0 0,0 0 0,-1 0 0,1 0 0,0 0 0,-1-1 0,1 1 0,-1 0 0,1 0 0,0 0 0,-1 0 0,1 0 0,0 0 0,0-1 0,-1 1 0,1 0 0,0 0 0,-1 0 0,1-1 0,0 1 0,0 0 0,-1-1 0,1 1 0,0 0 0,0 0 0,0-1 0,-1 1 0,1 0 0,0-1 0,0 1 0,0 0 0,0-1 0,0 1 0,0 0 0,0-1 0,0 1 0,0-1 0,0 1 0,0 0 0,0-1 0,0 1 0,0 0 0,0-1 0,0 1 0,0 0 0,0-1 0,0 1 0,1 0 0,-1-1 0,0 1 0,0 0 0,0-1 0,1 1 0,-1 0 0,0 0 0,0-1 0,1 1 0,-1 0 0,0 0 0,1 0 0,-1-1 0,0 1 0,1 0 0,21-20 0,-14 16 0,0 0 0,0 1 0,0 0 0,0 0 0,0 1 0,1 0 0,-1 0 0,1 1 0,-1 0 0,1 1 0,-1 0 0,1 0 0,0 1 0,9 1 0,-15-1 0,1 0 0,-1 0 0,0 0 0,1 0 0,-1 1 0,0-1 0,0 1 0,0 0 0,0 0 0,0 0 0,0 0 0,-1 1 0,1-1 0,-1 1 0,1 0 0,-1-1 0,0 1 0,0 0 0,0 0 0,0 0 0,-1 1 0,1-1 0,-1 0 0,0 1 0,0-1 0,0 1 0,-1-1 0,1 1 0,-1-1 0,0 1 0,0-1 0,0 1 0,0-1 0,0 1 0,-2 6 0,0-3 0,0 0 0,0 0 0,-1 0 0,0-1 0,0 1 0,0-1 0,-1 1 0,0-1 0,0-1 0,-1 1 0,0 0 0,0-1 0,-6 5 0,-14 12 0,-44 29 0,33-26 0,23-16 0,1 1 0,1 0 0,0 0 0,1 1 0,0 1 0,-16 23 0,21-27 0,1 0 0,0 0 0,0 1 0,1 0 0,0 0 0,0-1 0,1 2 0,0-1 0,1 0 0,0 0 0,0 0 0,2 14 0,-1-20 0,1 0 0,0 0 0,0 0 0,0 0 0,0 0 0,1 0 0,-1 0 0,1 0 0,0 0 0,0-1 0,0 1 0,0-1 0,0 1 0,0-1 0,1 0 0,-1 0 0,1 0 0,-1 0 0,1 0 0,0-1 0,0 1 0,0-1 0,0 0 0,4 2 0,12 3 0,-1-1 0,38 6 0,-38-8 0,67 5-1365,-59-7-5461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15.6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465 1 24575,'-11'0'0,"0"2"0,1-1 0,-1 1 0,0 1 0,1 0 0,0 0 0,0 1 0,0 0 0,0 1 0,1 0 0,0 0 0,0 1 0,0 1 0,0-1 0,1 1 0,1 1 0,-15 16 0,-5 11 0,1 2 0,1 0 0,-20 43 0,15-25 0,7-15 0,2 0 0,2 2 0,-23 71 0,37-95 0,0 0 0,1 0 0,1 0 0,1 0 0,1 1 0,0-1 0,1 1 0,1-1 0,1 1 0,1-1 0,8 33 0,-5-36 0,0 1 0,1-2 0,1 1 0,0-1 0,1 0 0,0 0 0,1-1 0,1-1 0,0 0 0,13 12 0,-1-6 0,0-1 0,1-1 0,1-1 0,46 22 0,-23-15 0,0-2 0,1-2 0,102 23 0,-103-31 0,-30-5 0,-1-2 0,1 0 0,34 1 0,-45-4 0,-1-1 0,1 0 0,-1 0 0,1-1 0,-1 1 0,0-1 0,0-1 0,0 1 0,0-1 0,0 0 0,0 0 0,-1-1 0,1 0 0,7-7 0,-2 1 0,-1-2 0,0 1 0,0-1 0,-2 0 0,1-1 0,-2 0 0,1-1 0,-2 1 0,0-1 0,-1 0 0,0-1 0,-1 1 0,4-26 0,-2-12 0,-2-1 0,-5-85 0,-1 51 0,1 72 0,1-1 0,-2 0 0,-1 1 0,0-1 0,0 1 0,-2 0 0,0 0 0,0 0 0,-2 1 0,0 0 0,0 0 0,-16-22 0,9 20 0,0-1 0,-1 2 0,0 0 0,-1 0 0,-1 2 0,0 0 0,-1 1 0,-33-17 0,-63-43 0,112 70-49,1 1 1,-1 0-1,1 0 0,-1 0 0,0 0 1,1 0-1,-1 0 0,0 1 0,1-1 1,-1 1-1,0-1 0,0 1 0,0-1 1,0 1-1,1 0 0,-1 0 0,0 0 1,0 0-1,0 0 0,0 1 0,0-1 1,1 0-1,-1 1 0,0-1 0,0 1 0,1 0 1,-4 1-1,-5 9-6777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16.2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24575,'0'6'0,"11"1"0,3 5 0,-1 5 0,3 1 0,-2 1 0,-3 3 0,2 4 0,4 1 0,-1 3 0,-3 0 0,1-4 0,-2-2 0,-2 0 0,1 2 0,0 2 0,-2 0 0,-3-4-8191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18.7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283 29 24575,'58'2'0,"-36"-1"0,-1 0 0,1-1 0,-1-1 0,41-8 0,-61 9 0,0 0 0,-1 0 0,1 0 0,0 0 0,-1 0 0,1 0 0,0 0 0,-1 0 0,1-1 0,0 1 0,-1 0 0,1 0 0,0-1 0,-1 1 0,1-1 0,-1 1 0,1 0 0,-1-1 0,1 1 0,-1-1 0,1 1 0,-1-1 0,0 1 0,1-1 0,-1 0 0,1 0 0,-15-7 0,-30 2 0,34 7 0,0 1 0,1 0 0,-1 0 0,1 1 0,-1 0 0,1 0 0,0 1 0,0 1 0,0-1 0,1 1 0,0 1 0,-9 7 0,7-5 0,0 0 0,1 1 0,0 0 0,1 0 0,0 1 0,1 1 0,0-1 0,0 1 0,-5 12 0,10-20 0,1 0 0,0 0 0,0 0 0,0-1 0,0 1 0,0 0 0,0 0 0,1 0 0,0 0 0,0 0 0,-1 1 0,2-1 0,-1 0 0,0 0 0,1 0 0,-1 0 0,1 0 0,0 0 0,0-1 0,0 1 0,0 0 0,1 0 0,-1-1 0,1 1 0,-1 0 0,1-1 0,3 3 0,3 3 0,1-2 0,0 1 0,1-1 0,0 0 0,0-1 0,12 5 0,-9-5 0,-1 1 0,0 1 0,19 13 0,-24-14 0,1 1 0,-1 0 0,-1 0 0,1 1 0,-1 0 0,0 1 0,-1-1 0,0 1 0,0 0 0,-1 0 0,0 0 0,-1 1 0,0-1 0,0 1 0,-1 0 0,0 0 0,-1 0 0,0 0 0,-1 0 0,0 0 0,0 0 0,-1 0 0,-1 0 0,0 0 0,-4 14 0,4-20 0,0 1 0,0-1 0,0 0 0,-1-1 0,0 1 0,0 0 0,0-1 0,0 1 0,0-1 0,-1 0 0,1 0 0,-1-1 0,0 1 0,0-1 0,0 0 0,0 1 0,0-2 0,-1 1 0,1-1 0,0 1 0,-1-1 0,0 0 0,-6 0 0,-13 2 0,-1-1 0,0-2 0,-28-2 0,30 1 0,9 1-105,-1-1 0,0 0 0,1-1 0,-1-1 0,1 0 0,0-1 0,0-1 0,0 0 0,1-1 0,0 0 0,0-1 0,-23-16 0,18 10-6721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8.14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1 858 24575,'2'-22'0,"1"0"0,1 0 0,1 0 0,0 0 0,11-23 0,2-12 0,22-73 0,5 1 0,86-169 0,-104 236-1365,-19 36-5461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19.9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279 127 24575,'1'0'0,"-1"0"0,1 0 0,0 0 0,-1 0 0,1 0 0,0 0 0,0 0 0,-1 0 0,1 0 0,0 0 0,-1-1 0,1 1 0,0 0 0,-1 0 0,1-1 0,-1 1 0,1-1 0,0 1 0,-1-1 0,1 1 0,-1 0 0,1-1 0,-1 0 0,1 1 0,-1-1 0,0 1 0,1-1 0,-1 0 0,0 1 0,1-1 0,-1 0 0,0 1 0,0-1 0,0 0 0,1 1 0,-1-1 0,0 0 0,0 1 0,0-1 0,0 0 0,0 0 0,0 1 0,-1-1 0,1 0 0,0 1 0,0-1 0,-1-1 0,1 0 0,-1 1 0,0-1 0,1 0 0,-1 1 0,0-1 0,0 1 0,0-1 0,0 1 0,0-1 0,0 1 0,0 0 0,0-1 0,-1 1 0,1 0 0,-1 0 0,1 0 0,-1 0 0,-2-1 0,1 1 0,-1 1 0,1 0 0,-1 0 0,1 0 0,-1 0 0,1 1 0,-1-1 0,1 1 0,-1 0 0,1 0 0,0 0 0,-1 1 0,1-1 0,0 1 0,0-1 0,0 1 0,0 0 0,1 1 0,-1-1 0,0 0 0,1 1 0,-1-1 0,1 1 0,0 0 0,-3 4 0,-8 12 0,1-1 0,-17 37 0,24-46 0,-27 55 0,-29 81 0,52-118 0,2 1 0,0 0 0,1 0 0,2 1 0,-1 54 0,5-6 0,4 90 0,-3-155 0,2 0 0,0 0 0,0 0 0,1 0 0,0-1 0,1 1 0,0-1 0,1-1 0,1 1 0,-1-1 0,2 0 0,-1 0 0,1-1 0,1 0 0,-1 0 0,2-1 0,11 8 0,-7-5 0,1-2 0,0 0 0,0-1 0,1 0 0,0-1 0,0-1 0,1-1 0,0 0 0,0-1 0,0-1 0,27 2 0,53 7 0,-73-7 0,0-2 0,36 1 0,-51-4 0,0-1 0,0 0 0,0-1 0,0 1 0,0-2 0,0 1 0,0-1 0,-1-1 0,1 0 0,9-6 0,-2 0 0,-1-2 0,0 0 0,-1 0 0,0-2 0,-1 1 0,0-2 0,-1 0 0,-1 0 0,14-25 0,-10 10 0,0 1 0,-2-2 0,-1 0 0,12-53 0,-17 40 0,-2 0 0,-2 0 0,-2 0 0,-5-47 0,2-10 0,1 84 0,0-1 0,-1 1 0,-1 0 0,-1 0 0,0 0 0,-1 1 0,-1-1 0,0 1 0,-2 0 0,1 1 0,-2 0 0,0 0 0,-1 1 0,0 0 0,-1 0 0,-1 1 0,0 1 0,-19-15 0,20 16 0,0 1 0,-1 1 0,0 0 0,0 0 0,-1 1 0,0 1 0,-1 0 0,0 1 0,0 0 0,-19-4 0,-9 0 0,-58-9 0,91 18 0,0 0 0,-1 0 0,1 1 0,-1 1 0,1 0 0,0 0 0,-1 1 0,-10 3 0,14-2-9,0 0-1,1 1 1,-1 0-1,1 0 1,-1 0-1,1 1 1,0 0-1,1 0 1,-1 0-1,1 0 1,0 1-1,0 0 0,1 0 1,-4 8-1,-10 13-1212,3-6-5604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22.8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24575,'8'1'0,"1"0"0,0 0 0,-1 1 0,1 0 0,-1 0 0,0 1 0,1 0 0,-1 0 0,-1 1 0,1 0 0,0 0 0,-1 1 0,0 0 0,0 1 0,-1-1 0,1 1 0,-1 1 0,0-1 0,6 10 0,9 14 0,-1 2 0,-1 0 0,18 44 0,-15-30 0,-21-44-54,2 3-65,0 0 0,-1 0 0,0 0-1,0 0 1,0 1 0,-1-1 0,1 1 0,-1-1-1,0 1 1,-1 7 0,-2 3-6707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25.0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 24575,'13'-1'0,"-12"1"0,0-1 0,0 1 0,0 0 0,0 0 0,0 0 0,-1 0 0,1 0 0,0 0 0,0 0 0,0 0 0,0 1 0,0-1 0,0 0 0,0 0 0,0 1 0,-1-1 0,1 1 0,0-1 0,0 1 0,0-1 0,-1 1 0,1-1 0,0 1 0,-1-1 0,1 1 0,0 0 0,-1 0 0,1-1 0,-1 1 0,1 0 0,-1 0 0,1 0 0,-1-1 0,0 1 0,0 0 0,1 0 0,-1 0 0,0 0 0,0 1 0,6 14 0,-1 0 0,-1 0 0,0 1 0,-1-1 0,1 33 0,-5 92 0,-1-71 0,1 204-1365,1-261-5461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25.4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30 24575,'10'-1'0,"0"0"0,-1-1 0,1 0 0,18-6 0,27-5 0,-44 11 0,0 1 0,0 1 0,0 0 0,0 1 0,21 3 0,-29-3 0,1 0 0,-1 0 0,1 0 0,-1 1 0,0-1 0,1 1 0,-1 0 0,0 0 0,0 0 0,0 0 0,0 1 0,-1-1 0,1 1 0,-1 0 0,1-1 0,-1 1 0,0 0 0,0 1 0,0-1 0,-1 0 0,3 6 0,4 15 0,-1 1 0,-1 0 0,-1 1 0,-1-1 0,-2 1 0,0 0 0,-2 0 0,-1 0 0,0-1 0,-2 1 0,-9 33 0,6 1-1,6-49-151,-1-1 1,0 1-1,-1 0 1,0 0-1,0-1 1,-1 1-1,-1-1 1,-6 16-1,-3-7-6674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25.7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87 24575,'6'0'0,"6"0"0,1-5 0,4-2 0,5 0 0,2-3 0,4-1 0,1-3 0,2 0 0,0 4 0,-5 2-8191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26.8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343 29 24575,'-1'-1'0,"0"-1"0,1 1 0,-1-1 0,0 1 0,0-1 0,0 1 0,0 0 0,0-1 0,0 1 0,0 0 0,-1 0 0,1 0 0,0 0 0,-1 0 0,1 0 0,-1 0 0,1 0 0,-1 1 0,1-1 0,-1 0 0,1 1 0,-1 0 0,0-1 0,1 1 0,-1 0 0,0 0 0,-1 0 0,-47-4 0,44 5 0,0 1 0,0-1 0,0 1 0,1 1 0,-1-1 0,1 1 0,-1-1 0,1 2 0,0-1 0,0 0 0,0 1 0,1 0 0,-1 0 0,1 1 0,-6 7 0,-5 8 0,1 1 0,-17 35 0,-2 1 0,23-40 0,1 0 0,0 0 0,2 1 0,0-1 0,0 2 0,2-1 0,-6 39 0,7-24 0,2 0 0,1 0 0,6 59 0,0-66 0,1 0 0,1-1 0,2 0 0,0-1 0,1 0 0,15 23 0,6 20 0,-18-43 0,0-1 0,2 0 0,0-1 0,1 0 0,1-2 0,2 0 0,0-1 0,0 0 0,2-2 0,0 0 0,1-2 0,1 0 0,0-1 0,39 15 0,4-3 0,1-4 0,1-2 0,77 11 0,-109-24 0,0-2 0,0-2 0,1-1 0,-1-2 0,0-1 0,53-9 0,-76 7 0,0 0 0,0-1 0,0 0 0,-1-1 0,0-1 0,0 0 0,-1 0 0,1-1 0,-2-1 0,1 0 0,-1 0 0,0-1 0,9-11 0,-6 4 0,0 0 0,-2-1 0,0-1 0,-1 0 0,-1 0 0,0-1 0,9-33 0,-7 14 0,-2-1 0,-1 0 0,-2-1 0,-2 1 0,-1-73 0,-3 99 0,0 1 0,0-1 0,-1 1 0,-1-1 0,0 1 0,-1 0 0,0 0 0,-1 0 0,0 0 0,-1 1 0,0-1 0,-1 1 0,0 1 0,-1-1 0,0 1 0,-1 0 0,0 0 0,0 1 0,-1 0 0,0 1 0,-1 0 0,-12-9 0,-25-12 0,-1 1 0,-1 2 0,-78-29 0,100 46 0,-1 1 0,1 2 0,-49-5 0,-24-5 0,52 9 0,-1 1 0,-1 3 0,-86 5 0,33 1 0,97-3-170,0 0-1,-1 1 0,1-1 1,-1 2-1,1-1 0,0 1 1,-10 3-1,-10 8-6655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31.1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1 24575,'-6'0'0,"10"0"0,8 0 0,8 0 0,6 0 0,3 0 0,2 0 0,1 0 0,1 0 0,-1 0 0,0 0 0,-1 0 0,0 0 0,0 0 0,-5 0-8191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31.8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24575,'42'0'0,"6"-1"0,56 7 0,-88-4 0,1 1 0,-1 1 0,0 1 0,0 0 0,0 0 0,-1 2 0,18 9 0,-27-12 0,63 39 0,-64-39 0,1 1 0,-1-1 0,0 1 0,0 0 0,0 0 0,-1 1 0,0-1 0,0 1 0,4 7 0,-7-12 0,-1 0 0,1 1 0,-1-1 0,1 0 0,-1 1 0,0-1 0,0 1 0,1-1 0,-1 0 0,0 1 0,0-1 0,0 1 0,-1-1 0,1 0 0,0 1 0,0-1 0,-1 0 0,1 1 0,-1-1 0,1 0 0,-1 1 0,-1 1 0,0 0 0,0-1 0,-1 1 0,1-1 0,-1 0 0,1 0 0,-1 0 0,0 0 0,1 0 0,-6 1 0,-5 3 0,0-1 0,-1-1 0,-19 4 0,-172 46-853,189-49 341,-3 1-6314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36.4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 0 24575,'185'0'0,"-197"0"0,-89 4 0,90-3 0,0 0 0,0 2 0,0-1 0,1 1 0,-1 1 0,-19 9 0,28-12 0,0 0 0,0 0 0,0 0 0,0 0 0,0 0 0,0 1 0,1-1 0,-1 1 0,1 0 0,-1-1 0,1 1 0,-1 0 0,1 0 0,0 0 0,0 0 0,-2 4 0,3-5 0,0 0 0,0 1 0,0-1 0,0 1 0,0-1 0,0 0 0,0 1 0,1-1 0,-1 0 0,0 1 0,1-1 0,-1 0 0,1 1 0,-1-1 0,1 0 0,0 0 0,0 0 0,-1 1 0,1-1 0,2 1 0,1 2 0,0-1 0,0 0 0,0 1 0,1-2 0,-1 1 0,1 0 0,0-1 0,0 0 0,0 0 0,0 0 0,0-1 0,8 2 0,-5-2 0,31 3 0,0 3 0,38 12 0,-67-17 0,0 2 0,0-1 0,0 2 0,-1-1 0,0 1 0,0 0 0,0 1 0,-1 0 0,0 1 0,0-1 0,0 2 0,-1-1 0,6 9 0,-11-14 0,0 0 0,-1 0 0,1 1 0,-1-1 0,0 0 0,0 1 0,1-1 0,-2 1 0,1-1 0,0 1 0,-1-1 0,1 1 0,-1 0 0,1-1 0,-1 1 0,0 0 0,0-1 0,-1 1 0,1 0 0,-1-1 0,0 5 0,-1-4 0,0 0 0,1 0 0,-1 0 0,-1 0 0,1 0 0,0-1 0,-1 1 0,1-1 0,-1 1 0,0-1 0,0 0 0,0 0 0,-6 3 0,-5 1 0,-1 0 0,0-1 0,1 0 0,-1-2 0,-1 1 0,-18 0 0,15-1-170,0-2-1,0 0 0,-1-1 1,1-1-1,0-1 0,0 0 1,-34-10-1,33 4-6655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37.6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369 148 24575,'-10'2'0,"0"0"0,0 1 0,0 0 0,1 1 0,-1 0 0,1 0 0,0 1 0,0 0 0,0 0 0,1 1 0,0 0 0,0 1 0,-11 11 0,-102 112 0,117-126 0,-9 14 0,1 0 0,0 1 0,2 1 0,0-1 0,1 2 0,1-1 0,0 1 0,2 0 0,1 1 0,1-1 0,0 1 0,2 0 0,0 28 0,2-41 0,1 0 0,0 0 0,1 0 0,0 0 0,1 0 0,-1-1 0,2 1 0,-1-1 0,1 0 0,0 1 0,1-2 0,0 1 0,9 10 0,8 8 0,0-1 0,33 27 0,-44-43 0,0 0 0,1-1 0,1 0 0,-1-1 0,1-1 0,0 0 0,0-1 0,17 5 0,119 21 0,-52-13 0,-79-14 0,0 0 0,1-2 0,-1 0 0,0 0 0,1-2 0,-1-1 0,33-4 0,-39 2 0,0 0 0,0-1 0,0 0 0,0-1 0,-1 0 0,0-1 0,0-1 0,0 1 0,-1-2 0,0 1 0,-1-1 0,12-13 0,-2 1 0,0-1 0,-2-1 0,0-1 0,-1 0 0,-2-1 0,-1-1 0,0 0 0,-2-1 0,-1 0 0,-1 0 0,-1-1 0,-1 0 0,-2-1 0,-1 0 0,-1 0 0,0-29 0,-2-6 0,0 29 0,-1 0 0,-6-50 0,4 75 0,-1 0 0,0 0 0,0 0 0,-1 0 0,0 0 0,-1 1 0,0 0 0,0 0 0,0 0 0,-1 1 0,0 0 0,-1 0 0,0 0 0,0 1 0,0 0 0,-1 0 0,1 1 0,-2 0 0,1 0 0,-10-3 0,-20-8 0,0 1 0,-1 2 0,-54-10 0,50 12 0,-158-24 0,197 35-52,0-1-1,0 1 1,0 0-1,-1 0 1,1 1-1,0-1 1,0 1-1,0 0 1,0 0-1,0 0 1,0 1-1,0-1 1,0 1-1,0 0 1,1 0-1,-1 0 1,1 0-1,-1 1 1,1 0-1,0 0 0,0-1 1,0 2-1,1-1 1,-1 0-1,-3 7 1,-9 14-6774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8.75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43 117 24575,'0'-6'0,"0"1"0,1-1 0,-1 1 0,1 0 0,1-1 0,-1 1 0,1 0 0,0 0 0,0 0 0,0 0 0,0 0 0,1 1 0,0-1 0,0 1 0,0-1 0,1 1 0,0 0 0,-1 0 0,1 1 0,6-5 0,-7 6 0,0 1 0,0-1 0,0 1 0,1-1 0,-1 1 0,0 0 0,1 1 0,-1-1 0,0 0 0,1 1 0,-1 0 0,1 0 0,-1 0 0,1 0 0,-1 0 0,0 1 0,1 0 0,-1-1 0,0 1 0,1 1 0,-1-1 0,0 0 0,0 1 0,0-1 0,0 1 0,0 0 0,0 0 0,-1 0 0,1 1 0,-1-1 0,1 1 0,2 3 0,2 3 0,0 0 0,0 1 0,-1-1 0,0 1 0,-1 1 0,-1-1 0,1 1 0,-1 0 0,-1 0 0,0 0 0,-1 0 0,0 0 0,-1 1 0,0-1 0,0 1 0,-3 17 0,0-7 0,-1 1 0,-1-1 0,0 0 0,-2 0 0,-1-1 0,-1 0 0,-16 32 0,-81 117 0,25-45 0,77-120 0,0-1 0,1 1 0,0-1 0,0 1 0,0 0 0,1 0 0,-1 0 0,1 0 0,-1 8 0,2-12 0,1 1 0,-1 0 0,0-1 0,1 1 0,-1-1 0,1 1 0,-1 0 0,1-1 0,0 1 0,-1-1 0,1 0 0,0 1 0,0-1 0,0 0 0,0 1 0,0-1 0,1 0 0,-1 0 0,0 0 0,0 0 0,1 0 0,-1 0 0,1 0 0,-1-1 0,1 1 0,-1 0 0,1-1 0,-1 1 0,1-1 0,0 0 0,-1 1 0,1-1 0,2 0 0,18 3 30,0-1 0,-1-1 0,31-2 0,-43 1-165,1-1 0,-1 0 0,0-1 0,0 0 0,0 0 0,0-1 0,0 0 0,0 0 0,-1-1 0,11-7 0,-4-2-6691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38.4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198 1 24575,'0'5'0,"-5"1"0,-2 6 0,-5 1 0,0 2 0,-4 5 0,-4-1 0,2 1 0,3 2 0,-1-2 0,3 0 0,-2-3 0,2 1 0,-3-3 0,2 2 0,9-3 0,15-3 0,6-4-8191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38.9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24575,'3'1'0,"1"-1"0,-1 1 0,1 0 0,-1 0 0,1 1 0,-1-1 0,1 1 0,-1-1 0,0 1 0,0 0 0,0 0 0,0 1 0,3 3 0,38 39 0,-32-32 0,-4-3 0,0 1 0,-1 0 0,0 0 0,-1 1 0,-1 0 0,0 0 0,0 0 0,5 23 0,-6-19 0,1-1 0,1 0 0,0 0 0,0 0 0,10 13 0,6 10-1365,-14-19-5461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41.6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151 127 24575,'-2'0'0,"-1"0"0,1 0 0,-1-1 0,1 0 0,-1 1 0,1-1 0,-1 0 0,1 0 0,0 0 0,-1 0 0,1-1 0,0 1 0,0-1 0,0 1 0,0-1 0,0 0 0,0 0 0,1 1 0,-1-1 0,0 0 0,1-1 0,0 1 0,-1 0 0,1 0 0,0-1 0,0 1 0,0-1 0,1 1 0,-1 0 0,1-1 0,-1 0 0,1 1 0,0-1 0,0 1 0,0-1 0,0 1 0,0-1 0,0 1 0,1-1 0,0 1 0,-1-1 0,1 1 0,0-1 0,0 1 0,0 0 0,0-1 0,1 1 0,-1 0 0,1 0 0,-1 0 0,1 0 0,0 0 0,0 0 0,-1 1 0,1-1 0,0 0 0,1 1 0,-1 0 0,4-2 0,2-1 0,1 2 0,0-1 0,-1 1 0,1 1 0,0 0 0,0 0 0,0 1 0,0 0 0,0 0 0,0 1 0,0 0 0,0 0 0,12 5 0,-16-4 0,1 0 0,0 0 0,-1 1 0,1 0 0,-1 0 0,0 0 0,0 1 0,0 0 0,0 0 0,-1 0 0,0 1 0,0-1 0,0 1 0,0 0 0,-1 0 0,1 0 0,-1 1 0,-1-1 0,1 1 0,2 9 0,-4-12 0,0 1 0,0 0 0,-1-1 0,0 1 0,0 0 0,0 0 0,0-1 0,0 1 0,-1 0 0,1 0 0,-1-1 0,0 1 0,0 0 0,-1-1 0,1 1 0,-1-1 0,1 0 0,-1 1 0,0-1 0,-1 0 0,1 0 0,0 0 0,-1 0 0,0-1 0,1 1 0,-7 3 0,-7 6 0,-1-1 0,-1 0 0,-34 15 0,18-10 0,9-3 0,0 1 0,-44 34 0,63-44 0,0 1 0,1 0 0,0 1 0,0-1 0,0 1 0,1 0 0,-1 0 0,1 0 0,1 1 0,-1-1 0,1 1 0,0 0 0,1 0 0,0 0 0,0 0 0,-2 14 0,5-18 0,-1-1 0,0 1 0,1-1 0,-1 1 0,1-1 0,0 0 0,0 0 0,0 1 0,0-1 0,0 0 0,0 0 0,1 0 0,-1 0 0,1 0 0,-1 0 0,1 0 0,0-1 0,0 1 0,-1 0 0,1-1 0,1 0 0,-1 1 0,0-1 0,0 0 0,0 0 0,1 0 0,-1 0 0,0-1 0,1 1 0,-1-1 0,0 1 0,4-1 0,3 2 0,0-1 0,1 0 0,-1 0 0,0-1 0,1 0 0,-1-1 0,14-2 0,-13 0-97,0-1-1,0 1 1,0-1-1,0-1 1,-1 0-1,0 0 1,0-1-1,0 0 1,-1-1-1,0 0 1,0 0-1,0 0 0,6-10 1,0 0-6729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42.6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616 96 24575,'7'-24'0,"-6"23"0,0 0 0,-1-1 0,1 1 0,0 0 0,-1 0 0,1-1 0,-1 1 0,0 0 0,1-1 0,-1 1 0,0-1 0,0 1 0,0 0 0,0-1 0,0 1 0,0-1 0,0 1 0,-1 0 0,1-1 0,0 1 0,-1 0 0,1-1 0,-1 1 0,1 0 0,-1-1 0,0 1 0,0 0 0,1 0 0,-1 0 0,-2-2 0,0 0 0,-1 0 0,0 0 0,0 1 0,0-1 0,0 1 0,0 0 0,-1 0 0,1 0 0,0 0 0,-1 1 0,0 0 0,1 0 0,-1 0 0,-7 0 0,-74 1 0,59 1 0,14-1 0,0 1 0,0 1 0,0 0 0,0 1 0,1 0 0,-1 1 0,1 0 0,0 1 0,0 1 0,-18 11 0,14-7 0,1 2 0,1 0 0,0 0 0,1 1 0,0 1 0,-19 26 0,7-1 0,2 1 0,2 2 0,1 0 0,2 0 0,-14 56 0,26-78 0,1 1 0,0 0 0,2 1 0,1-1 0,0 0 0,3 37 0,0-47 0,0 0 0,1 0 0,0 0 0,1 0 0,0 0 0,1 0 0,0-1 0,0 1 0,1-1 0,1 0 0,0-1 0,0 0 0,1 1 0,10 9 0,5 3 0,1 0 0,1-2 0,1-2 0,30 19 0,-40-29 0,1-1 0,-1 0 0,1-1 0,0 0 0,0-2 0,1 0 0,0 0 0,-1-2 0,23 1 0,-36-3 0,238-2 0,-229 0 0,0 0 0,0-2 0,-1 1 0,1-1 0,-1-1 0,0 0 0,0 0 0,0-1 0,-1-1 0,0 0 0,0 0 0,-1-1 0,0 0 0,9-10 0,4-6 0,-1-2 0,-1 0 0,32-57 0,-40 63 0,-1 0 0,0-1 0,-2 0 0,0-1 0,-1 0 0,-2 0 0,0-1 0,-1 0 0,-2 0 0,2-30 0,-4 26 0,-2 1 0,0-1 0,-2 1 0,-7-30 0,7 47 0,0 0 0,0 0 0,-1 0 0,0 0 0,0 1 0,-1-1 0,0 1 0,-1 0 0,0 0 0,0 1 0,0 0 0,-1 0 0,0 1 0,-13-10 0,8 9 10,0 0 0,0 1-1,-1 0 1,1 1 0,-1 0 0,-20-4-1,-84-10-473,75 13-505,15 3-5857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43.4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 0 24575,'0'6'0,"0"6"0,0 7 0,0 5 0,0 4 0,0 2 0,0 2 0,0-1 0,0 1 0,0 0 0,0-1 0,0 0 0,0 0 0,0 0 0,-5-5 0,-2-3 0,0-4-8191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43.7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 24575,'79'-2'0,"86"5"0,-162-3 0,0 0 0,0 0 0,0 1 0,0 0 0,0-1 0,0 1 0,-1 0 0,1 1 0,0-1 0,-1 0 0,1 1 0,-1-1 0,1 1 0,-1 0 0,0 0 0,1 0 0,-1 0 0,0 0 0,2 3 0,-2-1 0,0 0 0,0 1 0,0-1 0,-1 1 0,1-1 0,-1 1 0,0-1 0,0 1 0,-1 0 0,1-1 0,-1 6 0,-2 13 0,0 0 0,-2-1 0,0 1 0,-8 23 0,6-26 0,-51 165-1365,50-159-5461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44.0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 24575,'0'-5'0,"11"-2"0,8 1 0,6 0 0,4-3 0,3 0 0,1 1 0,-6 2-8191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45.0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523 96 24575,'0'-2'0,"-1"0"0,0 0 0,0 1 0,0-1 0,0 0 0,0 1 0,0-1 0,0 1 0,0-1 0,0 1 0,-1 0 0,1-1 0,-1 1 0,1 0 0,-1 0 0,1 0 0,-1 0 0,-2-1 0,-36-18 0,35 18 0,-15-7 0,0 1 0,0 1 0,-1 0 0,-32-5 0,45 11 0,0 0 0,0 1 0,1-1 0,-1 2 0,0-1 0,0 1 0,0 0 0,1 0 0,-1 1 0,1 0 0,-1 1 0,1 0 0,0 0 0,0 0 0,-13 9 0,5-1 0,0 1 0,1 0 0,0 2 0,1-1 0,0 2 0,2-1 0,-1 2 0,2-1 0,0 2 0,1-1 0,1 1 0,0 0 0,1 1 0,1 0 0,1 0 0,1 1 0,0-1 0,1 1 0,1 0 0,1 33 0,1-27 0,1 0 0,1 0 0,1 0 0,2 0 0,0-1 0,2 0 0,0 0 0,2 0 0,0-1 0,2 0 0,1-1 0,0 0 0,29 36 0,-27-40 0,0 0 0,2-1 0,0-1 0,1 0 0,1-2 0,24 17 0,-10-12 0,2-1 0,69 28 0,-38-22 0,1-2 0,111 22 0,-128-35 0,-6-1 0,1-1 0,59 0 0,-88-7 0,0-1 0,0-1 0,0 0 0,0-1 0,-1 0 0,1-1 0,-1-1 0,0 0 0,0-1 0,24-14 0,-5-2 0,-1 0 0,-1-2 0,35-35 0,-53 46 0,0-1 0,-1 0 0,-1 0 0,0-2 0,-1 1 0,-1-1 0,-1-1 0,0 1 0,6-20 0,-8 9 0,-2-1 0,-1 0 0,-1 0 0,-1 0 0,-5-48 0,1-4 0,2 69 0,1-1 0,-1 1 0,-1-1 0,0 1 0,-1 0 0,0 0 0,0 0 0,-2 0 0,1 1 0,-1 0 0,0 0 0,-1 0 0,-1 0 0,1 1 0,-1 0 0,-1 0 0,-10-9 0,0 3 0,-2 0 0,0 0 0,-1 2 0,0 1 0,-1 0 0,-46-16 0,12 7 0,4-1 0,-1 2 0,-1 3 0,0 2 0,-79-10 0,125 24 5,0 0-1,0 1 1,0 1 0,0 0-1,0 0 1,0 0-1,0 1 1,0 0-1,0 0 1,1 1 0,-1 0-1,-10 6 1,2 2-98,0 1 0,0 0-1,-21 23 1,-1 1-959,24-24-5774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8:38.0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373 142 24575,'-2'-5'0,"0"0"0,0 0 0,0-1 0,0 2 0,-1-1 0,0 0 0,0 0 0,-5-5 0,-1-3 0,5 7 0,0 0 0,0 0 0,-1 0 0,0 1 0,0 0 0,0 0 0,0 0 0,-1 1 0,1-1 0,-1 1 0,-1 1 0,1-1 0,0 1 0,-13-5 0,13 7 0,1 0 0,0 0 0,-1 1 0,1 0 0,-1 0 0,1 0 0,-1 0 0,1 1 0,-1 0 0,1 0 0,0 0 0,-1 1 0,1 0 0,0 0 0,0 0 0,0 0 0,0 1 0,1 0 0,-7 5 0,1-1 0,-6 4 0,1 1 0,0 0 0,-19 22 0,29-29 0,1 1 0,0 1 0,0-1 0,0 1 0,1-1 0,0 1 0,0 0 0,1 0 0,0 1 0,0-1 0,0 0 0,0 11 0,0-3 0,1 0 0,1 0 0,0 1 0,1-1 0,3 16 0,-3-27 0,-1 1 0,2-1 0,-1 0 0,0 0 0,1 0 0,0 0 0,0-1 0,0 1 0,0 0 0,1-1 0,0 0 0,-1 1 0,1-1 0,0 0 0,0 0 0,1-1 0,-1 1 0,1-1 0,-1 1 0,1-1 0,0 0 0,6 2 0,15 4-227,-1-1-1,1-1 1,1-2-1,-1 0 1,30 0-1,-28-4-6598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8:38.5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159 20 24575,'-1'-1'0,"1"0"0,-1-1 0,1 1 0,-1 0 0,1 0 0,-1 0 0,0 0 0,1 1 0,-1-1 0,0 0 0,0 0 0,0 0 0,1 1 0,-1-1 0,0 0 0,0 1 0,0-1 0,0 0 0,0 1 0,0 0 0,-1-1 0,1 1 0,0 0 0,0-1 0,0 1 0,0 0 0,0 0 0,-1 0 0,1 0 0,0 0 0,-2 0 0,-38 4 0,36-2 0,0 0 0,0 0 0,0 0 0,0 1 0,1 0 0,-1 0 0,1 0 0,0 1 0,0-1 0,0 1 0,0 0 0,0 0 0,1 0 0,0 1 0,0-1 0,0 1 0,0 0 0,1 0 0,0 0 0,0 0 0,0 0 0,1 0 0,0 1 0,0-1 0,0 1 0,0-1 0,1 0 0,0 1 0,1 6 0,-1-7 0,0 1 0,1 0 0,-1-1 0,2 1 0,-1-1 0,0 1 0,1-1 0,0 0 0,1 1 0,-1-1 0,1 0 0,0-1 0,0 1 0,0 0 0,1-1 0,0 0 0,-1 0 0,2 0 0,-1 0 0,0 0 0,1-1 0,-1 0 0,1 0 0,0 0 0,0-1 0,1 1 0,9 2 0,-4-3 0,0 0 0,-1-1 0,1 0 0,0-1 0,-1-1 0,1 1 0,0-1 0,-1-1 0,1 0 0,-1-1 0,1 0 0,-1 0 0,14-8 0,-18 8 0,0 0 0,-1 0 0,0 0 0,1-1 0,-1 0 0,-1 0 0,1 0 0,-1-1 0,1 0 0,-1 0 0,0 0 0,-1 0 0,1 0 0,-1-1 0,-1 0 0,1 1 0,-1-1 0,1 0 0,-2 0 0,1-1 0,-1 1 0,0 0 0,1-13 0,-2 17 0,0 0 0,0 0 0,0 0 0,0 1 0,0-1 0,-1 0 0,1 0 0,-1 0 0,1 0 0,-1 0 0,0 0 0,1 1 0,-1-1 0,0 0 0,0 1 0,0-1 0,0 1 0,-1-1 0,1 1 0,0-1 0,-1 1 0,1 0 0,-3-2 0,3 3 0,0-1 0,-1 1 0,1 0 0,0 0 0,0 0 0,0 0 0,0 1 0,0-1 0,-1 0 0,1 0 0,0 1 0,0-1 0,0 0 0,0 1 0,0 0 0,0-1 0,0 1 0,0-1 0,0 1 0,0 0 0,0 0 0,0-1 0,1 1 0,-1 0 0,0 0 0,1 0 0,-1 0 0,0 0 0,1 0 0,-1 0 0,1 0 0,-1 0 0,1 0 0,0 0 0,-1 1 0,1-1 0,0 0 0,0 2 0,-2 4 0,0 0 0,0 1 0,1-1 0,0 1 0,0-1 0,1 1 0,0-1 0,0 1 0,1 0 0,0-1 0,1 1 0,-1-1 0,6 14 0,-6-18 0,1 0 0,0 1 0,-1-1 0,1 0 0,0 0 0,1 0 0,-1 0 0,1-1 0,-1 1 0,1-1 0,0 1 0,0-1 0,0 0 0,0 0 0,0 0 0,0 0 0,0-1 0,1 1 0,-1-1 0,1 0 0,-1 0 0,1 0 0,0-1 0,-1 1 0,1-1 0,0 0 0,-1 0 0,1 0 0,0 0 0,5-2 0,15-3-1365,-3-2-5461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9.4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99 31 24575,'49'0'0,"1"-3"0,64-12 0,-74 9 0,64-1 0,-101 10 0,-14 3 0,-17 5 0,-9 0 0,0 1 0,1 2 0,1 2 0,-51 30 0,72-37 0,-79 56 0,84-57 0,0 0 0,0 0 0,1 0 0,0 1 0,1 0 0,0 1 0,-8 13 0,14-21 0,0 0 0,0 0 0,0 0 0,0 0 0,0 0 0,0 0 0,1 0 0,-1 1 0,1-1 0,-1 0 0,1 1 0,0-1 0,0 0 0,0 0 0,0 1 0,0-1 0,1 0 0,-1 1 0,1-1 0,-1 0 0,1 0 0,0 0 0,0 1 0,0-1 0,0 0 0,0 0 0,0-1 0,1 1 0,-1 0 0,1 0 0,-1 0 0,1-1 0,0 1 0,0-1 0,-1 0 0,1 1 0,0-1 0,0 0 0,0 0 0,0 0 0,1 0 0,-1 0 0,0-1 0,5 1 0,7 3 0,1 0 0,0-2 0,0 0 0,0 0 0,20-1 0,-13-2 0,-1 2 0,1 0 0,0 2 0,-1 0 0,0 2 0,0 0 0,25 10 0,-39-12 0,0 0 0,0 0 0,0 1 0,-1 0 0,1 0 0,-1 1 0,0-1 0,0 2 0,-1-1 0,1 0 0,-1 1 0,0 0 0,-1 0 0,0 1 0,0-1 0,0 1 0,-1 0 0,1 0 0,-2 0 0,1 0 0,-1 1 0,0-1 0,1 14 0,-2-9 0,0-1 0,-1 1 0,-1 0 0,0-1 0,-1 1 0,0-1 0,0 1 0,-1-1 0,-1 0 0,0 0 0,0 0 0,-1-1 0,-1 0 0,1 0 0,-2 0 0,1 0 0,-2-1 0,1 0 0,-1-1 0,0 1 0,-1-1 0,0-1 0,-14 10 0,6-8 19,0-2 0,0 1 1,-1-2-1,0 0 0,0-2 0,-29 5 0,24-5-394,0 1 0,0 1 1,-28 12-1,31-8-6451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8:38.8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0 307 24575,'1'1'0,"-1"0"0,1 0 0,-1 1 0,1-1 0,-1 0 0,1 0 0,0 0 0,0 0 0,0 0 0,-1 0 0,1 0 0,0 0 0,0 0 0,0-1 0,1 1 0,-1 0 0,0-1 0,0 1 0,0 0 0,0-1 0,1 1 0,-1-1 0,0 0 0,0 0 0,1 1 0,1-1 0,42 6 0,-38-5 0,13 0 0,-1 0 0,1-1 0,0-1 0,31-6 0,-43 6 0,-1-1 0,0 1 0,0-1 0,0-1 0,0 1 0,-1-1 0,1-1 0,-1 1 0,1-1 0,-1 0 0,0 0 0,-1-1 0,1 0 0,-1 0 0,8-9 0,-12 12 0,0 0 0,-1 0 0,1 0 0,0 0 0,-1 0 0,1-1 0,-1 1 0,0 0 0,0 0 0,0 0 0,0 0 0,0-1 0,0 1 0,-1 0 0,1 0 0,-1 0 0,1 0 0,-1 0 0,0 0 0,0 0 0,0 0 0,0 0 0,0 0 0,0 0 0,0 1 0,-1-1 0,1 0 0,-1 1 0,1-1 0,-1 1 0,0 0 0,-2-3 0,-10-6 0,0-1 0,0 2 0,-17-9 0,18 10 0,8 6 7,1-1 0,0 0 0,0 0 0,0 0 0,0-1 1,1 1-1,-1-1 0,1 0 0,0 0 0,0 0 0,1 0 0,-1-1 0,1 1 0,0-1 0,0 0 0,-2-5 0,4 7-51,-1 1 1,1 0-1,0-1 0,0 1 1,0-1-1,1 1 0,-1-1 1,0 1-1,1-1 0,0 1 1,-1 0-1,1-1 0,0 1 0,0 0 1,0 0-1,1-1 0,-1 1 1,0 0-1,1 0 0,0 0 1,-1 1-1,1-1 0,0 0 1,0 1-1,0-1 0,0 1 1,0-1-1,0 1 0,0 0 1,1 0-1,-1 0 0,0 0 1,4 0-1,19-7-6782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8:39.2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81 35 24575,'-4'1'0,"0"-1"0,1 1 0,-1-1 0,0 1 0,1 0 0,-1 0 0,1 1 0,-1-1 0,1 1 0,0 0 0,0 0 0,0 0 0,0 0 0,0 0 0,0 1 0,0-1 0,1 1 0,-1 0 0,1 0 0,0 0 0,0 0 0,-3 6 0,4-7 0,0 0 0,0 0 0,0 0 0,0 1 0,0-1 0,1 0 0,-1 1 0,1-1 0,-1 1 0,1-1 0,0 1 0,0-1 0,0 0 0,1 1 0,-1-1 0,0 1 0,1-1 0,0 0 0,-1 1 0,1-1 0,0 0 0,0 0 0,0 1 0,1-1 0,-1 0 0,0 0 0,1 0 0,0-1 0,-1 1 0,1 0 0,0 0 0,0-1 0,0 1 0,2 1 0,8 2 0,-1 0 0,1 0 0,0-1 0,0 0 0,0-1 0,1 0 0,-1-1 0,1-1 0,-1 0 0,1 0 0,21-3 0,-26 1 0,0 0 0,0 0 0,-1-1 0,1 0 0,-1-1 0,0 0 0,1 0 0,-1 0 0,7-5 0,-11 5 0,1 1 0,-1-1 0,1 0 0,-1 0 0,0 0 0,0 0 0,-1-1 0,1 1 0,-1-1 0,0 0 0,0 0 0,0 0 0,0 0 0,0 0 0,-1 0 0,2-8 0,-3 9 4,1 0-1,-1 0 1,0 0-1,0 0 1,0 0-1,0 0 1,0 0-1,-1 0 1,1 0-1,-1 0 1,0 0 0,0 0-1,0 0 1,0 0-1,-1 0 1,1 1-1,-1-1 1,1 0-1,-1 1 1,0 0-1,0-1 1,0 1-1,0 0 1,-1 0-1,1 0 1,-1 0-1,1 1 1,-1-1-1,1 1 1,-1-1-1,0 1 1,0 0-1,-3-1 1,-7-2-216,1 1 0,-1 0 0,0 1-1,0 0 1,0 1 0,-18 1 0,22 0-6614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8:40.3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59 27 24575,'-9'-1'0,"11"-2"0,22-7 0,-13 7 0,0 0 0,0 1 0,23-2 0,-29 4 0,-1 1 0,1 0 0,0 1 0,-1-1 0,1 1 0,-1 0 0,1 0 0,-1 0 0,0 1 0,0-1 0,0 1 0,0 0 0,0 0 0,-1 1 0,1-1 0,4 7 0,-7-8 0,0-1 0,0 1 0,0-1 0,0 1 0,-1-1 0,1 1 0,0 0 0,-1-1 0,1 1 0,-1 0 0,0 0 0,1-1 0,-1 1 0,0 0 0,0 0 0,0-1 0,-1 1 0,1 0 0,-1 1 0,0-1 0,0 0 0,0 0 0,0 0 0,0 0 0,-1 0 0,1 0 0,-1-1 0,1 1 0,-1-1 0,0 1 0,0-1 0,1 0 0,-1 1 0,0-1 0,0 0 0,0 0 0,0 0 0,-5 1 0,-18 3 0,11-1 0,32 5 0,-9-6 0,-1 0 0,1 1 0,-1 1 0,1-1 0,-1 1 0,0 1 0,-1-1 0,0 1 0,0 1 0,0-1 0,0 1 0,-1 0 0,0 1 0,5 8 0,-9-12 0,0 0 0,1 0 0,-1 0 0,-1 0 0,1 1 0,-1-1 0,1 1 0,-1-1 0,-1 1 0,1-1 0,0 1 0,-1-1 0,0 1 0,0 0 0,-1-1 0,1 1 0,-1-1 0,0 1 0,0-1 0,-1 1 0,1-1 0,-1 0 0,0 1 0,0-1 0,0 0 0,-1 0 0,1-1 0,-1 1 0,0 0 0,-6 5 0,3-4 6,0-1 0,0 0 0,0 0 0,0-1 0,0 0-1,-1 0 1,1 0 0,-1-1 0,0 0 0,0 0 0,0-1 0,-14 2 0,-10-1-290,-51-4 1,51 1-592,4 0-5951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06.4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24575,'6'5'0,"1"7"0,5 2 0,0-2-8191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07.0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24575,'0'5'0,"0"7"0,0 6 0,0 7 0,0 2 0,0 3 0,0 2 0,0 0 0,0 0 0,5-6 0,2-1 0,-1-1 0,-1 2 0,4-5 0,1 1 0,-2 1 0,-8-4 0,-3-4-8191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07.4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24575,'0'6'0,"0"6"0,0 7 0,0 0-8191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07.8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1 279 24575,'4'-7'0,"-1"1"0,1 0 0,-1-1 0,0 0 0,-1 0 0,1 0 0,-1 0 0,-1 0 0,1 0 0,-1 0 0,0-1 0,-1 1 0,0-11 0,2-15 0,12-38 0,-12 65 0,-1 0 0,1 1 0,0 0 0,1-1 0,-1 1 0,1 0 0,0 0 0,0 0 0,7-8 0,-9 13 0,0-1 0,0 1 0,0-1 0,-1 1 0,1-1 0,0 1 0,0-1 0,0 1 0,0 0 0,0-1 0,0 1 0,0 0 0,0 0 0,0 0 0,0 0 0,-1 0 0,1 0 0,0 0 0,0 0 0,0 0 0,0 0 0,0 0 0,0 1 0,0-1 0,0 0 0,0 1 0,0-1 0,0 1 0,-1-1 0,1 1 0,0-1 0,0 1 0,-1 0 0,1-1 0,0 1 0,-1 0 0,1-1 0,0 1 0,-1 0 0,1 0 0,-1 0 0,1 0 0,-1 1 0,20 41 0,-14-16 0,-5-21 0,0 0 0,0 0 0,1-1 0,-1 1 0,1-1 0,0 0 0,4 8 0,-5-13 0,-1 0 0,0 0 0,1 0 0,-1 0 0,0 0 0,1 0 0,-1 0 0,0 0 0,1 0 0,-1 0 0,0 0 0,1 0 0,-1 0 0,1 0 0,-1 0 0,0 0 0,1 0 0,-1 0 0,0 0 0,1-1 0,-1 1 0,0 0 0,0 0 0,1 0 0,-1-1 0,0 1 0,1 0 0,-1 0 0,0-1 0,0 1 0,0 0 0,1-1 0,-1 1 0,0 0 0,0-1 0,0 1 0,0 0 0,1-1 0,-1 1 0,0 0 0,0-1 0,0 1 0,0 0 0,0-1 0,0 1 0,0-1 0,8-21 0,-7 20 0,0-1 0,0 1 0,0 0 0,0-1 0,0 1 0,0 0 0,0-1 0,1 1 0,-1 0 0,1 0 0,0 0 0,-1 0 0,1 1 0,0-1 0,4-2 0,-5 3 0,0 1 0,0 0 0,1 0 0,-1 0 0,0 0 0,0 0 0,0 0 0,0 0 0,0 1 0,0-1 0,0 0 0,0 1 0,0-1 0,0 0 0,0 1 0,0-1 0,0 1 0,0 0 0,0-1 0,0 1 0,0 0 0,0-1 0,-1 1 0,1 0 0,0 0 0,-1 0 0,1 0 0,0 0 0,-1 0 0,1 0 0,-1 0 0,0 0 0,1 0 0,-1 0 0,0 0 0,1 0 0,-1 2 0,18 50-1365,-9-26-5461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08.2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0 341 24575,'1'1'0,"-1"0"0,0 0 0,0 0 0,1 0 0,-1 0 0,1 0 0,-1 0 0,1 0 0,-1 0 0,1 0 0,0 0 0,-1-1 0,1 1 0,0 0 0,0 0 0,0-1 0,0 1 0,-1 0 0,1-1 0,0 1 0,0-1 0,0 1 0,0-1 0,0 1 0,1-1 0,-1 0 0,0 0 0,0 1 0,0-1 0,0 0 0,0 0 0,0 0 0,0 0 0,0 0 0,0 0 0,1-1 0,-1 1 0,0 0 0,0 0 0,1-1 0,45-12 0,-43 12 0,0-1 0,-1 0 0,1 0 0,0 0 0,-1 0 0,0 0 0,1-1 0,-1 1 0,0-1 0,0 0 0,0 0 0,-1 0 0,1 0 0,-1-1 0,0 1 0,0-1 0,0 1 0,0-1 0,0 0 0,-1 0 0,0 1 0,0-1 0,0 0 0,0 0 0,-1 0 0,1-1 0,-1 1 0,0-7 0,-3-3 0,0-1 0,0 1 0,-1 0 0,-1 0 0,-1 1 0,-12-24 0,16 33 8,0 0-1,0 0 1,0-1-1,1 1 1,-1 0-1,1 0 1,1-1-1,-1 1 1,0-1-1,1 1 1,0 0-1,0-1 1,0 1-1,1-1 1,1-5-1,-1 7-72,0 0 1,0 0-1,1 0 1,-1 1-1,1-1 1,0 1-1,0-1 0,0 1 1,0-1-1,0 1 1,0 0-1,1 0 1,-1 0-1,1 0 0,0 1 1,-1-1-1,1 1 1,0-1-1,0 1 1,0 0-1,0 0 1,5 0-1,15-4-6761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08.7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186 66 24575,'0'-4'0,"0"1"0,0 0 0,0-1 0,-1 1 0,1 0 0,-1-1 0,0 1 0,0 0 0,0 0 0,0 0 0,-1 0 0,1 0 0,-4-4 0,4 5 0,0 1 0,0 0 0,-1-1 0,1 1 0,-1 0 0,1 0 0,-1 0 0,0 0 0,1 0 0,-1 0 0,0 0 0,0 1 0,1-1 0,-1 1 0,0-1 0,0 1 0,-4-1 0,2 2 0,0-1 0,0 1 0,-1-1 0,1 1 0,0 1 0,0-1 0,0 0 0,0 1 0,0 0 0,0 0 0,0 0 0,1 1 0,-1-1 0,1 1 0,0 0 0,0 0 0,0 0 0,0 0 0,-4 5 0,0 3 0,-1 1 0,2 0 0,-1 0 0,2 0 0,0 1 0,0 0 0,1 0 0,1 0 0,-4 26 0,3 5 0,4 76 0,1-73 0,0-34 15,0 0 0,0 0 0,2 0 0,-1-1 0,2 1 0,-1-1 0,7 15 0,-7-21-121,1 1 0,-1 0 0,1-1 0,0 0 0,1 1 0,0-2-1,-1 1 1,2-1 0,-1 1 0,1-1 0,-1-1 0,2 1 0,9 5 0,4-1-6720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11.0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1 24575,'-2'109'0,"5"120"0,-1-213 30,1 0 0,0 0 0,9 23 0,-10-32-154,0-1 0,1 0 1,0 0-1,0 0 0,0-1 0,0 1 1,1-1-1,0 0 0,0 0 0,1 0 1,6 5-1,0-4-6702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01.1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 1 24575,'0'0'0,"-1"0"0,1 0 0,-1 0 0,1 0 0,-1 0 0,1 0 0,-1 0 0,1 1 0,-1-1 0,0 0 0,1 0 0,0 1 0,-1-1 0,1 0 0,-1 0 0,1 1 0,-1-1 0,1 0 0,0 1 0,-1-1 0,1 1 0,0-1 0,-1 1 0,1-1 0,0 1 0,-1-1 0,1 1 0,0-1 0,0 1 0,0-1 0,0 1 0,-1-1 0,1 2 0,3 25 0,15 21 0,-6-29 0,1 0 0,1-1 0,25 25 0,-21-25 0,-2 1 0,24 34 0,12 39-11,-29-50-440,1-1-1,43 54 1,-50-76-6375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11.5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 24575,'34'-12'0,"-4"0"0,-22 11 0,-1 0 0,0 0 0,1 0 0,-1 1 0,1 0 0,-1 1 0,0 0 0,1 0 0,-1 0 0,0 1 0,0 0 0,1 0 0,8 5 0,-13-5 0,1 1 0,-1-1 0,0 0 0,-1 1 0,1-1 0,0 1 0,-1 0 0,1 0 0,-1 0 0,0 0 0,0 1 0,0-1 0,0 1 0,-1-1 0,1 1 0,-1-1 0,0 1 0,0 0 0,0-1 0,-1 1 0,0 0 0,1 0 0,-1 0 0,0 0 0,-1-1 0,1 1 0,-2 7 0,-1-1 0,0-1 0,-1 1 0,0-1 0,-1 1 0,0-1 0,0 0 0,-1-1 0,0 0 0,-11 11 0,-23 39 0,35-48 0,0 0 0,1 0 0,0 1 0,1 0 0,1 0 0,-1 0 0,2 0 0,-1 0 0,1 13 0,1-20 0,0-1 0,0 1 0,0 0 0,1 0 0,-1-1 0,1 1 0,0 0 0,0-1 0,1 1 0,-1-1 0,1 1 0,-1-1 0,1 1 0,0-1 0,0 0 0,1 0 0,-1 0 0,0 0 0,1-1 0,0 1 0,0-1 0,0 1 0,0-1 0,0 0 0,0 0 0,1 0 0,-1-1 0,0 1 0,1-1 0,4 1 0,-3 0-54,0-1-1,1 0 0,-1-1 1,0 1-1,0-1 1,0 0-1,1 0 0,-1-1 1,0 1-1,0-1 1,0 0-1,0-1 0,0 1 1,0-1-1,0 0 0,0 0 1,-1-1-1,1 1 1,-1-1-1,0 0 0,1 0 1,-1-1-1,-1 1 1,6-7-1,6-8-6771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11.8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24575,'9'0'0,"0"0"0,0 1 0,0 0 0,0 0 0,0 1 0,0 0 0,-1 1 0,1 0 0,-1 0 0,0 1 0,0 0 0,0 0 0,0 1 0,-1 0 0,0 1 0,0-1 0,0 1 0,-1 1 0,1-1 0,-1 1 0,-1 0 0,0 0 0,0 1 0,0 0 0,-1-1 0,0 2 0,0-1 0,-1 0 0,0 1 0,-1-1 0,0 1 0,1 9 0,2 23 0,-2 0 0,-2 0 0,-1 0 0,-7 43 0,6-76-76,0-1 1,-1 0-1,0 0 0,0 0 0,-1 0 0,0 0 0,0 0 0,-1-1 1,0 0-1,0 1 0,0-1 0,0-1 0,-1 1 0,0-1 1,-1 0-1,1 0 0,-8 5 0,-5 4-6750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13.6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56 24575,'9'0'0,"34"0"0,48-6 0,-79 4 0,1 0 0,-1-1 0,1 0 0,-1-1 0,0 0 0,0-1 0,-1 0 0,15-9 0,-26 14 0,0 0 0,1 0 0,-1 0 0,0 0 0,0 0 0,0 0 0,0 0 0,0 0 0,1 0 0,-1 0 0,0-1 0,0 1 0,0 0 0,0 0 0,1 0 0,-1 0 0,0 0 0,0 0 0,0 0 0,0 0 0,0 0 0,0 0 0,1-1 0,-1 1 0,0 0 0,0 0 0,0 0 0,0 0 0,0 0 0,0 0 0,0-1 0,0 1 0,0 0 0,0 0 0,0 0 0,0 0 0,0-1 0,0 1 0,1 0 0,-1 0 0,0 0 0,-1 0 0,1-1 0,0 1 0,0 0 0,0 0 0,0 0 0,0 0 0,0 0 0,0-1 0,0 1 0,0 0 0,0 0 0,0 0 0,0 0 0,0 0 0,0-1 0,-1 1 0,-13 0 0,-18 4 0,20-1 0,0 0 0,0 1 0,0 0 0,0 1 0,1 0 0,0 1 0,0 0 0,0 1 0,1 0 0,0 0 0,0 1 0,0 1 0,-8 10 0,17-17 0,0-1 0,0 1 0,0-1 0,0 1 0,0-1 0,1 1 0,-1 0 0,1-1 0,-1 1 0,1 0 0,-1-1 0,1 1 0,0 0 0,0 0 0,0-1 0,0 1 0,0 0 0,1 0 0,-1-1 0,0 1 0,1 0 0,-1-1 0,1 1 0,0 0 0,-1-1 0,1 1 0,0-1 0,0 1 0,0-1 0,0 1 0,0-1 0,1 0 0,-1 0 0,0 1 0,0-1 0,1 0 0,-1 0 0,1 0 0,-1-1 0,1 1 0,0 0 0,1 0 0,12 7 0,0-1 0,1-1 0,26 7 0,-18-6 0,-15-3 0,-1 0 0,1 1 0,0-1 0,-1 2 0,0-1 0,0 1 0,-1 1 0,0-1 0,0 1 0,0 1 0,9 12 0,-14-17 0,0-1 0,-1 1 0,1 0 0,0 0 0,-1 0 0,0 0 0,0 0 0,0 0 0,0 0 0,0 0 0,0 0 0,-1 1 0,0-1 0,1 0 0,-1 0 0,0 1 0,-1-1 0,1 0 0,-1 0 0,1 1 0,-1-1 0,0 0 0,0 0 0,0 0 0,-1 0 0,1 0 0,-1 0 0,0-1 0,1 1 0,-1 0 0,-1-1 0,1 1 0,0-1 0,0 0 0,-1 0 0,1 0 0,-1 0 0,-4 2 0,0 1-45,-1-1-1,-1 0 1,1 0-1,-1-1 1,1 0-1,-1-1 1,0 0-1,0 0 1,0-1-1,0 0 1,0 0-1,0-1 1,0 0-1,0-1 1,0 0-1,0 0 1,0-1-1,0-1 1,0 1-1,1-1 1,-1-1-1,1 1 1,0-1-1,0-1 0,0 0 1,1 0-1,-1 0 1,1-1-1,-11-12 1,0-4-6781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14.4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405 30 24575,'-11'0'0,"1"2"0,-1-1 0,0 1 0,1 1 0,-1 0 0,1 0 0,0 1 0,0 1 0,0-1 0,0 2 0,1-1 0,0 1 0,-16 14 0,5-2 0,2 0 0,0 1 0,2 0 0,-26 40 0,20-23 0,2 1 0,2 0 0,2 2 0,1 0 0,-11 48 0,20-62 0,2 2 0,1-1 0,1 0 0,1 1 0,1-1 0,1 1 0,9 47 0,-5-59 0,1 0 0,0-1 0,1 0 0,1 0 0,0 0 0,0-1 0,2-1 0,-1 1 0,2-1 0,-1-1 0,2 0 0,-1-1 0,2 0 0,-1 0 0,1-2 0,20 11 0,-4-3 0,2-2 0,-1-1 0,2-1 0,0-1 0,0-2 0,56 8 0,-58-13 0,1-1 0,-1-2 0,0-1 0,1-1 0,30-5 0,-47 3 0,1 0 0,-1-1 0,0 0 0,0-2 0,0 1 0,-1-2 0,0 1 0,0-2 0,0 0 0,-1 0 0,0-2 0,13-12 0,-10 6 0,-2 0 0,1-1 0,-2-1 0,0 0 0,-2 0 0,0-1 0,0-1 0,-2 0 0,-1 0 0,0 0 0,6-34 0,-4-5 0,-3 0 0,-1-115 0,-6 163 0,0-1 0,-1 1 0,-1 0 0,0 0 0,0 0 0,-1 1 0,0-1 0,-10-15 0,-53-80 0,54 86 0,5 8 0,-1 0 0,0 0 0,-1 1 0,0 0 0,-1 1 0,0 0 0,0 0 0,-1 2 0,-1-1 0,1 1 0,-1 1 0,-1 0 0,1 1 0,-1 1 0,0 0 0,0 1 0,-1 0 0,-25-3 0,-14-3-110,27 4 189,-1 1 0,-32-1 0,52 5-204,0 1 1,-1 1 0,1 0 0,0 0-1,0 0 1,0 1 0,0 0-1,0 1 1,0 0 0,0 0-1,-12 8 1,5 0-6702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17.0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407 1 24575,'0'0'0,"1"0"0,0 0 0,0 0 0,-1 1 0,1-1 0,0 0 0,-1 0 0,1 1 0,-1-1 0,1 0 0,0 1 0,-1-1 0,1 1 0,-1-1 0,1 1 0,-1-1 0,1 1 0,-1-1 0,1 1 0,-1-1 0,0 1 0,1 0 0,-1-1 0,0 1 0,0-1 0,1 1 0,-1 0 0,0 0 0,0-1 0,0 1 0,0 0 0,0-1 0,0 1 0,0 0 0,0-1 0,0 1 0,0 0 0,0 0 0,0-1 0,0 1 0,-1 0 0,1-1 0,0 1 0,0-1 0,-1 1 0,1 0 0,-1 0 0,-16 36 0,16-36 0,-16 25 0,-1-1 0,-2-1 0,0-1 0,-2 0 0,-30 24 0,-26 29 0,56-54 0,-1 0 0,-1-2 0,-29 20 0,18-15-1365,20-14-5461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17.7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24575,'0'6'0,"1"-1"0,-1 0 0,1 1 0,1-1 0,-1 0 0,1 0 0,0 0 0,0 0 0,0 0 0,1 0 0,4 7 0,45 49 0,-42-51 0,1 2 0,-2-1 0,1 2 0,9 16 0,35 86 0,-22-45 0,62 99 0,-89-162-93,-4-5-13,1 0 0,-1 1 0,1-1 0,-1 0 0,0 0 0,0 1 0,0-1 0,0 0 0,0 1 0,0-1 0,0 4 0,-3 5-6720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24.8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89 84 24575,'-13'0'0,"-32"1"0,43-1 0,1 0 0,-1 0 0,1 0 0,-1 0 0,1-1 0,-1 1 0,1 0 0,-1-1 0,1 1 0,0-1 0,-1 1 0,1-1 0,0 0 0,-1 1 0,1-1 0,0 0 0,0 0 0,0 0 0,0 0 0,0 0 0,-2-2 0,3 2 0,0-1 0,0 1 0,0-1 0,1 1 0,-1 0 0,0-1 0,1 1 0,-1-1 0,1 1 0,-1 0 0,1-1 0,-1 1 0,1 0 0,0 0 0,0 0 0,0-1 0,0 1 0,0 0 0,0 0 0,0 0 0,0 0 0,0 1 0,0-1 0,3-1 0,32-20 0,-30 19 0,0 0 0,0 1 0,1 0 0,0 0 0,-1 0 0,1 1 0,0 0 0,0 0 0,0 1 0,-1 0 0,1 0 0,0 0 0,9 2 0,-13-1 0,1 0 0,-1 0 0,0 1 0,-1-1 0,1 0 0,0 1 0,0 0 0,0 0 0,-1 0 0,1 0 0,-1 0 0,0 0 0,0 0 0,0 1 0,0-1 0,0 1 0,0 0 0,0-1 0,-1 1 0,1 0 0,-1 0 0,0 0 0,0 0 0,0 0 0,-1 1 0,1-1 0,-1 0 0,1 0 0,-1 0 0,0 5 0,0 3 0,-1 0 0,0 0 0,0 0 0,-1-1 0,0 1 0,-1-1 0,0 1 0,-1-1 0,0 0 0,-1 0 0,0-1 0,0 1 0,-8 9 0,-7 6 0,-2 0 0,-48 43 0,51-51 0,17-15 0,0-1 0,0 0 0,0 1 0,1-1 0,-1 1 0,1 0 0,-1-1 0,1 1 0,0 0 0,-1 0 0,1 0 0,0 0 0,0 0 0,0 0 0,1 0 0,-1 0 0,1 1 0,-1-1 0,1 0 0,-1 0 0,1 0 0,0 1 0,0-1 0,1 5 0,0-5 0,1 1 0,-1-1 0,1 0 0,0 1 0,0-1 0,-1 0 0,2 0 0,-1 0 0,0 0 0,0 0 0,1-1 0,-1 1 0,1-1 0,-1 0 0,1 1 0,4 0 0,11 4 0,0 0 0,1-2 0,0 0 0,30 2 0,-41-5 20,-1-1 0,1 0 0,-1 0 0,1-1 0,9-1 0,-15 1-98,1 0 0,0 1 0,-1-1-1,0 0 1,1-1 0,-1 1 0,0 0 0,1-1 0,-1 1-1,0-1 1,0 0 0,0 1 0,-1-1 0,1 0 0,0 0-1,-1-1 1,1 1 0,1-3 0,5-15-6748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26.4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894 100 24575,'1'0'0,"1"1"0,-1-1 0,0 0 0,1 0 0,-1 0 0,0 0 0,1 0 0,-1 0 0,0-1 0,0 1 0,1 0 0,-1-1 0,0 1 0,1-1 0,-1 1 0,0-1 0,0 0 0,0 1 0,0-1 0,0 0 0,0 0 0,0 0 0,0 0 0,0 0 0,0 0 0,0 0 0,0 0 0,-1 0 0,1 0 0,0 0 0,-1 0 0,1-1 0,-1 1 0,1 0 0,-1 0 0,0-1 0,1 1 0,-1 0 0,0-1 0,0 1 0,0 0 0,0-3 0,-1 1 0,0 0 0,1 1 0,-1-1 0,-1 1 0,1-1 0,0 1 0,0-1 0,-1 1 0,1-1 0,-1 1 0,0 0 0,0 0 0,0 0 0,0 0 0,0 0 0,0 1 0,-1-1 0,1 1 0,0-1 0,-5-1 0,-7-2 0,0 2 0,-1-1 0,1 2 0,-1 0 0,1 0 0,-21 2 0,-89 7 0,84-2 0,1 1 0,-1 2 0,1 1 0,1 3 0,-42 17 0,48-11 0,0 1 0,1 2 0,2 1 0,-49 46 0,28-24 0,40-34 0,0 0 0,0 0 0,1 1 0,0 1 0,0-1 0,2 1 0,-1 1 0,2-1 0,0 1 0,0 1 0,1-1 0,-5 21 0,5-8 0,1-1 0,1 1 0,2 0 0,0 0 0,1-1 0,5 29 0,-3-42 0,1 0 0,0-1 0,1 1 0,0-1 0,1 0 0,0-1 0,1 1 0,0-1 0,9 12 0,75 84 0,-74-88 0,3 3 0,1-1 0,1-1 0,0-1 0,1-1 0,37 22 0,-43-31 0,0 0 0,0-1 0,0-1 0,1-1 0,0 0 0,0-1 0,0-1 0,1 0 0,34-1 0,-24-3 0,-1-2 0,1 0 0,-1-2 0,28-9 0,107-41 0,-123 41 0,-17 5 0,0-2 0,-1 0 0,0-1 0,-1 0 0,0-2 0,-1-1 0,-1 0 0,0-1 0,-2-1 0,1-1 0,-2 0 0,-1-1 0,0-1 0,13-25 0,-15 17 0,-2 0 0,-2 0 0,0-1 0,-2 0 0,-1-1 0,-1 0 0,-1 1 0,-2-1 0,-1 0 0,-6-40 0,5 63 0,0 0 0,0 1 0,-1-1 0,0 0 0,-1 1 0,0 0 0,1 0 0,-2 0 0,1 0 0,-1 0 0,0 0 0,0 1 0,-1 0 0,1 0 0,-1 0 0,0 1 0,0-1 0,-1 1 0,0 0 0,-9-5 0,-12-4 0,-1 0 0,0 2 0,-43-12 0,4 2 0,-5-9-1365,51 24-5461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27.7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0 151 24575,'7'1'0,"0"0"0,0 0 0,0 1 0,-1 0 0,11 4 0,21 5 0,-29-9 0,0-1 0,0 0 0,-1-1 0,1 0 0,0 0 0,0-1 0,0 0 0,-1 0 0,1-1 0,13-5 0,-16 4 0,1 0 0,-1 0 0,0-1 0,0 0 0,-1-1 0,1 1 0,-1-1 0,0 0 0,0 0 0,0-1 0,-1 1 0,0-1 0,6-11 0,5-14 0,-13 24 0,1 0 0,0 0 0,0 1 0,1-1 0,0 1 0,0 0 0,7-8 0,-10 14 0,-1 0 0,1 1 0,-1-1 0,1 0 0,0 0 0,-1 1 0,0-1 0,1 1 0,-1-1 0,1 0 0,-1 1 0,1-1 0,-1 1 0,0-1 0,1 1 0,-1-1 0,0 1 0,0 0 0,1-1 0,-1 1 0,0-1 0,0 1 0,0-1 0,0 1 0,0 0 0,0-1 0,0 1 0,0-1 0,0 1 0,0 0 0,0-1 0,0 1 0,0 0 0,2 26 0,-4 119 0,-1-78 0,7 72 0,1-115-1365,1-6-5461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28.1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79 24575,'20'-1'0,"0"-2"0,0 0 0,0-1 0,0 0 0,-1-2 0,0-1 0,0 0 0,29-17 0,-20 12 0,-26 11 0,0-1 0,0 1 0,0 1 0,1-1 0,-1 0 0,0 0 0,1 1 0,-1 0 0,0-1 0,1 1 0,-1 0 0,0 0 0,1 0 0,-1 0 0,1 1 0,-1-1 0,0 1 0,1-1 0,-1 1 0,0 0 0,0 0 0,0 0 0,0 0 0,3 2 0,-2 0 0,1 0 0,-1 1 0,-1-1 0,1 1 0,0 0 0,-1-1 0,0 1 0,1 0 0,-2 1 0,1-1 0,2 9 0,1 8 0,-1 1 0,-1 0 0,-1 0 0,0 28 0,-3 0-93,0-22-225,0 1 0,3 0 0,8 51 0,-4-54-6508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02.12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1 124 24575,'0'-5'0,"1"0"0,0 0 0,0-1 0,0 1 0,1 0 0,-1 0 0,1 0 0,1 1 0,-1-1 0,1 0 0,-1 1 0,1 0 0,0-1 0,1 1 0,-1 0 0,1 1 0,0-1 0,0 1 0,0-1 0,0 1 0,1 0 0,-1 1 0,1-1 0,0 1 0,5-2 0,-3 1 0,1 0 0,-1 0 0,1 1 0,0 0 0,0 1 0,0 0 0,0 0 0,0 0 0,1 1 0,-1 0 0,0 1 0,0 0 0,0 0 0,0 1 0,0 0 0,7 3 0,-9-2 0,-1 1 0,0-1 0,0 1 0,0 1 0,0-1 0,-1 1 0,1-1 0,-1 1 0,-1 1 0,1-1 0,-1 0 0,1 1 0,-2 0 0,1 0 0,-1 0 0,2 6 0,0-1 0,-1 0 0,0-1 0,-1 1 0,0 0 0,-1 0 0,0 1 0,-1-1 0,-2 17 0,-4-1 0,-2 0 0,-1-1 0,-23 46 0,18-41 0,-13 23 0,-45 66 0,-18 36 0,87-149 0,-1 0 0,2 1 0,-1-1 0,1 1 0,1-1 0,-1 1 0,1 0 0,0 0 0,1 0 0,0 0 0,0-1 0,1 1 0,0 0 0,4 14 0,-3-16 0,0-1 0,0 1 0,0-1 0,1 0 0,0 0 0,0 0 0,1 0 0,-1 0 0,1-1 0,0 1 0,0-1 0,1 0 0,-1 0 0,1-1 0,0 1 0,0-1 0,0 0 0,0 0 0,1-1 0,6 3 0,3 0 0,1 0 0,-1 0 0,1-2 0,0 0 0,0-1 0,0 0 0,27-2 0,-36-1 0,0 0 0,1 0 0,-1-1 0,0 0 0,0 0 0,0-1 0,0 0 0,-1 0 0,1-1 0,-1 0 0,1 0 0,-1 0 0,-1-1 0,1 0 0,-1 0 0,0 0 0,0-1 0,0 1 0,4-8 0,24-47-1365,-22 32-5461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28.4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24575,'5'0'0,"7"0"0,7 0 0,5 0 0,4 0 0,2 0 0,2 0 0,-1 0 0,1 0 0,0 0 0,-6 0-8191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29.8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372 1 24575,'-17'0'0,"1"2"0,0-1 0,0 2 0,0 0 0,1 1 0,-1 1 0,1 0 0,0 1 0,0 1 0,0 0 0,1 1 0,0 1 0,1 0 0,0 1 0,-15 14 0,18-15 0,0 0 0,1 0 0,0 1 0,0 1 0,1 0 0,0 0 0,1 0 0,0 1 0,1 0 0,-5 15 0,5-8 0,1-1 0,1 1 0,0 0 0,2 1 0,0-1 0,2 30 0,0-39 0,-1-1 0,2 1 0,-1 0 0,1-1 0,1 1 0,0-1 0,0 0 0,1 1 0,0-1 0,1 0 0,0 0 0,0-1 0,1 1 0,0-1 0,0 0 0,1-1 0,0 1 0,11 10 0,0-4 0,-1 0 0,2-1 0,0-1 0,0 0 0,1-2 0,0 0 0,1-1 0,0-1 0,1-1 0,32 7 0,24 8 0,-41-11 0,0-1 0,1-2 0,55 6 0,-63-12 0,44 11 0,-46-7 0,0-1 0,30 0 0,-12-3 0,279-5 0,-304 1 0,-1 0 0,1-1 0,0-1 0,-1-1 0,1 0 0,-1-2 0,-1 0 0,1-1 0,-1-1 0,-1-1 0,0 0 0,0-1 0,-1-1 0,0-1 0,23-25 0,-25 23 0,-2-1 0,0-1 0,-1 0 0,0 0 0,-2-1 0,11-27 0,-14 32 0,-2-1 0,0 1 0,0-1 0,-1 0 0,-1 0 0,0 0 0,-1-1 0,-1 1 0,0 0 0,-2-14 0,-2 15 0,-1 1 0,0 0 0,0 0 0,-1 0 0,-1 1 0,0 0 0,0 0 0,-17-17 0,-6-11 0,20 27 0,0 1 0,0 0 0,-1 1 0,-1 0 0,0 1 0,0 0 0,-1 1 0,1 0 0,-2 1 0,1 1 0,-1 0 0,0 1 0,-1 0 0,1 1 0,-21-3 0,-17-1 0,-1 1 0,-105 3 0,-301 5 0,442 0-247,0 1 0,1 0 0,-1 2 0,-18 5 0,34-8 117,-20 4-6696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30.6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246 0 24575,'-1'10'0,"0"0"0,-1 0 0,0-1 0,0 1 0,-1 0 0,-1-1 0,1 0 0,-7 12 0,-52 82 0,0 3 0,47-71-86,11-25-56,0 1-1,0-1 1,-1 0 0,-1 0 0,0-1 0,0 0 0,0 0 0,-14 14 0,2-10-6684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31.2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24575,'5'0'0,"2"5"0,0 7 0,-2 12 0,-2 7 0,0 3 0,-2 2 0,0-1 0,4-1 0,2-1 0,-1 0 0,-1-2 0,4-5 0,0-3 0,-1-4-8191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31.7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1 123 24575,'5'-2'0,"-1"0"0,1 0 0,-1 0 0,0-1 0,1 1 0,-1-1 0,0 0 0,0 0 0,-1-1 0,1 1 0,-1-1 0,0 0 0,3-4 0,8-6 0,-7 7 0,1 0 0,0 1 0,0 0 0,1 0 0,0 1 0,0 0 0,0 0 0,0 1 0,20-5 0,-26 8 0,0 0 0,0 1 0,1-1 0,-1 1 0,0 0 0,0 0 0,1 0 0,-1 0 0,0 1 0,0 0 0,1-1 0,-1 1 0,0 0 0,0 0 0,0 1 0,0-1 0,0 1 0,0-1 0,-1 1 0,1 0 0,0 0 0,-1 0 0,0 0 0,1 1 0,-1-1 0,0 1 0,0-1 0,0 1 0,0 0 0,-1 0 0,1 0 0,-1 0 0,0 0 0,2 5 0,-1-2 0,-1-1 0,1 0 0,-1 1 0,-1-1 0,1 1 0,-1-1 0,0 1 0,0-1 0,0 1 0,-1-1 0,0 1 0,0-1 0,0 1 0,-1-1 0,0 0 0,-4 10 0,-4 3 0,-1 0 0,-1 0 0,-18 20 0,18-24 0,1 0 0,0 1 0,1 1 0,-12 23 0,19-30 0,0 0 0,0-1 0,1 1 0,0 0 0,1 0 0,0 1 0,0-1 0,1 0 0,1 13 0,-1-18 0,1-1 0,-1 0 0,1 0 0,0 0 0,0 1 0,0-1 0,0 0 0,1 0 0,-1 0 0,1-1 0,0 1 0,0 0 0,0-1 0,0 1 0,0-1 0,0 1 0,1-1 0,-1 0 0,1 0 0,0 0 0,-1-1 0,1 1 0,0 0 0,0-1 0,0 0 0,0 0 0,0 0 0,6 1 0,-3 0-59,0-1 0,0 0-1,0 0 1,0-1-1,0 1 1,0-1 0,0-1-1,0 1 1,0-1 0,0 0-1,0 0 1,0-1 0,0 0-1,-1 0 1,1 0-1,-1-1 1,1 0 0,-1 0-1,0 0 1,0 0 0,0-1-1,5-6 1,5-9-6767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33.5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770 32 24575,'-5'-4'0,"1"1"0,-1 0 0,0 0 0,0 0 0,0 1 0,0 0 0,0 0 0,-1 0 0,1 1 0,0 0 0,-1-1 0,-6 1 0,-73-2 0,61 3 0,-1 1 0,0 1 0,0 2 0,0 0 0,1 1 0,-28 11 0,8-1 0,-76 39 0,103-46 0,1 1 0,0 1 0,1 0 0,0 1 0,1 0 0,0 2 0,1-1 0,0 2 0,1 0 0,0 0 0,1 1 0,1 0 0,0 1 0,1 0 0,1 1 0,1-1 0,0 2 0,1-1 0,1 1 0,1 0 0,0 0 0,-2 32 0,2 15 0,9 115 0,-4-168 0,1 0 0,0 0 0,1-1 0,0 1 0,1-1 0,1 0 0,-1 0 0,2 0 0,0-1 0,0 0 0,0 0 0,1 0 0,12 12 0,-3-8 0,-1 0 0,2-1 0,0 0 0,0-2 0,1 0 0,33 14 0,-17-10 0,1-3 0,0 0 0,1-3 0,0-1 0,0-1 0,1-2 0,0-2 0,65-2 0,-62-1 0,-4 0 0,44-5 0,-68 3 0,0 0 0,1-1 0,-1-1 0,0 0 0,-1 0 0,1-1 0,14-8 0,-25 12 0,27-15 0,-1-2 0,38-31 0,-59 43 0,1 1 0,-1-2 0,0 1 0,-1-1 0,0 1 0,0-1 0,0-1 0,-1 1 0,0-1 0,0 0 0,-1 0 0,0 0 0,-1 0 0,4-16 0,-2-55 0,-6-105 0,-1 49 0,2 120 0,0-1 0,-1 1 0,0 0 0,-1 0 0,-1 0 0,-1 0 0,0 0 0,-1 1 0,0 0 0,-1 0 0,0 1 0,-2 0 0,1 0 0,-2 1 0,1 0 0,-2 0 0,1 1 0,-2 0 0,-17-12 0,20 19-119,0 0 1,-1 0-1,1 1 0,-1 0 0,0 1 1,1 0-1,-1 1 0,0 0 0,0 0 1,-19 2-1,28-1 60,-26 0-6767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36.5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33 24575,'5'0'0,"7"0"0,2-5 0,3-2 0,4 0 0,4 2 0,3 1 0,1 2 0,2 0 0,0 2 0,0 0 0,1 0 0,-1 0 0,0 1 0,-5 4 0,-8 2-8191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36.9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24575,'24'1'0,"-1"0"0,1 1 0,-1 1 0,1 1 0,-1 1 0,-1 1 0,1 1 0,38 18 0,-22-8 0,-27-13 0,-1 0 0,0 1 0,-1 0 0,1 0 0,-1 1 0,0 0 0,-1 1 0,1 1 0,-1-1 0,10 12 0,-18-17 0,0-1 0,0 0 0,0 1 0,0-1 0,0 1 0,0-1 0,-1 1 0,1-1 0,0 1 0,-1-1 0,1 1 0,-1 0 0,0-1 0,0 1 0,1 0 0,-1-1 0,0 1 0,0 0 0,-1 0 0,1-1 0,0 1 0,0 0 0,-1-1 0,-1 4 0,1-2 0,-1-1 0,0 1 0,0-1 0,-1 1 0,1-1 0,0 0 0,-1 0 0,0 0 0,1 0 0,-1 0 0,0-1 0,-3 2 0,-10 4 0,1-2 0,-1 0 0,-32 6 0,0-2-49,-69 10-1267,90-18-5510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38.1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132 0 24575,'1'2'0,"-1"-1"0,0 0 0,1 0 0,-1 0 0,1 0 0,-1 0 0,1 0 0,0 0 0,-1 0 0,1 0 0,0 0 0,0 0 0,-1 0 0,1-1 0,0 1 0,0 0 0,0 0 0,0-1 0,0 1 0,0-1 0,0 1 0,0-1 0,1 1 0,-1-1 0,0 0 0,0 1 0,2-1 0,39 6 0,-36-5 0,42 3 0,-1-2 0,62-5 0,-85-4 0,-23 7 0,-1 0 0,0 0 0,0 0 0,0 0 0,0 0 0,1-1 0,-1 1 0,0 0 0,0 0 0,0 0 0,0 0 0,0-1 0,0 1 0,0 0 0,0 0 0,1 0 0,-1-1 0,0 1 0,0 0 0,0 0 0,0 0 0,0-1 0,0 1 0,0 0 0,0 0 0,0-1 0,0 1 0,0 0 0,-1 0 0,1 0 0,0-1 0,0 1 0,0 0 0,0 0 0,0 0 0,0 0 0,0-1 0,0 1 0,-1 0 0,1 0 0,0 0 0,0 0 0,0-1 0,0 1 0,-1 0 0,1 0 0,0 0 0,-4-2 0,1 0 0,-1 0 0,0 1 0,0-1 0,1 1 0,-1 0 0,0 0 0,-8-1 0,-2 2 0,1 0 0,-1 0 0,1 1 0,-1 1 0,1 0 0,-1 1 0,1 1 0,0 0 0,-16 7 0,1 2 0,2 0 0,0 2 0,-30 22 0,54-36 0,-1 1 0,1-1 0,0 1 0,0 0 0,-1-1 0,1 1 0,1 0 0,-1 0 0,0 1 0,0-1 0,1 0 0,-1 1 0,1-1 0,0 1 0,0-1 0,0 1 0,0-1 0,0 1 0,1 0 0,-1-1 0,0 6 0,2-6 0,0 1 0,0-1 0,0 0 0,0 1 0,0-1 0,0 0 0,1 0 0,-1 0 0,1 0 0,-1 0 0,1 0 0,0-1 0,0 1 0,0 0 0,0-1 0,0 0 0,0 1 0,0-1 0,0 0 0,1 0 0,-1 0 0,0 0 0,1-1 0,3 2 0,77 19 0,-50-14 0,53 19 0,-77-22 0,0 0 0,0 0 0,-1 0 0,0 1 0,0 1 0,0-1 0,0 1 0,-1 1 0,0-1 0,9 11 0,-14-14 0,0-1 0,-1 0 0,1 1 0,0-1 0,-1 1 0,0 0 0,1-1 0,-1 1 0,0 0 0,0 0 0,-1 0 0,1 0 0,0 0 0,-1 0 0,0 0 0,0 0 0,0 0 0,0 0 0,0 0 0,-1-1 0,0 6 0,-1-4 0,0 0 0,0 0 0,-1 0 0,1 0 0,-1-1 0,0 1 0,0-1 0,0 1 0,-1-1 0,1 0 0,-1 0 0,-6 3 0,-10 6 0,0-2 0,-1-1 0,0 0 0,-31 8 0,39-13 0,0 0 0,0-1 0,-1-1 0,1 0 0,-1 0 0,-19-1 0,27-2 0,0 0 0,0 0 0,0-1 0,0 1 0,0-2 0,0 1 0,1 0 0,-1-1 0,1 0 0,0 0 0,0-1 0,0 0 0,0 0 0,1 0 0,-1 0 0,-5-7 0,-21-26-1365,17 23-5461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39.1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367 50 24575,'6'-19'0,"0"-1"0,-6 19 0,-1 1 0,1-1 0,0 0 0,-1 1 0,1-1 0,-1 1 0,1-1 0,-1 1 0,0-1 0,1 1 0,-1-1 0,1 1 0,-1-1 0,0 1 0,1 0 0,-1-1 0,0 1 0,1 0 0,-1 0 0,0-1 0,0 1 0,1 0 0,-1 0 0,0 0 0,0 0 0,1 0 0,-1 0 0,0 0 0,0 0 0,-1 1 0,-6-1 0,-1 2 0,0-1 0,1 1 0,-1 0 0,1 1 0,0 0 0,0 0 0,0 1 0,0 0 0,1 1 0,-1-1 0,-11 11 0,-2 3 0,1 0 0,-33 38 0,37-36 0,0 0 0,1 0 0,1 2 0,1 0 0,2 0 0,0 1 0,1 1 0,1-1 0,1 2 0,1-1 0,2 1 0,0 0 0,-2 48 0,8-65 0,0 1 0,0 0 0,1-1 0,0 1 0,0-1 0,1 1 0,0-1 0,1 0 0,0 0 0,0 0 0,0-1 0,1 0 0,9 11 0,12 12 0,47 44 0,-62-64 0,3 2 0,0-1 0,1-1 0,1 0 0,-1-1 0,1-1 0,1-1 0,32 11 0,-5-5 0,87 13 0,-106-22 0,0-2 0,0 0 0,1-2 0,-1 0 0,36-6 0,-50 4 0,0-1 0,-1 1 0,0-2 0,1 0 0,-1 0 0,-1-1 0,1 0 0,-1 0 0,0-1 0,0 0 0,0-1 0,-1 0 0,0-1 0,0 1 0,7-11 0,13-19 0,-1-2 0,37-70 0,-54 89 0,-1-1 0,-1-1 0,0 0 0,-2 0 0,-1 0 0,0-1 0,2-34 0,-8 48 0,1 0 0,-2-1 0,1 2 0,-1-1 0,0 0 0,-1 0 0,0 1 0,0-1 0,-1 1 0,0 0 0,-1 0 0,0 0 0,0 1 0,-12-14 0,-8-6 0,-1 1 0,-39-29 0,58 49 0,-15-9 0,0 1 0,0 0 0,-2 2 0,1 1 0,-1 1 0,-1 1 0,0 2 0,0 0 0,-1 1 0,0 2 0,1 0 0,-2 2 0,1 1 0,-37 3 0,55-1-80,-1 1 0,1 0-1,0 0 1,0 1 0,0 0-1,1 1 1,-1 0 0,1 0-1,0 0 1,0 1 0,0 0 0,0 0-1,1 1 1,0 0 0,0 0-1,-5 8 1,-3 5-6746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02.5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22 104 24575,'2'1'0,"0"-1"0,-1 1 0,1-1 0,-1 1 0,1 0 0,-1-1 0,1 1 0,-1 0 0,1 0 0,-1 0 0,0 0 0,1 1 0,-1-1 0,0 0 0,0 0 0,0 1 0,0-1 0,0 1 0,1 2 0,17 36 0,-14-30 0,16 38 0,-1 0 0,-3 2 0,22 101 0,-39-148 0,1 0 0,-1 1 0,0-1 0,1 0 0,-2 0 0,1 0 0,0 0 0,-1 0 0,1 0 0,-1 0 0,0 0 0,0 0 0,0 0 0,0 0 0,0 0 0,-1-1 0,0 1 0,1 0 0,-1-1 0,0 1 0,0-1 0,0 0 0,0 0 0,-5 3 0,5-3 0,-1-1 0,1 0 0,-1 0 0,0 0 0,1 0 0,-1 0 0,0-1 0,0 1 0,0-1 0,0 0 0,1 0 0,-1 0 0,0 0 0,0-1 0,0 1 0,0-1 0,1 1 0,-1-1 0,0 0 0,1 0 0,-1 0 0,1 0 0,-1-1 0,1 1 0,-1-1 0,1 0 0,-3-2 0,0 0 0,0 0 0,0 0 0,0-1 0,0 1 0,1-1 0,0 0 0,0-1 0,0 1 0,1-1 0,-1 1 0,1-1 0,1 0 0,-1 0 0,1-1 0,0 1 0,1 0 0,-1-1 0,1 1 0,0-1 0,1 1 0,0-1 0,0 1 0,1-10 0,1 8 0,0 0 0,1 0 0,0 0 0,0 0 0,1 0 0,0 1 0,0-1 0,1 1 0,-1 0 0,2 1 0,-1-1 0,1 1 0,0 0 0,0 0 0,1 1 0,-1 0 0,15-9 0,38-19 0,-31 19 0,-1-2 0,-1 0 0,28-25 0,-52 40 0,-1 1 0,1-2 0,-1 1 0,1 0 0,-1 0 0,0 0 0,0 0 0,1-1 0,-1 1 0,0-1 0,0 1 0,0-1 0,-1 1 0,1-1 0,0 0 0,0 1 0,-1-1 0,1 0 0,-1 1 0,0-1 0,1 0 0,-1 0 0,0 1 0,0-1 0,0 0 0,0 0 0,-1 1 0,1-1 0,0 0 0,-1 0 0,1 1 0,-1-1 0,0 0 0,1 1 0,-1-1 0,0 0 0,0 1 0,0 0 0,0-1 0,0 1 0,0-1 0,-1 1 0,1 0 0,0 0 0,-1 0 0,1 0 0,-1 0 0,-1-1 0,-11-6 0,1 0 0,-1 2 0,0 0 0,-23-7 0,23 8 0,-8-3-120,16 5 156,-1 1 1,1-1-1,-1 2 0,0-1 0,1 0 0,-11 0 0,14 3-114,0-1-1,0 0 0,0 1 0,0 0 0,0 0 0,0 0 0,0 0 0,1 0 1,-1 0-1,0 1 0,1 0 0,-1-1 0,1 1 0,-1 0 0,1 0 1,0 0-1,0 0 0,-2 3 0,-10 12-6747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40.0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395 0 24575,'-1'5'0,"-1"0"0,0 0 0,-1 0 0,1 0 0,-1-1 0,0 1 0,0-1 0,0 0 0,-1 0 0,0 0 0,1 0 0,-10 6 0,-7 10 0,-82 110 0,55-68 0,-98 101 0,119-128-1365,18-17-5461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40.6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24575,'2'12'0,"1"0"0,0 0 0,0 0 0,1-1 0,1 1 0,0-1 0,0 0 0,1 0 0,1-1 0,14 18 0,18 35 0,35 117 0,-26-55 0,-44-118-105,-2-1 0,1 1 0,-1 0 0,0-1 0,0 1 0,-1 0 0,0 0 0,0 0 0,-1 1 0,0-1 0,0 0 0,-2 9 0,-4 2-6721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41.5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 95 24575,'0'0'0,"-1"0"0,0 0 0,0 0 0,1 0 0,-1 0 0,0-1 0,0 1 0,1 0 0,-1 0 0,0-1 0,1 1 0,-1 0 0,0-1 0,1 1 0,-1 0 0,0-1 0,1 1 0,-1-1 0,1 1 0,-1-1 0,1 0 0,-1 1 0,1-1 0,-1 1 0,1-1 0,0 0 0,-1 1 0,1-1 0,0 0 0,0 0 0,-1 1 0,1-1 0,0 0 0,0 0 0,0 1 0,0-1 0,0 0 0,0 0 0,0 1 0,0-1 0,0 0 0,1-1 0,-1 0 0,1-1 0,-1 1 0,1-1 0,0 1 0,0 0 0,-1-1 0,2 1 0,-1 0 0,0 0 0,0 0 0,1 0 0,1-2 0,4-1 0,1 0 0,0 0 0,0 1 0,0 0 0,1 1 0,-1-1 0,1 2 0,0-1 0,0 1 0,0 1 0,0-1 0,0 2 0,0-1 0,0 1 0,0 1 0,1-1 0,-1 2 0,0-1 0,13 5 0,-16-4 0,0-1 0,0 1 0,-1 1 0,1-1 0,-1 1 0,1 0 0,-1 0 0,0 1 0,-1 0 0,1-1 0,0 2 0,-1-1 0,5 7 0,-6-8 0,-1 1 0,0 0 0,0 0 0,-1 0 0,1 0 0,-1 0 0,0 1 0,0-1 0,0 0 0,-1 0 0,1 1 0,-1-1 0,0 1 0,0-1 0,-1 0 0,1 1 0,-1-1 0,0 0 0,0 0 0,-3 6 0,-3 6 0,-1-1 0,-1 0 0,0-1 0,-1 1 0,-1-2 0,0 0 0,-1 0 0,0-1 0,-1 0 0,-15 10 0,6-3 0,0 1 0,-27 33 0,44-46 0,0 0 0,0 1 0,0 0 0,1 0 0,0 0 0,1 0 0,-1 0 0,2 1 0,-1 0 0,1-1 0,1 1 0,-2 11 0,3-17 0,0 1 0,0-1 0,0 0 0,0 1 0,1-1 0,-1 0 0,1 1 0,0-1 0,0 0 0,0 0 0,1 0 0,-1 0 0,1 0 0,-1 0 0,1 0 0,0 0 0,4 4 0,-2-3 0,1-1 0,-1 0 0,0 0 0,1 0 0,-1-1 0,1 1 0,0-1 0,0 0 0,0-1 0,8 3 0,10-1 0,0 0 0,1-1 0,0-2 0,26-2 0,-29 1 0,30 0-455,0-3 0,62-13 0,-87 12-6371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42.2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24575,'0'5'0,"0"7"0,0 7 0,5 5 0,2 4 0,0 2 0,-2 2 0,-1-1 0,-2 1 0,-1 0 0,5-1 0,1 1 0,0-2 0,-2 1 0,-2 0 0,-1 0 0,0-1 0,-2-5-8191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42.6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32 24575,'18'-1'0,"0"-1"0,0-1 0,26-7 0,-34 6 0,1 1 0,-1 1 0,1 0 0,-1 0 0,1 1 0,0 0 0,0 0 0,-1 2 0,1-1 0,0 1 0,0 1 0,-1 0 0,16 5 0,-20-4 0,-1 1 0,0-1 0,0 1 0,0 1 0,0-1 0,-1 1 0,0-1 0,0 1 0,0 0 0,0 1 0,-1-1 0,0 1 0,0-1 0,0 1 0,-1 0 0,0 0 0,0 0 0,0 1 0,-1-1 0,1 11 0,0 0 0,0 1 0,-1 0 0,-1 0 0,-1 0 0,-1 0 0,-4 21 0,-24 145 0,21-159-1365,-4-5-5461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43.0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51 24575,'5'0'0,"7"0"0,7 0 0,5-6 0,4-1 0,2 0 0,1 2 0,-4-4 0,-2 0 0,-5 1-8191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44.4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251 94 24575,'-8'3'0,"0"0"0,-1 0 0,1 1 0,0 0 0,1 0 0,-1 1 0,-8 6 0,11-7 0,-7 5 0,0 0 0,1 1 0,1 0 0,0 1 0,0 0 0,1 1 0,0 0 0,-7 14 0,3-3 0,1 0 0,2 1 0,-14 43 0,20-55 0,1 1 0,0-1 0,1 0 0,0 1 0,1-1 0,1 1 0,0-1 0,0 1 0,1-1 0,1 1 0,0-1 0,0 1 0,2-1 0,-1 0 0,2 0 0,-1-1 0,2 1 0,-1-1 0,2 0 0,-1-1 0,2 1 0,-1-1 0,1-1 0,1 1 0,0-1 0,0-1 0,0 0 0,16 10 0,7 4 0,0-2 0,1-1 0,1-1 0,1-2 0,0-2 0,71 19 0,197 27 0,-246-48 0,-32-5 0,0-2 0,0-1 0,27 0 0,-15-3 0,170-4 0,-192 0 0,0-1 0,-1 0 0,0-1 0,0-1 0,0 0 0,0-1 0,-1 0 0,-1-1 0,1-1 0,-1 0 0,0 0 0,-1-1 0,0-1 0,-1 0 0,0 0 0,9-15 0,-12 12 0,-1 0 0,0 0 0,-1-1 0,-1 0 0,6-29 0,-6 21 0,-1 11 0,-2 0 0,0-1 0,-1 1 0,0 0 0,0-1 0,-2 1 0,1 0 0,-2 0 0,1 0 0,-8-20 0,-2 2 0,-1 1 0,-33-54 0,29 54 0,-2 1 0,-2 0 0,0 2 0,-1 0 0,-2 2 0,-1 0 0,0 2 0,-2 0 0,0 2 0,-2 1 0,0 1 0,-50-21 0,59 30 0,0 2 0,-1 0 0,1 1 0,-1 2 0,-1 0 0,1 1 0,-1 1 0,-26 1 0,25 1 0,0 1 0,0 2 0,0 0 0,1 1 0,-1 2 0,1 0 0,0 1 0,1 2 0,-41 21 0,43-21 42,-1-1 0,-36 9 1,33-11-541,2 1 1,-25 12 0,28-11-6329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46.1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1229 126 24575,'7'0'0,"0"-1"0,0 0 0,0 0 0,0 0 0,13-5 0,-20 6 0,1 0 0,0-1 0,0 1 0,-1 0 0,1-1 0,0 1 0,0-1 0,-1 1 0,1-1 0,0 1 0,-1-1 0,1 1 0,-1-1 0,1 0 0,0 1 0,-1-1 0,0 0 0,1 0 0,-1 1 0,1-1 0,-1 0 0,1-1 0,-2 0 0,1 1 0,0 0 0,-1-1 0,1 1 0,-1 0 0,0 0 0,1-1 0,-1 1 0,0 0 0,0 0 0,0 0 0,1 0 0,-1 0 0,0 0 0,-1 0 0,1 0 0,0 1 0,0-1 0,0 0 0,-2 0 0,-13-10 0,-1 1 0,0 1 0,-1 0 0,0 2 0,0 0 0,0 1 0,-1 0 0,0 2 0,-1 0 0,1 1 0,0 1 0,-34 1 0,-432 4 0,452-1 0,0 1 0,-45 11 0,7-1 0,56-11 0,1 2 0,0 0 0,0 0 0,1 1 0,-1 1 0,1 0 0,0 1 0,0 1 0,1 0 0,0 0 0,1 1 0,0 1 0,0 0 0,1 0 0,0 1 0,-14 20 0,13-15 0,1 1 0,1 0 0,0 1 0,1 0 0,1 0 0,0 1 0,1 0 0,2 0 0,0 0 0,1 1 0,-1 35 0,3-19 0,2 0 0,1 0 0,13 59 0,-11-80 0,0 0 0,2 0 0,0-1 0,0 0 0,1 0 0,1 0 0,0-1 0,1 0 0,0-1 0,1 0 0,13 12 0,84 71 0,-94-84 0,2-2 0,-1 0 0,1 0 0,0-1 0,1-1 0,22 7 0,14 2 0,-12-3 0,1-1 0,0-2 0,1-1 0,68 4 0,-67-11 0,49 10 0,-50-5 0,58 1 0,-86-8 0,27 1 0,59-7 0,-85 3 0,-1 1 0,1-2 0,-1 0 0,0-1 0,0 0 0,-1-2 0,20-10 0,44-24 0,-47 26 0,37-24 0,-58 32 0,0 0 0,0 0 0,0-1 0,-1 0 0,0-1 0,-1 0 0,11-16 0,-7 7 0,-1 0 0,-1-1 0,-1 0 0,-1 0 0,0 0 0,-1-1 0,-1 0 0,-2-1 0,0 1 0,0-1 0,-2 1 0,-1-1 0,-4-41 0,0 39 0,-2-1 0,0 1 0,-1 0 0,-1 0 0,-2 1 0,0 1 0,-1-1 0,-1 1 0,-1 1 0,-1 0 0,-27-29 0,-14-23 0,45 57 0,-1-1 0,-1 1 0,0 1 0,-1 0 0,-29-24 0,32 32-3,0 1-1,-1 0 0,-19-7 0,7 4-1346,4 0-5476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46.9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192 1 24575,'-1'48'0,"-2"1"0,-2-1 0,-3 0 0,-15 54 0,23-102-4,-10 40 66,-26 66 1,30-94-229,0 1 1,-1-1 0,0 0 0,-1-1 0,0 0 0,-1 0 0,0-1 0,-22 19 0,16-18-6661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54.8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0 192 24575,'1'2'0,"0"0"0,0 0 0,0 0 0,0 0 0,1-1 0,-1 1 0,0 0 0,1-1 0,-1 1 0,1-1 0,0 1 0,-1-1 0,1 0 0,0 0 0,0 0 0,3 1 0,33 17 0,-33-17 0,0-1 0,-1 0 0,1 0 0,0 0 0,0-1 0,0 1 0,0-1 0,0 0 0,0-1 0,0 1 0,-1-1 0,1 0 0,0 0 0,0-1 0,-1 1 0,1-1 0,0 0 0,-1 0 0,0-1 0,1 1 0,4-5 0,-2 1 0,-1 1 0,1-1 0,-1-1 0,0 1 0,-1-1 0,0 0 0,0 0 0,0 0 0,-1-1 0,0 0 0,4-11 0,42-100 0,-45 112 0,-2 9 0,2 24 0,-4 35 0,-3 380 0,2-440-21,4 45 165,-3-44-204,-1 0 1,0-1-1,1 1 1,-1-1-1,1 1 1,0 0-1,-1-1 1,1 1-1,0-1 1,0 0-1,0 1 1,0-1-1,0 0 1,0 1-1,1-1 1,-1 0-1,0 0 1,1 0-1,-1 0 0,0 0 1,1 0-1,-1-1 1,1 1-1,1 0 1,9 0-6767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56.4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1835 24575,'6'-1'0,"0"0"0,0 0 0,0 0 0,0-1 0,0 0 0,0 0 0,0 0 0,0-1 0,-1 0 0,1 0 0,-1 0 0,0-1 0,0 0 0,0 0 0,-1 0 0,1 0 0,6-9 0,6-9 0,-1 0 0,22-41 0,-30 48 0,22-38 0,-3-2 0,-2 0 0,-3-2 0,-2 0 0,-3-1 0,-2-1 0,12-110 0,5-343 0,-30 350 0,-6-171 0,3 328 0,0-1 0,0 1 0,0 0 0,0-1 0,-1 1 0,0 0 0,0 0 0,-1 0 0,1 0 0,-1 1 0,0-1 0,-5-5 0,7 9 0,0-1 0,0 1 0,-1 0 0,1 0 0,-1 0 0,1 0 0,-1 0 0,1 0 0,-1 0 0,0 0 0,1 1 0,-1-1 0,0 1 0,1-1 0,-1 1 0,0 0 0,0 0 0,0-1 0,1 1 0,-1 1 0,0-1 0,0 0 0,0 0 0,1 1 0,-1-1 0,0 0 0,0 1 0,1 0 0,-1-1 0,0 1 0,1 0 0,-1 0 0,1 0 0,-1 0 0,1 0 0,0 1 0,-1-1 0,1 0 0,-2 3 0,-3 2 0,1 0 0,-1 1 0,1 0 0,0 0 0,1 0 0,0 1 0,0 0 0,0 0 0,1 0 0,1 0 0,-4 16 0,1 6 0,1 0 0,1 34 0,-3 25 0,-6 48 0,7 180 0,6-217 0,0-84 0,2-1 0,0 1 0,0-1 0,2 0 0,0 0 0,1 0 0,0-1 0,10 16 0,-5-6 0,17 44 0,-10-19 0,3 0 0,2-2 0,2 0 0,50 69 0,-17-26 0,-49-78 9,0 1-1,1-2 1,0 1-1,0-2 1,1 1 0,1-1-1,0-1 1,0 0-1,1-1 1,0 0-1,0-1 1,1 0-1,23 7 1,-29-11-71,1 0 0,0-1 0,0 0 0,0 0 1,0-1-1,1 0 0,-1-1 0,0 0 0,0-1 0,1 1 0,-1-2 0,0 1 1,0-1-1,0-1 0,0 0 0,-1 0 0,1 0 0,-1-1 0,1-1 0,-1 1 1,-1-1-1,1-1 0,8-7 0,-1-2-6764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03.3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24575,'3'2'0,"1"1"0,0-1 0,-1 1 0,0 0 0,1 0 0,-1 0 0,0 0 0,-1 1 0,1-1 0,-1 1 0,1-1 0,2 8 0,7 6 0,19 27 0,-1 1 0,36 73 0,-21-33 0,-29-55 36,-2 2 0,17 60 0,1-1-1509,-25-72-5353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55.3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24575,'15'0'0,"1"0"0,-1 1 0,0 1 0,1 1 0,-1 0 0,19 6 0,-31-8 0,0 0 0,0 0 0,0 1 0,0-1 0,0 1 0,0 0 0,-1 0 0,1 0 0,-1 0 0,1 0 0,-1 0 0,0 1 0,1-1 0,-1 1 0,0 0 0,-1 0 0,1-1 0,-1 1 0,1 0 0,-1 0 0,0 1 0,0-1 0,0 0 0,0 0 0,-1 0 0,1 1 0,-1-1 0,0 0 0,0 1 0,0-1 0,0 0 0,-1 1 0,1-1 0,-1 0 0,-2 6 0,-1 3 0,-1-1 0,0 0 0,-1 0 0,-1-1 0,1 1 0,-2-1 0,1-1 0,-13 13 0,12-14 0,0 1 0,0 0 0,1 0 0,1 0 0,0 1 0,0 0 0,0 0 0,2 1 0,-7 16 0,11-25 0,-1 0 0,1 0 0,0 0 0,-1 0 0,1 0 0,0 0 0,0 0 0,0 0 0,0 0 0,1 0 0,-1 0 0,0 0 0,1 0 0,0 0 0,-1-1 0,1 1 0,0 0 0,0 0 0,0 0 0,0-1 0,0 1 0,0 0 0,1-1 0,1 2 0,0-1 0,0 0 0,0 0 0,1 0 0,-1 0 0,0-1 0,1 1 0,0-1 0,-1 0 0,1 0 0,0-1 0,0 1 0,3-1 0,7 1 0,0-1 0,0-1 0,0 0 0,-1-1 0,1-1 0,15-4 0,-21 4-227,0 0-1,-1-1 1,1 1-1,-1-1 1,13-10-1,1-4-6598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57.3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675 64 24575,'-63'-24'0,"42"22"0,0 0 0,0 2 0,1 0 0,-1 1 0,0 1 0,1 1 0,-1 1 0,1 0 0,0 2 0,0 0 0,1 2 0,0 0 0,0 1 0,1 1 0,0 0 0,0 2 0,1 0 0,1 1 0,0 0 0,1 1 0,1 1 0,0 1 0,-20 27 0,18-18 0,0 0 0,1 1 0,2 1 0,1 0 0,1 1 0,1 0 0,1 0 0,-5 36 0,9-36 0,-6 31 0,3 1 0,0 70 0,8-110 0,0 27 0,7 53 0,-4-84 0,0 0 0,1 0 0,1 0 0,0 0 0,1-1 0,15 29 0,-10-25 0,0-1 0,1 0 0,1-1 0,0-1 0,2 0 0,0 0 0,0-2 0,1 0 0,1-1 0,1 0 0,29 16 0,-29-21 0,0-1 0,1-1 0,-1 0 0,1-1 0,1-1 0,-1-1 0,0-1 0,1 0 0,-1-2 0,26-2 0,12 2 0,162-8 0,-179 3 0,0 0 0,0-3 0,55-18 0,-85 22 0,0-1 0,0-1 0,-1 0 0,1 0 0,-1-1 0,-1 0 0,0 0 0,11-13 0,32-25 0,-35 32 0,-1-1 0,0 0 0,-1-1 0,-1 0 0,0-1 0,18-31 0,-4-1 0,27-66 0,-46 91 0,-1 0 0,-1-1 0,-2 0 0,0 0 0,1-37 0,5-36 0,-6 82 0,-2 0 0,1-1 0,-2 1 0,0 0 0,-1 0 0,0-1 0,-1 1 0,-1 0 0,-1-1 0,0 1 0,-1 1 0,-6-18 0,-2 6 0,2 0 0,-2-1 0,-1 1 0,-1 1 0,-1 0 0,-1 1 0,-1 1 0,-27-28 0,23 34 0,0 1 0,-2 0 0,1 2 0,-2 1 0,0 1 0,0 1 0,-1 1 0,0 1 0,-30-6 0,38 11 0,0 0 0,0 2 0,0 0 0,0 1 0,-1 1 0,1 1 0,0 0 0,0 1 0,0 1 0,0 0 0,0 1 0,0 1 0,1 1 0,-30 15 0,10 9-1365,21-13-5461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10.0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24575,'0'37'0,"2"1"0,2-1 0,1 0 0,2 0 0,1 0 0,2-1 0,26 61 0,-30-82-119,19 47 372,-23-58-360,-1-1 0,0 1 0,0 0 0,0 0 0,-1-1-1,1 1 1,-1 0 0,0 0 0,0-1 0,0 1 0,-1 0 0,1 0 0,-2 4 0,-7 7-6719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10.3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24575,'0'5'0,"5"2"0,2 5 0,5 0 0,0 3 0,-1 5 0,-4 4 0,-2-2-8191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10.9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6 269 24575,'-2'-58'0,"0"40"0,1 0 0,1 0 0,0 0 0,1 0 0,1 0 0,1 0 0,9-31 0,-11 47 0,0 0 0,0-1 0,0 1 0,0 0 0,0 0 0,1 0 0,-1 0 0,1 0 0,-1 0 0,1 0 0,0 1 0,0-1 0,-1 0 0,1 1 0,0-1 0,5-1 0,-6 3 0,1-1 0,0 1 0,-1 0 0,1-1 0,0 1 0,-1 0 0,1 0 0,0 0 0,0 1 0,-1-1 0,1 0 0,0 1 0,-1-1 0,1 1 0,-1-1 0,1 1 0,-1 0 0,3 1 0,2 2 0,-1 0 0,0 1 0,0-1 0,-1 1 0,1 0 0,-1 0 0,0 1 0,0-1 0,-1 1 0,6 10 0,17 63 0,-22-62 0,1-1 0,0 0 0,1 0 0,15 26 0,-21-42 0,0 0 0,0 0 0,0 1 0,0-1 0,0 0 0,0 0 0,0 0 0,0 1 0,0-1 0,0 0 0,0 0 0,1 0 0,-1 0 0,0 1 0,0-1 0,0 0 0,0 0 0,1 0 0,-1 0 0,0 0 0,0 1 0,0-1 0,1 0 0,-1 0 0,0 0 0,0 0 0,0 0 0,1 0 0,-1 0 0,0 0 0,0 0 0,0 0 0,1 0 0,-1 0 0,0 0 0,0 0 0,1 0 0,-1 0 0,0 0 0,0 0 0,0 0 0,1 0 0,-1 0 0,0 0 0,0-1 0,0 1 0,1 0 0,-1 0 0,0 0 0,0 0 0,0 0 0,0-1 0,1 1 0,-1 0 0,6-19 0,-2-23 0,-3 38 0,-1-13 0,1-1 0,7-28 0,-7 41 0,0 1 0,1 0 0,-1 0 0,1 0 0,0 0 0,0 0 0,4-5 0,-5 8 0,0 0 0,0 0 0,0 0 0,0 0 0,0 0 0,0 0 0,1 0 0,-1 0 0,0 1 0,0-1 0,1 0 0,-1 1 0,1-1 0,-1 1 0,0-1 0,1 1 0,-1 0 0,1 0 0,-1-1 0,1 1 0,1 0 0,0 1 0,-1 0 0,0 0 0,0 0 0,0 0 0,0 0 0,0 1 0,0-1 0,0 1 0,0-1 0,-1 1 0,1-1 0,0 1 0,-1 0 0,0 0 0,1 0 0,-1 0 0,0 0 0,0 0 0,0 0 0,0 0 0,1 4 0,15 49 0,-17-54 0,25 106-1365,-18-77-5461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11.3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1 351 24575,'6'4'0,"1"0"0,0-1 0,-1 0 0,1 0 0,0-1 0,1 0 0,-1 0 0,0-1 0,1 0 0,-1 0 0,14-1 0,-7 1 0,-2-1 0,0-1 0,-1 0 0,1-1 0,-1-1 0,1 0 0,-1 0 0,0-1 0,0 0 0,-1-1 0,1-1 0,-1 1 0,0-2 0,9-6 0,-17 11 0,-1 1 0,1 0 0,0-1 0,-1 1 0,1-1 0,-1 0 0,0 1 0,1-1 0,-1 0 0,0 0 0,0 0 0,0 0 0,0 0 0,-1 0 0,1 0 0,0 0 0,-1 0 0,1 0 0,-1 0 0,0 0 0,0-1 0,0 1 0,0 0 0,0 0 0,0 0 0,-1 0 0,0-4 0,-3-4 0,0 1 0,0 0 0,-1-1 0,-1 2 0,-6-10 0,8 13 0,0 1 0,1-1 0,-1 0 0,1-1 0,0 1 0,0 0 0,1-1 0,0 0 0,0 0 0,0 1 0,0-1 0,1 0 0,0 0 0,0-10 0,2 12 7,0 0-1,1 1 1,0-1 0,-1 0-1,1 0 1,1 1-1,-1-1 1,0 1-1,1-1 1,0 1 0,0 0-1,0 0 1,0 1-1,0-1 1,5-3-1,58-30-1071,-59 33 660,17-8-6421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12.8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221 18 24575,'0'0'0,"0"-1"0,0 0 0,0 0 0,0 1 0,0-1 0,0 0 0,0 1 0,0-1 0,0 0 0,-1 1 0,1-1 0,0 0 0,0 1 0,-1-1 0,1 0 0,-1 1 0,1-1 0,0 1 0,-1-1 0,1 1 0,-1-1 0,1 1 0,-1-1 0,0 1 0,1-1 0,-1 1 0,1 0 0,-1-1 0,-1 0 0,-23 3 0,-21 20 0,38-14 0,-1 0 0,1 1 0,1 0 0,0 0 0,0 1 0,0 0 0,2 0 0,-1 0 0,1 1 0,1 0 0,-4 11 0,-5 24 0,-11 62 0,20-87 0,-2 9 0,2 0 0,0 0 0,3 0 0,0 0 0,2 0 0,1 0 0,6 31 0,-5-52 10,1 0 0,0 1 0,0-1 0,1-1 0,0 1 0,1-1 0,0 0 0,0 0 0,0-1 0,1 1 0,11 8 0,-6-6-222,1 0 0,0-1 0,0-1-1,1 0 1,0 0 0,23 7 0,-18-8-6614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13.2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1 129 24575,'0'2'0,"0"0"0,0 0 0,0 0 0,0 0 0,0 0 0,0-1 0,1 1 0,-1 0 0,1 0 0,-1 0 0,1 0 0,0 0 0,0-1 0,0 1 0,0 0 0,0-1 0,0 1 0,0 0 0,1-1 0,-1 0 0,0 1 0,1-1 0,-1 0 0,1 0 0,0 0 0,-1 0 0,1 0 0,0 0 0,0 0 0,-1 0 0,1-1 0,0 1 0,0-1 0,0 1 0,0-1 0,0 0 0,0 0 0,0 0 0,3 0 0,1 0 0,-1-1 0,1 0 0,0 0 0,-1 0 0,0-1 0,1 0 0,-1 0 0,0 0 0,0-1 0,0 1 0,0-1 0,7-6 0,3-6 0,-1 0 0,0-1 0,12-19 0,19-23 0,-45 58 0,1-1 0,-1 0 0,1 0 0,-1 1 0,1-1 0,0 0 0,-1 1 0,1-1 0,0 0 0,0 1 0,-1-1 0,1 1 0,0-1 0,0 1 0,0 0 0,0-1 0,-1 1 0,1 0 0,0 0 0,0-1 0,0 1 0,0 0 0,1 0 0,-1 1 0,-1-1 0,1 1 0,-1-1 0,1 1 0,-1 0 0,1-1 0,-1 1 0,1 0 0,-1-1 0,0 1 0,1 0 0,-1 0 0,0-1 0,0 1 0,0 0 0,0 0 0,1-1 0,-1 1 0,0 0 0,0 1 0,-5 53 0,4-48 0,-8 55 0,3 1 0,3-1 0,7 79 0,0-116-1365,3-6-5461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13.7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147 1 24575,'-3'6'0,"1"0"0,-1-1 0,0 1 0,0-1 0,-1 1 0,0-1 0,0 0 0,0-1 0,-1 1 0,-5 4 0,2-1 0,-5 7 0,0-1 0,1 2 0,0 0 0,-16 30 0,25-41 0,1-1 0,0 1 0,0-1 0,0 1 0,1 0 0,0-1 0,0 1 0,0 0 0,1 0 0,-1 0 0,1 0 0,0 0 0,1 0 0,-1 0 0,1 0 0,0 0 0,0-1 0,0 1 0,1 0 0,0 0 0,0-1 0,0 1 0,0-1 0,4 5 0,-2-3 0,1-1 0,-1 1 0,1-1 0,1 0 0,-1 0 0,1-1 0,-1 1 0,1-1 0,0 0 0,1-1 0,-1 0 0,1 0 0,-1 0 0,1-1 0,0 0 0,0 0 0,0-1 0,0 1 0,0-2 0,0 1 0,0-1 0,1 0 0,8-1 0,-4-1 0,0-1 0,0 0 0,0-1 0,-1 0 0,1-1 0,-1 0 0,0 0 0,-1-1 0,1-1 0,-1 0 0,-1 0 0,18-17 0,-21 18 0,-1 0 0,1-1 0,-1 1 0,-1-1 0,1 0 0,-1-1 0,0 1 0,-1-1 0,0 1 0,0-1 0,0 0 0,-1 0 0,0-1 0,-1 1 0,0 0 0,0 0 0,-1-1 0,0 1 0,0-1 0,-1 1 0,0 0 0,-1 0 0,0-1 0,0 1 0,-6-14 0,5 18 0,0 0 0,0-1 0,-1 1 0,0 0 0,0 1 0,0-1 0,0 1 0,0 0 0,-1 0 0,1 0 0,-1 0 0,0 1 0,1 0 0,-1 0 0,-8-2 0,-2 0 0,0 0 0,0 0 0,0 2 0,-17-1 0,24 2-273,0 2 0,0-1 0,0 1 0,-15 4 0,2 1-6553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14.0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24575,'16'1'0,"0"1"0,0 1 0,0 0 0,0 1 0,-1 0 0,0 1 0,0 1 0,0 0 0,-1 2 0,0-1 0,0 2 0,0 0 0,12 11 0,-7-5 0,-2 1 0,0 1 0,-1 0 0,0 1 0,-2 1 0,0 0 0,-1 1 0,14 28 0,-23-39 0,0 0 0,-1 0 0,0 1 0,0-1 0,-1 0 0,0 1 0,0 0 0,-1 0 0,-1-1 0,0 1 0,-2 19 0,0-21 0,0 0 0,0-1 0,0 1 0,-1-1 0,0 0 0,-1 0 0,0 0 0,0 0 0,0-1 0,-1 0 0,0 1 0,0-2 0,-1 1 0,1-1 0,-10 7 0,-10 6-455,-1-1 0,-33 16 0,30-19-6371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03.9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90 24575,'1'-3'0,"-1"0"0,2-1 0,-1 1 0,0 0 0,0 0 0,1 0 0,0 0 0,0 1 0,0-1 0,0 0 0,0 1 0,0-1 0,0 1 0,4-3 0,38-27 0,-40 30 0,0 0 0,0 1 0,0-1 0,0 1 0,0 0 0,0 0 0,1 0 0,-1 0 0,0 1 0,0 0 0,1 0 0,-1 0 0,0 0 0,0 1 0,1-1 0,-1 1 0,5 2 0,-5-1 0,-1-1 0,0 1 0,1 1 0,-1-1 0,0 0 0,0 1 0,-1 0 0,1 0 0,-1-1 0,1 1 0,-1 1 0,0-1 0,0 0 0,0 1 0,2 5 0,0 3 0,-1-1 0,0 1 0,0 0 0,-2 0 0,1 0 0,-1 0 0,-1 0 0,-1 1 0,1-1 0,-2 0 0,-2 12 0,-4 1 0,0 0 0,-2-1 0,-1 0 0,-20 35 0,17-36 0,1 2 0,1 0 0,2 0 0,-9 29 0,16-44 0,1 1 0,0 0 0,1 0 0,0 0 0,0 0 0,1 0 0,3 21 0,-2-26 0,1-1 0,-1 0 0,1 1 0,0-1 0,1 0 0,-1 0 0,1 0 0,0-1 0,0 1 0,0-1 0,1 1 0,0-1 0,0 0 0,0-1 0,0 1 0,0-1 0,8 5 0,-2-2 24,-1 0 0,1-1 0,0 0 0,17 5 0,-23-9-117,0 0 0,0 0 1,1 0-1,-1-1 0,0 0 0,0 0 0,1 0 0,-1 0 1,0-1-1,0 1 0,0-1 0,1 0 0,-1-1 1,0 1-1,3-2 0,14-8-6733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16.5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133 30 24575,'0'1'0,"0"0"0,1 0 0,-1 0 0,1 0 0,-1 0 0,1 0 0,-1-1 0,1 1 0,0 0 0,0 0 0,-1-1 0,1 1 0,0 0 0,0-1 0,0 1 0,-1-1 0,1 1 0,0-1 0,0 1 0,0-1 0,0 0 0,0 1 0,0-1 0,2 0 0,28 7 0,-27-6 0,24 4 0,0-2 0,1 0 0,-1-2 0,0-1 0,1-1 0,-1-2 0,0 0 0,28-8 0,-54 10 0,0 1 0,-1 0 0,1-1 0,0 1 0,-1-1 0,1 0 0,0 0 0,-1 0 0,1 1 0,-1-1 0,1-1 0,-1 1 0,0 0 0,1 0 0,-1 0 0,0-1 0,2-2 0,-3 4 0,0-1 0,0 0 0,0 0 0,-1 1 0,1-1 0,0 0 0,0 1 0,0-1 0,-1 0 0,1 1 0,0-1 0,-1 0 0,1 1 0,-1-1 0,1 1 0,0-1 0,-1 0 0,0 1 0,1-1 0,-1 1 0,1 0 0,-1-1 0,1 1 0,-1-1 0,0 1 0,1 0 0,-1 0 0,-1-1 0,-3-1 0,-1-1 0,1 1 0,-1 1 0,0-1 0,0 1 0,0 0 0,0 0 0,0 1 0,-7 0 0,5 2 0,0 0 0,-1 0 0,1 1 0,0 0 0,1 0 0,-1 1 0,1 0 0,-1 0 0,1 1 0,0 0 0,1 0 0,-1 1 0,1 0 0,0 0 0,1 0 0,-1 1 0,-5 9 0,-6 11 0,0 1 0,2 1 0,-13 33 0,27-59 0,0-1 0,0 0 0,0 0 0,1 0 0,-1 1 0,1-1 0,-1 0 0,1 0 0,0 1 0,0-1 0,0 0 0,0 1 0,1-1 0,-1 0 0,1 1 0,-1-1 0,1 0 0,0 0 0,0 0 0,0 0 0,0 0 0,0 0 0,0 0 0,0 0 0,1 0 0,-1 0 0,1 0 0,-1-1 0,1 1 0,0-1 0,0 1 0,0-1 0,0 0 0,0 1 0,0-1 0,3 1 0,10 5 0,0-2 0,1 1 0,-1-2 0,22 4 0,-8-2 0,-17-3 0,0 1 0,0 0 0,0 0 0,-1 1 0,0 1 0,0 0 0,0 1 0,16 12 0,-20-12 0,-1-1 0,0 1 0,0 0 0,0 1 0,-1-1 0,-1 1 0,1 0 0,-1 1 0,0-1 0,-1 1 0,0-1 0,3 16 0,-5-19 0,0 0 0,1 1 0,-2-1 0,1 1 0,-1-1 0,1 1 0,-2-1 0,1 1 0,0-1 0,-1 1 0,0-1 0,-1 1 0,1-1 0,-1 0 0,-4 10 0,2-10 0,0 0 0,0 0 0,-1 0 0,0 0 0,0-1 0,0 1 0,0-1 0,-1-1 0,1 1 0,-1-1 0,0 0 0,-12 5 0,-1-1 0,0-1 0,0 0 0,0-1 0,-1-1 0,1-1 0,-1-1 0,0 0 0,0-2 0,0 0 0,-29-5 0,35 1 0,1-1 0,0 0 0,1-1 0,-1-1 0,-16-11 0,3 2 0,17 9-49,-1 1 0,1-1 0,1-1 0,0 0 0,0 0-1,0-1 1,-7-10 0,3 3-923,-3-1-5854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17.2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639 126 24575,'12'-4'0,"-18"-3"0,-21-7 0,14 13 0,1-1 0,0 2 0,-1 0 0,1 0 0,0 1 0,0 0 0,-1 1 0,1 1 0,0 0 0,1 0 0,-1 1 0,0 1 0,1 0 0,0 0 0,-12 9 0,-13 11 0,2 1 0,1 1 0,-31 34 0,26-25 0,12-9 0,2 1 0,0 1 0,2 1 0,1 1 0,-24 48 0,37-65 0,1 1 0,1 0 0,0 0 0,1 1 0,1 0 0,0 0 0,1 0 0,1 0 0,0 0 0,1 20 0,2-24 0,0 0 0,1-1 0,0 1 0,1-1 0,0 1 0,1-1 0,0 0 0,1-1 0,0 1 0,1-1 0,0 0 0,0 0 0,1 0 0,14 13 0,-1-2 0,0-2 0,2 0 0,0-2 0,1 0 0,1-1 0,0-2 0,2 0 0,-1-2 0,1-1 0,1-1 0,46 11 0,-15-8 0,1-4 0,0-2 0,78 0 0,-93-7 0,0-2 0,85-16 0,-111 14 0,-1-1 0,0-1 0,-1 0 0,1-1 0,-1-1 0,0 0 0,-1-1 0,0-1 0,0 0 0,15-15 0,-9 4 0,0 0 0,-2-2 0,-1 0 0,-1-1 0,0-1 0,-2 0 0,-1-2 0,-1 1 0,-2-1 0,0-1 0,-2 0 0,-1-1 0,-1 0 0,-2 0 0,0 0 0,0-50 0,-5 50 0,1-12 0,-2-1 0,-13-79 0,12 109 0,-1 0 0,-1 0 0,0 0 0,0 1 0,-1 0 0,-1 0 0,0 0 0,0 0 0,-1 1 0,0 0 0,-1 0 0,0 1 0,-1 0 0,-13-11 0,3 6 0,-1 1 0,-1 1 0,0 1 0,0 0 0,-1 2 0,-1 0 0,1 2 0,-40-8 0,10 6 0,0 3 0,-98 1 0,137 6 12,0 0 0,0 1 0,1 0 0,-1 1 0,1 0 0,0 1 0,0 1 0,0 0 0,-22 13 0,4 1-507,1 2 0,-35 32 0,43-35-6331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17.8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692 1 24575,'1'0'0,"-1"0"0,0 0 0,0 0 0,0 0 0,0 0 0,0 0 0,1 0 0,-1 0 0,0 0 0,0 0 0,0 0 0,0 0 0,0 0 0,0 0 0,1 0 0,-1 0 0,0 0 0,0 0 0,0 0 0,0 0 0,0 0 0,1 0 0,-1 0 0,0 0 0,0 0 0,0 1 0,0-1 0,0 0 0,0 0 0,0 0 0,0 0 0,1 0 0,-1 0 0,0 0 0,0 1 0,0-1 0,0 0 0,0 0 0,0 0 0,0 0 0,0 0 0,0 0 0,0 1 0,0-1 0,0 0 0,0 0 0,0 0 0,0 0 0,0 0 0,0 1 0,0-1 0,0 0 0,0 0 0,0 0 0,0 0 0,0 0 0,0 0 0,0 1 0,0-1 0,0 0 0,-1 0 0,-9 11 0,-18 9 0,-264 148 0,238-131 0,2 3 0,2 1 0,-52 57 0,85-79 0,1 0 0,2 1 0,0 1 0,1 0 0,-14 31 0,26-50-72,0 0 1,0 0-1,0 0 0,0 0 0,1 0 0,-1 0 0,1 0 0,0 0 1,0 0-1,-1 0 0,1 0 0,0 0 0,1 0 0,-1 0 0,0 0 1,0 0-1,1 0 0,0 2 0,9 12-6754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18.6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93 24575,'0'0'0,"0"1"0,1 0 0,-1-1 0,1 0 0,-1 1 0,0-1 0,1 1 0,-1-1 0,1 1 0,-1-1 0,1 0 0,-1 1 0,1-1 0,-1 0 0,1 0 0,-1 1 0,1-1 0,0 0 0,-1 0 0,1 0 0,-1 0 0,1 0 0,0 0 0,-1 0 0,1 0 0,-1 0 0,1 0 0,0 0 0,-1 0 0,1 0 0,-1 0 0,1 0 0,-1-1 0,1 1 0,0 0 0,-1 0 0,1-1 0,-1 1 0,1 0 0,0-1 0,29-12 0,-29 13 0,47-25 0,-31 15 0,1 0 0,0 2 0,1 0 0,-1 1 0,27-6 0,-40 12 0,0 0 0,1 1 0,-1-1 0,1 1 0,-1 1 0,1-1 0,-1 1 0,0 0 0,1 0 0,-1 0 0,0 1 0,0 0 0,0 0 0,0 0 0,0 1 0,0-1 0,-1 1 0,1 0 0,-1 1 0,0-1 0,0 1 0,0 0 0,0 0 0,4 7 0,-3-5 0,-1 0 0,0 0 0,0 0 0,0 1 0,-1 0 0,0 0 0,0 0 0,-1 0 0,0 0 0,0 1 0,-1-1 0,0 1 0,0-1 0,0 1 0,-1-1 0,0 1 0,-1-1 0,0 1 0,0-1 0,-1 1 0,0-1 0,0 0 0,0 1 0,-1-1 0,0-1 0,-1 1 0,1 0 0,-1-1 0,0 0 0,-1 1 0,-8 7 0,-51 44 0,38-36 0,0 1 0,2 2 0,-31 38 0,51-58 0,1-1 0,-1 2 0,1-1 0,0 0 0,1 1 0,-1-1 0,1 1 0,0 0 0,1 0 0,-1-1 0,1 1 0,0 0 0,1 1 0,-1-1 0,1 0 0,0 0 0,1 0 0,-1 0 0,1 0 0,1 0 0,-1 0 0,1 0 0,0-1 0,0 1 0,1 0 0,-1-1 0,1 0 0,1 0 0,-1 0 0,1 0 0,-1 0 0,2 0 0,-1-1 0,0 0 0,6 5 0,-1-2 0,1-1 0,-1 1 0,1-1 0,0-1 0,0 0 0,1 0 0,0-1 0,0 0 0,0-1 0,0 0 0,0-1 0,0 0 0,1-1 0,-1 0 0,1-1 0,-1 0 0,1-1 0,12-2 0,-17 1-91,0 0 0,0 0 0,-1 0 0,1-1 0,-1 0 0,1 0 0,-1-1 0,0 1 0,0-1 0,-1-1 0,1 1 0,-1-1 0,0 0 0,8-10 0,1-7-6735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19.8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955 60 24575,'3'11'0,"-3"-4"0,-15-10 0,-16-9 0,0 2 0,0 1 0,-45-6 0,21 7 0,3-1 0,-1 3 0,-84 1 0,120 5 0,-1 2 0,1 0 0,0 1 0,0 1 0,1 1 0,-1 0 0,1 1 0,0 1 0,0 0 0,1 1 0,0 1 0,-15 11 0,7-1 0,0 0 0,2 2 0,0 1 0,1 0 0,2 2 0,0 0 0,2 1 0,0 0 0,2 2 0,1-1 0,-18 51 0,26-48 0,0-1 0,2 1 0,1 0 0,1 0 0,5 45 0,-1 3 0,-3-58 0,1 1 0,1-1 0,1 1 0,1-1 0,1 0 0,0 0 0,1 0 0,1-1 0,1 0 0,1 0 0,0-1 0,1 0 0,1-1 0,1 0 0,0 0 0,1-1 0,0-1 0,2-1 0,20 17 0,-17-18 0,1-1 0,1 0 0,0-1 0,0-2 0,1 0 0,0-1 0,0-1 0,27 4 0,5-3 0,0-3 0,66-2 0,-93-2 0,0-1 0,0-1 0,-1-1 0,1-2 0,-1 0 0,0-2 0,0 0 0,-1-2 0,0-1 0,-1 0 0,39-25 0,-45 24 0,-1-1 0,0 0 0,-1-1 0,0-1 0,-1 0 0,-1-1 0,0 0 0,-1-1 0,-1 0 0,-1-1 0,0-1 0,-1 0 0,0 0 0,-2 0 0,0-1 0,-2 0 0,0 0 0,0-1 0,-2 0 0,-1 1 0,0-36 0,-2 13 0,-2 0 0,-2 0 0,-16-72 0,12 85 0,-1 1 0,-2 0 0,0 1 0,-2 0 0,-1 0 0,-19-26 0,27 43 0,-1 0 0,0 0 0,0 0 0,-1 0 0,0 1 0,-1 1 0,0-1 0,0 2 0,-1-1 0,0 1 0,0 0 0,-19-8 0,1 5 60,-44-10 0,63 19-225,-1-1 0,1 1 0,-1 0 0,1 1 0,-1 0 0,1 1 0,-1 0 0,-16 4 0,6 2-6661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20.8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24575,'4'2'0,"1"-1"0,0 1 0,-1 1 0,1-1 0,-1 1 0,0-1 0,1 1 0,-2 0 0,8 7 0,10 6 0,8 3 0,-1 1 0,-1 2 0,-1 1 0,40 44 0,79 116 0,-88-108 0,-54-71-85,1 1 0,0-1-1,-1 1 1,0 0 0,0 0-1,-1 0 1,1 0 0,-1 1-1,0-1 1,-1 0 0,1 1-1,-1 0 1,0-1 0,0 1-1,-1 10 1,-4 1-6741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22.6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0 190 24575,'1'3'0,"-1"-1"0,0 0 0,1 1 0,-1-1 0,1 0 0,0 0 0,0 0 0,-1 1 0,2-1 0,-1 0 0,0 0 0,0 0 0,1 0 0,-1-1 0,1 1 0,-1 0 0,1-1 0,0 1 0,0-1 0,-1 1 0,1-1 0,0 0 0,0 0 0,1 0 0,-1 0 0,0 0 0,0 0 0,0 0 0,1-1 0,-1 1 0,0-1 0,1 0 0,-1 0 0,5 0 0,2 1 0,0-1 0,0 0 0,0-1 0,0 0 0,0-1 0,0 1 0,-1-2 0,11-3 0,-1-3 0,-1-1 0,1-1 0,-2 0 0,0-2 0,0 1 0,-1-2 0,0 0 0,-2-1 0,0-1 0,0 0 0,14-24 0,-5-7 0,-22 48 0,-9 27 0,-6 32 0,1 1 0,4 1 0,2 0 0,3 0 0,4 64 0,0-85-66,0-24-194,1 0 0,0 1 1,2-1-1,4 26 0,1-24-6566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23.0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24575,'1'3'0,"-1"-1"0,0 0 0,0 1 0,1-1 0,-1 0 0,1 0 0,0 1 0,0-1 0,0 0 0,0 0 0,0 0 0,0 0 0,1 0 0,-1 0 0,0 0 0,1-1 0,0 1 0,-1 0 0,1-1 0,0 1 0,0-1 0,0 0 0,0 0 0,0 0 0,0 0 0,0 0 0,0 0 0,0 0 0,3 0 0,10 3 0,-1-1 0,1-1 0,26 2 0,12 2 0,-49-5 0,0 1 0,0 0 0,0 0 0,0 0 0,-1 0 0,1 1 0,-1-1 0,1 1 0,-1 0 0,0 0 0,0 1 0,0-1 0,0 0 0,-1 1 0,1 0 0,-1-1 0,0 1 0,0 0 0,0 0 0,-1 1 0,1-1 0,-1 0 0,0 0 0,0 1 0,0 4 0,1 15 0,-1 0 0,0-1 0,-6 39 0,2-17 0,0-9 60,-10 50-1,6-51-801,-2 52 0,8-61-6084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23.4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18 24575,'0'5'0,"10"2"0,9 0 0,7-1 0,3-3 0,3 0 0,0-2 0,1-6 0,-1-2 0,0 0 0,-5-4 0,-3 0 0,-5 2-8191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24.6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618 65 24575,'-51'0'0,"11"-1"0,-55 5 0,83-2 0,0 0 0,-1 0 0,1 2 0,0-1 0,0 1 0,1 1 0,0 0 0,-19 12 0,-3 5 0,1 1 0,1 1 0,2 2 0,0 1 0,1 2 0,-24 33 0,41-44 0,1 2 0,1-1 0,1 1 0,0 0 0,2 1 0,0 0 0,1 0 0,2 0 0,0 1 0,1-1 0,1 1 0,1-1 0,4 35 0,-2-47 0,0 1 0,1-1 0,0 0 0,0 0 0,1 0 0,0-1 0,0 1 0,1-1 0,0 0 0,1 0 0,0-1 0,0 1 0,1-1 0,10 8 0,13 11 0,1-2 0,41 24 0,-30-21 0,-1-2 0,1-2 0,1-2 0,0-1 0,2-3 0,0-1 0,1-2 0,0-3 0,1-1 0,71 5 0,-23-2 0,-54-6 0,68 3 0,-86-11 0,1-2 0,-1 0 0,0-1 0,0-1 0,0-1 0,0-1 0,-1-1 0,-1-1 0,25-14 0,-23 12 0,2 0 0,41-26 0,-58 32 0,0-2 0,0 1 0,-1-1 0,1 0 0,-2 0 0,1-1 0,-1 0 0,7-12 0,2-9 0,-2 0 0,-1-1 0,-1-1 0,-2 1 0,-1-2 0,-1 1 0,-2-1 0,-1 0 0,-1 0 0,-2 0 0,-1 0 0,-6-38 0,4 53 0,-2 1 0,0 0 0,-1 1 0,0-1 0,-1 1 0,-1 0 0,0 0 0,-1 1 0,-1 0 0,-20-25 0,13 20 0,-2 0 0,0 1 0,-1 1 0,-1 0 0,0 2 0,-29-17 0,12 14 0,1 2 0,-2 2 0,0 1 0,0 2 0,-2 2 0,1 1 0,-61-4 0,7-1 0,52 6 0,-72-3 0,91 10-120,13-2 25,0 2-1,-1-1 0,1 2 0,-1-1 0,1 1 1,-1 0-1,1 1 0,0 0 0,0 1 0,0 0 1,0 0-1,-16 9 0,11 1-6730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04.3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15 113 24575,'-1'-1'0,"-1"-1"0,1 0 0,-1 0 0,1 0 0,0 0 0,0 0 0,0 0 0,0-1 0,0 1 0,0 0 0,1 0 0,-1-1 0,1 1 0,0 0 0,0-1 0,-1 1 0,1 0 0,1-1 0,-1 1 0,0 0 0,1-1 0,-1 1 0,1 0 0,-1-1 0,1 1 0,0 0 0,0 0 0,0 0 0,0 0 0,1 0 0,-1 0 0,1 0 0,-1 0 0,1 0 0,-1 1 0,1-1 0,0 1 0,3-3 0,-2 1 0,0 0 0,1 0 0,-1 1 0,1-1 0,-1 1 0,1 0 0,0 0 0,0 0 0,0 1 0,0-1 0,0 1 0,0 0 0,0 0 0,1 0 0,-1 1 0,0-1 0,1 1 0,-1 0 0,0 1 0,0-1 0,7 2 0,-6 0 0,0 1 0,0 0 0,0 0 0,-1 1 0,1-1 0,-1 1 0,0 0 0,0 0 0,0 0 0,0 1 0,-1-1 0,0 1 0,0 0 0,0 0 0,-1 0 0,1 0 0,-1 0 0,0 1 0,-1-1 0,0 1 0,1 5 0,2 13 0,-1 1 0,-1-1 0,-3 35 0,1-59 0,-1 14 0,-1 0 0,-1 0 0,0 0 0,-1-1 0,-1 0 0,-9 20 0,7-18 0,1 1 0,1 0 0,0 0 0,-3 22 0,7-32 0,0 1 0,0-1 0,1 0 0,0 0 0,0 1 0,0-1 0,1 0 0,0 0 0,0 1 0,1-1 0,3 8 0,-3-11 0,0 0 0,1 0 0,-1 0 0,1 0 0,-1-1 0,1 1 0,0-1 0,0 0 0,0 0 0,0 0 0,0 0 0,1 0 0,-1-1 0,1 1 0,-1-1 0,1 0 0,-1 0 0,1-1 0,0 1 0,5 0 0,4 0-195,-1 1 0,0-2 0,1 0 0,-1 0 0,0-2 0,15-2 0,2-3-6631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25.2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320 0 24575,'-2'7'0,"0"0"0,0-1 0,0 1 0,-1-1 0,0 0 0,0 0 0,-1 0 0,-5 7 0,-5 11 0,-6 18 0,-2-1 0,-1-1 0,-3-2 0,-1 0 0,-1-1 0,-47 45 0,32-28-1365,31-39-5461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28.1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0 129 24575,'1'1'0,"-1"0"0,1 1 0,-1-1 0,1 0 0,-1 0 0,1 1 0,0-1 0,-1 0 0,1 0 0,0 0 0,0 0 0,0 0 0,0 0 0,0 0 0,0-1 0,0 1 0,0 0 0,1 0 0,-1-1 0,0 1 0,0-1 0,0 1 0,1-1 0,-1 1 0,0-1 0,1 0 0,-1 0 0,0 0 0,1 0 0,-1 0 0,0 0 0,1 0 0,-1 0 0,2-1 0,47-4 0,-39 1 0,0-1 0,0 0 0,-1 0 0,1-1 0,-2 0 0,1-1 0,0 0 0,-1-1 0,-1 0 0,1 0 0,-1-1 0,-1 0 0,0 0 0,10-17 0,-16 25 0,-1-1 0,1 1 0,0-1 0,-1 1 0,1 0 0,0-1 0,0 1 0,0 0 0,0 0 0,0 0 0,0 0 0,0 0 0,1 0 0,-1 0 0,0 0 0,1 0 0,-1 0 0,0 1 0,1-1 0,1 0 0,-2 1 0,0 1 0,0-1 0,-1 1 0,1-1 0,0 1 0,0-1 0,-1 1 0,1-1 0,-1 1 0,1 0 0,0 0 0,-1-1 0,1 1 0,-1 0 0,1 0 0,-1-1 0,0 1 0,1 0 0,-1 0 0,0 0 0,0 0 0,1 0 0,-1 1 0,6 69 0,-8 214-1365,2-259-5461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28.5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51 24575,'6'-5'0,"-1"0"0,1 0 0,0 1 0,1-1 0,-1 2 0,0-1 0,1 0 0,0 1 0,0 1 0,0-1 0,0 1 0,1 0 0,9-1 0,-15 3 0,1 0 0,0 0 0,0 0 0,0 0 0,0 0 0,0 1 0,0-1 0,-1 1 0,1 0 0,0 0 0,-1 0 0,1 0 0,0 1 0,-1-1 0,1 1 0,-1-1 0,0 1 0,1 0 0,-1 0 0,0 0 0,0 0 0,0 0 0,-1 0 0,1 1 0,0-1 0,-1 1 0,0-1 0,1 1 0,-1-1 0,0 1 0,0 0 0,-1 0 0,1-1 0,0 1 0,-1 0 0,0 4 0,0 3 0,-1 0 0,0 0 0,-1-1 0,0 1 0,0 0 0,-1 0 0,0-1 0,-1 0 0,0 0 0,-1 0 0,-6 9 0,-11 29 0,18-35 0,0 0 0,1 0 0,0 1 0,1-1 0,-1 21 0,3-30 0,0 0 0,0 0 0,0 0 0,1 0 0,-1-1 0,1 1 0,-1 0 0,1 0 0,0-1 0,0 1 0,1 0 0,-1-1 0,3 4 0,-3-5 0,0 1 0,1-1 0,-1 0 0,1 0 0,0 0 0,-1 0 0,1 0 0,0 0 0,-1-1 0,1 1 0,0-1 0,0 1 0,-1-1 0,1 1 0,0-1 0,0 0 0,0 0 0,0 0 0,0 0 0,0 0 0,-1 0 0,5-2 0,-3 2-91,0-1 0,-1 0 0,1 0 0,0 0 0,0-1 0,0 1 0,-1-1 0,1 1 0,-1-1 0,1 0 0,-1 0 0,0 0 0,0 0 0,3-4 0,9-13-6735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29.9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958 125 24575,'6'0'0,"12"-4"0,-17 3 0,-1 0 0,0 0 0,1 0 0,-1 0 0,0 0 0,1 0 0,-1-1 0,0 1 0,0 0 0,0 0 0,0 0 0,0-1 0,0 1 0,0 0 0,0 0 0,-1 0 0,1 0 0,0-1 0,-2 0 0,1-2 0,0 0 0,0 1 0,-1-1 0,0 1 0,1 0 0,-1 0 0,0-1 0,-1 1 0,1 0 0,-1 1 0,1-1 0,-1 0 0,0 1 0,-5-4 0,1 1 0,-1 1 0,0-1 0,0 2 0,-1-1 0,-15-4 0,-2 2 0,-1 2 0,1 0 0,-34 1 0,-217 5 0,248 2 0,-1 2 0,1 1 0,1 1 0,-1 2 0,1 1 0,-32 17 0,40-17 0,1 1 0,0 0 0,0 2 0,1 0 0,1 1 0,1 1 0,0 0 0,1 2 0,1-1 0,-16 26 0,25-32 0,0 0 0,1 1 0,0-1 0,1 1 0,0 0 0,1 0 0,0 0 0,1 0 0,0 0 0,2 14 0,0 4 0,2 1 0,13 54 0,-10-64 0,1 0 0,1 0 0,1-1 0,1 0 0,1-1 0,0 0 0,1-1 0,2 0 0,-1 0 0,2-2 0,0 0 0,1-1 0,19 14 0,-9-9 0,1-1 0,1-1 0,1-2 0,0 0 0,1-2 0,0-2 0,1 0 0,36 7 0,-29-13 0,0-2 0,0-1 0,0-2 0,41-3 0,-3 0 0,-50 0 0,1-1 0,-1-1 0,0-1 0,48-17 0,-44 9 0,0-1 0,-1-2 0,-1-1 0,0-2 0,32-27 0,-49 36 0,0-1 0,0-1 0,-1 1 0,-1-2 0,0 0 0,-1 0 0,0 0 0,-1-1 0,-1 0 0,8-23 0,4-19 0,13-79 0,-29 126 0,2-7 0,-2-1 0,1 1 0,-2-1 0,-1 0 0,-2-30 0,1 37 0,-1 0 0,-1 0 0,0 0 0,-1 0 0,1 0 0,-2 1 0,0-1 0,0 1 0,0 0 0,-10-11 0,-3-3 0,4 3 0,-35-34 0,42 47 0,0 1 0,-1 0 0,0 1 0,0 0 0,0 0 0,-1 1 0,1 0 0,-14-4 0,4 2-89,-1-1 144,-2 1 0,1 1 0,-40-5 1,54 10-131,0 0 0,1 0 0,-1 0 0,1 1 0,-1-1 1,1 1-1,-1 1 0,1-1 0,-1 1 0,1 0 0,0 0 1,0 1-1,0-1 0,0 1 0,1 0 0,-1 0 0,1 1 1,-1 0-1,-5 6 0,-4 8-6751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32.1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492 1 24575,'-1'3'0,"0"0"0,0 1 0,0-1 0,-1 0 0,1 0 0,-1 0 0,0 0 0,0 0 0,0 0 0,-4 5 0,-38 41 0,7-6 0,-91 151 0,20-27 0,96-152-46,-2 0 0,0-2 1,-1 1-1,0-2 0,-23 15 0,11-8-1044,8-5-5736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36.5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1 119 24575,'0'3'0,"1"-1"0,-1 0 0,1 1 0,0-1 0,0 1 0,0-1 0,0 0 0,0 0 0,0 0 0,1 0 0,-1 0 0,1 0 0,-1 0 0,1 0 0,0 0 0,0-1 0,0 1 0,0-1 0,0 1 0,0-1 0,0 0 0,0 0 0,0 0 0,1 0 0,-1 0 0,1 0 0,2 0 0,7 3 0,0-1 0,1-1 0,22 2 0,-25-3 0,0-1 0,0 0 0,0-1 0,0 0 0,0 0 0,0-1 0,-1 0 0,1-1 0,-1 0 0,12-5 0,-9 1 0,1-1 0,-1 0 0,0-1 0,-1 0 0,0-1 0,13-14 0,3-9 0,-20 24 0,0 1 0,0 0 0,0 0 0,12-9 0,-19 17 0,1 0 0,-1-1 0,1 1 0,-1 0 0,1-1 0,-1 1 0,1 0 0,-1 0 0,1 0 0,-1 0 0,1-1 0,-1 1 0,1 0 0,-1 0 0,1 0 0,-1 0 0,1 0 0,-1 0 0,1 0 0,-1 1 0,1-1 0,-1 0 0,1 0 0,-1 0 0,1 0 0,-1 1 0,1-1 0,-1 0 0,1 0 0,-1 1 0,1-1 0,-1 0 0,0 1 0,1-1 0,-1 1 0,0-1 0,1 0 0,-1 1 0,0-1 0,1 1 0,-1-1 0,0 1 0,0-1 0,0 1 0,1-1 0,-1 1 0,0-1 0,0 1 0,0-1 0,0 1 0,0-1 0,0 2 0,4 32 0,-4-31 0,-1 42 0,-1 1 0,-14 67 0,8-63 0,4-6-682,0 64-1,5-82-6143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37.0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35 63 24575,'1'0'0,"0"1"0,0-1 0,1 1 0,-1-1 0,0 1 0,0 0 0,0-1 0,0 1 0,0 0 0,0 0 0,0 0 0,0-1 0,-1 1 0,1 0 0,0 0 0,0 0 0,-1 1 0,1-1 0,-1 0 0,1 0 0,-1 0 0,1 0 0,-1 0 0,0 1 0,1-1 0,-1 0 0,0 0 0,0 1 0,0-1 0,0 0 0,0 0 0,0 1 0,0-1 0,-1 0 0,1 0 0,-1 2 0,-7 47 0,-9 6 0,9-30 0,1 0 0,-4 28 0,10-46 0,0 0 0,0 1 0,1-1 0,1 1 0,-1-1 0,2 0 0,-1 0 0,1 1 0,0-1 0,6 15 0,-6-20 0,-1 0 0,1 0 0,0 0 0,0 0 0,0 0 0,0-1 0,1 1 0,-1-1 0,1 1 0,-1-1 0,1 0 0,0 0 0,0 0 0,0 0 0,0-1 0,0 1 0,0-1 0,1 0 0,-1 0 0,0 0 0,1 0 0,-1 0 0,1-1 0,-1 0 0,1 1 0,-1-1 0,1-1 0,-1 1 0,0 0 0,1-1 0,-1 0 0,1 0 0,5-2 0,0 0 0,0 0 0,0-1 0,-1 0 0,1 0 0,-1-1 0,0 0 0,0-1 0,0 0 0,-1 0 0,0-1 0,7-8 0,-6 5 0,-1 0 0,-1-1 0,0 0 0,0 0 0,-1 0 0,-1-1 0,0 0 0,0 0 0,-1 0 0,-1 0 0,0-1 0,0 1 0,-1-1 0,-1-14 0,-1 19 0,1 0 0,-1 0 0,-1 0 0,1 0 0,-1 1 0,-1-1 0,0 0 0,0 1 0,0 0 0,-1-1 0,0 1 0,0 1 0,0-1 0,-1 1 0,0-1 0,-1 1 0,1 1 0,-1-1 0,0 1 0,-1 0 0,1 0 0,-14-6 0,4 3-227,1 2-1,-1 0 1,-1 0-1,1 2 1,-21-4-1,10 5-6598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38.6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924 36 24575,'17'-4'0,"-25"-3"0,-28-6 0,4 8 0,0 2 0,0 0 0,0 3 0,0 0 0,-59 9 0,78-5 0,-1 1 0,1 0 0,0 0 0,0 1 0,-18 13 0,-25 11 0,-27 10 0,47-21 0,-65 24 0,85-39 0,1 2 0,0 0 0,0 1 0,1 0 0,0 1 0,0 1 0,0 0 0,1 1 0,1 1 0,0 0 0,0 0 0,1 1 0,1 1 0,0-1 0,0 2 0,2-1 0,-1 2 0,2-1 0,0 1 0,1 0 0,0 0 0,1 0 0,1 1 0,0 0 0,1 0 0,-1 23 0,2 0 0,2 0 0,7 68 0,-5-94 0,1-1 0,0 0 0,0 0 0,2 0 0,-1-1 0,1 1 0,1-1 0,0 0 0,1-1 0,0 1 0,0-1 0,16 15 0,25 19 0,3-1 0,1-3 0,2-2 0,75 39 0,-85-56 0,1-3 0,1-2 0,0-2 0,52 10 0,-48-12 0,-11-6 0,0-1 0,0-2 0,0-2 0,48-4 0,-4 1 0,-69 1 0,-1 0 0,0-1 0,1-1 0,-1-1 0,0 0 0,0 0 0,-1-1 0,0-1 0,1 0 0,-2 0 0,1-2 0,-1 1 0,0-1 0,-1-1 0,15-14 0,-5 2 0,-1 0 0,-1-1 0,-1-1 0,-1-1 0,-1-1 0,16-35 0,-24 41 0,-1-1 0,-1 0 0,-1-1 0,0 1 0,0-31 0,5-26 0,-4 51 0,-1 0 0,-2 0 0,-1 0 0,-3-46 0,0 57 0,-1 1 0,0-1 0,-1 1 0,0 0 0,-1 0 0,-1 0 0,0 1 0,-1 0 0,-16-22 0,2 7 0,-2 1 0,-2 1 0,0 2 0,-1 0 0,-1 2 0,-2 1 0,0 1 0,-1 2 0,-61-28 0,77 40 0,-1 2 0,0 0 0,0 1 0,0 0 0,0 1 0,-30 1 0,-43-8 0,75 6-119,8 2 46,0-1 0,0 1-1,0 0 1,0 0 0,0 0 0,0 1-1,0 0 1,0 0 0,0 0-1,0 0 1,0 1 0,0 0-1,0 0 1,1 0 0,-1 1-1,-8 3 1,-1 7-6753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48.4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24575,'1'1'0,"-1"0"0,0 0 0,1 0 0,-1 0 0,0 0 0,1 0 0,-1 0 0,1 0 0,0 0 0,-1 0 0,1 0 0,0-1 0,-1 1 0,1 0 0,0 0 0,0-1 0,0 1 0,0 0 0,-1-1 0,1 1 0,0-1 0,0 1 0,0-1 0,0 0 0,0 1 0,0-1 0,2 0 0,36 7 0,-26-5 0,-1 0 0,55 10 0,0-2 0,84 0 0,0-12-1365,-125 2-5461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48.7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24575,'36'-1'0,"1"2"0,69 12 0,-94-11 0,1 2 0,-1 0 0,-1 0 0,1 1 0,-1 0 0,1 1 0,-2 0 0,1 1 0,-1 0 0,0 1 0,0 0 0,10 11 0,-12-11 0,0 1 0,-1 0 0,0 0 0,-1 0 0,1 0 0,6 16 0,-12-22 0,0 0 0,0 0 0,0 0 0,-1 1 0,1-1 0,-1 0 0,1 1 0,-1-1 0,0 0 0,-1 1 0,1-1 0,0 0 0,-1 1 0,0-1 0,0 0 0,0 0 0,0 1 0,0-1 0,-1 0 0,1 0 0,-1 0 0,0-1 0,0 1 0,0 0 0,0-1 0,-3 3 0,-24 24 0,-2-2 0,-1-1 0,-1-1 0,-1-2 0,-44 23 0,54-35-1365,3-3-5461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0.0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61 18 24575,'-57'-17'0,"57"17"0,0 0 0,0 0 0,0 0 0,-1 0 0,1 0 0,0 0 0,0 0 0,0 0 0,0 0 0,0 0 0,0 0 0,0 0 0,-1 0 0,1 0 0,0 0 0,0 0 0,0 0 0,0 0 0,0 0 0,0 0 0,0 0 0,0 0 0,0 0 0,-1 0 0,1 1 0,0-1 0,0 0 0,0 0 0,0 0 0,0 0 0,0 0 0,0 0 0,0 0 0,0 0 0,0 0 0,0 1 0,0-1 0,0 0 0,0 0 0,0 0 0,0 0 0,0 0 0,0 0 0,0 0 0,0 0 0,0 1 0,0-1 0,0 0 0,0 0 0,0 0 0,0 0 0,0 0 0,0 0 0,0 0 0,0 0 0,0 1 0,0-1 0,0 0 0,0 0 0,0 0 0,0 0 0,1 0 0,-1 0 0,0 0 0,0 0 0,7 14 0,10 14 0,-2-7 0,38 50 0,82 145 0,-119-182 0,2 0 0,1-2 0,2 0 0,43 51 0,95 90 0,-197-218 0,1-3 0,3 0 0,-43-84 0,44 64-118,-57-109 367,75 152-548,0 1 0,-2 1 0,-1 0-1,-36-35 1,38 44-6527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4:23.4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1103 101 24575,'0'0'0,"1"0"0,-1 0 0,1 0 0,-1 0 0,0 0 0,1 0 0,-1 0 0,1 0 0,-1 0 0,0 0 0,1 0 0,-1 0 0,1 0 0,-1 0 0,1-1 0,-1 1 0,0 0 0,1 0 0,-1 0 0,0 0 0,1-1 0,-1 1 0,0 0 0,1-1 0,-1 1 0,0 0 0,1 0 0,-1-1 0,0 1 0,0 0 0,1-1 0,-1 1 0,0-1 0,0 1 0,0 0 0,1-2 0,-9-14 0,-22-12 0,30 28 0,-8-6 0,0 0 0,0 1 0,-1 1 0,0-1 0,0 1 0,0 1 0,0 0 0,-1 0 0,1 1 0,-1 0 0,-18-1 0,-13 1 0,-65 5 0,35 1 0,-13-5 0,-85 4 0,146 0 0,-1 0 0,1 1 0,-1 1 0,1 2 0,-23 9 0,25-8 0,1 1 0,1 0 0,0 1 0,0 2 0,1 0 0,1 1 0,-21 19 0,24-18 0,1 2 0,1 0 0,0 0 0,1 1 0,1 0 0,0 1 0,2 0 0,0 1 0,1-1 0,0 2 0,-3 23 0,0 7 0,3-1 0,2 1 0,2 69 0,4-109 0,0 1 0,1 0 0,0-1 0,1 1 0,0-1 0,1 0 0,8 18 0,43 68 0,-33-60 0,-10-14 0,1-1 0,2-1 0,0 0 0,1 0 0,0-2 0,2 0 0,0-1 0,1 0 0,1-2 0,0 0 0,1-2 0,1 0 0,0-1 0,0-1 0,2-2 0,39 13 0,-10-10 0,94 11 0,-128-21 0,1-2 0,-1 0 0,0-1 0,1-1 0,-1-1 0,0 0 0,0-2 0,26-9 0,-23 6 0,-1-1 0,0 0 0,-1-2 0,0-1 0,-1 0 0,0-1 0,-1-1 0,-1-1 0,26-28 0,-27 26 0,0-1 0,-2-1 0,0 0 0,-1-1 0,12-26 0,-12 20 0,0-2 0,-2 1 0,-1-2 0,-1 1 0,-2-1 0,-1 0 0,-1-1 0,2-48 0,-7 68 0,0-23 0,-7-53 0,5 74 0,-1 0 0,0 1 0,0 0 0,-1 0 0,-1 0 0,0 0 0,0 0 0,-8-10 0,-7-11 0,9 15 0,0 0 0,0 0 0,-27-27 0,36 41 0,-1 0 0,0 0 0,0 1 0,-1-1 0,1 1 0,0 0 0,-1 0 0,1 0 0,-1 0 0,0 1 0,1-1 0,-1 1 0,0 0 0,0 0 0,0 1 0,0-1 0,0 1 0,0 0 0,0 0 0,0 0 0,0 0 0,0 1 0,0-1 0,0 1 0,-4 2 0,6-2-85,-1 0 0,1 0-1,0 0 1,0 1 0,0-1-1,0 1 1,0-1 0,1 1-1,-1 0 1,0-1 0,1 1-1,-1 0 1,1 0 0,0 1-1,-2 2 1,-5 14-6741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49.9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88 46 24575,'56'1'0,"-34"1"0,0-1 0,0-1 0,-1-1 0,1-1 0,0-1 0,-1-1 0,0-1 0,26-8 0,-26-2 0,-21 15 0,0 0 0,0 0 0,0-1 0,0 1 0,0 0 0,0 0 0,0-1 0,0 1 0,0 0 0,0 0 0,0-1 0,0 1 0,0 0 0,0 0 0,0-1 0,-1 1 0,1 0 0,0 0 0,0 0 0,0 0 0,0-1 0,-1 1 0,1 0 0,0 0 0,0 0 0,0 0 0,-1 0 0,1-1 0,0 1 0,0 0 0,-1 0 0,1 0 0,0 0 0,0 0 0,-1 0 0,1 0 0,0 0 0,0 0 0,-1 0 0,1 0 0,0 0 0,0 0 0,-1 0 0,1 0 0,-6 0 0,1 0 0,0 0 0,-1 1 0,1-1 0,0 1 0,-1 0 0,-5 3 0,-10 3 0,0 2 0,1 1 0,-1 0 0,-19 15 0,34-21 0,-1 0 0,1 1 0,1 0 0,-1 1 0,1-1 0,0 1 0,0 0 0,1 0 0,-1 1 0,1-1 0,1 1 0,-1 0 0,1 0 0,1 0 0,-1 0 0,-1 9 0,4-14 0,-1 0 0,1 0 0,0 1 0,0-1 0,0 0 0,1 1 0,-1-1 0,0 0 0,1 0 0,-1 1 0,1-1 0,0 0 0,0 0 0,0 0 0,0 0 0,0 0 0,0 0 0,3 3 0,0-1 0,0 0 0,0 0 0,0-1 0,1 0 0,-1 0 0,1 0 0,9 4 0,6 1 0,1 0 0,0-2 0,23 4 0,-37-8 0,9 1 0,0 1 0,-1 1 0,1 1 0,-1 0 0,29 16 0,-40-19 0,1-1 0,-1 2 0,0-1 0,0 0 0,0 1 0,0 0 0,0 0 0,-1 0 0,0 0 0,1 1 0,-2-1 0,1 1 0,-1 0 0,1 0 0,-1 0 0,0 0 0,-1 0 0,0 0 0,1 0 0,-1 1 0,-1-1 0,1 6 0,-2-7 0,1-1 0,-1 1 0,0 0 0,0-1 0,0 1 0,0-1 0,-1 0 0,0 1 0,1-1 0,-1 0 0,0 0 0,-1 0 0,1 0 0,0 0 0,-1-1 0,0 1 0,1-1 0,-1 0 0,0 1 0,0-1 0,0-1 0,-1 1 0,-6 2 0,0 1 0,-1 0 0,0-2 0,0 1 0,-1-2 0,1 1 0,-16 0 0,-52 1 0,-120-11 0,169 3-1365,4-3-5461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50.6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369 129 24575,'-11'1'0,"1"1"0,0-1 0,0 2 0,-1-1 0,1 2 0,1-1 0,-1 1 0,0 1 0,1-1 0,0 2 0,0-1 0,1 1 0,-1 1 0,1-1 0,1 1 0,-1 1 0,1-1 0,-12 18 0,-7 12 0,2 1 0,-39 80 0,59-110 0,-8 22 0,0-1 0,2 2 0,1-1 0,1 1 0,2 0 0,2 1 0,-3 61 0,8-80 0,1-1 0,0 1 0,0-1 0,1 0 0,1 0 0,0 0 0,1 0 0,0-1 0,1 0 0,10 16 0,-6-11 0,1-1 0,0-1 0,1 0 0,0 0 0,1-1 0,24 18 0,-11-15 0,0 0 0,0-2 0,2-1 0,0-1 0,0-1 0,1-2 0,47 10 0,-15-9 0,0-3 0,107-1 0,-152-7 0,1-1 0,-1 0 0,0-2 0,1 0 0,-2 0 0,28-13 0,87-49 0,-113 56 0,-1-1 0,-1-1 0,0-1 0,0 0 0,-1-1 0,-1 0 0,-1-1 0,19-28 0,-17 21 0,0-1 0,-2 0 0,-1-1 0,-1 0 0,13-50 0,-18 52 0,-1-1 0,-1 1 0,-1-1 0,-1 0 0,-1 1 0,-1-1 0,-1 1 0,-1-1 0,-1 1 0,-1 0 0,-1 0 0,-1 0 0,-1 1 0,-1 0 0,0 0 0,-2 1 0,-24-35 0,19 31 0,-1 1 0,-1 1 0,-1 0 0,-1 2 0,0 0 0,-2 1 0,-31-21 0,34 29 0,-1 0 0,1 1 0,-2 1 0,1 0 0,-2 2 0,1 1 0,0 0 0,-1 2 0,0 0 0,-23 0 0,29 3 0,-17-2 0,0 2 0,-56 6 0,80-4 0,1 0 0,-1 1 0,1 0 0,-1 1 0,1-1 0,0 2 0,0-1 0,0 1 0,0 0 0,1 1 0,-1 0 0,1 0 0,1 1 0,-1 0 0,-6 7 0,7-6-136,0 0-1,0 1 1,1 0-1,0 0 1,1 0-1,0 0 1,0 1-1,1-1 0,-4 14 1,3 2-6690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51.4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282 1 24575,'-2'4'0,"0"0"0,0 0 0,0 0 0,-1 0 0,1 0 0,-1 0 0,0-1 0,0 1 0,0-1 0,0 0 0,-5 3 0,-4 6 0,-5 10 0,0 1 0,-17 30 0,25-37 0,-1 1 0,0-2 0,-1 1 0,-1-1 0,-1-1 0,0 0 0,-18 14 0,-8-1-1365,21-17-5461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52.1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 24575,'0'-4'0,"1"1"0,0 0 0,0 0 0,0-1 0,0 1 0,1 0 0,-1 0 0,1 0 0,0 1 0,0-1 0,0 0 0,0 1 0,0-1 0,0 1 0,1-1 0,-1 1 0,1 0 0,0 0 0,-1 0 0,1 1 0,0-1 0,0 1 0,0-1 0,0 1 0,5-1 0,10-4 0,1 0 0,-1 2 0,22-4 0,-35 8 0,0-1 0,-1 1 0,1 0 0,-1 1 0,1-1 0,0 1 0,-1 0 0,1 0 0,-1 0 0,0 0 0,1 1 0,-1 0 0,0 0 0,0 0 0,0 0 0,0 1 0,0-1 0,-1 1 0,1 0 0,-1 0 0,1 1 0,-1-1 0,0 1 0,-1-1 0,1 1 0,-1 0 0,1 0 0,-1 0 0,0 1 0,-1-1 0,1 0 0,-1 1 0,0-1 0,0 1 0,0-1 0,0 1 0,-1-1 0,0 1 0,0 0 0,0-1 0,-1 1 0,1-1 0,-1 1 0,0-1 0,0 1 0,-1-1 0,0 1 0,1-1 0,-1 0 0,-1 0 0,-2 5 0,-9 9 0,-1 0 0,-1-2 0,-35 30 0,29-27 0,1 1 0,-24 27 0,40-41 0,0 0 0,1 1 0,0 0 0,0 0 0,0 0 0,1 0 0,0 1 0,0 0 0,1-1 0,0 1 0,0 0 0,0 12 0,2-15 0,1 1 0,0-1 0,0 1 0,0-1 0,1 1 0,0-1 0,0 0 0,0 0 0,1 0 0,0 0 0,0 0 0,0 0 0,0-1 0,1 1 0,0-1 0,0 0 0,0 0 0,0-1 0,1 1 0,-1-1 0,7 4 0,8 5 0,0-1 0,1-1 0,1-1 0,22 8 0,-34-14 0,0 0 0,1 0 0,0-1 0,0 0 0,-1-1 0,1 0 0,0 0 0,0-1 0,0-1 0,0 0 0,0 0 0,0-1 0,11-3 0,-10 1 0,0-1 0,-1 0 0,0 0 0,0-1 0,-1-1 0,0 0 0,0 0 0,0 0 0,-1-1 0,0-1 0,9-11 0,26-26-1365,-23 28-5461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4:31.3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38 24575,'11'0'0,"0"0"0,1 1 0,-1 0 0,0 1 0,0 0 0,1 1 0,-2 0 0,1 1 0,0 0 0,-1 1 0,0 0 0,0 0 0,16 12 0,86 71 0,-75-56 0,55 35 0,-73-56 0,-12-8 0,0 1 0,0 0 0,0 1 0,0 0 0,-1 0 0,0 0 0,0 1 0,0-1 0,-1 2 0,7 7 0,-13-14 0,1 0 0,0 0 0,0 0 0,0 0 0,0 0 0,0 0 0,0 0 0,0 0 0,0 0 0,0 0 0,-1 0 0,1 0 0,0 0 0,0 0 0,0 0 0,0 0 0,0 0 0,0 0 0,0 0 0,-1 0 0,1 0 0,0 0 0,0 0 0,0 0 0,0 0 0,0 0 0,0 0 0,0 0 0,0 0 0,0 0 0,0 0 0,-1 0 0,1 0 0,0 1 0,0-1 0,0 0 0,0 0 0,0 0 0,0 0 0,0 0 0,0 0 0,0 0 0,0 0 0,0 0 0,0 1 0,0-1 0,0 0 0,0 0 0,0 0 0,0 0 0,0 0 0,0 0 0,0 0 0,0 1 0,0-1 0,0 0 0,0 0 0,0 0 0,0 0 0,0 0 0,0 0 0,0 0 0,0 0 0,0 1 0,-14-9 0,-14-13 0,-23-20 0,-87-55 0,-5-3 0,119 80-97,10 7-157,0 1 0,0 0 1,-1 1-1,-23-11 1,22 16-6573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19.9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248 1 24575,'-10'1'0,"0"0"0,1 0 0,-1 1 0,1 1 0,0-1 0,-1 1 0,1 1 0,0 0 0,1 0 0,-1 1 0,1 0 0,0 0 0,0 1 0,1 0 0,-1 1 0,1 0 0,1 0 0,-10 12 0,7-7 0,0 1 0,0 0 0,1 1 0,1 0 0,0 0 0,1 1 0,1 0 0,0 0 0,1 0 0,-4 30 0,7-41 5,1 1 0,0 0 0,1 0-1,-1 0 1,1-1 0,0 1 0,0 0 0,0-1-1,1 1 1,-1 0 0,1-1 0,0 0 0,1 1-1,-1-1 1,1 0 0,-1 0 0,1-1-1,1 1 1,-1 0 0,0-1 0,1 0 0,0 0-1,0 0 1,8 5 0,0-2-191,1 1 1,0-2-1,0 0 0,0 0 1,1-1-1,-1-1 1,21 3-1,-7-3-6640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20.4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 1 24575,'-4'4'0,"1"0"0,0 1 0,0-1 0,1 1 0,-1 0 0,1-1 0,0 1 0,0 0 0,1 0 0,-1 1 0,1-1 0,-1 10 0,-1 71 0,3-63 0,0-17 0,1 1 0,-1-1 0,1 0 0,0 0 0,1 0 0,-1 0 0,1 0 0,0 0 0,1 0 0,0-1 0,-1 1 0,2-1 0,-1 1 0,6 6 0,-7-10 0,0-1 0,0 1 0,0 0 0,0-1 0,0 1 0,0-1 0,1 1 0,-1-1 0,0 0 0,1 0 0,-1 0 0,1 0 0,-1-1 0,1 1 0,0-1 0,-1 1 0,1-1 0,0 0 0,-1 0 0,1 0 0,-1 0 0,1-1 0,0 1 0,-1-1 0,1 0 0,-1 1 0,1-1 0,-1 0 0,1 0 0,-1-1 0,0 1 0,1-1 0,-1 1 0,0-1 0,3-3 0,1 0 0,0 0 0,-1-1 0,0 1 0,0-1 0,-1-1 0,1 1 0,-1-1 0,-1 1 0,1-1 0,-1 0 0,0-1 0,-1 1 0,3-9 0,-2 1 0,-1 1 0,0 0 0,-1-1 0,0 0 0,-1 1 0,-2-16 0,1 27 0,1 0 0,0 1 0,-1-1 0,1 1 0,-1-1 0,0 1 0,0-1 0,0 1 0,0-1 0,-1 1 0,1 0 0,0 0 0,-1 0 0,0 0 0,1 0 0,-1 0 0,-4-3 0,6 5 0,-1-1 0,1 1 0,-1 0 0,0 0 0,1-1 0,-1 1 0,1 0 0,-1 0 0,0 0 0,1 0 0,-1 0 0,0 0 0,1 0 0,-1 0 0,0 0 0,1 0 0,-1 0 0,0 0 0,1 0 0,-1 1 0,0-1 0,1 0 0,-1 0 0,1 1 0,-2 0 0,1 0 0,-1 0 0,1 1 0,0 0 0,-1-1 0,1 1 0,0 0 0,0-1 0,0 1 0,0 0 0,1 0 0,-1 0 0,0 3 0,-1 3 0,0 0 0,1 0 0,1 0 0,-1 1 0,1-1 0,1 0 0,-1 0 0,1 0 0,1 1 0,0-1 0,0-1 0,0 1 0,7 13 0,-8-19 0,0 1 0,0 0 0,0-1 0,1 0 0,-1 1 0,1-1 0,0 0 0,0 0 0,-1 0 0,2 0 0,-1 0 0,0 0 0,0 0 0,0-1 0,1 1 0,-1-1 0,1 0 0,-1 0 0,1 1 0,-1-2 0,1 1 0,0 0 0,0 0 0,-1-1 0,1 0 0,0 1 0,0-1 0,0 0 0,-1-1 0,1 1 0,0 0 0,0-1 0,-1 1 0,1-1 0,0 0 0,-1 0 0,1 0 0,0 0 0,-1-1 0,0 1 0,1-1 0,3-2 0,-2 1-124,1 0 0,-1-1 0,0 1 0,0-1 0,0 0 0,-1 1-1,1-2 1,-1 1 0,0 0 0,5-10 0,0-6-6702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20.9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14 419 24575,'9'-1'0,"1"0"0,0 0 0,0-1 0,0 0 0,-1-1 0,1 0 0,-1-1 0,0 0 0,12-7 0,-19 11 0,0-2 0,1 1 0,-1 0 0,0 0 0,0-1 0,0 1 0,0-1 0,0 1 0,-1-1 0,1 0 0,0 0 0,-1 0 0,1 0 0,-1 0 0,0 0 0,0 0 0,0-1 0,0 1 0,0 0 0,0-1 0,-1 1 0,1-1 0,-1 1 0,1 0 0,-1-1 0,0 1 0,0-1 0,0 1 0,0-1 0,-1 1 0,1-1 0,0 1 0,-1-1 0,0 1 0,0 0 0,0-1 0,0 1 0,0 0 0,0 0 0,0 0 0,-3-3 0,-6-7 0,0 0 0,-2 1 0,-17-14 0,21 19 0,0 0 0,0-1 0,1 0 0,0 0 0,0-1 0,0 0 0,1 0 0,1 0 0,-1-1 0,-5-13 0,10 19 6,1 0 0,-1-1-1,1 1 1,0-1 0,0 1-1,0-1 1,0 1 0,0-1 0,1 1-1,0 0 1,0-1 0,0 1-1,0 0 1,0-1 0,1 1-1,-1 0 1,1 0 0,0 0 0,0 0-1,4-4 1,2-2-303,0 0 0,1 1 0,0 0 0,16-12 0,-2 5-6529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21.3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60 0 24575,'-1'6'0,"0"-1"0,-1 1 0,0-1 0,0 0 0,-1 1 0,1-1 0,-1 0 0,-6 7 0,-5 12 0,10-16 0,1-1 0,0 1 0,1 0 0,-1-1 0,1 1 0,1 0 0,0 0 0,0 0 0,0 1 0,1-1 0,0 0 0,2 11 0,-1-15 0,0 1 0,1-1 0,-1 0 0,1 0 0,0 0 0,0 0 0,0 0 0,0-1 0,1 1 0,0-1 0,-1 1 0,1-1 0,0 0 0,1 0 0,-1 0 0,0-1 0,1 1 0,0-1 0,0 0 0,-1 0 0,1 0 0,0 0 0,1-1 0,3 2 0,-2-1 0,0 0 0,0 0 0,0-1 0,0 1 0,0-1 0,1-1 0,-1 1 0,0-1 0,0 0 0,0-1 0,1 0 0,-1 0 0,0 0 0,0 0 0,0-1 0,0 0 0,0 0 0,-1-1 0,1 0 0,-1 0 0,1 0 0,-1 0 0,0-1 0,0 0 0,-1 0 0,1 0 0,-1-1 0,0 1 0,0-1 0,0 0 0,-1-1 0,0 1 0,0 0 0,0-1 0,0 0 0,-1 1 0,0-1 0,-1 0 0,1 0 0,-1 0 0,1-8 0,-2 9 6,1 1-1,-1 0 1,-1-1-1,1 1 0,0 0 1,-1-1-1,0 1 1,0 0-1,0-1 1,-1 1-1,1 0 1,-1 0-1,0 0 0,0 0 1,-1 1-1,1-1 1,-1 1-1,1-1 1,-1 1-1,0 0 1,-6-5-1,1 1-191,-1 1 1,-1-1-1,1 2 0,-1-1 1,0 1-1,0 1 1,-16-6-1,5 4-6640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1.3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24575,'8'1'0,"0"1"0,0 0 0,-1 0 0,1 1 0,11 6 0,6 1 0,362 104 0,-241-85 0,215 15 0,-259-30 57,-62-7-768,66 2 0,-80-9-6115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22.0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55 24575,'-1'0'0,"1"0"0,0 0 0,-1 0 0,1 0 0,0 0 0,0 0 0,-1 0 0,1 0 0,0 0 0,-1 1 0,1-1 0,0-1 0,-1 1 0,1 0 0,0 0 0,0 0 0,-1 0 0,1 0 0,0 0 0,-1 0 0,1 0 0,0 0 0,0-1 0,-1 1 0,1 0 0,0 0 0,0 0 0,-1 0 0,1-1 0,0 1 0,0 0 0,0 0 0,-1-1 0,1 1 0,0 0 0,0 0 0,0-1 0,0 1 0,9-10 0,20-5 0,-16 10 0,-1 0 0,2 1 0,-1 0 0,0 2 0,1-1 0,14 0 0,-24 3 0,0 0 0,0 0 0,0 1 0,0-1 0,0 1 0,0 0 0,1 0 0,-2 0 0,1 0 0,8 5 0,-11-5 0,1 0 0,0 1 0,0-1 0,0 1 0,-1-1 0,1 1 0,-1 0 0,1 0 0,-1 0 0,0 0 0,0 0 0,0 0 0,0 0 0,0 0 0,0 0 0,-1 1 0,1-1 0,-1 0 0,1 0 0,-1 1 0,0 1 0,0 1 0,-1-1 0,0 0 0,1 1 0,-2-1 0,1 0 0,0 0 0,-1 0 0,0 0 0,0 0 0,0 0 0,0 0 0,-1-1 0,1 1 0,-1-1 0,0 0 0,0 0 0,0 0 0,-4 3 0,-16 20 0,22-26 0,1 1 0,0-1 0,-1 1 0,1 0 0,0-1 0,0 1 0,-1 0 0,1-1 0,0 1 0,0 0 0,0 0 0,0-1 0,0 1 0,0 0 0,0-1 0,0 1 0,0 0 0,0 0 0,1-1 0,-1 1 0,0 0 0,0-1 0,1 1 0,-1 0 0,0-1 0,1 1 0,-1-1 0,0 1 0,1 0 0,-1-1 0,1 1 0,-1-1 0,1 1 0,0-1 0,-1 0 0,1 1 0,-1-1 0,1 0 0,0 1 0,-1-1 0,1 0 0,0 1 0,-1-1 0,2 0 0,37 12 0,-35-11 0,14 3 0,0 1 0,0 1 0,-1 1 0,28 14 0,-41-19 0,-1 0 0,0 0 0,1 1 0,-1-1 0,0 1 0,-1-1 0,1 1 0,0 0 0,-1 0 0,0 0 0,1 1 0,2 6 0,-4-8 0,-1 0 0,1 1 0,-1-1 0,0 0 0,0 0 0,0 1 0,0-1 0,0 0 0,0 1 0,-1-1 0,1 0 0,-1 0 0,1 1 0,-1-1 0,0 0 0,0 0 0,0 0 0,0 0 0,-1 0 0,1 0 0,0 0 0,-1 0 0,-3 3 0,-5 4 13,-1 0 0,-1 0 0,0-1 0,0 0 0,0-1 0,-1 0 0,0-1 0,-1-1 0,-18 5 0,12-3-387,0 1 0,1 0 1,-26 17-1,29-15-6452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22.9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394 31 24575,'0'-2'0,"-1"1"0,1 0 0,-1 0 0,1 0 0,-1 0 0,0 0 0,0-1 0,1 1 0,-1 0 0,0 0 0,0 1 0,0-1 0,0 0 0,0 0 0,0 0 0,0 1 0,0-1 0,0 0 0,-1 1 0,1-1 0,0 1 0,0 0 0,0-1 0,-1 1 0,1 0 0,-3-1 0,-41-5 0,39 6 0,-5-2 0,0 1 0,0 1 0,0 0 0,0 1 0,0 0 0,0 0 0,0 2 0,-20 5 0,24-5 0,0 1 0,0 0 0,1 0 0,-1 0 0,1 1 0,0-1 0,0 1 0,1 1 0,0-1 0,0 1 0,0 0 0,0 0 0,-6 14 0,-4 10 0,2 1 0,2 0 0,0 1 0,-9 56 0,-3 4 0,19-81 0,1 1 0,1-1 0,0 0 0,0 1 0,1 0 0,0-1 0,1 1 0,1-1 0,0 1 0,0 0 0,1-1 0,1 0 0,0 1 0,0-1 0,1 0 0,1-1 0,0 1 0,0-1 0,10 15 0,-3-8-72,1 0 1,0-1-1,1 0 0,0-1 0,1-1 0,1-1 0,1 0 0,0-1 1,0 0-1,1-2 0,0 0 0,1-1 0,0 0 0,1-2 0,0-1 1,0 0-1,0-1 0,24 2 0,-18-4-6754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23.6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24575,'18'1'0,"-1"1"0,1 1 0,0 0 0,-1 1 0,0 1 0,0 0 0,0 2 0,-1 0 0,1 0 0,-2 2 0,1 0 0,-1 1 0,-1 0 0,25 23 0,-22-17 0,-1 1 0,0 0 0,-2 1 0,0 1 0,-1 0 0,-1 1 0,0 0 0,-2 1 0,-1 0 0,0 0 0,5 24 0,-9-26 0,2 5 0,-1 0 0,-2 1 0,3 31 0,-7-48 0,0 0 0,-1 0 0,0 1 0,0-1 0,0 0 0,-1 0 0,-1 0 0,1 0 0,-1 0 0,-1-1 0,1 1 0,-1-1 0,-9 12 0,-5 3 33,-1-1 0,-30 25 0,32-30-326,0 0 0,1 1 1,0 0-1,-13 21 0,16-15-6533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4:37.2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1 259 24575,'0'-259'0,"0"300"0,1-1 0,2 0 0,2 0 0,2 0 0,13 44 0,13 44 104,4 14-1573,-30-123-5357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4:37.7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59 24575,'6'-1'0,"-1"-1"0,1 0 0,-1 0 0,0 0 0,0 0 0,0-1 0,0 0 0,7-5 0,13-7 0,-19 12 0,0 0 0,1 1 0,0-1 0,-1 1 0,1 0 0,0 1 0,0 0 0,0 0 0,0 0 0,0 1 0,0 0 0,0 1 0,8 0 0,-11 1 0,1-1 0,0 1 0,-1 0 0,1 0 0,-1 0 0,0 1 0,0 0 0,0-1 0,0 1 0,0 1 0,0-1 0,-1 1 0,1-1 0,-1 1 0,0 0 0,-1 0 0,1 0 0,-1 1 0,3 5 0,-1-4 0,-1 1 0,-1-1 0,1 1 0,-1 0 0,-1 0 0,1-1 0,-1 1 0,0 0 0,-1 1 0,1-1 0,-1 0 0,-1 0 0,0 0 0,0 0 0,-2 8 0,-2-1 0,0 1 0,-2-1 0,0 0 0,0 0 0,-17 21 0,17-24 0,0 1 0,0 0 0,1 0 0,0 1 0,-7 25 0,12-35 0,0-1 0,1 1 0,-1 0 0,0 0 0,1 0 0,0 0 0,-1 0 0,1 0 0,0-1 0,1 1 0,-1 0 0,1 0 0,-1 0 0,1 0 0,0 0 0,0-1 0,0 1 0,0 0 0,0-1 0,1 1 0,-1-1 0,1 1 0,0-1 0,-1 0 0,1 0 0,0 1 0,1-1 0,-1-1 0,0 1 0,0 0 0,1 0 0,-1-1 0,4 2 0,4 0 21,0 0-1,0 0 0,0-1 1,0-1-1,13 1 0,24 5-1507,-24-1-5339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4:38.1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24575,'6'1'0,"1"1"0,-1 1 0,0-1 0,-1 1 0,1 0 0,0 0 0,-1 1 0,1 0 0,-1 0 0,0 0 0,4 5 0,7 4 0,168 137 0,-175-142-124,1 1 0,-1 1 0,-1-1 0,1 1 0,-2 1 0,1-1-1,-1 1 1,-1 1 0,0-1 0,8 25 0,-9-13-6702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4:38.6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404 1 24575,'1'0'0,"-1"0"0,1 0 0,-1 0 0,1 0 0,-1 0 0,1 0 0,-1 0 0,1 0 0,-1 0 0,1 1 0,-1-1 0,1 0 0,-1 0 0,0 0 0,1 1 0,-1-1 0,1 0 0,-1 0 0,0 1 0,1-1 0,-1 0 0,0 1 0,1-1 0,-1 1 0,0-1 0,1 0 0,-1 1 0,0-1 0,0 1 0,0-1 0,1 1 0,-1-1 0,0 1 0,-3 22 0,-16 18 0,-3-2 0,-3-1 0,-1-1 0,-44 48 0,50-64 0,0-1 0,-2-1 0,0-1 0,-1-1 0,0-1 0,-43 22 0,27-18-1365,22-12-5461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33.4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403 2 24575,'-9'-1'0,"-9"1"0,1 0 0,-1 1 0,0 1 0,1 0 0,-1 2 0,-17 5 0,13 0 0,0 0 0,1 2 0,0 1 0,1 0 0,0 1 0,-18 17 0,30-23 0,1 0 0,-1 1 0,1 0 0,1 1 0,0-1 0,0 1 0,0 0 0,1 1 0,1-1 0,-1 1 0,1 0 0,1 0 0,0 1 0,1-1 0,-3 19 0,2 8 0,2 0 0,1 0 0,2 0 0,2 0 0,8 36 0,-7-50 0,2-1 0,0 0 0,2 0 0,0 0 0,1-1 0,2-1 0,0 0 0,1-1 0,17 20 0,-16-21 0,19 22 0,60 55 0,-80-84 0,1 0 0,0-1 0,0 0 0,1-1 0,0-1 0,1 0 0,0-1 0,28 8 0,0-4 0,1-2 0,0-2 0,1-2 0,-1-2 0,1-2 0,52-5 0,-75 1 0,1-1 0,-1-1 0,0-2 0,-1 0 0,1-1 0,-1-1 0,-1-1 0,0-1 0,0-1 0,-1 0 0,-1-2 0,18-16 0,-13 9 0,-1-1 0,-2-1 0,0-1 0,-1-1 0,-2-1 0,0-1 0,-2 0 0,19-44 0,-24 40 0,-1 0 0,6-40 0,-8 38 0,-5 22 0,0-1 0,-1 0 0,-1 0 0,1-1 0,-2 1 0,0 0 0,0 0 0,-1 0 0,-1-1 0,0 1 0,0 0 0,-1 1 0,-1-1 0,0 0 0,-1 1 0,0 0 0,-12-19 0,8 15 0,0 1 0,-1 0 0,-1 1 0,0 0 0,-1 1 0,0 0 0,-1 1 0,0 0 0,-1 1 0,0 1 0,-1 0 0,0 1 0,0 0 0,-1 1 0,-28-8 0,-25-4 0,-2 4 0,0 2 0,-87-4 0,149 18 0,0 0 0,-1 1 0,1 0 0,0 0 0,0 1 0,0 0 0,0 0 0,0 1 0,1 1 0,0-1 0,0 1 0,0 1 0,0-1 0,1 1 0,0 0 0,-7 9 0,-3 3 0,0 1 0,2 1 0,1 0 0,0 0 0,-11 25 0,10-16-1365,1-3-5461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4:40.8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 24575,'4'-10'0,"3"19"0,7 20 0,-3 19 0,-1 0 0,-2 0 0,-3 1 0,-1 0 0,-4 50 0,1-76 6,1 0 1,9 40-1,-3-18-1390,-4-19-5442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4:41.2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32 66 24575,'-1'18'0,"-1"0"0,0 1 0,-8 24 0,-5 42 0,14-77 0,1-1 0,0 0 0,0 1 0,1-1 0,-1 0 0,2 1 0,-1-1 0,1 0 0,0 0 0,1 0 0,6 13 0,-7-16 0,2 0 0,-1 0 0,0 0 0,1-1 0,0 1 0,0-1 0,0 0 0,0 0 0,0 0 0,1 0 0,-1-1 0,1 0 0,0 0 0,-1 0 0,1 0 0,0-1 0,10 2 0,-1-1 0,0 0 0,0-1 0,-1 0 0,1-1 0,0 0 0,0-1 0,0-1 0,-1 0 0,1-1 0,-1-1 0,0 0 0,22-10 0,-26 10 0,-1-1 0,1-1 0,-1 0 0,0 0 0,0 0 0,-1-1 0,1 0 0,-2-1 0,1 0 0,-1 0 0,0 0 0,-1-1 0,0 1 0,0-1 0,-1-1 0,0 1 0,5-20 0,-8 25 0,0-1 0,0 1 0,0-1 0,-1 0 0,0 0 0,0 1 0,0-1 0,0 0 0,-1 0 0,0 1 0,0-1 0,0 1 0,-1-1 0,1 1 0,-1-1 0,-3-4 0,1 2 0,-1 0 0,0 1 0,-1-1 0,1 1 0,-1 0 0,0 0 0,-1 1 0,-10-8 0,-2 2 0,-1 0 0,0 2 0,0 0 0,-1 1 0,0 1 0,-26-5 0,-18 3-1365,38 8-5461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1.8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 24575,'45'-2'0,"1"3"0,0 2 0,-1 2 0,1 1 0,-1 3 0,71 23 0,-62-12 0,-1 1 0,0 3 0,-2 3 0,74 50 0,-120-73 0,0 0 0,1 0 0,-1 1 0,-1 0 0,1 0 0,-1 0 0,0 1 0,0-1 0,0 1 0,-1 0 0,0 0 0,0 0 0,-1 1 0,1-1 0,-1 1 0,-1-1 0,1 1 0,-1 0 0,0 0 0,-1-1 0,0 1 0,0 0 0,0 0 0,-1 0 0,0-1 0,0 1 0,-1 0 0,0-1 0,0 1 0,0-1 0,-1 1 0,0-1 0,0 0 0,0 0 0,-1-1 0,0 1 0,-8 7 0,-18 19 0,-1-1 0,-2-1 0,-66 44 0,-121 57 0,210-125-76,1-1 1,-1 0-1,0-1 0,-1 0 0,1 0 0,0-1 0,-1-1 0,0 0 1,0 0-1,0-1 0,0 0 0,0-1 0,0 0 0,0-1 1,1 0-1,-1-1 0,-13-3 0,5-2-6750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36.2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1072 156 24575,'0'-5'0,"0"1"0,-1-1 0,0 1 0,0 0 0,0-1 0,-1 1 0,0 0 0,1-1 0,-1 1 0,-1 0 0,1 0 0,-1 1 0,1-1 0,-1 0 0,0 1 0,0 0 0,-1 0 0,1 0 0,-1 0 0,1 0 0,-1 1 0,0-1 0,0 1 0,0 0 0,-1 0 0,1 1 0,-9-3 0,-11-3 0,-1 1 0,0 1 0,-44-3 0,50 6 0,-62-11 0,56 7 0,0 2 0,-29-1 0,46 4 0,-45-1 0,1 2 0,-102 14 0,139-11 0,0 0 0,0 1 0,0 1 0,0 0 0,1 1 0,0 1 0,0 0 0,1 1 0,0 0 0,0 1 0,1 1 0,0 0 0,1 0 0,-17 20 0,12-10 0,0 2 0,2-1 0,0 2 0,2 0 0,0 1 0,2 0 0,0 0 0,2 1 0,-7 33 0,6-14 0,2-8 0,-6 60 0,13-84 0,0 0 0,1 1 0,0-1 0,0 0 0,1 0 0,1 0 0,0 0 0,10 21 0,16 34 0,-4-9 0,60 102 0,-74-142 0,2-1 0,0 0 0,1-1 0,0-1 0,1 0 0,1-1 0,0-1 0,1 0 0,30 17 0,-7-12 0,1-2 0,1-1 0,1-2 0,-1-2 0,2-2 0,71 7 0,-35-4 0,-36-5 0,77 4 0,-54-10 0,-16 1 0,91-10 0,-127 6 0,0 0 0,0-2 0,0 0 0,0 0 0,-1-2 0,1 0 0,-2 0 0,1-1 0,-1-1 0,18-13 0,-8 3 0,9-7 0,-1-1 0,49-53 0,-72 69 0,0 0 0,-1 0 0,0-1 0,-1 1 0,0-2 0,-1 1 0,0 0 0,0-1 0,-2 0 0,1 0 0,-2 0 0,1-1 0,0-17 0,-2-12 0,-2 1 0,-2-1 0,-1 1 0,-15-65 0,11 77 0,-1 1 0,-2 0 0,0 0 0,-2 1 0,-1 1 0,-1 0 0,-21-27 0,22 33 0,-2 0 0,0 1 0,-2 1 0,0 0 0,0 1 0,-2 1 0,0 1 0,-1 1 0,0 0 0,-1 2 0,-30-13 0,-34-13 0,51 21 0,-66-21 0,90 35 0,-1 0 0,1 0 0,-1 2 0,1-1 0,-1 2 0,0-1 0,1 2 0,-1-1 0,0 2 0,-14 3 0,19-3-76,-1 1 1,2 0-1,-1 0 0,0 1 0,1 0 0,-1 0 0,1 0 0,0 1 1,1 0-1,-1 0 0,1 1 0,0-1 0,0 1 0,1 0 1,-1 1-1,1-1 0,-3 7 0,-3 10-6750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4:41.9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1 24575,'-1'98'0,"3"162"0,16-132 0,-6-60 0,-6-38-1365,1-4-5461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4:42.3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98 24575,'5'-1'0,"-1"-1"0,0 0 0,0 0 0,1 0 0,-1 0 0,0 0 0,-1-1 0,1 0 0,0 0 0,-1 0 0,0 0 0,0 0 0,5-7 0,18-15 0,-17 20 0,1 1 0,0-1 0,0 2 0,0-1 0,0 2 0,1-1 0,-1 1 0,1 1 0,0 0 0,-1 0 0,1 1 0,0 0 0,0 1 0,-1 0 0,1 1 0,-1 0 0,1 1 0,11 5 0,-18-6 0,0 0 0,0 1 0,-1 0 0,1-1 0,-1 1 0,1 1 0,-1-1 0,0 0 0,-1 1 0,1 0 0,-1 0 0,1 0 0,-1 0 0,0 0 0,1 5 0,21 72 0,-16-48 0,15 69 0,-13-55 0,24 70 0,-27-95-1365,-1-2-5461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4:42.6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0 126 24575,'11'0'0,"3"-5"0,4-2 0,5 0 0,-2-3 0,1-1 0,2 2 0,2-3 0,1 1 0,3-3 0,0 0 0,0 4 0,1 3 0,0 2 0,0 3 0,-5 1-8191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37.5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738 92 24575,'0'-3'0,"0"0"0,1-1 0,-1 1 0,0 0 0,0 0 0,-1-1 0,1 1 0,-1 0 0,1 0 0,-1 0 0,0 0 0,0 0 0,-1 0 0,1 0 0,0 0 0,-1 0 0,0 0 0,0 1 0,0-1 0,0 1 0,0-1 0,0 1 0,-1 0 0,1 0 0,-1 0 0,1 0 0,-1 0 0,0 1 0,0-1 0,0 1 0,0 0 0,0-1 0,0 1 0,0 1 0,0-1 0,0 0 0,-1 1 0,-4 0 0,-12-2 0,0 0 0,0 2 0,0 1 0,0 0 0,0 1 0,0 2 0,0 0 0,1 1 0,0 0 0,-37 17 0,-13 11 0,-97 62 0,145-82 0,10-6 0,0 0 0,1 1 0,0 0 0,0 0 0,1 1 0,0 1 0,1 0 0,-1 0 0,2 0 0,0 1 0,-11 21 0,11-15 0,1 0 0,1 0 0,0 1 0,2 0 0,0 0 0,0 0 0,1 34 0,2-13 0,-1 8 0,7 60 0,-4-91 0,1-1 0,0 0 0,1 0 0,1 0 0,0-1 0,1 1 0,0-1 0,9 13 0,15 20 0,2 0 0,38 43 0,-56-75 0,1 0 0,0-1 0,1 0 0,1-2 0,0 1 0,1-2 0,0-1 0,35 16 0,-11-9 0,2-2 0,-1-2 0,1-2 0,1-1 0,0-3 0,91 3 0,-80-10 0,1-3 0,87-15 0,-120 13 0,0-1 0,0-2 0,-1 0 0,0-1 0,0-2 0,-1 0 0,0-2 0,25-18 0,33-29 0,142-115 0,-209 163 0,-1-1 0,-1-1 0,0 0 0,0 0 0,-1-1 0,-1-1 0,-1 1 0,0-2 0,-1 1 0,-1-1 0,-1 0 0,6-28 0,-8 31 0,-1-1 0,0 1 0,-2-1 0,1 1 0,-2-1 0,0 1 0,-1-1 0,0 1 0,-1 0 0,-1 0 0,0 0 0,-1 0 0,0 0 0,-1 1 0,-13-21 0,8 17 0,-85-115 0,82 117 0,0 0 0,-1 1 0,0 0 0,-2 2 0,1-1 0,-19-9 0,7 8 0,0 2 0,-1 0 0,0 2 0,0 2 0,-1 0 0,0 2 0,-51-4 0,-225 7 0,165 6 0,122-3-101,1-1 159,0 2 1,0 0-1,-32 6 1,45-6-138,0 0 0,0 1 0,0 0 1,1 0-1,-1 0 0,1 0 0,-1 1 0,1 0 0,0 0 1,0 0-1,0 0 0,1 1 0,-1-1 0,1 1 0,0 0 1,0 0-1,0 0 0,-3 7 0,-3 9-6747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46.0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24575,'2'1'0,"-1"-1"0,1 1 0,-1 0 0,0 0 0,0 0 0,1-1 0,-1 1 0,0 0 0,0 1 0,0-1 0,0 0 0,0 0 0,0 0 0,0 1 0,0-1 0,-1 0 0,1 1 0,0-1 0,0 3 0,15 37 0,-12-29 0,53 181 0,-44-143 0,-7-18-14,-6-27-121,1 0 0,-1 1-1,1-1 1,1 1 0,-1-1 0,1 0 0,0 0 0,0 0 0,5 9 0,0-9-6691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46.3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24575,'0'5'0,"0"7"0,6 2 0,1 3 0,0-1-8191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46.9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7 297 24575,'-3'-68'0,"1"44"0,1 0 0,1 0 0,1 0 0,1 0 0,7-32 0,-9 53 0,1 1 0,0-1 0,-1 1 0,1-1 0,0 1 0,0-1 0,0 1 0,1 0 0,-1-1 0,1 1 0,-1 0 0,1 0 0,-1 0 0,1 0 0,0 0 0,0 0 0,0 1 0,0-1 0,1 1 0,-1-1 0,0 1 0,1 0 0,-1 0 0,0 0 0,1 0 0,0 0 0,-1 1 0,4-1 0,-2 1 0,0 1 0,-1-1 0,1 1 0,0 0 0,-1 0 0,1 1 0,0-1 0,-1 1 0,0 0 0,1 0 0,-1 0 0,0 0 0,0 0 0,0 1 0,0-1 0,-1 1 0,1 0 0,3 5 0,1 0 0,-1 1 0,1-1 0,-2 1 0,1 0 0,-1 0 0,-1 0 0,0 1 0,0 0 0,-1-1 0,0 1 0,2 14 0,-7-18 0,-3-12 0,-4-11 0,6 6 0,0 0 0,0 0 0,2-1 0,-2-20 0,3 30 0,-1-1 0,1 1 0,0 0 0,0 0 0,0 0 0,0 0 0,1 0 0,-1 0 0,0 0 0,1 0 0,0 0 0,-1 0 0,1 0 0,0 0 0,0 0 0,0 0 0,0 0 0,0 1 0,1-1 0,-1 0 0,0 1 0,1-1 0,-1 1 0,1 0 0,0-1 0,-1 1 0,1 0 0,0 0 0,0 0 0,0 0 0,0 0 0,0 1 0,0-1 0,3 0 0,-3 1 0,1 0 0,-1 1 0,0-1 0,1 1 0,-1-1 0,1 1 0,-1 0 0,0 0 0,0 0 0,1 0 0,-1 1 0,0-1 0,0 0 0,0 1 0,0 0 0,-1-1 0,1 1 0,0 0 0,-1 0 0,1 0 0,-1 0 0,1 0 0,-1 0 0,2 5 0,24 63 0,-22-56 0,3 11-682,9 50-1,-13-46-6143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47.3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0 334 24575,'16'0'0,"0"-2"0,0 0 0,0 0 0,26-9 0,-34 9 0,-1 0 0,0-1 0,0 0 0,0 0 0,0-1 0,0 0 0,-1 0 0,0-1 0,0 1 0,0-1 0,8-10 0,-13 14 0,0-1 0,0 1 0,0 0 0,0-1 0,-1 1 0,1-1 0,-1 1 0,1-1 0,-1 0 0,0 1 0,1-1 0,-1 1 0,0-1 0,0 0 0,0 1 0,0-1 0,0 0 0,-1 1 0,1-1 0,0 1 0,-1-1 0,1 1 0,-1-1 0,0 1 0,1-1 0,-1 1 0,0-1 0,0 1 0,-2-3 0,-4-4 0,0 0 0,-1 1 0,-15-13 0,-14-15 0,35 31-37,1 0 0,0 0 1,-1 0-1,1 0 0,0 0 0,1 0 0,-1 0 0,1 0 0,0 0 0,0 0 0,0 0 0,0 0 1,1 0-1,0 0 0,0 0 0,0 0 0,0 0 0,0 0 0,1 1 0,0-1 0,0 0 0,0 1 1,0-1-1,0 1 0,1 0 0,0 0 0,-1 0 0,1 0 0,0 0 0,0 1 0,1-1 0,-1 1 1,1 0-1,-1 0 0,1 0 0,3-1 0,13-6-6789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47.8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251 1 24575,'-9'0'0,"0"1"0,1-1 0,-1 2 0,1-1 0,-1 1 0,1 1 0,0-1 0,0 1 0,0 1 0,0 0 0,0 0 0,1 0 0,-13 11 0,10-7 0,1 1 0,0 1 0,0 0 0,1 0 0,0 0 0,1 1 0,0 0 0,-8 20 0,7-12 0,1 0 0,1 0 0,0 0 0,2 1 0,0 0 0,1 0 0,1 0 0,1 0 0,1 1 0,1-1 0,6 38 0,-4-44 10,1-1 0,0 1 0,1-1 0,0 0 0,1-1 0,1 1 0,0-1 0,1-1 0,0 1 0,0-1 0,15 14 0,-18-20-72,1 0 0,-1-1 0,1 1 0,0-1 1,0 0-1,1-1 0,-1 0 0,1 0 0,0 0 0,0-1 0,0 0 0,0 0 1,0-1-1,0 1 0,0-2 0,1 1 0,-1-1 0,0 0 0,1-1 0,-1 1 1,0-2-1,0 1 0,10-3 0,3-3-6764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3.0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24575,'1'0'0,"1"0"0,-1 1 0,0-1 0,0 0 0,0 1 0,0-1 0,0 1 0,0 0 0,-1-1 0,1 1 0,0 0 0,0-1 0,0 1 0,0 0 0,-1 0 0,1 0 0,0 0 0,-1 0 0,1 0 0,-1 0 0,1 0 0,-1 0 0,1 0 0,-1 0 0,0 0 0,0 0 0,1 1 0,5 35 0,-6-34 0,7 185 0,2 15 0,34 170 0,-40-345 0,-2-16 0,0 0 0,0-1 0,1 1 0,1-1 0,5 16 0,-8-27 0,0-1 0,0 1 0,1 0 0,-1 0 0,0-1 0,0 1 0,0 0 0,0 0 0,0-1 0,0 1 0,0 0 0,1 0 0,-1 0 0,0-1 0,0 1 0,0 0 0,0 0 0,1 0 0,-1 0 0,0-1 0,0 1 0,0 0 0,1 0 0,-1 0 0,0 0 0,0 0 0,1 0 0,-1 0 0,0 0 0,0 0 0,1 0 0,-1 0 0,0 0 0,0 0 0,1 0 0,-1 0 0,0 0 0,0 0 0,0 0 0,1 0 0,-1 0 0,0 0 0,0 0 0,1 0 0,-1 0 0,0 0 0,0 1 0,1-1 0,-1 0 0,0 0 0,0 0 0,0 0 0,0 1 0,1-1 0,-1 0 0,0 1 0,3-27 0,-6 11 0,0-1 0,-1 0 0,-9-23 0,-6-26 0,-25-198 0,38 212 0,4 0 0,1 0 0,8-61 0,-5 96 0,1 0 0,1 1 0,0-1 0,2 1 0,-1 1 0,16-28 0,-19 37 0,0 1 0,1 0 0,-1-1 0,1 1 0,0 0 0,1 0 0,-1 1 0,1-1 0,-1 1 0,1-1 0,0 1 0,0 0 0,0 1 0,1-1 0,-1 1 0,1 0 0,-1 0 0,1 0 0,0 1 0,0-1 0,0 1 0,0 0 0,0 1 0,0-1 0,6 1 0,-4 2 0,1 0 0,-1 0 0,0 1 0,0 0 0,0 1 0,0 0 0,8 6 0,17 8 0,-21-13 0,0 1 0,0 1 0,0 0 0,-1 0 0,0 1 0,-1 0 0,0 0 0,0 1 0,-1 1 0,0 0 0,0 0 0,-1 0 0,-1 1 0,1 0 0,8 23 0,-7-10 0,-2 0 0,0 1 0,-2 0 0,0 0 0,-2 0 0,-2 50 0,0-61 0,-1-1 0,0 0 0,0 0 0,-2 0 0,0 0 0,0 0 0,-1 0 0,-1-1 0,0 1 0,0-1 0,-1 0 0,-12 16 0,12-18 12,0 0 0,0 1 0,1 0 0,1 0 0,-1 1 0,2-1 0,0 1 0,0 0 0,-1 13 0,3-18-105,1 1 0,-1 0 1,1-1-1,0 1 0,1 0 0,0-1 0,0 1 0,1-1 1,0 1-1,0-1 0,1 0 0,-1 1 0,2-1 1,-1-1-1,6 9 0,4 0-6733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48.2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 24575,'35'-13'0,"-5"1"0,-25 11 0,1 0 0,-1 0 0,1 0 0,-1 1 0,1 0 0,-1 0 0,1 0 0,0 0 0,-1 1 0,0 0 0,1 1 0,-1-1 0,9 4 0,-11-3 0,0 1 0,0-1 0,0 1 0,0-1 0,-1 1 0,1 0 0,-1 0 0,0 0 0,0 0 0,0 1 0,0-1 0,-1 0 0,1 1 0,-1-1 0,0 1 0,0-1 0,0 1 0,-1 0 0,1 0 0,-1-1 0,0 6 0,1 30 0,-2 1 0,-2-1 0,-12 66 0,5-46 0,8-51-85,1 0 0,-1 0-1,1 0 1,1 0 0,0 0-1,0 1 1,0-1 0,1 0-1,0 0 1,1 0 0,0 0-1,0 0 1,0 0 0,1-1-1,7 13 1,3 0-6741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48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48 24575,'0'5'0,"11"2"0,8-1 0,6-1 0,5-6 0,1-4 0,2 0 0,-5-5 0,-3-1 0,-5-3 0,0 0 0,-5 3-8191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48.9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24575,'9'8'0,"1"-1"0,0 0 0,0-1 0,1 0 0,0 0 0,20 7 0,-17-8 0,-1 1 0,1 1 0,22 15 0,-25-13 0,0-1 0,0 2 0,-1 0 0,0 0 0,-1 0 0,0 1 0,0 1 0,-1 0 0,-1 0 0,0 0 0,-1 1 0,0 0 0,-1 0 0,0 1 0,-1-1 0,-1 1 0,0 0 0,-1 0 0,-1 0 0,1 22 0,-1-28 0,-1 1 0,0-1 0,0 1 0,-1-1 0,0 1 0,0-1 0,-1 0 0,0 1 0,0-1 0,-1 0 0,0 0 0,-1-1 0,0 1 0,0-1 0,0 1 0,-1-1 0,0-1 0,-11 13 0,-44 35-1365,32-29-5461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50.0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95 55 24575,'40'0'0,"-20"2"0,0-2 0,0 0 0,0-1 0,0-1 0,0-1 0,0-1 0,-1 0 0,34-13 0,-39 5 0,-18 4 0,2 7 0,-1 0 0,1 0 0,-1 0 0,0 1 0,0-1 0,1 1 0,-1 0 0,0-1 0,0 1 0,-3 1 0,-7 1 0,1 1 0,0 1 0,0 0 0,0 0 0,1 1 0,-1 1 0,1 0 0,1 0 0,-1 1 0,1 1 0,0 0 0,1 0 0,0 0 0,0 2 0,1-1 0,0 1 0,-7 11 0,14-20 0,-1 1 0,1-1 0,0 1 0,0 0 0,0-1 0,0 1 0,1 0 0,-1 0 0,0 0 0,1 0 0,-1 0 0,1-1 0,0 1 0,0 0 0,-1 0 0,1 0 0,0 0 0,1 0 0,-1 0 0,0 0 0,1 0 0,-1 0 0,1 0 0,-1 0 0,1 0 0,0-1 0,0 1 0,0 0 0,0 0 0,0-1 0,0 1 0,0-1 0,1 1 0,-1-1 0,1 1 0,-1-1 0,1 0 0,-1 0 0,1 0 0,0 0 0,3 2 0,8 4 0,2-1 0,-1 0 0,1-1 0,22 4 0,-13-3 0,20 8 0,59 24 0,-91-33 0,0 1 0,-1 0 0,1 1 0,-1 0 0,-1 1 0,0 0 0,0 1 0,0 0 0,15 19 0,-24-26 0,1 0 0,0 1 0,-1-1 0,0 1 0,1-1 0,-1 1 0,0 0 0,-1 0 0,1-1 0,0 1 0,-1 0 0,1 0 0,-1 0 0,0 0 0,0 0 0,0-1 0,0 1 0,-1 0 0,1 0 0,-1 0 0,-1 2 0,0 0 0,0 0 0,-1 0 0,0 0 0,0-1 0,0 1 0,-1-1 0,1 0 0,-1 0 0,0 0 0,-7 5 0,-3 0 0,0 0 0,-1 0 0,0-1 0,0-1 0,-1 0 0,-23 6 0,0-6 0,0-1 0,0-2 0,-1-2 0,1-1 0,-78-10 0,115 9-59,-1-1 0,0 1-1,0 0 1,1-1-1,-1 0 1,1 0 0,-1 0-1,1 0 1,-1 0 0,1 0-1,-1-1 1,1 1 0,0-1-1,0 1 1,0-1-1,0 0 1,0 0 0,0 0-1,0 0 1,1 0 0,-1-1-1,-2-4 1,-3-12-6767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50.8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434 34 24575,'0'-2'0,"-1"1"0,1 0 0,-1-1 0,0 1 0,1 0 0,-1-1 0,0 1 0,0 0 0,0 0 0,0 0 0,0 0 0,0 0 0,0 0 0,0 0 0,-1 0 0,1 0 0,0 0 0,-1 1 0,1-1 0,0 0 0,-1 1 0,1 0 0,-1-1 0,1 1 0,-1 0 0,1-1 0,-1 1 0,1 0 0,-1 0 0,-1 0 0,-48 1 0,35 2 0,0 1 0,0 1 0,0 1 0,1 0 0,0 1 0,0 0 0,0 1 0,1 1 0,0 0 0,-24 23 0,22-18 0,1 1 0,0 1 0,1 0 0,1 1 0,1 1 0,0 0 0,1 0 0,-9 23 0,14-23 0,0-1 0,2 1 0,0 0 0,1 1 0,1-1 0,-1 36 0,5-15 0,1-1 0,10 49 0,-9-70 0,1-1 0,1 1 0,1-1 0,0-1 0,1 1 0,1-1 0,0-1 0,1 1 0,1-2 0,0 1 0,13 11 0,-5-6 0,2 0 0,0-2 0,1 0 0,1-1 0,1-1 0,30 13 0,-17-11 0,0-3 0,2-1 0,0-1 0,0-3 0,0-1 0,1-2 0,1-1 0,-1-3 0,69-3 0,-85-3 0,0 0 0,0-2 0,0 0 0,-1-2 0,0-1 0,-1 0 0,1-2 0,25-16 0,-15 5 0,-1-1 0,-1-2 0,-1 0 0,36-41 0,-56 54 0,0 0 0,-1-1 0,0 0 0,-1-1 0,-1 1 0,0-2 0,-1 1 0,0-1 0,-1 0 0,4-23 0,-4 11 0,-2-1 0,-1 1 0,-1-1 0,-1 0 0,-5-30 0,3 50 0,1 0 0,-2 0 0,1 0 0,-1 0 0,0 1 0,-1-1 0,0 1 0,0 0 0,0 0 0,-1 0 0,0 1 0,-6-7 0,-12-11 0,-44-34 0,31 28 0,14 10 0,-2 1 0,-1 1 0,0 1 0,-1 1 0,0 1 0,-2 2 0,1 0 0,-2 2 0,1 1 0,-1 2 0,-1 0 0,0 2 0,0 2 0,0 0 0,-31 1 0,29 5 0,-1 2 0,1 1 0,1 1 0,-1 2 0,1 1 0,0 1 0,1 2 0,0 1 0,-40 25 0,61-33-273,1 0 0,0 1 0,0 1 0,-12 12 0,9-5-6553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52.1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89 87 24575,'0'1'0,"0"-1"0,0 0 0,0 1 0,0-1 0,0 0 0,0 1 0,0-1 0,0 0 0,0 1 0,0-1 0,0 0 0,0 1 0,0-1 0,0 0 0,0 1 0,0-1 0,0 0 0,-1 0 0,1 1 0,0-1 0,0 0 0,0 1 0,-1-1 0,1 0 0,0 0 0,0 1 0,0-1 0,-1 0 0,1 0 0,0 0 0,0 1 0,-1-1 0,1 0 0,0 0 0,-1 0 0,1 0 0,0 1 0,-1-1 0,1 0 0,0 0 0,-1 0 0,1 0 0,0 0 0,-1 0 0,1 0 0,0 0 0,-1 0 0,1 0 0,0 0 0,-1 0 0,1-1 0,0 1 0,-1 0 0,1 0 0,0 0 0,0 0 0,-1 0 0,1-1 0,0 1 0,-1 0 0,0-1 0,1 0 0,-1 1 0,1-1 0,-1 0 0,1 1 0,-1-1 0,1 0 0,0 0 0,-1 0 0,1 1 0,0-1 0,0 0 0,0 0 0,-1 0 0,1 0 0,0 0 0,0 1 0,0-1 0,0 0 0,0 0 0,0 0 0,1 0 0,-1 0 0,0 1 0,0-1 0,1 0 0,-1 0 0,0 0 0,1 1 0,-1-1 0,1-1 0,3-2 0,0 0 0,-1 0 0,1 0 0,1 1 0,-1 0 0,0-1 0,1 2 0,-1-1 0,1 0 0,0 1 0,7-3 0,59-17 0,-67 21 0,-1 0 0,1 0 0,-1 0 0,1 1 0,0-1 0,0 1 0,-1 0 0,1 0 0,0 0 0,0 1 0,-1-1 0,1 1 0,0 0 0,-1 0 0,1 0 0,-1 1 0,1-1 0,-1 1 0,0 0 0,0 0 0,6 4 0,-7-3 0,1 0 0,-1 0 0,0 1 0,0-1 0,-1 0 0,1 1 0,-1-1 0,1 1 0,-1 0 0,0-1 0,-1 1 0,1 0 0,-1 0 0,1 0 0,-1-1 0,0 1 0,-1 0 0,1 0 0,-1 0 0,1-1 0,-3 8 0,0-4 0,1 1 0,-1-1 0,-1 1 0,1-1 0,-1 0 0,0-1 0,-1 1 0,0-1 0,-8 10 0,-60 50 0,17-17 0,39-33 0,-5 6 0,-28 36 0,45-52 0,1 1 0,-1-1 0,1 1 0,1 0 0,-1 1 0,1-1 0,0 1 0,1-1 0,0 1 0,-2 15 0,4-21 0,0 1 0,0-1 0,0 0 0,0 1 0,1-1 0,-1 1 0,1-1 0,-1 0 0,1 1 0,0-1 0,0 0 0,0 0 0,0 1 0,1-1 0,-1 0 0,0 0 0,1 0 0,3 3 0,-1-2 0,0 0 0,1 1 0,-1-1 0,1-1 0,0 1 0,0-1 0,0 1 0,6 0 0,6 2 0,1-1 0,-1-1 0,1 0 0,21-1 0,-18-1 30,0-1 0,1 0 0,21-5 0,-36 4-129,-1-1 0,1 1 0,-1-1 0,0 0 0,0-1 0,0 0 0,0 0 0,-1 0 0,1-1 0,-1 1 0,0-1 0,0 0 0,0-1 0,6-6 0,0-4-6727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52.9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824 60 24575,'1'-2'0,"-1"0"0,0 0 0,-1-1 0,1 1 0,0 0 0,-1 0 0,1-1 0,-1 1 0,0 0 0,0 0 0,0 0 0,0 0 0,0 0 0,0 0 0,0 0 0,-1 0 0,1 0 0,-1 1 0,1-1 0,-1 1 0,-2-3 0,1 2 0,-1 1 0,0-1 0,1 0 0,-1 1 0,0 0 0,0-1 0,0 2 0,0-1 0,0 0 0,0 1 0,-5 0 0,-5 0 0,-1 1 0,1 1 0,-1 1 0,1 0 0,-24 8 0,-79 25 0,73-24 0,0 2 0,-62 28 0,78-25 0,0 1 0,1 2 0,-29 27 0,26-21 0,12-10 0,1 2 0,1 0 0,1 1 0,1 1 0,1 0 0,0 1 0,1 0 0,2 1 0,-14 39 0,21-51 0,1 1 0,0 0 0,1-1 0,0 1 0,1 0 0,0 0 0,0-1 0,1 1 0,1 0 0,0-1 0,0 1 0,1-1 0,1 0 0,7 16 0,1-1 0,2 0 0,0-2 0,2 0 0,29 34 0,-31-42 0,1-1 0,1-1 0,1 0 0,-1 0 0,2-2 0,0 0 0,0-1 0,31 11 0,-2-3 0,0-3 0,71 14 0,-81-22 0,1-2 0,0-2 0,0-1 0,45-4 0,-58 0 0,-1-1 0,1-1 0,0-1 0,-1-2 0,0 0 0,-1-1 0,32-16 0,-31 11 0,-1-2 0,0 0 0,-1-2 0,0 0 0,32-36 0,-41 39 0,-1-2 0,0 1 0,-1-2 0,0 1 0,-2-2 0,0 1 0,-1-1 0,11-34 0,-9 14 0,12-78 0,-21 103 0,0 0 0,-1 0 0,0 0 0,-1 1 0,-1-1 0,0 0 0,-1 1 0,0-1 0,-1 1 0,-5-14 0,-7-8 0,0 0 0,-36-52 0,45 76 0,-1 0 0,-1 0 0,0 1 0,0 0 0,0 1 0,-1 0 0,-1 0 0,1 1 0,-1 0 0,0 1 0,-20-8 0,-3 2 0,-1 2 0,-63-12 0,80 19 0,-1 1 0,0 1 0,0 1 0,0 0 0,0 2 0,0 0 0,-19 5 0,33-6-170,1 0-1,-1 1 0,0 0 1,1 0-1,-1 0 0,1 1 1,-6 3-1,-4 6-6655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53.6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24575,'0'5'0,"5"2"0,1 4 0,1 7 0,-2 4 0,4 5 0,0 2 0,-1 2 0,-2 0 0,-3 1 0,-1 0 0,5-6 0,0-2 0,-1 0 0,-1 2 0,-1 1 0,3-4 0,1-6-8191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54.0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88 24575,'1'-3'0,"-1"0"0,1 0 0,1 0 0,-1 0 0,0 0 0,1 0 0,0 0 0,-1 0 0,1 0 0,0 1 0,0-1 0,1 1 0,-1-1 0,4-2 0,-1 0 0,2 0 0,-1 0 0,0 0 0,14-7 0,-16 10 0,1 1 0,-1-1 0,1 1 0,-1-1 0,1 1 0,0 1 0,0-1 0,0 1 0,-1 0 0,1 0 0,0 0 0,0 1 0,-1-1 0,1 1 0,0 0 0,0 1 0,-1-1 0,1 1 0,-1 0 0,8 4 0,-9-4 0,0 0 0,0 1 0,-1-1 0,1 1 0,-1-1 0,0 1 0,0 0 0,0 0 0,0-1 0,0 2 0,0-1 0,-1 0 0,1 0 0,-1 0 0,0 1 0,0-1 0,-1 0 0,1 1 0,0-1 0,-1 1 0,0-1 0,0 1 0,0-1 0,0 1 0,-1-1 0,0 1 0,1-1 0,-1 1 0,-2 3 0,-3 8 0,-1 0 0,-1 0 0,-1-1 0,-15 21 0,11-17 0,1 0 0,-16 35 0,25-48 0,1 0 0,1 0 0,-1 0 0,1 1 0,-1-1 0,2 0 0,-1 1 0,0-1 0,1 1 0,0-1 0,1 1 0,-1-1 0,1 0 0,0 1 0,3 7 0,-2-8 6,0-1 0,1 1 0,0-1 0,0 0 0,0 0 0,1 0 0,-1 0 0,1-1 0,0 0 0,0 1 0,0-1 0,0-1 0,0 1 0,1-1 0,0 1 0,-1-1 0,1-1 0,0 1 0,6 1 0,-8-2-56,0 0 1,0 0-1,1-1 1,-1 1-1,0-1 1,1 1-1,-1-1 1,0 0-1,1-1 1,-1 1-1,0 0 1,1-1-1,-1 0 1,0 0-1,1 0 1,-1 0-1,0 0 1,0-1-1,0 1 1,0-1-1,-1 0 1,1 0-1,0 0 1,-1 0-1,1-1 1,-1 1-1,0 0 1,1-1-1,1-3 1,5-14-6777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54.7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497 2 24575,'-25'0'0,"13"-1"0,0 1 0,0 0 0,0 0 0,0 1 0,1 1 0,-1 0 0,0 1 0,1 0 0,-1 1 0,-14 6 0,5 0 0,-1-1 0,-41 11 0,39-13 0,0 1 0,-24 12 0,40-16 0,1 0 0,-1 1 0,1-1 0,0 2 0,0-1 0,1 1 0,0 0 0,0 0 0,-10 15 0,9-12 0,1 1 0,1 1 0,-1-1 0,2 1 0,0 0 0,0 0 0,1 1 0,0-1 0,1 1 0,0-1 0,1 1 0,0 0 0,1-1 0,1 1 0,-1 0 0,2-1 0,4 22 0,0-16 0,-1 0 0,2 0 0,0 0 0,2-1 0,-1 0 0,2-1 0,0 0 0,1 0 0,0-1 0,24 23 0,-9-15 0,1 0 0,1-1 0,1-2 0,1-1 0,0-2 0,40 16 0,201 60 0,-227-79 0,-4-4 0,0-2 0,0-2 0,1-2 0,-1-1 0,1-2 0,53-7 0,-72 3 0,-1 0 0,1-1 0,-1 0 0,0-2 0,-1-1 0,0 0 0,0-2 0,0 0 0,-2-1 0,1-1 0,18-16 0,-18 12 0,1-1 0,-2-1 0,0-1 0,-2 0 0,0-1 0,-1-1 0,-1-1 0,-1 0 0,13-29 0,-22 43 0,-1-1 0,0 1 0,0-1 0,-1 0 0,0 1 0,-1-1 0,0 0 0,0 0 0,-1 0 0,0-1 0,0 1 0,-1 0 0,-4-15 0,1 12 0,0 1 0,-1 0 0,0 1 0,-1-1 0,0 1 0,-1 0 0,0 0 0,-1 1 0,-16-16 0,6 7 0,-16-17 0,-52-40 0,72 65 0,-1 0 0,1 1 0,-2 1 0,1 0 0,-1 1 0,-1 1 0,-24-7 0,-16 1 0,-2 2 0,1 3 0,-1 2 0,0 3 0,-66 7 0,22 9 92,67-7-820,-50 2-1,60-8-6097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3.4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1 564 24575,'5'5'0,"2"7"0,0 7 0,-2 5 0,4-1 0,1-5-8191</inkml:trace>
  <inkml:trace contextRef="#ctx0" brushRef="#br0" timeOffset="1">62 13 24575,'0'-5'0,"0"-2"-8191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55.2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24575,'13'-1'0,"-1"2"0,1 0 0,0 0 0,-1 1 0,1 1 0,-1 0 0,1 1 0,-1 0 0,0 1 0,-1 0 0,1 1 0,-1 0 0,0 1 0,-1 0 0,20 17 0,13 14 0,-1 2 0,-1 2 0,-3 2 0,-2 1 0,52 85 0,-84-122-195,0 0 0,-1 1 0,0-1 0,0 1 0,-1 0 0,2 14 0,-2 1-6631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55.9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1 620 24575,'0'1'0,"0"-1"0,0 0 0,0 0 0,0 1 0,0-1 0,0 0 0,0 1 0,0-1 0,0 0 0,0 0 0,0 1 0,0-1 0,0 0 0,0 1 0,0-1 0,0 0 0,0 0 0,0 1 0,0-1 0,1 0 0,-1 0 0,0 1 0,0-1 0,0 0 0,0 0 0,1 0 0,-1 1 0,0-1 0,0 0 0,0 0 0,1 0 0,-1 1 0,0-1 0,0 0 0,1 0 0,-1 0 0,0 0 0,0 0 0,1 0 0,-1 0 0,0 0 0,0 1 0,1-1 0,-1 0 0,0 0 0,0 0 0,1 0 0,-1 0 0,1-1 0,15-10 0,12-22 0,265-363 0,-268 370 23,1 0 0,56-40 1,-13 12-1459,-51 38-5391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59.4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510 1 24575,'-1'7'0,"0"1"0,-1 0 0,0-1 0,0 1 0,0 0 0,-1-1 0,0 0 0,0 0 0,-1 0 0,0 0 0,-6 7 0,-69 83 0,11-13 0,-95 149 0,110-167-10,27-34-442,1 0 1,-22 38-1,35-47-6374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00.1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23 24575,'0'-1'0,"1"0"0,-1-1 0,0 1 0,1 0 0,-1 0 0,1 0 0,-1 0 0,1 0 0,0 0 0,-1 0 0,1 0 0,0 0 0,0 0 0,-1 1 0,1-1 0,0 0 0,0 0 0,0 1 0,0-1 0,0 1 0,0-1 0,0 1 0,0-1 0,0 1 0,1-1 0,-1 1 0,0 0 0,0 0 0,0 0 0,0 0 0,1 0 0,-1 0 0,0 0 0,1 0 0,43 5 0,-32 0 0,-1 1 0,0 0 0,0 1 0,0 0 0,-1 1 0,13 10 0,62 64 0,-34-32 0,136 154 0,-110-114 0,-76-88-85,1 1 0,-1 0-1,1 0 1,-1 0 0,0 0-1,0 0 1,0 0 0,0 1-1,-1-1 1,1 1 0,-1-1-1,0 1 1,0 0 0,0-1-1,0 5 1,-3 7-6741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22.0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 24575,'88'-1'0,"100"3"0,-185-2 0,0 1 0,-1-1 0,1 1 0,0 0 0,-1-1 0,1 1 0,-1 0 0,1 1 0,-1-1 0,0 0 0,1 1 0,-1-1 0,0 1 0,0 0 0,0 0 0,0 0 0,0 0 0,0 0 0,1 2 0,0 1 0,0 1 0,-1-1 0,1 1 0,-1-1 0,0 1 0,-1 0 0,0-1 0,2 10 0,-2 2 0,0 0 0,-1 0 0,-1 0 0,-1 0 0,-5 24 0,-24 83 0,11-52 0,-18 134 0,34-116-1365,5-64-5461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22.3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33 24575,'0'-5'0,"5"-2"0,7 0 0,7 2 0,5 1 0,4 2 0,2 0 0,1 2 0,1 0 0,0 0 0,0 0 0,-6 1-8191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25.2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551 68 24575,'2'12'0,"-2"-2"0,-16-4 0,-54 1 0,52-7 0,0 1 0,-32 7 0,24-1 0,1 1 0,0 2 0,0 0 0,1 2 0,-44 27 0,56-32 0,0 1 0,1 0 0,0 1 0,0 1 0,1-1 0,0 2 0,1-1 0,0 1 0,1 1 0,0-1 0,1 1 0,0 1 0,1-1 0,0 1 0,1 1 0,0-1 0,1 0 0,-4 28 0,-5 48 0,7-55 0,1 1 0,2-1 0,1 40 0,3-64 0,0 1 0,0 0 0,1-1 0,1 0 0,0 1 0,0-1 0,1 0 0,0 0 0,1-1 0,0 1 0,0-1 0,1 0 0,0 0 0,11 11 0,34 31 0,3-2 0,1-2 0,89 57 0,-132-98 0,0 0 0,0-1 0,1 0 0,0-1 0,0 0 0,19 2 0,41 13 0,-23-2 0,0-1 0,74 12 0,-118-28 0,0 1 0,1-1 0,-1 0 0,0-1 0,1 0 0,-1 0 0,0 0 0,0 0 0,1-1 0,-1 0 0,0-1 0,-1 1 0,1-1 0,5-4 0,11-7 0,-2-1 0,24-22 0,-15 13 0,-19 15 0,-1-1 0,1 0 0,-2-1 0,1 1 0,-1-2 0,-1 1 0,10-21 0,34-96 0,-22 49 0,-20 57 0,0-1 0,-1 0 0,-1 0 0,-1-1 0,-2 0 0,0 0 0,0-28 0,-2 26 0,1 0 0,7-30 0,-5 28 0,5-50 0,-10 70 0,0-1 0,-1 0 0,0 1 0,0-1 0,-1 1 0,0-1 0,0 1 0,-1-1 0,-6-12 0,0 5 0,-1 0 0,-1 1 0,-18-21 0,7 15 0,0 2 0,-1 0 0,-1 1 0,0 2 0,-1 0 0,-1 2 0,-42-17 0,50 23 0,-1 2 0,-1 0 0,1 1 0,-1 1 0,0 1 0,-27-1 0,2 3 0,-78 7 0,120-5-44,0-1 0,0 0 0,1 1 0,-1 0 0,0 0 0,0 0 0,0 0 0,1 0 0,-1 0 0,1 1 0,-1-1 0,1 1 0,-1 0 0,1 0 0,0 0 0,0 0 0,0 0 0,0 0-1,0 1 1,0-1 0,1 0 0,-1 1 0,1 0 0,0-1 0,0 1 0,-1 0 0,2 0 0,-1-1 0,0 1 0,0 3 0,-2 17-6782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02.7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1 249 24575,'0'3'0,"0"-1"0,0 0 0,0 1 0,1-1 0,-1 0 0,1 0 0,-1 1 0,1-1 0,0 0 0,0 0 0,0 0 0,0 0 0,0 0 0,1 0 0,-1 0 0,0 0 0,1-1 0,-1 1 0,1 0 0,0-1 0,2 3 0,0-2 0,1 0 0,-1 0 0,0 0 0,1 0 0,-1-1 0,1 0 0,0 0 0,-1 0 0,1 0 0,5 0 0,0-1 0,1 0 0,-1-1 0,0 0 0,0 0 0,0-1 0,-1 0 0,1-1 0,0 0 0,16-8 0,-11 2 0,-1-1 0,0-1 0,0 0 0,-1 0 0,0-2 0,-1 1 0,11-17 0,-16 20 0,-1 0 0,0 0 0,-1-1 0,0 0 0,0 0 0,-1 0 0,-1 0 0,0-1 0,0 1 0,-1-1 0,0 0 0,1-17 0,-11-2 0,1 27 0,1 18 0,-1 32 0,3-1 0,1 1 0,6 75 0,-1-28 0,-2-91-50,0 2-38,0-1 0,0 1 1,0 0-1,0 0 0,1 0 1,-1-1-1,1 1 1,1 0-1,-1 0 0,1-1 1,-1 1-1,1-1 0,1 0 1,2 5-1,8 4-6738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03.1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60 91 24575,'1'0'0,"-1"0"0,1 1 0,-1-1 0,1 0 0,-1 0 0,1 0 0,-1 1 0,0-1 0,1 0 0,-1 1 0,0-1 0,1 0 0,-1 1 0,0-1 0,1 0 0,-1 1 0,0-1 0,0 1 0,1-1 0,-1 0 0,0 1 0,0-1 0,0 1 0,0-1 0,1 1 0,-1-1 0,0 1 0,0-1 0,0 1 0,0-1 0,0 0 0,0 1 0,0-1 0,0 1 0,-1-1 0,1 1 0,0-1 0,0 1 0,0-1 0,0 1 0,-1-1 0,1 0 0,0 1 0,0-1 0,-1 1 0,1-1 0,0 0 0,-1 1 0,1-1 0,-1 1 0,-18 33 0,12-23 0,1-1 0,1 0 0,0 1 0,1 0 0,0 0 0,0 0 0,1 0 0,1 1 0,0-1 0,-1 23 0,4-29 0,-1-1 0,0 1 0,1-1 0,0 1 0,0-1 0,0 0 0,1 0 0,-1 1 0,1-1 0,0 0 0,0 0 0,1 0 0,-1-1 0,1 1 0,0-1 0,0 1 0,0-1 0,0 0 0,1 0 0,-1 0 0,1 0 0,-1-1 0,1 0 0,0 1 0,0-1 0,0-1 0,9 4 0,-4-2 0,0-1 0,0 1 0,0-1 0,0-1 0,0 0 0,0 0 0,1-1 0,-1 0 0,0 0 0,1-1 0,-1-1 0,0 1 0,0-1 0,0-1 0,13-5 0,-15 4 0,0 1 0,-1-1 0,1-1 0,-1 1 0,0-1 0,-1-1 0,1 1 0,-1-1 0,0 1 0,0-2 0,-1 1 0,0 0 0,0-1 0,0 0 0,-1 0 0,0 0 0,0 0 0,-1 0 0,2-8 0,-1 2 0,-1 0 0,0 0 0,-1 0 0,0 0 0,-1 0 0,-1 0 0,0 0 0,0 0 0,-1 0 0,-6-18 0,6 25 0,0 1 0,0-1 0,0 1 0,-1 0 0,0-1 0,0 1 0,0 1 0,-1-1 0,0 0 0,0 1 0,0 0 0,0-1 0,0 2 0,-1-1 0,0 1 0,0-1 0,0 1 0,0 0 0,0 1 0,-1 0 0,1-1 0,-1 2 0,0-1 0,1 1 0,-8-1 0,10 1-45,0 1-1,0 0 1,0 0-1,0 0 1,-1 0-1,1 0 1,0 1-1,0 0 1,0-1-1,0 1 1,0 0-1,0 0 1,0 1-1,0-1 1,0 1-1,1-1 1,-1 1-1,1 0 1,-1 0-1,1 0 1,0 0-1,-1 1 1,1-1-1,0 1 0,1-1 1,-1 1-1,0 0 1,1-1-1,-3 7 1,-5 16-6781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27.2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803 99 24575,'1'0'0,"0"0"0,0 0 0,0 0 0,0 0 0,0-1 0,0 1 0,0 0 0,0-1 0,-1 1 0,1 0 0,0-1 0,0 1 0,0-1 0,-1 1 0,1-1 0,0 0 0,-1 1 0,1-1 0,0 0 0,-1 1 0,1-1 0,-1 0 0,1 0 0,-1 0 0,1 1 0,-1-1 0,0 0 0,0 0 0,1 0 0,-1 0 0,0 0 0,0 0 0,0 0 0,0 0 0,0 1 0,0-1 0,0 0 0,0 0 0,0 0 0,0 0 0,0 0 0,-1 0 0,1 0 0,0 0 0,-1 1 0,1-1 0,-1 0 0,0-1 0,0-2 0,-1 1 0,1-1 0,-1 1 0,0-1 0,1 1 0,-2 0 0,1 0 0,0 0 0,-1 0 0,1 0 0,-5-3 0,-1 2 0,0 0 0,0 1 0,0 1 0,-1-1 0,1 1 0,-1 1 0,1-1 0,-14 1 0,-76 3 0,49 0 0,22 0 0,0 0 0,0 2 0,1 1 0,-1 1 0,1 1 0,0 1 0,0 1 0,1 2 0,1 1 0,0 0 0,-38 28 0,41-21 0,1 2 0,1 0 0,1 2 0,2 0 0,0 1 0,1 0 0,1 1 0,1 1 0,2 0 0,0 0 0,-6 29 0,12-35 0,1 0 0,0 0 0,1 0 0,2 1 0,0-1 0,1 1 0,1-1 0,0 1 0,2-1 0,1 0 0,6 22 0,-4-31 0,0 0 0,0-1 0,1 0 0,1 0 0,0 0 0,0-1 0,1 0 0,0 0 0,0-1 0,18 11 0,15 8 0,55 27 0,-89-50 0,69 39 0,-39-21 0,1-1 0,76 28 0,-71-36 0,0-2 0,61 6 0,-84-14 0,0-2 0,1 0 0,-1-1 0,0-2 0,0 0 0,0-1 0,26-7 0,-26 2 0,-1 0 0,0-1 0,-1-1 0,0-1 0,-1-1 0,0 0 0,22-20 0,-4-2 0,-1-1 0,33-44 0,-51 58 0,0 0 0,-1 0 0,18-31 0,-29 43 0,0-1 0,-1 0 0,0 0 0,-1-1 0,0 1 0,-1-1 0,0 1 0,1-23 0,-1 13 0,-1 0 0,-2-1 0,0 1 0,0 0 0,-2-1 0,-1 1 0,0 0 0,-2 1 0,0-1 0,-1 1 0,-17-31 0,14 32 0,0 2 0,-1 0 0,-1 0 0,-1 1 0,0 0 0,-1 1 0,0 1 0,-1 0 0,-1 1 0,-28-17 0,31 22 0,-6-5 0,0 2 0,-1 1 0,0 0 0,-25-7 0,39 14 0,1 1 0,-1 0 0,0 0 0,1 1 0,-1 0 0,0 0 0,0 0 0,0 0 0,1 1 0,-1 0 0,0 0 0,1 1 0,-1-1 0,1 1 0,-1 1 0,1-1 0,0 1 0,0 0 0,0 0 0,-8 6 0,-19 22-1365,18-19-5461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4.0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124 14 24575,'-1'6'0,"-1"-1"0,0 1 0,0-1 0,0 1 0,-1-1 0,0 0 0,0 0 0,0 0 0,-1 0 0,0 0 0,0-1 0,0 0 0,0 0 0,-9 7 0,5-4 0,0 0 0,1 1 0,-12 16 0,15-17 0,0 0 0,1 0 0,0 1 0,0-1 0,0 1 0,1-1 0,0 1 0,1 0 0,0 0 0,0 0 0,0-1 0,1 1 0,1 0 0,-1 0 0,1 0 0,3 12 0,-2-14 0,0-1 0,0 1 0,1-1 0,0 0 0,0 0 0,0 0 0,0 0 0,1 0 0,0-1 0,0 0 0,0 1 0,1-2 0,-1 1 0,1 0 0,0-1 0,0 0 0,0 0 0,0 0 0,1-1 0,-1 0 0,1 0 0,7 2 0,-5-2 0,-1 0 0,1 0 0,-1-1 0,1 0 0,-1-1 0,1 1 0,0-1 0,-1-1 0,1 0 0,-1 0 0,1 0 0,-1-1 0,1 0 0,-1 0 0,0-1 0,0 0 0,0 0 0,0-1 0,0 0 0,-1 0 0,0-1 0,0 1 0,0-1 0,0-1 0,-1 1 0,0-1 0,0 0 0,0 0 0,-1 0 0,0-1 0,0 1 0,-1-1 0,0 0 0,0 0 0,0 0 0,-1-1 0,2-8 0,-1 1 0,-1 0 0,0 0 0,0 0 0,-2-1 0,0 1 0,-3-20 0,3 29 0,-1-1 0,0 1 0,0-1 0,-1 1 0,0-1 0,0 1 0,-1 0 0,1 0 0,-1 0 0,-1 1 0,1-1 0,-1 1 0,0-1 0,0 1 0,0 1 0,-10-9 0,14 12 0,0 1 0,-1 0 0,1-1 0,0 1 0,-1-1 0,1 1 0,-1 0 0,1-1 0,0 1 0,-1 0 0,1-1 0,-1 1 0,1 0 0,-1 0 0,1-1 0,-1 1 0,1 0 0,-1 0 0,1 0 0,-1 0 0,0 0 0,1 0 0,-1 0 0,1 0 0,-1 0 0,1 0 0,-1 0 0,1 0 0,-1 0 0,1 0 0,-1 0 0,1 1 0,-1-1 0,1 0 0,-1 0 0,1 1 0,-1-1 0,1 0 0,-1 1 0,1-1 0,-1 0 0,1 1 0,0-1 0,-1 1 0,1-1 0,0 0 0,-1 1 0,1-1 0,0 1 0,0-1 0,0 1 0,-1-1 0,1 1 0,0-1 0,0 1 0,0 0 0,0-1 0,0 1 0,0-1 0,0 1 0,0-1 0,0 1 0,0-1 0,0 1 0,0 0 0,8 38 0,18 15 0,59 90 0,-6-12 0,-53-83 0,-3 1 0,-2 1 0,-2 0 0,-3 2 0,-1 0 0,-3 0 0,-3 1 0,-1 1 0,-4-1 0,-1 1 0,-6 65 0,2-111 0,0-1 0,-1 1 0,0-1 0,0 1 0,-1-1 0,0 0 0,0 0 0,-1 0 0,0 0 0,0 0 0,-1-1 0,0 0 0,-11 12 0,13-16 0,0-1 0,0 1 0,0-1 0,-1 0 0,1 0 0,-1 0 0,1 0 0,-1 0 0,0-1 0,0 0 0,1 0 0,-1 0 0,0 0 0,0 0 0,0-1 0,0 0 0,0 0 0,0 0 0,0 0 0,0-1 0,0 1 0,0-1 0,0 0 0,0 0 0,0-1 0,1 1 0,-1-1 0,0 1 0,1-1 0,-1-1 0,-4-3 0,1 1 0,1 0 0,0 0 0,1-1 0,-1 0 0,1 0 0,1 0 0,-1 0 0,1-1 0,0 0 0,0 0 0,1 0 0,0 0 0,0 0 0,1-1 0,0 0 0,0 1 0,-1-15 0,0-13 0,2 1 0,5-65 0,0 30 0,-4 40-98,0 19-60,0-1 0,0 0-1,1 0 1,0 0-1,1 1 1,0-1-1,5-14 1,6-1-6668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04.0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24575,'1'0'0,"0"0"0,0 1 0,0-1 0,0 1 0,0-1 0,0 1 0,0-1 0,0 1 0,0 0 0,0-1 0,0 1 0,0 0 0,0 0 0,0 0 0,-1 0 0,1 0 0,0 0 0,-1 0 0,1 0 0,-1 0 0,1 0 0,-1 0 0,1 0 0,-1 0 0,1 2 0,9 38 0,-5-21 0,3 12 0,-1 1 0,-2 0 0,-1 0 0,-2 0 0,-1 1 0,-4 44 0,5 84 0,2-136-1365,3-7-5461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04.4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24 24575,'15'-1'0,"0"-1"0,28-7 0,-31 6 0,0 0 0,0 1 0,0 0 0,0 1 0,0 0 0,13 2 0,-21-1 0,-1 1 0,0 0 0,1 0 0,-1 0 0,1 0 0,-1 1 0,0-1 0,0 1 0,0 0 0,0 0 0,0 0 0,0 0 0,-1 0 0,1 1 0,-1-1 0,1 1 0,-1 0 0,0 0 0,0 0 0,0 0 0,-1 0 0,1 0 0,-1 0 0,1 1 0,0 5 0,3 10 0,-1 0 0,-1 1 0,-1 0 0,-1-1 0,0 1 0,-4 26 0,2-21 0,1-1 0,0 1 0,7 38 0,-4-49-118,0-3-60,-1 1 0,0-1 0,0 0-1,-1 1 1,-1-1 0,-1 23 0,-4-14-6648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04.8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42 24575,'11'5'0,"8"2"0,12 0 0,5-2 0,2-1 0,0-2 0,-2 0 0,-1-7 0,-2-2 0,-1 0 0,-6-4 0,-2 0 0,0 2 0,-4-3 0,-6 1-8191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28.8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313 276 24575,'-10'1'0,"1"1"0,0-1 0,0 2 0,0-1 0,0 1 0,0 0 0,1 1 0,-1 0 0,1 0 0,0 1 0,0 0 0,1 1 0,0-1 0,0 2 0,0-1 0,-7 9 0,-7 9 0,1 1 0,1 0 0,-23 41 0,32-44 0,0 0 0,1 1 0,1 1 0,1-1 0,1 1 0,1 0 0,1 0 0,2 1 0,0-1 0,1 1 0,2-1 0,4 28 0,-2-35 0,0-1 0,2 0 0,0-1 0,0 1 0,2-1 0,0 0 0,1-1 0,0 1 0,1-2 0,0 1 0,1-1 0,1-1 0,19 18 0,3 1 0,1-2 0,2-2 0,66 39 0,-70-50 0,1-2 0,0 0 0,1-3 0,53 12 0,44 14 0,-72-19 0,2-3 0,70 8 0,-130-23 0,35 5 0,1-2 0,0-2 0,0-1 0,0-2 0,-1-1 0,1-3 0,-1 0 0,62-20 0,-61 14 0,-16 7 0,0-2 0,-1-1 0,34-17 0,-47 20 0,0 1 0,0-1 0,-1-1 0,1 1 0,-1-1 0,-1-1 0,1 1 0,-1-1 0,0 1 0,0-2 0,-1 1 0,0 0 0,4-11 0,11-27 0,-1-1 0,-3 0 0,-2-1 0,-1-1 0,-3 0 0,-2 0 0,1-75 0,-8 91 0,-1 0 0,-2 1 0,-11-56 0,10 73 0,-1 1 0,0 0 0,0 0 0,-2 0 0,1 1 0,-2 0 0,1 0 0,-2 1 0,1 0 0,-2 0 0,-10-10 0,-27-22 0,-2 2 0,-1 2 0,-2 2 0,-100-53 0,82 60 0,-1 2 0,-1 4 0,-144-28 0,199 48 0,1 1 0,-1 1 0,0 0 0,0 2 0,0-1 0,0 2 0,0 1 0,0 0 0,0 1 0,0 0 0,1 2 0,-1 0 0,1 0 0,1 2 0,-1 0 0,-25 16 0,-4 3 0,16-9 0,-48 34 0,37-30-1365,20-15-5461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31.3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 0 24575,'0'5'0,"0"7"0,-5 2 0,-2 3 0,-10-11 0,-2-8-8191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32.5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0 731 24575,'2'0'0,"0"0"0,-1 1 0,1-1 0,0 0 0,-1 1 0,1-1 0,0 1 0,-1 0 0,1 0 0,0 0 0,-1 0 0,0 0 0,1 0 0,-1 0 0,2 2 0,-2-2 0,0-1 0,0 1 0,-1 0 0,1 0 0,0 0 0,0-1 0,0 1 0,0-1 0,0 1 0,0 0 0,0-1 0,0 0 0,0 1 0,1-1 0,-1 0 0,0 1 0,0-1 0,0 0 0,0 0 0,0 0 0,1 0 0,-1 0 0,0 0 0,0 0 0,0-1 0,0 1 0,1 0 0,-1-1 0,0 1 0,0 0 0,0-1 0,0 0 0,0 1 0,0-1 0,2-1 0,14-12 0,-1-2 0,0 0 0,-1 0 0,0-2 0,-2 1 0,0-2 0,-1 0 0,17-36 0,-11 21 0,39-53 0,123-135 0,-167 205 0,-1 0 0,-1-1 0,10-20 0,-15 25 0,1-1 0,0 1 0,2 1 0,-1-1 0,1 2 0,1-1 0,16-14 0,-10 17-1365,-3 8-5461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34.4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128 86 24575,'10'-1'0,"-1"-2"0,0 1 0,1-1 0,-1 0 0,0-1 0,-1 0 0,1-1 0,-1 1 0,1-2 0,-1 1 0,-1-1 0,8-7 0,-14 13 0,-1-1 0,0 1 0,1-1 0,-1 1 0,1 0 0,-1-1 0,0 1 0,0-1 0,1 1 0,-1-1 0,0 1 0,0-1 0,1 1 0,-1-1 0,0 0 0,0 1 0,0-1 0,0 1 0,0-1 0,0 1 0,0-1 0,0 1 0,0-1 0,0 0 0,0 1 0,0-1 0,0 1 0,0-1 0,-1 1 0,1-1 0,0 1 0,0-1 0,-1 1 0,1-1 0,0 1 0,-1-1 0,1 1 0,0 0 0,-1-1 0,1 1 0,-1-1 0,1 1 0,-1 0 0,1 0 0,-1-1 0,1 1 0,-1 0 0,1 0 0,-1-1 0,1 1 0,-1 0 0,1 0 0,-1 0 0,1 0 0,-1 0 0,0 0 0,1 0 0,-1 0 0,1 0 0,-1 0 0,-37-3 0,29 4 0,0 1 0,1 0 0,-1 0 0,1 1 0,0 0 0,-1 0 0,1 1 0,1 0 0,-1 0 0,1 1 0,-1 0 0,1 0 0,1 1 0,-1 0 0,1 0 0,0 1 0,0 0 0,-8 13 0,7-8 0,1 0 0,0 0 0,0 0 0,1 1 0,1 0 0,0 0 0,1 1 0,0-1 0,1 1 0,0-1 0,1 21 0,1 21 0,-1-30 0,1 0 0,1 1 0,1-1 0,8 34 0,-8-54 5,0 1-1,1-1 1,-1 1 0,1-1-1,1 0 1,-1 0-1,1 0 1,-1 0 0,1-1-1,1 1 1,-1-1 0,1 0-1,-1-1 1,1 1-1,0-1 1,1 0 0,-1 0-1,0 0 1,1-1-1,0 0 1,-1 0 0,1 0-1,0-1 1,0 0-1,7 1 1,2 0-170,1-1 0,-1-1 0,1 0 0,-1-1 0,1 0 0,-1-1 0,0-1 0,28-9 0,-23 5-6661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34.8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13 24575,'0'-1'0,"0"1"0,0 0 0,0 0 0,0-1 0,0 1 0,-1 0 0,1-1 0,0 1 0,0 0 0,0-1 0,0 1 0,0 0 0,0-1 0,0 1 0,0 0 0,0 0 0,0-1 0,0 1 0,0 0 0,0-1 0,0 1 0,1 0 0,-1-1 0,0 1 0,0 0 0,0-1 0,0 1 0,1 0 0,-1 0 0,0-1 0,0 1 0,0 0 0,1 0 0,-1 0 0,0-1 0,0 1 0,1 0 0,-1 0 0,0 0 0,1 0 0,-1-1 0,0 1 0,0 0 0,1 0 0,-1 0 0,0 0 0,1 0 0,-1 0 0,0 0 0,1 0 0,-1 0 0,0 0 0,1 0 0,-1 0 0,0 0 0,1 0 0,-1 0 0,0 0 0,1 1 0,-1-1 0,0 0 0,1 0 0,12 20 0,-11-8 0,-1 1 0,0 0 0,-1 19 0,1 32 0,0-60 0,-1 0 0,1 0 0,0 0 0,0 0 0,0 0 0,1-1 0,-1 1 0,1 0 0,0-1 0,0 1 0,0-1 0,3 4 0,-4-6 0,0 1 0,0-1 0,0 0 0,1 0 0,-1 0 0,0 1 0,1-1 0,-1 0 0,1-1 0,-1 1 0,1 0 0,-1 0 0,1-1 0,0 1 0,-1-1 0,1 1 0,0-1 0,-1 0 0,1 1 0,0-1 0,0 0 0,-1 0 0,4-1 0,-2 0 0,-1 0 0,1 0 0,-1 0 0,0-1 0,0 1 0,0-1 0,0 1 0,0-1 0,0 0 0,0 0 0,0 0 0,-1 0 0,1 0 0,1-3 0,2-3 0,0-1 0,-1-1 0,0 1 0,0 0 0,-1-1 0,0 0 0,1-11 0,-2-8 0,-3 24 0,1-1 0,-1 1 0,2 0 0,-1-1 0,0 1 0,1 0 0,0-1 0,1 1 0,-1 0 0,1 0 0,0 0 0,3-7 0,-3 15 0,0 0 0,0 1 0,-1-1 0,1 1 0,-1-1 0,0 1 0,0-1 0,0 1 0,0 0 0,-1 6 0,1-8 0,1 6 11,0-1 0,0 0 0,1 0 0,0 0 0,1 0 0,0-1-1,0 1 1,0-1 0,1 0 0,9 11 0,-12-15-56,0 0 0,0 0 0,0 0 0,0-1 0,0 1 0,0 0 0,1-1 0,-1 1 0,1-1 0,-1 0 0,1 0 0,-1 0 0,1 0 0,0 0 0,-1 0 0,1-1 0,0 1 0,0-1 0,-1 0 0,1 0 0,0 0 0,0 0 0,-1-1 0,1 1 0,0-1 0,0 1 0,-1-1 0,1 0 0,0 0 0,-1 0 0,1-1 0,2-1 0,9-9-6781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35.1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0 272 24575,'1'2'0,"-1"0"0,1 1 0,0-1 0,0 0 0,0 0 0,0 0 0,1 0 0,-1-1 0,0 1 0,1 0 0,-1-1 0,1 1 0,0 0 0,-1-1 0,1 0 0,0 1 0,0-1 0,0 0 0,0 0 0,0 0 0,4 1 0,46 14 0,-49-15 0,0-1 0,1 0 0,-1 0 0,0 0 0,0 0 0,0 0 0,1-1 0,-1 1 0,0-1 0,0 0 0,0 0 0,0 0 0,0-1 0,0 1 0,0-1 0,-1 1 0,1-1 0,0 0 0,-1 0 0,0 0 0,1 0 0,-1-1 0,0 1 0,0-1 0,0 1 0,0-1 0,-1 0 0,3-4 0,-2 2 0,0 0 0,0 0 0,-1 0 0,0 0 0,1 0 0,-2 0 0,1 0 0,-1 0 0,0 0 0,0 0 0,0-1 0,-1 1 0,1 0 0,-1 0 0,-1 0 0,1 0 0,-3-6 0,-17-27-87,14 28 138,0-2-1,1 1 1,-9-25 0,14 34-111,0-1 1,1 1 0,-1-1 0,1 0 0,-1 1-1,1-1 1,0 0 0,0 1 0,0-1-1,1 0 1,-1 1 0,0-1 0,1 0-1,0 1 1,0-1 0,0 1 0,0-1 0,0 1-1,0-1 1,0 1 0,1 0 0,-1 0-1,1 0 1,2-2 0,12-10-6767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35.5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 1 24575,'1'0'0,"0"0"0,0 0 0,0 0 0,-1 0 0,1 0 0,0 1 0,0-1 0,0 0 0,0 1 0,0-1 0,-1 0 0,1 1 0,0-1 0,0 1 0,-1 0 0,1-1 0,0 1 0,-1-1 0,1 1 0,0 0 0,-1 0 0,1-1 0,-1 1 0,0 0 0,1 0 0,-1 0 0,1 0 0,-1-1 0,0 1 0,0 0 0,0 0 0,1 0 0,-1 0 0,0 0 0,0 0 0,0 0 0,0 0 0,0 0 0,-1-1 0,1 1 0,0 0 0,0 0 0,-1 0 0,1 0 0,0 0 0,-1-1 0,1 1 0,-1 1 0,-20 45 0,20-45 0,-2 3 0,0 1 0,1 0 0,0 0 0,0 0 0,0 0 0,1 0 0,-1 0 0,1 0 0,1 0 0,0 1 0,-1-1 0,2 0 0,-1 1 0,1-1 0,0 0 0,0 0 0,3 8 0,-3-11 0,1 0 0,0 0 0,-1 0 0,1 0 0,0-1 0,0 1 0,0 0 0,1-1 0,-1 1 0,1-1 0,-1 0 0,1 0 0,0 0 0,0 0 0,0-1 0,0 1 0,0-1 0,0 1 0,0-1 0,1 0 0,-1 0 0,0-1 0,1 1 0,-1-1 0,1 1 0,-1-1 0,0 0 0,1-1 0,-1 1 0,1 0 0,-1-1 0,7-2 0,-7 3 0,0-1 0,0 1 0,0-1 0,1 0 0,-1 0 0,0-1 0,0 1 0,0-1 0,-1 1 0,1-1 0,0 0 0,-1 0 0,1 0 0,-1 0 0,1-1 0,-1 1 0,0-1 0,0 1 0,0-1 0,0 0 0,-1 1 0,1-1 0,-1 0 0,0 0 0,0 0 0,0-1 0,0 1 0,1-5 0,-2 2 0,0 1 0,0 0 0,-1 0 0,1 0 0,-1 0 0,0 0 0,-1 0 0,1 0 0,-1 0 0,0 0 0,0 1 0,-1-1 0,1 1 0,-1-1 0,0 1 0,0 0 0,-6-5 0,-29-26-1365,19 23-5461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4.5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24575,'1'16'0,"1"-1"0,1 0 0,0 0 0,11 28 0,2 11 0,4 51 0,-5 2 0,3 189 0,-19 22 0,1-317 0,-1 0 0,1 0 0,0 0 0,0 0 0,0 1 0,0-1 0,0 0 0,0 0 0,1 0 0,-1 0 0,0 0 0,1 1 0,-1-1 0,0 0 0,1 0 0,-1 0 0,1 0 0,0 0 0,-1 0 0,1 0 0,0 0 0,0 0 0,-1-1 0,3 2 0,-2-2 0,0 0 0,0 0 0,0 0 0,1 0 0,-1 0 0,0 0 0,0 0 0,0-1 0,1 1 0,-1 0 0,0-1 0,0 1 0,0-1 0,0 1 0,0-1 0,0 0 0,0 1 0,0-1 0,1-1 0,10-9 0,0-1 0,18-21 0,-21 21 0,-8 11 0,0-1 0,0 1 0,1-1 0,-1 1 0,0-1 0,1 1 0,-1 0 0,1-1 0,0 1 0,-1 0 0,1 0 0,0 0 0,-1 0 0,1 1 0,0-1 0,0 0 0,0 1 0,0-1 0,0 1 0,0 0 0,0-1 0,0 1 0,0 0 0,0 0 0,0 1 0,0-1 0,0 0 0,0 1 0,0-1 0,-1 1 0,5 1 0,0 2 0,0 1 0,0 0 0,0 0 0,-1 1 0,1-1 0,-1 1 0,4 7 0,3 4-105,21 27 334,-32-42-307,1 0 0,-1-1-1,0 1 1,1-1-1,-1 1 1,1-1 0,0 0-1,-1 0 1,1 1 0,0-1-1,0 0 1,0-1-1,0 1 1,-1 0 0,1 0-1,0-1 1,1 1-1,1-1 1,8-4-6748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36.0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0 127 24575,'1'-4'0,"0"0"0,1 1 0,-1 0 0,0-1 0,1 1 0,0 0 0,0 0 0,0-1 0,0 2 0,1-1 0,4-4 0,14-22 0,-11-7 0,-5 18 0,-3 45 0,-1-8 0,2-1 0,0 1 0,1 0 0,1-1 0,1 0 0,0 0 0,1-1 0,17 30 0,-12-25 0,-2 0 0,0 2 0,-2-1 0,9 39 0,-14-50 0,-2 0 0,1 1 0,-2-1 0,1 0 0,-3 16 0,1-24 0,0 0 0,1 0 0,-2 0 0,1 0 0,0-1 0,-1 1 0,0 0 0,0-1 0,0 0 0,0 1 0,0-1 0,-1 0 0,0 0 0,1 0 0,-1 0 0,0 0 0,0-1 0,-1 0 0,-5 4 0,9-6 0,-4 3 0,0 0 0,0-1 0,-1 0 0,1 0 0,0 0 0,-1-1 0,1 1 0,-1-1 0,1 0 0,-1 0 0,0-1 0,1 1 0,-6-1 0,9-4 0,12-2 0,13-2 0,7-2-118,-16 4-20,0 1-1,1 1 1,0 0-1,-1 1 0,1 1 1,0 0-1,0 1 1,24 2-1,-19 4-6687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37.2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33 24575,'5'0'0,"7"0"0,7 0 0,-1-5 0,3-2 0,3 0 0,2 2 0,2 1 0,2 2 0,0 0 0,1 2 0,0 0 0,1 0 0,-1 0 0,-6 1-8191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37.6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 24575,'68'-3'0,"-46"1"0,0 1 0,0 1 0,1 1 0,-1 1 0,0 0 0,41 12 0,-56-12 0,-1 1 0,1 1 0,-1-1 0,0 1 0,0 0 0,-1 0 0,1 1 0,-1-1 0,0 1 0,0 1 0,0-1 0,-1 1 0,0-1 0,0 1 0,0 1 0,-1-1 0,0 0 0,0 1 0,0 0 0,-1-1 0,0 1 0,-1 0 0,1 0 0,-1 0 0,0 12 0,-1-11 0,0 0 0,0 0 0,-1 0 0,0 0 0,-1 0 0,0 0 0,0 0 0,0-1 0,-1 1 0,0-1 0,-1 0 0,1 1 0,-2-2 0,1 1 0,-1 0 0,1-1 0,-2 0 0,1 0 0,-1 0 0,0-1 0,0 0 0,-11 7 0,-40 20-682,-108 44-1,138-66-6143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44.6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0 281 24575,'1'1'0,"-1"0"0,0 0 0,1 0 0,-1 1 0,0-1 0,1 0 0,0 0 0,-1 0 0,1 0 0,-1 0 0,1 0 0,0 0 0,0 0 0,0-1 0,-1 1 0,1 0 0,0 0 0,0-1 0,0 1 0,0 0 0,0-1 0,1 1 0,-1-1 0,0 0 0,0 1 0,0-1 0,0 0 0,0 1 0,1-1 0,-1 0 0,0 0 0,0 0 0,0 0 0,2 0 0,2 0 0,0 0 0,0 0 0,0-1 0,0 1 0,0-1 0,9-3 0,-8 1 0,0-1 0,0 0 0,0 0 0,0 0 0,-1-1 0,0 0 0,0 0 0,0-1 0,0 1 0,-1-1 0,0 0 0,0 0 0,0 0 0,-1-1 0,0 1 0,3-12 0,0 0 0,0 1 0,-2-2 0,0 1 0,-1 0 0,1-25 0,-4 41 0,0-33 0,0 33 0,0 1 0,0-1 0,-1 1 0,1-1 0,0 1 0,-1-1 0,1 1 0,-1-1 0,1 1 0,-1-1 0,1 1 0,-1-1 0,0 1 0,0 0 0,0 0 0,0-1 0,-2-1 0,2 3 0,0 1 0,1-1 0,-1 1 0,0-1 0,1 0 0,-1 1 0,0-1 0,1 1 0,-1-1 0,1 1 0,-1-1 0,1 1 0,-1 0 0,1-1 0,-1 1 0,1 0 0,-1-1 0,1 1 0,0 0 0,-1 0 0,1-1 0,0 1 0,0 0 0,0 0 0,0 0 0,0-1 0,0 1 0,0 0 0,0 1 0,-5 27 0,-1 57 0,6 102 0,2-73 0,-2-108-117,2 25 368,-2-31-309,0 0 1,0 0-1,0 0 0,0 0 1,1 0-1,-1 0 0,0 0 1,1 0-1,-1 0 0,1 0 1,-1 0-1,1 0 0,0 0 1,-1 0-1,1-1 1,0 1-1,-1 0 0,1-1 1,0 1-1,0 0 0,0-1 1,0 1-1,-1-1 0,1 1 1,2 0-1,10-2-6768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45.0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92 24575,'2'-1'0,"0"-1"0,0 1 0,0 0 0,0-1 0,0 1 0,0-1 0,0 0 0,-1 1 0,1-1 0,-1 0 0,1 0 0,-1 0 0,0 0 0,0 0 0,0-1 0,0 1 0,0 0 0,0-4 0,19-27 0,-18 31 0,1 0 0,-1 0 0,1 0 0,-1 1 0,1-1 0,-1 0 0,1 1 0,0 0 0,0 0 0,0 0 0,0 0 0,0 0 0,0 0 0,0 1 0,0-1 0,0 1 0,0 0 0,1 0 0,-1 0 0,0 1 0,0-1 0,0 1 0,0-1 0,0 1 0,0 0 0,0 0 0,0 1 0,0-1 0,-1 0 0,1 1 0,0 0 0,4 4 0,-3-2 0,0 0 0,-1 0 0,1 1 0,-1-1 0,0 1 0,0 0 0,-1 0 0,1 0 0,-1 1 0,0-1 0,-1 1 0,1-1 0,-1 1 0,0-1 0,0 1 0,-1-1 0,0 9 0,-1-3 0,-1-1 0,0 0 0,0 0 0,-1 0 0,-1 0 0,0 0 0,0-1 0,0 1 0,-1-1 0,-1 0 0,0-1 0,0 1 0,-1-1 0,-11 11 0,-9 14 0,25-30 0,0 0 0,-1 0 0,1 0 0,0 0 0,0 1 0,1-1 0,-1 1 0,1-1 0,0 1 0,0-1 0,0 1 0,0 0 0,1 0 0,-1-1 0,1 1 0,0 0 0,0 0 0,0-1 0,1 1 0,-1 0 0,1 0 0,2 6 0,-1-7 0,-1 0 0,1-1 0,0 1 0,0-1 0,0 0 0,0 0 0,0 0 0,1 0 0,-1 0 0,1 0 0,-1 0 0,1-1 0,0 1 0,-1-1 0,1 0 0,0 0 0,0 0 0,0 0 0,0 0 0,0-1 0,0 1 0,0-1 0,0 0 0,0 0 0,0 0 0,0 0 0,0 0 0,4-2 0,2 1-114,-1-1 1,0 0-1,0 0 0,0-1 0,-1 0 1,1 0-1,-1-1 0,1 0 0,-1-1 1,0 1-1,10-10 0,-2-2-6712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00.3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307 0 24575,'-7'2'0,"0"1"0,0-1 0,0 1 0,0 1 0,1-1 0,-1 1 0,-8 7 0,-57 41 0,56-38 0,0 1 0,1 0 0,0 1 0,1 0 0,1 1 0,1 1 0,0 0 0,-9 20 0,15-25 0,0 1 0,1-1 0,0 1 0,1 0 0,0 0 0,1 1 0,1-1 0,1 1 0,0-1 0,0 1 0,2 0 0,3 25 0,-1-28 0,1 0 0,1 0 0,-1 0 0,2-1 0,0 0 0,0 0 0,15 18 0,62 66 0,-74-85 0,0-2 0,1 1 0,1-1 0,-1 0 0,1-1 0,1 0 0,-1-1 0,24 9 0,-12-9 0,0 0 0,1-1 0,46 4 0,29 3 0,-56-5 0,60 1 0,-88-7 0,0-1 0,-1 0 0,1-2 0,-1 1 0,1-2 0,-1 0 0,0-1 0,23-9 0,33-14 0,-48 20 0,0-2 0,0 0 0,33-20 0,-32 14 0,-1-1 0,0-1 0,-1-1 0,34-37 0,-47 45 0,-1 1 0,0-1 0,-1-1 0,0 1 0,-1-1 0,0 0 0,-1 0 0,0-1 0,0 1 0,-2-1 0,1 0 0,-1 0 0,0-19 0,-2 18 0,0 0 0,-1 0 0,-1 0 0,0 1 0,-1-1 0,0 0 0,-1 1 0,0 0 0,-1 0 0,0 0 0,-1 0 0,0 1 0,-1 0 0,-14-18 0,8 15 0,-1 0 0,0 1 0,-1 1 0,0 0 0,-1 1 0,0 0 0,0 1 0,-2 1 0,-23-9 0,12 7 0,0 2 0,-1 2 0,0 0 0,0 2 0,-41-1 0,-156 6 0,94 4 0,99-2 0,-1 1 0,-57 15 0,64-12 0,22-5-195,0 1 0,1 0 0,-1 0 0,0 0 0,1 1 0,-9 5 0,-5 5-6631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52.7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76 24575,'39'-1'0,"0"-2"0,0-1 0,-1-2 0,1-2 0,-1-2 0,68-26 0,-104 35 0,0 0 0,1 0 0,-1 0 0,0 0 0,1 1 0,-1-1 0,1 1 0,-1-1 0,1 1 0,-1 0 0,1 0 0,-1 0 0,1 0 0,0 0 0,-1 1 0,1-1 0,-1 1 0,0-1 0,1 1 0,-1 0 0,1 0 0,-1 0 0,0 1 0,0-1 0,0 0 0,0 1 0,0-1 0,0 1 0,2 2 0,-1 1 0,0 0 0,0 0 0,0 1 0,-1-1 0,0 1 0,0 0 0,-1-1 0,0 1 0,0 0 0,0 0 0,0 11 0,-2 50 0,-2 0 0,-3 0 0,-21 90 0,3-14 0,20-97 45,-5 24-1455,3-51-5416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53.1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1 154 24575,'5'0'0,"7"-5"0,12-2 0,7 0 0,-2-3 0,0-1 0,-1 2 0,1-3 0,1-4 0,0 0 0,0 3 0,-5-2 0,-1 3 0,0 2 0,1 3 0,-3 4-8191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01.5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858 1 24575,'-16'0'0,"-7"-1"0,0 1 0,0 1 0,0 1 0,0 1 0,0 1 0,-36 12 0,-218 99 0,241-96 0,0 0 0,2 3 0,0 0 0,1 3 0,-39 36 0,60-47 0,0 0 0,1 0 0,1 1 0,0 0 0,1 1 0,1 0 0,0 0 0,2 1 0,0 0 0,0 0 0,2 1 0,-4 23 0,1 20 0,2 1 0,4 76 0,2-108 0,-1-21 0,1 0 0,0-1 0,1 1 0,0 0 0,1-1 0,-1 0 0,2 1 0,-1-1 0,1 0 0,0-1 0,10 15 0,6 3 0,0-1 0,24 21 0,-8-8 0,-17-18 0,2 0 0,0-1 0,1-1 0,0-1 0,1-1 0,1-1 0,31 13 0,-18-12 0,1-2 0,0-1 0,0-2 0,57 8 0,44 9 0,-94-16 0,-1-2 0,86 5 0,-121-14 0,149-4 0,-140 2 0,0 0 0,-1-2 0,1 0 0,-1-1 0,1-1 0,26-13 0,-18 5 0,0 0 0,45-34 0,-63 41 0,-1 0 0,1-1 0,-1 1 0,0-2 0,-1 1 0,0-1 0,0 0 0,-1 0 0,0 0 0,-1-1 0,6-17 0,4-33 0,-2-2 0,-2 1 0,-4-2 0,-2 1 0,-2 0 0,-4-1 0,-15-99 0,13 140 0,-1 1 0,-1 0 0,-1-1 0,-1 2 0,-1-1 0,0 1 0,-2 1 0,0 0 0,-1 0 0,-1 1 0,-1 1 0,0 0 0,-2 1 0,0 1 0,0 0 0,-1 1 0,-1 1 0,-31-18 0,16 12 0,0 2 0,-2 1 0,0 2 0,-1 1 0,0 2 0,-1 2 0,0 1 0,-1 1 0,1 3 0,-43-1 0,-76 7-1365,131-2-5461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38.6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201 51 24575,'-12'3'0,"17"5"0,22 3 0,-17-10 0,0-2 0,0 1 0,1-1 0,-1-1 0,0 0 0,0 0 0,12-6 0,71-31 0,-54 21 0,-316 165 0,272-144 0,0 0 0,1 1 0,-1-1 0,1 1 0,0 0 0,0 0 0,0 0 0,1 0 0,-1 1 0,1-1 0,-5 11 0,8-14 0,-1 1 0,1-1 0,-1 1 0,1-1 0,0 1 0,0-1 0,-1 1 0,1-1 0,0 1 0,0-1 0,1 1 0,-1-1 0,0 1 0,0-1 0,1 1 0,-1-1 0,1 1 0,0 1 0,1-1 0,-1 0 0,1 0 0,-1 0 0,1-1 0,0 1 0,0-1 0,0 1 0,0-1 0,0 1 0,0-1 0,0 0 0,0 0 0,1 0 0,-1-1 0,3 2 0,31 7 0,0-2 0,40 4 0,-41-7 0,-1 1 0,58 17 0,-87-20 0,-1 0 0,1 0 0,-1 0 0,1 1 0,-1 0 0,0 0 0,0 0 0,0 0 0,0 0 0,-1 1 0,1 0 0,-1 0 0,0 0 0,0 0 0,0 0 0,1 5 0,-3-6 0,0-1 0,0 0 0,0 1 0,0-1 0,-1 0 0,1 1 0,-1-1 0,0 1 0,0-1 0,0 1 0,0-1 0,0 1 0,-1-1 0,1 1 0,-1-1 0,1 0 0,-1 1 0,0-1 0,0 0 0,0 1 0,0-1 0,0 0 0,-1 0 0,1 0 0,-1 0 0,1 0 0,-1 0 0,0 0 0,1-1 0,-1 1 0,0-1 0,0 1 0,0-1 0,-4 2 0,-8 5 0,-1-1 0,-1-1 0,1 0 0,-1-1 0,-33 6 0,-84 4 0,120-14-84,-95 0 299,98-1-381,0-1-1,-1-1 1,1 1 0,0-2 0,1 0 0,-1 0-1,0 0 1,-10-7 0,0-2-6660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57.8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1 989 24575,'0'2'0,"0"0"0,0 0 0,0-1 0,0 1 0,0 0 0,1 0 0,-1 0 0,1 0 0,0 0 0,-1 0 0,1-1 0,0 1 0,0 0 0,0-1 0,0 1 0,0 0 0,1-1 0,-1 1 0,0-1 0,1 0 0,-1 0 0,3 2 0,0-1 0,-1 0 0,1-1 0,-1 1 0,1-1 0,0 0 0,0 0 0,0-1 0,-1 1 0,1-1 0,7 0 0,-1 0 0,0-1 0,-1 0 0,1-1 0,-1 0 0,1 0 0,-1-1 0,0 0 0,14-8 0,-14 6 0,1-2 0,-2 0 0,1 0 0,-1 0 0,0-1 0,0 0 0,-1-1 0,0 1 0,-1-2 0,9-14 0,-12 18 0,0 0 0,0-1 0,-1 1 0,0-1 0,0 1 0,-1-1 0,1 0 0,-1 0 0,-1 1 0,1-1 0,-1 0 0,0 0 0,-1 0 0,0 0 0,0 1 0,0-1 0,-1 0 0,-3-7 0,5 12 0,-1 0 0,0 0 0,0 0 0,0 0 0,0 1 0,0-1 0,0 0 0,-1 1 0,1-1 0,0 0 0,-1 1 0,1 0 0,-1-1 0,0 1 0,1 0 0,-1 0 0,0 0 0,0 0 0,0 0 0,0 0 0,0 0 0,0 1 0,0-1 0,0 1 0,0-1 0,0 1 0,0 0 0,0 0 0,0 0 0,0 0 0,-1 0 0,1 0 0,0 1 0,0-1 0,0 1 0,0-1 0,-3 3 0,-1-1 0,0 1 0,0 0 0,0 1 0,1-1 0,0 1 0,-1 0 0,1 1 0,1-1 0,-1 1 0,-7 10 0,3 1 0,1 1 0,0 0 0,2 0 0,0 0 0,1 1 0,1 0 0,0 0 0,1 0 0,1 0 0,1 0 0,1 1 0,0-1 0,2 0 0,0 0 0,1 0 0,0 0 0,8 20 0,-9-30 0,2-1 0,-1 0 0,1 0 0,0-1 0,1 1 0,-1-1 0,1 0 0,1 0 0,-1 0 0,1-1 0,0 0 0,0 0 0,0 0 0,1-1 0,0 0 0,0 0 0,0-1 0,0 0 0,0 0 0,12 2 0,-13-3 0,0-1 0,1 0 0,-1 0 0,1-1 0,-1 0 0,1 0 0,-1 0 0,1-1 0,-1 0 0,0 0 0,1 0 0,-1-1 0,0 0 0,0-1 0,0 1 0,0-1 0,0 0 0,-1-1 0,1 1 0,-1-1 0,0 0 0,0 0 0,0-1 0,6-7 0,12-20 0,0-1 0,-3-1 0,0-1 0,-3-1 0,0 0 0,-3-1 0,-1-1 0,-2-1 0,9-52 0,-9 18 0,-3 0 0,-4-1 0,-2 0 0,-10-84 0,4 129 0,0 0 0,-2 0 0,-1 0 0,-1 1 0,-1-1 0,-2 2 0,-1 0 0,-1 0 0,-32-48 0,45 75 0,-1-1 0,1 0 0,-1 0 0,1 0 0,-1 1 0,1-1 0,-1 0 0,1 1 0,-1-1 0,0 1 0,1-1 0,-1 0 0,0 1 0,1 0 0,-1-1 0,0 1 0,0-1 0,0 1 0,1 0 0,-1-1 0,0 1 0,0 0 0,0 0 0,0 0 0,0 0 0,0 0 0,0 0 0,0 1 0,0 0 0,0-1 0,1 1 0,-1 0 0,0 0 0,1-1 0,-1 1 0,0 0 0,1 0 0,-1 0 0,1 0 0,0 0 0,-1 0 0,1 0 0,0 0 0,-1 0 0,1 1 0,-6 55 0,6-53 0,3 237 0,1-205 0,1 0 0,2 0 0,1-1 0,20 56 0,-2-16 0,25 130 0,-3-10 0,-35-144 0,-3 2 0,7 82 0,-9-90 0,-5-35 0,-1-1 0,-1 0 0,0 0 0,0 1 0,-1 12 0,0-21 0,0 0 0,1-1 0,-1 1 0,0-1 0,0 1 0,0-1 0,0 1 0,-1 0 0,1-1 0,0 1 0,0-1 0,0 1 0,0-1 0,-1 1 0,1-1 0,0 1 0,0-1 0,-1 1 0,1-1 0,0 1 0,-1-1 0,1 1 0,-1-1 0,1 1 0,-1-1 0,1 0 0,0 1 0,-1-1 0,1 0 0,-1 1 0,0-1 0,1 0 0,-1 0 0,1 0 0,-1 0 0,1 1 0,-1-1 0,1 0 0,-1 0 0,0 0 0,1 0 0,-1 0 0,0 0 0,0-1 0,0 1 0,-1-1 0,1 0 0,0 1 0,0-1 0,0 0 0,0 0 0,0 1 0,0-1 0,1 0 0,-1 0 0,0 0 0,0 0 0,0 0 0,1-1 0,-1 1 0,1 0 0,-2-2 0,2-1 0,-1 0 0,0 0 0,1 0 0,0 0 0,0 0 0,0 0 0,0 0 0,0 0 0,1 0 0,0 0 0,0 1 0,0-1 0,0 0 0,1 0 0,-1 1 0,1-1 0,0 1 0,0-1 0,0 1 0,1 0 0,-1 0 0,1 0 0,0 0 0,0 0 0,6-4 0,-1 0 0,1 0 0,-1 1 0,2 1 0,-1-1 0,1 1 0,0 1 0,0 0 0,14-4 0,1 1-1365,-6 0-5461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4.8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24575,'0'69'0,"5"267"0,1-237 0,26 135 0,-24-188-682,4 92-1,-12-112-6143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39.3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555 56 24575,'0'-3'0,"-1"1"0,1-1 0,-1 1 0,0 0 0,1-1 0,-1 1 0,0 0 0,0 0 0,-1 0 0,1 0 0,0 0 0,-1 0 0,1 0 0,-1 0 0,0 0 0,0 1 0,1-1 0,-1 1 0,0-1 0,0 1 0,0 0 0,-1 0 0,1 0 0,0 0 0,0 0 0,-1 0 0,1 1 0,-3-1 0,-1-1 0,1 1 0,-1 0 0,0 0 0,0 0 0,0 1 0,1 0 0,-1 0 0,0 0 0,0 1 0,-9 2 0,-20 12 0,1 1 0,0 2 0,-52 37 0,26-16 0,43-29 0,1 2 0,0 0 0,1 0 0,1 1 0,0 1 0,-22 28 0,28-32 0,2 1 0,-1-1 0,1 1 0,1 1 0,0-1 0,1 1 0,0-1 0,1 1 0,0 0 0,1 1 0,-2 22 0,3-12 0,1 1 0,1 0 0,1-1 0,1 1 0,1-1 0,8 24 0,-8-34 0,1-1 0,1 0 0,0 0 0,0-1 0,1 1 0,1-1 0,0-1 0,0 1 0,1-2 0,0 1 0,1-1 0,14 10 0,-2-3 0,0-1 0,1-2 0,0 0 0,1-1 0,1-2 0,0 0 0,0-2 0,1-1 0,0 0 0,40 3 0,-4-2 0,2 2 0,109 1 0,-152-12 0,1 0 0,-1-1 0,0-2 0,0 0 0,0-1 0,0-1 0,-1-1 0,0 0 0,21-13 0,-16 6 0,0 0 0,-1-2 0,-1-1 0,-1-1 0,0-1 0,-1-1 0,-1 0 0,-1-2 0,-1 0 0,-1-1 0,-1-1 0,-1-1 0,-2 0 0,0-1 0,-1 0 0,-2-1 0,-1 0 0,0 0 0,-3-1 0,0 0 0,-2-1 0,2-28 0,-7 48 0,0-1 0,0 1 0,-1 0 0,0-1 0,0 1 0,-1 0 0,-1 0 0,1 1 0,-1-1 0,-1 1 0,0 0 0,0 0 0,0 0 0,-1 1 0,0 0 0,-1 0 0,1 0 0,-1 1 0,-10-8 0,4 5 0,0 0 0,0 1 0,0 0 0,-1 1 0,0 0 0,-1 1 0,1 1 0,-1 0 0,0 1 0,-1 1 0,-16-2 0,-5 2 0,-1 2 0,1 1 0,-41 6 0,63-3 0,0-1 0,0 2 0,0 0 0,1 1 0,-1 0 0,1 1 0,1 1 0,-1 0 0,1 1 0,-17 13 0,-69 64-1365,76-63-5461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39.8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492 10 24575,'0'0'0,"0"0"0,1 1 0,-1-1 0,0 0 0,0 0 0,1 0 0,-1 0 0,0 0 0,1 0 0,-1 0 0,0 0 0,0 0 0,1 0 0,-1-1 0,0 1 0,1 0 0,-1 0 0,0 0 0,0 0 0,1 0 0,-1 0 0,0-1 0,0 1 0,1 0 0,-1 0 0,0 0 0,0-1 0,0 1 0,1 0 0,-1 0 0,0-1 0,0 1 0,0 0 0,0 0 0,0-1 0,0 1 0,1 0 0,-1 0 0,0-1 0,0 1 0,0 0 0,0-1 0,0 1 0,0-1 0,-1 1 0,1 0 0,0-1 0,-1 1 0,1 0 0,-1 0 0,1-1 0,-1 1 0,1 0 0,-1 0 0,1 0 0,-1-1 0,1 1 0,-1 0 0,1 0 0,-1 0 0,1 0 0,-1 0 0,1 0 0,-1 0 0,1 0 0,-1 0 0,1 0 0,-1 1 0,1-1 0,-1 0 0,1 0 0,-1 0 0,1 1 0,0-1 0,-1 0 0,1 0 0,-1 1 0,-30 18 0,2 1 0,1 1 0,0 2 0,2 0 0,-36 42 0,54-56-41,-155 179 207,148-168-352,1 1 0,1 0-1,1 1 1,1 0 0,1 1 0,1 0-1,-12 46 1,16-43-6640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40.8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97 24575,'-1'0'0,"0"0"0,0 0 0,0-1 0,0 1 0,0 0 0,0-1 0,0 1 0,0-1 0,0 1 0,0-1 0,0 1 0,1-1 0,-1 0 0,0 1 0,0-1 0,0 0 0,1 0 0,-1 0 0,0 1 0,1-1 0,-1 0 0,1 0 0,-1 0 0,1 0 0,-1 0 0,1 0 0,0 0 0,0 0 0,-1 0 0,1 0 0,0 0 0,0-1 0,0 1 0,0 0 0,0 0 0,0 0 0,1-1 0,-1 0 0,0-1 0,0 1 0,0 0 0,1-1 0,-1 1 0,1 0 0,-1 0 0,1-1 0,0 1 0,0 0 0,0 0 0,0 0 0,0 0 0,1 0 0,-1 0 0,4-3 0,2 1 0,0 1 0,1-1 0,0 1 0,-1 1 0,1-1 0,0 1 0,0 1 0,16-2 0,-19 2 0,0 1 0,0-1 0,0 1 0,0 1 0,0-1 0,0 1 0,0-1 0,1 1 0,-2 1 0,1-1 0,0 1 0,0 0 0,0 0 0,-1 0 0,5 4 0,-8-5 0,0 0 0,1 1 0,-1-1 0,0 0 0,-1 1 0,1-1 0,0 1 0,0 0 0,-1-1 0,1 1 0,-1 0 0,1-1 0,-1 1 0,0 0 0,1-1 0,-1 1 0,0 0 0,0 0 0,0-1 0,0 1 0,-1 0 0,1-1 0,0 1 0,-1 0 0,0-1 0,1 1 0,-1 0 0,0-1 0,1 1 0,-1-1 0,0 1 0,0-1 0,0 0 0,-2 3 0,-5 6 0,-1 0 0,0-1 0,-15 13 0,16-14 0,-34 24 0,30-24 0,1 0 0,0 1 0,0 0 0,1 1 0,1 0 0,-10 12 0,17-19 0,1-1 0,-1 1 0,1 0 0,0 0 0,0 0 0,0-1 0,0 1 0,0 0 0,1 0 0,-1 0 0,1 0 0,0 0 0,0 1 0,0-1 0,0 0 0,1 0 0,-1 0 0,1 0 0,0 0 0,0-1 0,0 1 0,0 0 0,0 0 0,1 0 0,-1-1 0,1 1 0,0-1 0,-1 1 0,1-1 0,0 0 0,1 1 0,-1-1 0,4 2 0,0 1 0,1 0 0,0-1 0,0 0 0,1 0 0,-1-1 0,1 0 0,-1 0 0,1-1 0,0 0 0,0 0 0,0-1 0,1 0 0,-1 0 0,11-1 0,-8 0 0,0 0 0,-1-1 0,1 0 0,-1-1 0,1 0 0,-1 0 0,1-1 0,-1-1 0,0 1 0,15-10 0,9-15-1365,-23 13-5461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41.7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559 80 24575,'5'-28'0,"-4"25"0,0 0 0,0-1 0,0 1 0,-1-1 0,1 0 0,-1 1 0,0-1 0,-1-4 0,1 7 0,0 0 0,-1 1 0,1-1 0,-1 0 0,0 0 0,1 0 0,-1 0 0,0 0 0,1 1 0,-1-1 0,0 0 0,0 0 0,0 1 0,0-1 0,1 1 0,-1-1 0,0 1 0,0-1 0,0 1 0,0 0 0,0-1 0,0 1 0,0 0 0,-1 0 0,1 0 0,0 0 0,0 0 0,0 0 0,0 0 0,0 0 0,0 0 0,0 0 0,-1 1 0,-8 0 0,1 1 0,-1 0 0,1 0 0,-1 1 0,1 1 0,0-1 0,0 1 0,1 1 0,-1 0 0,-14 11 0,-9 9 0,-39 41 0,1-2 0,25-27 0,2 2 0,-68 80 0,105-112 0,1 1 0,-1 0 0,1 0 0,1 1 0,0-1 0,0 1 0,0 0 0,1 0 0,1 0 0,0 1 0,0-1 0,0 1 0,1-1 0,1 1 0,0-1 0,0 1 0,1 0 0,0-1 0,4 16 0,0-8 0,1 0 0,0 0 0,1-1 0,1 0 0,0 0 0,1-1 0,1 0 0,1-1 0,20 22 0,-4-9 0,1-1 0,2-2 0,0-1 0,2-2 0,0-1 0,1-1 0,1-2 0,1-1 0,0-2 0,1-1 0,64 13 0,-79-21 0,1-1 0,-1-1 0,1-1 0,-1-1 0,1-1 0,0-1 0,-1-1 0,1 0 0,-1-2 0,1 0 0,-1-2 0,-1 0 0,30-14 0,-32 11 0,1-1 0,-2-1 0,1-1 0,-2 0 0,1-1 0,-2-1 0,0-1 0,-1 0 0,0-1 0,-1 0 0,-1-1 0,12-21 0,-12 16 0,-2-1 0,0 0 0,-1-1 0,-1 0 0,-2-1 0,0 1 0,-2-1 0,0 0 0,-1-44 0,-2 50 0,-1 0 0,-1 0 0,0 0 0,-2 0 0,0 1 0,-1-1 0,-1 1 0,-1 0 0,-1 0 0,-14-29 0,8 25 0,0 0 0,-1 1 0,-2 0 0,0 1 0,-27-26 0,33 37 0,1 2 0,-2-1 0,1 1 0,-1 1 0,0 0 0,0 1 0,0 0 0,-1 0 0,0 1 0,0 1 0,0 0 0,-1 0 0,-16 0 0,-189 2 0,98 4 0,60 2-1365,34 2-5461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48.1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1 212 24575,'0'2'0,"-1"-1"0,1 1 0,0-1 0,0 1 0,0 0 0,0-1 0,0 1 0,1-1 0,-1 1 0,0-1 0,1 1 0,-1-1 0,1 1 0,-1-1 0,1 1 0,0-1 0,0 1 0,0-1 0,0 0 0,0 1 0,0-1 0,0 0 0,2 2 0,-1-3 0,-1 0 0,1 0 0,-1 1 0,1-2 0,-1 1 0,1 0 0,-1 0 0,1 0 0,-1-1 0,1 1 0,-1 0 0,0-1 0,1 0 0,-1 1 0,1-1 0,-1 0 0,0 1 0,0-1 0,2-2 0,10-7 0,-1-1 0,-1 0 0,14-16 0,-24 26 0,38-48 0,45-74 0,-84 122 0,0 1 0,0 0 0,0 0 0,0-1 0,1 1 0,-1 0 0,0-1 0,0 1 0,0 0 0,0 0 0,0-1 0,0 1 0,1 0 0,-1 0 0,0-1 0,0 1 0,0 0 0,0 0 0,1-1 0,-1 1 0,0 0 0,0 0 0,1 0 0,-1 0 0,0 0 0,0-1 0,1 1 0,-1 0 0,0 0 0,1 0 0,-1 0 0,0 0 0,0 0 0,1 0 0,-1 0 0,0 0 0,1 0 0,-1 0 0,0 0 0,0 0 0,1 0 0,-1 0 0,0 0 0,1 0 0,-1 0 0,0 1 0,0-1 0,1 0 0,-1 0 0,0 0 0,1 1 0,5 20 0,-4 34 0,-2-53 0,-17 214 0,0-3 0,16-166-80,-1-26-177,1 0 0,2 0 0,0 0 0,7 37 0,-1-39-6569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48.5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34 24575,'0'0'0,"1"0"0,-1 0 0,1 1 0,0-1 0,-1 0 0,1 1 0,-1-1 0,1 1 0,-1-1 0,1 1 0,-1-1 0,0 1 0,1-1 0,-1 1 0,1-1 0,-1 1 0,0 0 0,0-1 0,1 1 0,-1-1 0,0 1 0,0 0 0,0-1 0,0 1 0,0 0 0,1-1 0,-1 1 0,0 0 0,-1-1 0,1 1 0,0 0 0,0-1 0,0 1 0,0 0 0,0-1 0,-1 1 0,1-1 0,0 1 0,-1 0 0,0 0 0,-12 39 0,10-31 0,-8 18 0,1 1 0,2 0 0,0 0 0,2 1 0,2 0 0,0 0 0,2 0 0,2 41 0,0-67 0,0 1 0,1-1 0,-1 0 0,1 1 0,0-1 0,-1 0 0,2 1 0,-1-1 0,0 0 0,1 0 0,-1 0 0,1 0 0,0 0 0,0 0 0,0-1 0,0 1 0,1-1 0,-1 1 0,1-1 0,-1 0 0,1 0 0,0 0 0,0 0 0,0-1 0,0 1 0,0-1 0,0 0 0,1 0 0,-1 0 0,0 0 0,7 1 0,-3-2 0,0 0 0,0 0 0,-1-1 0,1 0 0,0 0 0,0 0 0,-1-1 0,1 0 0,0 0 0,-1-1 0,0 0 0,0 0 0,0-1 0,11-7 0,-1-4 0,-1 0 0,-1 0 0,0-2 0,-1 0 0,-1 0 0,0-1 0,-2 0 0,0-1 0,-1-1 0,0 1 0,-2-1 0,8-33 0,-13 40 0,0 0 0,0-1 0,-1 1 0,-1 0 0,0-1 0,-4-23 0,4 33 0,-1 1 0,0 0 0,0-1 0,0 1 0,-1 0 0,1 0 0,-1 0 0,0 0 0,0 0 0,0 0 0,0 0 0,0 1 0,0-1 0,-1 1 0,0 0 0,1-1 0,-1 1 0,0 0 0,0 1 0,0-1 0,0 0 0,0 1 0,0 0 0,-1 0 0,1 0 0,0 0 0,-1 0 0,1 1 0,-1-1 0,-5 1 0,-23 2-1365,2 4-5461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55.8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554 122 24575,'-1'-4'0,"1"0"0,-1 0 0,0 0 0,0 0 0,-1 0 0,1 0 0,-1 0 0,0 1 0,0-1 0,0 1 0,0-1 0,-1 1 0,1 0 0,-1 0 0,0 0 0,0 0 0,0 1 0,0-1 0,-1 1 0,1 0 0,-1-1 0,1 2 0,-1-1 0,-7-2 0,-10-5 0,-1 2 0,1 1 0,-26-5 0,43 10 0,-7-1 0,-1 0 0,1 0 0,-1 1 0,1 1 0,-20 0 0,26 1 0,-1 0 0,1 1 0,-1-1 0,1 1 0,0 0 0,0 0 0,0 1 0,0 0 0,0-1 0,0 2 0,1-1 0,-1 0 0,-5 7 0,-6 5 0,2 0 0,-1 1 0,2 1 0,0 0 0,1 0 0,1 1 0,-17 38 0,7-2 0,-19 81 0,32-101 0,2 0 0,-5 52 0,11-72 0,0 1 0,0-1 0,2 0 0,-1 1 0,2-1 0,0 0 0,1 0 0,9 23 0,19 45 0,-26-62 0,1 0 0,0-1 0,2 0 0,0 0 0,2-1 0,0 0 0,15 18 0,-7-15 0,1-1 0,44 33 0,-55-46 0,1-1 0,1 0 0,-1 0 0,1-1 0,0 0 0,1-1 0,-1 0 0,1-1 0,17 3 0,14 1 0,53 15 0,-61-12 0,1-2 0,58 6 0,-71-15 0,-1-1 0,1-1 0,-1-1 0,0-1 0,0-1 0,-1-1 0,0-1 0,0-1 0,-1-1 0,0 0 0,0-1 0,-1-2 0,17-14 0,-28 20 0,0-1 0,-1 0 0,0-1 0,0 1 0,-1-2 0,0 1 0,-1 0 0,0-1 0,0 0 0,-1-1 0,0 1 0,-1 0 0,0-1 0,2-21 0,-1-12 0,-1 1 0,-6-66 0,1 36 0,1 51 0,-1 1 0,0-1 0,-2 0 0,-1 1 0,0 0 0,-2 0 0,0 0 0,-1 1 0,-1 0 0,-21-33 0,14 29 0,-2 1 0,0 0 0,-1 1 0,-2 1 0,0 1 0,-1 0 0,-37-23 0,45 34-273,-1 0 0,0 1 0,0 0 0,-23-6 0,-17-4-6553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49.3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 1 24575,'-8'0'0,"7"0"0,1 0 0,-1 0 0,0 0 0,1 0 0,-1 0 0,1 0 0,-1 0 0,1 0 0,-1 0 0,0 0 0,1 0 0,-1 0 0,1 1 0,-1-1 0,1 0 0,-1 0 0,1 1 0,-1-1 0,1 0 0,-1 1 0,1-1 0,-1 0 0,1 1 0,-1-1 0,1 1 0,0-1 0,-1 1 0,1-1 0,0 1 0,-1-1 0,1 1 0,0-1 0,0 1 0,0-1 0,-1 1 0,1 0 0,0-1 0,0 1 0,0-1 0,0 1 0,0-1 0,0 1 0,0 0 0,0-1 0,0 1 0,0-1 0,1 2 0,-15 76 0,-7 132 0,18 81 0,3-286 0,-1 29 0,0-24 0,0 1 0,1-1 0,0 0 0,1 0 0,0 0 0,1 0 0,4 16 0,-5-25-32,-1 0-1,1 0 1,-1 0-1,1 0 1,0 0-1,0 0 1,0-1-1,-1 1 1,1 0-1,0-1 1,0 1-1,0 0 1,0-1-1,0 1 1,0-1-1,0 0 1,0 1-1,0-1 1,0 0-1,0 1 1,1-1-1,-1 0 1,0 0-1,0 0 1,0 0-1,0 0 1,0 0-1,0 0 1,0-1-1,0 1 1,1 0-1,-1-1 1,0 1-1,0-1 1,0 1-1,0-1 1,0 1-1,-1-1 0,1 1 1,0-1-1,1-1 1,15-8-6794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49.6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54 24575,'0'-1'0,"1"0"0,-1 0 0,0 0 0,1 0 0,-1 0 0,1 0 0,-1 1 0,1-1 0,-1 0 0,1 0 0,0 0 0,-1 0 0,1 1 0,0-1 0,0 0 0,-1 1 0,1-1 0,0 0 0,0 1 0,0-1 0,0 1 0,0 0 0,1-1 0,30-10 0,-20 8 0,-4 0 0,2-1 0,1 0 0,0 1 0,0 0 0,14-1 0,-22 4 0,-1 0 0,1 0 0,-1 0 0,1 0 0,-1 0 0,1 0 0,-1 1 0,1-1 0,-1 1 0,1 0 0,-1 0 0,0 0 0,1 0 0,-1 0 0,0 1 0,0-1 0,0 0 0,0 1 0,0 0 0,0-1 0,0 1 0,-1 0 0,1 0 0,2 4 0,4 9 0,0 1 0,-1 0 0,0 1 0,-2 0 0,0 0 0,-1 0 0,0 0 0,1 28 0,-2 17 0,-6 69 0,0-33 0,3 41-1365,0-111-5461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50.1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60 24575,'5'0'0,"7"0"0,6-5 0,7-2 0,2-5 0,4 0 0,0 1 0,1 4 0,-5 2-8191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5.1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24575,'6'0'0,"6"5"0,7 2 0,5-1 0,4-1 0,2-1 0,2-2 0,-1 0 0,-4-2-8191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57.1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338 124 24575,'0'-3'0,"1"0"0,-1-1 0,1 1 0,0 0 0,0 0 0,0 0 0,1 0 0,-1 0 0,2-4 0,-1 5 0,-1 0 0,1-1 0,-1 1 0,0 0 0,0-1 0,0 0 0,-1 1 0,1-1 0,0 1 0,-1-1 0,0 0 0,0 0 0,0 1 0,0-1 0,0 0 0,0 1 0,-1-4 0,1 5 0,-1 0 0,1-1 0,-1 1 0,0 0 0,1-1 0,-1 1 0,0 0 0,1 0 0,-1 0 0,0 0 0,0 0 0,0 0 0,0 0 0,0 0 0,0 0 0,-1 0 0,1 0 0,0 1 0,0-1 0,0 1 0,-1-1 0,-2 0 0,1 0 0,-1 1 0,1-1 0,-1 1 0,1 0 0,0 0 0,-1 1 0,1-1 0,-1 1 0,-3 0 0,-5 3 0,0 0 0,0 1 0,0 0 0,-12 8 0,10-4 0,1 0 0,0 0 0,1 1 0,0 1 0,1 0 0,0 0 0,0 1 0,1 0 0,1 1 0,-10 18 0,8-10 0,1 1 0,1 1 0,1-1 0,1 2 0,1-1 0,-2 25 0,-2 6 0,2-7 0,-4 60 0,11-91 0,2 1 0,-1-1 0,2 0 0,0 0 0,1 0 0,1 0 0,9 25 0,-7-27 0,7 21 0,2 0 0,34 58 0,-44-85 0,0 0 0,1-1 0,0 1 0,0-1 0,1 0 0,0-1 0,0 1 0,1-1 0,-1-1 0,1 0 0,0 0 0,1 0 0,-1-1 0,1 0 0,0-1 0,13 4 0,113 22 0,-51-9 0,1-3 0,0-4 0,112 2 0,-182-15 0,23 0 0,41-6 0,-66 4 0,0 0 0,0-1 0,0-1 0,0 0 0,-1-1 0,22-11 0,-14 5 0,-1-1 0,-1-1 0,0 0 0,-1-2 0,29-29 0,-38 34 0,0 0 0,0-1 0,-1 0 0,-1 0 0,1-1 0,-2 0 0,0 0 0,0 0 0,-1-1 0,-1 1 0,3-20 0,6-46 0,-3 26 0,-2-1 0,0-53 0,-7 89 0,-1 1 0,-1-1 0,0 1 0,-1 0 0,-1 0 0,0 0 0,-1 0 0,-1 0 0,0 1 0,-16-25 0,0 3 0,-2 1 0,-1 2 0,-2 0 0,-32-31 0,47 54 0,0 1 0,0 1 0,-1 0 0,0 0 0,-1 1 0,0 1 0,0 0 0,0 1 0,-1 1 0,0 0 0,0 1 0,0 0 0,-1 1 0,-22-1 0,-226 4 0,110 3 0,138-2 13,0 1-1,0 0 0,-23 7 0,-1 0-1426,18-5-5412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04.2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0 957 24575,'1'-7'0,"0"0"0,1 0 0,0 1 0,0-1 0,0 0 0,1 0 0,0 1 0,7-12 0,12-28 0,28-92 0,2-5 0,6-28 0,-31 99 0,-20 51 0,8-24 0,3 1 0,25-48 0,-32 76-89,0 0 1,1 1-1,19-19 0,-17 19-921,1-1-5816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05.5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0 816 24575,'0'0'0,"0"1"0,0-1 0,0 0 0,1 1 0,-1-1 0,0 0 0,0 1 0,0-1 0,0 0 0,1 1 0,-1-1 0,0 0 0,0 0 0,1 1 0,-1-1 0,0 0 0,0 1 0,1-1 0,-1 0 0,0 0 0,1 0 0,-1 1 0,0-1 0,1 0 0,-1 0 0,0 0 0,1 0 0,-1 0 0,1 0 0,-1 0 0,0 0 0,1 0 0,-1 0 0,0 0 0,1 0 0,-1 0 0,1 0 0,-1 0 0,0 0 0,1 0 0,-1 0 0,0 0 0,1-1 0,-1 1 0,0 0 0,1 0 0,-1 0 0,0-1 0,1 1 0,-1 0 0,0 0 0,0-1 0,1 1 0,-1 0 0,0-1 0,1 1 0,20-18 0,-11 4 0,-1 0 0,0-1 0,-2-1 0,1 1 0,-2-1 0,0 0 0,4-22 0,11-25 0,21-55 0,37-88 0,-67 178-112,0-2-67,2 0 0,0 0 0,2 1 0,1 1 0,2 1 0,22-27 0,-26 40-6647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06.4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24575,'1'8'0,"0"0"0,0 0 0,1 0 0,0 0 0,1 0 0,-1 0 0,1 0 0,1-1 0,0 1 0,0-1 0,6 9 0,14 16 0,33 35 0,3 4 0,47 51 0,-74-88 0,-2 2 0,43 61 0,20 36 0,-64-95 0,-2 1 0,-2 2 0,38 76 0,-58-103 89,-12-31-1543,-1-3-5372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07.8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24575,'1'6'0,"1"-1"0,1 0 0,-1 0 0,1-1 0,-1 1 0,2-1 0,-1 1 0,0-1 0,1 0 0,0 0 0,-1 0 0,9 5 0,9 12 0,85 111 0,97 105 0,-179-214 0,23 23 0,81 101 0,-70-73 0,-36-48 0,-1 2 0,26 42 0,-45-67-151,-1 0-1,1 0 0,0 0 0,0 0 1,0 0-1,1 0 0,-1-1 1,5 5-1,3-3-6674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47.9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24575,'0'5'0,"0"7"0,0 7 0,0 5 0,0 4 0,0 2 0,0 1 0,5 1 0,2 0 0,5-6 0,0-1 0,-1 0 0,-4 0 0,-2-3-8191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48.3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24575,'5'0'0,"2"0"-8191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50.8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1 313 24575,'1'-1'0,"1"1"0,-1-1 0,0 1 0,1-1 0,-1 0 0,0 0 0,0 0 0,1 1 0,-1-1 0,0 0 0,0 0 0,0 0 0,0-1 0,0 1 0,0 0 0,-1 0 0,1 0 0,0-1 0,-1 1 0,1 0 0,0-1 0,-1 1 0,0-1 0,1 1 0,-1-1 0,0 1 0,0-3 0,6-47 0,-5 46 0,1-182 0,-2 185 0,0 0 0,0 0 0,0 0 0,0 0 0,0 0 0,1 0 0,-1 0 0,1 0 0,0 0 0,0 0 0,-1 1 0,1-1 0,0 0 0,0 0 0,1 1 0,1-3 0,-2 4 0,-1-1 0,1 1 0,0 0 0,0-1 0,-1 1 0,1 0 0,0 0 0,0 0 0,0-1 0,-1 1 0,1 0 0,0 0 0,0 0 0,0 0 0,0 1 0,-1-1 0,1 0 0,0 0 0,0 0 0,0 1 0,-1-1 0,1 0 0,0 1 0,0-1 0,-1 1 0,2 0 0,2 2 0,0 0 0,0 1 0,-1 0 0,1-1 0,-1 1 0,0 1 0,0-1 0,0 0 0,-1 1 0,1-1 0,1 6 0,10 35 0,-1 1 0,7 56 0,-9-70 0,-3-31 0,-2-19 0,-2-26 0,-2 27 0,0-1 0,0 1 0,6-19 0,-7 32 0,0 1 0,1-1 0,-1 1 0,1-1 0,-1 1 0,1-1 0,0 1 0,0 0 0,1 0 0,-1 0 0,1 0 0,-1 0 0,1 1 0,0-1 0,0 1 0,0 0 0,1 0 0,-1 0 0,5-2 0,-6 3 0,1 1 0,-1 0 0,0 0 0,0 0 0,1 0 0,-1 0 0,0 0 0,1 1 0,-1-1 0,0 1 0,0-1 0,0 1 0,0 0 0,1 0 0,-1 0 0,0 0 0,0 0 0,-1 1 0,1-1 0,0 1 0,0-1 0,-1 1 0,1-1 0,-1 1 0,1 0 0,-1 0 0,0 0 0,0 0 0,2 3 0,6 9 0,-1 1 0,11 27 0,-17-37 0,3 10-273,0 0 0,-1 1 0,0 0 0,2 22 0,-4-10-6553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51.3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0 348 24575,'5'4'0,"0"-1"0,0 0 0,0 0 0,0 0 0,0-1 0,1 1 0,-1-1 0,1-1 0,-1 1 0,1-1 0,0 0 0,-1 0 0,1 0 0,0-1 0,6 0 0,-3 0 0,-1 0 0,1-1 0,-1 0 0,0-1 0,1 1 0,-1-2 0,0 1 0,0-1 0,13-7 0,-19 10 0,0-1 0,0 0 0,0 0 0,0 0 0,-1-1 0,1 1 0,0 0 0,-1-1 0,1 1 0,-1-1 0,1 1 0,-1-1 0,0 0 0,0 1 0,0-1 0,0 0 0,0 0 0,0 0 0,0 0 0,0 0 0,-1 0 0,1 0 0,-1 0 0,0 0 0,1-3 0,-2 2 0,-1-1 0,1 0 0,-1 1 0,1 0 0,-1-1 0,0 1 0,0 0 0,0 0 0,-1 0 0,1 0 0,-1 0 0,0 1 0,-4-5 0,-20-15 0,17 15 0,0-2 0,0 1 0,1-1 0,-14-18 0,21 25 0,1-1 0,-1 1 0,1-1 0,-1 0 0,1 1 0,0-1 0,0 0 0,0 0 0,1 0 0,-1 0 0,1 0 0,-1 0 0,1 0 0,0 0 0,0 0 0,1 0 0,-1 0 0,0 1 0,1-1 0,0 0 0,0 0 0,0 0 0,0 0 0,0 1 0,2-5 0,4-2-17,0-1 0,0 1 0,1 0 0,0 1-1,0 0 1,11-8 0,3-3-1228,-5 3-5581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52.0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218 19 24575,'0'0'0,"0"0"0,1 1 0,-1-1 0,0 0 0,1 0 0,-1 0 0,0 0 0,1 0 0,-1 0 0,0 0 0,1 0 0,-1 0 0,0 0 0,1 0 0,-1 0 0,0 0 0,1-1 0,-1 1 0,0 0 0,1 0 0,-1 0 0,0 0 0,1-1 0,-1 1 0,0 0 0,0 0 0,1-1 0,-1 1 0,0 0 0,0 0 0,1-1 0,-1 1 0,0 0 0,0 0 0,0-1 0,0 1 0,1 0 0,-1-1 0,0 1 0,0 0 0,0-1 0,0 1 0,0-1 0,0 1 0,0 0 0,0-1 0,0 1 0,0 0 0,0-1 0,0 1 0,0-1 0,-1 0 0,1 1 0,-1-1 0,0 0 0,1 1 0,-1-1 0,1 1 0,-1-1 0,0 1 0,0-1 0,1 1 0,-1-1 0,0 1 0,0 0 0,0-1 0,1 1 0,-1 0 0,0 0 0,0-1 0,0 1 0,0 0 0,0 0 0,1 0 0,-1 0 0,-1 0 0,-6 2 0,0-1 0,1 1 0,-1 1 0,1-1 0,0 1 0,0 1 0,0-1 0,0 1 0,0 0 0,1 0 0,0 1 0,0 0 0,0 0 0,0 1 0,1 0 0,0 0 0,0 0 0,1 0 0,-1 1 0,2-1 0,-1 1 0,-3 8 0,-5 13 0,1 1 0,1 0 0,2 1 0,-7 37 0,11-46 0,1 0 0,0 1 0,2-1 0,0 0 0,1 1 0,2-1 0,4 26 0,-4-39 0,0 0 0,0-1 0,1 1 0,0-1 0,0 0 0,0 0 0,1 0 0,1 0 0,-1-1 0,1 1 0,0-1 0,0 0 0,1-1 0,-1 1 0,1-1 0,1 0 0,-1-1 0,1 0 0,0 0 0,-1 0 0,2-1 0,9 4 0,52 18-1365,-48-20-5461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5.7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0 24575,'1'12'0,"0"0"0,2 1 0,-1-1 0,2-1 0,-1 1 0,8 15 0,11 39 0,-13-4 0,3 122 0,-5-32 0,-2-102 0,4 40 0,-3 0 0,-9 134 0,3-222 0,0 0 0,0 0 0,0 0 0,0 0 0,0 0 0,-1 0 0,1 0 0,-1 0 0,0 0 0,1 0 0,-1 0 0,0 0 0,0-1 0,0 1 0,0 0 0,0 0 0,0-1 0,-1 1 0,1-1 0,-1 1 0,1-1 0,-1 0 0,1 0 0,-1 0 0,0 1 0,1-2 0,-1 1 0,0 0 0,0 0 0,0 0 0,0-1 0,0 1 0,0-1 0,0 0 0,0 1 0,0-1 0,0 0 0,0 0 0,-2-1 0,0 1 0,-1-1 0,1-1 0,0 1 0,0-1 0,0 0 0,0 1 0,0-2 0,1 1 0,-1 0 0,0-1 0,1 0 0,0 0 0,0 0 0,0 0 0,0 0 0,0 0 0,-3-6 0,-2-7 0,0 1 0,2-1 0,0-1 0,0 1 0,-5-33 0,-5-90 0,11 74 0,4 0 0,8-81 0,-4 117 0,2-1 0,1 1 0,2 0 0,0 0 0,2 1 0,1 0 0,18-31 0,-26 54 0,1 0 0,-1 0 0,1 0 0,0 1 0,0 0 0,0-1 0,1 2 0,0-1 0,-1 0 0,1 1 0,1 0 0,-1 0 0,0 1 0,1-1 0,-1 1 0,1 0 0,0 1 0,-1-1 0,1 1 0,0 1 0,0-1 0,0 1 0,0 0 0,0 0 0,0 0 0,0 1 0,0 0 0,-1 0 0,1 1 0,0-1 0,-1 1 0,1 0 0,-1 1 0,1 0 0,-1-1 0,0 2 0,6 4 0,3 5 0,-1 1 0,0 0 0,-1 2 0,-1-1 0,0 1 0,-1 1 0,-1-1 0,0 2 0,-1-1 0,-2 1 0,1 1 0,-2-1 0,0 1 0,-2 0 0,0 0 0,-1 0 0,0 0 0,-4 37 0,-1-39 0,-2 0 0,0-1 0,-1 1 0,-1-1 0,-1 0 0,-18 29 0,18-34 0,1 1 0,0 0 0,0 1 0,1 0 0,1 0 0,0 0 0,1 1 0,1 0 0,0-1 0,0 1 0,0 17 0,6-17 0,0 0 0,1 0 0,0 0 0,1-1 0,0 0 0,2 0 0,10 19 0,12 25 0,47 156-1365,-65-187-5461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52.5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1 188 24575,'0'-10'0,"0"-1"0,0 1 0,1-1 0,1 1 0,0-1 0,0 1 0,1 0 0,0 0 0,7-14 0,-7 20 0,0-1 0,1 0 0,-1 1 0,1-1 0,0 1 0,0 0 0,1 0 0,-1 1 0,1 0 0,0-1 0,0 1 0,0 1 0,0-1 0,0 1 0,0 0 0,1 0 0,-1 0 0,12-1 0,-8 1 0,1 0 0,-1 1 0,1 0 0,-1 1 0,1 0 0,-1 0 0,1 1 0,0 0 0,13 3 0,-20-2 0,0-1 0,0 0 0,0 1 0,0-1 0,0 1 0,-1 0 0,1 0 0,0 0 0,-1 0 0,0 1 0,1-1 0,-1 0 0,0 1 0,0 0 0,0 0 0,-1-1 0,1 1 0,-1 0 0,0 0 0,1 0 0,-1 1 0,0-1 0,-1 0 0,1 0 0,-1 0 0,1 1 0,-1-1 0,0 0 0,0 1 0,-1 3 0,0 2 0,-1 1 0,0-1 0,-1 0 0,0 0 0,0 0 0,-1 0 0,0-1 0,0 1 0,-1-1 0,0 0 0,-1 0 0,1-1 0,-2 0 0,1 0 0,-10 8 0,8-8 0,1 0 0,0 1 0,1-1 0,-1 1 0,2 1 0,-1-1 0,1 1 0,0 0 0,1 0 0,0 0 0,0 0 0,1 1 0,-4 19 0,7-26-4,0-1 1,0 0-1,0 1 0,0-1 0,0 0 0,1 1 0,-1-1 1,1 0-1,-1 0 0,1 1 0,0-1 0,0 0 0,0 0 1,0 0-1,0 0 0,0 0 0,1 0 0,-1 0 0,1 0 1,2 2-1,-1-2 22,0 1 0,1-1 0,0 0 1,-1 0-1,1 0 0,0-1 0,0 1 0,0-1 1,0 0-1,7 1 0,2-1-230,1 0 0,-1-1 0,0 0-1,0-1 1,0 0 0,19-5 0,-5-2-6614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53.1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0 209 24575,'8'0'0,"-1"-1"0,1 1 0,-1-2 0,0 1 0,1-1 0,-1 0 0,0 0 0,0-1 0,0 0 0,-1 0 0,1 0 0,-1-1 0,1 0 0,-1-1 0,0 1 0,-1-1 0,1 0 0,8-11 0,0-3 0,-1 0 0,-1-1 0,-1 0 0,15-37 0,-26 57 0,0-1 0,0 1 0,0 0 0,0-1 0,0 1 0,0-1 0,0 1 0,0 0 0,1-1 0,-1 1 0,0 0 0,0-1 0,1 1 0,-1 0 0,0-1 0,0 1 0,1 0 0,-1 0 0,0-1 0,1 1 0,-1 0 0,0 0 0,1-1 0,-1 1 0,1 0 0,-1 0 0,0 0 0,1 0 0,-1 0 0,1 0 0,-1-1 0,0 1 0,1 0 0,8 12 0,3 25 0,-12-34 0,33 111 0,-13-48 0,17 97 0,-36-159 0,-1 1 0,0 0 0,0-1 0,0 1 0,-1 0 0,1-1 0,-1 1 0,0 0 0,0-1 0,-1 1 0,0-1 0,1 0 0,-1 0 0,-1 1 0,1-1 0,-1 0 0,1-1 0,-1 1 0,0 0 0,-1-1 0,1 0 0,0 1 0,-1-1 0,0-1 0,0 1 0,0-1 0,0 1 0,0-1 0,0 0 0,-1 0 0,1-1 0,-1 1 0,1-1 0,-1 0 0,1-1 0,-7 1 0,11-1 0,0 0 0,0 0 0,1 0 0,-1 0 0,0 0 0,0 0 0,0 0 0,1 0 0,-1 0 0,0-1 0,0 1 0,0 0 0,0 0 0,1 0 0,-1 0 0,0 0 0,0-1 0,0 1 0,0 0 0,0 0 0,0 0 0,0-1 0,1 1 0,-1 0 0,0 0 0,0 0 0,0-1 0,0 1 0,0 0 0,0 0 0,0-1 0,0 1 0,0 0 0,0 0 0,0 0 0,0-1 0,0 1 0,0 0 0,-1 0 0,1 0 0,0-1 0,0 1 0,0 0 0,0 0 0,0 0 0,0 0 0,0-1 0,-1 1 0,1 0 0,0 0 0,0 0 0,0 0 0,0 0 0,-1-1 0,1 1 0,0 0 0,0 0 0,0 0 0,-1 0 0,1 0 0,0 0 0,0 0 0,-1 0 0,17-13 0,-4 7 15,-1 1-1,1 0 0,0 0 1,0 1-1,22-4 1,17-6-1467,-29 6-5374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53.4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24575,'15'0'0,"1"1"0,-1 1 0,0 0 0,1 1 0,-1 0 0,0 2 0,-1 0 0,1 0 0,-1 1 0,0 1 0,0 1 0,-1 0 0,0 0 0,0 1 0,-1 1 0,-1 0 0,1 1 0,-1 0 0,-1 1 0,0 0 0,-1 0 0,-1 1 0,1 0 0,8 22 0,-9-17-91,0 0 0,-2 0 0,0 1 0,-1 0 0,-1 0 0,-1 0 0,0 0 0,-2 1 0,0-1 0,-1 0 0,-1 1 0,-1-1 0,-1 1 0,-6 23 0,2-17-6735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8:57.5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24575,'0'522'0,"0"-507"-170,1 1-1,0-1 0,2 1 1,-1-1-1,2 0 0,0 0 1,11 24-1,-5-19-6655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8:58.0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63 24575,'2'-1'0,"1"0"0,-1-1 0,0 1 0,0-1 0,0 1 0,0-1 0,0 0 0,0 0 0,0 0 0,1-2 0,15-13 0,-10 13 0,0 0 0,0 1 0,0 0 0,0 0 0,1 1 0,-1 0 0,1 0 0,0 1 0,-1 0 0,1 0 0,13 2 0,-19-1 0,1 0 0,0 1 0,0-1 0,0 1 0,0 0 0,-1 0 0,1 0 0,0 0 0,-1 1 0,1 0 0,-1 0 0,1-1 0,-1 2 0,0-1 0,0 0 0,0 1 0,0 0 0,0-1 0,-1 1 0,1 0 0,-1 0 0,0 1 0,0-1 0,0 0 0,0 1 0,0-1 0,1 7 0,-1-4 0,-1 1 0,0-1 0,0 0 0,-1 1 0,0-1 0,0 0 0,0 1 0,-1-1 0,0 1 0,0-1 0,0 0 0,-1 0 0,0 0 0,0 0 0,-7 12 0,-1-2 0,-2 1 0,0-1 0,-25 25 0,26-30 0,0 0 0,1 0 0,1 1 0,0 0 0,1 1 0,0-1 0,0 2 0,-9 24 0,16-32 0,-1 0 0,0 0 0,1 0 0,0 1 0,1-1 0,0 0 0,-1 1 0,2-1 0,-1 0 0,1 1 0,0-1 0,0 0 0,4 9 0,-3-11 0,0-1 0,0 1 0,0-1 0,1 1 0,-1-1 0,1 0 0,0 0 0,0 0 0,0 0 0,0-1 0,1 1 0,-1-1 0,1 0 0,-1 0 0,1 0 0,0 0 0,0-1 0,0 0 0,0 1 0,0-1 0,5 0 0,7 2-76,0-2 1,1 1-1,-1-2 0,0 0 0,0-1 0,1-1 0,-1 0 0,0-1 1,-1-1-1,1 0 0,-1-2 0,1 1 0,-1-2 0,-1 0 1,1-1-1,-1 0 0,14-12 0,-6 2-6750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16.0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344 282 24575,'-1'-2'0,"0"-1"0,1 1 0,-1 0 0,0-1 0,0 1 0,0 0 0,0 0 0,-1 0 0,1 0 0,-1 0 0,1 0 0,-1 0 0,0 0 0,1 1 0,-1-1 0,0 1 0,0-1 0,0 1 0,0 0 0,0 0 0,-1-1 0,1 2 0,0-1 0,-1 0 0,1 0 0,-3 0 0,-63-13 0,56 12 0,1 1 0,-1 1 0,1 0 0,0 0 0,-1 1 0,1 1 0,-16 3 0,22-3 0,0 0 0,1-1 0,-1 2 0,1-1 0,-1 0 0,1 1 0,0 0 0,0 0 0,0 0 0,0 0 0,0 1 0,1 0 0,0-1 0,-1 1 0,2 0 0,-1 1 0,0-1 0,1 0 0,-3 7 0,-4 15 0,0 2 0,2-1 0,1 1 0,1 0 0,-1 38 0,4-5 0,9 89 0,-4-125 0,1 0 0,2-1 0,1 1 0,0-1 0,2-1 0,0 0 0,2 0 0,23 36 0,-18-34 0,2 0 0,0-2 0,2 0 0,1-2 0,0 0 0,1-1 0,26 17 0,-37-30 0,1-1 0,-1 0 0,2 0 0,-1-1 0,0-1 0,1 0 0,0-1 0,0 0 0,25 1 0,9-2 0,68-5 0,-31-1 0,-54 3 0,0-1 0,1-1 0,-1-1 0,0-2 0,48-16 0,-58 15 0,0-2 0,-1 0 0,0-2 0,0 0 0,-1-1 0,-1 0 0,0-2 0,27-27 0,-24 20 0,-1-1 0,-1 0 0,-1-1 0,-2-1 0,0 0 0,13-31 0,-23 43 0,0 0 0,-1 0 0,0 0 0,-1-1 0,-1 0 0,0 1 0,0-1 0,-2 0 0,1 0 0,-2 0 0,0 0 0,0 0 0,-1 0 0,-1 1 0,-7-23 0,-4 2 0,-2 1 0,-1 0 0,-1 2 0,-2 0 0,-1 0 0,-2 2 0,0 1 0,-2 1 0,-1 1 0,-44-33 0,9 14 0,-2 2 0,-1 4 0,-2 2 0,-74-29 0,119 56 20,-2 1 0,1 1 0,-1 1 0,0 1 0,-41-4 0,54 8-107,0 1-1,0 0 1,1 0 0,-1 1-1,0 1 1,1-1 0,-1 2-1,1-1 1,0 1-1,0 1 1,0-1 0,0 2-1,0-1 1,1 1 0,0 0-1,-11 9 1,0 4-6739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06.4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17 24575,'64'1'0,"-34"1"0,0-1 0,0-2 0,0-2 0,50-9 0,-78 11 0,0 0 0,1 1 0,-1-1 0,0 0 0,1 1 0,-1 0 0,1-1 0,-1 1 0,0 0 0,1 0 0,-1 1 0,1-1 0,-1 0 0,1 1 0,-1-1 0,0 1 0,1 0 0,-1 0 0,0 0 0,0 0 0,0 0 0,0 0 0,4 3 0,-4 0 0,0-1 0,0 1 0,0-1 0,0 1 0,-1 0 0,1 0 0,-1-1 0,0 1 0,0 0 0,0 1 0,-1-1 0,0 0 0,0 7 0,-2 186 0,1 41 0,12-178-1365,-4-33-5461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06.7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87 24575,'5'0'0,"8"0"0,0-5 0,4-2 0,4 0 0,-1-4 0,1 1 0,2 1 0,2 2 0,3 3 0,1 2 0,-4-4 0,-2-1 0,2 0 0,-5 3-8191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17.0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1074 158 24575,'0'3'0,"-1"-1"0,0 1 0,0 0 0,0-1 0,0 1 0,0-1 0,-1 0 0,1 1 0,-1-1 0,1 0 0,-1 0 0,0 0 0,0 0 0,0 0 0,0 0 0,0-1 0,0 1 0,0-1 0,-1 1 0,-2 0 0,-50 25 0,-180 45 0,149-48 0,5 4 0,-122 60 0,152-64 0,21-11 0,0 2 0,1 2 0,1 0 0,1 2 0,-48 42 0,64-50 0,1 0 0,0 0 0,1 1 0,0 0 0,1 1 0,1 0 0,0 0 0,0 1 0,2 0 0,-1 0 0,2 0 0,0 0 0,0 1 0,2 0 0,-2 20 0,4-20 0,0 0 0,2 1 0,-1-1 0,2 0 0,0 0 0,1-1 0,0 1 0,1-1 0,1 1 0,0-2 0,1 1 0,1-1 0,0 0 0,0 0 0,1-1 0,1 0 0,0-1 0,12 11 0,41 39 0,76 59 0,-107-96 0,1-2 0,1-1 0,1-1 0,67 26 0,-66-33 0,1-2 0,0-1 0,61 8 0,-80-16 0,0 0 0,0-2 0,0 0 0,0-1 0,0-1 0,-1-1 0,1 0 0,-1-1 0,33-13 0,-12 0 0,-1-2 0,-1-1 0,-1-2 0,-1-1 0,0-2 0,-2-1 0,-2-2 0,40-44 0,-49 46 0,-1-1 0,-1-1 0,-1 0 0,-2-2 0,-1 1 0,-1-2 0,-2 0 0,-1-1 0,-1 0 0,9-61 0,-12 49 0,-3-1 0,-2-1 0,-7-88 0,2 108 0,-1 1 0,-1-1 0,-2 1 0,0 0 0,-2 1 0,-1 0 0,0 0 0,-20-30 0,2 9 0,8 10 0,-3 0 0,-51-60 0,68 87 0,-1 2 0,0-1 0,0 1 0,0-1 0,-1 2 0,0-1 0,0 1 0,0 1 0,-1-1 0,0 2 0,1-1 0,-1 1 0,-1 0 0,1 1 0,0 0 0,-1 0 0,1 1 0,-12 0 0,14 2 0,-1 1 0,1 0 0,-1 0 0,1 1 0,-1-1 0,1 1 0,0 1 0,0 0 0,1 0 0,-1 0 0,1 1 0,0-1 0,0 2 0,-7 6 0,-10 14 0,-39 51 0,48-57 0,-46 56-1365,44-60-5461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07.8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 95 24575,'-1'0'0,"1"0"0,-1 0 0,1 0 0,-1 0 0,1 0 0,-1 0 0,1 0 0,-1 0 0,1 0 0,0 0 0,-1 0 0,1 0 0,-1-1 0,1 1 0,-1 0 0,1 0 0,0 0 0,-1-1 0,1 1 0,-1 0 0,1-1 0,0 1 0,-1 0 0,1-1 0,0 1 0,0 0 0,-1-1 0,1 1 0,0-1 0,0 1 0,-1 0 0,1-1 0,0 1 0,0-1 0,0 0 0,5-18 0,22-16 0,-20 30 0,0 1 0,1 0 0,-1 1 0,1 0 0,0 0 0,0 1 0,0 0 0,1 0 0,-1 1 0,0 0 0,1 0 0,8 1 0,-14 0 0,1 0 0,-1 0 0,1 0 0,-1 0 0,1 1 0,-1 0 0,1 0 0,-1 0 0,1 0 0,-1 0 0,0 1 0,0-1 0,0 1 0,0 0 0,0 0 0,0 0 0,0 0 0,-1 1 0,1-1 0,-1 1 0,1-1 0,-1 1 0,0 0 0,0 0 0,0 0 0,-1 0 0,1 1 0,-1-1 0,1 0 0,0 4 0,-1 0 0,0 0 0,-1-1 0,1 1 0,-1 0 0,-1 0 0,1-1 0,-1 1 0,0 0 0,-1-1 0,0 1 0,0-1 0,0 1 0,0-1 0,-6 8 0,-4 6 0,-1 0 0,-28 33 0,1-2 0,28-36 0,8-9 0,-1-1 0,1 1 0,0 0 0,0 1 0,1-1 0,0 1 0,-4 11 0,7-15 0,0-1 0,0 0 0,0 0 0,0 1 0,0-1 0,1 0 0,-1 0 0,1 0 0,-1 1 0,1-1 0,0 0 0,0 0 0,0 0 0,0 0 0,0 0 0,1-1 0,-1 1 0,0 0 0,1 0 0,0-1 0,-1 1 0,1-1 0,0 0 0,0 1 0,-1-1 0,1 0 0,0 0 0,0 0 0,1 0 0,1 1 0,10 3 0,-1 0 0,1-1 0,-1 0 0,1-1 0,0-1 0,1 0 0,-1-1 0,15 0 0,116-10 0,-120 4-1365,-5-3-5461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6.1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158 15 24575,'0'0'0,"0"-1"0,0 0 0,-1 0 0,1 0 0,0 1 0,-1-1 0,1 0 0,-1 1 0,1-1 0,-1 0 0,1 1 0,-1-1 0,1 0 0,-1 1 0,0-1 0,1 1 0,-1-1 0,0 1 0,1 0 0,-1-1 0,0 1 0,0 0 0,1-1 0,-1 1 0,0 0 0,0 0 0,0 0 0,1 0 0,-1-1 0,0 1 0,0 0 0,0 0 0,0 1 0,1-1 0,-1 0 0,0 0 0,0 0 0,-1 1 0,-1-1 0,-1 1 0,1 0 0,-1-1 0,1 1 0,0 0 0,-1 1 0,1-1 0,-5 3 0,2 3 0,-1 0 0,1 0 0,0 0 0,0 1 0,1 0 0,0 0 0,0 0 0,1 1 0,0-1 0,-4 16 0,0 0 0,2 0 0,-7 48 0,6 31 0,8 129 0,1-92 0,-1-120 20,0 0 0,1-1 0,1 0 0,0 1 0,7 19 0,-6-28-155,0-1 0,0 0 0,1 0 0,0 0 0,1-1 0,0 1 0,0-1 0,1-1 0,0 1 0,11 9 0,6 1-6691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08.1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24575,'0'5'0,"5"2"0,2 5 0,0 6 0,3 9 0,1 7 0,3 1 0,0 1 0,-3-1 0,-4-1 0,3-6 0,0-3 0,-3 0 0,-2 0 0,-1-3-8191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18.0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416 739 24575,'-2'-3'0,"0"1"0,0-1 0,0 0 0,0 0 0,0 1 0,0 0 0,-1-1 0,1 1 0,-1 0 0,-4-2 0,-7-9 0,-3-6 0,1-2 0,1 0 0,1 0 0,1-2 0,1 0 0,1 0 0,0-1 0,-6-25 0,12 31 0,0 0 0,1-1 0,1 1 0,1-1 0,1 1 0,0-1 0,1 0 0,1 0 0,1 1 0,1-1 0,9-33 0,-9 43 0,1-1 0,1 1 0,-1-1 0,1 1 0,1 1 0,0-1 0,0 1 0,1 0 0,-1 0 0,2 1 0,11-10 0,-5 7 0,0 1 0,1 0 0,0 0 0,0 2 0,1 0 0,22-7 0,3 4 0,1 1 0,0 1 0,0 3 0,75 0 0,-40 4 0,8-1 0,164 19 0,-223-13 0,0 1 0,0 1 0,-1 1 0,0 2 0,0 0 0,-1 2 0,0 0 0,-1 2 0,0 1 0,31 25 0,-17-8 0,-1 3 0,-2 0 0,-2 2 0,-1 2 0,-1 1 0,32 57 0,-49-72 0,0 2 0,-1-1 0,-2 2 0,-1-1 0,-1 1 0,-1 1 0,-1-1 0,-1 1 0,-2 0 0,-1 0 0,-1 0 0,-4 38 0,0-50 0,0 0 0,-1 0 0,0-1 0,-1 0 0,-1 0 0,0 0 0,-2-1 0,1 1 0,-2-2 0,1 1 0,-2-1 0,0-1 0,-1 0 0,0 0 0,0-1 0,-1 0 0,-23 14 0,14-11 0,-1-1 0,0-1 0,-1-1 0,0-1 0,-1-1 0,0-1 0,-1-1 0,1-2 0,-1 0 0,-39 2 0,21-7 0,-1-1 0,1-2 0,-1-2 0,1-2 0,1-2 0,0-2 0,0-1 0,1-3 0,0-1 0,2-2 0,0-1 0,-55-38 0,35 15 0,1-1 0,3-4 0,2-2 0,1-2 0,4-2 0,-75-105 0,-66-166-21,122 200-1323,34 65-5482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8:52.4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 0 24575,'0'3'0,"0"0"0,1-1 0,-1 1 0,1 0 0,0-1 0,0 1 0,0-1 0,0 1 0,0-1 0,0 1 0,1-1 0,-1 0 0,1 0 0,-1 0 0,1 0 0,0 0 0,0 0 0,0 0 0,0 0 0,0-1 0,1 1 0,-1-1 0,0 0 0,1 1 0,-1-1 0,1 0 0,-1-1 0,1 1 0,0 0 0,-1-1 0,5 1 0,12 2 0,-1-1 0,1-1 0,29-2 0,-29 1 0,0 0 0,-14 1 0,0 0 0,1-1 0,-1 0 0,0 0 0,1 0 0,-1-1 0,0 0 0,1 0 0,-1 0 0,0-1 0,0 1 0,0-1 0,0 0 0,6-4 0,-11 6 0,1-1 0,-1 1 0,0-1 0,1 1 0,-1 0 0,0-1 0,1 1 0,-1-1 0,0 1 0,0 0 0,0-1 0,1 1 0,-1-1 0,0 1 0,0-1 0,0 1 0,0-1 0,0 1 0,0-1 0,0 1 0,0-1 0,0 1 0,0-1 0,0 1 0,0-1 0,0 1 0,0-1 0,0 1 0,-1-1 0,1 1 0,0-2 0,-17-10 0,-24-2 0,32 13 0,1-1 0,-1 1 0,0 0 0,0 1 0,0 0 0,0 0 0,0 1 0,1 0 0,-1 0 0,0 1 0,0 1 0,-10 3 0,8 0 0,0 0 0,1 0 0,0 1 0,0 0 0,0 1 0,1 0 0,0 1 0,-11 13 0,16-16 0,-3 1 0,0 1 0,1-1 0,0 1 0,1 0 0,0 1 0,-5 10 0,10-18 0,-1 0 0,1 1 0,-1-1 0,1 0 0,0 0 0,0 1 0,0-1 0,0 0 0,0 1 0,0-1 0,0 0 0,0 1 0,0-1 0,1 0 0,-1 1 0,0-1 0,1 0 0,-1 0 0,1 0 0,0 1 0,0 0 0,1 0 0,0-1 0,0 1 0,0 0 0,0-1 0,1 1 0,-1-1 0,0 0 0,1 0 0,-1 0 0,1 0 0,-1 0 0,1-1 0,-1 1 0,6 0 0,16 1 0,46 0 0,-49-3 0,1 2 0,-1 0 0,29 5 0,-43-4 0,-1-1 0,0 1 0,0 1 0,0-1 0,0 1 0,-1 0 0,1 0 0,-1 0 0,1 1 0,-1 0 0,0 0 0,-1 0 0,1 1 0,-1-1 0,7 10 0,-7-9 0,0 1 0,-1 0 0,1 0 0,-1 0 0,0 1 0,0-1 0,-1 1 0,0-1 0,0 1 0,-1 0 0,0 0 0,0 0 0,0 0 0,-1 0 0,0 0 0,-1 9 0,-1-10 0,0 0 0,0 0 0,-1 0 0,1 0 0,-1 0 0,0-1 0,-1 1 0,1-1 0,-1 0 0,0 0 0,-1 0 0,1-1 0,-1 1 0,0-1 0,0 0 0,0 0 0,-11 5 0,0-1-124,-1 0 0,1-1 0,-1-1 0,-1 0 0,1-1 0,-1-1-1,0-1 1,0-1 0,0 0 0,-33-2 0,24 0-6702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8:54.4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1 125 24575,'0'-4'0,"0"1"0,1-1 0,-1 1 0,1-1 0,0 1 0,0-1 0,0 1 0,1 0 0,-1 0 0,1 0 0,0 0 0,0 0 0,0 0 0,0 0 0,3-3 0,1 0 0,1 0 0,-1 1 0,1 0 0,0 0 0,0 1 0,11-6 0,-7 5 0,-1 1 0,1 0 0,0 0 0,0 1 0,0 0 0,1 1 0,-1 1 0,0 0 0,1 0 0,11 1 0,-17 2 0,0-1 0,1 1 0,-2 0 0,1 0 0,0 1 0,0 0 0,-1 0 0,1 0 0,-1 1 0,0 0 0,0 0 0,0 0 0,-1 0 0,0 1 0,1 0 0,-1-1 0,-1 2 0,1-1 0,-1 0 0,0 1 0,0 0 0,-1-1 0,0 1 0,3 12 0,-2-10 0,-1 1 0,0-1 0,-1 1 0,0 0 0,0 0 0,-1-1 0,0 1 0,-1 0 0,0-1 0,0 1 0,-1 0 0,0-1 0,0 1 0,-1-1 0,0 0 0,-1 0 0,-7 13 0,-11 7 0,-1-2 0,-27 25 0,-36 42 0,78-83 0,1 0 0,0 1 0,0 0 0,1 0 0,0 1 0,1 0 0,-5 17 0,9-27 0,0 1 0,1 0 0,-1-1 0,0 1 0,1-1 0,0 1 0,0 0 0,0-1 0,0 1 0,0 0 0,0-1 0,0 1 0,1 0 0,0-1 0,-1 1 0,1-1 0,0 1 0,0-1 0,0 1 0,1-1 0,-1 0 0,1 1 0,-1-1 0,1 0 0,0 0 0,-1 0 0,1 0 0,0-1 0,0 1 0,1 0 0,-1-1 0,0 1 0,1-1 0,-1 0 0,0 0 0,4 1 0,9 3 0,1-2 0,-1 0 0,1 0 0,0-2 0,19 0 0,13 3 0,18 6-682,86 1-1,-126-10-6143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10.3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126 1013 24575,'-3'-1'0,"1"1"0,-1-1 0,1 0 0,-1 0 0,1 0 0,0 0 0,0 0 0,-1-1 0,1 1 0,0 0 0,0-1 0,0 0 0,1 0 0,-1 1 0,0-1 0,1 0 0,-1 0 0,1 0 0,0-1 0,-1 1 0,1 0 0,-1-4 0,-22-57 0,22 56 0,-7-31 0,2 0 0,2-1 0,2 1 0,1-1 0,5-65 0,-1 17 0,-1 69 0,0-1 0,1 1 0,1-1 0,1 1 0,1 0 0,0 0 0,1 0 0,1 1 0,1 0 0,0 1 0,1-1 0,1 2 0,1-1 0,0 1 0,1 1 0,0 0 0,1 1 0,1 0 0,29-21 0,-17 14 0,-4 2 0,0 1 0,1 1 0,1 2 0,1 0 0,47-19 0,-42 22 0,1 2 0,62-10 0,-83 18 0,0 0 0,1 0 0,-1 1 0,1 1 0,-1 0 0,0 0 0,1 1 0,-1 1 0,0-1 0,0 1 0,-1 1 0,1 0 0,11 6 0,-3 4 0,1 0 0,-1 1 0,-1 1 0,-1 0 0,0 1 0,-1 1 0,-1 0 0,-1 1 0,-1 1 0,0 0 0,-1 0 0,-2 2 0,0-1 0,7 26 0,0 7 0,-3 1 0,-2-1 0,-3 2 0,3 99 0,-10-121 0,-1 0 0,-3-1 0,0 1 0,-2-1 0,-10 35 0,9-49 0,-1 0 0,-1-1 0,0 1 0,-1-1 0,-1-1 0,-1 0 0,-1-1 0,0 0 0,-26 27 0,4-11 0,0-1 0,-2-1 0,-1-2 0,-60 33 0,79-51 0,0-1 0,0-1 0,-1 0 0,0-2 0,0 0 0,-1-1 0,1-1 0,-1-1 0,0-1 0,0 0 0,0-2 0,-40-3 0,49 0 0,1 0 0,0-1 0,0 0 0,0 0 0,1-1 0,-1 0 0,1-1 0,0 0 0,1 0 0,-1-1 0,1 0 0,1 0 0,-1-1 0,1 0 0,-10-16 0,-7-12 0,2 0 0,-27-61 0,33 59 20,2 0 0,2 0 0,1-2 0,2 1 0,-5-48 0,-2-201-1505,15 217-5341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11.1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98 926 24575,'-5'-16'-6549,"-12"-10"8238,3 3-553,4 4-671,1 0 1,1-1-1,1-1 1,0 1-1,2-1 1,0 0 0,-2-39-1,6 42-465,-2-49 0,9-110 0,1 145 0,1-1 0,2 1 0,0 1 0,3 0 0,24-45 0,-31 64 0,1 0 0,1 1 0,0 0 0,1 0 0,0 1 0,0 1 0,1-1 0,0 1 0,1 1 0,0 0 0,0 0 0,1 1 0,0 1 0,17-7 0,-19 9 0,-1 1 0,1 0 0,1 1 0,-1 0 0,0 0 0,0 1 0,1 1 0,-1-1 0,0 2 0,1 0 0,-1 0 0,0 0 0,1 2 0,-1-1 0,0 1 0,-1 1 0,1-1 0,-1 2 0,14 7 0,-9-3 0,0 1 0,-1 0 0,0 1 0,0 1 0,-1 0 0,-1 1 0,0 0 0,-1 0 0,12 21 0,-10-12 0,-1 1 0,-1 0 0,-2 0 0,0 1 0,8 41 0,-6 5 0,-4 0 0,-2 1 0,-10 108 0,5-150 0,-2 0 0,-1-1 0,-2 0 0,0 0 0,-2 0 0,-1-1 0,-2 0 0,-16 32 0,22-49 0,-1 1 0,0-1 0,-1-1 0,0 1 0,-1-1 0,0-1 0,0 1 0,-1-1 0,0-1 0,0 0 0,-1 0 0,0 0 0,0-2 0,0 1 0,-1-1 0,0-1 0,0 1 0,0-2 0,-1 0 0,1 0 0,-1-1 0,-19 1 0,20-4 0,0 0 0,1-1 0,-1 0 0,0 0 0,1-1 0,-1-1 0,1 0 0,0 0 0,0-1 0,1 0 0,-1-1 0,1 0 0,-14-12 0,9 6 0,0-1 0,1 0 0,0 0 0,1-1 0,1-1 0,0 0 0,-11-22 0,4-3-215,3-1 0,1-1 0,2 0 0,-12-81-1,22 111-73,-5-29-6537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00.8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0 24575,'0'70'0,"-2"2"0,4 0 0,17 115 0,-13-147-455,-1 1 0,-2 60 0,-3-75-6371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01.3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 3 24575,'1'0'0,"0"0"0,0 0 0,-1 0 0,1 1 0,0-1 0,0 0 0,0 1 0,0-1 0,0 1 0,0-1 0,-1 1 0,1-1 0,0 1 0,0 0 0,-1-1 0,1 1 0,0 0 0,-1-1 0,1 1 0,-1 0 0,1 0 0,-1 0 0,1 0 0,-1 0 0,1-1 0,-1 1 0,0 0 0,0 0 0,1 0 0,-1 0 0,0 0 0,0 0 0,0 0 0,0 1 0,-4 35 0,-25 35 0,19-52 0,2 1 0,0 0 0,1 0 0,2 1 0,0 0 0,-2 26 0,6-39 0,0 1 0,1 0 0,1 0 0,-1 0 0,2-1 0,-1 1 0,1 0 0,5 13 0,-5-19 0,0-1 0,0 1 0,0-1 0,0 0 0,1 0 0,-1 0 0,1 0 0,0 0 0,0-1 0,0 1 0,0-1 0,0 0 0,0 0 0,1 0 0,-1 0 0,1 0 0,-1-1 0,1 1 0,0-1 0,0 0 0,-1-1 0,1 1 0,8 0 0,-5-1 0,0 1 0,0-2 0,0 1 0,0-1 0,0 0 0,0 0 0,0-1 0,-1 0 0,1 0 0,0-1 0,-1 0 0,0 0 0,0 0 0,0-1 0,0 0 0,0 0 0,-1-1 0,1 1 0,-1-1 0,0 0 0,-1-1 0,1 1 0,-1-1 0,0 0 0,-1 0 0,1 0 0,2-8 0,-1 2 0,0 0 0,0 0 0,-1-1 0,-1 1 0,0-1 0,-1 0 0,-1 0 0,0 0 0,0 0 0,-1 0 0,-1 0 0,0 0 0,-1 0 0,-4-14 0,3 19 8,0 1-1,-1 0 1,0-1-1,0 1 1,-1 1-1,0-1 1,0 1-1,-1 0 1,0 0-1,0 0 1,0 1-1,-1 0 1,1 0-1,-1 0 1,-14-6-1,1 1-304,0 2 0,0 0 0,-1 1 0,-38-8 0,28 10-6529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12.0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5 887 24575,'-2'-115'0,"-1"40"0,10-98 0,-2 143 0,2 1 0,1 0 0,2 0 0,0 1 0,2 1 0,1-1 0,1 2 0,2 0 0,0 1 0,36-42 0,-40 55 0,0 1 0,0 0 0,1 1 0,0 1 0,0 0 0,1 0 0,1 2 0,-1 0 0,30-10 0,8 2 0,87-15 0,-54 14 0,-63 11 0,1 1 0,1 0 0,-1 2 0,0 0 0,31 3 0,-47 0 0,0 0 0,1 0 0,-1 1 0,0 0 0,0 0 0,0 1 0,0 0 0,-1 0 0,1 0 0,-1 1 0,0 0 0,0 1 0,0-1 0,0 1 0,-1 0 0,0 0 0,0 1 0,0-1 0,-1 1 0,7 11 0,1 6 0,-1 0 0,-1 2 0,-2-1 0,0 1 0,-1 0 0,-1 0 0,3 45 0,-4 14 0,-6 87 0,-1-78 0,2-77 0,-1 0 0,-1 0 0,0 0 0,0 0 0,-2 0 0,0 0 0,-1-1 0,0 0 0,-2 0 0,1 0 0,-2-1 0,0 0 0,0 0 0,-2-1 0,0 0 0,0-1 0,-1 0 0,0 0 0,-1-2 0,0 1 0,-1-1 0,0-1 0,-1 0 0,0-1 0,0-1 0,-28 11 0,20-11 0,0 0 0,-1-1 0,1-1 0,-47 3 0,61-8 0,0 0 0,0-1 0,0 0 0,0 0 0,0-1 0,0 0 0,0 0 0,0-1 0,1 0 0,-1 0 0,1-1 0,0 0 0,0 0 0,0-1 0,1 0 0,-1 0 0,-9-10 0,3-1 14,0 0-1,2-1 0,-1 0 0,2 0 1,0-1-1,1-1 0,1 1 1,-10-36-1,2-10-756,-11-87 1,22 115-6084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02.6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24575,'0'520'-1365,"0"-493"-5461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6.4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 64 24575,'0'-2'0,"0"0"0,0 0 0,1 0 0,-1 1 0,1-1 0,-1 0 0,1 0 0,0 0 0,0 0 0,0 0 0,0 1 0,0-1 0,0 0 0,0 1 0,0-1 0,1 1 0,-1-1 0,1 1 0,-1 0 0,3-2 0,1 0 0,0 0 0,0 0 0,1 1 0,-1-1 0,1 1 0,-1 1 0,8-2 0,-4 1 0,1 0 0,-1 1 0,1 0 0,-1 1 0,1 0 0,-1 0 0,1 1 0,17 4 0,-24-3 0,0 0 0,0-1 0,0 2 0,0-1 0,0 0 0,-1 1 0,1-1 0,-1 1 0,1 0 0,-1 0 0,0 0 0,0 0 0,0 0 0,-1 0 0,1 0 0,-1 1 0,0-1 0,0 0 0,0 1 0,0-1 0,0 1 0,-1 0 0,0-1 0,1 1 0,-2 6 0,1 7 0,-1 0 0,-1-1 0,0 1 0,-6 19 0,-4 0 0,-1 1 0,-3-2 0,0 0 0,-2-1 0,-2 0 0,-34 43 0,45-64 0,-1 1 0,0 0 0,1 0 0,0 1 0,1 1 0,1 0 0,0 0 0,2 0 0,-6 24 0,10-38-76,1 0 1,0 0-1,0 0 0,1 0 0,-1 0 0,0 0 0,1 0 0,-1 0 1,1 0-1,-1 0 0,1 0 0,0 0 0,0-1 0,0 1 1,0 0-1,0-1 0,3 4 0,9 6-6750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03.1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24575,'18'0'0,"-4"-1"0,0 1 0,0 1 0,1 0 0,-1 1 0,23 6 0,-34-7 0,1 0 0,-1 1 0,1 0 0,-1 0 0,0 0 0,1 0 0,-1 0 0,0 1 0,0-1 0,-1 1 0,1 0 0,-1 0 0,1 0 0,-1 0 0,0 0 0,0 1 0,0-1 0,0 1 0,-1-1 0,0 1 0,1 0 0,-1-1 0,-1 1 0,1 0 0,0 6 0,3 45 0,-2 0 0,-6 56 0,0 7 0,4-101-116,-1 1-92,1-1 0,1 0 0,1 1-1,0-1 1,6 19 0,-2-16-6618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03.4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24 24575,'5'0'0,"7"0"0,7 0 0,5 0 0,4 0 0,2-5 0,1-2 0,1 1 0,0 1 0,-5 6 0,-8 4-8191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12.8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306 1220 24575,'-7'-1'0,"0"0"0,1 0 0,-1-1 0,0 0 0,1 0 0,-1-1 0,1 0 0,0 0 0,-1 0 0,2-1 0,-1 0 0,0 0 0,1-1 0,0 1 0,0-1 0,0 0 0,0-1 0,1 1 0,0-1 0,-5-9 0,-6-10 0,1 0 0,1-1 0,-14-43 0,11 15 0,3-2 0,2 1 0,2-2 0,3 1 0,3-1 0,1 1 0,4-1 0,9-63 0,-9 100 0,2 1 0,0-1 0,1 1 0,1 0 0,1 1 0,1-1 0,0 1 0,1 1 0,1 0 0,1 0 0,0 1 0,1 0 0,1 1 0,0 0 0,1 1 0,1 1 0,0 0 0,1 1 0,0 0 0,1 2 0,0 0 0,0 0 0,1 2 0,1 0 0,-1 2 0,1 0 0,21-4 0,-6 3 0,-5 1 0,0 1 0,49-2 0,-67 7 0,-1 0 0,1 1 0,-1 1 0,1 0 0,-1 0 0,0 1 0,0 0 0,0 1 0,0 0 0,-1 0 0,12 8 0,9 9 0,-1 1 0,-1 2 0,0 0 0,-2 2 0,-2 1 0,0 1 0,23 36 0,-23-28 0,-2 1 0,-1 1 0,-3 0 0,0 2 0,21 75 0,-29-69 0,-2 0 0,-1 1 0,-3 0 0,-2 0 0,-2 0 0,-2 1 0,-2-1 0,-2-1 0,-2 1 0,-17 57 0,20-92 0,1 1 0,-2-2 0,1 1 0,-2-1 0,0 1 0,0-2 0,-1 1 0,0-1 0,0 0 0,-1-1 0,-1 0 0,-15 11 0,11-10 0,0-1 0,-1-1 0,0-1 0,0 0 0,-1 0 0,0-2 0,0 0 0,-33 5 0,27-7 0,-1-1 0,1-1 0,-1-1 0,1-1 0,0-1 0,-1-1 0,1-1 0,0-1 0,0-1 0,1 0 0,0-2 0,0-1 0,1 0 0,-33-21 0,19 5 15,1-2 0,1-1 0,2-2 0,1-1 0,1-1 0,2-1 0,-27-45 0,13 9-510,2-2 0,-51-139 0,63 139-6331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20.1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1 506 24575,'3'-1'0,"-1"-1"0,1 1 0,-1-1 0,0 0 0,1 0 0,-1 0 0,0 0 0,0 0 0,-1-1 0,1 1 0,0-1 0,-1 1 0,1-1 0,-1 1 0,0-1 0,0 0 0,0 0 0,1-3 0,4-7 0,144-233 0,-147 241-40,110-176-1285,-102 167-5501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20.6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24575,'8'1'0,"0"0"0,-1 0 0,1 1 0,-1 0 0,0 0 0,0 1 0,1-1 0,-2 2 0,1-1 0,0 1 0,6 5 0,72 59 0,-53-41 0,4 4-341,0 1 0,-2 1-1,35 46 1,-48-52-6485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21.3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0 569 24575,'1'-6'0,"1"1"0,0-1 0,0 1 0,0 0 0,0-1 0,1 1 0,0 0 0,5-7 0,7-12 0,12-41 0,-20 45 0,2 0 0,0 1 0,1 0 0,1 0 0,21-28 0,21-9 0,-37 39 0,0 1 0,-1-2 0,0 0 0,16-28 0,17-47-1365,-37 77-5461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21.7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 24575,'0'0'0,"0"-1"0,0 0 0,0 1 0,0-1 0,0 0 0,0 1 0,0-1 0,0 1 0,0-1 0,0 0 0,0 1 0,1-1 0,-1 1 0,0-1 0,1 0 0,-1 1 0,0-1 0,1 1 0,-1-1 0,1 1 0,-1-1 0,0 1 0,1 0 0,-1-1 0,1 1 0,-1-1 0,1 1 0,0 0 0,-1 0 0,1-1 0,-1 1 0,1 0 0,0 0 0,26 4 0,23 21 0,-9 2-151,-2 1-1,0 2 0,-2 2 0,-1 1 1,-2 2-1,-1 2 0,-2 0 1,28 47-1,-48-66-6674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22.3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1 520 24575,'1'-12'0,"1"0"0,1 1 0,0-1 0,1 0 0,0 1 0,10-17 0,-5 5 0,42-125 0,-7 17 0,-41 123-97,1-1-1,0 1 1,0-1-1,1 1 1,0 0-1,1 1 1,-1 0-1,1-1 1,1 2-1,0-1 1,0 1-1,0 0 0,12-7 1,1 4-6729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22.9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24575,'2'0'0,"0"1"0,0-1 0,0 1 0,-1-1 0,1 1 0,0 0 0,0 0 0,0 0 0,-1 0 0,1 0 0,0 0 0,-1 0 0,1 1 0,-1-1 0,0 1 0,3 2 0,21 31 0,-15-19 0,12 9 0,0-1 0,2-1 0,47 36 0,-20-18 0,-27-20-273,-1 0 0,-1 2 0,-1 0 0,32 47 0,-38-46-6553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31.4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24575,'5'0'0,"7"0"0,2 0-8191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6.8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30 24575,'0'338'0,"0"-332"0,1 0 0,0 0 0,0 0 0,0 0 0,1 0 0,0 0 0,0-1 0,1 1 0,-1-1 0,1 0 0,0 1 0,1-1 0,-1-1 0,1 1 0,0 0 0,0-1 0,1 0 0,-1 0 0,1 0 0,0-1 0,9 6 0,-6-4 0,1 0 0,0-1 0,0 0 0,1 0 0,-1-1 0,1-1 0,0 1 0,0-1 0,0-1 0,0 0 0,0-1 0,15 0 0,-17-2 0,-1 0 0,0 0 0,0 0 0,0-1 0,0 0 0,0 0 0,-1-1 0,0 0 0,1 0 0,-1-1 0,-1 1 0,1-1 0,-1-1 0,8-9 0,-2 3 0,-2-1 0,1 0 0,-2-1 0,0 0 0,10-24 0,-14 29 0,0 0 0,-1-1 0,-1 1 0,1 0 0,-2-1 0,1 1 0,-1-1 0,-1 0 0,0 1 0,0-1 0,-1 0 0,0 1 0,0-1 0,-1 1 0,-1-1 0,1 1 0,-2 0 0,1 0 0,-1 0 0,-1 0 0,1 1 0,-1 0 0,-1 0 0,0 0 0,0 0 0,0 1 0,-1 0 0,0 1 0,0-1 0,-1 1 0,0 1 0,0-1 0,0 1 0,-1 1 0,-9-4 0,-12-5-455,-1 2 0,-46-11 0,49 16-6371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31.0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24575,'0'5'0,"0"7"0,0 7 0,0 5 0,0 3 0,11-2 0,3 0 0,-1 0 0,3 2 0,-2 1 0,-2 1 0,1-4 0,-1-2 0,-4 1 0,-1 2 0,-4-4-8191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31.9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5 271 24575,'-2'-59'0,"0"38"0,1 0 0,1 0 0,1 0 0,1 0 0,6-28 0,-7 46 0,0 0 0,0 0 0,0 0 0,0 0 0,1 0 0,-1 0 0,1 1 0,0-1 0,0 0 0,0 1 0,0 0 0,0-1 0,0 1 0,1 0 0,-1 0 0,1 0 0,-1 0 0,1 1 0,0-1 0,0 1 0,0-1 0,-1 1 0,1 0 0,1 0 0,-1 0 0,0 1 0,0-1 0,0 1 0,4 0 0,-2 0 0,-1 0 0,1 1 0,-1 0 0,1 0 0,-1 0 0,0 1 0,1-1 0,-1 1 0,0 0 0,0 1 0,0-1 0,0 0 0,0 1 0,-1 0 0,1 0 0,-1 0 0,0 0 0,0 1 0,5 7 0,0 3 0,-1 0 0,0 0 0,-1 1 0,5 20 0,-6-19 0,0-2 0,1 1 0,14 26 0,-20-41 0,0 1 0,1-1 0,-1 1 0,0-1 0,0 1 0,1-1 0,-1 0 0,0 1 0,1-1 0,-1 1 0,0-1 0,1 0 0,-1 0 0,1 1 0,-1-1 0,1 0 0,-1 0 0,1 1 0,-1-1 0,1 0 0,-1 0 0,1 0 0,-1 0 0,1 0 0,-1 0 0,1 0 0,-1 0 0,1 0 0,-1 0 0,1 0 0,-1 0 0,1 0 0,-1 0 0,1 0 0,-1 0 0,1-1 0,-1 1 0,1 0 0,-1 0 0,0-1 0,1 1 0,-1 0 0,1-1 0,-1 1 0,0 0 0,1-1 0,-1 1 0,0-1 0,1 1 0,-1 0 0,0-1 0,0 1 0,1-1 0,-1 1 0,0-1 0,0 1 0,0-2 0,16-34 0,-14 29 0,1 1 0,-1-1 0,1 0 0,1 1 0,-1 0 0,1-1 0,1 2 0,-1-1 0,1 0 0,0 1 0,0 0 0,10-8 0,-13 12 0,1-1 0,-1 1 0,0 0 0,1 0 0,-1 0 0,1 1 0,0-1 0,-1 0 0,1 1 0,0 0 0,-1 0 0,1 0 0,0 0 0,-1 0 0,1 0 0,0 1 0,-1-1 0,1 1 0,-1 0 0,1-1 0,-1 1 0,1 1 0,-1-1 0,0 0 0,1 0 0,-1 1 0,0 0 0,0-1 0,0 1 0,0 0 0,0 0 0,0 0 0,-1 0 0,1 0 0,1 3 0,6 9-97,-1 1-1,0 0 1,-1 1 0,-1 0-1,0 0 1,-1 0 0,3 20-1,-4-23-488,1 9-6240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32.3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1 278 24575,'0'1'0,"1"1"0,-1-1 0,1 1 0,0-1 0,-1 0 0,1 1 0,0-1 0,0 0 0,0 0 0,0 0 0,0 0 0,0 0 0,0 0 0,0 0 0,1 0 0,-1 0 0,0-1 0,1 1 0,-1 0 0,0-1 0,1 1 0,-1-1 0,1 1 0,-1-1 0,1 0 0,-1 0 0,1 1 0,-1-1 0,1 0 0,1-1 0,48 1 0,-44-1 0,0 0 0,-1 0 0,1-1 0,0 0 0,-1 0 0,1-1 0,-1 0 0,1 0 0,-1 0 0,11-9 0,-16 10 0,1 1 0,-1-1 0,1 0 0,-1 0 0,1 0 0,-1 0 0,0 0 0,0 0 0,0 0 0,0-1 0,0 1 0,-1 0 0,1 0 0,-1-1 0,1 1 0,-1-1 0,0 1 0,0 0 0,0-1 0,0 1 0,0 0 0,-1-1 0,1 1 0,-1 0 0,1-1 0,-1 1 0,0 0 0,0 0 0,0 0 0,0-1 0,0 1 0,-1 0 0,1 0 0,-2-1 0,-34-44 0,29 39 0,1 0 0,0-1 0,0 0 0,1 0 0,0 0 0,-8-21 0,13 29-38,1-1 0,-1 0 0,1 0 1,0 0-1,0 0 0,0 0 0,0 0 0,0 0 0,0 1 0,0-1 0,1 0 0,-1 0 0,1 0 0,-1 0 0,1 1 0,0-1 1,0 0-1,0 1 0,0-1 0,0 0 0,0 1 0,0-1 0,0 1 0,1 0 0,-1-1 0,1 1 0,-1 0 0,1 0 0,-1 0 1,1 0-1,-1 0 0,1 0 0,0 0 0,0 1 0,1-1 0,20-7-6788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34.9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128 1 24575,'-6'3'0,"0"1"0,1 0 0,0 1 0,0-1 0,0 1 0,1 0 0,-1 0 0,1 0 0,0 0 0,1 1 0,-1 0 0,-3 10 0,-5 11 0,-12 42 0,20-57 0,-4 18 0,2 1 0,1 0 0,2 0 0,1 0 0,1 0 0,2 0 0,4 32 0,-3-50-124,1 0 0,0 0 0,1 0 0,0 0 0,1-1 0,0 0-1,1 0 1,0 0 0,1-1 0,14 18 0,-1-4-6702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35.4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0 119 24575,'4'-2'0,"0"0"0,1 0 0,-1 0 0,-1-1 0,1 1 0,0-1 0,-1 0 0,1 0 0,-1 0 0,0-1 0,3-3 0,6-5 0,-1 2 0,0 1 0,1 0 0,1 1 0,-1 0 0,23-10 0,-33 17 0,0-1 0,0 1 0,0 0 0,1 0 0,-1 1 0,1-1 0,-1 0 0,0 1 0,1 0 0,-1-1 0,1 1 0,-1 0 0,1 0 0,-1 0 0,1 1 0,-1-1 0,1 1 0,-1-1 0,0 1 0,1 0 0,-1 0 0,0 0 0,1 0 0,-1 0 0,0 0 0,0 1 0,0-1 0,0 1 0,0-1 0,-1 1 0,1 0 0,0 0 0,-1 0 0,1 0 0,-1 0 0,0 0 0,1 0 0,-1 0 0,0 1 0,1 3 0,1 6 0,0 1 0,-1-1 0,0 1 0,-1 0 0,-1-1 0,0 1 0,-1 0 0,0 0 0,-1-1 0,0 1 0,-1-1 0,-7 20 0,-5 9 0,-1-2 0,-31 53 0,37-75 0,6-11 0,0 0 0,1 0 0,0 0 0,0 1 0,0-1 0,-2 11 0,5-15 0,0-1 0,0 1 0,0 0 0,0-1 0,0 1 0,0 0 0,0-1 0,1 1 0,-1-1 0,1 1 0,-1-1 0,1 1 0,0-1 0,-1 1 0,1-1 0,0 1 0,0-1 0,0 0 0,0 0 0,0 1 0,0-1 0,1 0 0,-1 0 0,0 0 0,1 0 0,-1 0 0,0-1 0,1 1 0,-1 0 0,1-1 0,-1 1 0,1-1 0,2 1 0,1 1-105,0-1 0,1 0 0,-1 0 0,1-1 0,-1 1 0,1-1 0,-1-1 0,1 1 0,-1-1 0,0 0 0,1 0 0,5-2 0,11-4-6721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35.8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 0 24575,'0'0'0,"1"0"0,0 0 0,-1 0 0,1 0 0,0 0 0,0 1 0,-1-1 0,1 0 0,0 0 0,-1 1 0,1-1 0,-1 0 0,1 1 0,0-1 0,-1 0 0,1 1 0,-1-1 0,1 1 0,-1-1 0,1 1 0,-1-1 0,1 1 0,-1 0 0,1-1 0,-1 1 0,0-1 0,1 1 0,-1 1 0,2 24 0,-15 24 0,-11 10 0,13-33 0,0 0 0,-9 38 0,18-57 0,1 0 0,0 0 0,0 0 0,0 0 0,1 0 0,1 0 0,-1 0 0,1 0 0,1 0 0,-1 0 0,1 0 0,1 0 0,3 8 0,-5-13 5,1 0-1,0 0 1,0 0-1,1 0 0,-1 0 1,1 0-1,-1 0 1,1-1-1,0 0 1,0 1-1,0-1 0,0 0 1,0-1-1,1 1 1,-1 0-1,0-1 1,1 0-1,-1 0 1,1 0-1,0 0 0,-1 0 1,1-1-1,0 0 1,-1 1-1,1-1 1,6-1-1,0 0-169,0-1 0,0 1 0,-1-2 0,1 1 0,-1-1 0,0-1 0,1 0 0,14-9 0,-3 0-6661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36.1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24575,'0'6'0,"0"6"0,0 6 0,0 6 0,0 4 0,0 2 0,0 2 0,6-5 0,1-3 0,-1 2 0,0 0 0,-2-4-8191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36.5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24575,'28'-1'0,"0"3"0,0 0 0,0 2 0,0 0 0,48 16 0,-60-14 0,-1 0 0,0 1 0,-1 1 0,0 0 0,0 1 0,0 1 0,-1 0 0,-1 1 0,0 0 0,0 1 0,13 17 0,-8-6 0,-2 1 0,0 1 0,-1 0 0,-2 1 0,0 1 0,11 39 0,-17-45 0,-1 0 0,-1 0 0,0 1 0,-2 0 0,0-1 0,-2 1 0,0 0 0,-1 0 0,-5 24 0,3-36-62,0 0 0,0-1 0,-1 1 0,0-1 0,-1 1 0,0-1 0,0-1 0,-1 1 0,0-1 0,-1 0 0,0 0 0,0-1-1,-1 0 1,1 0 0,-1-1 0,-1 1 0,1-2 0,-1 0 0,0 0 0,-1 0 0,-17 5 0,7-4-6764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39.3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90 114 24575,'11'-9'0,"1"0"0,1 1 0,0 1 0,0 0 0,0 0 0,1 1 0,0 1 0,22-5 0,32-14 0,-1 4 0,-59 19 0,-43 8 0,5-1 0,0 1 0,0 1 0,1 2 0,-38 18 0,56-23 0,1 0 0,1 1 0,-1 1 0,1-1 0,0 1 0,0 1 0,1 0 0,0 0 0,1 0 0,-1 1 0,2 0 0,-1 1 0,1 0 0,1 0 0,-6 11 0,10-18 0,0-1 0,1 0 0,-1 0 0,0 1 0,1-1 0,-1 0 0,1 1 0,0-1 0,0 0 0,0 1 0,0-1 0,0 1 0,0-1 0,0 0 0,1 1 0,0-1 0,-1 0 0,1 1 0,0-1 0,0 0 0,0 0 0,0 0 0,2 2 0,0 0 0,0-2 0,0 1 0,1 0 0,-1-1 0,0 1 0,1-1 0,0 0 0,0 0 0,0-1 0,-1 1 0,2-1 0,3 1 0,14 3 0,0-2 0,0-1 0,42-1 0,-60-1 0,12 0 0,-1 0 0,1 1 0,-1 0 0,0 1 0,1 1 0,-1 1 0,0 0 0,20 9 0,-29-10 0,0 0 0,0 1 0,0 0 0,-1 0 0,1 1 0,-1-1 0,0 1 0,-1 0 0,1 0 0,-1 1 0,0-1 0,0 1 0,-1 0 0,0 0 0,0 1 0,0-1 0,-1 0 0,1 1 0,-2 0 0,1-1 0,0 11 0,-1-13 0,-1 1 0,1-1 0,-1 1 0,-1-1 0,1 1 0,-1-1 0,1 1 0,-1-1 0,0 1 0,-1-1 0,1 0 0,-1 0 0,0 0 0,0 0 0,-4 7 0,1-5 0,-1 1 0,1-1 0,-1 0 0,0-1 0,-1 1 0,1-1 0,-1 0 0,-8 4 0,-1-1 0,-1 0 0,1-1 0,-1-1 0,-1 0 0,1-1 0,-1-1 0,-24 2 0,-97-6-56,91-2-1253,22 2-5517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40.9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67 157 24575,'-1'0'0,"0"0"0,0-1 0,0 1 0,-1 0 0,1-1 0,0 1 0,0-1 0,0 1 0,0-1 0,0 1 0,0-1 0,0 0 0,1 1 0,-1-1 0,0 0 0,0 0 0,0 0 0,1 0 0,-1 1 0,0-1 0,1 0 0,-1 0 0,1-1 0,-1 1 0,1 0 0,-1 0 0,1 0 0,0 0 0,0 0 0,0 0 0,-1 0 0,1-1 0,0 1 0,0 0 0,1 0 0,-1 0 0,0 0 0,0 0 0,0-1 0,1 0 0,0-3 0,0 0 0,0 0 0,0 0 0,0 1 0,1-1 0,0 0 0,0 1 0,2-5 0,2 2 0,0 1 0,0 0 0,1 0 0,0 0 0,0 1 0,0 0 0,1 0 0,-1 1 0,1 0 0,0 1 0,0-1 0,0 1 0,15-3 0,-19 5 0,-1 1 0,1-1 0,-1 0 0,1 1 0,-1 0 0,1 0 0,-1 0 0,1 0 0,-1 1 0,1-1 0,-1 1 0,0 0 0,1 0 0,-1 0 0,0 0 0,1 0 0,-1 1 0,0 0 0,0 0 0,0 0 0,0 0 0,-1 0 0,1 0 0,-1 1 0,1-1 0,-1 1 0,0 0 0,0-1 0,0 1 0,0 0 0,0 0 0,-1 1 0,1-1 0,-1 0 0,0 0 0,1 6 0,0-1 0,0 0 0,-1 0 0,0 1 0,-1-1 0,1 0 0,-2 1 0,1-1 0,-1 0 0,0 0 0,-1 1 0,0-1 0,0 0 0,-1 0 0,0-1 0,0 1 0,-1-1 0,-9 14 0,-4 2 0,-2 0 0,0-2 0,-43 36 0,39-37 0,1 0 0,2 2 0,-21 25 0,38-42 0,-1 0 0,1 0 0,0 0 0,1 0 0,-1 0 0,1 1 0,0-1 0,1 1 0,-1 0 0,1-1 0,0 1 0,1 0 0,-1 0 0,1 0 0,0-1 0,1 1 0,-1 0 0,1 0 0,0-1 0,1 1 0,-1 0 0,1-1 0,0 1 0,1-1 0,-1 0 0,1 0 0,0 0 0,0 0 0,5 5 0,-1-2 0,-1-1 0,2 0 0,-1 0 0,1 0 0,0-1 0,0 0 0,1-1 0,0 0 0,0 0 0,0-1 0,0 0 0,1 0 0,0-1 0,0-1 0,19 3 0,-15-4 17,0 0 0,0-1 1,0-1-1,0 0 0,0-1 0,18-5 0,-26 6-104,0-1-1,-1 0 1,1 0 0,0-1-1,-1 0 1,1 0 0,-1 0-1,0 0 1,0-1-1,0 0 1,0 0 0,-1 0-1,1-1 1,-1 0 0,0 1-1,4-9 1,1-6-6739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7.1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63 24575,'4'-1'0,"0"0"0,0 0 0,0 0 0,0-1 0,0 0 0,-1 0 0,1 0 0,-1 0 0,6-5 0,13-7 0,-10 9 0,-1 0 0,1 1 0,0 0 0,-1 1 0,2 1 0,-1 0 0,0 1 0,0 0 0,1 0 0,21 3 0,-26-1 0,1 1 0,-1-1 0,0 2 0,0-1 0,-1 1 0,1 0 0,0 1 0,-1 0 0,0 0 0,0 0 0,0 1 0,-1 0 0,1 1 0,-1-1 0,0 1 0,9 12 0,-1 4 0,0 0 0,-2 1 0,-1 0 0,0 1 0,-2 0 0,-1 1 0,-1 0 0,5 29 0,-5-11 0,-2 0 0,-2 0 0,-2 1 0,-5 45 0,-2-45 0,-2-1 0,-3 0 0,-1-1 0,-1 0 0,-35 71 0,28-74-227,-1-1-1,-3 0 1,0-2-1,-2-1 1,-37 38-1,37-46-6598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42.0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406 23 24575,'0'-1'0,"0"0"0,0 0 0,-1 0 0,1-1 0,-1 1 0,1 0 0,-1 0 0,1 0 0,-1 0 0,0 0 0,0 0 0,1 1 0,-1-1 0,0 0 0,0 0 0,0 0 0,0 1 0,0-1 0,0 0 0,0 1 0,0-1 0,0 1 0,0-1 0,0 1 0,0 0 0,-1-1 0,1 1 0,0 0 0,0 0 0,0 0 0,0 0 0,-1 0 0,-1 0 0,-41 5 0,30 3 0,-1 0 0,1 1 0,1 0 0,-1 1 0,-12 12 0,12-10 0,-10 12 0,0 2 0,2 0 0,0 1 0,2 1 0,2 1 0,0 1 0,-23 56 0,34-68 0,1 0 0,1 0 0,1 1 0,0-1 0,2 1 0,0 0 0,1 0 0,1 0 0,0 0 0,2-1 0,0 1 0,1 0 0,1-1 0,1 1 0,0-1 0,2 0 0,0-1 0,0 0 0,2 0 0,0 0 0,1-1 0,1 0 0,16 18 0,-8-13 0,26 30 0,62 54 0,-90-91 0,0 0 0,1-1 0,1-1 0,0-1 0,0-1 0,1 0 0,38 11 0,-28-12 0,-1-1 0,2-1 0,-1-2 0,1-1 0,34-1 0,-53-3 0,1 0 0,0 0 0,1-1 0,21-4 0,-32 5 0,0-1 0,1 0 0,-1 0 0,0-1 0,0 1 0,0 0 0,0-1 0,-1 0 0,1 0 0,0 0 0,-1 0 0,1 0 0,-1 0 0,0 0 0,1-1 0,-1 0 0,-1 1 0,1-1 0,0 0 0,1-4 0,10-29 0,-3 0 0,0-1 0,3-41 0,16-57 0,-21 106 0,-1-1 0,-1 0 0,2-35 0,-7 52 0,-1-1 0,-1 0 0,0 0 0,0 0 0,-2 0 0,1 1 0,-2-1 0,0 1 0,-6-15 0,2 8 0,1 0 0,1-1 0,-6-34 0,-1-7 0,9 50 0,-1 0 0,1 1 0,-2-1 0,0 1 0,0 0 0,-1 1 0,0 0 0,-1 0 0,0 0 0,0 1 0,-1 0 0,0 1 0,-20-14 0,17 14 0,-1 0 0,0 0 0,0 2 0,-1 0 0,1 0 0,-1 1 0,-1 1 0,1 0 0,-1 1 0,1 0 0,-21 0 0,-177 6-1365,185-3-5461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42.6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1 529 24575,'4'-2'0,"0"-1"0,-1 0 0,1 1 0,-1-1 0,0-1 0,1 1 0,-2 0 0,1-1 0,0 0 0,-1 0 0,1 1 0,1-6 0,8-8 0,11-15 0,-1 0 0,-2-1 0,18-40 0,-33 64 0,5-9 0,1-1 0,1 2 0,1 0 0,0 0 0,27-25 0,86-62 0,-98 83 0,-10 6-1365,-4 0-5461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43.7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586 1 24575,'-11'0'0,"-1"1"0,0 1 0,1 0 0,-1 0 0,1 1 0,0 1 0,-1 0 0,2 0 0,-1 1 0,0 1 0,1 0 0,0 0 0,1 1 0,-17 14 0,-5 9 0,2 1 0,-46 63 0,15-16 0,32-45 0,2 2 0,2 1 0,0 1 0,-23 52 0,36-63 0,0 1 0,2 0 0,1 0 0,2 1 0,0 0 0,2 0 0,-2 47 0,5-53 0,1 0 0,0 0 0,2 0 0,1 0 0,0 0 0,2-1 0,0 0 0,1 0 0,12 25 0,-8-25 0,1 0 0,26 37 0,-31-50 0,1 0 0,0-1 0,0 0 0,1 0 0,-1 0 0,2-1 0,-1 0 0,1-1 0,11 6 0,90 45 0,42 17 0,-133-65 0,1-2 0,0 0 0,0-2 0,0 0 0,1-1 0,26 1 0,-7-4 0,-5 2 0,0-2 0,-1-2 0,67-11 0,-90 11 0,-1-1 0,0-1 0,0 0 0,0 0 0,0-1 0,-1 0 0,0 0 0,0-1 0,0-1 0,0 1 0,-1-2 0,0 1 0,-1-1 0,0 0 0,0 0 0,-1-1 0,6-9 0,-3 1 0,-1 0 0,-1 0 0,0 0 0,-1-1 0,-1 1 0,-1-2 0,-1 1 0,2-23 0,-2-21 0,-5-70 0,-1 32 0,3 88 0,0-78 0,-17-132 0,12 194 0,0 1 0,-1 0 0,-2 0 0,-1 1 0,-1 0 0,-1 1 0,-1 0 0,-2 0 0,-19-27 0,23 41 8,0-1 0,-1 2 0,0-1 0,-1 2 0,0-1 0,-1 1 0,0 1 0,0 1 0,-1 0 0,0 0 0,0 1 0,0 1 0,-1 1 0,-17-4 0,9 3-173,1 2 0,-1 0 0,0 2 0,0 0 0,0 2 0,0 0 0,0 1 0,-39 10 0,36-5-6661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45.5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 24575,'0'2'0,"1"1"0,0 0 0,-1-1 0,1 0 0,0 1 0,0-1 0,0 0 0,1 1 0,-1-1 0,1 0 0,-1 0 0,1 0 0,0 0 0,-1 0 0,1 0 0,3 1 0,40 30 0,-29-22 0,12 9 0,-1 1 0,-2 1 0,0 1 0,-1 2 0,-2 0 0,0 1 0,-2 1 0,26 47 0,-40-55 0,-15-20 0,-20-26 0,-208-252 0,210 232 0,26 46 0,1-1 0,-1 1 0,1-1 0,-1 1 0,1-1 0,0 0 0,-1 1 0,1-1 0,0 1 0,0-1 0,0 0 0,0 1 0,1-3 0,-1 4 0,1-1 0,-1 0 0,0 1 0,1-1 0,-1 1 0,1-1 0,-1 1 0,1 0 0,-1-1 0,1 1 0,0 0 0,-1-1 0,1 1 0,-1 0 0,1 0 0,0-1 0,-1 1 0,1 0 0,0 0 0,-1 0 0,1 0 0,0 0 0,0 0 0,-1 0 0,1 0 0,0 0 0,-1 0 0,1 0 0,0 0 0,-1 1 0,1-1 0,-1 0 0,2 1 0,10 4 0,0 1 0,0 0 0,0 0 0,-1 2 0,0-1 0,0 1 0,0 1 0,13 14 0,14 11 0,6 5 0,60 67 0,-3-1 0,21 26 0,-83-86 0,0 4 120,-38-47-191,1 0 1,-1 1-1,0-1 0,0 0 0,0 1 1,0-1-1,0 1 0,0-1 1,-1 1-1,1 0 0,-1-1 0,0 1 1,0 0-1,0-1 0,0 1 1,0 0-1,0-1 0,-1 1 0,1-1 1,-2 5-1,-8 6-6755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48.1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76 24575,'0'4'0,"0"-1"0,-1 1 0,1-1 0,1 1 0,-1-1 0,0 0 0,1 1 0,-1-1 0,1 1 0,0-1 0,0 0 0,1 0 0,-1 1 0,1-1 0,-1 0 0,1 0 0,0 0 0,0-1 0,0 1 0,1 0 0,-1-1 0,1 0 0,-1 1 0,1-1 0,0 0 0,0 0 0,0-1 0,0 1 0,0 0 0,0-1 0,0 0 0,1 0 0,-1 0 0,0 0 0,1 0 0,-1-1 0,1 0 0,-1 1 0,1-1 0,4-1 0,-3 1 0,0 0 0,0 0 0,-1-1 0,1 0 0,0 0 0,-1 0 0,1 0 0,0-1 0,-1 0 0,0 0 0,1 0 0,-1 0 0,0-1 0,0 1 0,0-1 0,-1 0 0,1 0 0,-1-1 0,6-6 0,0-3 0,0 0 0,-1-1 0,-1 0 0,9-23 0,-2 3 0,-11 34 0,-3 10 0,-2 12 0,-8 25 0,1 1 0,3-1 0,2 2 0,1-1 0,6 64 0,0-94 30,0 0 0,0 0 0,9 24 0,-10-36-136,0 0 0,0-1 0,1 1 0,0-1 0,0 1 0,0-1-1,1 0 1,-1 0 0,1 0 0,0-1 0,1 1 0,-1-1 0,7 5 0,6-1-6720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48.5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61 58 24575,'-1'0'0,"1"0"0,-1 0 0,0 0 0,1 0 0,-1 0 0,0 0 0,1 0 0,-1 0 0,0-1 0,1 1 0,-1 0 0,0 0 0,1 0 0,-1-1 0,0 1 0,1 0 0,-1-1 0,1 1 0,-1-1 0,1 1 0,-1 0 0,1-1 0,-1 1 0,1-1 0,-1 1 0,1-1 0,0 0 0,-1 1 0,1-1 0,0 1 0,-1-1 0,1 0 0,0 1 0,0-1 0,0 0 0,0 1 0,0-1 0,-1 0 0,1 1 0,0-1 0,1 0 0,-1 1 0,0-1 0,0 0 0,0 1 0,0-1 0,0 0 0,1 1 0,-1-1 0,0 0 0,1-1 0,0 0 0,0 0 0,0 0 0,0 0 0,0 0 0,0 0 0,0 1 0,1-1 0,-1 1 0,0-1 0,1 0 0,-1 1 0,1 0 0,0-1 0,3-1 0,-1 2 0,-1 0 0,1 0 0,0 0 0,0 1 0,0-1 0,-1 1 0,1 0 0,0 0 0,0 0 0,0 1 0,0-1 0,0 1 0,-1 0 0,1 0 0,0 0 0,-1 1 0,1-1 0,-1 1 0,1 0 0,-1 0 0,6 4 0,-7-4 0,0 0 0,-1-1 0,1 1 0,0 0 0,-1 0 0,0 0 0,1 0 0,-1 0 0,0 0 0,0 1 0,0-1 0,0 0 0,0 1 0,-1-1 0,1 0 0,-1 1 0,1-1 0,-1 1 0,0-1 0,0 1 0,0-1 0,0 0 0,-1 1 0,1-1 0,-1 1 0,1-1 0,-1 1 0,0-1 0,0 0 0,0 0 0,0 1 0,0-1 0,0 0 0,-1 0 0,-2 2 0,-56 63 0,50-59 0,1 1 0,-1 1 0,2 0 0,-1 0 0,1 0 0,1 1 0,0 0 0,1 1 0,0 0 0,-7 19 0,11-23 0,0-1 0,1 1 0,0 0 0,0-1 0,1 1 0,0 0 0,0 0 0,1-1 0,0 1 0,0 0 0,4 10 0,-4-15 0,0 0 0,1 0 0,-1 0 0,0-1 0,1 1 0,0 0 0,-1-1 0,1 1 0,0-1 0,1 0 0,-1 0 0,0 0 0,1 0 0,-1 0 0,1 0 0,-1 0 0,1-1 0,0 1 0,0-1 0,-1 0 0,1 0 0,0 0 0,0 0 0,0-1 0,1 1 0,-1-1 0,0 0 0,0 1 0,0-1 0,6-1 0,-5 0 7,0 0-1,0 1 0,0-1 0,-1-1 1,1 1-1,0 0 0,0-1 1,-1 0-1,1 0 0,-1 0 1,0 0-1,1-1 0,-1 0 0,0 1 1,-1-1-1,1 0 0,0 0 1,3-6-1,-2 2-171,0 1 0,0-1 0,-1-1 0,0 1 0,0 0 0,-1-1 0,0 1 0,1-13 0,0-6-6661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49.8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644 65 24575,'0'-2'0,"0"-1"0,0 1 0,0 0 0,-1 0 0,1-1 0,-1 1 0,0 0 0,1 0 0,-1 0 0,0 0 0,0 0 0,0 0 0,-1 0 0,1 0 0,0 0 0,-1 0 0,1 0 0,-1 1 0,0-1 0,1 1 0,-1-1 0,-3-1 0,0 0 0,0 1 0,-1 0 0,1 0 0,-1 0 0,1 0 0,-1 1 0,0 0 0,-10-1 0,-1 1 0,1 1 0,-1 1 0,1 1 0,0 0 0,-29 8 0,22-2 0,1 1 0,0 2 0,1 0 0,0 1 0,-36 28 0,-86 86 0,131-115 0,1 1 0,1 1 0,0-1 0,1 2 0,0-1 0,1 1 0,0 1 0,1-1 0,-9 31 0,9-19 0,2 0 0,0 1 0,2 0 0,1 0 0,2 31 0,1-45 0,-2 25 0,3 0 0,1 0 0,11 50 0,-11-75 0,1-1 0,0 0 0,1-1 0,0 1 0,1-1 0,0 0 0,1 0 0,0 0 0,1-1 0,0 0 0,0-1 0,1 0 0,1 0 0,10 7 0,9 6 0,1-2 0,1-2 0,1 0 0,0-3 0,1 0 0,1-2 0,0-2 0,1-1 0,0-1 0,0-2 0,1-2 0,0-1 0,49-1 0,-49-5 0,-1-1 0,1-2 0,-1-2 0,0-1 0,-1-1 0,61-26 0,-84 31 0,17-7 0,0-1 0,49-28 0,-70 35 0,1 0 0,-1-1 0,0 0 0,0 0 0,-1 0 0,0-1 0,0 0 0,0 0 0,-1-1 0,0 1 0,-1-1 0,0 0 0,0-1 0,3-8 0,3-14 0,-2 1 0,-1-1 0,-2 0 0,0 0 0,-3-1 0,-1-50 0,-2 62 0,-2 0 0,0 1 0,-2-1 0,0 1 0,-1 0 0,-1 0 0,0 1 0,-2 0 0,0 0 0,-1 1 0,-19-26 0,0 5 0,-1 2 0,-2 1 0,-48-41 0,62 61 0,-1 1 0,-1 1 0,0 1 0,-1 0 0,0 2 0,0 0 0,-1 1 0,-38-9 0,5 4 0,28 7 0,-1 0 0,0 2 0,-49-4 0,68 9-108,-2 0-143,0 0-1,0 0 1,0 1-1,-21 4 1,12 2-6575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53.0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218 138 24575,'11'-34'0,"1"3"0,-5-41 0,-47 158 0,-58 132 0,80-183-151,2 1-1,1 1 0,1 1 0,2 0 1,2 0-1,2 1 0,1 1 1,-3 75-1,11-89-6674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53.7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24575,'7'0'0,"-1"0"0,1 1 0,0 0 0,-1 0 0,0 1 0,1 0 0,-1 0 0,0 0 0,0 1 0,0 0 0,0 0 0,0 1 0,-1 0 0,0-1 0,1 2 0,4 5 0,6 7 0,-1 1 0,-1 0 0,17 28 0,-19-26 0,1 0 0,29 31 0,31 25 0,117 160 0,-189-235-42,1 1-1,-1-1 0,0 1 1,0 0-1,1 0 0,-2 0 1,1-1-1,0 1 0,0 0 1,0 0-1,-1 0 0,1 0 1,-1 1-1,0-1 0,0 0 1,1 0-1,-1 0 0,-1 0 1,1 0-1,0 0 0,0 0 1,-1 0-1,1 0 0,-1 0 1,0 0-1,1 0 0,-1 0 1,0 0-1,0 0 0,0 0 1,-2 1-1,-12 13-6783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54.8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92 24575,'0'3'0,"0"-1"0,0 0 0,1 1 0,-1-1 0,0 0 0,1 0 0,0 0 0,-1 1 0,1-1 0,0 0 0,0 0 0,0 0 0,0 0 0,1 0 0,-1 0 0,0-1 0,1 1 0,-1 0 0,1-1 0,3 3 0,-2-2 0,1 0 0,0 0 0,0 0 0,0 0 0,0-1 0,0 0 0,0 1 0,0-2 0,1 1 0,5 0 0,-1-1 0,0 0 0,0 0 0,0-1 0,0 0 0,0 0 0,0-1 0,-1-1 0,1 1 0,-1-1 0,12-6 0,-5-3 0,-1 0 0,0 0 0,-1-2 0,-1 0 0,0 0 0,-1-1 0,14-23 0,-33 54 0,0-1 0,1 1 0,1 0 0,1 1 0,0-1 0,1 1 0,-2 27 0,2-11 0,2 1 0,1 0 0,5 47 0,1-56-1365,2-5-5461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8.9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15 24575,'0'-1'0,"0"1"0,0-1 0,0 0 0,0 1 0,0-1 0,1 0 0,-1 1 0,0-1 0,1 1 0,-1-1 0,0 0 0,1 1 0,-1-1 0,1 1 0,-1-1 0,0 1 0,1-1 0,0 1 0,-1-1 0,1 1 0,-1 0 0,1-1 0,-1 1 0,1 0 0,0-1 0,-1 1 0,1 0 0,0 0 0,-1 0 0,1 0 0,0 0 0,-1-1 0,1 1 0,0 0 0,0 0 0,-1 1 0,1-1 0,0 0 0,-1 0 0,1 0 0,0 0 0,-1 1 0,1-1 0,0 0 0,-1 0 0,1 1 0,-1-1 0,1 1 0,0 0 0,32 19 0,-23-7 0,0 0 0,-2 1 0,0 0 0,0 1 0,-1 0 0,-1 0 0,-1 0 0,0 1 0,4 24 0,-1 5 0,-3 0 0,1 53 0,-6 311 108,-2-171-1581,2-212-5353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55.2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60 23 24575,'-1'8'0,"-1"-1"0,0 1 0,0-1 0,0 1 0,-1-1 0,0 0 0,-8 14 0,-10 24 0,18-36 0,1 0 0,0 0 0,0 1 0,1-1 0,0 0 0,0 1 0,1-1 0,0 1 0,3 13 0,-2-19 0,0 0 0,1 0 0,-1 0 0,1 0 0,0 0 0,0 0 0,1-1 0,-1 1 0,1-1 0,0 0 0,0 1 0,0-1 0,0-1 0,0 1 0,1 0 0,-1-1 0,1 0 0,0 1 0,0-1 0,0-1 0,0 1 0,7 1 0,-5-1 0,0 0 0,0 0 0,0-1 0,0 0 0,0-1 0,0 1 0,0-1 0,0 0 0,0-1 0,1 1 0,-1-1 0,0 0 0,0-1 0,0 0 0,-1 0 0,1 0 0,0 0 0,-1-1 0,7-4 0,-4 1 0,0 0 0,0-1 0,0 0 0,-1 0 0,0-1 0,-1 0 0,0 0 0,0-1 0,-1 1 0,0-1 0,5-11 0,-8 16 0,0-1 0,-1 1 0,1-1 0,-1 0 0,0 1 0,0-1 0,0 0 0,-1 0 0,1 0 0,-1 1 0,0-1 0,-1 0 0,1 0 0,-1 0 0,0 1 0,0-1 0,-1 0 0,1 1 0,-5-8 0,3 6 0,-1 0 0,-1 0 0,1 1 0,-1-1 0,0 1 0,0 0 0,0 1 0,-1-1 0,1 1 0,-1 0 0,0 1 0,-1-1 0,-6-2 0,2 1-112,3 1-13,-1 0-1,1 0 1,0 1 0,-1 0-1,0 1 1,0 0 0,0 0 0,0 1-1,-14-1 1,5 5-6701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56.4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863 35 24575,'-1'-1'0,"1"-1"0,-1 1 0,1 0 0,-1-1 0,0 1 0,1 0 0,-1 0 0,0-1 0,0 1 0,0 0 0,0 0 0,0 0 0,0 0 0,-1 1 0,1-1 0,0 0 0,0 0 0,0 1 0,-1-1 0,1 0 0,-1 1 0,1 0 0,0-1 0,-1 1 0,1 0 0,-1-1 0,-1 1 0,-47-5 0,44 4 0,-66-3 0,-1 3 0,0 3 0,1 3 0,-133 28 0,183-28 0,1 2 0,0 0 0,1 1 0,0 1 0,0 1 0,-34 24 0,46-28 0,0 0 0,0 0 0,1 1 0,0 0 0,1 0 0,-1 1 0,1-1 0,1 1 0,0 1 0,0-1 0,0 1 0,1 0 0,0 0 0,1 0 0,0 1 0,1-1 0,-3 16 0,3 3 0,1 0 0,1 0 0,1 0 0,7 36 0,-5-49 0,0 0 0,1 0 0,1-1 0,1 1 0,0-1 0,0 0 0,2-1 0,0 1 0,12 15 0,19 19 0,2-2 0,2-1 0,1-3 0,69 51 0,-78-72 0,2-2 0,0-1 0,53 17 0,-60-24 0,-1-3 0,0-1 0,0-2 0,0 0 0,0-3 0,1 0 0,-1-2 0,35-3 0,6 1 0,-48 1 0,-1 0 0,0-2 0,1 0 0,-1-1 0,-1-1 0,1-1 0,-1-1 0,0-1 0,0-1 0,27-16 0,-33 16 0,0-1 0,-1 0 0,0-1 0,-1 0 0,0-1 0,-1 0 0,0-1 0,-1 0 0,-1-1 0,0 0 0,0 0 0,-2-1 0,12-31 0,-8 15 0,-2 0 0,10-61 0,-18 80 0,0-1 0,-1 1 0,0-1 0,-1 1 0,0-1 0,-1 1 0,-1 0 0,0-1 0,0 1 0,-9-18 0,-1 3 0,-1 1 0,-1 1 0,-1 1 0,-1 0 0,-2 1 0,-39-39 0,43 49 0,0 0 0,-1 0 0,0 2 0,-1 0 0,0 1 0,-1 0 0,0 2 0,0 0 0,-1 1 0,0 1 0,-23-4 0,33 8 12,-1 1-1,0 1 1,0 0-1,1 0 1,-1 1-1,0 0 1,0 1-1,1 0 0,-12 4 1,-7 5-670,-45 23 0,69-32 494,-18 10-6662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03.9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337 1 24575,'2'0'0,"0"-1"0,1 1 0,-1 1 0,0-1 0,0 0 0,1 1 0,-1-1 0,0 1 0,0-1 0,1 1 0,-1 0 0,0 0 0,0 0 0,0 0 0,0 1 0,0-1 0,0 1 0,-1-1 0,1 1 0,0-1 0,2 4 0,-3-1 0,1-1 0,-1 0 0,1 1 0,-1-1 0,0 0 0,0 1 0,-1 0 0,1-1 0,-1 1 0,0-1 0,0 1 0,0 6 0,-2 3 0,-1 1 0,0 0 0,0-1 0,-2 0 0,1 0 0,-9 14 0,-36 61 0,28-54 0,-27 62 0,9 11 0,21-56 0,-2 0 0,-37 69 0,52-111-124,-1-1 0,0 0 0,0 0 0,-1-1 0,0 1 0,0-1-1,0-1 1,-1 1 0,-1-1 0,-12 7 0,1-4-6702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07.2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24575,'0'5'0,"0"7"0,0 7 0,0 5 0,0 4 0,0 2 0,0 1 0,5 1 0,3 0 0,-2 0 0,0-5-8191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07.9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24575,'0'2'0,"1"-1"0,0 0 0,-1 1 0,1-1 0,0 0 0,-1 1 0,1-1 0,0 0 0,0 0 0,0 0 0,0 0 0,0 0 0,0 0 0,1 0 0,-1 0 0,0-1 0,0 1 0,1 0 0,-1-1 0,0 1 0,1-1 0,-1 1 0,1-1 0,-1 0 0,0 1 0,1-1 0,2 0 0,46 6 0,-44-6 0,89 2 0,41 3 0,-120-3 0,0 0 0,-1 2 0,1 0 0,-1 0 0,1 2 0,18 9 0,-29-12 0,0 1 0,0-1 0,-1 1 0,0 1 0,0-1 0,0 1 0,0-1 0,-1 1 0,0 0 0,0 0 0,0 1 0,0-1 0,-1 0 0,0 1 0,0 0 0,1 9 0,2 6 0,-1 1 0,-1 0 0,0 25 0,-3-35 0,-2 221 0,-3-208-1365,-2-5-5461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08.2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44 24575,'5'0'0,"7"-5"0,7-2 0,5 0 0,4 2 0,2 1 0,1 2 0,1 1 0,0 0 0,0 1 0,-1 1 0,-5-6 0,-7-2-8191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09.8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1070 159 24575,'10'0'0,"0"-1"0,1 1 0,-1-2 0,0 1 0,0-1 0,0-1 0,-1 0 0,1 0 0,-1-1 0,1 0 0,-1-1 0,0 0 0,-1-1 0,14-10 0,-21 16 0,-1-1 0,1 0 0,0 1 0,-1-1 0,1 0 0,-1 0 0,1 0 0,-1 1 0,1-1 0,-1 0 0,1 0 0,-1 0 0,0 0 0,0 0 0,1 0 0,-1 0 0,0 0 0,0 0 0,0 0 0,0 0 0,0 0 0,0 1 0,0-1 0,0 0 0,-1 0 0,1 0 0,-1-2 0,0 1 0,0 1 0,-1-1 0,1 0 0,-1 0 0,1 1 0,-1-1 0,0 1 0,0-1 0,0 1 0,0 0 0,-3-2 0,-8-3 0,0 0 0,-29-7 0,34 11 0,-41-8 0,-1 1 0,1 3 0,-1 2 0,0 2 0,-62 6 0,5-2 0,75-1 0,1 2 0,-1 1 0,1 2 0,-39 11 0,-122 49 0,124-40 0,41-17 0,0 2 0,-44 26 0,65-34 0,-1 1 0,1 1 0,0-1 0,0 1 0,1 0 0,-1 0 0,1 0 0,0 1 0,0 0 0,1 0 0,0 0 0,0 0 0,0 1 0,1 0 0,0 0 0,-2 7 0,4-7 0,1 1 0,0-1 0,0 1 0,1-1 0,0 1 0,0-1 0,1 0 0,0 0 0,0 1 0,0-1 0,1 0 0,0-1 0,1 1 0,7 11 0,2 2 0,0-1 0,2-1 0,24 25 0,27 25 0,46 43 0,-105-105 0,6 8 0,2-1 0,-1-1 0,2-1 0,0 0 0,0 0 0,1-2 0,0 0 0,23 8 0,69 24 0,-74-26 0,1-2 0,54 13 0,-51-18 0,-4 0 0,1-2 0,70 4 0,-69-10 0,0-1 0,70-11 0,-94 9 0,0 0 0,0-1 0,-1-1 0,1 0 0,-1-1 0,0 0 0,-1-1 0,1 0 0,-1-1 0,-1 0 0,15-15 0,-16 15 0,-1 1 0,0-2 0,0 1 0,-1-1 0,0-1 0,-1 1 0,0-1 0,-1 0 0,1 0 0,-2-1 0,0 0 0,0 0 0,-1 0 0,0 0 0,-1 0 0,0 0 0,-1-1 0,0-19 0,-1 21 0,1-17 0,-2-1 0,0 1 0,-2-1 0,0 1 0,-2 0 0,-17-52 0,13 56 0,-5-11 0,-29-54 0,36 76 0,-2 0 0,1 1 0,-1 0 0,-1 0 0,0 1 0,0 0 0,-19-13 0,20 16-170,-1 0-1,0 1 0,0 0 1,0 0-1,0 1 0,-1 1 1,-12-4-1,0 3-6655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57.2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24575,'0'5'0,"0"7"0,0 7 0,0 5 0,0 4 0,0 2 0,0 1 0,0 1 0,0 0 0,0 0 0,0-1 0,0 0 0,0 0 0,5-5 0,2-3 0,-1-4-8191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57.5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24 24575,'49'-11'0,"-43"8"0,1 1 0,-1 0 0,1 0 0,0 1 0,-1 0 0,10 0 0,-14 1 0,0 0 0,0 0 0,0 1 0,0-1 0,0 1 0,0 0 0,-1-1 0,1 1 0,0 0 0,-1 0 0,1 0 0,0 0 0,-1 0 0,1 1 0,-1-1 0,0 0 0,1 1 0,-1-1 0,0 1 0,0-1 0,0 1 0,0 0 0,0-1 0,0 1 0,0 0 0,-1 0 0,1 2 0,5 20 0,-1 0 0,-2 0 0,0 0 0,-2 1 0,-1-1 0,0 1 0,-5 24 0,1 29 0,4-61-109,0-6-142,0 0 0,-1 0-1,0-1 1,-3 16 0,-3-7-6575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57.8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40 24575,'5'0'0,"7"0"0,7 0 0,5 0 0,4-5 0,2-2 0,2 0 0,-6-3 0,-6 0-8191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9.5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35 41 24575,'2'0'0,"0"1"0,0 0 0,-1 0 0,1 0 0,0 0 0,0 1 0,0-1 0,-1 0 0,1 1 0,-1-1 0,1 1 0,-1-1 0,0 1 0,3 3 0,15 15 0,-14-18 0,0 0 0,0 0 0,0 0 0,0-1 0,0 0 0,0 0 0,0-1 0,0 1 0,0-1 0,1 0 0,-1 0 0,0-1 0,0 1 0,0-1 0,0-1 0,0 1 0,7-3 0,12-6 0,0 0 0,30-20 0,5-1 0,-58 31 0,0-1 0,-1 1 0,1-1 0,0 1 0,0 0 0,-1-1 0,1 1 0,0 0 0,0-1 0,-1 1 0,1 0 0,0 0 0,0 0 0,0 0 0,0 0 0,-1 0 0,1 0 0,0 0 0,0 0 0,0 0 0,0 0 0,-1 0 0,1 1 0,1-1 0,-8 16 0,-29 23 0,-2-9 0,-73 47 0,69-51 0,-66 55 0,106-79 0,-1-1 0,0 0 0,0 1 0,1-1 0,-1 1 0,1-1 0,-1 1 0,1 0 0,-1 0 0,1 0 0,0 0 0,0 0 0,0 0 0,0 0 0,1 0 0,-1 0 0,0 0 0,1 0 0,0 0 0,-1 1 0,1-1 0,0 0 0,0 0 0,0 1 0,0-1 0,1 0 0,-1 0 0,0 0 0,1 1 0,0-1 0,0 0 0,-1 0 0,1 0 0,0 0 0,0 0 0,1 0 0,-1-1 0,0 1 0,1 0 0,-1 0 0,1-1 0,0 1 0,-1-1 0,1 0 0,0 1 0,0-1 0,4 2 0,5 4 0,1-1 0,-1 0 0,1 0 0,1-2 0,-1 1 0,27 4 0,15 0 0,-21-5 0,-1 2 0,1 1 0,-1 2 0,43 17 0,-67-23 0,0 1 0,0 1 0,-1-1 0,0 1 0,1 0 0,-1 1 0,-1 0 0,1 0 0,-1 1 0,-1-1 0,1 1 0,-1 0 0,0 1 0,0-1 0,-1 1 0,0 0 0,-1 0 0,0 1 0,0-1 0,0 0 0,1 13 0,-3-13 0,-1 1 0,0-1 0,-1 1 0,0-1 0,0 1 0,-1-1 0,0 0 0,0 0 0,-1 0 0,0 0 0,-1 0 0,1 0 0,-2-1 0,1 0 0,-1 0 0,0 0 0,-7 8 0,-1 0 0,-1 0 0,-1-1 0,0-1 0,-1 0 0,0-1 0,-22 13 0,-79 27-1365,96-41-5461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58.9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250 18 24575,'0'0'0,"1"-1"0,-1 0 0,0 0 0,0 1 0,-1-1 0,1 0 0,0 1 0,0-1 0,0 0 0,0 1 0,-1-1 0,1 0 0,0 1 0,-1-1 0,1 0 0,0 1 0,-1-1 0,1 1 0,-1-1 0,1 1 0,-1-1 0,1 1 0,-1-1 0,1 1 0,-1-1 0,0 1 0,1 0 0,-1-1 0,0 0 0,-24 3 0,-21 20 0,15 1 0,13-10 0,1 0 0,1 1 0,-20 22 0,30-30 0,1 1 0,1 0 0,-1 0 0,1 0 0,1 1 0,-1-1 0,1 1 0,0 0 0,1 0 0,0 0 0,0 0 0,0 11 0,-1 2 0,1 0 0,1-1 0,1 1 0,1 0 0,1 0 0,1-1 0,0 1 0,2-1 0,0 0 0,1 0 0,1 0 0,1-1 0,1 0 0,1 0 0,0-1 0,1-1 0,19 22 0,-12-16 0,1-2 0,1 0 0,0-2 0,2 0 0,0-1 0,28 17 0,-19-17 0,1-1 0,1-1 0,0-2 0,0-2 0,1 0 0,1-3 0,40 7 0,-7-3 0,-41-7 0,-1-2 0,38 3 0,-31-7 0,150-1 0,-156-1 0,0-1 0,0-1 0,0-1 0,42-15 0,-59 16 0,1-1 0,-1 0 0,-1 0 0,1-1 0,-1-1 0,0 1 0,0-1 0,-1-1 0,0 0 0,0 0 0,-1 0 0,8-12 0,-5 3 0,0 0 0,-1 0 0,-1-1 0,-1 0 0,0-1 0,4-19 0,-1 4 0,-3 0 0,0-1 0,-2 1 0,0-45 0,-5 57 0,-1-1 0,-1 1 0,-2 0 0,-6-25 0,8 38 0,-1-1 0,-1 0 0,0 1 0,0-1 0,-1 1 0,0 0 0,0 1 0,-1-1 0,-1 1 0,1 0 0,-11-9 0,4 9 0,-1 0 0,1 1 0,-2 1 0,1 0 0,-1 1 0,1 0 0,-1 1 0,-21-2 0,-7-4 0,-234-49 0,227 49 0,-5 2 0,-1 2 0,0 3 0,0 2 0,-69 8 0,-57 24 0,156-26-341,0 1 0,1 1-1,-40 17 1,47-16-6485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13.9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 24575,'34'-13'0,"-4"1"0,-23 11 0,0 0 0,0 0 0,-1 0 0,1 1 0,0 0 0,0 0 0,0 1 0,0 0 0,-1 0 0,1 0 0,0 1 0,-1 0 0,12 6 0,-7-2 0,0 2 0,0-1 0,-1 2 0,-1-1 0,1 1 0,11 16 0,104 119 0,67 76 0,-146-174-17,-24-25-432,-1 1-1,27 35 1,-43-48-6377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24.3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24575,'13'1'0,"0"1"0,1 0 0,-1 1 0,0 0 0,0 1 0,-1 1 0,1 0 0,-1 1 0,0 0 0,-1 0 0,1 1 0,-1 1 0,18 16 0,69 71 0,-97-94-72,0 0 1,0 0-1,0 0 0,0 0 0,0 0 0,0 0 0,0 0 0,-1 0 1,1 1-1,0-1 0,-1 0 0,1 0 0,0 1 0,-1-1 0,0 1 1,1-1-1,-1 0 0,1 3 0,-5 4-6754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18.1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1 119 24575,'1'-5'0,"0"-1"0,0 0 0,1 0 0,0 1 0,0-1 0,1 1 0,-1 0 0,1-1 0,0 1 0,1 1 0,-1-1 0,1 0 0,0 1 0,0 0 0,0 0 0,1 0 0,0 0 0,-1 1 0,1-1 0,0 1 0,1 1 0,-1-1 0,7-2 0,-8 3 0,1 1 0,-1-1 0,1 1 0,-1 0 0,1 0 0,0 1 0,-1-1 0,1 1 0,0 0 0,-1 0 0,1 0 0,0 1 0,5 1 0,-8-1 0,1 0 0,0 0 0,0 0 0,-1 1 0,1-1 0,-1 1 0,1 0 0,-1 0 0,0 0 0,1 0 0,-1 0 0,0 0 0,-1 0 0,1 1 0,0-1 0,-1 1 0,1 0 0,-1-1 0,0 1 0,1 0 0,0 5 0,-1-4 0,0 0 0,0 0 0,0 0 0,-1 0 0,0 0 0,0 1 0,0-1 0,0 0 0,-1 0 0,1 0 0,-1 0 0,0 0 0,0 0 0,-2 4 0,-2 3 0,-1-1 0,0 0 0,-11 14 0,12-17 0,0-1 0,0 1 0,1 0 0,-1 0 0,2 1 0,-1-1 0,1 1 0,-3 9 0,6-15 0,0 0 0,0 0 0,0 0 0,0 0 0,0 0 0,0 0 0,0 0 0,1 0 0,-1 0 0,1 0 0,0 0 0,-1 0 0,1-1 0,0 1 0,0 0 0,0 0 0,0-1 0,0 1 0,0-1 0,1 1 0,-1-1 0,0 1 0,1-1 0,0 0 0,-1 0 0,1 0 0,-1 0 0,1 0 0,0 0 0,0 0 0,0 0 0,-1-1 0,1 1 0,0-1 0,0 1 0,0-1 0,3 0 0,10 3 0,0-1 0,0-1 0,27-2 0,-31 1 0,1 0-273,0-1 0,0-1 0,0 0 0,23-7 0,-14 1-6553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18.4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24575,'5'0'0,"2"5"0,5 2 0,5 0 0,0 3 0,-3 6 0,2 0 0,-2 3 0,-4 2 0,2 4 0,-1 3 0,-3 1 0,-2 1 0,-13-4 0,-5-2 0,-1-4-8191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20.3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437 0 24575,'-73'38'0,"60"-31"0,-43 26 0,-80 59 0,121-80 0,1 0 0,0 1 0,1 0 0,1 1 0,0 0 0,0 1 0,2 0 0,0 1 0,1 0 0,-9 22 0,14-27 0,0 0 0,1 0 0,0 1 0,1 0 0,0-1 0,1 1 0,1 0 0,0 0 0,0 0 0,1 0 0,1-1 0,0 1 0,0 0 0,1-1 0,1 0 0,0 0 0,0 0 0,1 0 0,1 0 0,12 18 0,-9-18 0,0 0 0,0-1 0,1 0 0,0-1 0,0 0 0,1-1 0,0 0 0,1 0 0,0-1 0,0-1 0,1 0 0,-1-1 0,1 0 0,0-1 0,1-1 0,-1 0 0,24 3 0,25-2 0,-27-3 0,-1 2 0,34 8 0,-16-4 0,1-1 0,0-3 0,93-5 0,-34-1 0,-85 4 0,1-2 0,-1 0 0,0-2 0,0-1 0,30-9 0,-49 10 0,0 0 0,0 0 0,0 0 0,-1-1 0,1-1 0,-1 1 0,-1-1 0,1 0 0,0-1 0,-1 1 0,0-1 0,-1-1 0,1 1 0,-1-1 0,0 0 0,-1 0 0,0 0 0,0-1 0,0 1 0,-1-1 0,3-9 0,-3 8 0,-1-1 0,0 1 0,0-1 0,-1 0 0,0 1 0,0-1 0,-1 0 0,-1 0 0,0 1 0,0-1 0,-1 0 0,0 1 0,-3-10 0,0 8 0,0 0 0,0 1 0,-1-1 0,0 1 0,-1 0 0,-1 1 0,1-1 0,-1 1 0,-1 1 0,-11-10 0,-51-47 0,47 41 0,-1 2 0,-1 0 0,-1 1 0,-1 2 0,-35-19 0,26 23 0,0 3 0,-65-14 0,43 12 0,-93-17 0,135 28 30,0-1 0,0 2 0,-24-1 0,35 3-144,0 0 0,-1 1-1,1-1 1,0 1 0,0 1 0,0-1-1,0 1 1,0 0 0,0 0 0,0 1-1,1 0 1,-9 5 0,0 4-6712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21.6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 24575,'0'-5'0,"0"-2"-8191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36.2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53 96 24575,'0'1'0,"0"0"0,0 0 0,0-1 0,0 1 0,0 0 0,0-1 0,0 1 0,-1 0 0,1-1 0,0 1 0,0 0 0,-1-1 0,1 1 0,0 0 0,-1-1 0,1 1 0,0-1 0,-1 1 0,1-1 0,-1 1 0,1-1 0,-1 1 0,1-1 0,-1 1 0,1-1 0,-1 0 0,0 1 0,1-1 0,-1 0 0,0 1 0,1-1 0,-1 0 0,0 0 0,1 0 0,-1 1 0,0-1 0,1 0 0,-1 0 0,0 0 0,1 0 0,-1 0 0,0-1 0,1 1 0,-1 0 0,0 0 0,1 0 0,-2-1 0,0 1 0,1-1 0,-1 1 0,1-1 0,-1 0 0,1 0 0,-1 1 0,1-1 0,-1 0 0,1 0 0,0 0 0,-1-1 0,1 1 0,0 0 0,0 0 0,0-1 0,0 1 0,0-1 0,0 1 0,1-1 0,-2-1 0,1 1 0,1 0 0,-1-1 0,1 1 0,0 0 0,0 0 0,0-1 0,0 1 0,0 0 0,0-1 0,0 1 0,1 0 0,-1 0 0,1-1 0,0 1 0,0 0 0,0 0 0,0 0 0,0 0 0,0 0 0,0 0 0,0 0 0,1 0 0,1-1 0,1-1 0,0 1 0,1 0 0,-1 0 0,0 1 0,1-1 0,0 1 0,-1 0 0,1 0 0,0 1 0,6-2 0,2 1 0,1 0 0,-1 0 0,0 1 0,0 1 0,1 0 0,-1 1 0,21 4 0,-27-3 0,0 0 0,0 1 0,0 0 0,0 0 0,-1 1 0,0 0 0,1 0 0,-1 1 0,-1-1 0,1 1 0,-1 0 0,0 1 0,0-1 0,0 1 0,-1 0 0,0 0 0,0 1 0,-1-1 0,1 1 0,-2 0 0,1 0 0,-1 0 0,0 0 0,0 0 0,0 0 0,-1 1 0,-1-1 0,1 0 0,-1 1 0,0-1 0,-1 1 0,0-1 0,0 0 0,0 1 0,-1-1 0,0 0 0,-1 0 0,0 0 0,0-1 0,0 1 0,-1 0 0,-8 11 0,-42 36 0,36-38 0,1 1 0,-14 19 0,29-34 0,1-1 0,-1 1 0,1-1 0,0 1 0,0 0 0,0-1 0,0 1 0,0 0 0,0 0 0,0 0 0,0-1 0,1 1 0,-1 0 0,1 0 0,-1 0 0,1 0 0,0 0 0,0 0 0,0 0 0,0 0 0,0 0 0,0 1 0,1-1 0,-1-1 0,1 1 0,-1 0 0,1 0 0,0 0 0,0 0 0,0 0 0,0 0 0,0-1 0,0 1 0,0 0 0,0-1 0,1 1 0,-1-1 0,1 0 0,-1 1 0,1-1 0,-1 0 0,1 0 0,0 0 0,0 0 0,0 0 0,-1 0 0,1-1 0,3 2 0,7 2 0,1 0 0,-1-1 0,1 0 0,-1-1 0,1 0 0,17 0 0,-25-2-71,7 0-144,0 0-1,1 0 0,-1-1 0,0-1 1,13-3-1,-5-3-6610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36.8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29 0 24575,'-1'29'0,"-2"-1"0,-7 35 0,5-37 0,1-1 0,-1 48 0,5-70 0,0 0 0,0 0 0,0-1 0,1 1 0,-1 0 0,1-1 0,0 1 0,-1 0 0,1-1 0,1 1 0,-1-1 0,0 0 0,1 1 0,-1-1 0,1 0 0,-1 0 0,1 0 0,0 0 0,0 0 0,0 0 0,0 0 0,1-1 0,-1 1 0,0-1 0,1 1 0,-1-1 0,1 0 0,-1 0 0,1 0 0,-1-1 0,1 1 0,0 0 0,5-1 0,-2 1 0,1-1 0,-1 0 0,1 0 0,0-1 0,-1 0 0,1 0 0,-1-1 0,0 1 0,1-1 0,-1-1 0,0 1 0,0-1 0,6-4 0,-9 5 0,2-2 0,0 1 0,0 0 0,1 0 0,0 0 0,-1 0 0,8-1 0,-12 3 0,0 1 0,0 0 0,1 0 0,-1 0 0,0 0 0,0 0 0,0 0 0,1 0 0,-1 0 0,0 1 0,0-1 0,0 0 0,1 1 0,-1-1 0,0 1 0,0-1 0,0 1 0,0 0 0,0-1 0,0 1 0,0 0 0,0 0 0,0 0 0,-1-1 0,1 1 0,0 0 0,0 0 0,-1 0 0,1 0 0,0 1 0,-1-1 0,1 0 0,-1 0 0,0 0 0,1 0 0,-1 1 0,0 1 0,8 30 0,4 50 0,-5-31 0,-6-46 12,0-1 0,-1 1 0,1 0 0,-1-1 0,0 1 0,-1 0 0,1-1 0,-1 1 0,-2 6 0,2-10-74,0 0 0,0 1 0,0-1 0,-1 0 1,1 0-1,-1 0 0,1 0 0,-1 0 0,0-1 0,0 1 0,1 0 0,-1-1 1,0 1-1,-1-1 0,1 0 0,0 0 0,0 0 0,0 0 0,-1 0 0,1 0 1,-1 0-1,1-1 0,-3 1 0,-18 2-6764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39.5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305 1 24575,'-7'1'0,"-1"0"0,1 0 0,0 1 0,0 0 0,0 1 0,0-1 0,1 1 0,-1 1 0,1-1 0,-1 1 0,1 0 0,0 1 0,1-1 0,-1 1 0,1 0 0,0 0 0,-5 7 0,-11 15 0,0 0 0,-20 39 0,35-56 0,-7 13 0,1 1 0,1 0 0,2 1 0,0 0 0,-4 27 0,2 0 0,-7 80 0,18-123 0,0 0 0,0 0 0,1 0 0,0 0 0,0-1 0,1 1 0,0 0 0,1-1 0,5 13 0,4 2 0,27 42 0,-24-43 0,-1 1 0,10 24 0,-16-29 0,0-1 0,1 1 0,1-1 0,0-1 0,1 0 0,1 0 0,1-1 0,0-1 0,1 0 0,16 12 0,29 29 0,-40-36 0,34 27 0,-38-37 0,1-2 0,-1 0 0,1 0 0,1-2 0,-1 0 0,1-1 0,0 0 0,0-1 0,0-1 0,0-1 0,22-1 0,-1-5 0,0-1 0,-1-2 0,0-1 0,40-17 0,33-8 0,-68 21 0,0-3 0,-2-1 0,52-30 0,-52 26 0,-33 16 0,0 1 0,-1-1 0,0 0 0,0-1 0,0 0 0,0 0 0,-1 0 0,0 0 0,-1-1 0,1 0 0,-1 0 0,-1 0 0,1-1 0,-1 1 0,4-16 0,1-4 0,-2-1 0,-1 0 0,2-35 0,-6 50 0,0 0 0,-1 0 0,0 0 0,-1 0 0,0 0 0,-1 1 0,0-1 0,-1 0 0,-1 1 0,0 0 0,0 0 0,-1 0 0,-1 0 0,0 1 0,-8-11 0,-36-60 0,39 61 0,-1 0 0,-2 1 0,0 0 0,-25-27 0,16 24 0,-1 2 0,-1 1 0,-1 1 0,0 1 0,-2 1 0,0 1 0,0 2 0,-44-16 0,-92-12 0,83 23 0,55 14 0,1 0 0,-1 2 0,0 0 0,0 2 0,0 1 0,0 1 0,-52 9 0,73-8-62,0 0 0,0 0 0,1 0 0,-1 1 0,1 0 0,-1-1 0,1 2 0,0-1 0,0 0 0,0 1 0,1 0 0,-1 0-1,1 0 1,0 0 0,0 0 0,0 1 0,1-1 0,-1 1 0,1 0 0,0 0 0,-1 7 0,-6 12-6764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9.9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24575,'8'19'0,"0"1"0,-1-1 0,4 22 0,-7-24 0,0-1 0,1 0 0,1 0 0,1-1 0,0 0 0,11 17 0,256 324 0,-264-344 0,10 14-151,-1 1-1,-1 1 0,-1 0 0,-2 1 1,-1 0-1,-1 2 0,-2-1 1,9 36-1,-15-40-6674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57.9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180 1 24575,'-5'0'0,"-2"5"0,-5 2 0,0 5 0,1 6 0,-1 4 0,-1 4 0,-1-2 0,0 0 0,-2 1 0,-3-4 0,-4-6 0,1-4-8191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58.4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213 1 24575,'-67'59'0,"55"-48"0,0 1 0,1 0 0,1 1 0,0 0 0,0 0 0,1 1 0,1 0 0,-10 25 0,8-13 0,1 0 0,1 0 0,2 1 0,-5 37 0,10-60 0,1 0 0,0 0 0,-1 1 0,2-1 0,-1 0 0,0 0 0,1 0 0,0 1 0,0-1 0,0 0 0,0 0 0,0 0 0,1 0 0,0-1 0,0 1 0,0 0 0,0-1 0,1 1 0,4 4 0,-2-4 0,0 1 0,0-2 0,1 1 0,0 0 0,-1-1 0,1 0 0,0-1 0,1 1 0,-1-1 0,0 0 0,10 1 0,3 0 0,-1-1 0,0-1 0,0-1 0,0-1 0,1 0 0,-1-1 0,0-1 0,24-7 0,-18 2-1365,-3 2-5461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58.9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153 46 24575,'2'2'0,"-8"5"0,-17 11 0,4-3 0,0 4 0,-31 41 0,45-54 0,1 1 0,0-1 0,0 1 0,1 0 0,-1 0 0,2 0 0,-1 1 0,1-1 0,0 0 0,0 1 0,0 10 0,2-15 0,1-1 0,-1 1 0,1 0 0,-1-1 0,1 1 0,0-1 0,0 1 0,0-1 0,0 0 0,1 1 0,-1-1 0,1 0 0,-1 0 0,1 0 0,0 0 0,0 0 0,0 0 0,0 0 0,0-1 0,0 1 0,0-1 0,0 1 0,1-1 0,-1 0 0,1 0 0,-1 0 0,1 0 0,-1 0 0,1-1 0,0 1 0,-1-1 0,1 0 0,4 0 0,4 2 0,0-2 0,-1 0 0,1 0 0,0-1 0,0 0 0,-1 0 0,13-5 0,-14 3 0,-1-1 0,-1-1 0,1 1 0,0-1 0,-1 0 0,0-1 0,-1 0 0,1 0 0,-1 0 0,0-1 0,0 0 0,-1 0 0,0-1 0,0 1 0,-1-1 0,0 0 0,5-14 0,-3 6 0,0 0 0,-2 0 0,0 0 0,0 0 0,-2-1 0,0 1 0,-1-1 0,-1-25 0,-5 26 0,-3 21 0,-4 26 0,9-15 14,1 0-1,0 1 0,1-1 0,1 1 1,1-1-1,0 0 0,1 1 1,7 26-1,-8-38-53,0-1 0,1 0 0,-1 1-1,1-1 1,0 0 0,0 0 0,0 0 0,1 0 0,-1-1 0,1 1 0,0-1-1,0 1 1,0-1 0,0 0 0,1 0 0,-1 0 0,1-1 0,0 1-1,0-1 1,0 0 0,0 0 0,0-1 0,0 1 0,1-1 0,-1 1-1,0-1 1,1-1 0,-1 1 0,1-1 0,-1 0 0,1 0 0,-1 0 0,1 0-1,-1-1 1,1 1 0,4-3 0,11-3-6786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59.3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1 403 24575,'23'1'0,"1"-2"0,-1-1 0,0-1 0,42-10 0,-56 10 0,1-1 0,-1 1 0,0-2 0,0 1 0,0-1 0,-1 0 0,0-1 0,0 0 0,0 0 0,-1-1 0,0 0 0,0 0 0,-1-1 0,6-9 0,-10 16 0,-1 0 0,0-1 0,0 0 0,0 1 0,-1-1 0,1 1 0,0-1 0,-1 0 0,1 0 0,-1 1 0,1-1 0,-1 0 0,0 0 0,0 0 0,0 1 0,0-1 0,0 0 0,0 0 0,0 0 0,-1 1 0,1-1 0,-1 0 0,1 0 0,-1 1 0,0-1 0,1 0 0,-1 1 0,0-1 0,0 1 0,0-1 0,0 1 0,-1 0 0,1-1 0,0 1 0,-3-2 0,-6-5 0,0 2 0,-1-1 0,0 1 0,-19-7 0,21 9 0,0 0 0,0 0 0,1-1 0,-13-8 0,19 11 3,0 0 1,-1 0-1,1 0 0,1-1 0,-1 1 1,0 0-1,1-1 0,-1 1 0,1-1 1,-1 0-1,1 1 0,0-1 0,0 0 1,1 1-1,-1-1 0,0 0 0,1 0 1,0 0-1,0 0 0,0 0 0,0 0 0,0 0 1,0 0-1,1 1 0,-1-1 0,1 0 1,0 0-1,0 0 0,0 1 0,0-1 1,0 0-1,1 1 0,-1-1 0,1 1 1,0 0-1,3-4 0,0 0-117,0 1 0,1 0-1,0 0 1,0 0 0,0 1 0,0-1-1,1 2 1,0-1 0,-1 1 0,1 0-1,1 0 1,12-3 0,8 2-6712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59.7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0 24575,'-1'7'0,"-1"-1"0,1 1 0,-1-1 0,0 1 0,0-1 0,-1 0 0,0 0 0,0 0 0,-6 8 0,4-6 0,0 0 0,1 0 0,0 1 0,-4 13 0,7-19 0,0 1 0,1 0 0,-1 0 0,1-1 0,0 1 0,0 0 0,0-1 0,1 1 0,0 0 0,-1 0 0,1-1 0,0 1 0,0-1 0,1 1 0,-1-1 0,1 0 0,0 1 0,0-1 0,0 0 0,3 3 0,-1-1 0,0-1 0,1 0 0,-1 0 0,1-1 0,0 0 0,0 1 0,0-2 0,0 1 0,1 0 0,-1-1 0,1 0 0,6 1 0,-7-1 0,0-1 0,0 0 0,0 0 0,0 0 0,0-1 0,0 1 0,0-1 0,0 0 0,0-1 0,0 1 0,0-1 0,0 0 0,-1 0 0,1-1 0,0 1 0,0-1 0,-1 0 0,1 0 0,-1-1 0,0 0 0,1 1 0,-1-1 0,0-1 0,-1 1 0,1 0 0,-1-1 0,1 0 0,-1 0 0,0 0 0,0 0 0,3-8 0,-4 8-27,0 0 1,-1-1-1,0 1 0,1-1 0,-2 1 1,1-1-1,0 0 0,-1 1 0,0-1 1,0 0-1,0 1 0,-1-1 0,1 0 0,-1 1 1,0-1-1,-1 1 0,1-1 0,-1 1 1,0 0-1,0 0 0,0 0 0,0 0 1,-1 0-1,0 0 0,0 0 0,0 1 0,0-1 1,0 1-1,-1 0 0,1 0 0,-1 0 1,0 1-1,0-1 0,0 1 0,0 0 1,0 0-1,-1 0 0,1 1 0,-1-1 0,1 1 1,-1 0-1,1 1 0,-1-1 0,0 1 1,1 0-1,-1 0 0,0 0 0,1 1 0,-1-1 1,-6 3-1,-13 2-6799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05.8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61 24575,'0'0'0,"0"1"0,0-1 0,-1 0 0,1 0 0,0 0 0,0 0 0,0 0 0,0 0 0,-1 0 0,1 0 0,0 0 0,0-1 0,0 1 0,0 0 0,-1 0 0,1 0 0,0 0 0,0 0 0,0 0 0,0 0 0,0 0 0,-1 0 0,1 0 0,0-1 0,0 1 0,0 0 0,0 0 0,0 0 0,0 0 0,0 0 0,0-1 0,-1 1 0,1 0 0,0 0 0,0 0 0,0 0 0,0 0 0,0-1 0,0 1 0,0 0 0,0 0 0,0 0 0,0 0 0,0-1 0,0 1 0,0 0 0,0 0 0,0-1 0,7-10 0,12-9 0,-14 17 0,-1 0 0,1 0 0,0 1 0,0-1 0,0 1 0,0 0 0,1 1 0,-1-1 0,0 1 0,1 0 0,-1 0 0,1 1 0,-1 0 0,1 0 0,-1 0 0,1 0 0,-1 1 0,1 0 0,-1 0 0,1 0 0,-1 1 0,0 0 0,0 0 0,0 0 0,0 1 0,6 3 0,-5-1 0,1 0 0,-1 0 0,-1 0 0,1 0 0,-1 1 0,1 0 0,-2 0 0,1 1 0,-1-1 0,0 1 0,0 0 0,-1 0 0,0 0 0,0 1 0,0-1 0,-1 1 0,-1-1 0,2 10 0,-2-10 0,0 1 0,-1-1 0,0 1 0,0 0 0,-1-1 0,0 1 0,0-1 0,-1 1 0,0-1 0,0 0 0,-1 0 0,0 0 0,0 0 0,-5 7 0,3-7 0,-1 1 0,0-1 0,-1-1 0,0 1 0,0-1 0,0-1 0,0 1 0,-1-1 0,0 0 0,0-1 0,-10 4 0,10-4 0,-15 8 0,22-7 0,16-2 0,3-2 0,-2 0 0,0 0 0,0 1 0,1 1 0,23 8 0,-36-10 0,1 1 0,-1 0 0,0 0 0,0 0 0,-1 0 0,1 1 0,0-1 0,-1 1 0,0 0 0,1 0 0,-1 0 0,0 1 0,-1-1 0,1 1 0,-1 0 0,1 0 0,-1 0 0,0 0 0,0 0 0,-1 0 0,1 0 0,0 5 0,0 3 0,1 0 0,-2 0 0,0 0 0,0 1 0,-1-1 0,-1 0 0,0 0 0,0 1 0,-1-1 0,-5 14 0,5-19 0,-1 0 0,0 0 0,0-1 0,0 1 0,-1-1 0,0 0 0,0 0 0,-1 0 0,0 0 0,0-1 0,0 0 0,0 0 0,-1 0 0,0 0 0,0-1 0,0 0 0,-1-1 0,-6 4 0,-78 20 0,70-22 0,0 1 0,1 0 0,-24 12 0,9 5-1365,20-13-5461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14.5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23 24575,'0'-1'0,"0"0"0,0 0 0,0 0 0,0 0 0,0 0 0,0 0 0,0 0 0,1 0 0,-1 0 0,0 0 0,1 0 0,-1 0 0,1 0 0,-1 0 0,1 0 0,-1 0 0,1 0 0,0 1 0,-1-1 0,1 0 0,1-1 0,-1 2 0,-1 0 0,1 0 0,-1 0 0,1 0 0,-1 0 0,1 0 0,-1 0 0,1 0 0,0 0 0,-1 0 0,1 0 0,-1 1 0,1-1 0,-1 0 0,1 0 0,-1 0 0,1 1 0,-1-1 0,1 0 0,-1 1 0,1-1 0,-1 0 0,0 1 0,1-1 0,-1 1 0,0-1 0,1 0 0,-1 1 0,0-1 0,1 1 0,-1-1 0,0 1 0,0-1 0,1 1 0,-1 0 0,0-1 0,0 1 0,0 0 0,8 23 0,-1 1 0,-1 0 0,-1 1 0,-1 0 0,-1-1 0,-1 30 0,-1-16 0,12 65 0,-4-60-29,-5-18-639,14 43 0,-11-49-6158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14.9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0 118 24575,'1'-6'0,"0"1"0,0 0 0,0-1 0,1 1 0,0 0 0,0 0 0,0 0 0,1 0 0,-1 0 0,1 1 0,0-1 0,1 1 0,-1-1 0,1 1 0,0 1 0,7-7 0,-7 7 0,-1 0 0,1 0 0,-1 0 0,1 0 0,0 1 0,0 0 0,0 0 0,1 0 0,-1 0 0,0 1 0,1 0 0,-1 0 0,1 0 0,-1 0 0,1 1 0,0-1 0,-1 1 0,1 1 0,-1-1 0,6 1 0,-7 1 0,0-1 0,0 1 0,0 0 0,0 0 0,-1 0 0,1 0 0,-1 1 0,1-1 0,-1 1 0,0-1 0,0 1 0,0 0 0,-1 0 0,1 0 0,-1 0 0,1 0 0,-1 0 0,0 0 0,0 1 0,0-1 0,-1 0 0,1 1 0,-1-1 0,0 0 0,0 6 0,1 3 0,-1 0 0,-1 0 0,0 0 0,-1 0 0,0-1 0,-4 13 0,1-11 0,-1 0 0,-1 0 0,0 0 0,-1-1 0,-11 14 0,11-16 0,1-1 0,0 1 0,1 0 0,0 1 0,1 0 0,0 0 0,-5 18 0,9-27 0,1 0 0,0 0 0,-1 0 0,1 0 0,0 1 0,0-1 0,0 0 0,0 0 0,1 0 0,-1 0 0,1 1 0,-1-1 0,1 0 0,0 0 0,0 0 0,0 0 0,0 0 0,0 0 0,0-1 0,0 1 0,1 0 0,-1 0 0,1-1 0,-1 1 0,1-1 0,0 1 0,-1-1 0,1 0 0,0 0 0,0 0 0,0 0 0,0 0 0,0 0 0,0 0 0,0-1 0,0 1 0,0-1 0,1 1 0,-1-1 0,0 0 0,4 0 0,0 0 0,0 1 0,0-1 0,0 0 0,0-1 0,0 1 0,0-1 0,-1-1 0,1 1 0,0-1 0,-1 0 0,1 0 0,-1 0 0,1-1 0,8-6 0,1-9-1365,-4 0-5461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16.2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343 0 24575,'-12'2'0,"1"1"0,-1 0 0,1 1 0,0 0 0,0 0 0,1 1 0,-17 10 0,9-2 0,0 1 0,0 0 0,1 1 0,-27 32 0,0 0 0,35-38 0,2 1 0,-1-1 0,2 2 0,-1-1 0,1 1 0,1 0 0,0 0 0,0 0 0,1 1 0,1 0 0,0-1 0,-2 17 0,2-7 0,1 1 0,1-1 0,1 0 0,1 0 0,1 0 0,6 28 0,-5-36 0,1-1 0,0 1 0,1-1 0,1 0 0,0 0 0,0 0 0,1-1 0,1 0 0,-1-1 0,2 1 0,0-2 0,0 1 0,18 13 0,9 3 0,0-1 0,71 34 0,-106-59 0,17 8 0,1-1 0,1-1 0,-1-1 0,1-1 0,31 3 0,-2 0 0,27 8 0,-35-6 0,1-2 0,76 4 0,-90-11 0,1 0 0,0-2 0,50-10 0,-70 9 0,1 1 0,-1-2 0,0 1 0,0-1 0,0-1 0,-1 0 0,0 0 0,0 0 0,0-1 0,0 0 0,-1-1 0,0 0 0,0 0 0,11-16 0,-4 2 0,-1-1 0,-1 0 0,-1-1 0,-1-1 0,-1 0 0,-1 0 0,-1-1 0,-1 1 0,3-30 0,3-2 0,-9 47 0,0 1 0,-1-1 0,0 1 0,-1-1 0,1 0 0,-2 1 0,1-1 0,-1 0 0,-1 0 0,0 0 0,0 1 0,-4-16 0,-1 9 0,0 0 0,-1 0 0,0 1 0,-1 0 0,-1 1 0,0 0 0,0 0 0,-2 1 0,0 0 0,0 1 0,-1 0 0,0 1 0,-1 0 0,0 1 0,0 0 0,-1 1 0,0 1 0,-1 0 0,0 1 0,0 0 0,0 2 0,0-1 0,-20-1 0,-32-6 0,-1 3 0,-106-1 0,79 10 0,-84 2 0,130 9-1365,29-4-5461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18.8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24575,'29'26'0,"63"43"0,-61-47 0,-1 1 0,35 34 0,111 122 0,-164-166 0,-1 1 0,0 0 0,-1 0 0,0 1 0,10 22 0,-19-22-1365,-7-3-5461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58.1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24575,'2'56'0,"15"100"0,15 131 0,36 162 0,-45-353-1365,-17-70-5461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21.2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47 130 24575,'0'1'0,"0"0"0,-1 0 0,1 0 0,0 0 0,0-1 0,-1 1 0,1 0 0,0 0 0,-1 0 0,1-1 0,-1 1 0,1 0 0,-1-1 0,1 1 0,-1 0 0,0-1 0,1 1 0,-1-1 0,0 1 0,1-1 0,-1 1 0,0-1 0,0 1 0,1-1 0,-1 0 0,0 0 0,0 1 0,0-1 0,0 0 0,1 0 0,-1 0 0,0 0 0,0 0 0,0 0 0,0 0 0,0 0 0,1 0 0,-1 0 0,0 0 0,-1-1 0,1 1 0,0 0 0,0-1 0,0 1 0,0 0 0,0-1 0,0 1 0,0-1 0,0 1 0,0-1 0,1 1 0,-1-1 0,0 0 0,0 0 0,1 1 0,-1-1 0,0 0 0,1 0 0,-1 0 0,0 0 0,1 1 0,-1-1 0,1 0 0,0 0 0,-1 0 0,1 0 0,0 0 0,-1 0 0,1 0 0,0-1 0,0 1 0,0 0 0,0 0 0,0 0 0,0 0 0,0 0 0,1 0 0,-1 0 0,0 0 0,1-1 0,0-1 0,1 0 0,-1 0 0,1 0 0,0 0 0,0 0 0,0 0 0,0 1 0,1-1 0,-1 1 0,1-1 0,-1 1 0,1 0 0,0 0 0,0 0 0,0 1 0,4-3 0,60-21 0,-45 17 0,2 0 0,1 1 0,0 0 0,0 2 0,33-2 0,-49 6 0,-1 0 0,0 1 0,0 0 0,1 0 0,-1 1 0,0 0 0,0 1 0,0-1 0,0 2 0,0-1 0,-1 1 0,1 0 0,-1 1 0,1 0 0,-1 0 0,0 0 0,8 8 0,-11-7 0,0 0 0,0 0 0,-1 0 0,1 0 0,-1 0 0,-1 1 0,1-1 0,-1 1 0,0 0 0,0 0 0,0 0 0,-1 0 0,0 0 0,0 0 0,-1 0 0,0 0 0,0 1 0,-2 10 0,0-4 0,0 0 0,-1 0 0,-1 0 0,0 0 0,-1 0 0,-1-1 0,-9 18 0,-12 16 0,6-8 0,-3 0 0,-43 53 0,0-9 0,-75 116 0,140-195 0,0 0 0,0 0 0,1 1 0,-1-1 0,1 1 0,-1-1 0,1 1 0,0-1 0,0 1 0,1 0 0,-1 0 0,1-1 0,0 1 0,0 0 0,0 5 0,1-6 0,0 0 0,0 0 0,0-1 0,1 1 0,-1 0 0,1-1 0,-1 1 0,1-1 0,0 1 0,0-1 0,0 0 0,0 0 0,0 0 0,0 0 0,1 0 0,-1 0 0,1-1 0,-1 1 0,6 2 0,13 4-151,0 0-1,1-2 0,-1 0 0,1-1 1,0-1-1,0-1 0,1-1 1,43-3-1,-40 1-6674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36.6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1 24575,'0'0'0,"-1"0"0,1 0 0,-1 0 0,1 0 0,-1-1 0,1 1 0,0 0 0,-1 0 0,1 0 0,-1 0 0,1 0 0,-1 1 0,1-1 0,0 0 0,-1 0 0,1 0 0,-1 0 0,1 0 0,0 1 0,-1-1 0,1 0 0,0 0 0,-1 0 0,1 1 0,0-1 0,-1 0 0,1 1 0,0-1 0,-1 0 0,1 1 0,0-1 0,-1 1 0,10 10 0,21 7 0,-14-11 0,2-1 0,-1 0 0,24 3 0,-29-7 0,0 1 0,0-1 0,0 2 0,-1 0 0,0 0 0,1 1 0,-2 0 0,1 1 0,-1 1 0,11 7 0,-18-11 0,-1-1 0,0 1 0,1 0 0,-1 0 0,0 0 0,0 0 0,-1 1 0,1-1 0,-1 0 0,0 1 0,1-1 0,-2 1 0,1-1 0,0 1 0,-1 0 0,1-1 0,-1 8 0,-2 3 0,0-1 0,0 0 0,-7 22 0,-4 16 0,4-5 6,-18 58 1,9-43-1385,11-34-5448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36.9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60 24575,'0'-5'0,"6"-2"0,6 1 0,7 0 0,5-3 0,4 0 0,2 1 0,1 2 0,-4 2-8191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37.9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555 34 24575,'-4'-3'0,"0"0"0,0 0 0,0 0 0,-1 1 0,1 0 0,-1 0 0,1 0 0,-1 0 0,0 1 0,0 0 0,-7-1 0,-60-3 0,55 5 0,8 0 0,0 1 0,1 0 0,-1 1 0,0 0 0,1 0 0,0 0 0,-1 1 0,1 1 0,0-1 0,0 1 0,1 1 0,-1 0 0,1 0 0,0 0 0,-8 8 0,-10 12 0,1 1 0,-32 43 0,32-38 0,5-5 0,1 1 0,2 1 0,1 0 0,1 2 0,1-1 0,2 2 0,-8 33 0,14-43 0,2-1 0,0 1 0,2 0 0,0 1 0,1-1 0,1 0 0,1 0 0,1 0 0,1 0 0,1-1 0,0 1 0,2-1 0,0-1 0,2 1 0,0-1 0,1 0 0,0-1 0,2 0 0,0-1 0,1-1 0,1 1 0,0-2 0,1 0 0,34 25 0,-38-34 0,-1 0 0,1-1 0,1 0 0,-1-1 0,1 0 0,0-1 0,0 0 0,0-1 0,0 0 0,15 0 0,-2-1 0,-1-1 0,1-1 0,0-2 0,27-5 0,-36 3 0,-1 0 0,0-1 0,0 0 0,-1-1 0,1-1 0,-2 0 0,1-1 0,-1-1 0,0 0 0,14-15 0,-10 8 0,0-2 0,-1 1 0,-1-2 0,-1 0 0,0-1 0,10-24 0,-19 33 0,-1 1 0,0-1 0,-1 1 0,-1-1 0,1 0 0,0-24 0,-6-78 0,0 45 0,2 35 0,-2 0 0,-1 0 0,-1 0 0,-19-61 0,19 79 0,0 1 0,-1 0 0,-1 0 0,0 1 0,-1 0 0,-1 0 0,0 1 0,-1 0 0,0 1 0,-1 0 0,0 0 0,-21-15 0,24 22-136,-1 0-1,1 1 1,-1 0-1,-1 0 1,1 1-1,0 0 1,-1 1-1,0 0 0,-15-1 1,-1 1-6690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07.5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143 1 24575,'1'1'0,"-1"1"0,1-1 0,0 0 0,-1 1 0,1-1 0,0 0 0,0 0 0,-1 1 0,1-1 0,0 0 0,0 0 0,1 0 0,-1 0 0,0 0 0,0 0 0,0-1 0,1 1 0,-1 0 0,0-1 0,1 1 0,-1 0 0,0-1 0,1 0 0,-1 1 0,1-1 0,-1 0 0,3 0 0,47 6 0,-46-5 0,90 0 0,-88-1 0,1-1 0,-1 0 0,1 0 0,-1 0 0,0-1 0,0 0 0,0-1 0,0 0 0,0 0 0,8-5 0,-56 1 0,28 8 0,1 1 0,0 1 0,0 0 0,0 0 0,0 1 0,0 1 0,1 0 0,0 0 0,0 1 0,0 1 0,1-1 0,-19 17 0,24-18 0,-1 0 0,1 0 0,0 0 0,0 1 0,1 0 0,0 0 0,0 0 0,0 1 0,1-1 0,0 1 0,0 0 0,0 0 0,1 0 0,0 0 0,1 1 0,0-1 0,0 0 0,0 1 0,1-1 0,0 0 0,0 1 0,1-1 0,2 9 0,-2-12 0,0-1 0,1 1 0,-1-1 0,1 1 0,0-1 0,0 0 0,0 1 0,1-1 0,-1 0 0,1-1 0,0 1 0,-1 0 0,1-1 0,0 1 0,1-1 0,-1 0 0,0 0 0,1 0 0,-1-1 0,1 1 0,-1-1 0,6 1 0,12 4 0,1-2 0,-1 0 0,23 0 0,24 5 0,-58-6 0,0 1 0,-1-1 0,1 2 0,-1-1 0,0 1 0,-1 0 0,1 1 0,-1 0 0,0 1 0,-1-1 0,1 1 0,-1 1 0,-1-1 0,12 18 0,-15-21 0,-1 0 0,0 0 0,0 0 0,0 0 0,0 0 0,-1 1 0,0-1 0,0 1 0,0-1 0,0 1 0,-1-1 0,1 1 0,-1-1 0,0 1 0,-1 0 0,1-1 0,-1 1 0,0-1 0,0 1 0,0-1 0,-1 1 0,0-1 0,0 0 0,0 0 0,0 0 0,0 0 0,-1 0 0,0 0 0,0-1 0,0 1 0,0-1 0,0 0 0,-1 0 0,-4 3 0,-5 4 0,-1-2 0,0 1 0,-1-2 0,0 0 0,0-1 0,0 0 0,-1-1 0,0-1 0,0 0 0,0-1 0,-1-1 0,-23 0 0,26-1 0,1-1 0,0-1 0,0 0 0,0-1 0,0 0 0,0-1 0,0-1 0,0 0 0,1 0 0,0-1 0,0-1 0,0 0 0,0-1 0,1 0 0,-18-15 0,-15-26-1365,33 33-5461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08.4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368 26 24575,'0'-1'0,"0"0"0,-1 0 0,1 0 0,-1 0 0,1 1 0,-1-1 0,1 0 0,-1 0 0,0 0 0,1 1 0,-1-1 0,0 0 0,0 0 0,1 1 0,-1-1 0,0 1 0,0-1 0,0 1 0,0-1 0,0 1 0,0 0 0,0-1 0,0 1 0,-2 0 0,-28-7 0,27 6 0,-3 0 0,0 0 0,0 1 0,-1 0 0,1 1 0,0-1 0,0 1 0,0 1 0,-1-1 0,1 1 0,1 0 0,-1 1 0,0 0 0,1 0 0,-1 0 0,1 1 0,0 0 0,0 0 0,0 1 0,1-1 0,-1 1 0,1 0 0,0 1 0,1-1 0,-6 10 0,-10 14 0,2 1 0,1 1 0,-23 61 0,23-50 0,9-24 0,2 2 0,0-1 0,1 0 0,1 1 0,-3 33 0,6 101 0,3-88 0,-1-46 0,1 1 0,1-1 0,0 1 0,2-1 0,1 0 0,0-1 0,1 1 0,2-1 0,16 29 0,-17-35 0,0 0 0,0-1 0,1 0 0,1 0 0,0-1 0,0 0 0,1-1 0,1-1 0,0 1 0,0-2 0,0 0 0,1 0 0,0-1 0,16 5 0,-4-5 0,0-2 0,0 0 0,36 1 0,19 3 0,-56-5 0,0 0 0,1-2 0,-1-1 0,0-1 0,0 0 0,43-8 0,-57 5 0,0 1 0,1-2 0,-1 1 0,-1-1 0,1-1 0,0 0 0,-1 0 0,0-1 0,-1 0 0,1-1 0,-1 1 0,0-2 0,-1 1 0,1-1 0,-2 0 0,1-1 0,9-15 0,6-15 0,-1-1 0,16-47 0,-29 65 0,-1 0 0,-2 0 0,0-1 0,-1 0 0,1-45 0,-4 49 0,-2 0 0,0 0 0,-1-1 0,-1 1 0,-1 1 0,-1-1 0,0 1 0,-2-1 0,0 1 0,0 1 0,-2 0 0,-16-25 0,-6-9 0,-41-92 0,69 138 0,0-1 0,-1 1 0,1 0 0,-1 0 0,0 0 0,-1 1 0,1-1 0,-1 1 0,1 0 0,-1 0 0,-1 1 0,1 0 0,0-1 0,-1 2 0,1-1 0,-1 1 0,0 0 0,0 0 0,0 0 0,-10-1 0,-4 0 0,-1 1 0,1 1 0,-1 1 0,-38 4 0,43-1-124,0 1 0,1 0 0,-1 1 0,1 1 0,0 0 0,0 1-1,1 1 1,0 0 0,0 1 0,-18 16 0,15-10-6702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09.2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222 0 24575,'0'10'0,"0"10"0,0 5 0,-6-1 0,-1 1 0,1 1 0,-5 1 0,0 2 0,-3 1 0,-4 0 0,-6-5 0,-2-6 0,-3-7 0,4 0 0,1-2 0,4-2-8191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09.8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 66 24575,'1'-2'0,"0"0"0,0 0 0,0 0 0,0 0 0,0 0 0,0 1 0,1-1 0,-1 0 0,1 1 0,-1-1 0,1 1 0,0 0 0,0 0 0,-1 0 0,1-1 0,3 0 0,34-16 0,-24 13 0,0 1 0,0 1 0,0 0 0,1 1 0,-1 0 0,1 2 0,27 2 0,-37-2 0,-1 1 0,1 0 0,-1 0 0,1 1 0,-1 0 0,0 0 0,0 0 0,0 0 0,0 1 0,0 0 0,5 4 0,-8-5 0,0 0 0,1 0 0,-1 1 0,-1-1 0,1 1 0,0 0 0,0 0 0,-1-1 0,0 1 0,1 0 0,-1 0 0,0 0 0,-1 1 0,1-1 0,0 0 0,-1 0 0,0 0 0,0 0 0,0 1 0,-1 4 0,0-2 0,0 0 0,-1 0 0,0 0 0,0 0 0,0-1 0,-1 1 0,0-1 0,0 0 0,0 0 0,-1 0 0,0 0 0,-8 8 0,-60 49 0,59-52 0,3-2 0,-14 11 0,0 0 0,1 1 0,0 2 0,-33 42 0,53-59 0,0 0 0,0-1 0,0 1 0,1 0 0,0 0 0,0 1 0,0-1 0,0 0 0,1 1 0,0-1 0,0 1 0,0-1 0,1 1 0,0-1 0,0 1 0,0 0 0,1-1 0,0 1 0,0-1 0,0 1 0,1-1 0,0 0 0,0 0 0,0 1 0,1-1 0,4 7 0,-1-4 0,0 0 0,1-1 0,0 1 0,0-1 0,0-1 0,1 0 0,0 0 0,1 0 0,-1-1 0,1 0 0,0-1 0,0 0 0,18 6 0,-15-7 14,0 0-1,-1-1 0,1 0 0,0-1 1,0 0-1,0-1 0,0 0 1,14-3-1,-21 2-84,1 0 1,-1 0-1,0 0 0,0-1 0,0 0 1,0 0-1,0-1 0,0 1 1,-1-1-1,1 0 0,-1 0 0,0-1 1,1 1-1,-2-1 0,1 0 1,0 0-1,-1 0 0,0-1 0,0 1 1,3-7-1,3-9-6755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11.2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1046 31 24575,'1'0'0,"0"0"0,0 0 0,0 1 0,0-1 0,-1 0 0,1 0 0,0 0 0,0 0 0,0 0 0,0 0 0,-1 0 0,1 0 0,0-1 0,0 1 0,0 0 0,0 0 0,-1-1 0,1 1 0,0 0 0,0-1 0,-1 1 0,1-1 0,0 1 0,0-1 0,-20-8 0,-41-6 0,2 13 0,1 1 0,-1 4 0,-110 18 0,167-21 0,-63 9 0,1 2 0,-115 36 0,172-44 0,-32 9 0,1 3 0,1 1 0,1 1 0,-39 26 0,65-37 0,0 1 0,1 0 0,0 0 0,0 0 0,1 1 0,0 1 0,0-1 0,1 1 0,0 0 0,0 0 0,1 1 0,0 0 0,1 0 0,0 0 0,1 0 0,0 1 0,0-1 0,1 1 0,1 0 0,-1 12 0,1 17 0,1 1 0,3-1 0,1 0 0,13 57 0,-12-76 0,1 1 0,1-1 0,1 0 0,1 0 0,16 27 0,-15-33 0,1 1 0,1-2 0,0 1 0,1-2 0,0 0 0,1 0 0,1-1 0,25 16 0,13 2 0,72 32 0,-103-52 0,-9-5 0,0 0 0,1-1 0,-1-1 0,1 0 0,-1-1 0,24 1 0,89-5 0,-52-1 0,-56 1 0,-1 0 0,1 0 0,-1-2 0,0 0 0,0-1 0,0-1 0,21-11 0,-15 7 0,-2-2 0,1-1 0,-2 0 0,35-29 0,-39 27 0,1 0 0,-2-1 0,0-1 0,-1 0 0,-1-1 0,0 0 0,-1-1 0,-2-1 0,13-29 0,-12 22 0,-2-1 0,-1 0 0,6-45 0,-1-2 0,-7 43 0,-1 0 0,2-52 0,-8 74 0,1-1 0,-1 1 0,-1 0 0,1 0 0,-2 0 0,0 0 0,0 1 0,0-1 0,-1 1 0,-1 0 0,1 0 0,-11-13 0,6 9 15,-1 0 0,0 1 0,-1 0 0,-1 0 0,0 2 0,0-1 0,-19-11 0,25 19-93,-1 0 0,0 0 0,1 0-1,-1 0 1,0 1 0,0 0 0,0 1 0,0 0 0,-1 0-1,1 0 1,0 1 0,0 0 0,-1 0 0,1 1 0,0 0-1,0 0 1,0 1 0,-10 3 0,-3 3-6748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31.1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87 1 24575,'0'45'0,"2"5"0,-3 0 0,-2 0 0,-14 75 0,-29 18-169,31-104-1027,9-19-5630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31.7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24575,'0'5'0,"0"8"0,0 5 0,0 6 0,0 4 0,0 2 0,0 2 0,0 0 0,0-1 0,0 1 0,0 0 0,0-1 0,0 0 0,0-16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21.6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156 160 24575,'-3'18'0,"0"1"0,-1-1 0,0 0 0,-2 0 0,0-1 0,-1 1 0,-1-2 0,0 1 0,-1-1 0,-12 16 0,8-14 0,1 1 0,1 1 0,1 0 0,-12 34 0,20-47 0,0 0 0,0 0 0,1 1 0,0-1 0,1 0 0,-1 1 0,1-1 0,1 1 0,-1-1 0,1 0 0,1 0 0,-1 1 0,1-1 0,1 0 0,-1 0 0,1-1 0,7 13 0,-7-13 0,1 1 0,0-1 0,1 0 0,-1 0 0,1 0 0,0-1 0,1 1 0,0-1 0,-1-1 0,1 1 0,1-1 0,-1 0 0,1 0 0,-1-1 0,1 0 0,0 0 0,1 0 0,-1-1 0,0 0 0,1-1 0,-1 0 0,1 0 0,-1 0 0,1-1 0,-1 0 0,1 0 0,-1-1 0,1 0 0,-1-1 0,1 1 0,-1-1 0,10-5 0,1-3 0,-1 0 0,0-2 0,0 0 0,-2-1 0,1-1 0,-2 0 0,0-1 0,0 0 0,-2-1 0,0-1 0,0 0 0,-2-1 0,0 0 0,-1 0 0,-1-1 0,-1 0 0,0 0 0,-2-1 0,0 0 0,-1 0 0,-1 0 0,0-31 0,-2 27 0,-1 1 0,0 0 0,-2-1 0,-1 1 0,-12-44 0,13 60 0,-1 0 0,0 0 0,0 0 0,-1 1 0,0-1 0,0 1 0,0 0 0,-1 0 0,0 0 0,0 1 0,0 0 0,-1 0 0,0 0 0,0 1 0,0-1 0,-1 1 0,1 1 0,-1-1 0,0 1 0,0 1 0,0-1 0,-9-1 0,-1 0 17,0 1 0,1 1 1,-1 1-1,0 0 0,0 1 0,-34 5 0,44-5-95,0 1 0,0 1 0,0-1-1,0 1 1,1 1 0,-1-1 0,0 1 0,1 0 0,0 1-1,0-1 1,0 1 0,0 0 0,0 1 0,1 0 0,0 0-1,0 0 1,0 0 0,-7 12 0,3 2-6748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32.2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0 24575,'1'1'0,"0"-1"0,1 1 0,-1-1 0,0 1 0,0-1 0,1 1 0,-1 0 0,0-1 0,0 1 0,0 0 0,0 0 0,0 0 0,0 0 0,0 0 0,0 0 0,0 0 0,-1 0 0,1 0 0,0 1 0,-1-1 0,1 0 0,-1 0 0,1 1 0,-1-1 0,0 0 0,1 1 0,-1-1 0,0 0 0,0 1 0,0-1 0,0 0 0,0 3 0,0 1 0,0 0 0,0 0 0,0 0 0,-1 0 0,1 0 0,-1 0 0,-3 8 0,2-8 0,-7 13 0,1 1 0,1 0 0,0 0 0,2 0 0,-4 25 0,8-41 0,1 1 0,-1 0 0,1 0 0,0 0 0,0 0 0,1-1 0,-1 1 0,1 0 0,0 0 0,0-1 0,0 1 0,0 0 0,1-1 0,-1 1 0,1-1 0,0 0 0,0 1 0,1-1 0,-1 0 0,0 0 0,1-1 0,0 1 0,0 0 0,0-1 0,0 1 0,0-1 0,0 0 0,0 0 0,1-1 0,-1 1 0,1-1 0,-1 1 0,1-1 0,6 1 0,5 1 0,-1 0 0,1-1 0,0-1 0,-1 0 0,1-1 0,0-1 0,0 0 0,-1-1 0,24-7 0,-31 8 0,-1-1 0,1 0 0,-1 0 0,1-1 0,-1 0 0,0 0 0,0 0 0,-1-1 0,1 0 0,-1 0 0,0-1 0,0 1 0,0-1 0,0 0 0,-1 0 0,0-1 0,0 1 0,0-1 0,-1 0 0,0 0 0,0 0 0,4-12 0,-7 15 0,1 0 0,-1 0 0,1 0 0,-1 1 0,0-1 0,0 0 0,0 0 0,-1 0 0,1 0 0,-1 0 0,1 1 0,-1-1 0,0 0 0,0 1 0,0-1 0,0 0 0,-1 1 0,1-1 0,-1 1 0,-2-3 0,0 0 0,-1 1 0,1 0 0,-1 0 0,0 0 0,0 1 0,-1-1 0,1 1 0,-12-4 0,-2 0 0,-1 1 0,0 1 0,1 0 0,-37-2 0,-11 5-1365,39 3-5461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33.7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920 68 24575,'-109'-2'0,"-121"5"0,192 2 0,-1 1 0,2 2 0,-1 2 0,1 2 0,1 1 0,0 2 0,1 1 0,-35 22 0,55-28 0,0 0 0,1 1 0,0 1 0,1 1 0,0-1 0,1 2 0,1 0 0,0 0 0,1 1 0,0 0 0,-13 31 0,12-20 0,2 0 0,0 1 0,2 1 0,1-1 0,1 1 0,-1 52 0,6-68 0,1 1 0,0-1 0,1 0 0,0 0 0,1 0 0,1 0 0,0 0 0,0-1 0,1 0 0,9 15 0,0-2 0,2-1 0,0 0 0,29 30 0,-35-43 0,2 0 0,-1-1 0,1 0 0,1-1 0,-1 0 0,2-1 0,18 8 0,3-2 0,63 17 0,-58-24 0,1-1 0,-1-1 0,1-3 0,56-5 0,1 1 0,-87 4 0,0-1 0,0-1 0,0 0 0,0 0 0,0-1 0,0 0 0,-1-1 0,1 0 0,-1-1 0,0 0 0,20-11 0,90-49 0,-108 57 0,1 0 0,-1-1 0,0-1 0,-1 0 0,0 0 0,0-1 0,-1 0 0,0-1 0,-1-1 0,-1 1 0,1-1 0,-2 0 0,8-17 0,-6 9 0,-2 0 0,-1 0 0,0-1 0,-1 1 0,-2-1 0,0 0 0,-1-1 0,-1 1 0,-2-27 0,0 11 0,-2 1 0,-1 0 0,-1 1 0,-2-1 0,-2 1 0,-15-39 0,16 57 14,0 0-1,-1 1 0,-1 0 0,0 0 1,-2 1-1,1 1 0,-2 0 1,-20-18-1,24 23-127,-2 1 0,1 0-1,-1 0 1,0 2 0,0-1 0,-1 1-1,0 1 1,0 0 0,0 1 0,-1 0-1,1 1 1,-23-3 0,8 5-6712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41.0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1 425 24575,'-1'1'0,"1"-1"0,0 1 0,0 0 0,0-1 0,1 1 0,-1 0 0,0-1 0,0 1 0,0 0 0,0 0 0,1-1 0,-1 1 0,0-1 0,1 1 0,-1 0 0,0-1 0,1 1 0,-1-1 0,1 1 0,-1 0 0,1-1 0,-1 1 0,1-1 0,-1 0 0,1 1 0,-1-1 0,1 1 0,0-1 0,-1 0 0,1 0 0,0 1 0,-1-1 0,1 0 0,0 0 0,-1 0 0,1 0 0,0 0 0,0 0 0,-1 0 0,1 0 0,0 0 0,-1 0 0,1 0 0,0 0 0,0 0 0,-1-1 0,1 1 0,0 0 0,0-1 0,32-17 0,145-171 0,-162 172 0,40-55-20,-47 57-114,0 1-1,2 0 1,-1 1-1,2 0 1,0 1-1,0 1 1,1-1-1,0 2 1,20-13-1,-14 16-6691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43.2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24575,'7'1'0,"-1"0"0,0 0 0,0 0 0,0 1 0,0 0 0,0 1 0,0-1 0,0 1 0,-1 0 0,1 0 0,-1 1 0,0 0 0,0 0 0,0 0 0,-1 0 0,9 10 0,5 8 0,-1 1 0,19 33 0,-32-50 0,83 138 0,99 156 0,-169-277 0,2 0 0,38 37 0,-56-59-32,-1-1 1,1 0-1,-1 1 0,0-1 0,1 0 1,-1 1-1,1-1 0,-1 1 0,1-1 1,-1 1-1,0-1 0,1 1 0,-1-1 1,0 1-1,0-1 0,1 1 0,-1 0 1,0-1-1,0 1 0,0-1 0,0 1 1,0-1-1,0 1 0,0 0 0,0-1 1,0 1-1,0 0 0,0-1 0,0 1 1,0-1-1,0 1 0,0-1 0,-1 1 1,1 0-1,0-1 0,0 1 0,-1-1 1,1 1-1,0-1 0,-1 1 0,1-1 1,-1 1-1,-11 10-6794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52.1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 1 24575,'-2'147'0,"5"160"0,-3-301-124,1 1 0,0-1 0,0 1 0,1-1 0,-1 0 0,2 1-1,-1-1 1,0 0 0,1 0 0,4 6 0,6 3-6702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52.5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45 24575,'2'-3'0,"0"1"0,0 0 0,0 0 0,0 0 0,0 0 0,1 0 0,-1 1 0,1-1 0,-1 1 0,1-1 0,-1 1 0,1 0 0,0 0 0,0 0 0,-1 1 0,6-2 0,2-1 0,-4 0 0,0 1 0,1 0 0,0 0 0,-1 0 0,1 1 0,0 0 0,0 0 0,0 1 0,0 0 0,11 1 0,-14 0 0,-1 0 0,1 0 0,-1 1 0,0-1 0,1 1 0,-1-1 0,0 1 0,0 0 0,0 0 0,0 1 0,-1-1 0,1 1 0,-1-1 0,1 1 0,-1 0 0,0 0 0,0 0 0,0 0 0,0 0 0,-1 0 0,1 0 0,1 6 0,3 15 0,-1 0 0,-1 1 0,-1 0 0,-1 0 0,-1 0 0,-1 0 0,-5 39 0,0 22 0,5-56-1365,0-4-5461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52.8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89 24575,'5'0'0,"7"-5"0,7-2 0,-1-4 0,3-1 0,3-4 0,2-3 0,-3 0-8191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54.1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919 98 24575,'-34'-1'0,"1"1"0,0 2 0,0 1 0,0 1 0,0 2 0,1 2 0,-34 12 0,29-8 0,-73 15 0,76-21 0,0 3 0,1 0 0,-36 16 0,56-20 0,-1 1 0,1 1 0,0 0 0,0 0 0,1 2 0,0-1 0,0 2 0,1-1 0,1 2 0,0-1 0,0 2 0,1-1 0,0 1 0,1 0 0,0 1 0,1 0 0,0 0 0,-5 17 0,-10 32 0,2 0 0,3 1 0,3 0 0,3 2 0,2-1 0,0 80 0,12-121 0,0-1 0,2 0 0,0 0 0,2 0 0,0-1 0,1 0 0,2 0 0,0-1 0,1-1 0,20 29 0,-21-35 0,0 0 0,1-1 0,1-1 0,-1 0 0,2-1 0,-1 0 0,2 0 0,-1-1 0,1-1 0,0-1 0,1 0 0,0-1 0,0 0 0,25 5 0,2-2 0,1-2 0,0-3 0,1-1 0,49-3 0,-88 0 0,17 1 0,0-2 0,0 0 0,0-1 0,0-1 0,0-1 0,-1-1 0,1 0 0,34-16 0,-36 10 0,-1-1 0,0 0 0,0-2 0,-1 0 0,-1-1 0,-1-1 0,0 0 0,-1-2 0,0 1 0,-2-2 0,20-34 0,-11 11 0,-1-1 0,-2-1 0,-3-1 0,19-76 0,-22 67 0,-2 0 0,-3 0 0,2-89 0,-10 97 0,2 20 0,-2 0 0,-1-1 0,-1 1 0,-1 0 0,-2 0 0,0 1 0,-11-31 0,-4 0 0,13 33 0,-1 0 0,-1 0 0,-14-23 0,21 41 0,-1 1 0,0-1 0,-1 0 0,1 1 0,-1 0 0,0 0 0,0 0 0,0 0 0,0 0 0,-1 1 0,0 0 0,0 0 0,1 0 0,-2 1 0,1 0 0,0-1 0,0 2 0,-8-3 0,6 3 9,1 0-1,0 0 1,0 1-1,-1 0 1,1 0 0,-1 0-1,1 1 1,0 0-1,0 0 1,-1 1-1,1 0 1,0 0-1,-8 4 1,10-4-92,0 1 1,0 0-1,0 0 1,0 0-1,1 1 1,-1-1-1,1 1 1,0 0-1,0 0 1,0 0-1,0 1 1,1-1-1,0 0 1,0 1-1,0 0 1,1-1-1,-3 9 1,-1 13-6744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55.2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61 194 24575,'-2'-1'0,"-1"1"0,1 0 0,0-1 0,0 1 0,0-1 0,0 0 0,0 1 0,0-1 0,0 0 0,0-1 0,0 1 0,0 0 0,0 0 0,0-1 0,1 1 0,-1-1 0,1 1 0,-1-1 0,1 0 0,0 0 0,-1 0 0,1 1 0,0-1 0,0 0 0,0 0 0,1-1 0,-1 1 0,0 0 0,1 0 0,-1-3 0,0 1 0,0 0 0,1 0 0,-1 0 0,1 0 0,0 0 0,0-1 0,0 1 0,1 0 0,0 0 0,-1 0 0,1 0 0,1 0 0,-1 0 0,0 1 0,4-6 0,0 2 0,1 1 0,0 0 0,0 0 0,1 0 0,0 1 0,0 0 0,0 0 0,0 1 0,1 0 0,0 0 0,0 1 0,0 0 0,12-3 0,-13 4 0,1 0 0,-1 0 0,1 1 0,-1 1 0,1-1 0,-1 1 0,1 0 0,-1 1 0,1 0 0,-1 0 0,1 0 0,-1 1 0,0 0 0,1 1 0,11 5 0,-15-5 0,0 1 0,-1-1 0,1 1 0,-1 0 0,1 0 0,-1 0 0,0 0 0,-1 1 0,1-1 0,-1 1 0,0-1 0,0 1 0,0 0 0,-1 0 0,1 0 0,-1 0 0,-1 0 0,1 0 0,-1 7 0,1-4 0,0 1 0,-2-1 0,1 1 0,-1-1 0,0 1 0,0-1 0,-1 1 0,-1-1 0,1 0 0,-8 16 0,0-10 0,-1 0 0,-1 0 0,0-1 0,0 0 0,-1-1 0,-1-1 0,0 0 0,-23 13 0,15-10 0,2 1 0,0 1 0,-24 24 0,39-34 0,0 0 0,0 1 0,1-1 0,0 1 0,0 0 0,0 0 0,1 1 0,0-1 0,0 1 0,1 0 0,0-1 0,1 1 0,-1 0 0,2 0 0,-1 12 0,1-16 0,0 1 0,1-1 0,0 0 0,0 0 0,0 0 0,0 0 0,0-1 0,1 1 0,-1 0 0,1 0 0,0-1 0,1 1 0,-1-1 0,0 0 0,1 0 0,0 1 0,0-2 0,0 1 0,0 0 0,0-1 0,0 1 0,1-1 0,-1 0 0,1 0 0,0 0 0,0-1 0,-1 1 0,1-1 0,0 0 0,0 0 0,6 0 0,11 2-114,-1-2 1,1-1-1,0 0 0,-1-1 0,1-2 1,0 0-1,-1-1 0,0-1 0,0-1 1,-1 0-1,27-14 0,-28 12-6712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55.7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184 1 24575,'-4'2'0,"0"0"0,0 0 0,0 0 0,0 1 0,1 0 0,-1 0 0,1 0 0,0 0 0,0 0 0,0 1 0,0-1 0,1 1 0,-5 7 0,-2 1 0,-6 10 0,0 0 0,1 1 0,1 1 0,1 1 0,1-1 0,1 2 0,2-1 0,0 1 0,2 1 0,-5 37 0,11-60 0,-1 1 0,1-1 0,0 1 0,0-1 0,1 1 0,-1 0 0,1-1 0,0 1 0,0-1 0,0 0 0,1 1 0,0-1 0,0 0 0,0 0 0,0 0 0,0 0 0,1 0 0,0-1 0,0 1 0,0-1 0,0 0 0,6 5 0,-3-4 0,0-1 0,0 1 0,0-1 0,1-1 0,0 1 0,-1-1 0,1 0 0,0 0 0,0-1 0,0 0 0,0-1 0,0 1 0,0-1 0,8-1 0,-12 1-105,0-1 0,1 1 0,-1-1 0,0 0 0,0 1 0,1-1 0,-1-1 0,0 1 0,0-1 0,0 1 0,0-1 0,5-4 0,6-8-6721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22.0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24575,'1'1'0,"1"-1"0,-1 1 0,1-1 0,-1 1 0,1-1 0,-1 1 0,1 0 0,-1 0 0,0 0 0,0 0 0,1 0 0,-1 0 0,0 0 0,0 0 0,0 0 0,0 0 0,0 1 0,1 2 0,18 31 0,-14-22 0,147 288 0,-128-247-273,-2 1 0,-2 1 0,-2 0 0,16 89 0,-30-118-6553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56.0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24575,'0'5'0,"0"7"0,6 1 0,1 10 0,-1 5 0,0 3 0,-2 2 0,-2 1 0,-1-1 0,0-1 0,-1 0 0,0 0 0,-6-7 0,-1-6-8191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57.1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493 59 24575,'-35'-12'0,"5"-1"0,21 12 0,0-1 0,0 1 0,0 0 0,1 1 0,-1 0 0,0 1 0,0 0 0,0 0 0,0 1 0,0 0 0,1 0 0,-1 1 0,1 0 0,0 1 0,-13 7 0,11-4 0,0 1 0,0 0 0,1 0 0,1 1 0,-1 0 0,1 1 0,1 0 0,0 0 0,0 1 0,-8 19 0,-30 53 0,31-59 0,0 0 0,1 2 0,1-1 0,2 1 0,0 1 0,2 0 0,-8 50 0,1 35 0,7-66 0,-2 73 0,10-81 0,1 1 0,8 47 0,-6-72 0,0 0 0,1 0 0,0-1 0,1 1 0,1-1 0,0 0 0,0-1 0,2 1 0,12 16 0,33 43 0,-31-40 0,45 49 0,-58-72 0,1 0 0,-1-1 0,2 0 0,-1 0 0,1-1 0,0-1 0,0 1 0,1-2 0,15 6 0,29 4 0,88 13 0,26 6 0,-127-24 0,64 6 0,-13-3 0,-73-9 0,-1-2 0,1 0 0,-1-1 0,1 0 0,-1-2 0,1-1 0,-1 0 0,1-2 0,-1 0 0,0-1 0,-1-1 0,1-1 0,-1-1 0,0 0 0,-1-2 0,24-15 0,19-13 0,-43 29 0,0-2 0,-1 0 0,0-1 0,-1 0 0,0-1 0,-1-1 0,0-1 0,-1 0 0,19-27 0,-18 15 0,0-1 0,-2 0 0,0-1 0,-2 0 0,-2-1 0,-1 0 0,-1-1 0,6-52 0,-1-11 0,4-73 0,-16 147 0,0-1 0,-2 1 0,0 0 0,-1-1 0,-2 1 0,-7-23 0,-3-3 0,-3 0 0,-1 2 0,-28-46 0,38 76 0,0 1 0,0 0 0,-1 0 0,-1 1 0,0 1 0,-1 0 0,0 0 0,-1 1 0,0 1 0,0 0 0,-1 1 0,0 0 0,-19-7 0,-25-3 0,-1 3 0,-1 2 0,-73-6 0,28 9 0,-34-4 0,131 11 0,-1 1 0,0 1 0,0 0 0,0 0 0,1 0 0,-1 1 0,0 1 0,0-1 0,0 2 0,0-1 0,0 1 0,1 0 0,-1 1 0,1 0 0,0 0 0,-1 1 0,1 0 0,-14 10 0,-13 11-118,8-6-132,1 0 1,0 2 0,1 1-1,-32 38 1,46-45-6577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48.2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73 0 24575,'0'6'0,"0"6"0,0 7 0,0 5 0,0 4 0,0 2 0,0 1 0,-6-4 0,-1-2 0,1 0 0,0 1 0,-3 2 0,-5-5 0,-1-1 0,8-3 0,5-6-8191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48.7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24575,'5'5'0,"7"7"0,7 7 0,5 5 0,4 4 0,-3 2 0,0 1 0,-5 1 0,-1-5 0,-2-2 0,0 0 0,2 1 0,-2 1 0,2 1 0,-3 1 0,-4 2 0,-4-6-8191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2:06.9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0 124 24575,'1'-4'0,"0"-1"0,0 1 0,1-1 0,0 1 0,0-1 0,0 1 0,0 0 0,0 0 0,1 0 0,0 0 0,0 0 0,0 0 0,0 1 0,0 0 0,1-1 0,6-3 0,-2 0 0,0 2 0,0-1 0,1 1 0,-1 0 0,1 0 0,0 1 0,12-3 0,-13 5 0,0 0 0,1 0 0,-1 1 0,0 1 0,1-1 0,-1 1 0,0 1 0,1-1 0,-1 2 0,14 2 0,-19-3 0,-1 0 0,1 1 0,0-1 0,-1 1 0,1-1 0,-1 1 0,0 0 0,1 0 0,-1 0 0,0 0 0,0 0 0,0 0 0,0 1 0,-1-1 0,1 1 0,-1-1 0,1 1 0,-1 0 0,0-1 0,0 1 0,0 0 0,0 0 0,-1 0 0,1 0 0,-1 0 0,0-1 0,1 1 0,-1 0 0,-1 0 0,1 0 0,0 0 0,-2 5 0,0 2 0,-1-1 0,1 0 0,-2 0 0,1-1 0,-1 1 0,-1 0 0,1-1 0,-2 0 0,1 0 0,-1-1 0,0 0 0,-10 10 0,-15 19 0,30-35-3,0 1-1,0-1 1,-1 0-1,1 1 1,0-1-1,1 0 1,-1 1-1,0-1 0,0 1 1,1 0-1,-1-1 1,0 1-1,1 0 1,0-1-1,-1 1 1,1 0-1,0-1 1,0 1-1,0 0 1,0-1-1,0 1 1,0 0-1,1 0 1,0 1-1,0-1 15,0-1 1,0 1 0,1-1-1,-1 1 1,1-1-1,-1 0 1,1 1-1,0-1 1,0 0-1,-1 0 1,1 0-1,0 0 1,0 0-1,0-1 1,0 1-1,4 0 1,10 2-292,0-1 1,1 0-1,29-2 1,-40 0-76,23-1-6471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2:07.2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24575,'0'5'0,"0"8"0,0 5 0,0 6 0,0 4 0,0 2 0,0 2 0,0-1 0,0 1 0,0 0 0,0-5-8191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2:08.4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372 65 24575,'-11'-1'0,"1"1"0,-1 1 0,0 0 0,1 0 0,-1 1 0,0 1 0,1 0 0,0 0 0,0 1 0,0 0 0,0 0 0,1 1 0,-1 1 0,1 0 0,0 0 0,1 0 0,0 1 0,-14 15 0,-15 15 0,10-11 0,1 1 0,-29 40 0,51-59 0,0 0 0,1 0 0,0 0 0,0 0 0,0 1 0,1-1 0,0 1 0,1-1 0,0 1 0,0 0 0,1 0 0,0-1 0,1 1 0,0 0 0,0 0 0,1-1 0,0 1 0,0-1 0,1 1 0,4 9 0,4 6 0,0 1 0,2-1 0,1-1 0,0-1 0,25 30 0,-28-39 0,0-1 0,1 0 0,0-1 0,0 0 0,2-1 0,-1 0 0,1-1 0,0 0 0,1-1 0,0-1 0,0-1 0,1 0 0,0-1 0,17 4 0,57 10 0,-32-6 0,1-2 0,0-2 0,72 0 0,-105-9 0,-1-1 0,0-2 0,49-10 0,-60 9 0,1-1 0,-1-1 0,0 0 0,-1-1 0,0 0 0,0-1 0,24-19 0,-26 18 0,32-26 0,47-51 0,-78 73 0,-1-1 0,0 0 0,-1-1 0,0 0 0,-1-1 0,-1 0 0,12-32 0,-19 46 0,5-15 0,-1 0 0,-1 0 0,0 0 0,2-22 0,-6 32 0,-1 0 0,1 1 0,-1-1 0,0 1 0,-1-1 0,0 1 0,0-1 0,0 1 0,0 0 0,-1 0 0,0 0 0,-1 0 0,1 1 0,-6-8 0,-6-5 0,0 1 0,-1 0 0,-1 1 0,-1 1 0,0 0 0,-33-19 0,-6 2 0,-64-26 0,92 46 0,0 1 0,0 2 0,-1 0 0,0 3 0,0 0 0,-46-2 0,52 7 0,0 1 0,0 1 0,1 2 0,-1 0 0,0 1 0,1 1 0,0 1 0,-44 19 0,59-21-170,0 0-1,0 1 0,0 0 1,1 1-1,0-1 0,0 2 1,-10 10-1,0 4-6655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29 24575,'0'-1'0,"0"-1"0,0 1 0,0 0 0,0 0 0,0-1 0,1 1 0,-1 0 0,0-1 0,1 1 0,-1 0 0,0 0 0,1-1 0,0 1 0,-1 0 0,1 0 0,0 0 0,-1 0 0,1 0 0,0 0 0,0 0 0,2-1 0,-2 2 0,-1-1 0,1 1 0,0 0 0,-1 0 0,1 0 0,0 0 0,-1 0 0,1 0 0,0 0 0,0 1 0,-1-1 0,1 0 0,0 0 0,-1 0 0,1 1 0,0-1 0,-1 0 0,1 1 0,-1-1 0,1 1 0,0-1 0,-1 1 0,1-1 0,-1 1 0,1-1 0,-1 1 0,0-1 0,1 1 0,-1-1 0,1 1 0,-1 0 0,0-1 0,0 1 0,1 0 0,-1-1 0,0 1 0,0 0 0,0 0 0,11 31 0,-2 0 0,-1 0 0,-2 0 0,-1 1 0,-2 0 0,0 37 0,-1-21 0,14 85 0,-5-77-29,-5-25-639,17 57 0,-14-64-6158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0 151 24575,'1'-7'0,"0"0"0,1 0 0,-1 0 0,2 0 0,-1 1 0,1-1 0,-1 1 0,2 0 0,-1 0 0,1 0 0,0 0 0,0 0 0,1 1 0,-1 0 0,1 0 0,10-8 0,-11 9 0,1 0 0,-1 1 0,1-1 0,0 1 0,0 0 0,0 0 0,1 1 0,-1-1 0,1 1 0,-1 0 0,1 1 0,0-1 0,-1 1 0,1 0 0,0 1 0,0 0 0,0-1 0,0 2 0,0-1 0,6 2 0,-8 0 0,0 0 0,0 0 0,-1 1 0,1-1 0,-1 1 0,0 0 0,0 0 0,0 0 0,0 0 0,0 1 0,-1-1 0,1 1 0,-1-1 0,0 1 0,0 0 0,-1 0 0,1 0 0,-1 0 0,0 0 0,0 0 0,0 1 0,0-1 0,-1 0 0,1 1 0,-2 6 0,2 4 0,-1 1 0,-1-1 0,0 0 0,-1 0 0,-1 0 0,-5 15 0,1-13 0,0 0 0,-2-1 0,0 0 0,-1 0 0,-15 18 0,16-22 0,-1 0 0,2 1 0,0 0 0,0 0 0,2 1 0,-1 0 0,-6 23 0,13-34 0,-1-1 0,1 1 0,-1 0 0,1 0 0,0 0 0,0-1 0,0 1 0,1 0 0,-1 0 0,1-1 0,-1 1 0,1 0 0,0 0 0,0-1 0,0 1 0,0-1 0,1 1 0,-1-1 0,1 0 0,-1 1 0,1-1 0,0 0 0,0 0 0,0 0 0,0 0 0,0 0 0,0-1 0,1 1 0,-1-1 0,0 1 0,1-1 0,0 0 0,-1 0 0,1 0 0,0 0 0,-1 0 0,1-1 0,0 1 0,0-1 0,-1 0 0,6 0 0,0 1 0,-1-1 0,1 0 0,0 0 0,-1-1 0,1 0 0,-1 0 0,1 0 0,-1-1 0,0 0 0,0-1 0,1 0 0,-2 0 0,1 0 0,12-9 0,0-10-1365,-6-2-5461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439 0 24575,'-15'3'0,"0"0"0,0 1 0,1 1 0,0 0 0,0 1 0,0 0 0,-19 14 0,9-4 0,1 1 0,1 1 0,0 2 0,-35 40 0,0 0 0,47-49 0,0 2 0,1-1 0,0 1 0,1 1 0,0-1 0,1 1 0,1 1 0,0-1 0,1 1 0,1 0 0,0 0 0,-2 21 0,2-9 0,2 0 0,1 0 0,0 0 0,3 0 0,0 0 0,8 35 0,-6-45 0,1-1 0,0 0 0,2 0 0,0-1 0,0 0 0,2 0 0,0-1 0,0 0 0,1 0 0,1-1 0,0 0 0,1-1 0,23 18 0,10 3 0,2-2 0,90 45 0,-137-76 0,24 10 0,1-1 0,-1-2 0,1 0 0,1-2 0,39 4 0,-2 0 0,34 10 0,-45-7 0,2-3 0,96 5 0,-113-13 0,0-2 0,0-2 0,64-12 0,-89 12 0,0-1 0,-1 0 0,1-1 0,-1 0 0,1-1 0,-2 0 0,1 0 0,-1-1 0,0-1 0,0 0 0,-1 0 0,0-1 0,0 0 0,14-20 0,-5 1 0,-2 0 0,0 0 0,-2-2 0,-1 0 0,-1 0 0,-2-1 0,-1-1 0,-2 0 0,4-36 0,5-4 0,-12 61 0,0 1 0,-2-1 0,1 0 0,-1 0 0,-1-1 0,0 1 0,0 0 0,-2 0 0,1-1 0,-1 1 0,-1 0 0,-4-20 0,-1 12 0,-1 0 0,-1 1 0,0-1 0,-2 2 0,0-1 0,0 2 0,-2-1 0,0 2 0,-1 0 0,0 0 0,-1 1 0,-1 1 0,0 1 0,-1 0 0,0 1 0,-1 1 0,0 1 0,-1 0 0,0 1 0,0 1 0,0 1 0,-1 1 0,-25-4 0,-41-6 0,0 3 0,-136 0 0,100 11 0,-107 5 0,166 10-1365,38-6-5461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22.6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59 110 24575,'1'-7'0,"1"1"0,0-1 0,0 0 0,1 1 0,0-1 0,0 1 0,0 0 0,1 0 0,0 0 0,0 1 0,0-1 0,1 1 0,0 0 0,0 0 0,0 0 0,11-7 0,-15 12 0,1-1 0,-1 1 0,0 0 0,0-1 0,0 1 0,0 0 0,0-1 0,1 1 0,-1 0 0,0 0 0,0 0 0,0 0 0,1 0 0,-1 0 0,0 1 0,0-1 0,0 0 0,0 1 0,0-1 0,1 0 0,-1 1 0,0 0 0,0-1 0,1 2 0,1 0 0,-1 0 0,0 1 0,0-1 0,0 1 0,0-1 0,0 1 0,0 0 0,-1 0 0,2 3 0,3 8 0,-1 0 0,6 30 0,-11-43 0,2 10 0,-1-1 0,0 0 0,-1 1 0,0-1 0,-1 1 0,0-1 0,-1 1 0,0-1 0,-5 17 0,-6 10 0,-24 44 0,19-41 0,-20 39 0,21-48 0,2 0 0,1 1 0,2 1 0,-16 67 0,27-96 4,0 0 0,1 0-1,0 0 1,0 0-1,0 0 1,1 0 0,-1 0-1,1 0 1,0 0 0,0-1-1,0 1 1,0 0-1,1 0 1,0-1 0,0 1-1,0-1 1,0 1 0,0-1-1,1 0 1,-1 0-1,1 0 1,0 0 0,0-1-1,0 1 1,0-1 0,0 1-1,1-1 1,-1 0-1,1 0 1,-1-1 0,1 1-1,6 1 1,7 2-216,0-1 0,0 0 0,0-1-1,0-1 1,0-1 0,22-1 0,-11 0-6614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24575,'37'33'0,"80"56"0,-77-62 0,-2 2 0,46 45 0,140 155 0,-208-212 0,-2 0 0,0 1 0,-1 0 0,0 1 0,12 28 0,-23-27-1365,-10-5-5461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 1 24575,'-1'0'0,"1"0"0,-1 0 0,1 0 0,-1 0 0,0 0 0,1 0 0,-1 0 0,1 0 0,-1 0 0,1 0 0,-1 0 0,1 0 0,-1 0 0,0 0 0,1 0 0,-1 0 0,1 0 0,-1 1 0,1-1 0,-1 0 0,1 0 0,0 1 0,-1-1 0,1 0 0,-1 1 0,1-1 0,-1 1 0,1-1 0,0 0 0,-1 1 0,1-1 0,-1 2 0,13 11 0,25 10 0,-15-14 0,0-1 0,0 0 0,31 4 0,-38-10 0,0 1 0,0 1 0,0 0 0,0 1 0,0 1 0,-1 0 0,0 1 0,-1 1 0,1 0 0,12 10 0,-23-15 0,0 1 0,0 0 0,0-1 0,0 1 0,-1 0 0,1 0 0,-1 0 0,0 1 0,0-1 0,-1 0 0,1 1 0,-1-1 0,0 1 0,0 0 0,-1-1 0,1 1 0,-1 9 0,-2 3 0,0 0 0,-2 0 0,-8 28 0,-3 19 0,3-4 6,-23 73 1,12-55-1385,15-44-5448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77 24575,'0'-7'0,"7"-1"0,9-1 0,8 3 0,7-6 0,4 0 0,4 2 0,1 2 0,-5 3-8191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710 43 24575,'-5'-4'0,"0"0"0,-1 1 0,1 0 0,-1 0 0,1 0 0,-1 0 0,0 1 0,0 0 0,0 0 0,-1 1 0,-9-2 0,-76-3 0,71 6 0,10 0 0,-1 1 0,1 1 0,0 0 0,0 0 0,0 1 0,1 0 0,-1 1 0,1 0 0,-1 1 0,1 0 0,1 1 0,-1 0 0,1 0 0,0 1 0,-11 10 0,-12 15 0,1 0 0,-40 57 0,41-50 0,6-5 0,1 1 0,2 0 0,2 2 0,1 0 0,2 1 0,1 1 0,-9 43 0,18-55 0,2-1 0,0 1 0,2 0 0,1 0 0,1 0 0,2 0 0,0 0 0,2 0 0,1-1 0,1 1 0,1-1 0,2-1 0,0 1 0,2-1 0,0-1 0,2 0 0,1-1 0,1 0 0,0-1 0,2-1 0,0 0 0,2-2 0,0 0 0,43 33 0,-48-44 0,0-1 0,0 0 0,0-1 0,1-1 0,0 0 0,0-1 0,0 0 0,1-1 0,-1-1 0,20 0 0,-3 0 0,-1-3 0,1 0 0,-1-2 0,36-8 0,-47 5 0,0 0 0,-1-2 0,0 0 0,-1-1 0,1-1 0,-2 0 0,1-2 0,-2 0 0,0-1 0,19-19 0,-12 10 0,-2-2 0,-1 0 0,0-1 0,-2-1 0,-1 0 0,14-32 0,-25 43 0,0 1 0,-2-1 0,0 0 0,0 0 0,-2-1 0,2-29 0,-7-101 0,-2 57 0,4 46 0,-2-1 0,-2 1 0,-2 0 0,-23-79 0,24 102 0,-1 1 0,-1-1 0,-1 2 0,0-1 0,-1 1 0,-1 1 0,-1 0 0,-1 0 0,0 2 0,-1-1 0,0 2 0,-26-21 0,29 28-136,0 1-1,0 1 1,-1 0-1,1 0 1,-1 1-1,0 0 1,-1 1-1,1 1 0,-20-2 1,-2 1-6690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183 1 24575,'1'2'0,"0"0"0,-1-1 0,1 1 0,0 0 0,0-1 0,0 1 0,0 0 0,0-1 0,0 1 0,1-1 0,-1 0 0,0 1 0,1-1 0,-1 0 0,1 0 0,-1 0 0,1 0 0,0 0 0,-1 0 0,1-1 0,0 1 0,0 0 0,0-1 0,-1 1 0,1-1 0,0 0 0,3 0 0,60 8 0,-58-8 0,114 2 0,-111-2 0,-1-1 0,1 0 0,-1 0 0,0-1 0,1-1 0,-1 1 0,0-2 0,0 1 0,-1-1 0,12-7 0,-73 2 0,37 11 0,0 0 0,0 2 0,1-1 0,0 2 0,0 0 0,0 1 0,0 0 0,1 1 0,0 1 0,0 0 0,1 1 0,-23 20 0,28-23 0,2 0 0,-1 1 0,1 0 0,0 0 0,0 1 0,0-1 0,1 1 0,1 1 0,-1-1 0,1 1 0,1 0 0,0-1 0,0 1 0,1 1 0,0-1 0,0 0 0,1 1 0,0-1 0,1 1 0,0-1 0,0 0 0,1 1 0,2 10 0,-1-15 0,0-1 0,0 1 0,0 0 0,0-1 0,0 0 0,1 0 0,0 0 0,0 0 0,0 0 0,1 0 0,-1-1 0,1 1 0,0-1 0,-1 0 0,2 0 0,-1-1 0,0 1 0,0-1 0,1 0 0,0 0 0,-1 0 0,7 1 0,16 4 0,1-2 0,-1 0 0,30 1 0,30 5 0,-75-7 0,0 0 0,1 1 0,-2 0 0,1 1 0,-1 0 0,1 1 0,-2 1 0,1-1 0,-1 2 0,0-1 0,-1 1 0,0 1 0,0 0 0,13 21 0,-19-26 0,0 0 0,0 0 0,0 0 0,-1 0 0,0 1 0,0 0 0,0-1 0,-1 1 0,0 0 0,0 0 0,0-1 0,-1 1 0,0 0 0,0 0 0,-1 0 0,1 0 0,-1 0 0,0-1 0,-1 1 0,0 0 0,0-1 0,0 1 0,0-1 0,-1 0 0,0 1 0,0-1 0,0 0 0,-1-1 0,1 1 0,-1-1 0,0 0 0,-1 0 0,1 0 0,-6 4 0,-8 4 0,1-1 0,-1 0 0,-1-1 0,0-1 0,-1-1 0,1-1 0,-2-1 0,1 0 0,0-2 0,-1 0 0,0-1 0,-31-1 0,35-1 0,0-1 0,0-1 0,0 0 0,1-1 0,-1-1 0,0-1 0,1-1 0,0 0 0,0-1 0,0 0 0,1-1 0,0-1 0,0-1 0,1 0 0,-23-19 0,-20-34-1365,43 43-5461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471 34 24575,'0'-2'0,"-1"1"0,1 0 0,-1 0 0,1-1 0,-1 1 0,0 0 0,0 0 0,1 0 0,-1 0 0,0 0 0,0 0 0,0 0 0,0 1 0,0-1 0,0 0 0,0 0 0,-1 1 0,1-1 0,0 0 0,0 1 0,0 0 0,-1-1 0,1 1 0,-2-1 0,-38-8 0,37 9 0,-6-2 0,1 2 0,0-1 0,0 1 0,-1 1 0,1 0 0,0 0 0,0 1 0,0 0 0,0 0 0,0 1 0,0 0 0,1 1 0,-1 0 0,1 0 0,0 1 0,0 0 0,1 0 0,-1 1 0,1 0 0,1 0 0,-1 1 0,1 0 0,0 0 0,-7 11 0,-12 20 0,2 1 0,2 0 0,-31 79 0,30-65 0,12-29 0,2 0 0,1 1 0,0 0 0,2 0 0,-3 43 0,6 129 0,4-113 0,-1-58 0,2 0 0,1 0 0,1 0 0,1 0 0,1 0 0,1-1 0,1-1 0,2 1 0,22 37 0,-24-45 0,1-1 0,1 0 0,1-1 0,0 0 0,1-1 0,0-1 0,1 0 0,1 0 0,0-1 0,1-1 0,0-1 0,0 0 0,1-2 0,19 8 0,-4-7 0,0-2 0,1-2 0,44 3 0,26 4 0,-72-7 0,0 0 0,0-2 0,0-2 0,0 0 0,0-2 0,54-9 0,-72 7 0,0-1 0,0 0 0,0-1 0,-1 0 0,1-1 0,-1 0 0,0-1 0,-1 0 0,0-1 0,0 0 0,-1-1 0,1-1 0,-2 1 0,0-1 0,0-1 0,-1 0 0,13-20 0,7-19 0,-1-1 0,21-60 0,-38 84 0,-2-2 0,-1 1 0,-1-1 0,-1 0 0,2-59 0,-7 64 0,0-1 0,-2 1 0,-1-1 0,0 1 0,-2 0 0,-1 0 0,-1 0 0,-1 1 0,-1 0 0,-1 1 0,-1 0 0,-21-32 0,-8-11 0,-52-118 0,88 176 0,0 1 0,0-1 0,-1 0 0,0 1 0,0 0 0,-1 0 0,1 1 0,-1-1 0,0 1 0,-1 0 0,1 1 0,-1 0 0,0 0 0,0 0 0,0 1 0,-1 0 0,1 0 0,-1 1 0,1 0 0,-13-2 0,-6 0 0,-1 2 0,1 0 0,-1 2 0,-48 6 0,55-3-124,-1 2 0,1 1 0,0 0 0,1 1 0,0 1 0,0 1-1,1 1 1,0 1 0,0 0 0,-23 21 0,19-13-6702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284 0 24575,'0'13'0,"0"12"0,0 7 0,-7-1 0,-2 1 0,0 1 0,-4 2 0,-1 2 0,-4 1 0,-6 1 0,-6-7 0,-3-8 0,-4-8 0,4-1 0,2-2 0,6-4-8191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84 24575,'1'-3'0,"0"1"0,0-1 0,1 1 0,-1 0 0,1-1 0,-1 1 0,1 0 0,0 0 0,0 0 0,0 0 0,0 1 0,1-1 0,-1 1 0,0-1 0,1 1 0,3-2 0,43-21 0,-30 18 0,0 1 0,1 1 0,-1 0 0,1 2 0,0 0 0,0 1 0,36 3 0,-49-1 0,0 0 0,0 0 0,0 1 0,-1 0 0,1 0 0,0 1 0,-1 0 0,1 0 0,-1 0 0,0 1 0,7 5 0,-10-7 0,0 1 0,-1 0 0,1 0 0,0 1 0,-1-1 0,0 1 0,0-1 0,0 1 0,0 0 0,-1-1 0,0 1 0,1 0 0,-1 0 0,0 0 0,-1 0 0,1 0 0,-1 0 0,0 0 0,0 0 0,-1 8 0,0-5 0,-1 1 0,0-1 0,-1 1 0,0-1 0,0 0 0,0 0 0,-1 0 0,0 0 0,0-1 0,-1 0 0,0 0 0,-10 11 0,-77 63 0,75-67 0,5-3 0,-20 13 0,1 2 0,2 1 0,1 2 0,-44 54 0,68-76 0,0 0 0,0 0 0,1 0 0,-1 1 0,2-1 0,-1 1 0,1 0 0,0 0 0,0 0 0,1 0 0,0 0 0,0 0 0,0 0 0,1 0 0,0 0 0,1 0 0,0 0 0,0 0 0,0 0 0,1 0 0,0 0 0,0 0 0,1 0 0,0-1 0,0 1 0,6 8 0,-1-4 0,0-1 0,0-1 0,1 1 0,0-1 0,1-1 0,0 0 0,0 0 0,1-1 0,0-1 0,0 0 0,1 0 0,0-1 0,22 7 0,-19-8 14,0 0-1,0-1 0,0-1 0,1 0 1,-1-1-1,0-1 0,1 0 1,17-4-1,-27 3-84,1 0 1,0-1-1,0 0 0,-1 0 0,1 0 1,-1-1-1,0 0 0,0-1 1,0 1-1,0-1 0,-1 0 0,1 0 1,-1-1-1,0 0 0,0 0 1,-1 0-1,1 0 0,-1-1 0,-1 0 1,5-7-1,3-13-6755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1338 39 24575,'1'0'0,"0"1"0,0-1 0,0 0 0,0 1 0,1-1 0,-1 0 0,0 0 0,0 0 0,0 0 0,0 0 0,0 0 0,0-1 0,0 1 0,0 0 0,0 0 0,0-1 0,0 1 0,0-1 0,0 1 0,0-1 0,0 1 0,0-1 0,0 1 0,1-2 0,-26-9 0,-53-8 0,3 16 0,0 3 0,0 2 0,-141 26 0,214-28 0,-81 11 0,1 3 0,-146 47 0,219-58 0,-40 13 0,1 2 0,1 3 0,0 1 0,-48 33 0,83-47 0,0 0 0,0 1 0,0 0 0,2 1 0,-1 0 0,1 1 0,0 0 0,1 0 0,1 1 0,0-1 0,0 2 0,1-1 0,1 1 0,0 0 0,0 0 0,2 1 0,0-1 0,0 1 0,1 0 0,0 15 0,0 23 0,3-1 0,2 1 0,2-1 0,16 73 0,-14-96 0,1-1 0,1 1 0,1-2 0,2 1 0,19 34 0,-17-41 0,0-1 0,1 0 0,0-1 0,2 0 0,0-1 0,1-1 0,1-1 0,32 20 0,16 4 0,94 40 0,-133-66 0,-12-6 0,1-1 0,0-1 0,0-1 0,1 0 0,-1-1 0,30 0 0,114-6 0,-66 0 0,-73 1 0,1-1 0,-1 0 0,1-2 0,-1 0 0,0-2 0,-1 0 0,28-14 0,-21 7 0,0-1 0,-1-1 0,0-1 0,42-37 0,-47 35 0,-2 0 0,0-2 0,-1 0 0,-1-1 0,-1-1 0,-1 0 0,-1-2 0,-1 0 0,15-38 0,-16 28 0,-1 0 0,-2-1 0,9-58 0,-3-1 0,-8 54 0,-1 0 0,1-67 0,-9 95 0,1 0 0,-2 0 0,1 0 0,-2 0 0,0 1 0,0-1 0,-1 1 0,-1 0 0,0 0 0,-1 0 0,0 1 0,-12-18 0,6 13 15,0-1 0,-2 2 0,0 0 0,-1 0 0,0 1 0,-1 1 0,-23-15 0,30 23-93,1 1 0,0 0 0,-1 1-1,0 0 1,1 0 0,-1 1 0,-1 0 0,1 0 0,0 1-1,0 0 1,0 1 0,-1 0 0,1 1 0,0 0 0,0 0-1,-1 1 1,1 0 0,-12 4 0,-5 4-6748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111 1 24575,'1'58'0,"0"6"0,-2-1 0,-2 1 0,-19 96 0,-37 23-169,40-133-1027,11-24-5630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23.26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128 35 24575,'87'-5'0,"-80"4"0,0 0 0,0-1 0,0 0 0,0 0 0,0-1 0,-1 1 0,1-2 0,-1 1 0,10-7 0,-121 60 0,83-41 0,1 0 0,1 2 0,0 1 0,0 0 0,1 1 0,1 1 0,-18 17 0,35-30 0,0 0 0,0 0 0,1 0 0,-1 0 0,0 0 0,0 1 0,0-1 0,1 0 0,-1 0 0,1 1 0,-1-1 0,1 0 0,0 0 0,-1 1 0,1-1 0,0 0 0,0 1 0,0-1 0,0 1 0,0-1 0,0 0 0,0 1 0,0-1 0,1 3 0,1-2 0,-1 0 0,0 0 0,1 0 0,-1 0 0,1-1 0,0 1 0,-1 0 0,1-1 0,0 1 0,0-1 0,0 0 0,0 1 0,3 0 0,10 4 0,0 0 0,1-1 0,23 4 0,-27-6 0,0 0 0,0 1 0,0 0 0,0 2 0,0-1 0,-1 1 0,0 1 0,0 0 0,-1 0 0,0 1 0,0 0 0,-1 1 0,0 0 0,0 1 0,-1 0 0,0 0 0,-1 0 0,0 1 0,-1 0 0,0 1 0,4 13 0,-5-14 0,-2 0 0,1 0 0,-2 1 0,1-1 0,-2 1 0,0-1 0,0 1 0,-1-1 0,0 1 0,-1 0 0,0-1 0,-1 1 0,0-1 0,-1 0 0,0 0 0,-1 0 0,0 0 0,-1 0 0,0-1 0,-1 0 0,0 0 0,-10 13 0,13-20-25,-180 206-1315,163-189-5486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24575,'0'7'0,"0"8"0,0 9 0,0 7 0,0 5 0,0 2 0,0 3 0,0-1 0,0 1 0,0-1 0,0 1 0,0-2 0,0 1 0,0-21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 1 24575,'2'0'0,"0"0"0,-1 1 0,1 0 0,0-1 0,-1 1 0,1 0 0,-1 0 0,1 0 0,-1 0 0,0 0 0,1 0 0,-1 0 0,0 1 0,0-1 0,0 0 0,0 1 0,0-1 0,0 1 0,0-1 0,0 1 0,-1 0 0,1-1 0,0 1 0,-1-1 0,0 1 0,1 0 0,-1 0 0,0-1 0,0 1 0,0 0 0,0 0 0,0 2 0,0 2 0,1 1 0,-2-1 0,1 1 0,-1-1 0,1 1 0,-2-1 0,-2 10 0,1-9 0,-9 16 0,2 1 0,1 0 0,1 0 0,1 1 0,-5 31 0,11-51 0,1-1 0,-1 1 0,1 0 0,0 0 0,0 0 0,1 0 0,0 0 0,-1 0 0,2-1 0,-1 1 0,0 0 0,1-1 0,0 1 0,0-1 0,0 1 0,1-1 0,0 0 0,-1 0 0,1 0 0,1 0 0,-1-1 0,0 1 0,1-1 0,0 0 0,0 0 0,0 0 0,0 0 0,0-1 0,1 0 0,-1 0 0,1 0 0,-1 0 0,1-1 0,8 2 0,5 1 0,1-1 0,0 0 0,0-2 0,0 0 0,-1-1 0,1-1 0,0 0 0,0-2 0,29-7 0,-39 8 0,-1-1 0,1 1 0,-1-1 0,0-1 0,0 1 0,-1-1 0,1-1 0,-1 1 0,0-1 0,0-1 0,0 1 0,-1-1 0,0 0 0,0-1 0,0 1 0,-1-1 0,0-1 0,-1 1 0,1 0 0,-1-1 0,-1 0 0,6-15 0,-8 19 0,-1 0 0,1 1 0,-1-1 0,1 1 0,-1-1 0,0 0 0,-1 1 0,1-1 0,0 0 0,-1 1 0,0-1 0,0 1 0,0-1 0,-1 1 0,1-1 0,-1 1 0,1 0 0,-1 0 0,0 0 0,-3-4 0,-1 1 0,0 1 0,0-1 0,0 1 0,0 1 0,-1-1 0,0 1 0,0 0 0,-14-6 0,-4 2 0,0 0 0,0 1 0,-1 2 0,-45-4 0,-15 6-1365,51 4-5461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1176 87 24575,'-139'-3'0,"-155"7"0,245 2 0,0 3 0,1 1 0,0 3 0,0 1 0,2 3 0,0 2 0,1 2 0,-44 28 0,69-37 0,2 2 0,-1 0 0,2 1 0,0 1 0,1 0 0,1 1 0,0 1 0,1 1 0,1 0 0,1 0 0,-18 39 0,16-25 0,2 1 0,2 1 0,0 0 0,3 0 0,1 0 0,-3 68 0,9-87 0,1-1 0,1 1 0,0 0 0,1-1 0,1 0 0,0 1 0,1-2 0,1 1 0,0 0 0,12 17 0,0-1 0,2-1 0,1-1 0,36 38 0,-43-54 0,0 0 0,1-1 0,1-1 0,0 0 0,0-2 0,1 1 0,24 8 0,4 0 0,80 20 0,-73-30 0,-1-2 0,1-2 0,0-2 0,72-7 0,2 2 0,-112 3 0,0 0 0,0 0 0,0-2 0,0 1 0,0-2 0,0 0 0,-1 0 0,1-2 0,-1 1 0,0-2 0,24-13 0,117-62 0,-138 72 0,0-1 0,0 0 0,-1-1 0,-1 0 0,1-1 0,-2-1 0,0 0 0,-1-1 0,0 0 0,-1-1 0,0-1 0,-2 1 0,11-22 0,-10 12 0,0-1 0,-2 0 0,-1 0 0,-1 0 0,-1-1 0,-2 0 0,0 0 0,-2-1 0,-2-34 0,-1 16 0,-1 0 0,-2 0 0,-2 0 0,-2 1 0,-3 0 0,-18-49 0,20 72 14,0 0-1,-2 1 0,-1 1 0,0 0 1,-1 1-1,-2 0 0,1 1 1,-28-23-1,31 30-127,-1 0 0,0 1-1,-1 1 1,0 0 0,-1 1 0,1 0-1,-2 2 1,1-1 0,-1 2 0,0 0-1,0 1 1,-29-4 0,11 7-6712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1 543 24575,'0'1'0,"0"0"0,0 0 0,0 0 0,0 0 0,0 0 0,0 0 0,0 0 0,0-1 0,0 1 0,1 0 0,-1 0 0,0 0 0,1 0 0,-1-1 0,1 1 0,-1 0 0,1 0 0,-1-1 0,1 1 0,0 0 0,-1-1 0,1 1 0,0 0 0,-1-1 0,1 1 0,0-1 0,0 1 0,-1-1 0,1 0 0,0 1 0,0-1 0,0 0 0,0 1 0,0-1 0,0 0 0,-1 0 0,1 0 0,0 0 0,0 0 0,0 0 0,0 0 0,0 0 0,0 0 0,0-1 0,0 1 0,-1 0 0,1 0 0,0-1 0,1 0 0,40-22 0,186-218 0,-207 218 0,50-69-20,-60 74-114,1-1-1,1 2 1,1 0-1,1 1 1,0 0-1,1 1 1,0 1-1,1 0 1,26-14-1,-20 18-6691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24575,'8'1'0,"0"0"0,0 1 0,0 0 0,0 0 0,0 1 0,-1 0 0,1 0 0,-1 1 0,0 0 0,0 0 0,0 0 0,-1 1 0,1 0 0,-1 1 0,0-1 0,9 13 0,9 11 0,-2 0 0,24 42 0,-41-63 0,106 175 0,127 201 0,-216-354 0,1-1 0,51 49 0,-74-78-32,1 0 1,0 1-1,-1-1 0,1 1 0,-1-1 1,1 1-1,0-1 0,-1 1 0,1 0 1,-1-1-1,0 1 0,1-1 0,-1 1 1,1 0-1,-1 0 0,0-1 0,0 1 1,1 0-1,-1-1 0,0 1 0,0 0 1,0 0-1,0 0 0,0-1 0,0 1 1,0 0-1,0 0 0,0-1 0,0 1 1,0 0-1,-1 0 0,1-1 0,0 1 1,0 0-1,-1 0 0,1-1 0,-1 1 1,1-1-1,0 1 0,-1 0 0,1-1 1,-2 2-1,-13 12-6794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 1 24575,'-3'188'0,"7"204"0,-3-383-124,-1-1 0,2 0 0,-1 1 0,1-1 0,0 0 0,1 0-1,0 0 1,0-1 0,1 1 0,5 8 0,7 2-6702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57 24575,'3'-3'0,"-1"0"0,1 1 0,-1-1 0,1 0 0,0 1 0,0 0 0,0 0 0,0 0 0,0 0 0,1 0 0,-1 1 0,1-1 0,-1 1 0,1 0 0,-1 0 0,7-1 0,2-2 0,-4 1 0,0 0 0,1 0 0,-1 0 0,1 1 0,0 1 0,-1 0 0,1 0 0,0 0 0,0 1 0,15 2 0,-20-1 0,1 0 0,-1 1 0,0-1 0,1 1 0,-1 0 0,0 1 0,0-1 0,0 0 0,-1 1 0,1 0 0,-1 0 0,1 0 0,-1 1 0,0-1 0,0 1 0,0-1 0,-1 1 0,0 0 0,1 0 0,-1 0 0,0 1 0,1 5 0,5 21 0,-1 1 0,-2-1 0,-1 1 0,-1 0 0,-2 0 0,-1 1 0,-8 48 0,3 29 0,5-72-1365,0-5-5461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1 114 24575,'7'0'0,"8"-6"0,9-3 0,0-6 0,3 0 0,3-5 0,3-5 0,-3 1-8191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7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1175 125 24575,'-43'-1'0,"1"1"0,-1 2 0,1 2 0,0 2 0,0 2 0,0 1 0,-41 17 0,34-10 0,-90 18 0,95-26 0,1 2 0,0 3 0,-44 18 0,69-24 0,1 1 0,0 0 0,0 1 0,1 1 0,0 1 0,1 0 0,0 1 0,1 0 0,0 1 0,1 1 0,1 0 0,0 1 0,1 0 0,0 1 0,2 0 0,0 1 0,0 0 0,-6 21 0,-14 41 0,4 0 0,3 2 0,4 0 0,3 1 0,4 1 0,0 101 0,14-155 0,2-1 0,1 0 0,1 0 0,1 0 0,1-1 0,2 0 0,1-1 0,1 0 0,1 0 0,26 35 0,-27-45 0,0 0 0,1-1 0,0 0 0,1-1 0,1-1 0,0 0 0,1-1 0,1-1 0,-1 0 0,2-2 0,-1 0 0,1-1 0,1 0 0,31 6 0,3-3 0,1-3 0,0-2 0,1-2 0,63-4 0,-113 0 0,22 1 0,1-2 0,-1 0 0,0-2 0,0 0 0,0-2 0,-1-2 0,1 0 0,43-19 0,-45 12 0,-1-1 0,-1-2 0,0 0 0,-1-1 0,-1-1 0,-1-2 0,-1 0 0,-1-1 0,0-1 0,-2 0 0,25-45 0,-13 14 0,-3-1 0,-2-2 0,-3 0 0,24-98 0,-29 87 0,-2-1 0,-4-1 0,3-113 0,-13 125 0,2 24 0,-2 1 0,-1-1 0,-1 1 0,-2 0 0,-2-1 0,-1 2 0,-13-39 0,-6-1 0,17 42 0,-1 1 0,-2 0 0,-16-30 0,24 53 0,0 0 0,0 0 0,0 0 0,0 0 0,-1 1 0,0 0 0,0 0 0,-1 0 0,1 0 0,-1 1 0,0 0 0,0 0 0,0 1 0,-1 0 0,0 0 0,1 0 0,-1 1 0,-10-3 0,9 4 9,0 0-1,0 0 1,0 0-1,0 1 1,0 0 0,0 1-1,0 0 1,-1 0-1,1 1 1,1-1-1,-1 2 1,0-1-1,-10 6 1,13-5-92,-1 1 1,1 0-1,0 0 1,0 0-1,1 0 1,-1 1-1,1 0 1,0 0-1,1 0 1,-1 0-1,1 1 1,0-1-1,0 1 1,0 0-1,1 0 1,0 0-1,-2 10 1,-3 17-6744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7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78 248 24575,'-3'-1'0,"0"1"0,0 0 0,1-1 0,-1 0 0,0 0 0,0 0 0,1 0 0,-1 0 0,1 0 0,-1-1 0,1 1 0,-1-1 0,1 1 0,0-1 0,0 0 0,0 0 0,0 0 0,0 0 0,0-1 0,1 1 0,-1 0 0,1-1 0,-1 1 0,1-1 0,0 1 0,0-1 0,0 0 0,0 0 0,1 1 0,-1-5 0,-1 2 0,1 0 0,1 0 0,-1-1 0,1 1 0,0 0 0,0 0 0,0-1 0,1 1 0,0 0 0,0 0 0,0 0 0,1 0 0,-1 0 0,1 0 0,4-6 0,1 2 0,0 1 0,1 0 0,0 1 0,0 0 0,1 0 0,0 0 0,0 1 0,1 1 0,0 0 0,0 0 0,0 0 0,0 2 0,16-5 0,-17 6 0,0-1 0,1 1 0,0 1 0,-1 0 0,1 0 0,0 1 0,-1 1 0,1-1 0,0 1 0,-1 1 0,1 0 0,-1 0 0,0 1 0,0 0 0,16 8 0,-20-7 0,0 0 0,0 1 0,-1-1 0,1 1 0,-1 1 0,0-1 0,0 0 0,-1 1 0,0 0 0,0-1 0,0 1 0,-1 1 0,1-1 0,-2 0 0,1 1 0,-1-1 0,0 0 0,0 1 0,0 7 0,0-3 0,-1 0 0,0 0 0,-1 0 0,0 0 0,0 0 0,-1 0 0,0 0 0,-1-1 0,-1 1 0,-8 19 0,-1-12 0,-1 0 0,-1 0 0,0-1 0,-1-1 0,-1-1 0,0 0 0,-1-2 0,-30 19 0,21-14 0,0 1 0,2 1 0,-31 31 0,49-43 0,1 0 0,0 0 0,0 0 0,1 1 0,0 0 0,0 0 0,1 1 0,0-1 0,1 1 0,0 0 0,1 0 0,0 0 0,0 0 0,1 1 0,0 14 0,1-20 0,1 1 0,0-1 0,-1 0 0,2 0 0,-1 0 0,0 0 0,1 0 0,0 0 0,0 0 0,1-1 0,-1 1 0,1-1 0,0 1 0,0-1 0,1 0 0,-1 0 0,1 0 0,0-1 0,0 1 0,0-1 0,0 0 0,1 0 0,-1-1 0,1 1 0,0-1 0,0 0 0,-1 0 0,1-1 0,1 1 0,-1-1 0,7 1 0,14 1-114,1-2 1,-1 0-1,1-2 0,-1 0 0,1-2 1,-1-1-1,0-2 0,-1 0 0,1-1 1,-1-2-1,33-16 0,-34 15-6712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24.2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38 0 24575,'1'1'0,"0"-1"0,0 1 0,0-1 0,0 0 0,0 1 0,-1 0 0,1-1 0,0 1 0,0-1 0,0 1 0,-1 0 0,1 0 0,0 0 0,-1-1 0,1 1 0,0 0 0,-1 0 0,0 0 0,1 0 0,-1 0 0,1 0 0,-1 0 0,0 0 0,1 1 0,6 30 0,-7-28 0,7 52 0,-4 1 0,-4 82 0,-1-47 0,0-58 0,-1-1 0,-10 42 0,0-3 0,10-55-341,0-1 0,-1 0-1,-11 26 1,3-15-6485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7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235 1 24575,'-5'2'0,"0"1"0,0 0 0,0 0 0,0 0 0,1 1 0,-1 0 0,1-1 0,0 1 0,0 1 0,0-1 0,1 1 0,-1-1 0,-4 11 0,-3 0 0,-9 13 0,1 1 0,1 0 0,1 2 0,2 0 0,1 0 0,2 2 0,1 0 0,1 0 0,2 0 0,-5 49 0,12-76 0,0 0 0,1 0 0,0 0 0,0 0 0,1-1 0,-1 1 0,1 0 0,1 0 0,-1-1 0,1 1 0,0-1 0,0 1 0,1-1 0,-1 0 0,1 0 0,0 0 0,1 0 0,-1 0 0,1-1 0,0 1 0,0-1 0,7 5 0,-3-4 0,-1 0 0,1-1 0,1 0 0,-1 0 0,0-1 0,1-1 0,0 1 0,0-1 0,0-1 0,0 1 0,0-1 0,0-1 0,0 0 0,9-1 0,-14 1-105,1-1 0,-1 1 0,0-1 0,0 0 0,0 0 0,1-1 0,-1 1 0,0-1 0,-1 0 0,1 0 0,0 0 0,6-5 0,8-12-6721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7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24575,'0'7'0,"0"8"0,7 2 0,2 11 0,0 8 0,-2 4 0,-2 3 0,-2-1 0,-2 1 0,0-2 0,-1 0 0,0-1 0,-7-7 0,-3-9-8191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7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630 75 24575,'-44'-15'0,"5"-1"0,28 14 0,0 0 0,-1 1 0,1 0 0,-1 0 0,1 2 0,0-1 0,-1 1 0,1 1 0,0 0 0,-1 1 0,1 0 0,1 0 0,-1 2 0,0-1 0,-15 10 0,13-5 0,0 1 0,1 0 0,1 1 0,-1 1 0,2 0 0,0 0 0,0 1 0,1 0 0,1 0 0,-12 26 0,-37 67 0,38-76 0,1 2 0,2 0 0,1 1 0,2 0 0,1 2 0,1-1 0,-10 64 0,2 46 0,9-85 0,-3 92 0,13-101 0,2-1 0,9 61 0,-7-92 0,0 0 0,0 0 0,2-1 0,0 0 0,2 0 0,-1-1 0,2 0 0,0 0 0,18 22 0,40 53 0,-39-50 0,58 63 0,-75-92 0,2-1 0,-1 0 0,1-1 0,1 0 0,-1-1 0,2-1 0,-1 0 0,1-1 0,19 6 0,38 7 0,113 16 0,31 8 0,-160-32 0,81 8 0,-17-3 0,-94-12 0,0-2 0,1 0 0,-1-2 0,0 0 0,1-2 0,-1-1 0,0-2 0,0 0 0,0-1 0,-1-2 0,0-1 0,0-1 0,0 0 0,-1-2 0,-1-1 0,31-21 0,24-15 0,-55 36 0,0-2 0,-1 0 0,-1-1 0,0-1 0,-1-1 0,0-1 0,-2 0 0,0-2 0,24-34 0,-22 20 0,-1-2 0,-2 0 0,-1 0 0,-2-2 0,-2 0 0,-1 0 0,-3-1 0,8-68 0,-1-14 0,7-91 0,-22 186 0,-1-1 0,-1 1 0,-1 0 0,-1 0 0,-2 1 0,-9-31 0,-5-3 0,-2 1 0,-3 1 0,-35-58 0,49 97 0,0 1 0,-2 1 0,0 0 0,0 0 0,-2 1 0,1 1 0,-2 1 0,0 0 0,-1 1 0,0 1 0,-1 0 0,0 1 0,-24-9 0,-32-4 0,-2 4 0,0 2 0,-94-7 0,36 12 0,-44-7 0,167 16 0,0 1 0,0 0 0,-1 0 0,1 1 0,-1 0 0,1 1 0,0 1 0,-1 0 0,1 0 0,0 1 0,0 1 0,-1-1 0,2 2 0,-1 0 0,0 0 0,1 1 0,0 0 0,-18 12 0,-17 16-118,10-9-132,1 1 1,1 2 0,2 1-1,-43 48 1,60-57-6577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7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0 24575,'0'7'0,"0"9"0,0 8 0,0 7 0,0 4 0,0 4 0,0 1 0,-7-5 0,-2-3 0,1 0 0,1 1 0,-5 2 0,-6-5 0,-1-2 0,10-4 0,6-7-8191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7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24575,'7'7'0,"8"9"0,9 7 0,7 8 0,5 5 0,-4 2 0,-1 2 0,-5 1 0,-1-6 0,-4-4 0,0 1 0,4 1 0,-3 2 0,2 1 0,-3 2 0,-5 0 0,-6-6-8191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7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0 159 24575,'1'-6'0,"1"0"0,-1 0 0,1 1 0,0-1 0,1 0 0,0 1 0,-1-1 0,2 1 0,-1 0 0,0 0 0,1 0 0,0 1 0,0-1 0,1 1 0,-1 0 0,9-6 0,-3 2 0,0 1 0,1-1 0,0 2 0,0 0 0,0 0 0,1 1 0,15-5 0,-17 7 0,0 1 0,1 0 0,-1 1 0,1 0 0,0 0 0,-1 1 0,1 1 0,0 0 0,-1 0 0,18 5 0,-24-4 0,0-1 0,-1 1 0,0 0 0,1-1 0,-1 1 0,0 1 0,0-1 0,0 0 0,0 1 0,-1 0 0,1 0 0,-1-1 0,0 1 0,1 1 0,-1-1 0,0 0 0,-1 0 0,1 1 0,-1-1 0,1 1 0,-1 0 0,0-1 0,-1 1 0,1 0 0,0-1 0,-1 1 0,0 0 0,0 0 0,0 0 0,-1-1 0,1 1 0,-2 6 0,-1 2 0,0 0 0,-1 0 0,0-1 0,-1 0 0,0 0 0,0 0 0,-1 0 0,-1-1 0,0 0 0,0-1 0,-1 1 0,-13 11 0,-18 25 0,37-44-3,1-1-1,-1 1 1,1 0-1,-1-1 1,1 1-1,0 0 1,0 0-1,0 0 0,0 0 1,0 0-1,1 0 1,-1 0-1,0 0 1,1 0-1,-1 1 1,1-1-1,0 0 1,0 0-1,0 0 1,0 1-1,0-1 1,1 0-1,-1 0 1,1 2-1,1-2 15,-1 1 1,1-1 0,0 0-1,0-1 1,0 1-1,0 0 1,0-1-1,0 1 1,0-1-1,0 1 1,1-1-1,-1 0 1,1 0-1,-1 0 1,1 0-1,4 0 1,14 3-292,0-1 1,0-1-1,38-2 1,-51 0-76,28-1-6471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7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24575,'0'7'0,"0"8"0,0 9 0,0 7 0,0 4 0,0 4 0,0 1 0,0 1 0,0 0 0,0 0 0,0-8-8191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7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476 83 24575,'-14'-1'0,"0"1"0,1 1 0,-1 0 0,0 1 0,1 1 0,-1 0 0,1 0 0,0 2 0,0-1 0,0 2 0,1 0 0,0 0 0,0 1 0,0 0 0,1 1 0,0 1 0,1 0 0,-18 18 0,-19 21 0,12-15 0,2 2 0,-37 50 0,65-75 0,0 0 0,0 0 0,1 1 0,0-1 0,1 1 0,0 0 0,1 0 0,0 0 0,1 0 0,0 1 0,1-1 0,0 0 0,1 0 0,0 0 0,1 1 0,0-1 0,1 0 0,0-1 0,0 1 0,7 12 0,3 9 0,2-1 0,1-1 0,2 0 0,0-1 0,32 36 0,-36-48 0,0-1 0,1-1 0,0 0 0,1-2 0,1 1 0,1-2 0,-1 0 0,2-1 0,0-1 0,0-1 0,0-1 0,1 0 0,1-2 0,21 5 0,72 13 0,-39-7 0,0-2 0,1-5 0,92 2 0,-136-12 0,0-1 0,1-2 0,61-15 0,-75 13 0,-1-1 0,0-1 0,0-1 0,-1-1 0,0 0 0,0-1 0,29-25 0,-31 24 0,39-35 0,61-63 0,-99 92 0,-2-1 0,0 0 0,-1-1 0,0 0 0,-2-1 0,0-1 0,14-41 0,-24 60 0,6-19 0,0-1 0,-1 0 0,-1 0 0,2-28 0,-7 42 0,-1-1 0,1 1 0,-2-1 0,1 1 0,-1-1 0,0 1 0,-1 0 0,0 0 0,0 0 0,0 0 0,-1 1 0,-1 0 0,1-1 0,-8-7 0,-6-8 0,-2 0 0,-1 2 0,0 1 0,-2 0 0,0 1 0,-42-24 0,-8 1 0,-82-32 0,118 59 0,0 1 0,0 2 0,-1 1 0,-1 3 0,0 1 0,-58-3 0,67 8 0,-1 2 0,1 2 0,0 1 0,-1 1 0,1 1 0,1 2 0,-1 1 0,-55 23 0,74-26-170,1 1-1,0 0 0,0 1 1,0-1-1,1 2 0,0 0 1,-12 13-1,-1 7-6655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40.1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32 24575,'3'13'0,"6"-17"0,12-24 0,-12 15 0,-8 13 0,-1 1 0,0-1 0,1 0 0,-1 0 0,1 0 0,-1 0 0,0 0 0,1 0 0,-1 0 0,0 1 0,1-1 0,-1 0 0,1 0 0,-1 1 0,0-1 0,0 0 0,1 0 0,-1 1 0,0-1 0,1 0 0,-1 1 0,0-1 0,0 0 0,0 1 0,1-1 0,-1 1 0,0-1 0,0 0 0,0 1 0,0-1 0,0 1 0,0-1 0,0 0 0,0 1 0,0-1 0,0 1 0,0-1 0,0 0 0,0 1 0,0-1 0,0 1 0,0-1 0,0 0 0,0 1 0,-1 0 0,-1 26 0,1-25 0,-40 323 0,38-304 24,1 0 0,1-1 0,1 1 0,4 35 0,-3-52-75,-1 1 0,1-1-1,-1 1 1,2-1 0,-1 0 0,0 0 0,1 1-1,0-1 1,-1 0 0,2 0 0,-1-1-1,0 1 1,1 0 0,0-1 0,0 1 0,0-1-1,0 0 1,0 0 0,1 0 0,-1-1 0,1 1-1,0-1 1,0 0 0,0 0 0,0 0 0,0 0-1,0-1 1,6 2 0,8-2-6775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40.5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52 88 24575,'0'0'0,"-1"0"0,0 0 0,0 0 0,0 0 0,0 0 0,1 0 0,-1-1 0,0 1 0,0 0 0,0 0 0,1-1 0,-1 1 0,0-1 0,0 1 0,1-1 0,-1 1 0,0-1 0,1 1 0,-1-1 0,1 0 0,-1 1 0,1-1 0,-1 0 0,1 0 0,-1 1 0,1-1 0,0 0 0,-1 0 0,1 1 0,0-1 0,0 0 0,-1 0 0,1 0 0,0 0 0,0 0 0,0 1 0,0-1 0,0 0 0,0 0 0,1 0 0,-1 0 0,0 1 0,0-1 0,0 0 0,1 0 0,-1 0 0,1 1 0,0-2 0,0-2 0,0 0 0,1 1 0,-1 0 0,1-1 0,0 1 0,0 0 0,0 0 0,0 0 0,0 0 0,4-3 0,-3 4 0,0 0 0,-1 0 0,1 0 0,0 0 0,0 1 0,0 0 0,0-1 0,0 1 0,0 0 0,0 0 0,0 1 0,1-1 0,-1 1 0,0-1 0,0 1 0,1 0 0,-1 0 0,0 1 0,5 0 0,-5 0 0,-1 0 0,1 1 0,-1-1 0,1 1 0,-1-1 0,0 1 0,0 0 0,1 0 0,-1 0 0,0 0 0,-1 0 0,1 1 0,0-1 0,-1 1 0,1-1 0,-1 1 0,2 4 0,0 1 0,-1 1 0,1-1 0,-2 1 0,1 0 0,-1-1 0,0 1 0,-1 0 0,0 0 0,-1 0 0,0 0 0,0-1 0,-1 1 0,-3 12 0,-1-8 0,-1 0 0,-1-1 0,0 0 0,0 0 0,-1-1 0,-1 1 0,-14 12 0,13-14 0,1 0 0,1 1 0,0 0 0,0 0 0,1 1 0,1 0 0,-11 22 0,17-32 0,1-1 0,-1 1 0,1-1 0,-1 1 0,1 0 0,-1-1 0,1 1 0,0 0 0,0-1 0,0 1 0,0 0 0,0-1 0,0 1 0,0 0 0,1-1 0,-1 1 0,1-1 0,-1 1 0,1-1 0,-1 1 0,1-1 0,0 1 0,0-1 0,0 1 0,0-1 0,0 0 0,2 2 0,0-1 0,0 0 0,0 0 0,0 0 0,1 0 0,-1-1 0,1 0 0,0 1 0,-1-1 0,1-1 0,0 1 0,6 0 0,3 0 0,0-1 0,1 0 0,-1-1 0,1-1 0,-1 0 0,14-4 0,-19 3-170,1 0-1,-1 0 0,0-1 1,0 0-1,-1-1 0,1 0 1,11-10-1,-4-1-6655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24.8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0 208 24575,'2'-3'0,"0"1"0,-1-1 0,1 0 0,0 1 0,1-1 0,-1 1 0,0-1 0,1 1 0,-1 0 0,5-3 0,8-7 0,-7 1 0,1-1 0,-2 0 0,8-16 0,-12 20 0,1 1 0,0-1 0,0 1 0,0 0 0,0 1 0,1-1 0,1 1 0,-1 0 0,1 0 0,0 0 0,0 1 0,0 0 0,14-8 0,-18 12 0,0 0 0,0 0 0,0 1 0,0-1 0,-1 1 0,1-1 0,0 1 0,0 0 0,0 0 0,0 0 0,0 0 0,0 0 0,0 0 0,0 0 0,0 1 0,0-1 0,0 1 0,0-1 0,0 1 0,0 0 0,-1 0 0,1 0 0,0 0 0,2 2 0,-1 0 0,0 0 0,-1 0 0,1 0 0,-1 1 0,0-1 0,0 1 0,-1 0 0,1-1 0,-1 1 0,1 0 0,0 6 0,2 10 0,-2 1 0,0-1 0,-1 34 0,-1-54 0,-3 33 0,-2-1 0,0 1 0,-3-1 0,-20 57 0,16-53 0,1 1 0,-12 74 0,23-106-29,-1-1 0,1 1 0,0 0 0,0-1 0,0 1 0,0 0 0,1-1 0,0 1 0,0-1 0,0 1 0,1-1 0,-1 1 0,1-1 0,0 0 0,0 0-1,1 0 1,-1 0 0,1 0 0,0 0 0,0-1 0,0 1 0,1-1 0,-1 0 0,1 0 0,-1 0 0,1 0 0,0-1 0,0 0 0,1 1 0,-1-2 0,0 1 0,1 0 0,-1-1 0,1 0 0,-1 0 0,1 0-1,-1 0 1,1-1 0,0 0 0,-1 0 0,1 0 0,0-1 0,-1 1 0,1-1 0,0 0 0,4-2 0,12-5-6797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41.4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586 59 24575,'-4'-1'0,"1"0"0,-1 0 0,1-1 0,0 0 0,0 0 0,-1 0 0,1 0 0,1 0 0,-7-6 0,-17-11 0,14 15 0,0 1 0,0 0 0,0 1 0,0 0 0,0 1 0,0 0 0,-1 1 0,1 0 0,0 1 0,0 0 0,0 1 0,0 1 0,0 0 0,0 0 0,0 1 0,1 1 0,-16 8 0,4-1 0,1 0 0,0 2 0,1 1 0,0 1 0,1 0 0,1 1 0,-23 28 0,30-30 0,1 0 0,0 0 0,2 1 0,0 0 0,0 1 0,2 0 0,0 1 0,1-1 0,1 1 0,0 0 0,1 1 0,2-1 0,0 1 0,0-1 0,3 33 0,-1-16 0,3 0 0,10 61 0,-9-79 0,1-1 0,1 0 0,0 0 0,1 0 0,1-1 0,0 0 0,19 26 0,0-8 0,2-1 0,0 0 0,2-3 0,1 0 0,2-2 0,1-2 0,0-1 0,2-2 0,1-1 0,0-2 0,1-2 0,56 17 0,-43-17 0,0-2 0,0-3 0,2-1 0,-1-4 0,1-1 0,0-3 0,65-4 0,-106 0 0,-1-1 0,1-1 0,-1 0 0,0 0 0,0-1 0,0 0 0,0-1 0,-1-1 0,0 0 0,0 0 0,11-9 0,-8 2 0,1 0 0,-2 0 0,0-2 0,0 0 0,-1 0 0,14-25 0,-5 3 0,-1 0 0,-3-2 0,0 0 0,-3 0 0,-1-1 0,-2-1 0,-2 0 0,-2-1 0,-1 0 0,-3 0 0,-1 0 0,-5-62 0,1 92 0,-1 0 0,0 0 0,-1 0 0,0 0 0,0 0 0,-2 1 0,1 0 0,-1 0 0,-1 0 0,0 1 0,-1 0 0,0 0 0,0 1 0,-1 0 0,0 1 0,0-1 0,-1 2 0,0 0 0,-16-9 0,-12-5 0,-2 1 0,0 1 0,-2 3 0,-47-13 0,53 21 0,1 2 0,-1 2 0,0 0 0,0 3 0,-51 4 0,14-1 0,63-2-105,-1 0 0,0 2 0,1-1 0,-1 1 0,1 1 0,-1 0 0,1 0 0,0 1 0,1 0 0,-1 1 0,1 0 0,-15 11 0,4 0-6721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48.1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26 109 24575,'0'-1'0,"-1"-1"0,1 1 0,-1-1 0,0 1 0,1 0 0,-1-1 0,0 1 0,0 0 0,0-1 0,0 1 0,0 0 0,0 0 0,-2-2 0,-9-14 0,12 16 0,-1 0 0,1 1 0,1-1 0,-1 0 0,0 1 0,0-1 0,0 0 0,0 1 0,0-1 0,0 0 0,1 1 0,-1-1 0,0 1 0,1-1 0,-1 0 0,0 1 0,1-1 0,-1 1 0,1-1 0,-1 1 0,1-1 0,-1 1 0,1-1 0,-1 1 0,1 0 0,-1-1 0,1 1 0,0 0 0,-1-1 0,2 1 0,17-8 0,-1 1 0,1 0 0,1 2 0,-1 0 0,21-2 0,19-4 0,-55 10 0,0 0 0,0 0 0,0 0 0,1 1 0,-1-1 0,0 1 0,1 0 0,-1 1 0,0-1 0,0 1 0,1 0 0,-1 0 0,0 0 0,0 0 0,0 1 0,0 0 0,0 0 0,-1 0 0,1 0 0,0 0 0,-1 1 0,0-1 0,1 1 0,-1 0 0,0 0 0,-1 1 0,1-1 0,0 0 0,-1 1 0,0 0 0,0-1 0,0 1 0,0 0 0,-1 0 0,1 0 0,-1 0 0,0 1 0,0-1 0,-1 0 0,1 0 0,-1 1 0,0-1 0,0 0 0,0 0 0,-1 1 0,1-1 0,-1 0 0,0 0 0,-3 7 0,-11 31 0,-39 75 0,36-80 0,0 0 0,-22 72 0,14-30-43,-6 18 178,30-89-281,0 1 1,1-1-1,0 1 0,0 0 1,1-1-1,0 1 0,1 0 0,0-1 1,2 10-1,3 1-6680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48.5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62 24575,'5'0'0,"7"0"0,7 0 0,5 0 0,-1-5 0,0-1 0,2-1 0,1 2 0,-3-4 0,0 0 0,0 1 0,3 2 0,1 3 0,1 1 0,2 1 0,-5 6 0,-1 2 0,-5-1-8191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55.46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890 63 24575,'-33'0'0,"0"1"0,-1 2 0,1 1 0,1 1 0,-52 16 0,41-7 0,0 3 0,1 1 0,0 2 0,2 2 0,1 1 0,-41 33 0,35-22 0,2 1 0,1 3 0,-48 56 0,78-79 0,1 1 0,0 0 0,1 1 0,0 0 0,-10 29 0,16-35 0,0 1 0,1-1 0,1 0 0,0 1 0,1-1 0,0 1 0,1 0 0,0-1 0,0 1 0,4 16 0,-1-16 0,1 0 0,1 0 0,0 0 0,0-1 0,1 0 0,1 0 0,-1 0 0,2-1 0,13 16 0,13 9 0,39 34 0,-72-68 0,24 19 0,1-2 0,0 0 0,2-2 0,-1-1 0,2-1 0,0-2 0,1-1 0,0-1 0,0-1 0,1-2 0,0-1 0,0-2 0,1 0 0,58-3 0,-56-1 0,-1-2 0,1-2 0,37-8 0,-56 8 0,-1 0 0,0 0 0,-1-2 0,1 0 0,-1 0 0,0-1 0,-1-1 0,0 0 0,20-18 0,2-5 0,50-59 0,-74 76 0,0 0 0,-1-1 0,0 1 0,-1-2 0,-1 1 0,-1-1 0,9-32 0,-3-2 0,-3 1 0,4-60 0,-11 85 0,-2 1 0,-1-1 0,-1 1 0,-1-1 0,-1 1 0,-13-44 0,6 33 0,-1-2 0,-1 1 0,-25-48 0,33 73 0,-1 1 0,0 0 0,0 0 0,-1 1 0,0 0 0,0 0 0,-1 1 0,0 0 0,-1 0 0,1 1 0,-1 0 0,0 0 0,-12-4 0,0 0 0,-1 2 0,0 0 0,0 1 0,0 2 0,-1 0 0,0 1 0,0 2 0,-45 0 0,64 2-105,1 0 0,0 1 0,0-1 0,0 1 0,0 0 0,-1 0 0,1 1 0,0-1 0,1 0 0,-1 1 0,0 0 0,-4 3 0,-6 9-6721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49.2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67 0 24575,'-2'21'0,"0"0"0,-1 0 0,-1 0 0,-1-1 0,-9 23 0,6-19 0,1 1 0,1-1 0,-3 30 0,4 4 0,4 0 0,6 75 0,0-108-1365,2-6-5461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49.6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26 24575,'35'-11'0,"-5"-1"0,-26 11 0,0 0 0,0 1 0,-1-1 0,1 1 0,0 0 0,0 0 0,0 1 0,0-1 0,0 1 0,0-1 0,0 1 0,0 1 0,0-1 0,-1 0 0,1 1 0,0 0 0,-1 0 0,5 3 0,-4-2 0,-1 1 0,1 0 0,-1 0 0,0 0 0,0 0 0,0 1 0,-1-1 0,1 1 0,-1 0 0,0-1 0,-1 1 0,3 8 0,0 12 0,0 1 0,-2 0 0,-1 0 0,-3 41 0,1-46 0,-1 21 0,0 0 0,-16 70 0,13-79-199,1 0-1,1 0 0,2 52 0,2-69-366,-1 11-6260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49.9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24575,'6'0'0,"6"0"0,6 0 0,6 0 0,4 0 0,2 0 0,2 0 0,0 5 0,0 2 0,-1 0 0,1 3 0,-6 1-8191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56.5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494 68 24575,'1'0'0,"-1"0"0,1 0 0,0 0 0,-1 0 0,1 0 0,0 0 0,-1 0 0,1 0 0,0 0 0,-1 0 0,1 0 0,0-1 0,-1 1 0,1 0 0,0-1 0,-1 1 0,1 0 0,-1-1 0,1 1 0,-1-1 0,1 1 0,-1 0 0,1-1 0,-1 1 0,1-1 0,-1 0 0,1 1 0,-1-1 0,0 1 0,1-1 0,-1 0 0,0 1 0,0-1 0,0 0 0,1 1 0,-1-1 0,0 0 0,0 1 0,0-1 0,0 0 0,0 1 0,0-1 0,0 0 0,0 0 0,-1 1 0,1-1 0,0 0 0,0 1 0,-1-2 0,0 0 0,1 0 0,-1 0 0,0 0 0,0 1 0,0-1 0,0 0 0,0 0 0,-1 1 0,1-1 0,-1 1 0,1-1 0,-1 1 0,1-1 0,-1 1 0,0 0 0,-2-1 0,-5-2 0,0 1 0,0 1 0,-1-1 0,1 2 0,-1-1 0,0 1 0,1 1 0,-1 0 0,0 0 0,1 1 0,-1 0 0,1 0 0,-16 6 0,11-3 0,1 2 0,0 0 0,0 1 0,0 0 0,1 1 0,0 0 0,0 1 0,-14 13 0,5 1 0,0 0 0,1 1 0,2 1 0,0 0 0,2 2 0,1 0 0,-23 55 0,29-56 0,0 0 0,2 1 0,1 0 0,1 0 0,-3 43 0,8-56 0,0 0 0,1 0 0,0 0 0,1 1 0,1-2 0,0 1 0,1 0 0,0-1 0,1 1 0,1-1 0,0 0 0,12 18 0,2-4 0,1 0 0,1-2 0,2 0 0,0-2 0,1 0 0,2-2 0,0-1 0,1-1 0,43 21 0,-48-27 0,23 12 0,57 23 0,-84-41 0,0-1 0,0-1 0,0 0 0,1-2 0,-1 0 0,31 0 0,-9-1 0,68 12 0,-82-8 0,1-2 0,0-1 0,0-1 0,0-1 0,51-6 0,-59 0 0,-1-1 0,0-1 0,0 0 0,0-2 0,-1 0 0,0-1 0,0-1 0,-1-1 0,18-16 0,-22 17 0,-1-1 0,-1 0 0,0 0 0,-1-2 0,0 1 0,-1-1 0,0 0 0,-1-1 0,-1 0 0,0 0 0,-1-1 0,-1 1 0,0-1 0,-1-1 0,-1 1 0,-1-1 0,0 1 0,-1-18 0,0-21 0,-5-120 0,2 154 0,-1 0 0,-1 0 0,0 0 0,-2 1 0,0 0 0,-10-21 0,9 29 0,0 0 0,-1 0 0,0 0 0,-1 1 0,0 1 0,-11-11 0,-68-53 0,83 70 0,-21-12 0,0 1 0,-1 1 0,0 2 0,-1 0 0,-1 2 0,-47-10 0,37 9 0,-8-1 0,-1 3 0,0 2 0,0 2 0,0 2 0,-1 2 0,-71 9 0,105-7-136,1 1-1,0 1 1,0 0-1,0 1 1,0 0-1,1 1 1,0 1-1,0 0 0,-22 15 1,22-9-6690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50.8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114 92 24575,'-2'0'0,"0"1"0,1-1 0,-1 0 0,0 0 0,0 0 0,1-1 0,-1 1 0,0 0 0,1-1 0,-1 1 0,1-1 0,-1 1 0,1-1 0,-1 0 0,1 0 0,-1 1 0,1-1 0,-1 0 0,1-1 0,0 1 0,0 0 0,-1 0 0,1 0 0,0-1 0,0 1 0,0 0 0,0-1 0,1 1 0,-1-1 0,0 1 0,1-1 0,-1 0 0,1 1 0,-1-1 0,1 0 0,0 1 0,0-1 0,-1 0 0,1 1 0,0-1 0,1 0 0,-1 1 0,0-1 0,0 0 0,1 1 0,-1-1 0,1 1 0,-1-1 0,1 0 0,0 1 0,0-1 0,0 1 0,0 0 0,0-1 0,0 1 0,0 0 0,0-1 0,0 1 0,0 0 0,1 0 0,-1 0 0,0 0 0,1 0 0,-1 1 0,1-1 0,-1 0 0,1 1 0,2-2 0,4-1 0,0 0 0,1 1 0,-1 0 0,1 0 0,-1 0 0,1 1 0,-1 1 0,1-1 0,0 1 0,-1 1 0,1 0 0,-1 0 0,1 0 0,-1 1 0,1 1 0,12 5 0,-16-6 0,0 0 0,0 1 0,-1 0 0,1 0 0,-1 0 0,1 1 0,-1 0 0,0-1 0,-1 1 0,1 1 0,-1-1 0,1 0 0,-1 1 0,-1 0 0,1 0 0,-1 0 0,0 0 0,0 0 0,0 0 0,0 0 0,-1 1 0,0-1 0,0 0 0,-1 1 0,0-1 0,0 1 0,0 6 0,-2-3 0,0-1 0,0 0 0,0 0 0,-1 0 0,0 0 0,-1 0 0,0-1 0,0 1 0,0-1 0,-1 0 0,0 0 0,-1-1 0,1 0 0,-9 8 0,-3 1 0,1-1 0,-2-1 0,0 0 0,-26 13 0,2-6 0,29-15 0,1 1 0,0 0 0,0 1 0,0 0 0,1 1 0,-14 12 0,24-19 0,-1 0 0,1 0 0,0 0 0,0 1 0,0-1 0,0 0 0,1 0 0,-1 1 0,0-1 0,0 1 0,1-1 0,-1 1 0,1-1 0,-1 1 0,1-1 0,0 1 0,0-1 0,-1 1 0,1 0 0,0-1 0,0 1 0,1-1 0,-1 1 0,0-1 0,1 4 0,1-3 0,-1 1 0,1 0 0,0 0 0,0-1 0,0 1 0,0-1 0,0 0 0,1 0 0,-1 1 0,1-2 0,-1 1 0,4 2 0,7 3 0,1 0 0,0-1 0,0 0 0,19 4 0,3-2-273,1-2 0,0-2 0,-1-1 0,58-4 0,-68 1-6553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51.2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184 23 24575,'12'-20'0,"-7"18"0,-7 15 0,-14 21 0,0-1 0,-40 58 0,39-68 0,2 0 0,1 2 0,1-1 0,0 2 0,2-1 0,-13 50 0,23-71 0,0-1 0,0 0 0,1 0 0,-1 1 0,1-1 0,0 0 0,0 0 0,1 1 0,-1-1 0,0 0 0,1 0 0,0 1 0,0-1 0,0 0 0,0 0 0,0 0 0,1 0 0,-1 0 0,1 0 0,3 4 0,-1-5 0,-1 1 0,1-1 0,0 1 0,-1-1 0,1 0 0,0 0 0,1-1 0,-1 1 0,0-1 0,0 0 0,1 0 0,-1 0 0,0-1 0,1 1 0,4-1 0,0 1-97,-1 0-1,1-1 1,0 0-1,0-1 1,0 0-1,-1 0 1,1-1-1,0 0 1,-1 0-1,1-1 1,-1 0-1,0 0 0,14-9 1,-7-1-6729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25.19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18 24575,'37'-9'0,"-2"1"0,-34 8 0,1 0 0,-1 1 0,1-1 0,0 0 0,-1 1 0,1-1 0,-1 1 0,1 0 0,-1-1 0,1 1 0,-1 0 0,0 0 0,1 0 0,-1 0 0,0 0 0,0 0 0,1 1 0,-1-1 0,0 0 0,0 1 0,1 1 0,2 5 0,0 1 0,-1 0 0,0-1 0,0 1 0,-1 0 0,0 0 0,0 1 0,-1-1 0,0 0 0,-1 1 0,0-1 0,0 0 0,-1 1 0,-4 17 0,0-3 0,-2 0 0,0-1 0,-1 0 0,-18 34 0,9-23 0,-18 50 0,31-72 0,1-1 0,-1 1 0,2 0 0,0 0 0,0 0 0,1 0 0,1 0 0,1 18 0,0-27-4,-1 0 0,1 0 0,-1-1 0,1 1 0,0 0 0,0 0 0,0-1 0,1 1 0,-1-1 0,0 1 0,1-1 0,0 0 0,0 1 0,-1-1 0,1 0 0,1 0 0,-1 0 0,0-1 0,5 4 0,-3-3 20,1 0 1,-1-1 0,1 1 0,-1-1-1,1 0 1,0 0 0,-1 0-1,1-1 1,0 0 0,0 0-1,5 0 1,0-1-152,0-1 0,0 0 0,0 0 0,0-1 0,0 0 0,-1-1 0,0 0 0,1 0 0,-1-1 0,13-10 0,5-10-6691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51.5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65 0 24575,'-2'1'0,"0"0"0,0 0 0,0 0 0,0 0 0,0 0 0,1 1 0,-1-1 0,0 0 0,1 1 0,-1 0 0,1-1 0,-1 1 0,1 0 0,0 0 0,0-1 0,0 1 0,-1 3 0,-17 36 0,14-28-3,2 1 0,0 0 0,1 0 0,0 0 0,1 0 0,1 0 0,0 0 0,3 18 0,3 11 70,18 57 1,-15-65-559,0 1 0,5 58 0,-13-67-6335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57.7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497 155 24575,'0'-2'0,"0"0"0,0 0 0,-1 0 0,1 0 0,0 1 0,-1-1 0,0 0 0,1 0 0,-1 0 0,0 1 0,0-1 0,0 0 0,0 1 0,0-1 0,0 0 0,0 1 0,-1 0 0,1-1 0,-1 1 0,-2-2 0,0 0 0,-1 0 0,1 1 0,-1 0 0,0 0 0,0 0 0,0 1 0,-9-2 0,-1 0 0,0 2 0,0 0 0,0 1 0,-25 3 0,29-2 0,0 1 0,1 1 0,-1 0 0,1 1 0,0 0 0,0 0 0,0 1 0,1 0 0,-1 1 0,-13 11 0,10-6 0,0 1 0,1 1 0,0 0 0,1 0 0,1 2 0,-10 14 0,2 5 0,2 0 0,1 0 0,1 2 0,2 0 0,-11 54 0,17-49 0,1 0 0,2 1 0,2-1 0,7 72 0,-4-103 0,1-1 0,-1 1 0,2-1 0,-1 1 0,1-1 0,1 0 0,0 0 0,0-1 0,0 0 0,1 1 0,12 11 0,6 5 0,1-1 0,29 22 0,-29-28 0,0-1 0,2-1 0,0-2 0,1-1 0,54 19 0,153 29 0,-52-31 0,-145-25 0,56 0 0,-61-4 0,1 1 0,43 8 0,-22-1 0,1-3 0,0-2 0,65-4 0,-98 0 0,2-2 0,-1-2 0,0-1 0,-1 0 0,1-2 0,35-14 0,3-1 0,-42 15 0,-1 0 0,0-1 0,0-1 0,-1-1 0,0-1 0,0 0 0,-1-1 0,-1-1 0,0-1 0,16-18 0,-21 20 0,-2 0 0,1-1 0,-2 0 0,0 0 0,0-1 0,-1 0 0,-1-1 0,0 1 0,-1-1 0,-1 0 0,0-1 0,-1 1 0,-1-1 0,1-18 0,-2-8 0,-2 0 0,-1 0 0,-2 1 0,-16-69 0,13 86 0,-1 0 0,-1 1 0,-1-1 0,0 2 0,-2 0 0,-1 0 0,-1 1 0,0 0 0,-20-20 0,7 14 0,-1 1 0,-1 1 0,-1 1 0,-1 1 0,-1 2 0,-1 2 0,0 1 0,-2 1 0,-49-16 0,29 15 0,0 3 0,-1 2 0,0 3 0,-1 2 0,-93 0 0,129 9 0,0 2 0,0 0 0,0 1 0,1 1 0,-24 9 0,15-5 0,-45 9 0,-209 46 0,168-34 0,107-29-59,0 1 0,-1 0-1,1 1 1,0 0-1,0 0 1,1 0 0,-1 1-1,1 1 1,-1-1 0,1 1-1,1 0 1,-1 1 0,1-1-1,0 1 1,0 1-1,0-1 1,1 1 0,0 0-1,1 0 1,-1 0 0,1 1-1,-3 9 1,-4 8-6767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52.6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158 97 24575,'-1'0'0,"0"0"0,0 0 0,0 0 0,1 0 0,-1 0 0,0 0 0,0-1 0,0 1 0,1 0 0,-1-1 0,0 1 0,0-1 0,1 1 0,-1 0 0,0-1 0,1 0 0,-1 1 0,1-1 0,-1 1 0,0-1 0,1 0 0,-1 1 0,1-1 0,0 0 0,-1 1 0,1-1 0,0 0 0,-1 0 0,1 0 0,0 1 0,0-1 0,0 0 0,-1 0 0,1 0 0,0 0 0,0 1 0,0-1 0,0 0 0,1 0 0,-1 0 0,0 0 0,0 1 0,0-1 0,1-1 0,0-1 0,-1 0 0,1 1 0,0-1 0,0 0 0,0 0 0,1 1 0,-1-1 0,0 1 0,1-1 0,0 1 0,-1 0 0,3-2 0,4-1 0,0 0 0,1 1 0,-1 0 0,1 1 0,0 0 0,0 1 0,0-1 0,0 2 0,0-1 0,15 0 0,-17 2 0,-1-1 0,1 1 0,0 0 0,0 1 0,0 0 0,0 0 0,0 0 0,-1 1 0,1 0 0,-1 0 0,1 1 0,-1 0 0,0 0 0,11 7 0,-14-7 0,0 1 0,0-1 0,0 1 0,-1 0 0,1-1 0,-1 1 0,0 0 0,0 0 0,-1 1 0,1-1 0,-1 0 0,0 0 0,0 1 0,0-1 0,0 1 0,-1-1 0,0 1 0,0-1 0,0 1 0,-1-1 0,1 1 0,-1-1 0,0 1 0,0-1 0,-1 0 0,1 0 0,-4 6 0,-1 5 0,-2-1 0,1 0 0,-2 0 0,0-1 0,-1 0 0,-16 17 0,6-11 0,-2-1 0,0-2 0,-46 28 0,47-32 0,1 0 0,1 1 0,0 1 0,0 1 0,2 1 0,-20 21 0,32-29 0,0-1 0,1 1 0,0 0 0,0 0 0,1 1 0,0-1 0,0 1 0,1 0 0,0-1 0,1 1 0,0 0 0,0 10 0,0-14 0,1-1 0,0 0 0,0 1 0,1-1 0,-1 0 0,1 1 0,0-1 0,0 0 0,1 0 0,-1 0 0,1 0 0,0 0 0,0 0 0,0 0 0,0-1 0,1 1 0,0-1 0,-1 1 0,1-1 0,1 0 0,-1 0 0,0 0 0,1-1 0,-1 1 0,1-1 0,5 3 0,5-1 0,1 1 0,0-2 0,0 0 0,0-1 0,0-1 0,22 0 0,91-9 0,-103 2-1365,-5-1-5461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53.1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155 1 24575,'-4'0'0,"1"1"0,0 0 0,0 0 0,0 0 0,0 1 0,0-1 0,0 1 0,1-1 0,-1 1 0,0 0 0,1 0 0,0 0 0,-1 1 0,1-1 0,0 0 0,-3 6 0,-29 43 0,23-29 0,1 0 0,1 1 0,1 0 0,1 1 0,-7 45 0,7-20 0,1 96 0,6-139 0,1 0 0,-1 1 0,1-1 0,0 0 0,1 1 0,-1-1 0,1 0 0,1 0 0,-1 0 0,1 0 0,0 0 0,0-1 0,0 0 0,1 1 0,0-1 0,0 0 0,1-1 0,8 8 0,-7-7 0,1 0 0,1-1 0,-1 0 0,0 0 0,1-1 0,0 0 0,0 0 0,0-1 0,0 0 0,0 0 0,1-1 0,-1 0 0,1-1 0,9 0 0,-13 0 0,1-1 0,-1 1 0,1-1 0,-1 0 0,1 0 0,-1-1 0,0 0 0,1 0 0,-1 0 0,0 0 0,0-1 0,-1 0 0,1 0 0,-1 0 0,1-1 0,-1 1 0,0-1 0,0 0 0,0 0 0,-1-1 0,0 1 0,1-1 0,-2 1 0,1-1 0,0 0 0,-1 0 0,0-1 0,0 1 0,-1 0 0,1-1 0,-1 1 0,0 0 0,-1-1 0,1-8 0,-1 6 0,1-1 0,-2 1 0,1-1 0,-1 1 0,-1-1 0,1 1 0,-1 0 0,-1 0 0,1 0 0,-2 0 0,1 0 0,-1 1 0,0-1 0,0 1 0,-1 0 0,0 0 0,0 1 0,-1-1 0,0 1 0,0 0 0,0 1 0,-10-7 0,5 6-195,0 1 0,-1 0 0,0 1 0,1 0 0,-1 1 0,-14-3 0,-3 2-6631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58.9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677 68 24575,'-34'-11'0,"3"-1"0,17 10 0,-1 0 0,0 1 0,-1 0 0,1 1 0,0 1 0,0 0 0,-25 7 0,30-6 0,0 1 0,1 1 0,-1 0 0,1 0 0,-1 0 0,1 2 0,1-1 0,-1 1 0,1 0 0,0 1 0,0 0 0,-7 8 0,-56 64 0,-69 88 0,125-146 0,0 0 0,2 1 0,1 1 0,1 0 0,1 1 0,-10 33 0,9-18 0,3 0 0,0 0 0,-1 47 0,8-70 0,2-1 0,-1 1 0,2 0 0,0-1 0,1 1 0,0-1 0,1 0 0,1 0 0,0 0 0,1-1 0,9 15 0,0-3 0,2-1 0,1 0 0,1-1 0,0-1 0,2-1 0,1-1 0,1-1 0,0-1 0,2 0 0,37 20 0,-14-11 0,0-1 0,2-4 0,1-1 0,1-2 0,86 19 0,-81-27 0,1-2 0,115 3 0,-57-12 0,104-4 0,-187 0 0,0-2 0,0-1 0,-1-1 0,0-2 0,0-1 0,-1-2 0,-1 0 0,0-3 0,0 0 0,-2-2 0,0-1 0,-1-1 0,-1-1 0,34-34 0,-56 49 0,0 0 0,0-1 0,-1 1 0,1-1 0,-1 0 0,-1 0 0,1 0 0,-1-1 0,0 1 0,0 0 0,-1-1 0,2-12 0,-1-8 0,-4-52 0,0 39 0,-2 5 0,-1 0 0,-2 0 0,-1 0 0,-2 1 0,-26-59 0,-5-21 0,32 87 0,0-1 0,-2 1 0,-1 1 0,-1 0 0,-1 0 0,-2 1 0,0 1 0,-1 1 0,-2 1 0,0 0 0,-2 1 0,0 1 0,-1 1 0,-47-30 0,-22-20 0,64 47 0,-2 0 0,-47-26 0,64 43 0,0 0 0,-1 1 0,1 0 0,-1 1 0,0 0 0,0 1 0,-20-1 0,-98 6 0,53 1 0,-5-6 0,55-1 0,1 2 0,-1 1 0,0 2 0,1 0 0,-1 2 0,-28 7 0,7 12-1365,29-12-5461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43.7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 1 24575,'0'32'0,"1"71"0,-20 157 0,17-244 0,-13 113 0,14-116 0,1-1 0,0 0 0,1 0 0,0 1 0,1-1 0,1 0 0,0 0 0,5 14 0,4-8-1365,0-4-5461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44.1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273 0 24575,'-8'1'0,"0"0"0,0 1 0,1-1 0,-1 1 0,1 1 0,-1 0 0,1 0 0,0 0 0,0 1 0,0 0 0,1 0 0,-1 1 0,-10 10 0,-5 6 0,1 0 0,-22 29 0,34-38 0,0-1 0,1 1 0,0 1 0,0 0 0,2 0 0,0 0 0,0 0 0,-6 26 0,11-35 0,0 1 0,1-1 0,-1 1 0,1 0 0,0-1 0,1 1 0,-1 0 0,1-1 0,0 1 0,0-1 0,0 1 0,1-1 0,-1 1 0,1-1 0,0 0 0,1 0 0,-1 0 0,1 0 0,-1 0 0,1-1 0,0 1 0,1-1 0,-1 0 0,0 1 0,1-2 0,0 1 0,0 0 0,0-1 0,0 0 0,0 1 0,6 1 0,0 0 0,-1 0 0,1 0 0,0-1 0,0 0 0,0-1 0,0 0 0,0 0 0,0-1 0,1-1 0,-1 1 0,0-2 0,1 0 0,-1 0 0,0 0 0,0-1 0,0-1 0,0 0 0,0 0 0,0-1 0,-1-1 0,0 1 0,0-1 0,15-11 0,-6 1 0,-2-1 0,1 0 0,-2-1 0,13-19 0,-23 29 0,0 0 0,-1 0 0,0-1 0,0 1 0,-1-1 0,0 0 0,-1 0 0,1 0 0,-1 0 0,-1-1 0,0 1 0,0 0 0,-1-1 0,0-10 0,-2 12 0,0 0 0,0 1 0,0-1 0,-1 1 0,0-1 0,-1 1 0,0 0 0,1 0 0,-2 0 0,1 1 0,-1 0 0,0 0 0,0 0 0,0 0 0,-9-5 0,7 4 0,0 1 0,0 0 0,-1 0 0,1 1 0,-1 0 0,0 1 0,-1 0 0,1 0 0,0 0 0,-1 1 0,-17-2 0,23 4-105,0 0 0,0 1 0,0-1 0,0 1 0,0-1 0,0 1 0,0 0 0,0 0 0,0 0 0,0 1 0,0-1 0,-2 2 0,-9 9-6721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03.2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401 0 24575,'-9'2'0,"0"1"0,0-1 0,1 1 0,-1 1 0,1-1 0,0 2 0,0-1 0,0 1 0,0 0 0,1 1 0,0 0 0,-7 6 0,-90 91 0,84-80 0,0 1 0,2 1 0,1 1 0,1 0 0,2 1 0,0 1 0,2 0 0,1 1 0,1 0 0,1 0 0,2 1 0,1 0 0,2 1 0,0-1 0,2 37 0,2-43 0,1 0 0,1 0 0,1 0 0,9 33 0,-9-45 0,2-1 0,-1 0 0,2 0 0,-1 0 0,1-1 0,1 1 0,0-1 0,0-1 0,1 0 0,15 14 0,9 7 0,1-2 0,1-2 0,63 38 0,-78-54 0,0-1 0,1-1 0,-1-1 0,2 0 0,-1-1 0,1-1 0,0-2 0,0 0 0,32 1 0,21-4 0,-1-3 0,82-13 0,-130 11 0,1 0 0,-1-2 0,0-1 0,-1-1 0,1-1 0,-2-1 0,0-1 0,0 0 0,32-26 0,-44 29 0,0-1 0,-1 0 0,0-1 0,-1 0 0,0-1 0,-1 1 0,0-2 0,-1 1 0,0-1 0,-1 0 0,-1 0 0,0-1 0,0 0 0,-2 0 0,0 0 0,2-18 0,-3 12 0,-2 0 0,0 0 0,-1 0 0,-1 1 0,-1-1 0,-1 0 0,0 1 0,-2-1 0,0 2 0,-1-1 0,-11-21 0,3 13 0,-1 0 0,-1 1 0,-1 1 0,-1 0 0,-1 2 0,-2 0 0,0 1 0,-1 2 0,-1 0 0,-1 1 0,-1 2 0,0 0 0,-2 2 0,1 1 0,-2 1 0,-56-17 0,58 21 0,0 2 0,0 1 0,0 1 0,0 1 0,-1 2 0,-54 1 0,78 2-105,0-1 0,0 1 0,0 0 0,0 0 0,0 0 0,0 1 0,0-1 0,0 1 0,1 0 0,-1 0 0,0 1 0,-4 3 0,-12 14-6721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45.2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62 93 24575,'-1'0'0,"0"0"0,-1 0 0,1 1 0,0-1 0,0 0 0,-1-1 0,1 1 0,0 0 0,-1 0 0,1 0 0,0-1 0,0 1 0,-1-1 0,1 1 0,0-1 0,0 1 0,0-1 0,0 0 0,0 0 0,-1 1 0,0-3 0,2 2 0,0 1 0,0-1 0,0 0 0,0 0 0,0 0 0,0 0 0,0 0 0,0 0 0,0 1 0,1-1 0,-1 0 0,0 0 0,1 0 0,-1 0 0,0 1 0,1-1 0,-1 0 0,1 0 0,-1 1 0,1-1 0,0 0 0,0 0 0,5-5 0,0 0 0,1 1 0,-1 0 0,1 0 0,12-6 0,-8 6 0,1 0 0,1 1 0,-1 1 0,1 0 0,-1 1 0,1 0 0,0 0 0,0 2 0,21 1 0,-28-1 0,-1 1 0,1 0 0,-1 0 0,0 0 0,1 1 0,-1 0 0,0 0 0,0 0 0,0 1 0,0 0 0,5 3 0,-8-3 0,1-1 0,0 1 0,-1 0 0,0 0 0,0 0 0,1 0 0,-2 0 0,1 0 0,0 1 0,-1-1 0,1 1 0,-1-1 0,0 1 0,0-1 0,-1 1 0,1 0 0,-1-1 0,1 5 0,-2-3 0,0 0 0,0 0 0,0 0 0,0 0 0,-1 0 0,0-1 0,0 1 0,0-1 0,-1 1 0,1-1 0,-1 0 0,0 0 0,0 0 0,-1 0 0,1 0 0,-1-1 0,-5 5 0,-12 9 0,-44 28 0,51-37 0,-17 12 0,10-9 0,2 2 0,-1 0 0,2 1 0,-28 27 0,43-38 0,0 1 0,0-1 0,0 1 0,0 0 0,1 0 0,-1 0 0,1 0 0,0 0 0,0 0 0,1 1 0,-1-1 0,1 1 0,0-1 0,0 1 0,0 0 0,1-1 0,0 1 0,0 0 0,0-1 0,0 1 0,1 0 0,0-1 0,0 1 0,0 0 0,0-1 0,1 1 0,0-1 0,3 7 0,-1-6 0,-1 0 0,1 0 0,0 0 0,0-1 0,1 0 0,-1 0 0,1 0 0,0 0 0,0-1 0,0 0 0,1 0 0,-1 0 0,1-1 0,0 0 0,-1 0 0,1 0 0,0 0 0,0-1 0,7 0 0,16 3 0,-1-3 0,52-2 0,-61 0 0,-2-1 21,-1 0 1,0-1-1,21-7 0,7-1-1471,-22 6-5376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45.5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1 0,0-1 0,-1 1 0,1-1 0,0 1 0,0 0 0,0-1 0,0 1 0,-1 0 0,1-1 0,0 1 0,-1 0 0,1 0 0,0 0 0,-1 0 0,1 0 0,-1 0 0,0 0 0,1 0 0,-1 0 0,0 0 0,1 0 0,-1 1 0,7 31 0,-7-30 0,8 85 6,-6 176-1,-5-120-1381,3-118-5450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25.8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24575,'1'4'0,"1"0"0,-1 0 0,1 0 0,0 0 0,0-1 0,0 1 0,1-1 0,-1 0 0,1 1 0,0-1 0,0 0 0,0-1 0,0 1 0,5 2 0,5 7 0,29 35 0,-3 2 0,-1 1 0,-3 2 0,-2 2 0,42 91 0,-19-40 61,20 46-1487,-68-131-5400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04.2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551 280 24575,'0'-2'0,"-1"0"0,1 0 0,-1 0 0,1 0 0,-1 0 0,0 0 0,0 0 0,0 0 0,0 1 0,0-1 0,0 0 0,0 1 0,-1-1 0,1 1 0,0-1 0,-1 1 0,-2-2 0,-35-23 0,20 14 0,11 5 0,0 2 0,-1-1 0,0 1 0,0 0 0,0 1 0,0 0 0,-1 1 0,-14-4 0,17 6 0,0 1 0,-1-1 0,1 1 0,-1 1 0,1-1 0,-1 1 0,1 1 0,0-1 0,-1 1 0,1 1 0,0-1 0,-7 5 0,-2 0 0,-1 1 0,1 0 0,1 1 0,0 1 0,0 1 0,1 0 0,0 0 0,1 2 0,1 0 0,0 0 0,0 1 0,2 0 0,-1 1 0,2 1 0,0-1 0,1 1 0,1 1 0,0 0 0,-8 33 0,6-9 0,2-11 0,-5 57 0,12-77 0,0 0 0,0 0 0,1-1 0,0 1 0,1 0 0,0 0 0,1-1 0,-1 1 0,9 16 0,0-7 0,0 0 0,1 0 0,1-2 0,1 1 0,0-2 0,33 29 0,-13-17 0,2-1 0,56 31 0,-59-42 0,0-2 0,0-2 0,1-1 0,47 9 0,-59-14 0,34 5 0,1-3 0,-1-2 0,1-2 0,0-3 0,0-3 0,62-9 0,-90 7 0,0-2 0,-1 0 0,0-2 0,0-1 0,-1-2 0,-1 0 0,1-2 0,-2 0 0,0-2 0,39-31 0,-20 14 0,-3-2 0,-1-1 0,-1-3 0,-2-1 0,32-43 0,-59 68 0,0-1 0,-2 0 0,1 0 0,-2 0 0,0-1 0,-1 0 0,0-1 0,-1 0 0,-1 1 0,-1-1 0,0 0 0,-2-1 0,1 1 0,-2 0 0,-1-1 0,0 1 0,-1 0 0,-1 0 0,-7-27 0,4 26 0,-1 1 0,-1-1 0,0 2 0,-2-1 0,1 1 0,-2 0 0,0 1 0,-1 1 0,-1 0 0,0 0 0,0 1 0,-2 1 0,1 0 0,-2 1 0,-16-9 0,4 5 0,1 1 0,-2 1 0,0 2 0,0 1 0,-1 1 0,0 1 0,-1 2 0,-42-3 0,-20 3 0,-146 10 0,205 0 0,-1 2 0,-57 18 0,-7 2 0,72-19-1365,3 1-5461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11.3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 24575,'0'-5'0,"0"3"0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10.9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 24575,'0'-5'0,"0"3"0,0 8 0,0 7 0,0 7 0,0 6 0,0 3 0,0 2 0,5 1 0,2 0 0,0 0 0,-2-1 0,-1 1 0,-2-1 0,0 0 0,-2-1 0,0-4-8191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11.8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0 266 24575,'0'-25'0,"1"0"0,1 0 0,8-36 0,-8 52 0,0 0 0,1 0 0,0 0 0,1 1 0,0-1 0,1 1 0,-1 0 0,2 1 0,-1-1 0,1 1 0,0 0 0,11-11 0,-15 17 0,-1 0 0,1 0 0,-1-1 0,1 1 0,-1 0 0,1 0 0,0 0 0,-1 0 0,1 1 0,0-1 0,0 0 0,-1 1 0,1-1 0,0 1 0,0 0 0,0 0 0,0 0 0,0-1 0,0 2 0,0-1 0,0 0 0,-1 0 0,1 1 0,4 0 0,-3 1 0,0 0 0,0 0 0,1 0 0,-1 1 0,-1-1 0,1 1 0,0 0 0,-1-1 0,1 1 0,-1 0 0,4 7 0,2 4 0,-1 2 0,0-1 0,-1 1 0,7 28 0,-1 5 0,-8-62 0,1 0 0,0 0 0,13-23 0,-17 34 0,1 0 0,-1 0 0,0 0 0,1 0 0,0 0 0,-1 1 0,1-1 0,0 0 0,0 1 0,0-1 0,0 1 0,0 0 0,4-2 0,-5 3 0,1 0 0,-1-1 0,0 1 0,0 1 0,1-1 0,-1 0 0,0 0 0,1 0 0,-1 1 0,0-1 0,0 0 0,1 1 0,-1-1 0,0 1 0,0 0 0,0-1 0,0 1 0,0 0 0,0 0 0,0 0 0,0 0 0,0 0 0,0 0 0,0 0 0,0 0 0,-1 0 0,2 2 0,7 15 2,0 0 0,-1 0-1,-1 1 1,-1 0-1,0 0 1,-2 0 0,0 1-1,1 26 1,10 37-1382,-9-56-5446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12.3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1 442 24575,'0'2'0,"0"1"0,0-1 0,0 0 0,0 1 0,1-1 0,-1 0 0,1 1 0,0-1 0,-1 0 0,1 1 0,0-1 0,0 0 0,0 0 0,1 0 0,-1 0 0,0 0 0,1 0 0,0-1 0,-1 1 0,1 0 0,0-1 0,0 1 0,0-1 0,0 1 0,0-1 0,0 0 0,0 0 0,0 0 0,0 0 0,1-1 0,-1 1 0,0 0 0,0-1 0,1 0 0,-1 1 0,1-1 0,-1 0 0,0 0 0,1 0 0,3-1 0,2 0 0,-1 0 0,1 0 0,-1-1 0,0 0 0,1 0 0,-1-1 0,0 0 0,0 0 0,-1-1 0,1 1 0,11-10 0,-16 11 0,0-1 0,1 0 0,-1 1 0,0-1 0,-1 0 0,1 0 0,0 0 0,-1 0 0,0 0 0,1-1 0,-1 1 0,-1 0 0,1-1 0,0 1 0,-1 0 0,0-1 0,1 1 0,-1-1 0,-1 1 0,1-1 0,0 1 0,-1 0 0,0-1 0,0 1 0,0 0 0,0-1 0,0 1 0,-1 0 0,1 0 0,-1 0 0,-2-3 0,-9-14 0,0 0 0,-2 1 0,-26-27 0,15 17 0,18 19 0,3 5 0,0-1 0,0 0 0,1 0 0,0-1 0,0 1 0,-6-14 0,10 17 0,-1 1 0,1-1 0,0 1 0,-1-1 0,1 0 0,0 1 0,1-1 0,-1 1 0,0-1 0,1 1 0,0-1 0,-1 1 0,1-1 0,0 1 0,0 0 0,0-1 0,1 1 0,-1 0 0,1 0 0,-1 0 0,1 0 0,-1 0 0,1 0 0,3-2 0,12-12-49,2 1-1,33-22 1,-26 20-1168,-10 5-5609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13.9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251 14 24575,'11'-7'0,"-11"7"0,0-1 0,0 1 0,0 0 0,0 0 0,0 0 0,0-1 0,0 1 0,0 0 0,0 0 0,0-1 0,0 1 0,0 0 0,0 0 0,0 0 0,0-1 0,0 1 0,0 0 0,-1 0 0,1 0 0,0-1 0,0 1 0,0 0 0,0 0 0,0 0 0,-1 0 0,1-1 0,0 1 0,0 0 0,0 0 0,-1 0 0,1 0 0,0 0 0,0 0 0,-1 0 0,1 0 0,0 0 0,0 0 0,0 0 0,-1 0 0,1 0 0,0 0 0,0 0 0,-1 0 0,1 0 0,0 0 0,0 0 0,-1 0 0,1 0 0,0 0 0,0 0 0,0 0 0,-1 0 0,1 0 0,0 1 0,0-1 0,0 0 0,0 0 0,-1 0 0,-8 3 0,1 0 0,-1 1 0,1 0 0,0 0 0,0 0 0,0 1 0,0 1 0,1-1 0,0 1 0,0 0 0,0 1 0,1 0 0,0 0 0,-8 12 0,-2 5 0,0 0 0,2 2 0,-15 36 0,17-32 0,2 0 0,0 1 0,3 0 0,0 0 0,2 1 0,2 0 0,0 0 0,3 0 0,5 56 0,-5-84-49,1 1 1,0-1-1,0 0 0,1 1 0,-1-1 1,1 0-1,0 0 0,0 0 0,0 0 1,1 0-1,-1-1 0,1 1 0,0-1 1,0 1-1,0-1 0,1 0 0,-1 0 1,1-1-1,-1 1 0,1-1 0,0 0 1,0 0-1,0 0 0,0 0 0,1-1 0,-1 1 1,9 1-1,12 1-6777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14.4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96 182 24575,'-1'0'0,"-1"-1"0,1 0 0,-1 1 0,1-1 0,-1 0 0,1 0 0,0 0 0,0 0 0,-1 0 0,1-1 0,0 1 0,0 0 0,0 0 0,0-1 0,0 1 0,1-1 0,-1 1 0,0-1 0,1 1 0,-1-1 0,1 1 0,-1-1 0,1 0 0,0 1 0,0-1 0,-1 1 0,1-3 0,-3-46 0,3 46 0,1-1 0,-1 1 0,1 0 0,1-1 0,-1 1 0,0 0 0,1 0 0,0 0 0,0 0 0,0 0 0,1 0 0,-1 1 0,1-1 0,0 1 0,0 0 0,0-1 0,0 1 0,1 1 0,-1-1 0,1 0 0,0 1 0,0 0 0,0 0 0,0 0 0,0 0 0,0 1 0,0-1 0,0 1 0,1 0 0,-1 1 0,1-1 0,-1 1 0,0 0 0,1 0 0,-1 0 0,1 0 0,-1 1 0,1 0 0,-1 0 0,0 0 0,0 0 0,1 1 0,-1-1 0,0 1 0,0 0 0,-1 1 0,1-1 0,4 4 0,-4-2 0,0-1 0,0 1 0,-1-1 0,0 1 0,0 0 0,0 0 0,0 1 0,-1-1 0,0 1 0,0-1 0,0 1 0,0-1 0,0 1 0,-1 0 0,0 0 0,0 0 0,-1 0 0,1 0 0,-1 0 0,0 0 0,0 0 0,-1 0 0,0 0 0,1 0 0,-2 0 0,1 0 0,-1 0 0,1-1 0,-1 1 0,0 0 0,-1-1 0,1 0 0,-6 7 0,-8 10 0,-2-1 0,0-1 0,-1-1 0,-1 0 0,-27 17 0,10-6 0,28-22 0,1 1 0,0 0 0,0 1 0,1 0 0,0 0 0,1 0 0,-8 14 0,13-21 0,0 0 0,0 0 0,0 0 0,0 1 0,0-1 0,0 0 0,0 1 0,1-1 0,-1 0 0,1 1 0,0-1 0,0 1 0,-1-1 0,2 0 0,-1 1 0,0-1 0,0 1 0,1-1 0,-1 0 0,1 1 0,0-1 0,0 0 0,0 1 0,0-1 0,0 0 0,0 0 0,1 0 0,-1 0 0,1 0 0,-1 0 0,1-1 0,0 1 0,0 0 0,0-1 0,0 1 0,0-1 0,0 0 0,0 0 0,0 0 0,4 2 0,5 0-80,0 0 0,0 0-1,0-1 1,0-1 0,1 0-1,-1 0 1,1-1 0,-1-1-1,0 0 1,1 0 0,-1-1 0,0 0-1,0-1 1,0-1 0,0 0-1,15-7 1,-6-2-6746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14.8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187 1 24575,'-22'22'0,"1"0"0,2 2 0,0 1 0,1 0 0,-19 39 0,29-49 0,0 1 0,1 1 0,1-1 0,1 1 0,0 0 0,1 1 0,1-1 0,0 1 0,2 0 0,0 29 0,2-43 0,-1 0 0,1 0 0,0-1 0,0 1 0,1-1 0,-1 1 0,1-1 0,0 1 0,-1-1 0,2 0 0,-1 0 0,0 0 0,0 0 0,1 0 0,0 0 0,0-1 0,3 3 0,-1-1 0,1 0 0,0-1 0,1 1 0,-1-1 0,1 0 0,-1-1 0,1 0 0,0 0 0,8 1 0,-8-2 0,0 0 0,0 0 0,0-1 0,0 0 0,-1-1 0,1 1 0,0-1 0,0-1 0,9-2 0,-13 3 0,1 0 0,-1-1 0,0 0 0,1 1 0,-1-1 0,0 0 0,0 0 0,0-1 0,-1 1 0,1-1 0,0 1 0,-1-1 0,0 0 0,0 0 0,0 0 0,0 0 0,3-5 0,-4 5 3,1-1 0,-1 1 0,0 0 0,0-1 0,0 1 0,0 0 0,0-1 0,-1 1 0,0-1 0,0 1 0,0-1 0,0 0 0,0 1 0,-1-1 0,1 1 0,-1-1 0,0 1 0,0 0 0,0-1 0,-1 1 0,1 0 0,-1 0 0,0 0 0,0 0 0,0 0 0,-4-5 0,-3 0-92,-1 0 0,0 1 0,-1 0 0,1 0 0,-1 1 0,-13-5 0,-2-2-734,1 0-6003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15.2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24575,'13'-1'0,"0"1"0,0 1 0,0 0 0,0 1 0,0 0 0,0 1 0,0 0 0,0 1 0,-1 0 0,0 1 0,0 1 0,0 0 0,-1 1 0,0 0 0,0 0 0,0 1 0,-1 1 0,0-1 0,9 13 0,-9-10 0,-1 1 0,0 0 0,-1 0 0,0 1 0,-1 1 0,0-1 0,-1 1 0,6 21 0,-7-12 0,0 0 0,-2 0 0,-1 1 0,-1 41 0,-1-41 0,-1 1 0,-1-1 0,-2 0 0,-11 44 0,12-59 0,0 0 0,-1 0 0,0 0 0,-1-1 0,0 1 0,0-1 0,-1-1 0,0 1 0,0-1 0,-1 0 0,0 0 0,0 0 0,-1-1 0,0 0 0,-9 5 0,-16 6-682,-58 23-1,64-30-6143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35.6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334 30 24575,'0'0'0,"0"1"0,0-1 0,-1 0 0,1 0 0,0 0 0,0 1 0,0-1 0,-1 0 0,1 0 0,0 1 0,0-1 0,0 0 0,0 0 0,0 1 0,0-1 0,-1 0 0,1 1 0,0-1 0,0 0 0,0 0 0,0 1 0,0-1 0,0 0 0,0 1 0,0-1 0,0 0 0,0 0 0,1 1 0,-1-1 0,0 0 0,0 1 0,0-1 0,0 0 0,0 0 0,0 1 0,1-1 0,-1 0 0,0 0 0,0 1 0,0-1 0,1 0 0,-1 0 0,18 9 0,22-2 0,-25-5 0,-1 0 0,0-2 0,0 0 0,0 0 0,1-1 0,-1-1 0,0-1 0,0 0 0,0 0 0,-1-1 0,19-9 0,-32 13 0,1 0 0,-1 0 0,1 0 0,-1-1 0,1 1 0,-1 0 0,1 0 0,-1-1 0,0 1 0,1 0 0,-1-1 0,1 1 0,-1-1 0,0 1 0,1-1 0,-1 1 0,0 0 0,1-1 0,-1 1 0,0-1 0,0 1 0,1-1 0,-1 1 0,0-1 0,0 0 0,0 1 0,0-1 0,0 1 0,0-1 0,0 1 0,0-1 0,-14-9 0,-29 3 0,27 6 0,0 1 0,0 0 0,-1 2 0,2 0 0,-1 0 0,0 2 0,0 0 0,1 0 0,0 2 0,0 0 0,0 1 0,-24 14 0,22-10 0,1 1 0,0 1 0,1 0 0,0 1 0,1 0 0,0 1 0,1 1 0,1 0 0,-19 34 0,29-47 0,1-1 0,-1 1 0,1 0 0,0 0 0,0 0 0,0 0 0,0 0 0,0 0 0,1 0 0,-1 1 0,1-1 0,0 0 0,0 0 0,0 0 0,0 0 0,1 5 0,0-6 0,0 0 0,0 0 0,1 0 0,-1 0 0,0 0 0,1 0 0,-1 0 0,1 0 0,-1-1 0,1 1 0,0-1 0,0 1 0,0-1 0,0 1 0,0-1 0,0 0 0,3 1 0,10 3 0,0-1 0,1 0 0,-1-1 0,1-1 0,23 1 0,10 2 0,-36-3 0,0 1 0,0 0 0,0 1 0,0 1 0,-1 0 0,0 1 0,0 0 0,0 1 0,-1 0 0,0 1 0,12 11 0,-16-12 0,0 1 0,-1 0 0,0 0 0,-1 0 0,1 1 0,-2-1 0,1 1 0,-1 0 0,-1 1 0,1-1 0,-2 1 0,1-1 0,-1 1 0,-1 0 0,1 17 0,-2-19 0,0 0 0,0 0 0,-1 0 0,0 0 0,0 0 0,-1 0 0,0 0 0,-1 0 0,1-1 0,-1 1 0,-1-1 0,0 0 0,0 0 0,0 0 0,-1-1 0,0 1 0,0-1 0,0 0 0,-1-1 0,-12 10 0,8-7 0,-2-1 0,1-1 0,-1 0 0,0 0 0,0-1 0,0-1 0,-1 0 0,0 0 0,0-2 0,0 1 0,0-2 0,-16 1 0,11-1 0,-1-1 0,1-1 0,-1-1 0,1 0 0,0-2 0,-33-9 0,43 9 0,0 1 0,0-1 0,0 0 0,1-1 0,-1 0 0,1 0 0,0 0 0,1-1 0,-1 0 0,1-1 0,1 1 0,-1-1 0,1 0 0,0 0 0,1-1 0,-7-12 0,-7-35-1365,12 30-5461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26.3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1 124 24575,'0'-7'0,"0"1"0,0-1 0,1 1 0,0-1 0,1 1 0,-1 0 0,1-1 0,0 1 0,1 0 0,-1 0 0,1 0 0,0 1 0,6-8 0,-7 10 0,0 1 0,1-1 0,0 1 0,-1 0 0,1-1 0,0 1 0,0 1 0,0-1 0,1 0 0,-1 1 0,0-1 0,1 1 0,-1 0 0,1 0 0,-1 1 0,1-1 0,-1 1 0,1-1 0,-1 1 0,1 0 0,-1 0 0,1 1 0,0-1 0,-1 1 0,6 1 0,-5-1 0,-1 0 0,0 1 0,0-1 0,0 0 0,0 1 0,0 0 0,0 0 0,0 0 0,0 0 0,-1 0 0,1 0 0,-1 1 0,0-1 0,0 1 0,0 0 0,4 5 0,-3-2 0,0 1 0,0-1 0,-1 1 0,0 0 0,0 0 0,-1 0 0,2 12 0,-2 0 0,-1 0 0,-1 0 0,0 0 0,-1-1 0,-6 25 0,2-26 0,0-1 0,-2 0 0,1 0 0,-2 0 0,0-1 0,-16 19 0,16-22 0,0 0 0,1 1 0,0 0 0,1 0 0,1 1 0,0 0 0,0 0 0,-5 27 0,10-35 6,0 0-1,1-1 1,0 1-1,0 0 0,1 0 1,-1 0-1,1 0 1,1 0-1,-1-1 1,1 1-1,0 0 1,0-1-1,1 0 0,-1 1 1,1-1-1,0 0 1,1 0-1,-1-1 1,1 1-1,0-1 1,7 7-1,-2-4-140,0 0 0,1-1 0,0 0 0,0-1 0,0 0 0,0-1 0,1 0 0,0 0 0,-1-1 0,16 2 0,3-1-6691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36.7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401 65 24575,'-8'1'0,"-1"0"0,1 0 0,0 1 0,0 1 0,0-1 0,0 1 0,0 1 0,0-1 0,1 2 0,0-1 0,0 1 0,0-1 0,0 2 0,-9 9 0,-10 11 0,-44 57 0,69-81 0,-23 31 0,1 1 0,2 0 0,1 2 0,2 1 0,-14 41 0,22-52 0,2 1 0,1 0 0,1 0 0,2 1 0,0 0 0,2 0 0,1-1 0,4 37 0,-1-49 0,1 0 0,1-1 0,1 0 0,0 0 0,1 0 0,0 0 0,1-1 0,1 0 0,11 15 0,3 2 0,2-1 0,42 39 0,-35-41 0,1-2 0,1-1 0,1-2 0,1-1 0,44 20 0,-64-36 0,-1-1 0,1 0 0,-1 0 0,1-2 0,17 2 0,24 4 0,-28-2 0,1-1 0,39 0 0,-56-4 0,1-2 0,-1 0 0,1 0 0,-1-1 0,0-1 0,0 0 0,24-9 0,-21 5 0,5-1 0,-1 0 0,0-2 0,0 0 0,-1-1 0,0-1 0,-1 0 0,28-26 0,-20 8 0,-1 0 0,-1-2 0,-2 0 0,-1-2 0,-2 0 0,-1-1 0,-2-1 0,-1 0 0,10-45 0,-14 49 0,-2-1 0,-1 1 0,-2-1 0,2-53 0,-7 42 0,1 6 0,-1-1 0,-13-74 0,11 101 0,-1 1 0,0 0 0,-1-1 0,0 2 0,-1-1 0,0 0 0,-1 1 0,0 0 0,0 0 0,-1 1 0,-1 0 0,0 0 0,0 1 0,-11-9 0,1 2 0,-2 1 0,0 0 0,0 2 0,-1 1 0,0 0 0,-1 2 0,-1 0 0,1 1 0,-1 2 0,0 0 0,-1 2 0,1 0 0,-1 2 0,-28 0 0,22 1 0,1 2 0,-1 0 0,-35 8 0,54-6 0,0 0 0,1 0 0,-1 1 0,1 1 0,0 0 0,0 0 0,1 1 0,-1 0 0,1 0 0,1 1 0,-15 14 0,-62 52 34,67-60-234,1 1 0,0 0 0,1 1 0,1 1 1,0 0-1,-14 22 0,17-16-6626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37.8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154 153 24575,'-2'0'0,"1"1"0,-1-1 0,0 0 0,1 0 0,-1 0 0,0 0 0,1 0 0,-1-1 0,0 1 0,1 0 0,-1-1 0,1 0 0,-1 1 0,0-1 0,1 0 0,0 1 0,-1-1 0,1 0 0,-1 0 0,1 0 0,0 0 0,0-1 0,-2-1 0,2 1 0,1 1 0,0-1 0,0 0 0,-1 1 0,1-1 0,0 1 0,1-1 0,-1 0 0,0 1 0,0-1 0,1 1 0,-1-1 0,1 0 0,-1 1 0,1-1 0,0 1 0,0 0 0,0-1 0,1-1 0,3-4 0,-1 1 0,2 0 0,-1 0 0,1 0 0,0 1 0,0 0 0,0 0 0,1 0 0,7-3 0,13-4 0,47-13 0,-66 22 0,0 1 0,0 0 0,1 1 0,-1 0 0,0 0 0,0 1 0,1 0 0,-1 1 0,0-1 0,15 4 0,-21-3 0,0 0 0,1 0 0,-1 0 0,0 1 0,0-1 0,0 0 0,0 1 0,0-1 0,0 1 0,0 0 0,-1 0 0,1-1 0,0 1 0,-1 0 0,0 0 0,1 1 0,-1-1 0,0 0 0,0 0 0,0 1 0,0-1 0,-1 0 0,1 1 0,-1-1 0,1 1 0,-1-1 0,0 1 0,0-1 0,0 1 0,0-1 0,-1 1 0,1-1 0,0 1 0,-1-1 0,0 0 0,0 1 0,1-1 0,-3 3 0,-1 5 0,0 0 0,-1 0 0,0 0 0,-1 0 0,0-1 0,-1 0 0,-8 10 0,-5-1 0,-1 0 0,-1-1 0,-1-1 0,0-1 0,-46 21 0,-38 24 0,100-55 0,0 1 0,0-1 0,0 1 0,0 0 0,1 1 0,0 0 0,1 0 0,-1 0 0,1 1 0,1-1 0,-1 1 0,-5 16 0,8-20 0,1 1 0,0 0 0,0-1 0,0 1 0,1 0 0,0 0 0,-1 0 0,2 0 0,-1-1 0,0 1 0,1 0 0,0 0 0,0-1 0,1 1 0,-1 0 0,1-1 0,0 1 0,0-1 0,1 0 0,-1 0 0,1 0 0,0 0 0,0 0 0,0 0 0,5 3 0,0 1 0,1-1 0,1 0 0,-1-1 0,1 1 0,0-2 0,1 0 0,-1 0 0,1-1 0,0 0 0,0-1 0,1 0 0,21 3 0,7-3 0,1-2 0,56-5 0,-6 0 0,-36-1-1365,-36-2-5461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02.3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738 155 24575,'2'0'0,"-1"0"0,0 0 0,0-1 0,0 1 0,0-1 0,0 1 0,0-1 0,1 1 0,-1-1 0,-1 0 0,1 0 0,0 1 0,0-1 0,0 0 0,0 0 0,0 0 0,-1 0 0,1 0 0,0 0 0,-1 0 0,1 0 0,-1 0 0,1 0 0,-1 0 0,0 0 0,1-1 0,-1 1 0,0 0 0,0 0 0,0 0 0,1 0 0,-2-1 0,1-1 0,0-2 0,0 0 0,0-1 0,0 1 0,-1 0 0,0 0 0,-2-8 0,1 9 0,0 0 0,-1 1 0,1-1 0,-1 1 0,0 0 0,0 0 0,0 0 0,0 0 0,0 1 0,-1-1 0,1 1 0,-1 0 0,0 0 0,0 0 0,-6-2 0,-63-18 0,56 18 0,1 1 0,-1 1 0,0 1 0,0 0 0,0 1 0,0 1 0,0 1 0,0 0 0,0 1 0,1 1 0,-1 1 0,1 0 0,0 1 0,0 0 0,1 2 0,0 0 0,-24 16 0,9-4 0,1 2 0,1 0 0,1 2 0,1 0 0,-43 53 0,57-61 0,1 1 0,0 0 0,1 1 0,1 0 0,1 0 0,1 1 0,0 0 0,1 0 0,1 1 0,1 0 0,-3 40 0,5-30 0,2 0 0,1 0 0,2-1 0,1 1 0,1 0 0,11 35 0,-10-46 0,2-1 0,0 0 0,1 0 0,0-1 0,2 0 0,0 0 0,1-2 0,1 1 0,0-1 0,22 18 0,-16-17 0,1-1 0,1-1 0,1 0 0,0-2 0,0 0 0,1-2 0,1-1 0,0 0 0,38 7 0,-40-11 0,0-1 0,1-2 0,0 0 0,-1-1 0,1-1 0,0-2 0,0 0 0,-1-1 0,1-1 0,39-13 0,-22-1 0,0-2 0,48-32 0,-49 28 0,-20 12 0,0-1 0,-1-1 0,0-1 0,-1 0 0,-1-1 0,-1-1 0,0-1 0,-1 0 0,-1 0 0,-1-2 0,0 0 0,-2 0 0,0-1 0,-1 0 0,-1 0 0,-1-1 0,-2 0 0,0 0 0,-1-1 0,-1 0 0,1-41 0,-3 16 0,-6-53 0,3 84 0,-1 0 0,0-1 0,-2 2 0,1-1 0,-2 0 0,-11-23 0,12 33 0,1 0 0,-1 0 0,-1 0 0,1 1 0,-1-1 0,0 2 0,-1-1 0,1 0 0,-1 1 0,0 1 0,-1-1 0,1 1 0,-1 0 0,0 1 0,1-1 0,-2 2 0,1-1 0,0 1 0,-14-2 0,-14 0 0,-1 1 0,0 2 0,-48 4 0,21 0 0,-5-4 0,-59 3 0,124-1-47,0 0 0,-1 0 0,1 0 0,0 1 0,-1 0 0,1-1 0,0 1 0,0 1 0,0-1-1,1 1 1,-1-1 0,1 1 0,-1 0 0,1 1 0,0-1 0,0 0 0,0 1 0,0 0 0,1-1 0,0 1 0,0 0 0,0 0-1,0 1 1,0-1 0,1 0 0,0 0 0,0 1 0,-1 6 0,-1 12-6779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05.0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1 211 24575,'0'1'0,"0"0"0,0 0 0,0-1 0,0 1 0,0 0 0,0 0 0,0-1 0,0 1 0,0 0 0,0 0 0,1-1 0,-1 1 0,0 0 0,1-1 0,-1 1 0,0 0 0,1-1 0,-1 1 0,1-1 0,-1 1 0,1 0 0,-1-1 0,1 1 0,0-1 0,-1 0 0,1 1 0,-1-1 0,1 1 0,0-1 0,1 1 0,26-4 0,-21 0 0,1-1 0,0 1 0,-1-1 0,12-8 0,3-8 0,37-44 0,-43 45 0,1 0 0,0 2 0,34-27 0,-32 33-1365,-1 4-5461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05.5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24575,'1'2'0,"-1"0"0,1 0 0,0 0 0,0 0 0,-1 0 0,1 0 0,1 0 0,-1 0 0,0 0 0,0 0 0,1-1 0,-1 1 0,1 0 0,-1-1 0,1 1 0,0-1 0,3 2 0,39 25 0,-29-19 0,97 59 0,111 76 0,-216-138-97,-1 1-1,0-1 1,0 1-1,-1 0 1,0 0-1,0 0 1,0 1-1,-1 0 1,0 0-1,-1 0 1,1 0-1,-2 0 0,4 16 1,-2-2-6729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06.3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1 776 24575,'1'-3'0,"0"1"0,0-1 0,1 1 0,-1 0 0,1 0 0,-1-1 0,1 1 0,0 0 0,0 1 0,0-1 0,0 0 0,0 1 0,1-1 0,-1 1 0,0-1 0,5-1 0,6-5 0,9-10 0,-1-1 0,-1-1 0,-1 0 0,-1-2 0,-1 0 0,22-37 0,-2-9 0,29-76 0,-27 56 0,-19 47-273,2 0 0,2 2 0,1 0 0,35-39 0,-49 64-6553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06.8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24575,'14'11'0,"0"-1"0,0 0 0,1 0 0,30 12 0,34 23 0,-27-2 0,-2 3 0,-2 2 0,60 76 0,-62-68 0,3-2 0,95 82 0,-89-92 0,141 101 0,-154-119 0,-26-18 0,-1 1 0,-1 1 0,1 0 0,18 18 0,-32-27-27,-1-1 1,1 0-1,-1 0 0,0 1 0,1-1 1,-1 0-1,0 0 0,0 1 0,1-1 1,-1 1-1,0-1 0,0 0 0,1 1 0,-1-1 1,0 0-1,0 1 0,0-1 0,0 1 1,0-1-1,0 1 0,1-1 0,-1 0 1,0 1-1,0-1 0,0 1 0,0-1 0,-1 1 1,1-1-1,0 1 0,0-1 0,0 0 1,0 1-1,0-1 0,0 1 0,-1-1 1,1 0-1,0 1 0,0-1 0,-1 0 0,1 1 1,0-1-1,-1 0 0,1 1 0,0-1 1,-1 0-1,1 0 0,0 1 0,-1-1 0,1 0 1,-1 1-1,-11 3-6799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07.5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1 487 24575,'0'1'0,"0"0"0,0 1 0,1-1 0,-1 0 0,1 0 0,-1 0 0,1 1 0,0-1 0,-1 0 0,1 0 0,0 0 0,0 0 0,-1 0 0,1 0 0,0-1 0,0 1 0,0 0 0,0 0 0,0-1 0,1 1 0,-1 0 0,0-1 0,0 1 0,0-1 0,0 0 0,1 1 0,-1-1 0,0 0 0,0 0 0,1 0 0,-1 0 0,0 0 0,0 0 0,1 0 0,-1 0 0,0 0 0,2-1 0,4 1 0,0-1 0,-1 0 0,1 0 0,-1-1 0,12-4 0,-5-1 0,-1 0 0,0 0 0,-1-1 0,0-1 0,0 0 0,-1-1 0,16-18 0,58-88 0,-22 28 0,-37 56 0,-7 7 0,1 1 0,1 1 0,1 0 0,1 2 0,29-22 0,-32 32-1365,-2 4-5461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08.8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24575,'14'13'0,"1"-1"0,1 0 0,0-1 0,23 12 0,-18-11 0,-1 1 0,24 19 0,-7 1 0,-2 1 0,-1 3 0,-1 0 0,-2 2 0,-2 1 0,26 49 0,-42-67 0,1 0 0,1-1 0,1-1 0,1 0 0,1-1 0,1-1 0,21 16 0,-32-27-1365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09.7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20 24575,'0'-1'0,"0"0"0,0 0 0,0 1 0,1-1 0,-1 0 0,0 0 0,1 0 0,-1 0 0,1 0 0,-1 1 0,0-1 0,1 0 0,0 0 0,-1 1 0,1-1 0,-1 0 0,1 1 0,0-1 0,0 1 0,-1-1 0,1 1 0,0-1 0,0 1 0,0-1 0,-1 1 0,1 0 0,0-1 0,0 1 0,0 0 0,0 0 0,0 0 0,0 0 0,0 0 0,0 0 0,-1 0 0,1 0 0,0 0 0,0 0 0,0 0 0,0 1 0,1-1 0,39 13 0,-23-1 0,0 0 0,-1 1 0,0 0 0,28 31 0,53 73 0,-94-113 0,56 80 0,63 117 0,-49-76 0,-70-112-1365,-6-4-5461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58.5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1 218 24575,'0'-5'0,"0"-7"0,0-7 0,10-5 0,4-4 0,5 3 0,-2 0 0,3 5 0,2 6 0,3-1 0,2 3 0,2 4 0,1 2 0,1 3 0,0 2 0,-5 0-8191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26.8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144 281 24575,'4'0'0,"0"1"0,1 0 0,-1 0 0,0 1 0,0-1 0,-1 1 0,1 0 0,0 0 0,-1 0 0,1 1 0,-1-1 0,1 1 0,2 3 0,47 48 0,-35-34 0,-1-3 0,-1 0 0,-1 1 0,22 35 0,-32-42 0,1-1 0,-1 1 0,-1 0 0,0 0 0,-1 1 0,0-1 0,-1 1 0,0 0 0,0 16 0,-1-20 0,0 10 0,0-1 0,-2 1 0,0-1 0,0 1 0,-8 30 0,8-44 0,-1 0 0,0 0 0,0 0 0,0 0 0,0 0 0,0 0 0,-1-1 0,0 1 0,0-1 0,0 0 0,0 0 0,0 0 0,0 0 0,-1 0 0,0-1 0,1 1 0,-1-1 0,0 0 0,0 0 0,0-1 0,0 1 0,-1-1 0,1 0 0,0 0 0,-1 0 0,1-1 0,0 1 0,-6-1 0,5 0 0,1 0 0,-1 0 0,0 0 0,1-1 0,-1 1 0,0-1 0,1 0 0,-1-1 0,1 1 0,-1-1 0,1 0 0,0 0 0,-1 0 0,1-1 0,0 1 0,1-1 0,-8-6 0,6 3 0,0 0 0,0-1 0,0 0 0,1 1 0,0-2 0,0 1 0,1 0 0,0-1 0,-4-14 0,3 4 0,0 0 0,1 0 0,2-1 0,0 1 0,0-1 0,2 0 0,0 1 0,6-30 0,-5 42 0,-1-1 0,1 1 0,1-1 0,-1 1 0,1 0 0,0 0 0,0 0 0,1 0 0,0 1 0,0 0 0,0-1 0,1 1 0,-1 1 0,1-1 0,11-7 0,0 3 0,0 1 0,0 0 0,1 1 0,30-7 0,-43 12 0,1 0 0,-1 0 0,1 0 0,-1 0 0,0-1 0,0 0 0,0 1 0,0-2 0,-1 1 0,1 0 0,-1-1 0,1 1 0,-1-1 0,-1 0 0,1 0 0,0-1 0,-1 1 0,0 0 0,0-1 0,0 1 0,-1-1 0,1 0 0,-1 0 0,0 1 0,-1-1 0,1 0 0,-1 0 0,0 0 0,0 0 0,0 0 0,-2-6 0,1-2 0,-1 1 0,-1 0 0,0 0 0,0 0 0,-1 0 0,-1 1 0,0-1 0,-1 1 0,0 0 0,0 1 0,-13-16 0,11 16 0,-2 1 0,1 0 0,-1 1 0,0 0 0,-1 0 0,0 1 0,0 1 0,-1 0 0,0 0 0,-19-6 0,26 11 0,-1-1 0,1 1 0,0 0 0,-1 0 0,1 0 0,-1 1 0,1 0 0,-1 0 0,1 1 0,-1-1 0,1 1 0,-1 0 0,1 1 0,0-1 0,0 1 0,-1 0 0,1 0 0,1 1 0,-1-1 0,0 1 0,0 0 0,1 1 0,0-1 0,0 1 0,0 0 0,0 0 0,-4 5 0,-36 55-1365,33-45-5461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19.1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1 652 24575,'0'2'0,"0"-1"0,0 0 0,-1 1 0,2-1 0,-1 1 0,0-1 0,0 1 0,0-1 0,1 1 0,-1-1 0,0 0 0,1 1 0,-1-1 0,1 0 0,0 1 0,-1-1 0,1 0 0,0 0 0,0 0 0,0 1 0,0-1 0,0 0 0,2 1 0,-2-2 0,0 1 0,1-1 0,-1 0 0,1 0 0,-1 0 0,1 0 0,-1 0 0,1 0 0,-1 0 0,1 0 0,-1 0 0,1-1 0,-1 1 0,0 0 0,1-1 0,-1 0 0,1 1 0,1-2 0,4-3 0,1 0 0,-1 0 0,0 0 0,0-1 0,0 0 0,7-10 0,0-4 0,0-1 0,-2 0 0,19-44 0,8-17 0,-1 9 0,-29 52 0,1 1 0,1 0 0,0 1 0,2 0 0,0 1 0,17-18 0,-8 13 0,25-37 0,-29 34 0,33-33 0,-36 44-1365,-4 1-5461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25.4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401 92 24575,'0'-3'0,"0"-1"0,-1 1 0,1 0 0,-1 0 0,1 0 0,-1 0 0,0 0 0,0 0 0,-1 0 0,1 0 0,-1 0 0,1 0 0,-1 0 0,0 1 0,0-1 0,0 1 0,0-1 0,0 1 0,-4-3 0,1 1 0,-1 1 0,1-1 0,-1 1 0,0 1 0,0-1 0,0 1 0,0 0 0,-1 0 0,-8-1 0,4 2 0,0-1 0,0 2 0,0 0 0,0 0 0,0 0 0,0 2 0,0-1 0,0 1 0,1 1 0,-1 0 0,-17 8 0,18-4 0,-1 1 0,1 0 0,1 0 0,0 1 0,0 0 0,1 1 0,0 0 0,1 1 0,0-1 0,0 1 0,1 0 0,0 1 0,1 0 0,-5 19 0,1-3 0,2 0 0,1 1 0,1 0 0,2 0 0,-1 39 0,4-61 0,1-1 0,-1 1 0,1 0 0,0 0 0,1 0 0,-1-1 0,1 1 0,1-1 0,-1 1 0,1-1 0,0 0 0,1 0 0,-1 0 0,1-1 0,0 1 0,1-1 0,-1 0 0,1 0 0,0 0 0,0-1 0,7 4 0,0 0 0,1-1 0,0-1 0,0 0 0,1 0 0,-1-2 0,1 1 0,1-2 0,26 4 0,85 16-1365,-103-21-5461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25.8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92 0 24575,'-3'1'0,"0"0"0,0 0 0,1 0 0,-1 0 0,0 0 0,0 1 0,1-1 0,-1 1 0,1-1 0,-1 1 0,1 0 0,0 0 0,0 0 0,0 1 0,0-1 0,0 0 0,0 1 0,0 0 0,1-1 0,0 1 0,-2 3 0,-24 60 0,24-54 0,0-1 0,0 1 0,1 1 0,0-1 0,1 0 0,1 0 0,0 0 0,1 1 0,0-1 0,4 17 0,-4-24 0,1-1 0,-1 0 0,1 1 0,0-1 0,0 0 0,1 0 0,-1 0 0,1 0 0,0-1 0,0 1 0,0-1 0,0 0 0,1 0 0,0 0 0,-1 0 0,1 0 0,0-1 0,0 0 0,0 1 0,1-2 0,-1 1 0,0 0 0,1-1 0,-1 0 0,1 0 0,-1 0 0,1-1 0,0 1 0,-1-1 0,7-1 0,-6 1 0,0 0 0,0 0 0,0-1 0,0 0 0,0 0 0,0 0 0,0-1 0,0 1 0,0-1 0,-1 0 0,1-1 0,-1 1 0,0-1 0,0 0 0,1 0 0,-2 0 0,6-5 0,-3 1 0,-1 0 0,1-1 0,-1 0 0,-1 0 0,1 0 0,-1 0 0,-1-1 0,5-13 0,-1-5 0,-2-1 0,0 0 0,-2 1 0,-1-33 0,-2 59 0,0 14 0,-1 5 0,1 0 0,1 0 0,0 0 0,6 24 0,-6-36 0,0-1 0,1 0 0,0 0 0,1 0 0,-1 0 0,1 0 0,0 0 0,0 0 0,0-1 0,1 0 0,0 1 0,-1-1 0,2-1 0,-1 1 0,0 0 0,1-1 0,-1 0 0,10 4 0,-11-6 5,-1 0-1,1 0 1,0 0 0,0 0-1,0-1 1,0 0 0,0 1-1,-1-1 1,1 0-1,0 0 1,0-1 0,0 1-1,0-1 1,0 1-1,0-1 1,-1 0 0,1 0-1,0 0 1,-1 0-1,1-1 1,-1 1 0,1-1-1,-1 0 1,1 1-1,3-5 1,4-4-376,0 0-1,0-1 1,14-22 0,-8 10-6455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26.3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24575,'13'0'0,"-1"2"0,0 0 0,-1 0 0,1 1 0,0 0 0,-1 1 0,1 1 0,-1 0 0,0 0 0,-1 1 0,1 0 0,-1 1 0,-1 0 0,1 1 0,-1 0 0,0 0 0,-1 1 0,0 0 0,12 18 0,-4-4 0,-1 1 0,-1 1 0,-1 1 0,-1 0 0,-2 0 0,0 1 0,8 39 0,-17-61 0,0 0 0,0 0 0,0 1 0,0-1 0,-1 0 0,0 0 0,0 1 0,-1-1 0,1 0 0,-1 0 0,0 0 0,0 0 0,-4 10 0,3-12 0,-1 0 0,1 0 0,-1 0 0,1 0 0,-1 0 0,0-1 0,0 0 0,0 1 0,0-1 0,0 0 0,0-1 0,-1 1 0,1 0 0,-1-1 0,1 0 0,-1 0 0,0 0 0,1 0 0,-1 0 0,-4-1 0,3 1 0,1-1 0,-1 0 0,0 0 0,1 0 0,-1 0 0,1-1 0,-1 0 0,1 0 0,-1 0 0,1 0 0,0-1 0,0 0 0,-1 0 0,1 0 0,0 0 0,1-1 0,-8-4 0,10 5 0,-1 0 0,0 0 0,1 0 0,-1 0 0,1 0 0,-1 0 0,1 0 0,0-1 0,0 1 0,0-1 0,0 1 0,1 0 0,-1-1 0,1 1 0,-1-1 0,1 1 0,0-1 0,0 0 0,0 1 0,0-1 0,0 1 0,1-1 0,-1 1 0,1-1 0,0 1 0,-1-1 0,1 1 0,0 0 0,1-1 0,-1 1 0,0 0 0,1 0 0,2-3 0,0-1-97,1 1-1,1 0 0,-1 0 0,1 1 1,0 0-1,0 0 0,0 0 0,1 0 1,9-3-1,-12 5-290,23-11-6438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26.6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97 47 24575,'-4'0'0,"1"1"0,0-1 0,-1 1 0,1 0 0,0 0 0,0 0 0,-1 0 0,1 0 0,0 1 0,0-1 0,0 1 0,0 0 0,1 0 0,-1 0 0,0 0 0,1 0 0,0 1 0,-1-1 0,-2 5 0,1-1 0,0 0 0,1 0 0,-1 1 0,1 0 0,0-1 0,1 1 0,-1 0 0,1 0 0,-1 11 0,2-12 0,0-1 0,0 1 0,0 0 0,1 0 0,0 0 0,0 0 0,1 0 0,-1 0 0,1 0 0,1-1 0,-1 1 0,1 0 0,0-1 0,0 1 0,1-1 0,-1 1 0,1-1 0,0 0 0,1 0 0,-1-1 0,1 1 0,0-1 0,0 1 0,0-1 0,1-1 0,9 7 0,-6-6 0,-1 0 0,2-1 0,-1-1 0,0 1 0,1-1 0,-1 0 0,1-1 0,-1 0 0,1-1 0,0 1 0,-1-2 0,1 1 0,0-1 0,-1-1 0,1 1 0,-1-1 0,13-5 0,-16 4 0,1 0 0,0 0 0,-1 0 0,0-1 0,0 0 0,0 0 0,0 0 0,-1-1 0,0 0 0,0 1 0,0-2 0,0 1 0,-1 0 0,0-1 0,0 1 0,0-1 0,-1 0 0,0 0 0,0 0 0,0 0 0,-1 0 0,0 0 0,0-1 0,0-8 0,-1 9 0,0 0 0,0 0 0,0 0 0,-1 1 0,1-1 0,-2 0 0,1 0 0,-1 1 0,1-1 0,-1 1 0,-1-1 0,1 1 0,-1 0 0,0 0 0,0 0 0,-1 0 0,1 1 0,-1-1 0,0 1 0,-6-5 0,2 3 0,-1 0 0,0 0 0,-1 1 0,1 1 0,-1-1 0,0 2 0,0-1 0,0 1 0,0 1 0,-15-2 0,-44-7-1365,45 4-5461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27.3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0 157 24575,'18'-19'0,"0"-1"0,15-24 0,12-14 0,-45 57 0,1-1 0,0 1 0,0 0 0,0 0 0,0 0 0,0 0 0,0 1 0,0-1 0,0 0 0,0 0 0,0 1 0,0-1 0,0 0 0,0 1 0,1-1 0,-1 1 0,0 0 0,1-1 0,-1 1 0,0 0 0,2 0 0,-2 0 0,0 0 0,-1 1 0,1-1 0,0 1 0,0 0 0,-1-1 0,1 1 0,0-1 0,0 1 0,-1 0 0,1 0 0,-1-1 0,1 1 0,-1 0 0,1 0 0,-1 0 0,1 0 0,-1 0 0,0 0 0,0 0 0,1 1 0,1 10 0,0 0 0,-1 1 0,0 18 0,0-18 0,5 39 0,3-1 0,19 67 0,-14-65 0,14 103 0,-28-150 0,0 1 0,-1-1 0,0 1 0,0-1 0,-1 0 0,1 1 0,-1-1 0,-1 0 0,1 0 0,-1 0 0,0 0 0,-1-1 0,1 1 0,-1-1 0,0 0 0,-1 0 0,1 0 0,-1-1 0,0 1 0,0-1 0,0 0 0,0-1 0,-1 1 0,0-1 0,0 0 0,0 0 0,0-1 0,0 0 0,0 0 0,0-1 0,-1 1 0,1-1 0,-1 0 0,1-1 0,-1 0 0,1 0 0,-10-1 0,16 1 0,-1 0 0,1 0 0,0 0 0,-1 0 0,1 0 0,-1-1 0,1 1 0,0 0 0,-1 0 0,1 0 0,0 0 0,-1 0 0,1 0 0,0-1 0,-1 1 0,1 0 0,0 0 0,-1-1 0,1 1 0,0 0 0,0 0 0,-1-1 0,1 1 0,0 0 0,0-1 0,0 1 0,-1 0 0,1-1 0,0 1 0,0 0 0,0-1 0,0 1 0,0-1 0,0 1 0,0 0 0,0-1 0,0 1 0,0-1 0,0 1 0,0 0 0,0-1 0,0 0 0,14-16 0,24-9 0,-9 13 0,1 1 0,0 1 0,1 2 0,0 1 0,0 2 0,1 1 0,-1 1 0,1 2 0,0 1 0,36 3 0,-63-1-124,1 0 0,0 0 0,-1 0 0,1 1 0,0 0 0,-1 0-1,0 0 1,1 1 0,-1-1 0,7 6 0,1 5-6702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28.7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63 24575,'7'-1'0,"0"0"0,0 0 0,0-1 0,0 0 0,8-3 0,24-6 0,45-4 0,-39 6 0,0 2 0,62-2 0,228 11-1365,-309-2-5461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29.1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18 24575,'0'-1'0,"1"0"0,-1 0 0,1 0 0,-1 0 0,1 0 0,-1 0 0,1 0 0,0 0 0,0 1 0,-1-1 0,1 0 0,0 0 0,0 0 0,0 1 0,0-1 0,0 1 0,0-1 0,0 0 0,0 1 0,0 0 0,0-1 0,0 1 0,0 0 0,1-1 0,-1 1 0,0 0 0,0 0 0,0 0 0,0 0 0,1 0 0,1 1 0,39 1 0,-19 4 0,1 1 0,-1 0 0,0 2 0,39 21 0,-16-8 0,-36-18 0,-1 1 0,0 0 0,0 1 0,0 0 0,-1 1 0,1-1 0,-2 2 0,1-1 0,-1 1 0,10 14 0,-15-19 0,0-1 0,0 1 0,-1 0 0,1 1 0,-1-1 0,0 0 0,0 0 0,0 1 0,-1-1 0,1 0 0,-1 1 0,1-1 0,-1 0 0,0 1 0,-1-1 0,1 1 0,-1-1 0,1 0 0,-1 1 0,0-1 0,0 0 0,0 0 0,-1 0 0,1 0 0,-1 0 0,1 0 0,-1 0 0,0 0 0,-1 0 0,1-1 0,0 1 0,-1-1 0,1 0 0,-1 0 0,-4 4 0,-18 10 3,-1 0 0,0-2 0,-1-1 0,-36 13 0,-9 4-1383,50-20-5446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30.4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123 90 24575,'23'0'0,"-1"0"0,0-2 0,0-1 0,0-1 0,-1 0 0,1-2 0,-1-1 0,32-14 0,-20 9 0,-24 9 0,0 0 0,-1 0 0,1-1 0,-1 0 0,9-6 0,-23 8 0,0 2 0,0-1 0,0 1 0,0 0 0,-12 1 0,-14 5 0,1 0 0,-1 3 0,1 1 0,1 1 0,0 1 0,1 2 0,0 1 0,1 1 0,0 1 0,-25 23 0,49-37 0,0 0 0,1 0 0,0 1 0,-1-1 0,2 1 0,-1 0 0,0 0 0,1 0 0,-1 0 0,1 0 0,0 1 0,1-1 0,-1 1 0,1-1 0,0 1 0,-1 7 0,2-9 0,0 0 0,0 0 0,1 0 0,-1 0 0,1-1 0,-1 1 0,1 0 0,0 0 0,0-1 0,0 1 0,1-1 0,-1 1 0,1-1 0,-1 1 0,1-1 0,0 0 0,0 0 0,0 0 0,0 0 0,0 0 0,0 0 0,1 0 0,-1-1 0,0 1 0,1-1 0,-1 0 0,6 2 0,16 5 0,1-1 0,1-1 0,-1-1 0,1-1 0,42 0 0,-42-3 0,0 1 0,0 1 0,-1 1 0,1 2 0,37 12 0,-54-14 0,-1 0 0,0 0 0,0 1 0,0 0 0,-1 1 0,1 0 0,-1 0 0,-1 1 0,1-1 0,-1 1 0,0 1 0,-1-1 0,0 1 0,6 12 0,-8-15 0,-1 0 0,0 0 0,0 0 0,-1 1 0,1-1 0,-1 1 0,0-1 0,-1 1 0,1-1 0,-1 1 0,0 0 0,-1-1 0,1 1 0,-1-1 0,0 1 0,0-1 0,-1 1 0,0-1 0,0 0 0,0 0 0,-1 0 0,1 0 0,-1 0 0,0 0 0,-5 4 0,0 0 0,-1 0 0,0-1 0,-1 0 0,0 0 0,0-1 0,-1-1 0,0 0 0,0 0 0,0-1 0,-1 0 0,1-1 0,-1 0 0,0-1 0,-1-1 0,-14 2 0,-10-1 0,0-1 0,-1-2 0,-67-8 0,57-4-1365,28 5-5461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31.2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467 125 24575,'0'-2'0,"-1"1"0,1-1 0,-1 1 0,1 0 0,-1-1 0,0 1 0,0 0 0,0-1 0,0 1 0,0 0 0,0 0 0,0 0 0,0 0 0,0 0 0,0 0 0,-1 0 0,1 1 0,0-1 0,-1 0 0,1 1 0,0-1 0,-1 1 0,1-1 0,-1 1 0,1 0 0,-1-1 0,1 1 0,-1 0 0,1 0 0,-3 0 0,-47 1 0,43 2 0,-1 0 0,1 1 0,0 0 0,0 0 0,1 1 0,-1 0 0,1 0 0,0 1 0,0 0 0,1 0 0,-1 0 0,-7 12 0,-9 12 0,-30 53 0,43-66 0,-42 74 0,-54 129 0,99-200 0,1 1 0,1 0 0,1 0 0,0 0 0,2 1 0,0-1 0,2 1 0,0-1 0,1 1 0,1-1 0,2 0 0,0 0 0,13 40 0,-11-49 0,1 1 0,0-1 0,1 0 0,1-1 0,0 1 0,1-2 0,0 1 0,0-2 0,1 1 0,13 8 0,4 1 0,1 0 0,1-3 0,34 16 0,-8-12 0,0-3 0,1-1 0,80 9 0,-107-20 0,-1-1 0,1-2 0,0-1 0,0-1 0,0-2 0,-1-1 0,55-13 0,-61 10 0,1-2 0,-1-1 0,-1-1 0,0-1 0,0-1 0,-1-1 0,0 0 0,-1-2 0,33-31 0,-37 30 0,-1-1 0,0-1 0,-2 0 0,0-1 0,-1 0 0,-1-1 0,-1 0 0,0-1 0,-2 0 0,0 0 0,-2-1 0,0 0 0,-2 0 0,0-1 0,-1 1 0,-1-1 0,-2-24 0,0-9 0,1 1 0,-3 1 0,-2-1 0,-19-98 0,19 137 0,-1 0 0,0 1 0,-1 0 0,-1 0 0,0 1 0,-1-1 0,-1 2 0,0-1 0,-1 1 0,0 1 0,-1-1 0,0 2 0,-1 0 0,-1 0 0,1 1 0,-2 0 0,-21-11 0,7 8 0,0 1 0,-1 1 0,0 1 0,-1 2 0,0 1 0,-37-4 0,-9 3 0,-101 4 0,167 4-45,1 1-1,0 0 1,-1 1-1,1 0 1,0 1-1,0 0 1,0 0-1,0 1 1,1 0-1,0 0 1,-1 1-1,1 0 1,1 1-1,-1 0 1,1 0-1,0 0 1,1 1-1,-1 0 1,1 0-1,1 1 1,-1 0-1,1 0 1,1 0-1,-1 0 0,1 1 1,1 0-1,0 0 1,0 0-1,-2 15 1,0 3-6781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27.87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565 0 24575,'-6'2'0,"0"0"0,1 0 0,-1 0 0,1 1 0,0 0 0,0 0 0,0 0 0,0 1 0,0 0 0,1 0 0,0 0 0,-5 5 0,1-1 0,-24 23 0,3 2 0,0 1 0,2 1 0,2 1 0,-34 65 0,-83 211 0,103-218 0,24-58-115,0 2-302,-2-2 1,-29 49-1,35-69-6409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32.3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159 50 24575,'-4'0'0,"-30"-1"0,33 1 0,1 0 0,-1 0 0,0 1 0,0-1 0,1 0 0,-1 0 0,0-1 0,0 1 0,1 0 0,-1 0 0,0 0 0,0 0 0,1-1 0,-1 1 0,0 0 0,1-1 0,-1 1 0,0-1 0,1 1 0,-1 0 0,1-1 0,-1 0 0,0 1 0,1-1 0,-1 1 0,1-1 0,0 1 0,-1-1 0,1 0 0,-1-1 0,4 0 0,0 0 0,0 0 0,0 0 0,0 1 0,0-1 0,0 1 0,1 0 0,-1 0 0,0 0 0,1 0 0,5 0 0,3-3 0,-2 1 0,1-1 0,-1 2 0,1-1 0,0 1 0,0 1 0,0 0 0,14 1 0,-23 0 0,1 0 0,-1 1 0,1 0 0,-1-1 0,1 1 0,-1 0 0,0 0 0,1 0 0,-1 0 0,0 1 0,0-1 0,0 1 0,0-1 0,0 1 0,0 0 0,0-1 0,-1 1 0,1 0 0,0 0 0,-1 0 0,0 1 0,1-1 0,-1 0 0,0 0 0,0 1 0,-1-1 0,1 1 0,0-1 0,-1 1 0,1-1 0,-1 1 0,0-1 0,0 1 0,0-1 0,0 1 0,0-1 0,-1 4 0,0 1 0,1 0 0,-1 1 0,-1-1 0,1 0 0,-1 0 0,0 0 0,-1 0 0,0-1 0,0 1 0,0-1 0,-1 1 0,0-1 0,0 0 0,-1-1 0,1 1 0,-7 5 0,-8 5 0,0-1 0,-1-1 0,-32 19 0,33-23 0,1 1 0,0 1 0,1 0 0,-28 28 0,42-37 0,1 0 0,-1 0 0,1 0 0,-1 0 0,1 1 0,0-1 0,0 1 0,0 0 0,1-1 0,-1 1 0,1 0 0,0 0 0,0 0 0,1 0 0,-1 0 0,1 0 0,-1 0 0,1 1 0,1-1 0,-1 0 0,1 0 0,-1 0 0,1 0 0,0 0 0,0 0 0,1 0 0,-1-1 0,1 1 0,0 0 0,0-1 0,0 1 0,1-1 0,-1 0 0,1 0 0,0 0 0,0 0 0,4 4 0,3 2 0,1-1 0,0 0 0,0 0 0,0-1 0,1-1 0,0 0 0,0-1 0,0 0 0,1 0 0,18 3 0,10-3 0,0-2 0,0-2 0,0-1 0,49-8 0,31-15-1365,-95 19-5461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38.1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456 0 24575,'-15'1'0,"0"1"0,1 0 0,-1 1 0,1 1 0,0 0 0,0 1 0,0 0 0,-13 8 0,-102 63 0,117-67 0,-1 0 0,1 1 0,1 1 0,0 0 0,1 0 0,0 1 0,0 1 0,1 0 0,1 0 0,0 0 0,1 1 0,0 0 0,1 1 0,1-1 0,1 1 0,0 0 0,0 1 0,2-1 0,-2 25 0,-10 35 0,10-58 0,0 1 0,-1 26 0,5-37 0,0-1 0,0 0 0,1 1 0,0-1 0,0 0 0,0 0 0,1 0 0,0 0 0,0 0 0,1 0 0,2 6 0,12 16 0,1-1 0,0-1 0,3 0 0,0-2 0,1 0 0,1-1 0,1-1 0,1-2 0,1 0 0,1-2 0,0-1 0,2-1 0,0-1 0,0-1 0,1-2 0,1-1 0,0-2 0,0-1 0,1-1 0,0-2 0,1-1 0,44 0 0,-57-4 0,15 0 0,0-1 0,62-10 0,-85 8 0,-1 0 0,1-1 0,-1 0 0,0-1 0,0 0 0,0-1 0,0 0 0,-1 0 0,0-1 0,-1-1 0,16-15 0,-11 7 0,0-1 0,-2 0 0,0-1 0,-1 0 0,-1-1 0,-1 0 0,0 0 0,-1-1 0,-2 0 0,0-1 0,-1 0 0,-1 0 0,-1 0 0,0 0 0,-2 0 0,-1-1 0,0 1 0,-5-27 0,2 37 0,-1-1 0,0 2 0,-1-1 0,0 0 0,-1 1 0,0 0 0,-1 0 0,0 1 0,0 0 0,-1 0 0,0 0 0,-1 1 0,-15-11 0,2 2 0,-2 1 0,0 1 0,-1 1 0,-41-17 0,-13 5 0,-156-33 0,208 54 60,-53-4 0,72 8-195,0 1 0,-1 0 0,1 1 0,0 0 0,0 0 0,0 1 0,0 0 0,1 0 0,-1 0 0,-14 8 0,2 4-6691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40.0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178 93 24575,'-1'-4'0,"1"1"0,-1 0 0,0 0 0,0-1 0,-1 1 0,1 0 0,-1 0 0,0 0 0,1 1 0,-1-1 0,0 0 0,-1 1 0,1-1 0,0 1 0,-1-1 0,1 1 0,-6-3 0,2 0 0,-1 1 0,0-1 0,0 1 0,0 1 0,-1 0 0,-10-4 0,9 5 0,0 0 0,1 1 0,-1 0 0,-13 1 0,22-1 0,-1 1 0,0 0 0,0 0 0,0 0 0,0 0 0,0 0 0,1 0 0,-1 0 0,0 0 0,0 0 0,0 0 0,0 1 0,1-1 0,-1 0 0,0 1 0,0-1 0,0 0 0,1 1 0,-1-1 0,0 1 0,1-1 0,-1 1 0,0-1 0,1 1 0,-1 0 0,1-1 0,-1 1 0,1 0 0,-1-1 0,1 1 0,-1 0 0,1 0 0,0 0 0,-1-1 0,1 1 0,0 0 0,0 0 0,0 0 0,0 0 0,-1-1 0,1 1 0,0 0 0,0 0 0,1 0 0,-1 0 0,0 0 0,0-1 0,0 1 0,1 0 0,-1 0 0,0 0 0,1-1 0,-1 1 0,0 0 0,1 0 0,-1-1 0,1 1 0,-1 0 0,1-1 0,0 1 0,0 0 0,12 14 0,0 0 0,1-1 0,0-1 0,1 0 0,1-1 0,29 17 0,9 9 0,251 171 0,-301-206 0,-1-1 0,0-1 0,0 1 0,-1 0 0,1-1 0,-1 2 0,1-1 0,-1 0 0,0 0 0,0 1 0,0-1 0,0 1 0,0-1 0,-1 1 0,1 0 0,-1 0 0,1 0 0,0 4 0,-3-6 2,1-1 0,-1 1 0,0-1 0,0 1 1,0-1-1,1 1 0,-1-1 0,0 1 0,0-1 0,0 1 0,0-1 0,0 0 0,0 0 0,0 0 0,0 1 0,0-1 0,0 0 0,0 0 0,0 0 0,0 0 0,0-1 1,0 1-1,-1 0 0,-31-4-697,29 3-25,-27-3-6106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40.6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38 471 24575,'-3'2'0,"0"0"0,0 0 0,0 1 0,0-1 0,0 1 0,1 0 0,-1 0 0,1 0 0,0 0 0,0 0 0,0 0 0,0 1 0,-2 6 0,9-8 0,11-9 0,14-9 0,54-45 0,-3-4 0,111-112 0,-22 17 0,-152 143-1365,-4 1-5461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45.6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47 125 24575,'-3'0'0,"1"1"0,0-1 0,0 1 0,0 0 0,0 0 0,0-1 0,0 1 0,0 0 0,0 1 0,0-1 0,0 0 0,0 1 0,1-1 0,-1 1 0,1-1 0,-1 1 0,1 0 0,-1-1 0,1 1 0,-2 3 0,2-3 0,1-1 0,-1 0 0,0 0 0,1 0 0,-1 1 0,1-1 0,-1 0 0,1 0 0,-1 1 0,1-1 0,0 1 0,0-1 0,0 0 0,0 1 0,0-1 0,0 0 0,0 1 0,0-1 0,0 0 0,1 1 0,-1-1 0,0 0 0,1 1 0,-1-1 0,1 0 0,0 0 0,-1 1 0,1-1 0,0 0 0,0 0 0,0 0 0,0 0 0,1 1 0,4 2 0,1-1 0,0 1 0,0-2 0,0 1 0,0-1 0,0 0 0,0 0 0,1-1 0,-1 0 0,1 0 0,-1 0 0,0-1 0,1-1 0,-1 1 0,13-4 0,-6 2 0,0-2 0,0 0 0,0 0 0,-1-1 0,0-1 0,0-1 0,16-9 0,-7 1 0,-3 3 0,0 0 0,-1-1 0,0-1 0,-1-1 0,-1-1 0,17-19 0,-23 7 0,-11 19 0,-9 17 0,4 1 0,1 0 0,0 0 0,0 1 0,1-1 0,1 1 0,-1 0 0,2 0 0,-1 1 0,1-1 0,-1 15 0,1 18 0,2 52 0,1-54 0,-1-5-115,-1-15 196,1 0 1,4 32-1,-4-48-159,1-1-1,0 0 0,0 0 1,0 0-1,0 0 0,1 0 1,-1 0-1,1 0 0,0 0 1,0-1-1,1 1 1,-1-1-1,1 1 0,0-1 1,0 0-1,0 0 0,0 0 1,4 2-1,10 4-6747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46.0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0 115 24575,'1'-4'0,"0"-1"0,1 0 0,-1 1 0,1-1 0,0 1 0,0 0 0,1 0 0,-1-1 0,1 2 0,0-1 0,0 0 0,0 0 0,0 1 0,1 0 0,-1-1 0,1 1 0,0 1 0,7-5 0,-4 2 0,1 0 0,0 0 0,0 1 0,0 0 0,0 1 0,1 0 0,0 0 0,-1 1 0,12-2 0,-17 5 0,0-1 0,0 0 0,-1 1 0,1-1 0,0 1 0,0 0 0,-1 0 0,1 0 0,0 0 0,-1 0 0,1 1 0,-1-1 0,1 1 0,-1 0 0,0 0 0,0 0 0,0 0 0,0 0 0,0 0 0,0 0 0,0 1 0,-1-1 0,1 1 0,-1-1 0,0 1 0,0-1 0,0 1 0,0 0 0,0 0 0,0-1 0,-1 1 0,1 0 0,-1 5 0,1 1 0,0 0 0,0 0 0,-1 1 0,0-1 0,-1 0 0,0 0 0,-1 0 0,0 0 0,-4 14 0,0-12 0,-1 0 0,1 0 0,-2-1 0,1 0 0,-2-1 0,-14 14 0,16-16 0,-1 0 0,1 1 0,0-1 0,1 1 0,0 0 0,0 1 0,1 0 0,0-1 0,1 2 0,-6 13 0,10-21 0,-1 0 0,0 0 0,1 0 0,0 0 0,-1 0 0,1 0 0,0 0 0,0 0 0,0 0 0,0 0 0,0 0 0,1 0 0,-1 0 0,1 0 0,-1 0 0,1 0 0,0 0 0,0 0 0,1 1 0,-1-2 0,0 0 0,0 0 0,0 0 0,0 0 0,1 0 0,-1-1 0,0 1 0,1 0 0,-1-1 0,0 1 0,1-1 0,-1 0 0,1 1 0,-1-1 0,1 0 0,-1 0 0,1 0 0,-1 0 0,3 0 0,4-1 0,0-1 0,0 0 0,-1 0 0,1-1 0,-1 0 0,0 0 0,0 0 0,8-6 0,-4 1-341,0 0 0,0-1-1,14-15 1,-3-1-6485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47.3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559 32 24575,'-22'0'0,"-4"-1"0,1 1 0,-1 0 0,1 2 0,0 1 0,0 1 0,0 2 0,0 0 0,-27 11 0,40-11 0,-31 13 0,-47 28 0,77-39 0,1 1 0,0 0 0,0 0 0,0 2 0,1-1 0,1 1 0,-16 22 0,21-25 0,1 1 0,0 0 0,1 0 0,0 0 0,0 0 0,1 1 0,0-1 0,0 1 0,1-1 0,1 1 0,0 0 0,0-1 0,0 1 0,3 11 0,1 0 0,0 0 0,1-1 0,1 0 0,1 0 0,14 29 0,-1-11 0,1-1 0,2-1 0,2-2 0,57 64 0,-59-76 0,0-1 0,1-1 0,1-1 0,1-1 0,1-1 0,0-1 0,43 17 0,155 50 0,-189-72 0,1-3 0,0 0 0,0-2 0,52 1 0,-55-5 0,57 11 0,-56-7 0,50 3 0,-51-8 0,0-2 0,38-5 0,-58 4 0,1-1 0,-1-1 0,0 0 0,0-1 0,0 0 0,-1-1 0,19-12 0,5-5 0,46-36 0,-70 48 0,-1-1 0,0 0 0,-1-1 0,-1 0 0,0 0 0,14-26 0,-3 1 0,-3 0 0,17-48 0,-28 64 0,-1 0 0,-2 0 0,0-1 0,-1 0 0,0-40 0,-3 44 0,0-12 0,-1 1 0,-1 0 0,-9-40 0,8 59 0,0 1 0,0 0 0,-2 0 0,1 0 0,-1 0 0,0 1 0,-1-1 0,0 2 0,-1-1 0,0 0 0,0 1 0,-1 1 0,-8-8 0,-3-1 0,0 1 0,-1 0 0,-1 1 0,0 2 0,-1 0 0,0 1 0,-1 1 0,0 1 0,0 2 0,-1 0 0,-43-6 0,-178-19 0,151 19 0,38 5 0,-69-1 0,62 8 0,-118 4 0,178-3-44,0 1 0,0-1 0,0 1 0,1-1 0,-1 1 0,0 0 0,0 0 0,1 0 0,-1 1 0,1-1 0,-1 0 0,1 1 0,-1 0 0,1 0 0,0 0 0,0 0 0,0 0 0,0 0-1,0 0 1,1 0 0,-1 1 0,0-1 0,1 1 0,0-1 0,0 1 0,0 0 0,0 0 0,0-1 0,0 1 0,0 4 0,-2 16-6782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52.0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152 140 24575,'1'-5'0,"0"-1"0,0 1 0,0 0 0,0 0 0,1 0 0,0 0 0,0 0 0,0 0 0,1 0 0,0 0 0,0 1 0,0-1 0,0 1 0,6-5 0,48-43 0,-45 42 0,-31 34 0,0 0 0,1 1 0,1 1 0,-20 43 0,-44 122 0,43-95 0,31-80-455,2 1 0,-8 33 0,9-24-6371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52.7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0 230 24575,'3'2'0,"-1"0"0,1 1 0,-1-1 0,1 0 0,0 0 0,0 0 0,0-1 0,0 1 0,0-1 0,0 1 0,1-1 0,-1 0 0,0 0 0,1-1 0,-1 1 0,1-1 0,-1 0 0,1 0 0,3 0 0,-1-1 0,0 0 0,-1-1 0,1 1 0,0-1 0,-1-1 0,1 1 0,-1-1 0,1 0 0,-1 0 0,5-5 0,5-4 0,0-2 0,-1 1 0,0-2 0,-2 0 0,18-27 0,1-14 0,-29 53 0,0 0 0,-1-1 0,1 1 0,-1-1 0,0 0 0,0 1 0,-1-1 0,1 0 0,-1 1 0,0-1 0,1 0 0,-2 0 0,0-6 0,1 9 0,-1 1 0,1 0 0,-1 0 0,1 0 0,0 0 0,-1 0 0,1-1 0,-1 1 0,1 0 0,-1 0 0,1 0 0,-1 0 0,1 0 0,-1 0 0,1 1 0,0-1 0,-1 0 0,1 0 0,-1 0 0,1 0 0,-1 0 0,1 1 0,0-1 0,-1 0 0,1 0 0,-1 1 0,1-1 0,0 0 0,-1 1 0,1-1 0,0 0 0,-1 1 0,1-1 0,0 1 0,0-1 0,0 0 0,-1 1 0,1-1 0,0 1 0,0-1 0,0 1 0,-14 19 0,2 6 0,1 0 0,2 1 0,1 0 0,1 1 0,1-1 0,1 1 0,2 1 0,0-1 0,2 0 0,5 53 0,-3-77-105,-1-1 0,1 0 0,-1 0 0,1 0 0,0 1 0,1-1 0,-1 0 0,0 0 0,1 0 0,-1-1 0,1 1 0,3 3 0,9 7-6721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53.1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159 95 24575,'-3'3'0,"1"1"0,-1 0 0,0 0 0,0-1 0,0 0 0,-1 0 0,1 0 0,-1 0 0,1 0 0,-1-1 0,0 1 0,-5 1 0,-8 7 0,7-3 0,1 0 0,0 1 0,0 0 0,0 1 0,1 0 0,-11 18 0,16-22 0,0 0 0,0 1 0,1-1 0,-1 1 0,1 0 0,1-1 0,0 1 0,0 0 0,0 0 0,0 0 0,1 0 0,1 0 0,1 13 0,-1-16 0,0-1 0,0 1 0,0-1 0,1 1 0,0-1 0,-1 0 0,1 1 0,0-1 0,1 0 0,-1 0 0,1 0 0,-1-1 0,1 1 0,0-1 0,0 1 0,0-1 0,0 0 0,0 0 0,0 0 0,1-1 0,-1 1 0,1-1 0,-1 0 0,1 1 0,-1-2 0,1 1 0,0 0 0,0-1 0,-1 0 0,1 0 0,5 0 0,-2 0 0,1 0 0,-1 0 0,0-1 0,0 0 0,0-1 0,0 1 0,0-1 0,0-1 0,-1 1 0,1-1 0,-1 0 0,0-1 0,1 1 0,-1-1 0,10-9 0,-8 2 0,1-1 0,-1 0 0,-1 0 0,0-1 0,-1 0 0,0 0 0,-1 0 0,-1-1 0,0 0 0,-1 0 0,0 0 0,-1 0 0,-1 0 0,0 0 0,-1-1 0,0 1 0,-1 0 0,-3-15 0,2 23-40,1 1 0,-1 0 0,0 0 0,-1 0-1,1 1 1,-1-1 0,0 1 0,0-1 0,-1 1 0,1 0 0,-1 0-1,0 0 1,0 1 0,0-1 0,0 1 0,-1 0 0,1 0-1,-1 0 1,0 1 0,0 0 0,0 0 0,0 0 0,0 1 0,0-1-1,0 1 1,-1 0 0,1 1 0,0-1 0,-1 1 0,1 0-1,-1 0 1,1 1 0,-7 1 0,-8 5-6786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30.0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80 1 24575,'0'42'0,"1"25"0,-3 1 0,-15 95 0,-14 80 0,26-207 54,-1 60 0,5-64-545,-1 0 0,-8 47 0,3-53-6335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54.1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799 2 24575,'-31'0'0,"-19"-2"0,0 3 0,0 1 0,1 3 0,0 2 0,-72 20 0,83-16 0,1 3 0,1 1 0,-37 21 0,58-27 0,1 0 0,1 1 0,0 1 0,0 0 0,1 0 0,0 1 0,1 1 0,1 0 0,-17 27 0,16-24 0,2 0 0,0 1 0,1 0 0,1 0 0,0 1 0,1 0 0,1 0 0,1 1 0,1-1 0,0 1 0,0 23 0,3-11 0,1 0 0,2 0 0,10 55 0,-8-67 0,1-1 0,1 0 0,0 0 0,1-1 0,1 0 0,1-1 0,15 22 0,4-3 0,0-1 0,3-2 0,1-1 0,1-2 0,1-1 0,1-1 0,2-3 0,0 0 0,58 23 0,-74-36 0,0-2 0,1-1 0,0-1 0,1-1 0,-1-1 0,1-1 0,0-1 0,0-1 0,43-2 0,-20 0 0,-1-3 0,1-1 0,60-14 0,-91 13 0,0 0 0,0 0 0,-1-2 0,1 0 0,-1 0 0,-1-2 0,1 1 0,-2-2 0,1 0 0,-1-1 0,-1 0 0,20-23 0,-17 14 0,0-1 0,-1 0 0,-2-1 0,0-1 0,-1 0 0,-1 0 0,-1-1 0,-2-1 0,0 1 0,-1-1 0,-2 0 0,-1-1 0,0 1 0,-3-49 0,0 52 0,0 1 0,-2-1 0,0 1 0,-2 0 0,0 0 0,-1 0 0,-1 0 0,-11-23 0,10 26 0,-1 0 0,-1 1 0,0 0 0,-1 1 0,-1 0 0,-1 1 0,0 0 0,-1 1 0,0 0 0,-1 1 0,-1 0 0,0 1 0,-1 1 0,0 1 0,-20-10 0,-45-20-1365,-19-6-5461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58.1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235 82 24575,'1'-10'0,"0"1"0,1 1 0,0-1 0,1 0 0,-1 0 0,2 1 0,4-12 0,-6 20 0,-2 10 0,-6 13 0,-28 49 0,9-21 0,2 1 0,-20 69 0,15-30-682,-64 141-1,83-212-6143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01.3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44 22 24575,'-37'0'0,"30"0"0,24 0 0,-1 0 0,51 1 0,-1-3 0,90-15 0,-153 16 0,1 0 0,-1 0 0,1 1 0,-1-1 0,1 1 0,0 0 0,-1 0 0,1 0 0,-1 1 0,1-1 0,0 1 0,-1 0 0,1 0 0,-1 0 0,0 0 0,1 1 0,4 2 0,-6-1 0,0-1 0,0 0 0,-1 1 0,1-1 0,-1 1 0,1 0 0,-1-1 0,0 1 0,0 0 0,-1 0 0,1-1 0,0 1 0,-1 0 0,0 0 0,1 0 0,-1 0 0,0 0 0,-1 0 0,1 0 0,-1-1 0,1 1 0,-2 4 0,-38 140 0,29-115 0,2 1 0,0-1 0,3 2 0,-6 61 0,12-82-110,-1 7-204,2 1 1,0 0-1,5 27 0,0-22-6512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01.6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24575,'11'0'0,"8"0"0,6 0 0,4 0 0,3 0 0,1 0 0,-1 0 0,1 0 0,-1 0 0,-1 0 0,-5 0-8191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04.0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1442 170 24575,'1'0'0,"-1"0"0,0 0 0,1 0 0,-1 0 0,1 0 0,-1 0 0,1 0 0,-1 0 0,1 0 0,-1 0 0,0 0 0,1 0 0,-1 0 0,1 0 0,-1-1 0,1 1 0,-1 0 0,0 0 0,1 0 0,-1-1 0,1 1 0,-1 0 0,0 0 0,1-1 0,-1 1 0,0 0 0,1-1 0,-1 1 0,0 0 0,0-1 0,1 1 0,-1-1 0,0 1 0,0 0 0,0-1 0,0 1 0,1-1 0,-10-18 0,-21-11 0,16 22 0,0 1 0,-1 1 0,0 0 0,0 1 0,0 1 0,0 0 0,-1 1 0,1 0 0,-19 1 0,-18-6 0,-164-26 0,161 28 0,0 2 0,-110 9 0,139-2 0,1 2 0,1 0 0,-1 2 0,1 1 0,-43 20 0,-108 68 0,149-80 0,1 1 0,1 0 0,0 2 0,1 1 0,2 0 0,0 2 0,1 0 0,1 2 0,1 0 0,1 1 0,2 0 0,0 2 0,-12 31 0,19-38 0,0 0 0,1 1 0,1 0 0,1 0 0,1 1 0,1-1 0,1 1 0,1 25 0,1-45 0,0 16 0,1 1 0,4 30 0,-3-41 0,0-1 0,1 1 0,0-1 0,0 0 0,0 0 0,1-1 0,0 1 0,0-1 0,8 10 0,-9-13 0,20 25 0,41 38 0,-53-57 0,-1 0 0,1-1 0,1-1 0,0 0 0,0 0 0,0-2 0,20 8 0,65 17 0,1-4 0,137 18 0,-158-32 0,-33-4 0,79 3 0,-90-11 0,63-7 0,-83 4 0,0 0 0,0-1 0,0 0 0,0-1 0,0 0 0,-1-1 0,17-11 0,14-10 0,-5 4 0,49-40 0,-75 53 0,-1-1 0,0 0 0,-1 0 0,0-1 0,-1 0 0,0-1 0,-1 0 0,7-15 0,8-24 0,-2 0 0,-2-1 0,18-86 0,-25 84 0,-6 30 0,-1-1 0,4-52 0,-9 67 0,-1 0 0,0 0 0,-1 0 0,0 0 0,-1 0 0,0 0 0,-1 1 0,0-1 0,0 1 0,-1 0 0,-1 0 0,1 1 0,-2-1 0,1 1 0,-11-10 0,-80-99 0,83 103 0,-1 1 0,-1 0 0,-1 1 0,1 1 0,-27-13 0,30 17-118,10 6 72,0 0 0,1 0 0,-1 0 0,0 1-1,0-1 1,0 1 0,0-1 0,0 1 0,0 0-1,-1 0 1,1 1 0,0-1 0,0 1 0,-1-1-1,1 1 1,0 0 0,-1 0 0,1 1 0,0-1-1,-1 1 1,1-1 0,0 1 0,0 0 0,0 0-1,0 1 1,-4 1 0,-11 8-6780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19.7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19 24575,'25'-9'0,"-23"8"0,1-1 0,-1 1 0,0 0 0,0 0 0,0 0 0,1 1 0,-1-1 0,0 0 0,1 1 0,-1 0 0,0-1 0,4 1 0,1 1 0,-1 1 0,1-1 0,-1 1 0,0 0 0,0 1 0,0-1 0,0 1 0,0 0 0,-1 1 0,1-1 0,-1 1 0,8 8 0,7 7 0,29 38 0,-22-25 0,190 253 0,-83-101 0,-102-146 0,19 29 0,-50-66-62,-1 0 0,1 0 0,0 0 0,-1 0 0,1 0 0,-1 0 0,1 1 0,-1-1 0,0 0 0,0 0 0,0 1 0,1-1-1,-1 0 1,0 0 0,0 1 0,-1-1 0,1 0 0,0 0 0,0 1 0,-1-1 0,0 2 0,-6 10-6764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23.2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24 158 24575,'-1'0'0,"-1"0"0,1-1 0,0 1 0,0 0 0,0-1 0,0 1 0,0-1 0,0 1 0,0-1 0,0 0 0,0 1 0,0-1 0,0 0 0,0 0 0,0 0 0,1 0 0,-1 0 0,0 0 0,1 0 0,-1 0 0,0 0 0,1 0 0,-1 0 0,1 0 0,0 0 0,-1 0 0,1 0 0,0-1 0,0 1 0,0 0 0,0 0 0,0 0 0,0-1 0,0 0 0,0-3 0,0 0 0,0 0 0,0 0 0,1 0 0,0 0 0,2-9 0,-1 9 0,1 0 0,0 0 0,-1 0 0,2 0 0,-1 0 0,0 1 0,1-1 0,0 1 0,0 0 0,0 0 0,1 1 0,-1-1 0,1 1 0,0 0 0,0 0 0,0 0 0,0 1 0,0 0 0,1 0 0,-1 0 0,1 1 0,-1 0 0,1 0 0,-1 0 0,1 0 0,0 1 0,0 0 0,-1 1 0,1-1 0,0 1 0,6 2 0,-4-2 0,-1 0 0,0 1 0,0 0 0,0 1 0,-1 0 0,1 0 0,-1 0 0,1 1 0,-1 0 0,0 0 0,0 0 0,-1 1 0,1 0 0,-1 0 0,0 0 0,-1 1 0,1 0 0,-1-1 0,0 2 0,0-1 0,-1 0 0,0 1 0,0 0 0,2 9 0,-3-9 0,-1 0 0,0 1 0,-1-1 0,0 1 0,0-1 0,0 0 0,-1 1 0,0-1 0,-1 0 0,1 1 0,-1-1 0,-1 0 0,1 0 0,-1-1 0,-1 1 0,1 0 0,-1-1 0,0 0 0,0 0 0,-1 0 0,-6 6 0,-6 4 0,0-1 0,-1-1 0,-1-1 0,0 0 0,-33 15 0,46-24 0,-1 0 0,1 0 0,0 0 0,0 0 0,-9 11 0,14-14 0,0-1 0,1 1 0,-1 0 0,0 0 0,1 0 0,-1 0 0,1 0 0,-1 0 0,1 0 0,-1 0 0,1 0 0,0 0 0,0 0 0,-1 0 0,1 1 0,0-1 0,0 0 0,0 0 0,0 1 0,1 0 0,0-1 0,-1 0 0,1 0 0,0 1 0,0-1 0,-1 0 0,1 0 0,0 0 0,0 0 0,0 0 0,0-1 0,1 1 0,-1 0 0,0 0 0,0-1 0,0 1 0,1 0 0,-1-1 0,0 0 0,2 1 0,15 3-38,0 0 0,-1-1 0,1-1 0,0-1-1,0-1 1,29-3 0,-13 2-1060,-6 0-5728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23.6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98 24575,'8'-1'0,"-1"0"0,0-1 0,0 0 0,0 0 0,0-1 0,0 0 0,-1 0 0,1-1 0,-1 1 0,0-2 0,0 1 0,0-1 0,-1 1 0,1-1 0,5-8 0,22-15 0,-33 27 0,1 0 0,0 0 0,0 0 0,0 1 0,0-1 0,0 0 0,0 1 0,0-1 0,0 1 0,0-1 0,1 1 0,-1 0 0,0-1 0,0 1 0,0 0 0,0 0 0,1 0 0,-1 0 0,0 0 0,0 0 0,0 0 0,3 0 0,-3 1 0,-1 0 0,1-1 0,0 1 0,0 0 0,0 0 0,-1 0 0,1 0 0,0 0 0,-1-1 0,1 1 0,-1 0 0,1 0 0,-1 0 0,1 1 0,-1-1 0,0 0 0,1 0 0,-1 0 0,0 1 0,1 4 0,-1 1 0,0-1 0,0 0 0,0 0 0,-1 0 0,1 0 0,-4 9 0,-21 63-455,-3-2 0,-44 85 0,62-142-6371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24.9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585 124 24575,'0'-4'0,"0"1"0,0 0 0,0 0 0,-1 0 0,0 0 0,1 0 0,-1 0 0,0 0 0,-1 0 0,1 0 0,0 1 0,-1-1 0,0 0 0,1 1 0,-1-1 0,0 1 0,0 0 0,-3-3 0,0 1 0,0 1 0,0 0 0,0-1 0,0 2 0,-1-1 0,1 1 0,-1-1 0,-10-1 0,-6-1 0,-1 2 0,0 1 0,-40 0 0,53 2 0,-1 0 0,1 0 0,0 1 0,0 0 0,0 1 0,0 0 0,1 1 0,-1-1 0,0 2 0,1 0 0,0 0 0,0 0 0,0 1 0,0 1 0,1 0 0,0 0 0,0 0 0,1 1 0,-11 11 0,-3 6 0,0 0 0,2 1 0,1 1 0,1 1 0,1 0 0,2 1 0,-17 43 0,26-57 0,1 0 0,1 0 0,0 0 0,0 1 0,2 0 0,-1-1 0,2 1 0,0 0 0,1-1 0,1 1 0,0-1 0,0 1 0,2-1 0,0 0 0,0 0 0,2 0 0,-1 0 0,9 12 0,1-1 0,2-2 0,0 0 0,1-1 0,2 0 0,0-2 0,1 0 0,1-1 0,47 30 0,-39-31 0,1-1 0,0-2 0,1-1 0,0-2 0,1 0 0,0-3 0,38 7 0,113 15 0,-114-21 0,-30-3 0,79 3 0,-105-10 0,1-1 0,-1-1 0,1 0 0,-1 0 0,0-2 0,0 0 0,0 0 0,-1-2 0,16-7 0,-12 4 0,0-1 0,-1 0 0,-1-1 0,0 0 0,-1-2 0,0 1 0,0-2 0,-2 0 0,1 0 0,-2-2 0,0 1 0,-1-1 0,-1-1 0,0 1 0,8-23 0,-11 23 0,49-141 0,-51 140 0,0 1 0,-1-1 0,-1 0 0,-1 0 0,0 0 0,-1 0 0,-4-29 0,1 35 0,0 0 0,-1 0 0,-1 0 0,0 0 0,0 1 0,-1 0 0,0 0 0,-1 0 0,0 1 0,-1 0 0,0 0 0,0 1 0,-1 0 0,0 0 0,0 1 0,-1 0 0,-18-9 0,-14-7 0,-2 3 0,-86-30 0,-399-97 0,516 144-85,-1 0 0,0 1-1,0 0 1,0 1 0,0 1-1,0 0 1,0 1 0,0 1-1,0 0 1,0 1 0,1 0-1,-1 1 1,1 0 0,0 1-1,-20 11 1,16-6-6741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28.9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87 86 24575,'2'-7'0,"0"1"0,0-1 0,1 1 0,0-1 0,0 1 0,0 0 0,1 0 0,-1 1 0,2-1 0,-1 1 0,10-10 0,-14 15 0,0-1 0,0 1 0,1 0 0,-1 0 0,0 0 0,0-1 0,0 1 0,0 0 0,0 0 0,1 0 0,-1 0 0,0-1 0,0 1 0,0 0 0,1 0 0,-1 0 0,0 0 0,0 0 0,1 0 0,-1 0 0,0 0 0,0 0 0,0-1 0,1 1 0,-1 0 0,0 0 0,0 0 0,1 0 0,-1 1 0,0-1 0,0 0 0,1 0 0,-1 0 0,0 0 0,0 0 0,1 0 0,-1 0 0,0 0 0,0 0 0,0 0 0,1 1 0,-1-1 0,0 0 0,0 0 0,0 0 0,4 15 0,-6 17 0,-13 25 36,-3 0 0,-33 74 0,-4 10-1509,48-120-5353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30.5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35 0 24575,'1'1'0,"0"-1"0,0 0 0,0 0 0,0 0 0,0 1 0,0-1 0,-1 1 0,1-1 0,0 1 0,0-1 0,0 1 0,-1-1 0,1 1 0,0-1 0,-1 1 0,1 0 0,0 0 0,-1-1 0,1 1 0,-1 0 0,1 0 0,-1 0 0,0-1 0,1 1 0,-1 0 0,0 0 0,1 0 0,-1 0 0,0 0 0,0 0 0,0 0 0,0 0 0,0 0 0,0 0 0,0 0 0,-1 1 0,-4 42 0,3-34 0,-16 89 0,10-61 0,-7 70 0,13-80 0,0-4 0,1 1 0,1 0 0,2-1 0,6 42 0,-7-63 0,0 0 0,0 0 0,1 1 0,-1-1 0,1 0 0,-1 0 0,1-1 0,0 1 0,0 0 0,1-1 0,-1 1 0,0-1 0,1 0 0,0 1 0,-1-1 0,5 2 0,0 0 0,0-1 0,-1-1 0,1 1 0,0-1 0,0 0 0,1 0 0,9 0 0,2 0 0,0-2 0,0 0 0,0-1 0,-1 0 0,25-7 0,-28 4 0,1-1 0,-1-1 0,0-1 0,0 0 0,0-1 0,-1-1 0,-1 0 0,1 0 0,-2-2 0,1 1 0,-1-2 0,-1 0 0,0 0 0,-1-1 0,0 0 0,-1-1 0,0 0 0,-1 0 0,-1-1 0,0 0 0,-1 0 0,-1-1 0,0 1 0,-2-1 0,1-1 0,0-20 0,-3 31 0,-2 0 0,1 0 0,-1 0 0,0 0 0,0 0 0,0 0 0,-1 0 0,0 0 0,0 1 0,0-1 0,-1 1 0,0 0 0,0 0 0,-6-7 0,3 4 0,-1 1 0,0 0 0,0 0 0,-1 0 0,0 1 0,0 1 0,-1-1 0,-11-4 0,7 3 0,-1 2 0,1 0 0,-1 0 0,0 2 0,0-1 0,0 2 0,0 0 0,-1 1 0,1 0 0,0 1 0,-1 0 0,-18 4 0,26-2-13,-1 1-1,1 0 1,0 0-1,0 1 0,0 0 1,-7 5-1,-3 2-1256,-3 1-5556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29.6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16 24575,'-1'-1'0,"1"0"0,0 1 0,0-1 0,0 1 0,0-1 0,0 1 0,0-1 0,0 1 0,1-1 0,-1 1 0,0-1 0,0 1 0,0-1 0,0 1 0,1-1 0,-1 1 0,0-1 0,0 1 0,1 0 0,-1-1 0,0 1 0,1-1 0,-1 1 0,0 0 0,1-1 0,-1 1 0,1 0 0,-1-1 0,1 1 0,-1 0 0,1 0 0,-1 0 0,0-1 0,1 1 0,-1 0 0,1 0 0,0 0 0,-1 0 0,1 0 0,-1 0 0,1 0 0,-1 0 0,1 0 0,-1 0 0,1 0 0,-1 0 0,1 0 0,-1 0 0,1 1 0,-1-1 0,1 0 0,-1 0 0,1 1 0,-1-1 0,0 0 0,1 0 0,-1 1 0,1-1 0,-1 1 0,1-1 0,25 22 0,-7 4 0,9 10 0,44 76 0,79 212 0,-149-320-105,-1 0 0,1 0 0,-1 1 0,0-1 0,0 0 0,-1 1 0,1-1 0,-1 1 0,0-1 0,0 1 0,0-1 0,-2 7 0,-2 7-6721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30.2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1 24575,'0'5'0,"0"7"0,0 12 0,0 7 0,0 4 0,0 0 0,0 0 0,0-1 0,0 0 0,0-2 0,0-1 0,-5 0 0,-2 0 0,0-1 0,2 1 0,1-1 0,1-5-8191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30.6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52 24575,'0'-1'0,"1"0"0,-1-1 0,1 1 0,-1 0 0,1 0 0,0 0 0,-1 0 0,1 0 0,0 0 0,0 0 0,0 0 0,0 0 0,0 0 0,0 0 0,0 1 0,0-1 0,0 0 0,0 1 0,0-1 0,1 1 0,-1-1 0,0 1 0,0-1 0,3 1 0,42-11 0,-29 8 0,-5 0 0,-2 0 0,0 0 0,0 0 0,1 1 0,-1 1 0,21-1 0,-28 2 0,0 1 0,-1-1 0,1 1 0,0 0 0,-1-1 0,1 1 0,-1 0 0,1 0 0,-1 1 0,1-1 0,-1 1 0,0-1 0,0 1 0,0 0 0,0-1 0,0 1 0,0 0 0,0 0 0,0 1 0,-1-1 0,1 0 0,-1 1 0,0-1 0,1 0 0,-1 1 0,0 0 0,-1-1 0,2 4 0,2 11 0,0 0 0,-2 0 0,0 0 0,0 1 0,-2-1 0,0 1 0,-5 31 0,-34 124 0,17-85 0,14-59-1365,-1-2-5461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30.9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81 24575,'5'0'0,"7"0"0,6 0 0,1-5 0,2-2 0,3 0 0,2-3 0,2-1 0,2 2 0,-5-3 0,-1 1 0,-5 2-8191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31.9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925 65 24575,'0'-3'0,"-1"1"0,1-1 0,0 0 0,-1 1 0,0-1 0,0 0 0,0 1 0,0-1 0,0 1 0,0 0 0,-1-1 0,1 1 0,-1 0 0,0 0 0,1 0 0,-1 0 0,0 0 0,0 0 0,-1 1 0,1-1 0,0 1 0,0-1 0,-1 1 0,1 0 0,-1 0 0,1 0 0,-1 0 0,1 0 0,-1 0 0,0 1 0,-4-1 0,-11-2 0,-1 1 0,1 1 0,-30 2 0,28-1 0,-24 3 0,0 3 0,1 1 0,0 2 0,0 1 0,1 3 0,1 1 0,-60 30 0,80-33 0,1 1 0,0 1 0,1 1 0,0 0 0,1 1 0,1 2 0,1-1 0,0 2 0,1 0 0,-15 23 0,12-13 0,0 2 0,2 0 0,1 1 0,2 1 0,1 0 0,-11 45 0,17-38 0,1 1 0,2-1 0,2 1 0,1-1 0,6 40 0,-4-64 0,0-1 0,0 1 0,2-1 0,0 0 0,0 0 0,2 0 0,-1-1 0,16 25 0,-8-19 0,1 0 0,0-2 0,2 0 0,34 29 0,-19-22 0,1-1 0,1-2 0,1-1 0,0-2 0,2-2 0,0 0 0,0-3 0,56 13 0,-75-22 0,1 0 0,0-2 0,0 0 0,1-1 0,-1-1 0,0 0 0,0-2 0,0 0 0,0-1 0,23-6 0,-18 1 0,-1 0 0,0-2 0,-1 0 0,0-1 0,0-2 0,-2 0 0,27-22 0,0-3 0,72-78 0,-102 98 0,-2-1 0,0 0 0,-1-1 0,-1-1 0,-1 0 0,-1 0 0,12-35 0,-11 19 0,-1-1 0,-2-1 0,-2 1 0,-2-1 0,0-66 0,-4 81 0,0-9 0,-1 0 0,-11-62 0,9 84 0,0-1 0,-1 1 0,0 0 0,-1 0 0,0 0 0,-1 1 0,0 0 0,-1 0 0,0 0 0,0 1 0,-16-15 0,-6-3 0,-2 0 0,-50-32 0,64 48 0,-1 1 0,0 1 0,0 0 0,-1 2 0,0 0 0,-37-9 0,53 16-45,0-1-1,0 0 1,0 1-1,0 0 1,0 0-1,0 0 1,0 0-1,-1 0 1,1 0-1,0 1 1,0 0-1,1-1 1,-1 1-1,0 0 1,0 0-1,0 1 1,0-1-1,1 1 1,-1-1-1,1 1 1,-1 0-1,1 0 1,0 0-1,0 0 0,-1 0 1,1 0-1,1 1 1,-1-1-1,-1 4 1,-7 18-6781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33.2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181 155 24575,'-6'0'0,"1"0"0,0 0 0,0-1 0,-1 1 0,1-1 0,0-1 0,0 1 0,0-1 0,0 0 0,-8-4 0,11 5 0,0-1 0,1 1 0,-1 0 0,1-1 0,-1 1 0,1-1 0,0 0 0,0 1 0,0-1 0,0 0 0,0 0 0,0 0 0,0 0 0,0 1 0,1-1 0,-1 0 0,1 0 0,0 0 0,-1 0 0,1-1 0,0 1 0,0 0 0,0 0 0,0 0 0,1 0 0,-1 0 0,1 0 0,-1 0 0,1 0 0,1-3 0,0 1 0,0 0 0,1 0 0,-1 1 0,1-1 0,0 1 0,0 0 0,0-1 0,0 1 0,1 1 0,-1-1 0,1 0 0,0 1 0,0 0 0,0 0 0,0 0 0,5-2 0,6-1 0,-1 0 0,1 0 0,22-3 0,-25 6 0,-1 1 0,1 0 0,-1 0 0,1 1 0,-1 1 0,1 0 0,-1 0 0,0 1 0,1 1 0,12 4 0,-19-5 0,0 0 0,0 1 0,-1 0 0,1 0 0,0 0 0,-1 1 0,0-1 0,0 1 0,0 0 0,0 0 0,-1 0 0,0 1 0,0-1 0,0 1 0,0 0 0,0 0 0,-1 0 0,0 0 0,0 0 0,-1 0 0,1 1 0,-1-1 0,0 7 0,0-7 0,-1 1 0,0-1 0,0 1 0,0 0 0,-1-1 0,1 1 0,-1 0 0,-1-1 0,1 0 0,-1 1 0,0-1 0,0 0 0,-1 0 0,1 0 0,-1 0 0,0 0 0,-1 0 0,1-1 0,-1 0 0,0 0 0,0 0 0,0 0 0,-7 4 0,-11 8 0,-1-2 0,0-1 0,-46 19 0,15-6 0,30-14 0,0 2 0,2 1 0,-27 22 0,39-28 0,0 0 0,0 0 0,1 1 0,1 0 0,-1 1 0,2 0 0,-1 0 0,-8 19 0,15-27 0,0 0 0,0-1 0,0 1 0,1 0 0,-1-1 0,1 1 0,0 0 0,-1-1 0,1 1 0,1 0 0,-1 0 0,0-1 0,1 1 0,-1 0 0,1 0 0,0-1 0,-1 1 0,1-1 0,1 1 0,0 2 0,1 0 0,1-1 0,-1 0 0,1 1 0,0-1 0,0-1 0,0 1 0,1 0 0,-1-1 0,9 4 0,-1 0 0,1-1 0,1 0 0,-1-1 0,1-1 0,0 0 0,0-1 0,17 2 0,138-4 38,-94-2-1441,-49 1-5423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33.7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277 15 24575,'0'-1'0,"0"1"0,0-1 0,0 1 0,0-1 0,0 0 0,-1 1 0,1-1 0,0 1 0,0-1 0,0 1 0,-1-1 0,1 1 0,0-1 0,0 1 0,-1-1 0,1 1 0,0-1 0,-1 1 0,1-1 0,-1 1 0,1 0 0,-1-1 0,1 1 0,-1 0 0,1-1 0,-1 1 0,1 0 0,-1 0 0,1-1 0,-1 1 0,1 0 0,-1 0 0,1 0 0,-1 0 0,0 0 0,1 0 0,-1 0 0,1 0 0,-1 0 0,0 0 0,1 0 0,-1 0 0,1 0 0,-1 0 0,1 1 0,-1-1 0,1 0 0,-1 0 0,0 1 0,-28 13 0,7 3 0,0 1 0,1 1 0,0 1 0,2 1 0,0 1 0,2 0 0,0 2 0,2 0 0,-17 32 0,28-46 0,1-1 0,-1 1 0,2 0 0,-1 0 0,1 1 0,1-1 0,-1 14 0,2-21 0,0-1 0,0 0 0,0 0 0,0 0 0,0 1 0,1-1 0,-1 0 0,1 0 0,-1 0 0,1 0 0,0 0 0,0 0 0,0 0 0,0 0 0,0 0 0,0 0 0,1-1 0,-1 1 0,1 0 0,-1-1 0,1 1 0,-1-1 0,1 1 0,0-1 0,0 0 0,0 0 0,0 0 0,0 0 0,0 0 0,0 0 0,0-1 0,0 1 0,0-1 0,0 1 0,0-1 0,0 0 0,1 0 0,-1 0 0,0 0 0,3 0 0,7-1 0,0-1 0,0 0 0,0 0 0,-1-2 0,1 1 0,-1-1 0,0-1 0,14-7 0,6-7 0,41-31 0,-55 37 0,-16 12 0,1-1 0,-1 1 0,1-1 0,0 1 0,0 0 0,0 0 0,-1 0 0,1 0 0,0 0 0,0 0 0,0 1 0,0-1 0,1 0 0,-1 1 0,0 0 0,0-1 0,0 1 0,0 0 0,0 0 0,1 1 0,-1-1 0,0 0 0,4 1 0,-4 1 0,-1 0 0,1 0 0,0 0 0,0 0 0,-1 0 0,1 0 0,-1 0 0,1 1 0,-1-1 0,0 0 0,0 1 0,0-1 0,0 1 0,-1 0 0,1-1 0,-1 1 0,1-1 0,-1 1 0,0 3 0,2 99-1365,-3-74-5461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34.7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648 2 24575,'1'-1'0,"-1"1"0,0 0 0,0 0 0,1 0 0,-1 0 0,0 0 0,1-1 0,-1 1 0,0 0 0,1 0 0,-1 0 0,0 0 0,1 0 0,-1 0 0,0 0 0,1 0 0,-1 0 0,0 0 0,1 0 0,-1 0 0,0 1 0,0-1 0,1 0 0,-1 0 0,0 0 0,1 0 0,-1 0 0,0 1 0,0-1 0,1 0 0,-1 0 0,0 0 0,0 1 0,1-1 0,-1 0 0,0 0 0,0 1 0,0-1 0,0 0 0,1 1 0,-1-1 0,0 0 0,0 0 0,0 1 0,0-1 0,0 0 0,0 1 0,0-1 0,0 0 0,0 1 0,0-1 0,0 0 0,0 1 0,0-1 0,0 0 0,0 1 0,0-1 0,0 0 0,0 1 0,-1-1 0,1 0 0,0 0 0,0 1 0,-20 12 0,-51-2 0,52-9 0,0 1 0,0 1 0,-25 8 0,1 3 0,2 3 0,0 1 0,0 2 0,2 1 0,-65 50 0,90-61 0,1 0 0,1 1 0,0 1 0,1 0 0,0 0 0,1 1 0,0 0 0,1 1 0,1 0 0,0 1 0,1-1 0,1 1 0,0 1 0,1-1 0,1 1 0,1 0 0,0 0 0,0 20 0,2-4 0,0 10 0,6 68 0,-4-99 0,1-1 0,1 1 0,-1 0 0,2-1 0,0 0 0,0 0 0,1 0 0,0 0 0,1-1 0,11 16 0,9 7 0,2-2 0,43 39 0,-56-58 0,0-1 0,1 0 0,0-1 0,0 0 0,1-1 0,0-1 0,30 9 0,248 88 0,-260-92 0,1-2 0,-1-2 0,2-1 0,-1-2 0,1-1 0,0-2 0,0-2 0,0-1 0,46-6 0,-62 3 0,-1-1 0,0-1 0,0 0 0,-1-2 0,1 0 0,-1-1 0,-1-1 0,21-14 0,-4 1 0,-1-2 0,-2-2 0,33-31 0,-53 44 0,0 0 0,-1-1 0,-1 0 0,0 0 0,-1-1 0,-1 0 0,0-1 0,-1 0 0,-1 0 0,0 0 0,6-30 0,-5 1 0,-1-1 0,-2 1 0,-4-57 0,-1 84 0,-1 1 0,-2 0 0,1 0 0,-2 1 0,0-1 0,-1 1 0,-1 0 0,0 0 0,-1 1 0,-1 0 0,0 1 0,-1-1 0,-1 2 0,0 0 0,-15-15 0,1 4 0,-1 1 0,0 1 0,-2 1 0,-1 2 0,-1 0 0,-51-23 0,34 22 0,0 3 0,-54-14 0,76 25 0,-1 1 0,0 2 0,1 0 0,-1 2 0,-50 3 0,51 3-1365,5 2-5461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36.2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14 24575,'0'-1'0,"-1"1"0,1 0 0,0-1 0,0 1 0,0 0 0,0-1 0,0 1 0,0 0 0,0-1 0,0 1 0,-1 0 0,1-1 0,0 1 0,1-1 0,-1 1 0,0 0 0,0-1 0,0 1 0,0 0 0,0-1 0,0 1 0,0 0 0,0-1 0,1 1 0,-1 0 0,0-1 0,0 1 0,0 0 0,1 0 0,-1-1 0,0 1 0,0 0 0,1 0 0,-1-1 0,0 1 0,1 0 0,-1 0 0,0 0 0,1-1 0,-1 1 0,0 0 0,1 0 0,-1 0 0,0 0 0,1 0 0,-1 0 0,0 0 0,1 0 0,-1 0 0,1 0 0,-1 0 0,1 0 0,19 19 0,16 36 0,-5 16 0,31 111 0,5 14 0,-27-82-1365,-34-94-5461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38.8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97 188 24575,'0'-9'0,"2"-1"0,0 0 0,0 1 0,0 0 0,1-1 0,1 1 0,-1 0 0,2 1 0,-1-1 0,1 1 0,0-1 0,1 2 0,0-1 0,0 1 0,1-1 0,13-10 0,-17 15 0,1 0 0,-1 0 0,1 1 0,-1-1 0,1 1 0,0 0 0,0 0 0,0 0 0,0 0 0,0 1 0,1-1 0,-1 1 0,0 0 0,1 1 0,-1-1 0,1 1 0,-1 0 0,1 0 0,-1 0 0,1 1 0,-1-1 0,0 1 0,1 0 0,-1 0 0,0 1 0,0-1 0,1 1 0,-1 0 0,0 0 0,-1 0 0,1 1 0,0 0 0,-1-1 0,1 1 0,-1 0 0,0 1 0,5 6 0,0-1 0,-1 0 0,-1 1 0,1 0 0,-1 0 0,-1 1 0,0 0 0,-1 0 0,5 15 0,-8-22 0,0 0 0,-1 0 0,1 1 0,-1-1 0,1 0 0,-1 0 0,-1 1 0,1-1 0,0 0 0,-1 1 0,0-1 0,0 0 0,-1 0 0,1 0 0,-1 0 0,1 0 0,-1 0 0,-1 0 0,1-1 0,0 1 0,-1-1 0,0 1 0,0-1 0,0 0 0,-4 3 0,-14 9 0,0-2 0,-1 0 0,-1-2 0,-33 13 0,39-18 0,-1 0 0,1 2 0,1 0 0,-1 1 0,1 1 0,1 0 0,0 1 0,1 1 0,-23 22 0,34-29 0,-1 0 0,0 0 0,1 0 0,0 1 0,0 0 0,1-1 0,0 1 0,0 0 0,0 0 0,1 0 0,0 1 0,0-1 0,0 0 0,1 0 0,0 1 0,0-1 0,0 0 0,1 0 0,0 1 0,0-1 0,1 0 0,0 0 0,0 0 0,0 0 0,1-1 0,-1 1 0,1-1 0,1 1 0,-1-1 0,1 0 0,0 0 0,0 0 0,1-1 0,-1 0 0,1 0 0,0 0 0,0 0 0,0-1 0,1 1 0,-1-1 0,1-1 0,0 1 0,-1-1 0,1 0 0,1 0 0,11 1 0,0-1-195,0-2 0,0 0 0,0-1 0,0 0 0,0-2 0,27-7 0,-18 2-6631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32.5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290 0 24575,'-1'10'0,"0"-1"0,-1 0 0,0 0 0,0 0 0,-1-1 0,0 1 0,0 0 0,-1-1 0,0 0 0,-9 13 0,-8 10 0,-32 36 0,25-34 0,6-5-195,1 1 0,2 1 0,1 1 0,1 0 0,1 2 0,-12 37 0,20-46-6631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45.0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340 1 24575,'-17'2'0,"1"0"0,-1 1 0,1 1 0,-1 1 0,1 0 0,1 1 0,-1 1 0,1 0 0,0 1 0,0 1 0,1 1 0,1-1 0,-1 2 0,1 0 0,-15 17 0,18-14 0,1 0 0,0 0 0,0 0 0,2 1 0,0 1 0,0-1 0,2 1 0,0 0 0,1 0 0,0 1 0,1-1 0,1 1 0,1 0 0,0 0 0,3 21 0,-1-29 0,1-2 0,0 1 0,1 0 0,-1 0 0,1-1 0,1 1 0,0-1 0,0 0 0,0 0 0,1-1 0,0 1 0,0-1 0,1 0 0,-1 0 0,1-1 0,1 1 0,-1-1 0,11 5 0,-5-2 0,0-1 0,0 0 0,1-1 0,0-1 0,1 0 0,-1 0 0,1-2 0,0 1 0,25 1 0,-23-4 0,0-2 0,0 0 0,0 0 0,25-7 0,-37 8 0,-1-1 0,1 1 0,-1-1 0,0 0 0,1-1 0,-1 1 0,0 0 0,1-1 0,-1 0 0,0 0 0,0 0 0,0 0 0,0 0 0,-1 0 0,1-1 0,-1 0 0,1 1 0,-1-1 0,0 0 0,0 0 0,0 0 0,-1 0 0,1 0 0,-1-1 0,1 1 0,0-6 0,-2 5 0,0 0 0,-1 0 0,0 0 0,1 0 0,-1 0 0,-1 0 0,1 0 0,-1 0 0,1 1 0,-1-1 0,0 1 0,-1-1 0,1 1 0,0 0 0,-1-1 0,0 1 0,0 0 0,0 1 0,0-1 0,0 1 0,0-1 0,-7-2 0,2-1 0,-1 1 0,0 0 0,-1 1 0,1 0 0,-1 1 0,0 0 0,-20-4 0,17 5-170,0 1-1,0 0 0,0 1 1,1 1-1,-1-1 0,0 2 1,-15 3-1,8 3-6655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55.8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799 126 24575,'-29'-2'0,"0"-1"0,0-2 0,0-1 0,-31-10 0,30 7 0,0 2 0,0 1 0,-38-3 0,57 8 0,0 2 0,0-1 0,-1 1 0,1 1 0,0 0 0,0 0 0,1 2 0,-1-1 0,0 1 0,1 0 0,0 1 0,-18 11 0,4 1 0,1 1 0,0 0 0,1 2 0,1 1 0,1 0 0,1 2 0,0 0 0,2 1 0,1 0 0,1 2 0,1 0 0,2 0 0,0 1 0,2 1 0,0 0 0,2 0 0,2 1 0,0 0 0,2 0 0,-1 59 0,5 26 0,3 108 0,-1-204 0,0 1 0,1-1 0,1 0 0,1 0 0,1-1 0,0 0 0,1 0 0,0 0 0,20 30 0,-18-35 0,0-1 0,0 0 0,1-1 0,0 0 0,1 0 0,0-1 0,0-1 0,1 0 0,0 0 0,1-2 0,-1 1 0,1-1 0,18 5 0,67 24 0,-71-23 0,1-1 0,0-2 0,1-1 0,-1-1 0,2-1 0,41 2 0,-30-7 0,164-5 0,-182 0 0,1-1 0,-1-1 0,0-1 0,0-2 0,27-12 0,34-13 0,-81 33 0,15-5 0,-1 0 0,32-17 0,-44 20 0,-1 0 0,1 0 0,-1 0 0,0-1 0,0 1 0,0-1 0,0 0 0,-1 0 0,1-1 0,-1 1 0,0-1 0,0 1 0,-1-1 0,3-7 0,14-44 0,-3-2 0,14-99 0,-16 87 0,-8 45 0,-2 0 0,3-39 0,-6 40 0,-1 0 0,-1 1 0,-1-1 0,-1 0 0,-1 1 0,-1-1 0,-1 1 0,-1 0 0,-19-41 0,14 36 0,0-1 0,-6-30 0,10 31 0,-21-48 0,23 65 0,1 1 0,-1 1 0,-1-1 0,1 1 0,-2 0 0,1 0 0,-1 1 0,-11-9 0,-15-8 0,-1 1 0,-1 2 0,-1 1 0,-1 2 0,-1 2 0,0 2 0,-51-14 0,-31-8 0,120 37-49,0-1 1,0 1-1,0 0 0,0 0 0,0 0 1,-1 0-1,1 0 0,0 0 0,0 1 1,0-1-1,0 0 0,0 1 0,0-1 1,0 0-1,0 1 0,0-1 0,0 1 1,0-1-1,1 1 0,-1 0 0,0-1 1,0 1-1,0 0 0,1 0 0,-1-1 0,0 1 1,0 2-1,-6 11-6777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16.2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 24575,'109'-1'0,"121"3"0,-192 2 0,0 2 0,64 18 0,-97-22-227,1 0-1,-1 0 1,1 1-1,-1-1 1,9 8-1,1 2-6598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16.6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 1 24575,'37'-1'0,"-1"3"0,0 1 0,50 11 0,-46-6 0,-18-4 0,0 1 0,0 1 0,-1 0 0,21 11 0,-36-14 0,1 0 0,-1 1 0,0 0 0,-1 0 0,1 0 0,-1 1 0,0 0 0,0 0 0,0 0 0,-1 1 0,0 0 0,0-1 0,0 1 0,-1 1 0,0-1 0,0 1 0,3 7 0,-5-9 0,1 1 0,-1 0 0,0-1 0,0 1 0,-1 0 0,1-1 0,-1 1 0,0 0 0,-1-1 0,0 1 0,0 0 0,0-1 0,0 1 0,-1-1 0,0 1 0,-2 5 0,-1-3 0,0 0 0,-1 0 0,0 0 0,0 0 0,0-1 0,-1 0 0,0-1 0,-14 11 0,-9 2 0,0-1 0,-1-1 0,-1-2 0,-39 13 0,34-15-455,-1-2 0,-70 12 0,82-20-6371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56.1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1 193 24575,'0'-16'0,"0"0"0,1 0 0,1 0 0,0 0 0,5-17 0,-5 29 0,-1-1 0,1 1 0,-1 0 0,1 1 0,0-1 0,1 0 0,-1 1 0,1-1 0,-1 1 0,1-1 0,0 1 0,0 0 0,1 1 0,-1-1 0,1 0 0,-1 1 0,1 0 0,0 0 0,0 0 0,0 0 0,0 1 0,0-1 0,8-1 0,1 1 0,1-1 0,-1 2 0,1 0 0,0 0 0,-1 2 0,17 1 0,-26-1 0,0-1 0,-1 1 0,1 0 0,-1 0 0,1 0 0,-1 0 0,0 0 0,1 1 0,-1-1 0,0 1 0,0 0 0,0 0 0,0 1 0,-1-1 0,1 0 0,0 1 0,-1 0 0,0-1 0,1 1 0,-1 0 0,0 0 0,-1 0 0,1 1 0,-1-1 0,1 0 0,-1 1 0,2 5 0,-1 5 0,-1-1 0,0 0 0,-1 0 0,0 1 0,-1-1 0,-1 0 0,0 0 0,0 0 0,-1 0 0,-1 0 0,-1-1 0,-10 23 0,3-13 0,-1 0 0,-1-1 0,-1 0 0,-1-2 0,-33 34 0,46-51 0,0 0 0,1 1 0,0 0 0,-1-1 0,1 1 0,0 0 0,0 0 0,0 0 0,1 0 0,-1 0 0,1 1 0,-1-1 0,1 0 0,0 1 0,1-1 0,-1 1 0,0-1 0,1 1 0,0-1 0,0 1 0,0-1 0,0 1 0,1-1 0,-1 1 0,1-1 0,1 5 0,0-5 0,0 1 0,0-1 0,0 1 0,1-1 0,0 0 0,-1 0 0,1 0 0,0-1 0,0 1 0,0 0 0,1-1 0,-1 0 0,1 0 0,-1 0 0,1 0 0,0-1 0,-1 1 0,1-1 0,0 0 0,0 0 0,0 0 0,6 0 0,50 2-1365,-33-4-5461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56.5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189 1 24575,'-30'31'0,"5"-7"0,1 1 0,1 1 0,-31 47 0,50-67 0,0 1 0,0 0 0,0 0 0,1 0 0,0 1 0,1-1 0,0 1 0,0-1 0,0 1 0,1 0 0,0 0 0,0 0 0,1 0 0,0 0 0,1 0 0,0-1 0,0 1 0,1 0 0,-1 0 0,2-1 0,3 11 0,-3-14 0,0 0 0,1 0 0,-1 0 0,0-1 0,1 1 0,0-1 0,0 0 0,0 0 0,0-1 0,1 1 0,-1-1 0,1 0 0,-1 0 0,1-1 0,0 1 0,-1-1 0,1 0 0,0 0 0,0 0 0,0-1 0,9 0 0,-2 0 0,1 1 0,-1-2 0,1 0 0,-1-1 0,1 0 0,-1 0 0,20-8 0,-29 9 0,0 0 0,0-1 0,0 1 0,-1-1 0,1 1 0,-1-1 0,1 0 0,-1 0 0,1 0 0,-1 0 0,0-1 0,0 1 0,0 0 0,0-1 0,-1 0 0,2-2 0,-2 3 0,0 0 0,-1 0 0,1-1 0,-1 1 0,0 0 0,0 0 0,0-1 0,0 1 0,0 0 0,0 0 0,0-1 0,-1 1 0,1 0 0,-1 0 0,0 0 0,1 0 0,-3-3 0,1 0 0,-1 1 0,0-1 0,0 1 0,-1 0 0,1 0 0,-1 0 0,0 0 0,0 1 0,0 0 0,-1 0 0,1 0 0,-1 0 0,0 1 0,0-1 0,1 1 0,-12-3 0,-41-8-1365,36 6-5461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57.3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343 94 24575,'-5'2'0,"0"0"0,0 0 0,0 0 0,0 1 0,1 0 0,-1 0 0,1 0 0,-1 0 0,1 1 0,-7 8 0,-4 1 0,-22 19 0,1 1 0,2 2 0,-56 73 0,80-94 0,1 1 0,1 0 0,1 1 0,0-1 0,1 1 0,1 1 0,0-1 0,-4 29 0,6-14 0,1 0 0,1 0 0,6 60 0,-3-81 0,0-1 0,1 1 0,0 0 0,0-1 0,1 0 0,0 0 0,0 0 0,1 0 0,1-1 0,-1 0 0,1 0 0,1 0 0,-1-1 0,1 0 0,14 11 0,9 5 0,1-1 0,60 30 0,-56-33 0,4 1 0,1-2 0,0-1 0,2-2 0,51 11 0,175 23 0,-215-41 0,-26-4 0,0 0 0,0-2 0,0-1 0,0-2 0,0 0 0,0-2 0,0-1 0,-1-1 0,1-1 0,30-11 0,-15 1 0,50-26 0,-77 34 0,0-2 0,0 0 0,-1 0 0,0-2 0,-1 1 0,14-17 0,-11 9 0,-1-1 0,0-1 0,-2 0 0,0 0 0,-1-2 0,-2 1 0,0-1 0,-2-1 0,0 0 0,-1 0 0,-2-1 0,-1 1 0,0-1 0,-2 0 0,-1 0 0,-1 0 0,-1 0 0,-7-44 0,4 57 0,0 0 0,0 0 0,-1 0 0,0 0 0,-1 1 0,-1 0 0,0 1 0,0-1 0,-1 1 0,0 0 0,-1 1 0,0 0 0,-12-9 0,-18-14 0,-84-49 0,106 70 0,-24-14 0,-1 0 0,-1 3 0,-1 2 0,0 2 0,-2 1 0,0 3 0,-1 2 0,0 1 0,-1 3 0,-68-3 0,106 12-8,0 0-1,0 1 1,0 0-1,0 1 1,0 0-1,1 0 1,-1 1-1,1 0 1,0 1-1,0 0 1,-12 9-1,-17 8-1254,15-10-5563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22.9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96 24575,'-1'-1'0,"0"1"0,0 0 0,0 0 0,0-1 0,0 1 0,0 0 0,0-1 0,0 1 0,0-1 0,0 1 0,0-1 0,0 1 0,0-1 0,0 0 0,1 0 0,-1 1 0,0-1 0,0 0 0,1 0 0,-1 0 0,1 0 0,-1 0 0,1 0 0,-1 0 0,1 0 0,0 0 0,-1 0 0,1 0 0,0 0 0,0 0 0,-1 0 0,1 0 0,0 0 0,0 0 0,0 0 0,1 0 0,-1-2 0,0 1 0,0 0 0,0-1 0,1 1 0,-1 0 0,1 0 0,-1-1 0,1 1 0,0 0 0,-1 0 0,1 0 0,0 0 0,1 0 0,-1 0 0,0 0 0,1 0 0,2-3 0,4 1 0,-1 0 0,1 1 0,0 0 0,0 0 0,0 1 0,0 0 0,1 0 0,-1 1 0,0 0 0,1 1 0,-1 0 0,1 0 0,-1 1 0,0 0 0,1 0 0,10 3 0,-15-3 0,-1 0 0,1 0 0,-1 0 0,1 0 0,-1 0 0,0 1 0,0-1 0,1 1 0,-1 0 0,0 0 0,-1 0 0,1 1 0,0-1 0,-1 1 0,1-1 0,-1 1 0,1 0 0,-1 0 0,0 0 0,-1 0 0,1 0 0,0 0 0,-1 1 0,0-1 0,0 0 0,0 1 0,0-1 0,0 1 0,-1 0 0,1-1 0,-1 1 0,0-1 0,0 1 0,0 0 0,-1-1 0,1 1 0,-1-1 0,0 1 0,-2 5 0,-1 2 0,-1-1 0,0 1 0,0-1 0,-1 0 0,0 0 0,-1-1 0,0 0 0,-1 0 0,-8 8 0,-10 6 0,-48 33 0,53-41 0,-1 1 0,2 0 0,0 2 0,-23 26 0,40-41 0,0 0 0,1 0 0,-1 1 0,1-1 0,0 0 0,0 1 0,0-1 0,1 1 0,-1 0 0,1 0 0,-1 0 0,1 0 0,1-1 0,-1 1 0,1 0 0,-1 0 0,1 1 0,0-1 0,0 0 0,1 0 0,-1 0 0,1 0 0,0 0 0,2 6 0,0-5 0,1 0 0,-1-1 0,1 1 0,0-1 0,0 1 0,1-1 0,-1 0 0,1-1 0,0 1 0,0-1 0,0 0 0,0 0 0,1-1 0,-1 1 0,1-1 0,7 2 0,28 9 0,51 9 0,-80-19 0,1-1 0,0-1 0,0 0 0,-1-1 0,1 0 0,0-1 0,0-1 0,21-4 0,-31 5-114,1-1 1,0 1-1,-1-1 0,0 0 0,1 0 1,-1 0-1,0-1 0,0 1 0,0 0 1,0-1-1,4-6 0,6-10-6712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23.8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433 12 24575,'0'0'0,"0"-1"0,0 1 0,0-1 0,0 1 0,-1-1 0,1 1 0,0-1 0,0 1 0,0-1 0,0 1 0,-1-1 0,1 1 0,0-1 0,0 1 0,-1 0 0,1-1 0,0 1 0,-1-1 0,1 1 0,-1 0 0,1-1 0,0 1 0,-1 0 0,1 0 0,-1-1 0,1 1 0,-1 0 0,1 0 0,-1 0 0,1-1 0,-1 1 0,-23 0 0,-20 12 0,27-5 0,0 1 0,0 1 0,1 1 0,0 0 0,1 1 0,0 1 0,-16 16 0,-7 11 0,-41 54 0,68-79 0,0 2 0,1-1 0,1 2 0,0-1 0,1 1 0,1 0 0,1 1 0,1 0 0,0 0 0,1 0 0,1 0 0,0 1 0,2-1 0,0 1 0,2 18 0,0-17 0,1-1 0,0 0 0,2 0 0,0 1 0,1-2 0,1 1 0,1-1 0,0 0 0,1 0 0,1-1 0,1 0 0,1-1 0,0 0 0,1 0 0,0-1 0,2-1 0,-1 0 0,2-1 0,0-1 0,0 0 0,1-1 0,35 19 0,-7-6 0,-15-6 0,1-3 0,55 22 0,-59-28 0,0-2 0,0-1 0,1-1 0,0-1 0,48 1 0,-67-5 0,19 0 0,1-1 0,45-7 0,-63 6 0,0-1 0,0 0 0,0 0 0,0-1 0,-1-1 0,0 0 0,0 0 0,0-1 0,0 0 0,10-10 0,2-2 0,-1-1 0,-2-1 0,0-1 0,0-1 0,14-26 0,-23 34 0,-2-1 0,0 0 0,-1 0 0,0 0 0,-1-1 0,-1 0 0,-1 0 0,0 0 0,1-32 0,-2 6 0,-3 0 0,-1 0 0,-2 0 0,-2 0 0,-21-77 0,22 103 0,-1 0 0,0 0 0,-2 1 0,1 0 0,-2 1 0,0-1 0,-1 2 0,0-1 0,-1 1 0,-1 1 0,0 0 0,-1 1 0,0 0 0,0 1 0,-1 0 0,0 1 0,-24-11 0,17 12 0,-1 0 0,1 1 0,-1 2 0,0 0 0,-1 1 0,1 1 0,-1 1 0,1 1 0,-25 3 0,-75-1-1365,96-1-5461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26.8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24575,'0'1'0,"-1"74"0,4-1 0,13 82 0,-8-71 62,-7-63-419,1 0 0,1 0 1,8 30-1,-5-32-6469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33.0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37 1 24575,'0'492'0,"0"-482"-136,0 1-1,-1-1 1,0 1-1,-1-1 1,0 1-1,0-1 1,-1 0-1,-1 0 0,-5 12 1,-3-2-6690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27.3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1 125 24575,'-1'-5'0,"1"-1"0,1 0 0,-1 0 0,1 0 0,0 0 0,0 0 0,1 1 0,0-1 0,0 1 0,0-1 0,1 1 0,-1 0 0,1 0 0,7-9 0,-7 11 0,1-1 0,-1 1 0,1 1 0,0-1 0,0 0 0,1 1 0,-1 0 0,0 0 0,1 0 0,-1 1 0,1-1 0,-1 1 0,1 0 0,0 0 0,0 1 0,-1-1 0,1 1 0,8 1 0,-11-1 0,1 0 0,0 0 0,0 1 0,-1-1 0,1 1 0,0-1 0,-1 1 0,1 0 0,-1 0 0,1 1 0,-1-1 0,1 0 0,-1 1 0,0-1 0,0 1 0,0 0 0,0 0 0,0 0 0,0 0 0,2 2 0,-1 1 0,-1 0 0,0-1 0,1 1 0,-1 0 0,-1 0 0,1 0 0,-1 0 0,0 1 0,1 9 0,-2 1 0,0-1 0,-1 1 0,0-1 0,-1 0 0,-1 1 0,-7 20 0,3-18 0,-1-1 0,-1 0 0,0-1 0,-1 0 0,-1 0 0,-17 18 0,-9 14 0,35-46 0,0 1 0,0 0 0,1-1 0,-1 1 0,1 0 0,-1 0 0,1 0 0,0 0 0,0 0 0,0 0 0,0 1 0,1-1 0,-1 0 0,1 0 0,0 1 0,0-1 0,0 0 0,0 0 0,1 1 0,-1-1 0,1 0 0,0 0 0,0 0 0,0 0 0,2 4 0,-1-3 0,1-1 0,0 1 0,0-1 0,0 0 0,0 0 0,0-1 0,1 1 0,-1-1 0,1 1 0,-1-1 0,1 0 0,0-1 0,0 1 0,0 0 0,0-1 0,0 0 0,0 0 0,1 0 0,3-1 0,10 2 40,-1 0 0,33-3 0,-44 1-175,1-1 0,0 0 0,-1-1 0,0 1 0,1-1 0,-1-1 0,0 1 0,0-1 0,0 0 0,9-6 0,0-4-6691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28.3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21 24575,'-1'-1'0,"1"0"0,0 0 0,0 0 0,-1 0 0,1 0 0,-1 0 0,1 0 0,-1 0 0,1 0 0,-1 0 0,0 1 0,1-1 0,-1 0 0,0 0 0,0 0 0,0 1 0,0-1 0,1 0 0,-1 1 0,0-1 0,0 1 0,0-1 0,0 1 0,0-1 0,0 1 0,0 0 0,-1 0 0,1-1 0,0 1 0,0 0 0,0 0 0,0 0 0,0 0 0,0 0 0,0 1 0,0-1 0,-1 0 0,1 0 0,0 1 0,-1-1 0,-45 13 0,33-6 0,0 0 0,0 1 0,1 0 0,0 1 0,0 1 0,1 0 0,0 0 0,1 1 0,1 1 0,-13 16 0,11-11 0,1 2 0,1 0 0,1 0 0,0 1 0,1 0 0,-8 35 0,4 12 0,2 0 0,4 1 0,4 115 0,2-145 0,1-21 0,0 0 0,1 0 0,1 0 0,1-1 0,0 1 0,1-1 0,1 0 0,1 0 0,0-1 0,1 1 0,14 20 0,5 1 0,2-1 0,2-1 0,35 31 0,-49-53 0,0-2 0,1 0 0,0-1 0,1-1 0,0-1 0,0 0 0,40 9 0,96 14 0,-145-28 0,1 0 0,0-1 0,0 0 0,0-1 0,1 0 0,-1-1 0,0 0 0,0-1 0,0 0 0,0 0 0,0-2 0,0 1 0,0-1 0,0-1 0,14-6 0,68-46 0,-2-5 0,135-117 0,-209 163 0,-1 0 0,-1-1 0,0-1 0,-1 0 0,0-1 0,-2-1 0,0 0 0,-1 0 0,-1-1 0,-1-1 0,-1 1 0,-1-1 0,0-1 0,-2 1 0,0-1 0,-2 0 0,2-41 0,-5 40 0,-1-1 0,-1 1 0,-1-1 0,-2 1 0,0 0 0,-1 0 0,-14-34 0,13 42 0,0 1 0,-1 0 0,0 1 0,-1 0 0,-1 0 0,0 1 0,-1 0 0,0 1 0,-1 0 0,0 1 0,0 0 0,-20-11 0,4 6 0,-1 1 0,-1 1 0,0 2 0,0 1 0,-1 1 0,-1 2 0,-57-7 0,-17 7 0,-108 6 0,100 3 0,110-3 8,0 1-1,-1 0 1,1 1-1,0-1 1,-1 1-1,1-1 1,0 1-1,0 1 1,0-1-1,0 1 1,0-1-1,0 1 1,0 0-1,0 1 1,-3 2-1,4-2-94,1 0-1,-1 0 1,1 0 0,0 1-1,0-1 1,0 1 0,0 0-1,1 0 1,0 0-1,-1-1 1,1 1 0,1 0-1,-1 0 1,1 0 0,-1 1-1,1 3 1,0 17-6739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44.2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0 498 24575,'3'-12'0,"0"1"0,0-1 0,1 1 0,1-1 0,0 1 0,0 0 0,1 1 0,0 0 0,10-13 0,1-3 0,4-8 0,0 1 0,3 1 0,34-37 0,-43 54 0,0 1 0,1 0 0,1 1 0,0 1 0,1 1 0,0 1 0,38-17 0,-31 17-455,-1-1 0,31-19 0,-34 17-6371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45.6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1 896 24575,'2'-9'0,"0"0"0,1 0 0,0 0 0,0 1 0,1-1 0,0 1 0,1 0 0,9-12 0,54-72 0,101-125 0,-27 33 0,-119 154 0,2 1 0,44-41 0,-17 20 0,-41 36 0,0 0 0,0 0 0,9-18 0,14-19 0,-34 50-39,1 0 0,-1 1 0,0-1 0,1 1 0,-1-1 0,0 1 0,1-1 0,-1 1 0,1-1 0,-1 1 0,1-1 0,-1 1 0,1 0 0,-1-1 0,1 1 0,-1 0 0,1-1 0,-1 1 0,1 0 0,0 0 0,-1 0 0,1-1 0,0 1 0,-1 0 0,1 0 0,0 0 0,-1 0 0,1 0 0,-1 0 0,1 0 0,0 0 0,-1 1 0,1-1 0,0 0 0,6 7-6787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46.2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24575,'14'1'0,"1"0"0,-1 1 0,0 0 0,1 2 0,-1-1 0,-1 2 0,1 0 0,-1 1 0,1 0 0,-2 1 0,18 11 0,11 12 0,73 68 0,-22-17 0,106 98 0,-35-28 0,-163-151 0,6 4-105,0 1 0,0-1 0,-1 2 0,1-1 0,-1 0 0,0 1 0,-1 0 0,0 0 0,0 1 0,0-1 0,0 1 0,2 7 0,-1 8-6721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48.9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0 24575,'1'10'0,"0"0"0,1 0 0,0 0 0,6 15 0,5 30 0,-9-15 0,-1-1 0,-7 74 0,2-94 0,-1-1 0,0 0 0,-2 0 0,0-1 0,-1 1 0,-1-1 0,0 0 0,-14 21 0,13-23 20,0 1 0,-8 26 0,2-7-1445,6-17-5401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49.3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24575,'5'0'0,"2"5"0,0 7 0,-2 12 0,-1 7 0,-2 3 0,-1 2 0,0-1 0,-1-1 0,-1-1 0,1 0 0,0-2 0,0 0 0,0 0 0,5-6 0,2-7-8191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49.7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24575,'41'-1'0,"-27"0"0,1 0 0,0 1 0,-1 1 0,1 0 0,22 6 0,-33-6 0,0 0 0,-1 1 0,1 0 0,0-1 0,-1 1 0,0 1 0,1-1 0,-1 0 0,0 1 0,0 0 0,0-1 0,-1 1 0,1 0 0,-1 0 0,0 1 0,1-1 0,-1 1 0,-1-1 0,1 1 0,0-1 0,-1 1 0,0 0 0,0 0 0,0 0 0,0 5 0,11 63 0,-3 1 0,0 96 0,-10-142-341,1 0 0,2-1-1,8 47 1,-3-47-6485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50.1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24575,'6'0'0,"6"0"0,6 0 0,6 0 0,4 0 0,2 0 0,2 0 0,-1 0 0,1 0 0,-5 0-8191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50.9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24575,'5'2'0,"-1"-1"0,1 1 0,-1 0 0,0 1 0,1-1 0,-1 1 0,0 0 0,-1 0 0,1 0 0,-1 0 0,4 5 0,13 9 0,24 14 0,-2 1 0,-2 3 0,-1 1 0,-2 1 0,58 77 0,-60-71 0,3-1 0,60 51 0,31 35 0,-86-84 0,2-1 0,92 66 0,-87-71 0,-34-26 0,-5-5 0,0 1 0,-1 0 0,0 1 0,0 0 0,-1 0 0,-1 1 0,11 14 0,-19-23-39,1 0 0,-1 0 0,0-1 0,0 1 0,1 0 0,-1 0 0,0 0 0,0-1 0,0 1 0,0 0 0,0 0 0,0 0 0,-1 0 0,1-1 0,0 1 0,0 0 0,-1 0 0,1-1 0,0 1 0,-1 0 0,1 0 0,0-1 0,-1 1 0,1 0 0,-1-1 0,1 1 0,-1-1 0,0 1 0,1-1 0,-1 1 0,0-1 0,1 1 0,-1-1 0,-1 1 0,-14 7-6787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35.88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129 465 24575,'21'36'0,"35"46"0,-33-49 0,28 50 0,-45-70 0,0 0 0,-1 0 0,-1 0 0,0 0 0,0 1 0,-1-1 0,2 29 0,-5-36 0,0 0 0,0 1 0,0-1 0,0 0 0,-1 0 0,0 0 0,-1 0 0,1 0 0,-1 0 0,0 0 0,0 0 0,-5 8 0,3-10 0,1 0 0,-1 0 0,0 0 0,0 0 0,-1 0 0,1-1 0,-1 0 0,0 0 0,1 0 0,-1-1 0,-1 1 0,1-1 0,0 0 0,-7 1 0,3 0 0,-1-1 0,1 0 0,-1 0 0,1-1 0,-1 0 0,1-1 0,-1 0 0,0-1 0,1 0 0,-1 0 0,1-1 0,-14-4 0,18 4 0,0 0 0,0-1 0,0 1 0,0-1 0,1 0 0,-1 0 0,1 0 0,0-1 0,0 1 0,0-1 0,0 0 0,1 0 0,0-1 0,0 1 0,0-1 0,0 1 0,1-1 0,-1 0 0,1 0 0,0 0 0,1 0 0,-1 0 0,0-10 0,1 7 0,0 1 0,0-1 0,1 0 0,0 0 0,0 0 0,1 1 0,0-1 0,0 0 0,1 0 0,0 1 0,0-1 0,1 1 0,0 0 0,0 0 0,1 0 0,0 0 0,0 0 0,0 1 0,1 0 0,0 0 0,0 0 0,10-8 0,8-3 0,1 1 0,0 1 0,1 1 0,51-20 0,33-19 0,-89 41 0,6-3 0,0-1 0,-1-1 0,25-23 0,-43 34 0,-1 0 0,0-1 0,0 1 0,-1-2 0,0 1 0,0 0 0,-1-1 0,1 0 0,-2 0 0,1-1 0,-1 1 0,-1 0 0,1-1 0,-1 0 0,0-9 0,-1 10 0,0-1 0,-1 0 0,0 0 0,-1 1 0,0-1 0,0 0 0,-1 1 0,0-1 0,0 1 0,-1 0 0,0 0 0,-7-12 0,4 10 0,-1 0 0,0 1 0,-1 0 0,0 0 0,-1 1 0,0 0 0,0 0 0,-17-10 0,3 3 0,-1 0 0,0 2 0,-1 1 0,-31-11 0,40 18 0,-1 1 0,1 0 0,-1 1 0,1 1 0,-1 0 0,0 1 0,0 1 0,-19 2 0,33-2 0,0 1 0,0-1 0,0 1 0,1-1 0,-1 1 0,0 0 0,0 0 0,0 0 0,1 0 0,-1 1 0,1-1 0,-1 1 0,1 0 0,-1 0 0,1-1 0,0 1 0,0 1 0,0-1 0,0 0 0,-2 4 0,2-2 0,1 0 0,-1 0 0,1 0 0,0 0 0,0 0 0,0 0 0,0 0 0,1 1 0,0-1 0,0 0 0,0 0 0,1 8 0,2 0 0,0 1 0,0-1 0,1 0 0,0 0 0,1-1 0,1 1 0,0-1 0,11 16 0,89 101-1365,-90-104-5461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51.6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 63 24575,'0'1'0,"0"0"0,-1 0 0,1 0 0,-1-1 0,1 1 0,-1 0 0,0-1 0,1 1 0,-1 0 0,0-1 0,1 1 0,-1-1 0,0 1 0,0-1 0,1 1 0,-1-1 0,0 0 0,0 1 0,0-1 0,0 0 0,1 0 0,-1 1 0,0-1 0,0 0 0,0 0 0,0 0 0,0 0 0,0 0 0,0 0 0,1-1 0,-1 1 0,0 0 0,0 0 0,0-1 0,0 1 0,-1-1 0,1 1 0,1-1 0,-1 1 0,0 0 0,1 0 0,-1-1 0,1 1 0,-1 0 0,0-1 0,1 1 0,-1-1 0,1 1 0,-1-1 0,1 1 0,0-1 0,-1 1 0,1-1 0,-1 1 0,1-1 0,0 1 0,-1-1 0,1 0 0,0 1 0,-1-2 0,2 1 0,-1-1 0,0 1 0,0 0 0,1 0 0,-1 0 0,0-1 0,1 1 0,-1 0 0,1 0 0,-1 0 0,1 0 0,0 0 0,0 0 0,-1 0 0,1 0 0,0 0 0,0 0 0,0 0 0,2 0 0,5-5 0,0 1 0,1 1 0,0 0 0,0 0 0,0 0 0,0 1 0,1 1 0,-1 0 0,1 0 0,0 1 0,-1 0 0,1 0 0,0 1 0,0 1 0,0-1 0,-1 2 0,1-1 0,-1 1 0,1 1 0,-1 0 0,1 0 0,13 8 0,-19-8 0,0-1 0,0 1 0,-1 0 0,1 1 0,-1-1 0,0 1 0,0 0 0,0-1 0,-1 1 0,1 0 0,-1 1 0,0-1 0,0 0 0,0 1 0,-1-1 0,0 1 0,2 6 0,-3-4 0,0-1 0,0 1 0,0 0 0,-1-1 0,0 1 0,-1-1 0,1 1 0,-1-1 0,0 1 0,-1-1 0,-3 6 0,-6 10 0,-2-1 0,0-1 0,-1 0 0,-1 0 0,-24 20 0,15-16 0,-31 33 0,53-53 0,0 0 0,0 0 0,0 1 0,0-1 0,0 1 0,1 0 0,0 0 0,0 0 0,0 0 0,1 0 0,-2 8 0,3-10 0,1 0 0,-1 0 0,1-1 0,-1 1 0,1 0 0,0 0 0,0 0 0,1-1 0,-1 1 0,0-1 0,1 1 0,-1-1 0,1 0 0,0 1 0,0-1 0,0 0 0,0 0 0,0 0 0,1 0 0,-1-1 0,0 1 0,1-1 0,-1 1 0,1-1 0,0 0 0,-1 0 0,5 1 0,6 3 0,0-1 0,0 0 0,1-1 0,18 2 0,-23-4-273,1-1 0,-1 0 0,0 0 0,19-4 0,0-3-6553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52.1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 0 24575,'-1'8'0,"0"0"0,-1 0 0,0-1 0,-1 1 0,1-1 0,-2 0 0,-7 14 0,-9 24 0,16-34 0,1 1 0,1 0 0,0 1 0,0-1 0,1 0 0,0 1 0,3 22 0,-2-32 0,1 0 0,0 1 0,0-1 0,0 0 0,0 1 0,0-1 0,1 0 0,-1 0 0,1 0 0,0 0 0,0 0 0,0-1 0,0 1 0,1 0 0,-1-1 0,1 0 0,-1 0 0,1 1 0,0-1 0,0-1 0,0 1 0,0 0 0,0-1 0,0 0 0,1 1 0,-1-1 0,0-1 0,1 1 0,-1 0 0,0-1 0,7 1 0,-4-1 0,0-1 0,0 1 0,0-1 0,-1 0 0,1 0 0,0-1 0,-1 1 0,1-1 0,-1-1 0,0 1 0,0-1 0,0 0 0,0 0 0,0 0 0,8-8 0,14-8 0,-26 18 0,0 1 0,0-1 0,-1 1 0,1-1 0,0 1 0,0 0 0,0 0 0,0-1 0,0 1 0,-1 0 0,1 0 0,0 0 0,0 0 0,0 0 0,0 0 0,0 0 0,0 0 0,0 0 0,-1 0 0,1 0 0,0 1 0,0-1 0,0 0 0,0 1 0,-1-1 0,1 0 0,0 1 0,0-1 0,0 2 0,2 0 0,-1 0 0,0 1 0,-1-1 0,1 1 0,0-1 0,-1 1 0,1 0 0,-1-1 0,1 4 0,16 67 0,-17-69 0,9 94-1365,-10-70-5461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8:03.4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430 220 24575,'0'0'0,"-1"0"0,0 0 0,0 0 0,1 0 0,-1-1 0,0 1 0,1 0 0,-1 0 0,0 0 0,1-1 0,-1 1 0,0 0 0,1-1 0,-1 1 0,1 0 0,-1-1 0,1 1 0,-1-1 0,1 1 0,-1-1 0,1 1 0,-1-1 0,1 1 0,-1-1 0,1 0 0,0 1 0,-1-1 0,1 0 0,0 0 0,-1-26 0,2 20 0,1 0 0,-1 0 0,2 0 0,-1 0 0,5-9 0,0 6 0,1 0 0,0 0 0,1 1 0,-1 0 0,2 1 0,-1 0 0,1 0 0,0 1 0,1 0 0,0 0 0,0 2 0,0-1 0,1 1 0,-1 1 0,1 0 0,0 1 0,1 0 0,20-2 0,-18 4 0,0 1 0,0 0 0,0 1 0,0 1 0,0 0 0,-1 1 0,1 1 0,-1 0 0,0 1 0,0 0 0,0 1 0,-1 1 0,0 0 0,0 1 0,20 16 0,8 8 0,0 1 0,43 49 0,-72-68 0,-1 0 0,0 0 0,-1 1 0,0 0 0,-2 1 0,0 0 0,0 1 0,-2 0 0,0 0 0,5 24 0,3 29 0,-3 2 0,2 134 0,-13-183 0,-2-1 0,-1 0 0,-1 1 0,0-1 0,-2 0 0,-1-1 0,0 0 0,-1 0 0,-2 0 0,-23 37 0,23-43 0,-1 0 0,0 0 0,-2-1 0,0 0 0,0-1 0,-1-1 0,-1 0 0,0-1 0,0-1 0,-1 0 0,0-1 0,-1-1 0,-29 11 0,7-8 0,0-2 0,0-1 0,0-2 0,-1-2 0,0-2 0,0-1 0,-52-6 0,50-1 0,0-3 0,1-1 0,-78-30 0,104 34 0,0 0 0,1-1 0,0 0 0,1-1 0,0-1 0,0 0 0,0-1 0,1 0 0,1-1 0,0 0 0,0-1 0,1 0 0,1-1 0,0 0 0,1 0 0,0-1 0,1 0 0,0 0 0,2-1 0,-1 0 0,-5-27 0,-2-16 0,3-1 0,1 0 0,1-76 0,8 111 0,6-134 0,-4 141 0,1 0 0,1 0 0,1 0 0,0 1 0,1-1 0,0 1 0,11-17 0,91-152 0,-105 181 4,0-1 1,1 1-1,-1-1 0,1 1 0,-1 0 0,1 0 1,0 1-1,1-1 0,-1 1 0,1 0 0,-1 0 1,1 0-1,0 1 0,0 0 0,0 0 0,0 0 1,1 0-1,7 0 0,6-1-157,1 2 0,-1 0 0,37 3 1,-24 0-682,-5-1-5992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8:04.6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310 403 24575,'1'-8'0,"0"-1"0,1 0 0,0 0 0,0 1 0,0-1 0,1 1 0,1 0 0,-1 0 0,1 0 0,1 0 0,5-8 0,11-13 0,34-36 0,-43 52 0,5-5 0,1 2 0,1 0 0,0 1 0,1 1 0,1 1 0,0 1 0,1 1 0,0 1 0,0 0 0,1 2 0,1 1 0,39-8 0,-8 6 0,0 2 0,1 2 0,-1 3 0,85 8 0,-122-4 0,0 0 0,-1 2 0,1 0 0,-1 0 0,0 2 0,0 0 0,-1 1 0,20 12 0,-9-2 0,-2 0 0,0 2 0,43 43 0,-25-20 0,-1 2 0,-2 3 0,34 51 0,-61-78 0,-1 0 0,-1 1 0,-1 1 0,-1-1 0,0 2 0,-2-1 0,-1 1 0,-1 0 0,0 0 0,1 45 0,-7-44 0,0 0 0,-2 0 0,-1-1 0,0 0 0,-2 0 0,-1 0 0,-1 0 0,-1-1 0,0 0 0,-2-1 0,-1 0 0,0-1 0,-1 0 0,-2-1 0,-27 29 0,11-16 0,-1-2 0,-1-2 0,-2 0 0,-1-3 0,-1-1 0,-1-2 0,-67 30 0,75-42 0,0 0 0,-1-2 0,0-1 0,-1-2 0,1 0 0,-1-3 0,0 0 0,-46-5 0,14-3 0,1-3 0,-1-2 0,-73-25 0,92 20 0,1-3 0,1-1 0,1-2 0,1-2 0,1-2 0,1-1 0,2-2 0,0-2 0,-33-38 0,58 57 0,0-1 0,2 0 0,0-1 0,0 0 0,1 0 0,1-1 0,0 0 0,1-1 0,-8-27 0,8 16 0,2 0 0,1 0 0,1-1 0,1 0 0,2-32 0,1 36-111,-1-1 192,1 0 1,7-34 0,-7 53-182,0-1 0,1 1 0,0 0 0,0 1 0,0-1 0,1 0 0,0 1 0,0-1 1,1 1-1,-1 0 0,1 0 0,0 0 0,0 0 0,9-6 0,8-3-6726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8:05.3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105 202 24575,'1'0'0,"-1"-1"0,0 1 0,0 0 0,0-1 0,0 1 0,1 0 0,-1-1 0,0 1 0,0 0 0,1 0 0,-1-1 0,0 1 0,0 0 0,1 0 0,-1-1 0,0 1 0,1 0 0,-1 0 0,0 0 0,1 0 0,-1-1 0,0 1 0,1 0 0,-1 0 0,1 0 0,-1 0 0,0 0 0,1 0 0,-1 0 0,1 0 0,-1 0 0,0 0 0,1 0 0,-1 0 0,0 0 0,1 0 0,-1 1 0,0-1 0,1 0 0,-1 0 0,0 0 0,1 0 0,-1 1 0,0-1 0,1 0 0,-1 0 0,0 1 0,0-1 0,1 0 0,-1 1 0,0-1 0,1 1 0,19 13 0,24 28 0,-2 2 0,-1 2 0,65 97 0,-105-142 0,1 2 0,0 0 0,0-1 0,0 1 0,0 0 0,-1 0 0,1 0 0,-1 0 0,0 1 0,0-1 0,0 0 0,0 0 0,0 1 0,-1-1 0,0 1 0,1 5 0,-2-9 0,1 0 0,0 1 0,0-1 0,0 0 0,0 0 0,0 1 0,-1-1 0,1 0 0,0 0 0,0 0 0,0 1 0,-1-1 0,1 0 0,0 0 0,0 0 0,-1 0 0,1 1 0,0-1 0,0 0 0,-1 0 0,1 0 0,0 0 0,-1 0 0,1 0 0,0 0 0,0 0 0,-1 0 0,1 0 0,0 0 0,-1 0 0,1 0 0,0 0 0,0 0 0,-1 0 0,1 0 0,0 0 0,-1-1 0,1 1 0,0 0 0,-15-12 0,-7-16 0,-80-153 0,-2-5 0,81 145 0,-15-23 0,36 61 0,0 0 0,-1 0 0,1 0 0,-1 0 0,1 0 0,-1 1 0,0-1 0,0 1 0,-1 0 0,1 0 0,0 0 0,-1 0 0,1 1 0,-6-3 0,-9 6-1365,4 7-5461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9:29.0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 1 24575,'461'0'0,"-510"0"0,1 3 0,-72 13 0,63-8 0,34-5 0,1 0 0,0 1 0,0 2 0,-23 8 0,40-12 0,0 0 0,0 0 0,0 1 0,0 0 0,1 0 0,-1 0 0,1 1 0,-1 0 0,1-1 0,1 1 0,-1 1 0,0-1 0,1 1 0,0-1 0,0 1 0,0 0 0,1 0 0,-1 0 0,1 0 0,1 1 0,-2 5 0,-1 6 0,1 0 0,1 0 0,1-1 0,0 1 0,2 0 0,-1 0 0,2 0 0,6 28 0,-7-43 0,0-1 0,0 1 0,0-1 0,-1 1 0,1-1 0,1 0 0,-1 0 0,0 0 0,0 1 0,0-1 0,1 0 0,-1-1 0,0 1 0,1 0 0,-1 0 0,1 0 0,-1-1 0,1 1 0,-1-1 0,1 1 0,0-1 0,-1 0 0,1 0 0,0 1 0,-1-1 0,4-1 0,51-5 0,-34 2 0,12 1 0,-1 1 0,1 1 0,0 2 0,0 1 0,37 8 0,-57-7 0,-1 0 0,0 1 0,0 1 0,0 0 0,-1 1 0,0 0 0,0 0 0,0 1 0,-1 1 0,0 0 0,0 1 0,-1 0 0,0 1 0,-1-1 0,14 20 0,-22-28 0,0 1 0,0 0 0,0 0 0,1 0 0,-2 0 0,1 0 0,0 0 0,0 0 0,-1 0 0,1 1 0,-1-1 0,0 0 0,1 0 0,-1 0 0,0 1 0,0-1 0,0 0 0,-1 0 0,1 0 0,-2 4 0,1-2 0,-1-1 0,0 0 0,0 1 0,0-1 0,0 0 0,0 0 0,-1-1 0,0 1 0,1 0 0,-1-1 0,-4 3 0,-9 6 0,0-2 0,-1 0 0,-34 12 0,43-18 0,-37 11 0,-1-1 0,0-3 0,-63 7 0,18-11-1365,65-6-5461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9:32.2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1 161 24575,'1'-6'0,"1"1"0,0 0 0,0 0 0,0 0 0,1 0 0,0 1 0,0-1 0,6-6 0,0-2 0,-3 5 0,0 0 0,1 1 0,0 0 0,0 0 0,1 0 0,-1 1 0,1 0 0,1 1 0,-1 0 0,1 0 0,0 1 0,0 0 0,0 1 0,0-1 0,1 2 0,0-1 0,-1 2 0,13-2 0,-16 2 0,0 1 0,0-1 0,0 1 0,0 1 0,-1-1 0,1 1 0,0 0 0,0 0 0,0 1 0,0 0 0,-1 0 0,1 0 0,-1 0 0,1 1 0,-1 0 0,0 0 0,0 1 0,0 0 0,-1-1 0,1 1 0,-1 1 0,0-1 0,0 1 0,0-1 0,-1 1 0,0 0 0,0 1 0,0-1 0,0 0 0,2 11 0,-2-7 0,0-1 0,-1 1 0,-1 0 0,1 1 0,-1-1 0,-1 0 0,0 0 0,0 0 0,-1 1 0,0-1 0,-2 9 0,-1-6 0,0 0 0,-1-1 0,0 0 0,-1 0 0,0-1 0,-1 1 0,-13 16 0,-1-4 0,-44 38 0,50-48 0,0 0 0,0 0 0,1 2 0,1 0 0,1 0 0,0 1 0,-10 19 0,20-33 0,1 1 0,-1 0 0,1-1 0,0 1 0,0 0 0,0 0 0,1 0 0,-1 0 0,1-1 0,-1 1 0,1 0 0,0 0 0,0 0 0,0 0 0,1 0 0,-1 0 0,1 0 0,-1 0 0,1 0 0,0 0 0,0-1 0,2 4 0,0-2 0,-1-1 0,1-1 0,0 1 0,0 0 0,0-1 0,0 1 0,1-1 0,-1 0 0,1 0 0,-1 0 0,1-1 0,0 1 0,0-1 0,5 1 0,14 3 0,0-2 0,0 0 0,1-2 0,30-1 0,-52 0 0,56-8-1365,-38 1-5461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9:32.6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24575,'2'1'0,"0"-1"0,0 1 0,0-1 0,0 1 0,-1 0 0,1 0 0,0 0 0,0 0 0,-1 0 0,1 1 0,-1-1 0,1 0 0,-1 1 0,0-1 0,1 1 0,-1-1 0,0 1 0,0 0 0,0-1 0,0 1 0,0 0 0,0 2 0,18 47 0,-17-44 0,11 41 0,12 91 0,-11-77-86,-9-43 136,0 1 0,-2 0 1,2 28-1,-4-44-124,-1 1 0,-1 0 0,1-1 0,-1 1 0,1-1 0,-1 1 0,0-1 0,-1 1 0,1-1 0,-1 0 0,0 0 0,0 0 0,-1 0 0,1 0 0,-1 0 0,1 0 0,-1-1 0,0 1 0,-7 4 0,-9 5-6752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9:34.2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370 38 24575,'-1'-1'0,"1"0"0,-1-1 0,1 1 0,-1 0 0,0-1 0,0 1 0,1 0 0,-1 0 0,0 0 0,0 0 0,0-1 0,0 1 0,0 1 0,0-1 0,-1 0 0,1 0 0,0 0 0,0 0 0,-1 1 0,1-1 0,0 1 0,-1-1 0,1 1 0,0-1 0,-1 1 0,1 0 0,-1 0 0,1 0 0,-3 0 0,-45-1 0,40 4 0,-1 1 0,0-1 0,1 1 0,0 1 0,0 0 0,0 0 0,0 1 0,1 0 0,0 0 0,0 1 0,1 0 0,0 0 0,0 1 0,0 0 0,-7 13 0,2-3 0,1 0 0,1 1 0,0 0 0,2 1 0,0 0 0,-7 30 0,13-38 0,-10 37 0,2 0 0,2 0 0,-2 70 0,9-94 0,-2-1 0,-7 38 0,4-36 0,-3 51 0,8-43 0,1 0 0,9 55 0,-7-75 0,1 0 0,1-1 0,0 1 0,1-1 0,0 0 0,1 0 0,1-1 0,0 0 0,11 14 0,-1-3 0,2-2 0,1 0 0,1-1 0,0-1 0,2-1 0,0-1 0,1-1 0,0-1 0,51 22 0,-50-26 0,1-2 0,50 13 0,-43-15 0,3 1 0,0-1 0,67 3 0,-92-10 0,0 0 0,0-1 0,0 0 0,0-1 0,0 0 0,-1-1 0,1 0 0,-1-1 0,0 0 0,0 0 0,0-1 0,0-1 0,-1 1 0,9-8 0,60-40 0,-63 44 0,0 0 0,0-1 0,-1 0 0,-1-1 0,0-1 0,0 0 0,19-26 0,-19 18 0,-1-1 0,-1-1 0,-1 0 0,-1-1 0,-1 0 0,-1 0 0,-1 0 0,-1-1 0,2-25 0,-2-29 0,-5-115 0,-3 71 0,1 100 0,-1 1 0,0-1 0,-2 1 0,0 1 0,-2-1 0,0 1 0,-1 0 0,-1 0 0,-1 1 0,-1 0 0,0 1 0,-1 0 0,-1 1 0,-1 1 0,-1 0 0,0 0 0,-1 2 0,-26-20 0,8 14 0,-1 1 0,-1 2 0,0 1 0,-56-16 0,72 27 0,1 1 0,-1 0 0,0 2 0,0 0 0,0 1 0,0 2 0,0 0 0,0 0 0,-34 9 0,5 15-1365,29-13-5461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9:36.3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860 38 24575,'1'2'0,"1"0"0,-1 1 0,1-1 0,0 0 0,0 0 0,0 0 0,0-1 0,0 1 0,0 0 0,0-1 0,1 1 0,-1-1 0,1 0 0,-1 0 0,1 0 0,-1 0 0,5 1 0,15 9 0,-39-19 0,1 1 0,-1 1 0,-19-5 0,-3-1 0,12 4 0,0 1 0,-1 1 0,1 1 0,-1 1 0,0 2 0,0 1 0,-1 1 0,1 1 0,0 2 0,0 1 0,0 1 0,1 1 0,0 1 0,0 2 0,-45 20 0,56-20 0,-17 7 0,0 1 0,-55 41 0,79-50 0,0 0 0,0 0 0,0 1 0,1 1 0,1-1 0,0 1 0,0 1 0,0-1 0,2 1 0,-1 0 0,1 0 0,-5 19 0,-1 6 0,2 0 0,1 0 0,2 0 0,-3 67 0,9-72 0,1-1 0,8 48 0,-7-66 0,2 0 0,-1 0 0,1-1 0,1 1 0,0-1 0,1 0 0,0 0 0,1-1 0,9 13 0,50 75 0,-55-78 0,2 0 0,0 0 0,1-1 0,0-1 0,2-1 0,0 0 0,19 16 0,-22-27 0,1 0 0,-1 0 0,1-2 0,-1 1 0,1-2 0,1 0 0,-1 0 0,25 0 0,7 3 0,121 23 0,-146-24 0,2-1 0,-1-1 0,0-1 0,0-1 0,1 0 0,35-6 0,-45 4 0,0-2 0,0 0 0,-1 0 0,0-1 0,1-1 0,-1 0 0,-1-1 0,1 0 0,-1-1 0,0 0 0,0 0 0,15-16 0,-4-2 0,0-1 0,-2-1 0,-1-1 0,-1-1 0,-1 0 0,21-54 0,-27 53 0,-1-1 0,-2 1 0,-1-1 0,-2-1 0,3-38 0,-4-4 0,-8-129 0,3 185 0,-1 0 0,-1 0 0,-1 0 0,0 1 0,-2 0 0,0 0 0,0 0 0,-19-31 0,19 39 0,-1-1 0,0 1 0,-1 1 0,0 0 0,0 0 0,-1 0 0,0 1 0,0 0 0,0 1 0,-1 0 0,0 0 0,0 1 0,-1 1 0,0-1 0,-12-2 0,-3 0-110,-6-3 191,1 2 1,-40-5-1,64 12-175,-1 0 0,1 1 1,-1 0-1,1 0 0,0 1 1,-1-1-1,1 2 0,-1-1 1,1 1-1,0 0 0,0 0 1,0 1-1,0 0 0,0 0 1,-8 7-1,1 2-6732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55.8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1 208 24575,'-1'-57'0,"3"-65"0,-2 120 0,0 1 0,0-1 0,0 1 0,0-1 0,0 1 0,1-1 0,-1 1 0,0-1 0,1 1 0,0-1 0,-1 1 0,1-1 0,0 1 0,-1 0 0,1 0 0,0-1 0,2-1 0,-2 3 0,-1 0 0,1 0 0,0-1 0,-1 1 0,1 0 0,0 0 0,-1 0 0,1 0 0,0 0 0,-1 1 0,1-1 0,0 0 0,-1 0 0,1 0 0,0 0 0,-1 1 0,1-1 0,0 0 0,-1 1 0,1-1 0,-1 1 0,1-1 0,-1 0 0,1 1 0,-1-1 0,1 2 0,4 3 0,0 1 0,-1-1 0,0 1 0,0 1 0,5 9 0,6 19 0,-2 1 0,-1 0 0,13 72 0,3 117 0,-25-201 0,-1 1-273,2 0 0,1-1 0,0 1 0,11 24 0,-7-30-6553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39.5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24575,'3'0'0,"0"1"0,-1 0 0,1-1 0,0 1 0,0 0 0,-1 0 0,1 0 0,-1 1 0,1-1 0,-1 1 0,1-1 0,-1 1 0,0 0 0,0 0 0,0 0 0,0 0 0,0 0 0,0 1 0,0-1 0,-1 0 0,1 1 0,-1-1 0,0 1 0,0 0 0,0-1 0,0 1 0,1 4 0,4 12 0,-2 2 0,6 37 0,-6-29 0,3 30 0,-3 0 0,-4 83 0,-2-61 0,2-79-58,0 4-160,0 0 0,0 0 0,0 0 0,-1 0 1,-3 11-1,-3-4-6608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40.0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1 24575,'1'0'0,"0"0"0,0 0 0,-1 0 0,1 0 0,0 0 0,-1 0 0,1 0 0,0 1 0,-1-1 0,1 0 0,0 0 0,-1 1 0,1-1 0,-1 1 0,1-1 0,0 0 0,-1 1 0,1-1 0,-1 1 0,1-1 0,-1 1 0,1-1 0,-1 1 0,0 0 0,1-1 0,-1 1 0,0 0 0,1-1 0,-1 1 0,0 0 0,0 28 0,-15 25 0,9-38 0,0 1 0,1 0 0,1 0 0,1 0 0,0 0 0,1 1 0,1-1 0,2 34 0,0-44 0,0 0 0,1 0 0,-1 0 0,1-1 0,1 1 0,-1-1 0,1 1 0,0-1 0,1 0 0,0 0 0,0 0 0,0-1 0,0 0 0,1 1 0,0-1 0,0-1 0,0 1 0,1-1 0,0 0 0,-1 0 0,1-1 0,1 1 0,-1-1 0,0-1 0,8 3 0,-8-3 0,0-1 0,1 1 0,-1-1 0,0-1 0,0 1 0,1-1 0,-1 0 0,0-1 0,1 1 0,-1-1 0,0-1 0,0 1 0,0-1 0,0 0 0,0 0 0,0-1 0,-1 1 0,1-1 0,-1-1 0,0 1 0,1-1 0,-2 0 0,1 0 0,0 0 0,-1-1 0,0 0 0,0 1 0,0-2 0,-1 1 0,1 0 0,-1-1 0,-1 1 0,1-1 0,-1 0 0,0 0 0,0 0 0,2-11 0,-3 8 0,1 0 0,-1 0 0,-1 0 0,0-1 0,0 1 0,0 0 0,-1 0 0,-1 0 0,0 0 0,0 0 0,-1 0 0,0 0 0,0 1 0,-1-1 0,0 1 0,0 0 0,-1 0 0,-11-13 0,9 12 0,-1 1 0,-1 0 0,1 1 0,-1 0 0,-1 0 0,1 1 0,-1 0 0,0 1 0,0 0 0,-1 1 0,0 0 0,1 0 0,-1 1 0,-1 1 0,-10-2 0,-8 1-1365,3 2-5461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43.6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91 283 24575,'-12'-34'0,"0"4"0,10 24 0,1 0 0,0-1 0,1 1 0,-1 0 0,1 0 0,0 0 0,1 0 0,-1 0 0,1 0 0,0 0 0,1 0 0,0 0 0,0 0 0,0 0 0,0 1 0,1-1 0,0 1 0,0-1 0,0 1 0,1 0 0,0 0 0,0 1 0,0-1 0,1 1 0,-1 0 0,1 0 0,0 1 0,0-1 0,0 1 0,11-5 0,6-1 0,0 0 0,0 1 0,1 2 0,0 0 0,0 1 0,1 2 0,-1 0 0,1 1 0,0 2 0,0 0 0,-1 2 0,1 0 0,-1 2 0,1 1 0,-1 0 0,0 2 0,-1 0 0,0 2 0,0 0 0,-1 2 0,0 0 0,34 25 0,-8 0 0,49 49 0,-80-69 0,-1 1 0,0 1 0,-1 1 0,-1 0 0,0 1 0,10 23 0,-14-25 0,-1 1 0,0 0 0,-1 0 0,-1 1 0,-1 0 0,-1 0 0,-1 1 0,2 31 0,-4-38 0,-1 1 0,0 0 0,-1 0 0,0 0 0,-1 0 0,-1-1 0,0 1 0,-1-1 0,-1 0 0,0 0 0,-1 0 0,-1-1 0,-9 15 0,-134 187 0,144-207 0,-1 0 0,0 0 0,0 0 0,-1-1 0,0 0 0,0-1 0,-1 0 0,1 0 0,-2-1 0,1 0 0,0 0 0,-1-1 0,-19 5 0,14-6 0,0 0 0,-1-1 0,1-1 0,-1 0 0,0-1 0,1-1 0,-1-1 0,-26-5 0,17 0 0,0 0 0,0-2 0,1 0 0,1-2 0,-1-1 0,2 0 0,0-2 0,0-1 0,2 0 0,-1-1 0,-21-24 0,24 19 0,1 0 0,1-2 0,1 1 0,1-2 0,2 0 0,0 0 0,-9-27 0,3-4 0,3 0 0,-11-75 0,0 9-1365,22 95-5461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44.7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24575,'3'1'0,"0"0"0,0-1 0,0 1 0,0 1 0,0-1 0,0 0 0,0 1 0,0-1 0,-1 1 0,1 0 0,0 0 0,3 3 0,32 33 0,-28-27 0,93 77 0,-75-67 0,-1 2 0,-1 0 0,28 34 0,-42-42-97,129 174-1171,-130-171-5558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9:48.5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539 19 24575,'1'0'0,"1"0"0,-1 0 0,0-1 0,1 1 0,-1 0 0,1-1 0,-1 1 0,0-1 0,1 0 0,-1 1 0,0-1 0,0 0 0,1 0 0,-1 0 0,0 0 0,0 0 0,0 0 0,0 0 0,1-2 0,-3-1 0,-13 18 0,-218 279 0,141-143 0,67-106 0,-2 0 0,-1-2 0,-56 65 0,80-103-136,-1-1-1,1 0 1,0 0-1,-1 0 1,0 0-1,0-1 1,0 1-1,0-1 0,-6 2 1,-14 3-6690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9:51.0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1 24575,'-13'3'0,"19"5"0,22 5 0,6-9 0,1-1 0,62-3 0,22 1 0,-116-1 0,0 1 0,0-1 0,0 1 0,0-1 0,0 1 0,-1 0 0,1 0 0,0 0 0,-1 0 0,1 1 0,0-1 0,-1 1 0,0-1 0,1 1 0,-1 0 0,0 0 0,0 0 0,0 0 0,0 0 0,0 1 0,-1-1 0,1 1 0,-1-1 0,1 1 0,-1-1 0,0 1 0,0 0 0,0 0 0,-1-1 0,1 1 0,0 0 0,-1 0 0,0 0 0,0 0 0,0 0 0,0 3 0,-1 13 0,-1-1 0,-1 1 0,0-1 0,-9 27 0,7-27 0,-19 63 0,12-41 0,1 1 0,2 0 0,-4 43 0,-3 52 59,7-73-771,0 67 0,9-104-6114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9:51.4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 24575,'0'5'0,"5"2"0,12-1 0,9 0 0,4-3 0,4 0 0,-1-2 0,1-1 0,-6-5 0,-2-2 0,-6-5 0,-7-1-8191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9:53.1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1136 216 24575,'6'0'0,"1"0"0,-1-1 0,0 0 0,0 0 0,0 0 0,1-1 0,5-2 0,-11 4 0,0 0 0,-1-1 0,1 1 0,0 0 0,-1-1 0,1 1 0,0-1 0,-1 1 0,1-1 0,-1 1 0,1-1 0,0 0 0,-1 1 0,0-1 0,1 0 0,-1 1 0,1-1 0,-1 0 0,0 0 0,1 1 0,-1-1 0,0 0 0,0 0 0,0 0 0,0-1 0,0 0 0,-1 1 0,1-1 0,-1 0 0,0 1 0,1-1 0,-1 1 0,0-1 0,0 1 0,0-1 0,0 1 0,0 0 0,0-1 0,-1 1 0,1 0 0,-3-2 0,-9-5 0,0-1 0,-1 2 0,-1 0 0,1 1 0,-1 0 0,0 1 0,0 0 0,-23-3 0,-17-6 0,-57-15 0,-172-23 0,269 49 0,0 1 0,0 0 0,-1 1 0,1 1 0,0 1 0,-1 0 0,1 1 0,0 0 0,0 1 0,0 1 0,1 1 0,-1 0 0,1 1 0,0 0 0,1 1 0,-25 17 0,10-2 0,2 3 0,0 0 0,2 1 0,1 1 0,1 2 0,1 0 0,2 1 0,1 1 0,-25 59 0,31-63 0,2 0 0,1 1 0,2 0 0,0 1 0,2-1 0,-3 50 0,8-65 0,0 0 0,1 0 0,0 0 0,1-1 0,0 1 0,1 0 0,1-1 0,0 0 0,0 0 0,1 0 0,1 0 0,0-1 0,0 0 0,1 0 0,1 0 0,0-1 0,11 11 0,-10-12 0,190 169 0,-172-157 0,2-1 0,0-1 0,1-2 0,0-1 0,56 21 0,-46-26 0,1-1 0,0-2 0,0-2 0,1-2 0,-1-1 0,50-4 0,-23 1 0,-29 1 0,78-8 0,-104 5 0,0-1 0,-1 0 0,1 0 0,-1-2 0,0 1 0,0-2 0,-1 1 0,1-2 0,-1 1 0,11-10 0,0-2 0,-1 0 0,-1-1 0,-1-1 0,-1-1 0,-1-1 0,0 0 0,-2-1 0,0-1 0,-2 0 0,-1-1 0,-1-1 0,14-46 0,-19 52 0,6-17 0,-3 0 0,0-1 0,3-49 0,-11 74 0,-1 1 0,0-1 0,-1 1 0,-1-1 0,0 1 0,0-1 0,-1 1 0,-1 0 0,0 0 0,-1 0 0,0 1 0,-1-1 0,0 1 0,-9-12 0,-38-43 0,-63-63 0,98 114 0,-1 0 0,0 2 0,-1 0 0,0 1 0,-1 1 0,-23-9 0,1-1 0,34 17 20,0-1 0,0 1 0,-1 1 0,0 0 0,-10-2 0,17 4-88,0 1 1,0-1-1,0 1 1,0 0-1,1 0 1,-1 1-1,0-1 1,0 1-1,0-1 1,0 1-1,0 0 1,0 0-1,0 0 1,1 0-1,-1 1 1,1-1-1,-1 1 1,1 0-1,-1-1 1,1 1-1,-3 3 1,-9 13-6759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1.2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251 30 24575,'1'-1'0,"1"1"0,0 0 0,0-1 0,0 0 0,0 1 0,-1-1 0,1 0 0,0 0 0,0 0 0,-1 0 0,1 0 0,1-2 0,-3 3 0,0 0 0,1 0 0,-1 0 0,0-1 0,1 1 0,-1 0 0,0-1 0,0 1 0,1 0 0,-1 0 0,0-1 0,0 1 0,0 0 0,0-1 0,1 1 0,-1 0 0,0-1 0,0 1 0,0-1 0,0 1 0,0 0 0,0-1 0,0 1 0,0 0 0,0-1 0,0 1 0,0-1 0,0 1 0,0 0 0,0-1 0,0 1 0,0 0 0,-1-1 0,1 1 0,0 0 0,0-1 0,0 1 0,-1 0 0,1-1 0,0 1 0,0 0 0,-1 0 0,1-1 0,0 1 0,0 0 0,-1 0 0,1-1 0,0 1 0,-1 0 0,1 0 0,0 0 0,-1 0 0,1 0 0,0-1 0,-1 1 0,1 0 0,-1 0 0,1 0 0,0 0 0,-1 0 0,1 0 0,0 0 0,-1 0 0,1 0 0,-1 1 0,-9-3 0,0 2 0,0-1 0,-1 1 0,1 1 0,0 0 0,0 0 0,0 1 0,1 0 0,-1 1 0,0 0 0,1 0 0,-1 1 0,1 0 0,0 1 0,-12 8 0,13-8 0,1 0 0,0 1 0,0-1 0,1 2 0,-1-1 0,1 0 0,1 1 0,-1 0 0,1 1 0,0-1 0,1 1 0,0 0 0,0 0 0,1 0 0,0 0 0,0 1 0,-2 16 0,1 23 0,3 1 0,7 68 0,-6-113 4,1 1 0,0-1 0,0 1 0,0-1 0,1 0 0,0 1 0,0-1 0,0 0 0,0 0 0,0 0 0,1 0 0,0-1 0,0 1 0,0-1 0,0 1 0,0-1 0,1 0 0,-1 0 0,1-1 0,0 1 0,0-1 0,0 0 0,0 0 0,0 0 0,1 0 0,-1-1 0,0 0 0,1 0 0,7 1 0,3 0-190,1 0 1,-1-1-1,1-1 0,0-1 1,0 0-1,-1-1 1,25-6-1,-13 1-6640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1.8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154 66 24575,'0'0'0,"0"-1"0,0 1 0,0 0 0,0 0 0,0-1 0,0 1 0,0 0 0,0 0 0,0-1 0,0 1 0,0 0 0,0-1 0,0 1 0,0 0 0,0 0 0,0-1 0,0 1 0,0 0 0,0 0 0,0-1 0,-1 1 0,1 0 0,0 0 0,0 0 0,0-1 0,0 1 0,-1 0 0,1 0 0,0 0 0,0-1 0,-1 1 0,1 0 0,0 0 0,0 0 0,-1 0 0,1 0 0,0 0 0,0 0 0,-1 0 0,1-1 0,0 1 0,0 0 0,-1 0 0,-14 9 0,-14 20 0,27-27 0,-9 10 0,0 1 0,2 0 0,-1 1 0,1 0 0,1 0 0,1 1 0,0 0 0,1 0 0,0 1 0,1-1 0,1 1 0,-4 29 0,8-43 0,0 0 0,0 0 0,0 0 0,0 0 0,0 1 0,1-1 0,-1 0 0,0 0 0,1 0 0,0 0 0,0 0 0,-1 0 0,1 0 0,1 0 0,-1 0 0,0 0 0,0 0 0,1-1 0,-1 1 0,0 0 0,1-1 0,2 2 0,-1-1 0,-1-1 0,1 0 0,0-1 0,-1 1 0,1 0 0,0-1 0,0 1 0,0-1 0,0 0 0,0 0 0,-1 0 0,1 0 0,0-1 0,5 0 0,4-2 0,0-1 0,-1 0 0,1-1 0,-1 0 0,0-1 0,18-12 0,-14 6 0,-1-1 0,0 0 0,-1-1 0,0-1 0,-1 0 0,0 0 0,-2-1 0,0-1 0,0 1 0,-2-2 0,0 1 0,-1-1 0,-1-1 0,-1 1 0,6-31 0,-11 48 0,0-1 0,1 0 0,-1 1 0,0-1 0,0 1 0,0-1 0,0 0 0,-1 1 0,1-1 0,0 1 0,-1-1 0,1 1 0,-1-1 0,1 1 0,-1-1 0,0 1 0,1 0 0,-1-1 0,0 1 0,0 0 0,-2-3 0,2 5 0,0-1 0,0 0 0,0 0 0,0 0 0,0 0 0,0 1 0,0-1 0,0 0 0,0 1 0,0-1 0,0 1 0,0-1 0,0 1 0,0-1 0,0 1 0,1 0 0,-1 0 0,0-1 0,0 1 0,1 0 0,-1 0 0,1 0 0,-1 0 0,1-1 0,-1 1 0,1 0 0,-1 0 0,1 0 0,0 0 0,-1 0 0,1 0 0,0 2 0,-5 10 0,0 0 0,1 0 0,1 0 0,0 1 0,0-1 0,2 1 0,0-1 0,0 1 0,1 0 0,1-1 0,0 1 0,4 14 0,-4-26-4,-1 0 1,1 1-1,0-1 0,1 0 0,-1 0 0,0 0 0,1 0 1,-1 0-1,1 0 0,0 0 0,-1 0 0,1-1 0,0 1 1,0-1-1,0 1 0,0-1 0,0 0 0,1 0 0,-1 0 1,4 1-1,-2-1 24,1 0 0,0 0 0,0 0 0,0-1 0,0 0 0,0 0 0,0-1 0,0 1 0,8-3 0,1-1-232,0 0 0,-1-1 0,0 0-1,0-2 1,0 1 0,14-11 0,-6 1-6614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56.3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30 24575,'10'-1'0,"0"0"0,0-1 0,-1 0 0,19-6 0,27-5 0,-47 12 0,0 0 0,1 1 0,-1 0 0,0 0 0,0 1 0,0 0 0,0 1 0,0-1 0,0 2 0,0-1 0,0 1 0,12 6 0,-15-5 0,0-1 0,0 1 0,0 0 0,-1 1 0,1-1 0,-1 1 0,0-1 0,-1 1 0,1 1 0,-1-1 0,0 0 0,0 1 0,0 0 0,-1-1 0,0 1 0,0 0 0,1 9 0,0-1 0,-1 1 0,0-1 0,-1 0 0,-1 1 0,0-1 0,-1 0 0,0 1 0,-5 14 0,0-5 0,-2 0 0,0 0 0,-21 38 0,-47 79 0,74-139 0,1-1 0,0 1 0,0-1 0,0 1 0,1-1 0,-1 1 0,0 0 0,1-1 0,-1 1 0,1 0 0,-1 0 0,1 0 0,0-1 0,0 1 0,0 0 0,0 0 0,0 0 0,0-1 0,0 1 0,1 0 0,-1 0 0,1 0 0,-1-1 0,1 1 0,0 0 0,-1-1 0,1 1 0,2 2 0,-1-3 0,0 0 0,1 1 0,-1-1 0,1 0 0,-1 0 0,1 0 0,-1 0 0,1 0 0,0-1 0,-1 0 0,1 1 0,0-1 0,0 0 0,-1 0 0,1 0 0,0 0 0,0-1 0,4-1 0,94-28-1365,-72 20-5461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2.2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24575,'6'2'0,"0"1"0,-1-1 0,1 1 0,-1 0 0,1 0 0,-1 1 0,0-1 0,-1 1 0,1 0 0,4 6 0,-7-9 0,8 9 0,-1 0 0,-1 1 0,0 0 0,0 0 0,-1 1 0,0 0 0,-1 0 0,-1 0 0,6 19 0,-8-22 0,0 0 0,-1 0 0,0 0 0,0 1 0,-1-1 0,0 1 0,-1-1 0,0 0 0,-1 1 0,0-1 0,0 1 0,-1-1 0,0 0 0,-5 12 0,6-18-35,0-1 0,0 1 0,-1-1 0,1 0 0,-1 0 0,1 0 0,-1 1 0,0-1 0,0-1 0,0 1 0,0 0 0,0 0 0,0-1 0,0 0 0,-1 1 0,1-1 0,-1 0 0,1 0 0,-1 0 0,1 0 0,-1-1 0,1 1 0,-1-1 0,0 1 0,1-1 0,-1 0 0,0 0 0,1 0 0,-1 0 0,0-1 0,1 1 0,-1-1 0,0 1 0,1-1 0,-1 0 0,1 0 0,-1 0 0,-2-3 0,-8-9-6791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2.6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14 24575,'-1'5'0,"-1"0"0,1-1 0,-1 1 0,0-1 0,0 1 0,-1-1 0,1 0 0,-1 0 0,-5 6 0,-2 4 0,3-3 0,0 1 0,1 0 0,0 0 0,1 1 0,1-1 0,-6 24 0,9-33 0,1 1 0,-1-1 0,1 1 0,0-1 0,0 1 0,0-1 0,1 1 0,-1-1 0,1 1 0,0-1 0,0 1 0,0-1 0,1 0 0,-1 1 0,1-1 0,-1 0 0,1 0 0,0 0 0,0 0 0,1-1 0,-1 1 0,0-1 0,1 1 0,0-1 0,-1 0 0,1 0 0,0 0 0,0 0 0,0 0 0,7 2 0,-7-3 0,0 1 0,0-1 0,0 0 0,0 0 0,0-1 0,1 1 0,-1 0 0,0-1 0,0 0 0,1 0 0,-1 0 0,0 0 0,1-1 0,-1 1 0,0-1 0,0 0 0,0 0 0,1 0 0,2-2 0,-1 0 0,0 1 0,-1-2 0,0 1 0,1-1 0,-1 1 0,-1-1 0,1 0 0,0-1 0,-1 1 0,5-9 0,-2 4 0,-2-1 0,1 0 0,-1 0 0,-1 0 0,0 0 0,0 0 0,-1-1 0,0 1 0,-1-1 0,0 0 0,-1-16 0,-1 22-91,0 0 0,0 0 0,-1 0 0,0 0 0,0 0 0,0 1 0,0-1 0,-1 1 0,0-1 0,0 1 0,0 0 0,0 0 0,-1 1 0,-7-7 0,-7-7-6735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3.4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182 98 24575,'0'-3'0,"-1"1"0,1 0 0,-1 0 0,0 0 0,0 0 0,0-1 0,0 1 0,0 1 0,-1-1 0,1 0 0,0 0 0,-4-2 0,-9-20 0,13 23 0,1 0 0,0 0 0,0 0 0,0 0 0,0 0 0,1 0 0,-1 0 0,0 0 0,0 0 0,0 0 0,1 0 0,-1 0 0,1 0 0,-1 0 0,1 1 0,-1-1 0,1 0 0,-1 0 0,1 1 0,-1-1 0,1 0 0,0 0 0,0 1 0,-1-1 0,1 1 0,0-1 0,0 1 0,1-1 0,3-2 0,0 0 0,0 1 0,0-1 0,0 1 0,0 0 0,0 1 0,1-1 0,-1 1 0,1 0 0,-1 1 0,1-1 0,-1 1 0,1 0 0,-1 1 0,1-1 0,-1 1 0,11 3 0,-12-3 0,-1 0 0,1 1 0,-1-1 0,1 1 0,-1 0 0,0 0 0,0 0 0,1 1 0,-1-1 0,-1 1 0,1-1 0,0 1 0,-1 0 0,1 0 0,-1 0 0,0 1 0,0-1 0,0 0 0,-1 1 0,1-1 0,-1 1 0,0 0 0,0-1 0,0 1 0,1 7 0,-2-5 0,0 0 0,0 0 0,-1 0 0,0-1 0,0 1 0,0 0 0,-1 0 0,0-1 0,0 1 0,0-1 0,-1 0 0,1 1 0,-1-1 0,-1 0 0,1 0 0,-1-1 0,0 1 0,0-1 0,0 0 0,0 0 0,-1 0 0,0-1 0,1 1 0,-2-1 0,1 0 0,0-1 0,-10 4 0,13-5 0,-1 0 0,1-1 0,0 1 0,0 0 0,-1 1 0,1-1 0,0 0 0,0 0 0,0 1 0,0 0 0,1-1 0,-1 1 0,0 0 0,1 0 0,-3 3 0,4-4 0,0 1 0,0-1 0,0 0 0,0 1 0,1-1 0,-1 0 0,0 1 0,1-1 0,-1 0 0,1 0 0,-1 0 0,1 1 0,0-1 0,0 0 0,-1 0 0,1 0 0,0 0 0,0 0 0,0 0 0,0 0 0,0 0 0,0-1 0,0 1 0,0 0 0,1-1 0,-1 1 0,0 0 0,0-1 0,3 1 0,14 9 0,-3-2 0,0 0 0,0 1 0,-1 0 0,17 16 0,-29-24 0,0 1 0,-1-1 0,1 1 0,0-1 0,-1 1 0,1 0 0,-1 0 0,0 0 0,0 0 0,1 0 0,-1 0 0,0 0 0,-1 0 0,1 0 0,0 0 0,-1 1 0,1-1 0,-1 0 0,1 0 0,-1 1 0,0-1 0,0 0 0,0 1 0,-1-1 0,1 0 0,0 1 0,-1-1 0,1 0 0,-1 0 0,0 0 0,0 0 0,0 1 0,0-1 0,0 0 0,0 0 0,-1-1 0,1 1 0,-1 0 0,-2 2 0,-1 1 0,-1-1 0,0 0 0,0 0 0,0 0 0,0-1 0,-1 0 0,1 0 0,-1 0 0,0-1 0,0 0 0,0 0 0,0-1 0,-12 1 0,-12 0 0,-58-4 0,53 0 0,-25 0-1365,35 2-5461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4.5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 0 24575,'0'5'0,"0"7"0,0 12 0,0 7 0,0 4 0,-5-5 0,-2-2 0,1 0 0,0 0 0,3 0 0,0 2 0,2-1 0,-5-4 0,-1-2 0,1-4-8191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4.9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1 243 24575,'0'-2'0,"1"1"0,-1 0 0,1 0 0,-1 0 0,1-1 0,-1 1 0,1 0 0,0 0 0,0 0 0,0 0 0,-1 0 0,1 0 0,0 0 0,0 1 0,0-1 0,1 0 0,-1 0 0,0 1 0,0-1 0,0 1 0,0-1 0,1 1 0,-1-1 0,0 1 0,2-1 0,43-9 0,-29 7 0,33-8 0,-30 8 0,-1-1 0,0-1 0,32-12 0,-47 16 0,0-1 0,-1 0 0,1 0 0,-1 0 0,1 0 0,-1-1 0,0 1 0,0-1 0,0 0 0,0 0 0,-1 0 0,1 0 0,-1 0 0,0 0 0,0-1 0,0 1 0,0-1 0,0 0 0,-1 0 0,0 1 0,1-1 0,-2 0 0,2-6 0,-2 7 0,-1-1 0,0 0 0,1 1 0,-2-1 0,1 1 0,0 0 0,0-1 0,-1 1 0,0 0 0,0 0 0,0 0 0,0 0 0,0 0 0,0 0 0,-1 1 0,0-1 0,1 1 0,-1-1 0,0 1 0,0 0 0,0 0 0,0 1 0,-1-1 0,1 1 0,0-1 0,-6 0 0,2-1 0,0 0 0,0 1 0,0-1 0,0 2 0,-1-1 0,1 1 0,-1 0 0,1 1 0,-1 0 0,1 0 0,-15 2 0,20-1-62,0 0 0,0 0 0,-1 0 0,1 0 0,0 0 0,0 0 0,1 1 0,-1-1 0,0 1 0,0-1 0,1 1 0,-1 0-1,1 0 1,-1 0 0,1 0 0,0 0 0,0 0 0,0 0 0,0 0 0,0 0 0,-1 4 0,-2 20-6764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5.4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185 33 24575,'0'-1'0,"0"0"0,1-1 0,0 1 0,-1 0 0,1 0 0,0 0 0,-1 0 0,1 0 0,0 0 0,0 0 0,0 0 0,0 0 0,0 0 0,0 0 0,0 1 0,0-1 0,0 0 0,1 1 0,-1-1 0,0 1 0,0-1 0,1 1 0,-1-1 0,2 1 0,36-9 0,-33 7 0,-35 2 0,21 0 0,0 1 0,0 1 0,1 0 0,-1 0 0,1 0 0,-1 1 0,1 0 0,0 0 0,0 1 0,0 0 0,1 0 0,-1 1 0,1 0 0,0 0 0,0 0 0,1 1 0,-1 0 0,1 0 0,1 0 0,-1 0 0,-6 13 0,-1 4 0,0 0 0,2 1 0,0 0 0,2 0 0,-8 37 0,14-52 0,0 0 0,0 0 0,1 0 0,0 0 0,1 1 0,0-1 0,0 0 0,1 0 0,0 0 0,3 10 0,-2-15 0,0 0 0,0 0 0,0 0 0,0 0 0,1 0 0,-1-1 0,1 1 0,0-1 0,0 0 0,1 0 0,-1 0 0,1 0 0,-1 0 0,1-1 0,0 0 0,0 1 0,0-1 0,0-1 0,0 1 0,1-1 0,-1 0 0,6 2 0,7 0-151,-1 1-1,1-2 0,0 0 0,0-1 1,0-1-1,0-1 0,0 0 1,31-6-1,-28-1-6674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5.9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87 24575,'0'291'0,"0"-307"0,-1 1 0,2-1 0,-1 1 0,2 0 0,0 0 0,5-18 0,-6 28 0,1 1 0,-1 0 0,1 0 0,0 0 0,1 0 0,-1 0 0,1 1 0,-1-1 0,1 1 0,0-1 0,1 1 0,-1 0 0,0 0 0,1 1 0,0-1 0,-1 1 0,1 0 0,0 0 0,0 0 0,1 0 0,-1 1 0,8-3 0,63-8 0,-51 9 0,0-1 0,29-8 0,-46 10 0,-1-1 0,1 1 0,-1-1 0,0 0 0,0 0 0,0-1 0,-1 0 0,1 0 0,-1 0 0,0-1 0,0 0 0,7-8 0,-11 11 3,0 1 0,1-1 0,-1 0 0,0 0 0,0 0 0,0 0 0,0 0 0,-1 0 0,1 0 0,0 0 0,-1-1 0,0 1 0,1 0 0,-1 0 0,0-1 0,0 1 0,0 0 0,0 0 0,-1 0 0,1-1 0,0 1 0,-1 0 0,0 0 0,0 0 0,1 0 0,-1 0 0,0 0 0,-1 0 0,1 0 0,0 0 0,0 0 0,-1 1 0,1-1 0,-1 1 0,0-1 0,1 1 0,-1-1 0,0 1 0,-3-2 0,2 1-68,0 0 1,-1 0-1,1 1 1,-1-1-1,1 1 1,-1-1-1,0 1 0,0 0 1,1 1-1,-1-1 1,0 1-1,0 0 1,0 0-1,1 0 0,-1 0 1,0 0-1,0 1 1,0 0-1,1 0 1,-1 0-1,0 0 1,-5 3-1,-7 9-6761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6.4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56 0 24575,'120'0'0,"-125"0"0,-1 1 0,1-1 0,0 1 0,0 0 0,-1 1 0,1-1 0,0 1 0,0 0 0,0 0 0,1 1 0,-1-1 0,1 1 0,-1 0 0,1 1 0,0-1 0,0 1 0,0-1 0,0 1 0,1 0 0,0 0 0,-1 1 0,2-1 0,-4 6 0,-5 12 0,1 0 0,1 1 0,-11 44 0,11-36 0,7-26 0,1 0 0,-1 1 0,1-1 0,0 1 0,0-1 0,1 1 0,0 0 0,0-1 0,0 1 0,1-1 0,-1 1 0,1-1 0,1 1 0,1 6 0,-1-9 0,0 0 0,0 0 0,1 1 0,-1-2 0,0 1 0,1 0 0,0 0 0,0-1 0,0 1 0,0-1 0,0 0 0,0 0 0,1 0 0,-1-1 0,0 1 0,1-1 0,0 0 0,-1 0 0,1 0 0,0 0 0,6 0 0,51 3-1365,-33-4-5461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6.8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65 24575,'1'-3'0,"-1"0"0,1 0 0,0 0 0,0 0 0,0 0 0,0 1 0,0-1 0,1 0 0,-1 0 0,1 1 0,0-1 0,-1 1 0,1 0 0,1-1 0,-1 1 0,0 0 0,0 0 0,1 0 0,-1 1 0,1-1 0,0 0 0,-1 1 0,1 0 0,0 0 0,0-1 0,0 2 0,0-1 0,0 0 0,0 1 0,0-1 0,6 1 0,-3-1 0,0 0 0,0 1 0,-1 0 0,1 0 0,0 0 0,0 1 0,0-1 0,0 2 0,-1-1 0,1 1 0,0-1 0,-1 1 0,1 1 0,-1-1 0,0 1 0,7 5 0,-9-5 0,1 0 0,-1 0 0,0 0 0,-1 0 0,1 1 0,0 0 0,-1-1 0,0 1 0,0 0 0,0 0 0,0 0 0,-1 1 0,1-1 0,-1 0 0,0 1 0,-1-1 0,1 0 0,-1 1 0,0-1 0,0 1 0,0-1 0,0 1 0,-1-1 0,0 0 0,0 1 0,0-1 0,0 0 0,-1 0 0,-3 8 0,-3 1 0,0-1 0,0 0 0,-2 0 0,1-1 0,-1 0 0,-1-1 0,-20 16 0,28-23 5,0-1 1,0 1-1,1 0 0,-1 0 0,0 0 0,1 1 1,0-1-1,0 0 0,0 1 0,0-1 1,0 1-1,1 0 0,0 0 0,0-1 0,0 1 1,0 0-1,0 0 0,1 0 0,-1 0 0,1 0 1,0 0-1,1 5 0,0-7-49,-1 1 1,1 0-1,0-1 0,0 1 1,0-1-1,0 0 0,1 1 1,-1-1-1,1 0 0,-1 0 1,1 1-1,0-1 0,0-1 1,0 1-1,0 0 0,0 0 0,0-1 1,0 1-1,0-1 0,1 0 1,-1 1-1,1-1 0,-1 0 1,1-1-1,-1 1 0,1 0 1,-1-1-1,1 1 0,0-1 1,-1 0-1,1 0 0,0 0 1,3-1-1,14-1-6782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7.1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24575,'5'0'0,"7"0"0,7 0 0,5 0 0,3 0 0,4 0 0,0 0 0,-4 0-8191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56.87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314 0 24575,'-6'26'0,"-17"45"0,12-38 0,-32 97 0,-80 255 0,119-366-151,-2 1-1,-1-1 0,0-1 0,-1 1 1,-1-2-1,-1 1 0,0-1 1,-21 26-1,16-29-6674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7.5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31 24575,'1'-2'0,"0"1"0,-1-1 0,1 1 0,0-1 0,0 1 0,0 0 0,0-1 0,0 1 0,0 0 0,0 0 0,0 0 0,0-1 0,1 1 0,-1 1 0,0-1 0,1 0 0,-1 0 0,1 0 0,-1 1 0,1-1 0,-1 1 0,1-1 0,-1 1 0,1 0 0,0-1 0,-1 1 0,3 0 0,46-4 0,-44 4 0,-1 0 0,1 1 0,-1-1 0,0 1 0,1 0 0,-1 1 0,0-1 0,0 1 0,1 0 0,-1 0 0,-1 1 0,1-1 0,0 1 0,-1 0 0,1 1 0,-1-1 0,7 7 0,-7-4 0,0 0 0,0 0 0,-1 0 0,0 0 0,0 1 0,0-1 0,-1 1 0,0 0 0,0 0 0,-1 0 0,0 0 0,1 7 0,-2 13 0,-1 0 0,0 0 0,-2 0 0,-2 0 0,-14 50 0,14-57 0,2-7 0,-1 1 0,0-1 0,-1-1 0,-8 15 0,11-24 0,0 1 0,0-1 0,0 0 0,-1 0 0,0 0 0,1 0 0,-1 0 0,0-1 0,-1 1 0,1-1 0,0 0 0,-1 0 0,1 0 0,-1 0 0,1-1 0,-1 1 0,0-1 0,-7 1 0,4 0-151,-1-1-1,0 0 0,1-1 0,-1 0 1,0 0-1,0-1 0,1 1 1,-14-5-1,1-2-6674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8.0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 24575,'55'-1'0,"-29"-1"0,0 2 0,0 1 0,33 5 0,-51-5 0,-1 1 0,0-1 0,0 2 0,-1-1 0,1 1 0,0 0 0,-1 0 0,0 1 0,0 0 0,0 0 0,0 0 0,0 1 0,-1 0 0,0 0 0,0 0 0,6 9 0,7 11 0,-2 1 0,-1 1 0,13 32 0,-24-49 0,0 0 0,-1 0 0,0 0 0,-1 1 0,0-1 0,0 1 0,-2-1 0,1 1 0,-1 0 0,-1-1 0,0 1 0,-3 17 0,1-21 0,0 1 0,-1-1 0,1 0 0,-1 0 0,-1 0 0,1-1 0,-1 0 0,0 1 0,-1-2 0,0 1 0,0-1 0,-11 9 0,5-5 0,-1-1 0,0 0 0,-1-1 0,0 0 0,-25 8 0,20-10-273,0-1 0,0-1 0,0-1 0,-32-1 0,24-1-6553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15.9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1 143 24575,'5'2'0,"1"-1"0,-1 1 0,0 0 0,1 0 0,-1 0 0,0 1 0,0 0 0,7 5 0,12 7 0,174 87 0,-241-119 0,27 12 0,0 0 0,0-2 0,1 0 0,-27-16 0,39 21 0,1 0 0,-1 1 0,1-1 0,-1-1 0,1 1 0,0 0 0,0-1 0,0 1 0,0-1 0,0 1 0,1-1 0,-1 0 0,1 0 0,0 0 0,0 0 0,0 0 0,0 0 0,0 0 0,0 0 0,1 0 0,0 0 0,-1-1 0,1 1 0,1 0 0,-1 0 0,0 0 0,1-1 0,-1 1 0,1 0 0,0 0 0,3-5 0,0 1 0,0 1 0,0 0 0,1 0 0,0 1 0,0-1 0,1 1 0,0 0 0,0 1 0,0-1 0,0 1 0,0 1 0,1-1 0,0 1 0,0 0 0,7-2 0,37-21 0,-48 23 0,1 1 0,0-1 0,1 1 0,-1-1 0,0 1 0,1 1 0,-1-1 0,1 1 0,-1-1 0,1 1 0,5 0 0,-5 3-1365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16.3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33 24575,'0'-6'0,"5"-1"0,8 1 0,5 0 0,6 2 0,4 2 0,2 1 0,2 0 0,0 1 0,-6 0-8191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17.0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62 24575,'2'-1'0,"1"0"0,-1-1 0,0 1 0,0-1 0,0 1 0,0-1 0,0 0 0,0 0 0,0 0 0,1-2 0,15-13 0,-12 13 0,1 1 0,0 0 0,0 0 0,0 0 0,1 1 0,-1 0 0,0 1 0,1 0 0,-1 0 0,1 0 0,-1 1 0,1 0 0,13 2 0,-18-2 0,0 1 0,0 0 0,-1-1 0,1 1 0,0 0 0,0 1 0,-1-1 0,1 0 0,-1 1 0,1 0 0,-1-1 0,1 1 0,-1 0 0,0 0 0,0 0 0,0 1 0,0-1 0,-1 0 0,1 1 0,0-1 0,-1 1 0,0 0 0,0-1 0,0 1 0,0 0 0,0 0 0,0 0 0,-1-1 0,1 1 0,-1 0 0,0 0 0,0 0 0,0 0 0,0 0 0,0 0 0,-1 0 0,0 3 0,-2 6 0,0 0 0,-1-1 0,0 1 0,-1-1 0,0 0 0,-10 15 0,8-16 0,2 1 0,-1-1 0,1 1 0,1 0 0,0 0 0,-4 20 0,8-29 5,0 0 0,0-1 0,0 1-1,0 0 1,0 0 0,0 0 0,0 0-1,1 0 1,-1 0 0,1-1 0,0 1-1,-1 0 1,1 0 0,0-1 0,0 1-1,0 0 1,0-1 0,0 1 0,1-1-1,-1 1 1,0-1 0,1 0 0,-1 0-1,3 2 1,1 0-190,0 0-1,-1-1 1,1 0-1,0 0 1,0 0-1,0-1 0,9 2 1,13 0-6641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17.4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58 24575,'1'-2'0,"-1"-1"0,1 1 0,0-1 0,0 1 0,-1 0 0,1 0 0,1-1 0,-1 1 0,0 0 0,0 0 0,1 0 0,-1 0 0,1 0 0,0 1 0,0-1 0,0 0 0,-1 1 0,1-1 0,1 1 0,-1 0 0,0-1 0,0 1 0,0 0 0,1 1 0,-1-1 0,3-1 0,2 0 0,-1 0 0,0 1 0,1-1 0,-1 1 0,1 1 0,0-1 0,-1 1 0,12 1 0,-16-1 0,1 1 0,0-1 0,0 1 0,0 0 0,0 0 0,0 0 0,-1 0 0,1 1 0,0-1 0,-1 1 0,1 0 0,-1-1 0,0 1 0,1 0 0,-1 0 0,0 1 0,0-1 0,0 0 0,-1 1 0,1-1 0,-1 1 0,1-1 0,-1 1 0,0 0 0,0 0 0,0 0 0,0-1 0,0 1 0,-1 0 0,1 6 0,-1-5 0,0 0 0,0 0 0,-1 1 0,1-1 0,-1 0 0,0 0 0,-1 0 0,1 0 0,0 0 0,-1 0 0,0 0 0,0 0 0,0-1 0,-1 1 0,1-1 0,-1 1 0,0-1 0,0 0 0,0 0 0,0 0 0,-5 2 0,4-2 0,-1 0 0,0 0 0,-1-1 0,1 0 0,0 0 0,-1-1 0,1 1 0,-1-1 0,1 0 0,-1 0 0,1-1 0,-1 0 0,-10-1 0,13 1 0,0 0 0,-1-1 0,1 0 0,0 0 0,0 0 0,0 0 0,0 0 0,0 0 0,1-1 0,-1 1 0,0-1 0,1 0 0,-1 0 0,1 0 0,-1 0 0,1-1 0,0 1 0,0 0 0,0-1 0,0 0 0,1 1 0,-1-1 0,1 0 0,-1 0 0,-1-5 0,3-14-1365,8 4-5461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17.7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0 304 24575,'14'-1'0,"0"0"0,0-1 0,0-1 0,-1 0 0,1-1 0,-1 0 0,17-8 0,-26 10 0,0 0 0,-1 0 0,1 0 0,0-1 0,-1 1 0,0-1 0,1 0 0,-1 0 0,0 0 0,0-1 0,-1 1 0,3-5 0,-4 6 0,0 0 0,0-1 0,0 1 0,-1 0 0,1-1 0,-1 1 0,0-1 0,1 1 0,-1-1 0,0 1 0,-1-1 0,1 1 0,0 0 0,-1-1 0,1 1 0,-1-1 0,0 1 0,0 0 0,0 0 0,0-1 0,0 1 0,-3-4 0,-1-3 0,0 0 0,0 0 0,1-1 0,0 0 0,1 0 0,0 0 0,0 0 0,0-13 0,2 20 0,1 1 0,0-1 0,-1 0 0,1 0 0,1 1 0,-1-1 0,0 0 0,1 0 0,-1 1 0,1-1 0,0 0 0,0 1 0,0-1 0,0 1 0,1-1 0,-1 1 0,0 0 0,1-1 0,0 1 0,0 0 0,-1 0 0,1 0 0,0 0 0,1 0 0,-1 1 0,0-1 0,0 1 0,1-1 0,-1 1 0,1 0 0,-1 0 0,1 0 0,0 0 0,-1 1 0,6-2 0,13 2-1365,-2 4-5461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18.1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1 136 24575,'0'5'0,"5"2"0,7 0 0,7-2 0,0-6 0,2-4 0,-3-6 0,-4-5 0,-10-2 0,-5-1 0,-3-4 0,-1-3 0,6 3 0,3 6-8191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18.4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 24575,'4'67'0,"-4"-60"0,-2 12 0,1 0 0,1 1 0,0-1 0,2 0 0,5 26 0,-6-42 0,-1 0 0,1 1 0,1-1 0,-1 0 0,0 0 0,1 0 0,-1 0 0,1 0 0,0 0 0,0 0 0,0-1 0,0 1 0,1-1 0,-1 1 0,1-1 0,-1 0 0,1 0 0,0 0 0,0 0 0,0 0 0,0-1 0,0 0 0,0 1 0,1-1 0,-1 0 0,0-1 0,1 1 0,-1 0 0,0-1 0,1 0 0,-1 0 0,1 0 0,-1 0 0,0 0 0,1-1 0,-1 0 0,0 1 0,4-3 0,-3 3 0,0-1 0,0-1 0,0 1 0,0-1 0,-1 1 0,1-1 0,0 0 0,-1 0 0,0-1 0,1 1 0,-1-1 0,0 0 0,0 0 0,0 0 0,-1 0 0,1 0 0,-1 0 0,0-1 0,0 1 0,0-1 0,0 0 0,0 1 0,-1-1 0,0 0 0,0 0 0,0 0 0,0 0 0,-1 0 0,1 0 0,-1 0 0,0 0 0,0-1 0,0 1 0,-1 0 0,-1-5 0,1 0 0,-1 0 0,0 0 0,-1 0 0,0 0 0,0 1 0,-1-1 0,0 1 0,0 0 0,-1 0 0,0 1 0,0-1 0,-1 1 0,0 0 0,0 0 0,-9-6 0,9 9-136,0 0-1,-1 1 1,0 0-1,1 0 1,-1 0-1,0 1 1,-1 0-1,1 1 0,-14-2 1,-4 1-6690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19.3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1 24575,'-3'59'0,"-12"64"0,8-63 0,1 105 0,-6-223 0,9 47 0,0 0 0,0-1 0,1 1 0,1-1 0,0 0 0,1 0 0,0 1 0,3-23 0,-2 31 0,0 0 0,1 1 0,-1-1 0,1 0 0,0 1 0,0 0 0,0-1 0,0 1 0,0 0 0,0 0 0,0 0 0,1 0 0,-1 0 0,1 1 0,-1-1 0,1 1 0,0 0 0,0 0 0,0 0 0,-1 0 0,1 0 0,0 0 0,0 1 0,6-1 0,9-1 0,1 1 0,34 2 0,-37 0 0,-14-1 0,16 1 0,0-1 0,0-1 0,35-6 0,-50 7 0,1-1 0,-1 0 0,0 0 0,0 0 0,0-1 0,0 1 0,0-1 0,0 0 0,-1 1 0,1-1 0,0 0 0,-1-1 0,3-2 0,-4 4 0,0-1 0,0 0 0,0 0 0,-1 0 0,1 1 0,0-1 0,-1 0 0,1 0 0,-1 0 0,0 0 0,0 0 0,0 0 0,0 0 0,0 0 0,0 0 0,0 0 0,-1 0 0,1 0 0,-1 0 0,1 0 0,-1 0 0,0 0 0,-1-3 0,-2-1 0,-1-1 0,1 1 0,-1 0 0,0 0 0,-1 0 0,0 1 0,0 0 0,0 0 0,0 0 0,-1 1 0,1 0 0,-1 0 0,0 1 0,-1 0 0,1 0 0,0 0 0,-1 1 0,0 0 0,1 1 0,-1 0 0,-13-1 0,9 9-1365,8 4-5461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58.99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24575,'0'5'0,"5"2"0,2-5 0,4-4 0,7-1 0,4 0 0,5 1 0,-3 0-8191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00.2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26 24575,'0'-1'0,"-1"0"0,1 0 0,0 0 0,0 0 0,-1 0 0,1 1 0,0-1 0,0 0 0,0 0 0,0 0 0,1 0 0,-1 0 0,0 0 0,0 0 0,0 0 0,1 1 0,-1-1 0,0 0 0,1 0 0,-1 0 0,1 0 0,-1 1 0,1-1 0,-1 0 0,1 1 0,0-1 0,-1 0 0,1 1 0,1-2 0,-1 3 0,1 0 0,-1-1 0,1 1 0,-1 0 0,0 0 0,0 0 0,0 0 0,1 0 0,-1 0 0,0 1 0,0-1 0,0 0 0,-1 0 0,3 3 0,31 61 0,-12-10 0,28 116 0,-18-53 0,-17-63-455,-2 1 0,7 75 0,-18-104-6371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19.8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186 58 24575,'19'-2'0,"-1"0"0,1-2 0,0 0 0,-1-1 0,1-1 0,16-8 0,-2 2 0,-17 4 0,-30 8 0,-28 6 0,14 0 0,1 2 0,0 0 0,1 2 0,-42 22 0,58-27 0,2 1 0,-1-1 0,1 2 0,-1-1 0,2 1 0,-1 0 0,1 1 0,0 0 0,1 0 0,-1 0 0,2 1 0,-1 0 0,1 0 0,1 0 0,-7 20 0,9-23 0,-5 14 0,1 1 0,0 0 0,2 0 0,1 0 0,0 1 0,2-1 0,2 41 0,-1-59 0,1 0 0,0-1 0,0 1 0,0 0 0,0 0 0,0-1 0,0 1 0,1-1 0,0 1 0,-1-1 0,1 0 0,0 0 0,0 1 0,0-1 0,0-1 0,1 1 0,3 3 0,-1-2 0,1 0 0,0-1 0,0 1 0,0-1 0,0 0 0,0-1 0,11 2 0,5-1 0,-1-1 0,1-1 0,37-5 0,-33 1-341,1 0 0,-1-2-1,45-16 1,-52 13-6485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0.2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89 24575,'0'-4'0,"0"0"0,0-1 0,1 1 0,-1 0 0,1 0 0,0-1 0,0 1 0,0 0 0,0 0 0,1 0 0,0 0 0,0 0 0,0 1 0,0-1 0,3-3 0,-2 5 0,-1 0 0,1 0 0,0 0 0,-1 0 0,1 0 0,0 1 0,0-1 0,0 1 0,1 0 0,-1 0 0,0 0 0,0 1 0,1-1 0,-1 1 0,0-1 0,1 1 0,-1 0 0,0 0 0,7 2 0,-4-1 0,0 0 0,0 0 0,0 0 0,-1 1 0,1 0 0,0 0 0,-1 1 0,0-1 0,1 1 0,-1 1 0,-1-1 0,1 1 0,0-1 0,-1 1 0,8 9 0,-9-10 0,-1 1 0,0-1 0,0 0 0,0 1 0,0 0 0,0-1 0,-1 1 0,0 0 0,0 0 0,0-1 0,0 1 0,0 0 0,-1 0 0,0 0 0,0 0 0,0 0 0,0 0 0,-1 0 0,1 0 0,-1 0 0,0 0 0,0 0 0,-1-1 0,-2 7 0,-5 6 0,-1-1 0,0 0 0,-1-1 0,-22 22 0,23-26 0,0 0 0,1 1 0,0-1 0,1 2 0,0-1 0,1 1 0,1 1 0,-11 24 0,16-34 5,0-1-1,0 1 1,1-1 0,-1 1-1,1-1 1,0 1-1,0-1 1,-1 1 0,2-1-1,-1 1 1,0-1 0,0 1-1,1-1 1,-1 1-1,1-1 1,0 1 0,0-1-1,0 0 1,0 1-1,0-1 1,1 0 0,-1 0-1,1 0 1,-1 0-1,4 4 1,-1-3-119,1-1 0,-1 1-1,1-1 1,0 0 0,-1 0 0,1 0-1,0-1 1,0 0 0,0 0 0,0 0-1,0 0 1,6-1 0,15 1-6712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0.5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1 114 24575,'0'-6'0,"5"-1"0,2-4 0,5-2 0,6 3 0,-1-3 0,2 1 0,4 2 0,2 4 0,-3-3 0,1 0 0,-5 1-8191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0.9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30 24575,'3'-3'0,"0"1"0,1-1 0,-1 0 0,1 1 0,0-1 0,0 1 0,0 0 0,0 1 0,0-1 0,0 1 0,0-1 0,1 1 0,-1 0 0,0 1 0,1-1 0,-1 1 0,0 0 0,1 0 0,-1 0 0,1 1 0,5 1 0,-4-1 0,1 1 0,-1 0 0,0 0 0,1 1 0,-1-1 0,0 1 0,-1 1 0,1-1 0,-1 1 0,1 0 0,-1 0 0,0 1 0,5 6 0,-4-2 0,0 1 0,-1 1 0,0-1 0,0 1 0,-2 0 0,1 0 0,-1 0 0,-1 0 0,0 1 0,1 17 0,-1-10 0,1 0 0,11 36 0,54 121 0,-68-174 0,1 0 0,0 0 0,-1 1 0,0-1 0,1 0 0,-1 1 0,0-1 0,0 0 0,0 1 0,0-1 0,-1 0 0,1 1 0,-1-1 0,1 0 0,-1 0 0,0 1 0,0-1 0,0 0 0,0 0 0,0 0 0,0 0 0,-3 2 0,0 1 0,0-1 0,0 0 0,-1-1 0,0 1 0,0-1 0,0 0 0,0 0 0,-10 4 0,-6 0 0,1 0 0,-1-1 0,-42 5 0,-22-6-1365,71-6-5461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1.4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36 24575,'86'-23'0,"-25"16"0,0 3 0,0 3 0,70 7 0,-61 4 0,-66-9 0,0-1 0,0 1 0,0 0 0,1 1 0,-1-1 0,0 1 0,-1 0 0,1 0 0,0 0 0,0 0 0,-1 1 0,0 0 0,5 4 0,-7 2-1365,-7-2-5461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1.9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24 306 24575,'-1'0'0,"-1"0"0,1 1 0,0 0 0,-1-1 0,1 1 0,0 0 0,0 0 0,0-1 0,-1 1 0,1 0 0,0 0 0,0 0 0,0 1 0,1-1 0,-1 0 0,0 0 0,0 0 0,1 1 0,-1-1 0,0 0 0,1 1 0,-1-1 0,1 1 0,0-1 0,-1 0 0,1 1 0,0-1 0,0 1 0,0 1 0,0 46 0,1-45 0,1 0 0,-1 0 0,1 0 0,0 0 0,0 0 0,0 0 0,1 0 0,0-1 0,-1 1 0,1-1 0,0 1 0,1-1 0,-1 0 0,0-1 0,1 1 0,0 0 0,-1-1 0,1 0 0,0 0 0,0 0 0,1-1 0,-1 1 0,0-1 0,0 0 0,1 0 0,-1 0 0,1-1 0,-1 1 0,1-1 0,-1 0 0,0-1 0,1 1 0,-1-1 0,1 0 0,-1 0 0,8-3 0,-10 4 0,-1-1 0,1 0 0,0 0 0,-1 0 0,1 0 0,0 0 0,-1 0 0,1 0 0,-1 0 0,0-1 0,1 1 0,-1 0 0,0-1 0,0 1 0,0-1 0,0 0 0,0 1 0,0-1 0,0 0 0,-1 0 0,1 1 0,0-1 0,-1 0 0,0 0 0,1 0 0,-1 0 0,0 0 0,0 1 0,0-1 0,0 0 0,-1 0 0,1 0 0,0 0 0,-1 0 0,1 0 0,-1 1 0,0-1 0,1 0 0,-1 0 0,0 1 0,-2-3 0,-4-10 0,-1 1 0,-1 0 0,0 1 0,-11-12 0,13 17 0,-15-18 0,11 14 0,1-1 0,1 1 0,-1-2 0,-8-15 0,17 25 0,-1 0 0,1 1 0,0-1 0,0 0 0,0 0 0,0 0 0,0 0 0,1 0 0,-1 0 0,1 0 0,0-1 0,0 1 0,0 0 0,0 0 0,1 0 0,-1 0 0,1 0 0,0 0 0,0 0 0,0 0 0,0 0 0,0 1 0,1-1 0,-1 0 0,4-4 0,4-3 14,0 1-1,1 0 0,0 0 0,0 1 1,0 1-1,1-1 0,1 2 1,19-10-1,-9 7-384,0 1-1,0 1 1,46-9 0,-42 12-6455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2.9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1 175 24575,'0'-12'0,"0"1"0,1-1 0,0 1 0,1 0 0,0 0 0,0 0 0,7-15 0,-7 21 0,0 1 0,1-1 0,0 1 0,-1 0 0,1-1 0,1 2 0,-1-1 0,1 0 0,0 1 0,-1-1 0,1 1 0,1 0 0,-1 0 0,0 1 0,1-1 0,-1 1 0,1 0 0,9-2 0,-13 3 0,1 1 0,0-1 0,0 1 0,0-1 0,0 1 0,0 0 0,0 0 0,0 0 0,0 0 0,0 0 0,0 1 0,0-1 0,0 1 0,0-1 0,0 1 0,0 0 0,0-1 0,-1 1 0,1 0 0,0 0 0,-1 0 0,3 2 0,-1 1 0,0-1 0,0 1 0,0-1 0,0 1 0,-1 0 0,1 0 0,-1 0 0,0 0 0,2 6 0,1 7 0,-1 0 0,0 0 0,3 32 0,32-113 0,-37 59 0,1 1 0,1 0 0,-1 1 0,1-1 0,-1 0 0,1 1 0,0 0 0,1 0 0,-1 0 0,0 1 0,1-1 0,-1 1 0,1 0 0,0 0 0,6-1 0,-8 3 0,0-1 0,0 1 0,1 0 0,-1 0 0,0 1 0,0-1 0,0 1 0,0-1 0,0 1 0,0 0 0,0 0 0,0 0 0,0 0 0,0 1 0,-1 0 0,1-1 0,0 1 0,-1 0 0,1 0 0,-1 0 0,0 0 0,0 1 0,0-1 0,0 0 0,3 6 0,9 15 0,-12-19 0,0 0 0,1 1 0,0-1 0,0 0 0,0 0 0,0-1 0,7 7 0,-9-9 0,1 0 0,0 0 0,0-1 0,0 1 0,0 0 0,0-1 0,0 1 0,0-1 0,0 0 0,0 0 0,0 0 0,0 0 0,0 0 0,0 0 0,0 0 0,0 0 0,0-1 0,-1 1 0,1-1 0,0 0 0,0 1 0,0-1 0,3-2 0,2-1 17,-1 1 0,1 0 1,0 1-1,1-1 0,-1 1 0,11-1 0,-16 3-68,1 0 0,-1 0-1,0 0 1,0 0 0,0 1 0,0-1 0,0 1-1,0-1 1,0 1 0,0 0 0,0 0 0,0 0-1,-1 0 1,1 0 0,0 0 0,-1 0-1,1 0 1,0 1 0,-1-1 0,1 1 0,-1-1-1,0 1 1,0 0 0,1 0 0,-1-1 0,0 1-1,-1 0 1,2 3 0,5 14-6775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3.6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52 182 24575,'0'1'0,"1"1"0,-1-1 0,1 0 0,0 1 0,-1-1 0,1 0 0,0 0 0,0 1 0,0-1 0,0 0 0,0 0 0,0 0 0,0 0 0,1 0 0,-1 0 0,0 0 0,0-1 0,1 1 0,-1 0 0,0-1 0,1 1 0,-1-1 0,1 0 0,-1 1 0,1-1 0,-1 0 0,1 0 0,-1 0 0,1 0 0,1 0 0,48-1 0,-44-1 0,0-1 0,0 0 0,-1 0 0,1-1 0,-1 1 0,0-1 0,0-1 0,0 1 0,0-1 0,-1 0 0,0-1 0,0 1 0,0-1 0,-1 0 0,0 0 0,6-10 0,-9 13 0,1 1 0,-1-1 0,1 0 0,-1 0 0,0 0 0,0 0 0,0-1 0,-1 1 0,1 0 0,-1 0 0,0 0 0,0-1 0,0 1 0,0 0 0,0 0 0,-1 0 0,1-1 0,-1 1 0,0 0 0,0 0 0,0 0 0,0 0 0,-1 0 0,1 0 0,-1 1 0,0-1 0,0 0 0,0 1 0,0-1 0,0 1 0,0 0 0,-1 0 0,1-1 0,-1 2 0,0-1 0,1 0 0,-1 1 0,0-1 0,-3-1 0,1 2 0,1-1 0,0 1 0,0 0 0,0 0 0,-1 0 0,1 0 0,-1 1 0,1-1 0,0 1 0,-1 1 0,1-1 0,-1 0 0,1 1 0,0 0 0,-1 0 0,1 0 0,0 1 0,0-1 0,0 1 0,0 0 0,0 0 0,0 1 0,1-1 0,-1 1 0,1 0 0,-1 0 0,1 0 0,0 0 0,0 0 0,-3 5 0,-1 2 0,0 0 0,0 0 0,1 1 0,0 0 0,1 0 0,0 0 0,1 0 0,0 1 0,-4 23 0,0 8 0,5-33 0,1 1 0,0 0 0,0 0 0,1 0 0,1 0 0,1 20 0,0-28 0,0 0 0,-1-1 0,2 1 0,-1-1 0,0 1 0,0-1 0,1 1 0,-1-1 0,1 1 0,0-1 0,0 0 0,0 0 0,0 0 0,0 0 0,0-1 0,1 1 0,-1 0 0,0-1 0,1 0 0,-1 1 0,1-1 0,0 0 0,-1 0 0,1-1 0,0 1 0,0 0 0,-1-1 0,1 0 0,0 1 0,0-1 0,5-1 0,2 1-273,0-1 0,1 0 0,-1 0 0,12-4 0,6-2-6553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3.9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54 24575,'0'0'0,"-1"0"0,0 1 0,1-1 0,-1 0 0,1 0 0,-1 0 0,1 0 0,-1 0 0,0-1 0,1 1 0,-1 0 0,1 0 0,-1 0 0,1 0 0,-1-1 0,1 1 0,-1 0 0,1 0 0,-1-1 0,1 1 0,-1 0 0,1-1 0,-1 1 0,1-1 0,-1 1 0,1 0 0,0-1 0,-1 1 0,1-1 0,0 1 0,0-1 0,-1 0 0,1 1 0,0-1 0,0 1 0,0-1 0,0 1 0,-1-1 0,1 1 0,0-1 0,0 0 0,0 1 0,0-1 0,0 1 0,1-1 0,-1 1 0,0-1 0,0 0 0,1-1 0,-1 0 0,1 0 0,0 1 0,0-1 0,0 1 0,0-1 0,0 0 0,0 1 0,0 0 0,0-1 0,1 1 0,-1 0 0,0 0 0,3-2 0,0 1 0,0 0 0,0 0 0,0 1 0,0-1 0,1 1 0,-1 0 0,0 0 0,1 1 0,-1-1 0,0 1 0,1 0 0,-1 0 0,0 1 0,1-1 0,-1 1 0,0 0 0,0 0 0,5 2 0,-7-2 0,0 0 0,0 0 0,0 1 0,0-1 0,0 0 0,0 1 0,0-1 0,-1 1 0,1 0 0,-1 0 0,1 0 0,-1 0 0,0 0 0,1 0 0,-1 0 0,0 0 0,0 0 0,-1 0 0,1 1 0,0-1 0,-1 0 0,1 0 0,-1 1 0,0-1 0,0 1 0,0-1 0,0 0 0,0 1 0,0-1 0,-1 0 0,1 1 0,-1-1 0,0 0 0,-1 4 0,-17 43 0,14-40 0,1-1 0,0 1 0,0 0 0,1 0 0,1 0 0,-1 1 0,1-1 0,1 0 0,0 1 0,0 0 0,1-1 0,1 16 0,0-23-72,0 0 1,0 0-1,0 0 0,0 0 0,0 0 0,0-1 0,0 1 0,0 0 1,1-1-1,-1 1 0,1 0 0,-1-1 0,1 0 0,0 1 0,-1-1 1,1 0-1,0 0 0,2 1 0,15 6-6754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4.3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95 24575,'2'1'0,"-1"-1"0,0 1 0,0-1 0,0 1 0,0 0 0,0-1 0,1 1 0,-1 0 0,0 0 0,-1 0 0,1 0 0,0 0 0,0 0 0,0 0 0,-1 0 0,1 0 0,0 0 0,-1 0 0,1 1 0,-1-1 0,1 0 0,-1 0 0,0 1 0,1-1 0,-1 0 0,0 2 0,6 43 0,-5-40 0,0 8 0,1-1 0,0 1 0,2-1 0,6 20 0,-9-30 0,-1-1 0,1 0 0,0 1 0,0-1 0,0 0 0,0 0 0,0 0 0,1 0 0,-1 0 0,0 0 0,1 0 0,0 0 0,-1-1 0,1 1 0,0-1 0,0 1 0,0-1 0,0 1 0,0-1 0,0 0 0,0 0 0,1 0 0,-1 0 0,0-1 0,1 1 0,-1-1 0,0 1 0,1-1 0,-1 0 0,0 0 0,1 0 0,-1 0 0,1 0 0,2-1 0,-2 0 0,-1-1 0,1 1 0,-1-1 0,1 0 0,-1 0 0,0 0 0,0 0 0,0 0 0,0 0 0,0 0 0,-1-1 0,1 1 0,-1-1 0,1 1 0,-1-1 0,0 0 0,0 1 0,0-1 0,0 0 0,-1 0 0,1 0 0,0-3 0,5-70 0,-6 70 0,1-5 14,-2-1-1,0 1 0,0 0 0,-1 0 1,0 0-1,-1 0 0,0 0 1,-8-16-1,10 24-59,0 0-1,-1-1 1,0 1-1,0 1 1,0-1 0,0 0-1,0 0 1,0 1-1,-1-1 1,0 1 0,1 0-1,-1 0 1,0 0-1,0 0 1,0 0-1,0 1 1,0-1 0,0 1-1,-1 0 1,1 0-1,0 0 1,-1 0 0,1 1-1,-1-1 1,1 1-1,-1 0 1,1 0 0,0 0-1,-1 0 1,1 1-1,-5 0 1,-12 6-6780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00.61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24575,'3'1'0,"0"0"0,0-1 0,0 1 0,0 0 0,0 0 0,0 1 0,0-1 0,-1 1 0,1-1 0,-1 1 0,1 0 0,-1 0 0,1 0 0,-1 0 0,0 0 0,0 1 0,0-1 0,0 1 0,-1-1 0,1 1 0,0 0 0,0 3 0,7 12 0,-1-1 0,7 27 0,-11-31 0,21 72 0,14 93 0,1 7 0,-10-65-1365,-22-94-5461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5.8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0 851 24575,'12'-1'0,"0"0"0,0-1 0,-1-1 0,1 0 0,-1 0 0,0-1 0,0-1 0,0 0 0,-1 0 0,1-1 0,-1-1 0,-1 1 0,1-1 0,-1-1 0,0 0 0,-1 0 0,13-17 0,6-10 0,-1-1 0,-1-1 0,25-53 0,-30 50 0,-2 0 0,-2-1 0,17-62 0,-28 80 0,0-1 0,-1 1 0,-1-1 0,-2-1 0,0 1 0,-1 0 0,-8-46 0,7 64 0,0 1 0,-1 0 0,0 0 0,0 0 0,0 0 0,-1 1 0,0-1 0,0 1 0,0-1 0,0 1 0,-1 0 0,1 0 0,-9-6 0,10 8 0,0 1 0,0-1 0,0 1 0,0 0 0,0 0 0,0 0 0,0 0 0,-1 0 0,1 1 0,0-1 0,-1 1 0,1-1 0,-1 1 0,1 0 0,0 0 0,-1 0 0,1 0 0,-1 0 0,1 1 0,-1-1 0,1 1 0,0-1 0,0 1 0,-1 0 0,1 0 0,0 0 0,0 0 0,0 1 0,0-1 0,0 0 0,0 1 0,-3 3 0,-3 3 0,0 1 0,1 0 0,0 0 0,1 1 0,0-1 0,1 1 0,0 1 0,0-1 0,1 1 0,0 0 0,-2 12 0,-2 20 0,-7 69 0,9-51 0,-7 64-682,3 131-1,10-221-6143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6.5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1 721 24575,'14'0'0,"0"-1"0,0 0 0,0 0 0,0-2 0,0 0 0,0 0 0,19-8 0,-28 9 0,0-1 0,0 0 0,0 1 0,0-2 0,-1 1 0,1 0 0,-1-1 0,0 0 0,0 0 0,0 0 0,-1-1 0,1 1 0,-1-1 0,0 0 0,0 0 0,-1 0 0,0 0 0,0 0 0,0 0 0,0-1 0,1-9 0,-3 13 0,1 0 0,-1 0 0,0 0 0,0 0 0,0 0 0,0 0 0,-1 0 0,1 0 0,-1 1 0,1-1 0,-1 0 0,1 0 0,-1 0 0,0 0 0,0 1 0,0-1 0,0 0 0,0 1 0,0-1 0,-1 1 0,1-1 0,0 1 0,-1 0 0,1-1 0,-1 1 0,0 0 0,1 0 0,-1 0 0,0 0 0,1 0 0,-1 1 0,0-1 0,0 1 0,0-1 0,0 1 0,0-1 0,-2 1 0,0-1 0,1 1 0,-1-1 0,0 1 0,0 0 0,0 0 0,0 1 0,1-1 0,-1 1 0,0-1 0,0 1 0,1 1 0,-1-1 0,0 0 0,1 1 0,-1 0 0,1 0 0,0 0 0,-5 3 0,3 1 0,1 1 0,-1-1 0,1 1 0,1 0 0,-1 0 0,1 0 0,0 0 0,1 1 0,0-1 0,0 1 0,1 0 0,-2 12 0,2-8 0,0 1 0,1-1 0,1 1 0,0-1 0,0 1 0,1-1 0,4 15 0,-5-23 0,1-1 0,-1 1 0,0-1 0,1 0 0,0 1 0,-1-1 0,1 0 0,1 0 0,-1 0 0,0 0 0,1-1 0,-1 1 0,1-1 0,0 1 0,0-1 0,0 0 0,0 0 0,0 0 0,0-1 0,1 1 0,-1-1 0,1 0 0,-1 1 0,1-2 0,-1 1 0,1 0 0,0-1 0,-1 1 0,1-1 0,0 0 0,-1-1 0,8 0 0,-3-1 0,0 1 0,0-2 0,0 1 0,0-1 0,0-1 0,-1 1 0,1-1 0,-1-1 0,0 1 0,0-1 0,-1 0 0,1-1 0,7-9 0,141-168 0,-137 161 0,-1-1 0,-1 0 0,-1-1 0,-1-1 0,-1 0 0,-1-1 0,-1-1 0,-2 1 0,-1-2 0,-1 1 0,-1-1 0,-1 0 0,-2 0 0,0-1 0,-2 1 0,-5-47 0,3 66 0,-1 0 0,0 0 0,0 1 0,-1-1 0,-1 1 0,1-1 0,-1 1 0,-7-10 0,10 17 0,1-1 0,-1 1 0,0 0 0,0 0 0,-1-1 0,1 1 0,0 0 0,0 0 0,0 0 0,-1 0 0,1 1 0,0-1 0,-1 0 0,1 0 0,-1 1 0,1-1 0,-1 1 0,1 0 0,-1-1 0,-2 1 0,2 0 0,0 1 0,-1 0 0,1-1 0,0 1 0,1 0 0,-1 1 0,0-1 0,0 0 0,0 0 0,1 1 0,-1-1 0,0 1 0,1-1 0,0 1 0,-1 0 0,1 0 0,0-1 0,0 1 0,0 0 0,-1 2 0,-3 7 0,0 0 0,0 0 0,1 0 0,1 0 0,0 1 0,1 0 0,0-1 0,-1 14 0,3 101 0,2-76 0,1 712 0,-3-745 0,-1 0 0,0 0 0,-1 0 0,-1 0 0,0 0 0,-12 31 0,12-39 0,-1-1 0,-1 0 0,1 0 0,-1-1 0,-1 1 0,1-1 0,-1 0 0,-1-1 0,1 0 0,-1 1 0,0-2 0,0 1 0,-1-1 0,-13 6 0,19-9 0,-1 0 0,1-1 0,-1 0 0,1 1 0,-1-1 0,1 0 0,-1-1 0,0 1 0,1 0 0,-1-1 0,0 1 0,0-1 0,0 0 0,1 0 0,-1 0 0,0 0 0,0-1 0,0 1 0,1-1 0,-1 1 0,0-1 0,1 0 0,-1 0 0,0 0 0,1-1 0,-1 1 0,1-1 0,0 1 0,-1-1 0,1 0 0,0 0 0,0 0 0,0 0 0,1 0 0,-1 0 0,0 0 0,1-1 0,-1 1 0,1-1 0,-1-2 0,-3-7 0,0 0 0,2 0 0,-1 0 0,2 0 0,-1-1 0,2 1 0,-1-21 0,2 19 0,1 0 0,1 1 0,0-1 0,1 1 0,0-1 0,1 1 0,0 0 0,1 0 0,1 1 0,0 0 0,0 0 0,2 0 0,-1 1 0,15-17 0,-6 11 0,0 0 0,1 1 0,0 1 0,1 1 0,1 1 0,0 0 0,41-19 0,-41 22-1365,-4-1-5461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6.9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24575,'3'4'0,"0"0"0,0-1 0,-1 1 0,0 0 0,0 1 0,0-1 0,0 0 0,-1 0 0,1 1 0,-1-1 0,1 8 0,3 56 0,-4-51 0,1 261 62,-3-146-1489,1-106-5399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7.2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60 24575,'10'-6'0,"9"-1"0,1-5 0,3 0 0,2 2 0,2 2 0,2 3 0,-4 7 0,-1 4 0,-5 0-8191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7.7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63 1 24575,'2'0'0,"-1"1"0,1-1 0,0 1 0,-1 0 0,1-1 0,-1 1 0,1 0 0,-1 0 0,0 0 0,1 0 0,-1 0 0,0 0 0,0 1 0,1-1 0,-1 0 0,0 1 0,1 1 0,17 30 0,-16-29 0,5 11 0,-1 1 0,-1 0 0,0 0 0,-1 0 0,-1 0 0,0 1 0,1 20 0,-4-31 0,0 1 0,-1 0 0,0 0 0,0 0 0,-1 0 0,0-1 0,0 1 0,0 0 0,-1-1 0,0 1 0,0-1 0,0 1 0,-1-1 0,0 0 0,-1 0 0,1 0 0,-1 0 0,0-1 0,-1 0 0,-7 8 0,11-11 0,-1-1 0,0 0 0,1 0 0,-1 1 0,0-1 0,1 0 0,-1-1 0,0 1 0,0 0 0,0 0 0,0-1 0,0 1 0,0-1 0,0 0 0,0 1 0,0-1 0,0 0 0,0 0 0,0-1 0,0 1 0,0 0 0,0 0 0,-2-2 0,1 1 0,0-1 0,0 0 0,0 0 0,1 0 0,-1 0 0,0 0 0,1 0 0,0-1 0,0 1 0,0-1 0,0 1 0,0-1 0,-2-3 0,0-2 0,1 1 0,-1-1 0,1 1 0,1-1 0,-1 0 0,1 0 0,1-1 0,0 1 0,0 0 0,0-16 0,2 18 0,1 1 0,-1-1 0,1 1 0,0 0 0,0 0 0,1 0 0,0 0 0,0 0 0,0 0 0,0 1 0,5-6 0,49-44 0,-30 31 0,-22 18 0,1 0 0,0 1 0,0 0 0,0 0 0,0 0 0,1 1 0,0 0 0,0 0 0,-1 0 0,2 1 0,-1 0 0,0 1 0,0-1 0,0 1 0,1 1 0,-1 0 0,1 0 0,13 1 0,-16 1 0,1-1 0,0 0 0,0 1 0,-1 0 0,1 1 0,-1-1 0,0 1 0,1 0 0,-1 0 0,0 1 0,-1-1 0,1 1 0,-1 0 0,0 1 0,0-1 0,0 1 0,0-1 0,-1 1 0,0 0 0,0 1 0,0-1 0,0 0 0,1 8 0,-2-9 0,4 13 0,-1 0 0,0 0 0,2 20 0,-6-30 0,-1 1 0,0-1 0,0 0 0,-1 1 0,0-1 0,0 0 0,-1 0 0,0 0 0,0 0 0,-5 10 0,-2 5 0,1 1 0,0-1 0,-7 42 0,14-54 0,-1 0 0,1 0 0,1 0 0,0 0 0,0 1 0,1-1 0,0 0 0,1 0 0,0 0 0,1 0 0,5 12 0,-7-19-49,0 0 1,1-1-1,0 1 0,-1-1 0,1 1 1,0-1-1,0 0 0,0 0 0,1 0 1,-1 0-1,0 0 0,1-1 0,-1 1 1,1-1-1,0 1 0,0-1 0,-1 0 1,1 0-1,0 0 0,0 0 0,0-1 1,0 1-1,0-1 0,0 0 0,0 0 0,0 0 1,5-1-1,10-3-6777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8.5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211 1 24575,'-4'2'0,"0"0"0,0 0 0,1 1 0,-1 0 0,1 0 0,-1 0 0,1 0 0,-4 7 0,-15 18 0,1 1 0,2 1 0,1 1 0,1 1 0,2 0 0,1 1 0,2 0 0,1 1 0,1 1 0,-6 46 0,16-73-57,0-1 0,0 1 1,1-1-1,0 0 0,1 1 0,-1-1 0,1 0 0,0 0 0,1 0 0,0 0 0,0 0 1,1-1-1,-1 1 0,1-1 0,1 0 0,-1 0 0,1 0 0,0-1 0,0 0 1,1 0-1,0 0 0,0 0 0,10 5 0,8 4-6769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9.8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59 6 24575,'0'21'0,"1"45"0,-4 0 0,-13 89 0,4-77 0,-2-113 0,14 35 0,-4-15 0,1 1 0,0 0 0,1-1 0,0-26 0,2 38 0,0 0 0,0 0 0,1 0 0,-1 0 0,1 0 0,-1 0 0,1 0 0,0 0 0,0 0 0,1 1 0,-1-1 0,0 0 0,1 1 0,0-1 0,-1 1 0,1 0 0,0-1 0,0 1 0,0 0 0,1 0 0,-1 0 0,1 1 0,-1-1 0,1 0 0,-1 1 0,1 0 0,0 0 0,-1-1 0,1 1 0,5 0 0,5-1 0,0 1 0,0 0 0,0 1 0,20 2 0,-23-1 0,1 0 0,0-1 0,0 0 0,0 0 0,-1-1 0,20-5 0,-27 5 0,0 0 0,-1 0 0,1-1 0,-1 1 0,1-1 0,-1 0 0,1 1 0,-1-1 0,0 0 0,0 0 0,0-1 0,0 1 0,-1 0 0,1-1 0,0 1 0,-1-1 0,0 1 0,0-1 0,1 0 0,-2 1 0,1-1 0,0 0 0,0 0 0,-1 0 0,0 0 0,1 0 0,-1 0 0,0 0 0,-1 1 0,1-1 0,0 0 0,-2-5 0,1 3 0,0 1 0,0-1 0,0 1 0,-1-1 0,0 1 0,0-1 0,0 1 0,0 0 0,-1 0 0,1 0 0,-1 0 0,0 0 0,-1 1 0,1-1 0,0 1 0,-1 0 0,0 0 0,0 0 0,-5-3 0,-1 3-273,1 0 0,-1 0 0,0 1 0,-13-2 0,-6 2-6553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30.4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95 1 24575,'0'1'0,"1"1"0,-1-1 0,1 0 0,0 1 0,-1-1 0,1 0 0,0 0 0,0 1 0,0-1 0,0 0 0,0 0 0,0 0 0,0 0 0,0 0 0,0-1 0,1 1 0,-1 0 0,0 0 0,1-1 0,-1 1 0,0-1 0,1 1 0,-1-1 0,1 0 0,-1 1 0,1-1 0,-1 0 0,0 0 0,3 0 0,42 0 0,-33-6 0,-19 1 0,-24 1 0,25 5 0,0 0 0,0 0 0,0 1 0,0-1 0,0 1 0,0 0 0,1 0 0,-1 1 0,1-1 0,0 1 0,0 0 0,0 0 0,0 0 0,-6 7 0,4-2 0,-1 0 0,1 1 0,1 0 0,-1 0 0,2 0 0,-8 18 0,4-2 0,2-1 0,0 1 0,1 1 0,2-1 0,-1 31 0,4-51 0,-1 1 0,1 0 0,1-1 0,-1 1 0,1 0 0,0-1 0,1 1 0,-1-1 0,1 1 0,0-1 0,0 0 0,1 0 0,-1 0 0,1 0 0,6 8 0,-5-10 0,0 0 0,0 0 0,0 0 0,0 0 0,0-1 0,0 0 0,1 0 0,-1 0 0,1 0 0,-1-1 0,1 1 0,0-1 0,0 0 0,-1-1 0,1 1 0,0-1 0,0 0 0,9-1 0,-6 0-105,1 0 0,-1 0 0,0-1 0,1 0 0,-1-1 0,0 0 0,0 0 0,0 0 0,-1-1 0,1-1 0,-1 1 0,9-7 0,4-8-6721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30.9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81 42 24575,'-1'0'0,"0"1"0,0-1 0,0 0 0,0 1 0,0-1 0,0 1 0,0 0 0,0-1 0,0 1 0,0 0 0,0 0 0,0-1 0,0 1 0,1 0 0,-1 0 0,0 0 0,1 0 0,-1 0 0,0 0 0,1 0 0,0 0 0,-1 0 0,1 0 0,-1 1 0,1-1 0,0 0 0,0 2 0,-6 39 0,5-36 0,-3 228 0,4-233 0,0 0 0,1 0 0,-1 0 0,0 0 0,0 0 0,0 0 0,0 0 0,0 0 0,-1 0 0,1 0 0,0-1 0,0 1 0,-1 0 0,1 0 0,0 0 0,-1 0 0,1 0 0,-1 0 0,1-1 0,-1 1 0,0 0 0,1 0 0,-1-1 0,0 1 0,1 0 0,-2 0 0,0-1 0,1-1 0,0 0 0,0 1 0,0-1 0,0 0 0,0 0 0,0 0 0,0 0 0,1 0 0,-1 0 0,0 0 0,0 0 0,1 0 0,-1 0 0,1 0 0,-1-2 0,-21-55 0,21 56 0,1 0 0,-1 0 0,1-1 0,-1 1 0,1 0 0,0-1 0,0 1 0,0 0 0,0-1 0,0 1 0,1 0 0,-1 0 0,1-1 0,0 1 0,-1 0 0,1 0 0,0 0 0,0 0 0,0 0 0,0 0 0,1 0 0,-1 0 0,1 0 0,-1 0 0,1 1 0,-1-1 0,1 1 0,0-1 0,0 1 0,0 0 0,0-1 0,0 1 0,0 0 0,3-1 0,7-1 0,0 1 0,0 0 0,0 1 0,0 0 0,21 1 0,-22 0 0,0 0 0,0 0 0,0-1 0,12-3 0,-21 4 0,0-1 0,1 0 0,-1-1 0,0 1 0,1 0 0,-1-1 0,0 1 0,0-1 0,0 1 0,0-1 0,-1 0 0,1 0 0,0 0 0,-1 0 0,1 0 0,-1 0 0,0-1 0,2-2 0,-1 0 0,0-1 0,-1 1 0,0-1 0,0 1 0,0-1 0,0 0 0,-1 1 0,0-7 0,-1 2 0,0 0 0,0 0 0,-1 0 0,0 0 0,-1 0 0,0 0 0,0 1 0,-10-18 0,12 26 4,1 0-1,-1-1 1,1 1-1,-1 0 0,0 0 1,1 0-1,-1 0 1,0 0-1,0 0 0,0 0 1,0 0-1,0 1 1,0-1-1,0 0 1,0 1-1,0-1 0,0 0 1,0 1-1,-1-1 1,1 1-1,0 0 1,0-1-1,-1 1 0,1 0 1,0 0-1,0 0 1,-1 0-1,1 0 0,0 0 1,0 0-1,-1 0 1,1 0-1,0 1 1,-3 0-1,2 0-96,0 1 0,0-1 1,0 1-1,0 0 0,0 0 0,0 0 0,1 0 0,-1 0 1,1 0-1,-1 0 0,1 0 0,0 1 0,0-1 1,0 0-1,-1 5 0,-4 15-6733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31.5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94 24575,'1'-4'0,"0"0"0,0 1 0,0-1 0,1 0 0,-1 0 0,1 1 0,0-1 0,0 1 0,0 0 0,0-1 0,1 1 0,-1 0 0,1 0 0,0 0 0,0 1 0,0-1 0,0 1 0,1 0 0,-1-1 0,0 2 0,1-1 0,5-2 0,53-19 0,-69 24 0,1-1 0,0 2 0,0-1 0,0 1 0,0 0 0,0 0 0,0 0 0,0 1 0,1 0 0,-1 0 0,1 0 0,0 1 0,0 0 0,0 0 0,1 0 0,-1 1 0,1-1 0,0 1 0,0 0 0,1 0 0,-1 1 0,1-1 0,0 1 0,1-1 0,-4 11 0,0 0 0,1 0 0,0 1 0,2-1 0,-1 1 0,2 0 0,1 0 0,0 0 0,2 26 0,-1-40 4,1 0 0,-1 0-1,1 0 1,-1 0 0,1-1-1,0 1 1,0 0 0,0-1-1,1 1 1,-1 0 0,1-1-1,-1 0 1,1 1 0,0-1-1,0 0 1,0 0 0,0 0-1,0 0 1,0 0 0,1-1-1,-1 1 1,1 0 0,-1-1-1,1 0 1,-1 0 0,1 0-1,0 0 1,3 1 0,7 0-223,0 0 0,-1-1 0,1 0 0,25-2 0,-29 1-158,19-1-6449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01.4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24575,'1'6'0,"0"0"0,0 0 0,0 0 0,0 0 0,1 0 0,0 0 0,0-1 0,1 1 0,0-1 0,4 7 0,42 55 0,-16-23 0,78 145 0,-13-19 0,-26-76 102,-50-68-836,36 55 1,-46-59-6093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31.9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48 24575,'0'-1'0,"-1"-1"0,1 0 0,0 1 0,0-1 0,0 0 0,0 1 0,0-1 0,1 0 0,-1 1 0,0-1 0,1 0 0,-1 1 0,1-1 0,-1 1 0,1-1 0,0 1 0,0-1 0,0 1 0,0-1 0,0 1 0,0 0 0,0-1 0,0 1 0,1 0 0,-1 0 0,0 0 0,1 0 0,-1 0 0,1 0 0,-1 1 0,1-1 0,-1 0 0,1 1 0,-1-1 0,1 1 0,0 0 0,-1-1 0,1 1 0,0 0 0,2 0 0,0 1 0,-1-1 0,1 1 0,-1 0 0,0 0 0,1 0 0,-1 1 0,0-1 0,0 1 0,0 0 0,0 0 0,0 0 0,0 0 0,0 0 0,-1 1 0,1-1 0,-1 1 0,0 0 0,0 0 0,2 3 0,-2-3 0,0 1 0,0 0 0,0 0 0,-1 0 0,0 0 0,0 0 0,0 0 0,0 0 0,0 0 0,-1 0 0,0 0 0,0 0 0,0 1 0,0-1 0,-1 0 0,0 0 0,0 0 0,0 0 0,0 0 0,0 0 0,-3 5 0,-5 6 0,0 0 0,-1-1 0,0 0 0,-14 15 0,15-21 0,1 2 0,0-1 0,1 1 0,0 0 0,1 1 0,0 0 0,0 0 0,-7 20 0,12-28-34,1 0 0,-1-1 0,1 1 0,-1 0 0,1 0-1,0-1 1,0 1 0,0 0 0,0 0 0,1 0 0,-1-1 0,1 1 0,-1 0-1,1-1 1,0 1 0,0 0 0,0-1 0,1 1 0,-1-1 0,1 0-1,-1 1 1,1-1 0,0 0 0,0 0 0,0 0 0,0 0 0,0 0 0,0-1-1,0 1 1,1 0 0,-1-1 0,1 0 0,-1 0 0,1 0 0,-1 0 0,1 0-1,0 0 1,-1 0 0,5 0 0,17 2-6792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32.2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49 24575,'5'-5'0,"7"-2"0,7 0 0,0-3 0,2-1 0,-2 2-8191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32.6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1 24575,'8'0'0,"1"-1"0,0 1 0,0 1 0,-1-1 0,1 1 0,0 1 0,9 2 0,-16-3 0,1 1 0,0-1 0,-1 0 0,1 1 0,-1 0 0,0-1 0,1 1 0,-1 0 0,0 0 0,0 1 0,0-1 0,-1 0 0,1 1 0,0-1 0,-1 1 0,1-1 0,-1 1 0,0 0 0,0-1 0,0 1 0,0 0 0,0 4 0,2 15 0,0 0 0,-2 0 0,0 0 0,-4 31 0,1-32 0,1-1 0,1 1 0,1-1 0,1 0 0,7 33 0,-8-48 0,1 0 0,-1 0 0,0 0 0,0 1 0,0-1 0,-1 0 0,0 0 0,0 1 0,0-1 0,-1 0 0,0 0 0,1 0 0,-4 7 0,3-9 0,-1 1 0,0-1 0,-1 0 0,1 0 0,0 0 0,-1-1 0,0 1 0,1-1 0,-1 1 0,0-1 0,0 0 0,-1 0 0,1 0 0,0-1 0,-1 1 0,1-1 0,-1 1 0,1-1 0,-7 1 0,-54 7-1365,35-7-5461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33.2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1 24575,'10'1'0,"0"0"0,1 1 0,-1 0 0,0 1 0,0 0 0,0 1 0,0 0 0,-1 0 0,1 1 0,-1 0 0,-1 1 0,13 10 0,-15-12 0,0 1 0,-1-1 0,0 1 0,0 0 0,0 0 0,-1 1 0,0-1 0,0 1 0,0 0 0,0 0 0,-1 0 0,0 1 0,-1-1 0,1 1 0,-1 0 0,-1-1 0,1 1 0,-1 0 0,1 10 0,-15 89 0,7-61 0,-1 51 0,7-67 0,1-19 0,-1 0 0,0 0 0,0 0 0,-1 0 0,-1 0 0,-2 9 0,3-16 0,0 0 0,0-1 0,-1 1 0,1 0 0,-1-1 0,0 0 0,1 1 0,-1-1 0,0 0 0,0 0 0,0 0 0,-1 0 0,1 0 0,0 0 0,-1-1 0,1 1 0,-1-1 0,0 0 0,1 0 0,-1 0 0,0 0 0,0 0 0,0-1 0,1 1 0,-5 0 0,-94 7-1365,76-3-5461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34.9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119 0 24575,'3'1'0,"1"0"0,-1 0 0,0 0 0,0 0 0,0 1 0,0-1 0,0 1 0,-1-1 0,1 1 0,0 0 0,-1 0 0,1 1 0,-1-1 0,3 4 0,29 39 0,-23-24 0,0 2 0,-2-1 0,0 1 0,-2 1 0,0-1 0,5 47 0,-6-6 0,-2 91 0,-4-142 0,0 1 0,-1-1 0,-1 1 0,-1 0 0,1-1 0,-2 0 0,0 0 0,-1 0 0,0 0 0,-1-1 0,0 0 0,-1 0 0,0 0 0,-1-1 0,0 0 0,-1-1 0,-12 12 0,-115 110 0,131-128-227,0 1-1,1-1 1,0 1-1,0 0 1,-5 9-1,0 5-6598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19.0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71 24575,'-1'-23'0,"0"18"0,1 1 0,-1-1 0,1 0 0,0 0 0,1 0 0,-1 0 0,3-9 0,-1 17 0,0-1 0,0 0 0,0 1 0,-1-1 0,1 1 0,-1-1 0,0 1 0,1 0 0,-1 0 0,1 5 0,6 34 0,4 45 0,0 5 0,-7-46 40,7 25-1445,-5-51-5421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19.3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24575,'5'0'0,"7"0"0,2 0-8191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19.8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3 378 24575,'-2'-109'0,"4"-119"0,-2 226 0,0 0 0,0 0 0,0 0 0,1 0 0,-1 0 0,0 1 0,1-1 0,-1 0 0,1 0 0,0 0 0,-1 1 0,1-1 0,0 0 0,0 1 0,0-1 0,0 1 0,0-1 0,0 1 0,1 0 0,-1-1 0,1 1 0,-1 0 0,2-2 0,-1 3 0,0 1 0,-1-1 0,1 0 0,-1 0 0,1 0 0,0 1 0,-1-1 0,1 1 0,-1-1 0,0 1 0,1 0 0,-1 0 0,1 0 0,-1-1 0,0 1 0,0 0 0,1 0 0,-1 1 0,0-1 0,0 0 0,0 0 0,0 1 0,0-1 0,0 0 0,-1 1 0,1-1 0,0 3 0,10 16 0,-2 0 0,-1 0 0,0 1 0,4 22 0,20 49 0,-32-92 0,0 0 0,1 0 0,-1 1 0,0-1 0,0 0 0,0 0 0,1 1 0,-1-1 0,0 0 0,0 0 0,1 0 0,-1 0 0,0 0 0,0 1 0,1-1 0,-1 0 0,0 0 0,1 0 0,-1 0 0,0 0 0,0 0 0,1 0 0,-1 0 0,0 0 0,1 0 0,-1 0 0,0 0 0,0 0 0,1 0 0,-1 0 0,0 0 0,1-1 0,-1 1 0,0 0 0,0 0 0,1 0 0,-1 0 0,0 0 0,0-1 0,0 1 0,1 0 0,-1 0 0,0-1 0,0 1 0,0 0 0,1 0 0,-1-1 0,0 1 0,0 0 0,0 0 0,0-1 0,0 1 0,0 0 0,0 0 0,0-1 0,1 1 0,-1 0 0,0-1 0,0 1 0,0 0 0,0 0 0,-1-1 0,17-34 0,-1 2 0,-14 31 2,0 0 0,0 1 0,1-1 0,-1 0 0,0 1 0,0 0 0,1-1 0,-1 1 0,1 0 0,-1 0 0,1 0 0,0 0 0,0 0 0,-1 0 0,1 0 0,0 0 0,0 1 0,0-1 0,0 1 0,-1-1 0,1 1 0,0 0 0,0 0 0,0 0 0,0 0 0,0 0 0,0 0 0,0 0 0,0 1 0,0-1 0,0 1 0,0 0 0,-1-1 0,1 1 0,0 0 0,0 0 0,-1 0 0,1 0 0,-1 0 0,1 0 0,-1 1 0,1-1 1,-1 1-1,0-1 0,1 1 0,1 2 0,7 10-171,0 0 0,-1 1 1,-1 0-1,9 20 1,-11-21-449,2 4-6209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0.2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1 391 24575,'0'1'0,"0"0"0,1 1 0,-1-1 0,1 0 0,-1 0 0,1 0 0,0 1 0,0-1 0,-1 0 0,1 0 0,0 0 0,0 0 0,0 0 0,0 0 0,0-1 0,0 1 0,0 0 0,0 0 0,1-1 0,-1 1 0,0-1 0,0 1 0,1-1 0,-1 0 0,0 1 0,1-1 0,-1 0 0,0 0 0,1 0 0,-1 0 0,0 0 0,1 0 0,-1 0 0,2-1 0,47-4 0,-40 1 0,-1 1 0,1-1 0,0-1 0,-1 0 0,0 0 0,-1-1 0,13-9 0,-19 14 0,0-1 0,0 1 0,0-1 0,0 0 0,-1 0 0,1 1 0,0-1 0,-1 0 0,1 0 0,-1 0 0,0-1 0,0 1 0,0 0 0,0 0 0,0-1 0,0 1 0,-1-1 0,1 1 0,-1 0 0,1-1 0,-1 1 0,0-1 0,0 1 0,0-1 0,0 1 0,-1-1 0,1 1 0,-1-1 0,1 1 0,-1-1 0,0 1 0,0 0 0,0 0 0,0-1 0,-2-1 0,-39-43 0,28 32 0,1 1 0,0-2 0,0 0 0,-9-18 0,20 31 0,0 0 0,0-1 0,1 1 0,-1-1 0,1 0 0,0 0 0,0 1 0,0-1 0,0 0 0,1 0 0,-1 0 0,1 0 0,0 0 0,1 0 0,-1 0 0,0 1 0,1-1 0,0 0 0,0 0 0,0 0 0,1 1 0,-1-1 0,1 1 0,0-1 0,4-5 0,-4 6-57,1 0 0,-1 0 1,1 1-1,0-1 0,0 0 0,0 1 0,0 0 0,1 0 0,-1 0 0,1 0 0,-1 1 1,1-1-1,0 1 0,-1 0 0,1 0 0,0 0 0,0 1 0,0-1 0,0 1 1,0 0-1,0 0 0,0 0 0,6 2 0,11 2-6769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0.9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248 22 24575,'0'-1'0,"0"0"0,-1 0 0,1 0 0,0 1 0,0-1 0,-1 0 0,1 0 0,0 0 0,-1 0 0,1 0 0,-1 0 0,1 0 0,-1 0 0,1 1 0,-1-1 0,0 0 0,1 0 0,-1 1 0,0-1 0,0 1 0,0-1 0,1 0 0,-1 1 0,0 0 0,0-1 0,0 1 0,0-1 0,0 1 0,0 0 0,0 0 0,0-1 0,0 1 0,0 0 0,0 0 0,0 0 0,0 0 0,0 0 0,0 0 0,0 1 0,0-1 0,0 0 0,0 0 0,-1 1 0,-3 0 0,0 0 0,-1 1 0,1 0 0,0 0 0,-1 0 0,-5 4 0,-2 3 0,1 0 0,0 0 0,1 1 0,0 1 0,0 0 0,1 0 0,1 1 0,0 1 0,1-1 0,0 1 0,1 1 0,0-1 0,-5 18 0,4-6 0,1 1 0,1 0 0,1 1 0,2-1 0,1 1 0,1 43 0,1-47 0,1 0 0,2 1 0,0-1 0,7 25 0,-8-40 0,1 0 0,1 0 0,-1 0 0,1 0 0,1 0 0,-1-1 0,1 0 0,1 0 0,-1 0 0,1 0 0,0-1 0,1 0 0,0-1 0,7 6 0,53 35-1365,-46-32-5461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03.07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24575,'10'32'0,"-1"-10"0,1 22 0,24 135 0,-3 35 0,-25-174 67,17 58 0,2 8-1566,-21-80-5327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1.9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51 119 24575,'-2'0'0,"0"0"0,0 0 0,0 0 0,0 0 0,0 0 0,1 0 0,-1-1 0,0 1 0,0-1 0,0 1 0,0-1 0,0 0 0,1 0 0,-1 0 0,0 0 0,0 0 0,1 0 0,-1 0 0,1-1 0,-1 1 0,1 0 0,0-1 0,0 1 0,-1-1 0,1 0 0,0 1 0,0-1 0,0 0 0,1 0 0,-1 1 0,0-1 0,1 0 0,-1 0 0,1 0 0,0 0 0,-1-4 0,1 3 0,1 1 0,-1-1 0,0 0 0,1 0 0,0 0 0,0 0 0,0 0 0,0 0 0,0 1 0,0-1 0,1 0 0,-1 1 0,1-1 0,0 1 0,0 0 0,-1 0 0,2-1 0,-1 1 0,0 0 0,0 1 0,1-1 0,-1 0 0,1 1 0,3-3 0,0 2 0,-1 0 0,1 0 0,0 1 0,0-1 0,-1 1 0,1 0 0,0 1 0,0-1 0,0 1 0,0 1 0,0-1 0,0 1 0,0 0 0,0 0 0,9 4 0,-11-4 0,-1 1 0,1 0 0,-1 0 0,1 0 0,-1 0 0,0 0 0,0 1 0,0 0 0,0 0 0,0-1 0,-1 1 0,1 1 0,-1-1 0,0 0 0,0 1 0,0-1 0,0 1 0,-1-1 0,1 1 0,-1 0 0,0 0 0,0 0 0,-1 0 0,1 5 0,0-6 0,-2 0 0,1-1 0,0 1 0,0-1 0,-1 1 0,0 0 0,1-1 0,-1 1 0,0-1 0,0 0 0,0 1 0,-1-1 0,1 0 0,-1 1 0,1-1 0,-3 2 0,-11 25 0,15-28 0,1 0 0,-1 0 0,0 0 0,1 1 0,-1-1 0,0 0 0,1 0 0,-1 0 0,1 0 0,0 0 0,-1 0 0,1 0 0,0 0 0,0 0 0,0 0 0,-1-1 0,1 1 0,0 0 0,0 0 0,0-1 0,0 1 0,0 0 0,0-1 0,3 1 0,35 17 0,-27-13 0,-6-3 0,0 1 0,0 0 0,-1 0 0,0 1 0,1-1 0,-1 1 0,-1 0 0,1 1 0,-1-1 0,1 1 0,-1 0 0,0 0 0,3 6 0,-4-4 0,0 1 0,0 0 0,-1 0 0,0 0 0,0 1 0,-1-1 0,0 0 0,0 1 0,-1 12 0,0-15 0,0 1 0,0-1 0,-1 1 0,0-1 0,0 1 0,-1-1 0,1 0 0,-1 0 0,-1 1 0,-3 7 0,3-10 0,0-1 0,0 1 0,0-1 0,0 0 0,0 1 0,0-1 0,-1-1 0,0 1 0,0-1 0,1 1 0,-1-1 0,0 0 0,-1 0 0,1-1 0,-8 3 0,-9 2-120,-51 13 373,67-18-389,-1-1 0,1 1 0,-1-1 0,1 0-1,-1 0 1,1 0 0,-1-1 0,1 0-1,-1 0 1,-8-3 0,-7-8-6690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2.3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94 15 24575,'1'-1'0,"-1"1"0,0-1 0,0 1 0,0-1 0,0 1 0,0-1 0,0 1 0,0-1 0,0 1 0,0-1 0,0 1 0,-1-1 0,1 1 0,0-1 0,0 1 0,0 0 0,0-1 0,-1 1 0,1-1 0,0 1 0,0 0 0,-1-1 0,1 1 0,0-1 0,-1 1 0,1 0 0,-1-1 0,1 1 0,0 0 0,-1 0 0,1-1 0,-1 1 0,0 0 0,-15 6 0,-12 21 0,22-21 0,2 1 0,-1 0 0,1 0 0,0 1 0,1-1 0,-1 1 0,2 0 0,-1 0 0,1 0 0,0 0 0,1 0 0,0 0 0,0 1 0,0-1 0,1 0 0,1 1 0,0-1 0,2 11 0,-2-12 0,1-1 0,0 1 0,0-1 0,1 0 0,0 1 0,0-1 0,0-1 0,1 1 0,0 0 0,0-1 0,1 0 0,-1 0 0,1 0 0,0 0 0,0-1 0,1 0 0,-1 0 0,1 0 0,0-1 0,0 0 0,0 0 0,10 3 0,-2-2 0,1-1 0,0 0 0,0-1 0,0-1 0,0 0 0,0-1 0,0-1 0,0 0 0,0-1 0,0-1 0,0 0 0,26-10 0,-33 10 0,0 0 0,-1 0 0,1 0 0,-1-1 0,0-1 0,0 1 0,-1-1 0,1 0 0,-1-1 0,0 1 0,0-1 0,-1 0 0,0-1 0,0 1 0,0-1 0,-1 0 0,0 0 0,0-1 0,-1 1 0,0-1 0,0 0 0,-1 0 0,0 0 0,2-15 0,-5 19 0,1-1 0,-1 1 0,0 0 0,0 0 0,0 0 0,0 0 0,-1 0 0,0 0 0,1 0 0,-2 0 0,1 1 0,0-1 0,-1 1 0,1-1 0,-1 1 0,0 0 0,0 0 0,-1 0 0,1 1 0,0-1 0,-1 1 0,0-1 0,1 1 0,-8-2 0,-4-3 0,1 0 0,-1 2 0,-1 0 0,1 0 0,-22-2 0,3 3-1365,4 2-5461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2.6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 24575,'34'-13'0,"-4"1"0,-16 10 0,0 1 0,0 0 0,1 0 0,-1 2 0,0 0 0,0 0 0,0 1 0,-1 1 0,1 0 0,0 1 0,-1 1 0,0 0 0,0 1 0,0 0 0,14 10 0,-13-7 0,-1 1 0,-1 0 0,0 0 0,0 1 0,-1 1 0,0 0 0,-1 0 0,-1 1 0,0 0 0,-1 1 0,0 0 0,-1 0 0,8 22 0,-9-10 0,-1 0 0,-1 0 0,-2 0 0,0 0 0,-2 1 0,-1-1 0,-6 37 0,7-57 1,-1 0 0,0 1 0,-1-1 0,1 0-1,-1 0 1,0 0 0,-1 0 0,0 0 0,0-1-1,0 1 1,0-1 0,-1 0 0,0 0 0,0 0 0,0 0-1,-1-1 1,1 0 0,-1 0 0,0 0 0,-1 0-1,1-1 1,-6 3 0,-10 3-10,1-2-1,-1 0 0,-1-2 1,1 0-1,-23 2 1,16-3-655,-51 15 1,52-9-6163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1 193 24575,'0'-16'0,"0"0"0,1 0 0,1 0 0,0 0 0,5-17 0,-5 29 0,-1-1 0,1 1 0,-1 0 0,1 1 0,0-1 0,1 0 0,-1 1 0,1-1 0,-1 1 0,1-1 0,0 1 0,0 0 0,1 1 0,-1-1 0,1 0 0,-1 1 0,1 0 0,0 0 0,0 0 0,0 0 0,0 1 0,0-1 0,8-1 0,1 1 0,1-1 0,-1 2 0,1 0 0,0 0 0,-1 2 0,17 1 0,-26-1 0,0-1 0,-1 1 0,1 0 0,-1 0 0,1 0 0,-1 0 0,0 0 0,1 1 0,-1-1 0,0 1 0,0 0 0,0 0 0,0 1 0,-1-1 0,1 0 0,0 1 0,-1 0 0,0-1 0,1 1 0,-1 0 0,0 0 0,-1 0 0,1 1 0,-1-1 0,1 0 0,-1 1 0,2 5 0,-1 5 0,-1-1 0,0 0 0,-1 0 0,0 1 0,-1-1 0,-1 0 0,0 0 0,0 0 0,-1 0 0,-1 0 0,-1-1 0,-10 23 0,3-13 0,-1 0 0,-1-1 0,-1 0 0,-1-2 0,-33 34 0,46-51 0,0 0 0,1 1 0,0 0 0,-1-1 0,1 1 0,0 0 0,0 0 0,0 0 0,1 0 0,-1 0 0,1 1 0,-1-1 0,1 0 0,0 1 0,1-1 0,-1 1 0,0-1 0,1 1 0,0-1 0,0 1 0,0-1 0,0 1 0,1-1 0,-1 1 0,1-1 0,1 5 0,0-5 0,0 1 0,0-1 0,0 1 0,1-1 0,0 0 0,-1 0 0,1 0 0,0-1 0,0 1 0,0 0 0,1-1 0,-1 0 0,1 0 0,-1 0 0,1 0 0,0-1 0,-1 1 0,1-1 0,0 0 0,0 0 0,0 0 0,6 0 0,50 2-1365,-33-4-5461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189 1 24575,'-30'31'0,"5"-7"0,1 1 0,1 1 0,-31 47 0,50-67 0,0 1 0,0 0 0,0 0 0,1 0 0,0 1 0,1-1 0,0 1 0,0-1 0,0 1 0,1 0 0,0 0 0,0 0 0,1 0 0,0 0 0,1 0 0,0-1 0,0 1 0,1 0 0,-1 0 0,2-1 0,3 11 0,-3-14 0,0 0 0,1 0 0,-1 0 0,0-1 0,1 1 0,0-1 0,0 0 0,0 0 0,0-1 0,1 1 0,-1-1 0,1 0 0,-1 0 0,1-1 0,0 1 0,-1-1 0,1 0 0,0 0 0,0 0 0,0-1 0,9 0 0,-2 0 0,1 1 0,-1-2 0,1 0 0,-1-1 0,1 0 0,-1 0 0,20-8 0,-29 9 0,0 0 0,0-1 0,0 1 0,-1-1 0,1 1 0,-1-1 0,1 0 0,-1 0 0,1 0 0,-1 0 0,0-1 0,0 1 0,0 0 0,0-1 0,-1 0 0,2-2 0,-2 3 0,0 0 0,-1 0 0,1-1 0,-1 1 0,0 0 0,0 0 0,0-1 0,0 1 0,0 0 0,0 0 0,0-1 0,-1 1 0,1 0 0,-1 0 0,0 0 0,1 0 0,-3-3 0,1 0 0,-1 1 0,0-1 0,0 1 0,-1 0 0,1 0 0,-1 0 0,0 0 0,0 1 0,0 0 0,-1 0 0,1 0 0,-1 0 0,0 1 0,0-1 0,1 1 0,-12-3 0,-41-8-1365,36 6-5461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343 94 24575,'-5'2'0,"0"0"0,0 0 0,0 0 0,0 1 0,1 0 0,-1 0 0,1 0 0,-1 0 0,1 1 0,-7 8 0,-4 1 0,-22 19 0,1 1 0,2 2 0,-56 73 0,80-94 0,1 1 0,1 0 0,1 1 0,0-1 0,1 1 0,1 1 0,0-1 0,-4 29 0,6-14 0,1 0 0,1 0 0,6 60 0,-3-81 0,0-1 0,1 1 0,0 0 0,0-1 0,1 0 0,0 0 0,0 0 0,1 0 0,1-1 0,-1 0 0,1 0 0,1 0 0,-1-1 0,1 0 0,14 11 0,9 5 0,1-1 0,60 30 0,-56-33 0,4 1 0,1-2 0,0-1 0,2-2 0,51 11 0,175 23 0,-215-41 0,-26-4 0,0 0 0,0-2 0,0-1 0,0-2 0,0 0 0,0-2 0,0-1 0,-1-1 0,1-1 0,30-11 0,-15 1 0,50-26 0,-77 34 0,0-2 0,0 0 0,-1 0 0,0-2 0,-1 1 0,14-17 0,-11 9 0,-1-1 0,0-1 0,-2 0 0,0 0 0,-1-2 0,-2 1 0,0-1 0,-2-1 0,0 0 0,-1 0 0,-2-1 0,-1 1 0,0-1 0,-2 0 0,-1 0 0,-1 0 0,-1 0 0,-7-44 0,4 57 0,0 0 0,0 0 0,-1 0 0,0 0 0,-1 1 0,-1 0 0,0 1 0,0-1 0,-1 1 0,0 0 0,-1 1 0,0 0 0,-12-9 0,-18-14 0,-84-49 0,106 70 0,-24-14 0,-1 0 0,-1 3 0,-1 2 0,0 2 0,-2 1 0,0 3 0,-1 2 0,0 1 0,-1 3 0,-68-3 0,106 12-8,0 0-1,0 1 1,0 0-1,0 1 1,0 0-1,1 0 1,-1 1-1,1 0 1,0 1-1,0 0 1,-12 9-1,-17 8-1254,15-10-5563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96 24575,'-1'-1'0,"0"1"0,0 0 0,0 0 0,0-1 0,0 1 0,0 0 0,0-1 0,0 1 0,0-1 0,0 1 0,0-1 0,0 1 0,0-1 0,0 0 0,1 0 0,-1 1 0,0-1 0,0 0 0,1 0 0,-1 0 0,1 0 0,-1 0 0,1 0 0,-1 0 0,1 0 0,0 0 0,-1 0 0,1 0 0,0 0 0,0 0 0,-1 0 0,1 0 0,0 0 0,0 0 0,0 0 0,1 0 0,-1-2 0,0 1 0,0 0 0,0-1 0,1 1 0,-1 0 0,1 0 0,-1-1 0,1 1 0,0 0 0,-1 0 0,1 0 0,0 0 0,1 0 0,-1 0 0,0 0 0,1 0 0,2-3 0,4 1 0,-1 0 0,1 1 0,0 0 0,0 0 0,0 1 0,0 0 0,1 0 0,-1 1 0,0 0 0,1 1 0,-1 0 0,1 0 0,-1 1 0,0 0 0,1 0 0,10 3 0,-15-3 0,-1 0 0,1 0 0,-1 0 0,1 0 0,-1 0 0,0 1 0,0-1 0,1 1 0,-1 0 0,0 0 0,-1 0 0,1 1 0,0-1 0,-1 1 0,1-1 0,-1 1 0,1 0 0,-1 0 0,0 0 0,-1 0 0,1 0 0,0 0 0,-1 1 0,0-1 0,0 0 0,0 1 0,0-1 0,0 1 0,-1 0 0,1-1 0,-1 1 0,0-1 0,0 1 0,0 0 0,-1-1 0,1 1 0,-1-1 0,0 1 0,-2 5 0,-1 2 0,-1-1 0,0 1 0,0-1 0,-1 0 0,0 0 0,-1-1 0,0 0 0,-1 0 0,-8 8 0,-10 6 0,-48 33 0,53-41 0,-1 1 0,2 0 0,0 2 0,-23 26 0,40-41 0,0 0 0,1 0 0,-1 1 0,1-1 0,0 0 0,0 1 0,0-1 0,1 1 0,-1 0 0,1 0 0,-1 0 0,1 0 0,1-1 0,-1 1 0,1 0 0,-1 0 0,1 1 0,0-1 0,0 0 0,1 0 0,-1 0 0,1 0 0,0 0 0,2 6 0,0-5 0,1 0 0,-1-1 0,1 1 0,0-1 0,0 1 0,1-1 0,-1 0 0,1-1 0,0 1 0,0-1 0,0 0 0,0 0 0,1-1 0,-1 1 0,1-1 0,7 2 0,28 9 0,51 9 0,-80-19 0,1-1 0,0-1 0,0 0 0,-1-1 0,1 0 0,0-1 0,0-1 0,21-4 0,-31 5-114,1-1 1,0 1-1,-1-1 0,0 0 0,1 0 1,-1 0-1,0-1 0,0 1 0,0 0 1,0-1-1,4-6 0,6-10-6712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433 12 24575,'0'0'0,"0"-1"0,0 1 0,0-1 0,0 1 0,-1-1 0,1 1 0,0-1 0,0 1 0,0-1 0,0 1 0,-1-1 0,1 1 0,0-1 0,0 1 0,-1 0 0,1-1 0,0 1 0,-1-1 0,1 1 0,-1 0 0,1-1 0,0 1 0,-1 0 0,1 0 0,-1-1 0,1 1 0,-1 0 0,1 0 0,-1 0 0,1-1 0,-1 1 0,-23 0 0,-20 12 0,27-5 0,0 1 0,0 1 0,1 1 0,0 0 0,1 1 0,0 1 0,-16 16 0,-7 11 0,-41 54 0,68-79 0,0 2 0,1-1 0,1 2 0,0-1 0,1 1 0,1 0 0,1 1 0,1 0 0,0 0 0,1 0 0,1 0 0,0 1 0,2-1 0,0 1 0,2 18 0,0-17 0,1-1 0,0 0 0,2 0 0,0 1 0,1-2 0,1 1 0,1-1 0,0 0 0,1 0 0,1-1 0,1 0 0,1-1 0,0 0 0,1 0 0,0-1 0,2-1 0,-1 0 0,2-1 0,0-1 0,0 0 0,1-1 0,35 19 0,-7-6 0,-15-6 0,1-3 0,55 22 0,-59-28 0,0-2 0,0-1 0,1-1 0,0-1 0,48 1 0,-67-5 0,19 0 0,1-1 0,45-7 0,-63 6 0,0-1 0,0 0 0,0 0 0,0-1 0,-1-1 0,0 0 0,0 0 0,0-1 0,0 0 0,10-10 0,2-2 0,-1-1 0,-2-1 0,0-1 0,0-1 0,14-26 0,-23 34 0,-2-1 0,0 0 0,-1 0 0,0 0 0,-1-1 0,-1 0 0,-1 0 0,0 0 0,1-32 0,-2 6 0,-3 0 0,-1 0 0,-2 0 0,-2 0 0,-21-77 0,22 103 0,-1 0 0,0 0 0,-2 1 0,1 0 0,-2 1 0,0-1 0,-1 2 0,0-1 0,-1 1 0,-1 1 0,0 0 0,-1 1 0,0 0 0,0 1 0,-1 0 0,0 1 0,-24-11 0,17 12 0,-1 0 0,1 1 0,-1 2 0,0 0 0,-1 1 0,1 1 0,-1 1 0,1 1 0,-25 3 0,-75-1-1365,96-1-5461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24575,'0'1'0,"-1"74"0,4-1 0,13 82 0,-8-71 62,-7-63-419,1 0 0,1 0 1,8 30-1,-5-32-6469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1 125 24575,'-1'-5'0,"1"-1"0,1 0 0,-1 0 0,1 0 0,0 0 0,0 0 0,1 1 0,0-1 0,0 1 0,0-1 0,1 1 0,-1 0 0,1 0 0,7-9 0,-7 11 0,1-1 0,-1 1 0,1 1 0,0-1 0,0 0 0,1 1 0,-1 0 0,0 0 0,1 0 0,-1 1 0,1-1 0,-1 1 0,1 0 0,0 0 0,0 1 0,-1-1 0,1 1 0,8 1 0,-11-1 0,1 0 0,0 0 0,0 1 0,-1-1 0,1 1 0,0-1 0,-1 1 0,1 0 0,-1 0 0,1 1 0,-1-1 0,1 0 0,-1 1 0,0-1 0,0 1 0,0 0 0,0 0 0,0 0 0,0 0 0,2 2 0,-1 1 0,-1 0 0,0-1 0,1 1 0,-1 0 0,-1 0 0,1 0 0,-1 0 0,0 1 0,1 9 0,-2 1 0,0-1 0,-1 1 0,0-1 0,-1 0 0,-1 1 0,-7 20 0,3-18 0,-1-1 0,-1 0 0,0-1 0,-1 0 0,-1 0 0,-17 18 0,-9 14 0,35-46 0,0 1 0,0 0 0,1-1 0,-1 1 0,1 0 0,-1 0 0,1 0 0,0 0 0,0 0 0,0 0 0,0 1 0,1-1 0,-1 0 0,1 0 0,0 1 0,0-1 0,0 0 0,0 0 0,1 1 0,-1-1 0,1 0 0,0 0 0,0 0 0,0 0 0,2 4 0,-1-3 0,1-1 0,0 1 0,0-1 0,0 0 0,0 0 0,0-1 0,1 1 0,-1-1 0,1 1 0,-1-1 0,1 0 0,0-1 0,0 1 0,0 0 0,0-1 0,0 0 0,0 0 0,1 0 0,3-1 0,10 2 40,-1 0 0,33-3 0,-44 1-175,1-1 0,0 0 0,-1-1 0,0 1 0,1-1 0,-1-1 0,0 1 0,0-1 0,0 0 0,9-6 0,0-4-6691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03.7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25 159 24575,'-1'-1'0,"-1"1"0,1-1 0,0 1 0,-1-1 0,1 1 0,0-1 0,0 0 0,0 1 0,0-1 0,0 0 0,0 0 0,0 0 0,0 0 0,0 0 0,0 0 0,0 0 0,1 0 0,-1 0 0,0 0 0,1 0 0,-1-1 0,1 1 0,-1 0 0,1-1 0,-1 1 0,1 0 0,0 0 0,0-1 0,0 1 0,0 0 0,0-1 0,0-1 0,0-2 0,-1 0 0,2 0 0,-1 0 0,0 0 0,1 0 0,0 0 0,2-8 0,0 8 0,1 0 0,-1 0 0,1 0 0,0 0 0,0 0 0,1 1 0,-1 0 0,1 0 0,0 0 0,0 0 0,1 1 0,-1 0 0,1 0 0,-1 0 0,1 1 0,0 0 0,0 0 0,0 0 0,0 1 0,6-1 0,-7 1 0,-1 0 0,0 1 0,1 0 0,-1-1 0,0 1 0,1 1 0,-1-1 0,0 1 0,0 0 0,1 0 0,-1 0 0,0 0 0,0 1 0,0-1 0,0 1 0,0 0 0,-1 0 0,1 1 0,-1-1 0,1 1 0,-1 0 0,0 0 0,0 0 0,0 0 0,0 0 0,-1 1 0,1 0 0,-1-1 0,3 6 0,-2 1 0,0 0 0,0 0 0,-1 0 0,-1 0 0,0 0 0,0 1 0,-1-1 0,0 0 0,-3 20 0,2-26 0,1 1 0,-1-1 0,0 1 0,0-1 0,0 1 0,-1-1 0,0 0 0,0 0 0,0 0 0,0 0 0,0 0 0,-1 0 0,0-1 0,0 1 0,0-1 0,0 0 0,0 0 0,-1 0 0,1 0 0,-1 0 0,0-1 0,0 0 0,0 0 0,-6 3 0,9-5 0,1 1 0,-1-1 0,0 0 0,0 1 0,1-1 0,-1 0 0,0 0 0,0 1 0,1-1 0,-1 0 0,0 0 0,0 0 0,1 0 0,-1 0 0,0 0 0,0 0 0,0 0 0,1 0 0,-1-1 0,0 1 0,0 0 0,1 0 0,-1-1 0,0 1 0,1 0 0,-1-1 0,0 1 0,1-1 0,-1 1 0,1-1 0,-1 1 0,0-1 0,1 0 0,-1 1 0,1-1 0,0 1 0,-1-1 0,1 0 0,-1 0 0,1 1 0,0-1 0,0 0 0,-1 1 0,1-1 0,0 0 0,0 0 0,0 0 0,0 0 0,0-2 0,0 1 0,1 0 0,-1 0 0,1 0 0,0 0 0,-1 0 0,1 0 0,0 0 0,0 0 0,0 0 0,0 0 0,1 1 0,-1-1 0,0 0 0,1 1 0,-1-1 0,4-2 0,1 0 0,1 1 0,-1-1 0,1 1 0,0 0 0,0 1 0,0-1 0,0 2 0,0-1 0,1 1 0,-1 0 0,0 0 0,1 1 0,-1 0 0,1 0 0,13 3 0,-16-2 0,0 0 0,0 0 0,0 1 0,0-1 0,0 1 0,0 0 0,0 1 0,-1-1 0,1 1 0,-1 0 0,0 0 0,0 0 0,0 1 0,0-1 0,0 1 0,-1 0 0,1 0 0,-1 1 0,0-1 0,-1 0 0,1 1 0,3 9 0,-3-7 0,-1 1 0,0-1 0,0 1 0,-1 0 0,0 0 0,0 0 0,-1 0 0,0 0 0,0 0 0,-1 0 0,0 0 0,0-1 0,-1 1 0,0 0 0,0-1 0,-1 1 0,0-1 0,0 1 0,-1-1 0,0-1 0,-5 8 0,0-3 0,-1-1 0,0 0 0,0 0 0,-1-1 0,-1-1 0,1 0 0,-1 0 0,-1-1 0,1-1 0,-1 0 0,-14 4 0,15-5-151,0 0-1,0 0 0,0 1 0,1 1 1,-1 0-1,2 0 0,-1 1 1,-15 15-1,6-1-6674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21 24575,'-1'-1'0,"1"0"0,0 0 0,0 0 0,-1 0 0,1 0 0,-1 0 0,1 0 0,-1 0 0,1 0 0,-1 0 0,0 1 0,1-1 0,-1 0 0,0 0 0,0 0 0,0 1 0,0-1 0,1 0 0,-1 1 0,0-1 0,0 1 0,0-1 0,0 1 0,0-1 0,0 1 0,0 0 0,-1 0 0,1-1 0,0 1 0,0 0 0,0 0 0,0 0 0,0 0 0,0 0 0,0 1 0,0-1 0,-1 0 0,1 0 0,0 1 0,-1-1 0,-45 13 0,33-6 0,0 0 0,0 1 0,1 0 0,0 1 0,0 1 0,1 0 0,0 0 0,1 1 0,1 1 0,-13 16 0,11-11 0,1 2 0,1 0 0,1 0 0,0 1 0,1 0 0,-8 35 0,4 12 0,2 0 0,4 1 0,4 115 0,2-145 0,1-21 0,0 0 0,1 0 0,1 0 0,1-1 0,0 1 0,1-1 0,1 0 0,1 0 0,0-1 0,1 1 0,14 20 0,5 1 0,2-1 0,2-1 0,35 31 0,-49-53 0,0-2 0,1 0 0,0-1 0,1-1 0,0-1 0,0 0 0,40 9 0,96 14 0,-145-28 0,1 0 0,0-1 0,0 0 0,0-1 0,1 0 0,-1-1 0,0 0 0,0-1 0,0 0 0,0 0 0,0-2 0,0 1 0,0-1 0,0-1 0,14-6 0,68-46 0,-2-5 0,135-117 0,-209 163 0,-1 0 0,-1-1 0,0-1 0,-1 0 0,0-1 0,-2-1 0,0 0 0,-1 0 0,-1-1 0,-1-1 0,-1 1 0,-1-1 0,0-1 0,-2 1 0,0-1 0,-2 0 0,2-41 0,-5 40 0,-1-1 0,-1 1 0,-1-1 0,-2 1 0,0 0 0,-1 0 0,-14-34 0,13 42 0,0 1 0,-1 0 0,0 1 0,-1 0 0,-1 0 0,0 1 0,-1 0 0,0 1 0,-1 0 0,0 1 0,0 0 0,-20-11 0,4 6 0,-1 1 0,-1 1 0,0 2 0,0 1 0,-1 1 0,-1 2 0,-57-7 0,-17 7 0,-108 6 0,100 3 0,110-3 8,0 1-1,-1 0 1,1 1-1,0-1 1,-1 1-1,1-1 1,0 1-1,0 1 1,0-1-1,0 1 1,0-1-1,0 1 1,0 0-1,0 1 1,-3 2-1,4-2-94,1 0-1,-1 0 1,1 0 0,0 1-1,0-1 1,0 1 0,0 0-1,1 0 1,0 0-1,-1-1 1,1 1 0,1 0-1,-1 0 1,1 0 0,-1 1-1,1 3 1,0 17-6739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0 498 24575,'3'-12'0,"0"1"0,0-1 0,1 1 0,1-1 0,0 1 0,0 0 0,1 1 0,0 0 0,10-13 0,1-3 0,4-8 0,0 1 0,3 1 0,34-37 0,-43 54 0,0 1 0,1 0 0,1 1 0,0 1 0,1 1 0,0 1 0,38-17 0,-31 17-455,-1-1 0,31-19 0,-34 17-6371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1 896 24575,'2'-9'0,"0"0"0,1 0 0,0 0 0,0 1 0,1-1 0,0 1 0,1 0 0,9-12 0,54-72 0,101-125 0,-27 33 0,-119 154 0,2 1 0,44-41 0,-17 20 0,-41 36 0,0 0 0,0 0 0,9-18 0,14-19 0,-34 50-39,1 0 0,-1 1 0,0-1 0,1 1 0,-1-1 0,0 1 0,1-1 0,-1 1 0,1-1 0,-1 1 0,1-1 0,-1 1 0,1 0 0,-1-1 0,1 1 0,-1 0 0,1-1 0,-1 1 0,1 0 0,0 0 0,-1 0 0,1-1 0,0 1 0,-1 0 0,1 0 0,0 0 0,-1 0 0,1 0 0,-1 0 0,1 0 0,0 0 0,-1 1 0,1-1 0,0 0 0,6 7-6787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24575,'14'1'0,"1"0"0,-1 1 0,0 0 0,1 2 0,-1-1 0,-1 2 0,1 0 0,-1 1 0,1 0 0,-2 1 0,18 11 0,11 12 0,73 68 0,-22-17 0,106 98 0,-35-28 0,-163-151 0,6 4-105,0 1 0,0-1 0,-1 2 0,1-1 0,-1 0 0,0 1 0,-1 0 0,0 0 0,0 1 0,0-1 0,0 1 0,2 7 0,-1 8-6721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0 24575,'1'10'0,"0"0"0,1 0 0,0 0 0,6 15 0,5 30 0,-9-15 0,-1-1 0,-7 74 0,2-94 0,-1-1 0,0 0 0,-2 0 0,0-1 0,-1 1 0,-1-1 0,0 0 0,-14 21 0,13-23 20,0 1 0,-8 26 0,2-7-1445,6-17-5401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24575,'5'0'0,"2"5"0,0 7 0,-2 12 0,-1 7 0,-2 3 0,-1 2 0,0-1 0,-1-1 0,-1-1 0,1 0 0,0-2 0,0 0 0,0 0 0,5-6 0,2-7-8191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24575,'41'-1'0,"-27"0"0,1 0 0,0 1 0,-1 1 0,1 0 0,22 6 0,-33-6 0,0 0 0,-1 1 0,1 0 0,0-1 0,-1 1 0,0 1 0,1-1 0,-1 0 0,0 1 0,0 0 0,0-1 0,-1 1 0,1 0 0,-1 0 0,0 1 0,1-1 0,-1 1 0,-1-1 0,1 1 0,0-1 0,-1 1 0,0 0 0,0 0 0,0 0 0,0 5 0,11 63 0,-3 1 0,0 96 0,-10-142-341,1 0 0,2-1-1,8 47 1,-3-47-6485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24575,'6'0'0,"6"0"0,6 0 0,6 0 0,4 0 0,2 0 0,2 0 0,-1 0 0,1 0 0,-5 0-8191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24575,'5'2'0,"-1"-1"0,1 1 0,-1 0 0,0 1 0,1-1 0,-1 1 0,0 0 0,-1 0 0,1 0 0,-1 0 0,4 5 0,13 9 0,24 14 0,-2 1 0,-2 3 0,-1 1 0,-2 1 0,58 77 0,-60-71 0,3-1 0,60 51 0,31 35 0,-86-84 0,2-1 0,92 66 0,-87-71 0,-34-26 0,-5-5 0,0 1 0,-1 0 0,0 1 0,0 0 0,-1 0 0,-1 1 0,11 14 0,-19-23-39,1 0 0,-1 0 0,0-1 0,0 1 0,1 0 0,-1 0 0,0 0 0,0-1 0,0 1 0,0 0 0,0 0 0,0 0 0,-1 0 0,1-1 0,0 1 0,0 0 0,-1 0 0,1-1 0,0 1 0,-1 0 0,1 0 0,0-1 0,-1 1 0,1 0 0,-1-1 0,1 1 0,-1-1 0,0 1 0,1-1 0,-1 1 0,0-1 0,1 1 0,-1-1 0,-1 1 0,-14 7-6787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 63 24575,'0'1'0,"0"0"0,-1 0 0,1 0 0,-1-1 0,1 1 0,-1 0 0,0-1 0,1 1 0,-1 0 0,0-1 0,1 1 0,-1-1 0,0 1 0,0-1 0,1 1 0,-1-1 0,0 0 0,0 1 0,0-1 0,0 0 0,1 0 0,-1 1 0,0-1 0,0 0 0,0 0 0,0 0 0,0 0 0,0 0 0,0 0 0,1-1 0,-1 1 0,0 0 0,0 0 0,0-1 0,0 1 0,-1-1 0,1 1 0,1-1 0,-1 1 0,0 0 0,1 0 0,-1-1 0,1 1 0,-1 0 0,0-1 0,1 1 0,-1-1 0,1 1 0,-1-1 0,1 1 0,0-1 0,-1 1 0,1-1 0,-1 1 0,1-1 0,0 1 0,-1-1 0,1 0 0,0 1 0,-1-2 0,2 1 0,-1-1 0,0 1 0,0 0 0,1 0 0,-1 0 0,0-1 0,1 1 0,-1 0 0,1 0 0,-1 0 0,1 0 0,0 0 0,0 0 0,-1 0 0,1 0 0,0 0 0,0 0 0,0 0 0,2 0 0,5-5 0,0 1 0,1 1 0,0 0 0,0 0 0,0 0 0,0 1 0,1 1 0,-1 0 0,1 0 0,0 1 0,-1 0 0,1 0 0,0 1 0,0 1 0,0-1 0,-1 2 0,1-1 0,-1 1 0,1 1 0,-1 0 0,1 0 0,13 8 0,-19-8 0,0-1 0,0 1 0,-1 0 0,1 1 0,-1-1 0,0 1 0,0 0 0,0-1 0,-1 1 0,1 0 0,-1 1 0,0-1 0,0 0 0,0 1 0,-1-1 0,0 1 0,2 6 0,-3-4 0,0-1 0,0 1 0,0 0 0,-1-1 0,0 1 0,-1-1 0,1 1 0,-1-1 0,0 1 0,-1-1 0,-3 6 0,-6 10 0,-2-1 0,0-1 0,-1 0 0,-1 0 0,-24 20 0,15-16 0,-31 33 0,53-53 0,0 0 0,0 0 0,0 1 0,0-1 0,0 1 0,1 0 0,0 0 0,0 0 0,0 0 0,1 0 0,-2 8 0,3-10 0,1 0 0,-1 0 0,1-1 0,-1 1 0,1 0 0,0 0 0,0 0 0,1-1 0,-1 1 0,0-1 0,1 1 0,-1-1 0,1 0 0,0 1 0,0-1 0,0 0 0,0 0 0,0 0 0,1 0 0,-1-1 0,0 1 0,1-1 0,-1 1 0,1-1 0,0 0 0,-1 0 0,5 1 0,6 3 0,0-1 0,0 0 0,1-1 0,18 2 0,-23-4-273,1-1 0,-1 0 0,0 0 0,19-4 0,0-3-6553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04.2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24575,'0'9'0,"1"1"0,1-1 0,-1 0 0,2 0 0,-1 0 0,1 0 0,1 0 0,-1-1 0,2 1 0,-1-1 0,9 11 0,9 12 0,42 42 0,-18-21 0,192 276 0,-173-246 126,-21-30-1617,-33-37-5335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 0 24575,'-1'8'0,"0"0"0,-1 0 0,0-1 0,-1 1 0,1-1 0,-2 0 0,-7 14 0,-9 24 0,16-34 0,1 1 0,1 0 0,0 1 0,0-1 0,1 0 0,0 1 0,3 22 0,-2-32 0,1 0 0,0 1 0,0-1 0,0 0 0,0 1 0,0-1 0,1 0 0,-1 0 0,1 0 0,0 0 0,0 0 0,0-1 0,0 1 0,1 0 0,-1-1 0,1 0 0,-1 0 0,1 1 0,0-1 0,0-1 0,0 1 0,0 0 0,0-1 0,0 0 0,1 1 0,-1-1 0,0-1 0,1 1 0,-1 0 0,0-1 0,7 1 0,-4-1 0,0-1 0,0 1 0,0-1 0,-1 0 0,1 0 0,0-1 0,-1 1 0,1-1 0,-1-1 0,0 1 0,0-1 0,0 0 0,0 0 0,0 0 0,8-8 0,14-8 0,-26 18 0,0 1 0,0-1 0,-1 1 0,1-1 0,0 1 0,0 0 0,0 0 0,0-1 0,0 1 0,-1 0 0,1 0 0,0 0 0,0 0 0,0 0 0,0 0 0,0 0 0,0 0 0,0 0 0,-1 0 0,1 0 0,0 1 0,0-1 0,0 0 0,0 1 0,-1-1 0,1 0 0,0 1 0,0-1 0,0 2 0,2 0 0,-1 0 0,0 1 0,-1-1 0,1 1 0,0-1 0,-1 1 0,1 0 0,-1-1 0,1 4 0,16 67 0,-17-69 0,9 94-1365,-10-70-5461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430 220 24575,'0'0'0,"-1"0"0,0 0 0,0 0 0,1 0 0,-1-1 0,0 1 0,1 0 0,-1 0 0,0 0 0,1-1 0,-1 1 0,0 0 0,1-1 0,-1 1 0,1 0 0,-1-1 0,1 1 0,-1-1 0,1 1 0,-1-1 0,1 1 0,-1-1 0,1 1 0,-1-1 0,1 0 0,0 1 0,-1-1 0,1 0 0,0 0 0,-1-26 0,2 20 0,1 0 0,-1 0 0,2 0 0,-1 0 0,5-9 0,0 6 0,1 0 0,0 0 0,1 1 0,-1 0 0,2 1 0,-1 0 0,1 0 0,0 1 0,1 0 0,0 0 0,0 2 0,0-1 0,1 1 0,-1 1 0,1 0 0,0 1 0,1 0 0,20-2 0,-18 4 0,0 1 0,0 0 0,0 1 0,0 1 0,0 0 0,-1 1 0,1 1 0,-1 0 0,0 1 0,0 0 0,0 1 0,-1 1 0,0 0 0,0 1 0,20 16 0,8 8 0,0 1 0,43 49 0,-72-68 0,-1 0 0,0 0 0,-1 1 0,0 0 0,-2 1 0,0 0 0,0 1 0,-2 0 0,0 0 0,5 24 0,3 29 0,-3 2 0,2 134 0,-13-183 0,-2-1 0,-1 0 0,-1 1 0,0-1 0,-2 0 0,-1-1 0,0 0 0,-1 0 0,-2 0 0,-23 37 0,23-43 0,-1 0 0,0 0 0,-2-1 0,0 0 0,0-1 0,-1-1 0,-1 0 0,0-1 0,0-1 0,-1 0 0,0-1 0,-1-1 0,-29 11 0,7-8 0,0-2 0,0-1 0,0-2 0,-1-2 0,0-2 0,0-1 0,-52-6 0,50-1 0,0-3 0,1-1 0,-78-30 0,104 34 0,0 0 0,1-1 0,0 0 0,1-1 0,0-1 0,0 0 0,0-1 0,1 0 0,1-1 0,0 0 0,0-1 0,1 0 0,1-1 0,0 0 0,1 0 0,0-1 0,1 0 0,0 0 0,2-1 0,-1 0 0,-5-27 0,-2-16 0,3-1 0,1 0 0,1-76 0,8 111 0,6-134 0,-4 141 0,1 0 0,1 0 0,1 0 0,0 1 0,1-1 0,0 1 0,11-17 0,91-152 0,-105 181 4,0-1 1,1 1-1,-1-1 0,1 1 0,-1 0 0,1 0 1,0 1-1,1-1 0,-1 1 0,1 0 0,-1 0 1,1 0-1,0 1 0,0 0 0,0 0 0,0 0 1,1 0-1,7 0 0,6-1-157,1 2 0,-1 0 0,37 3 1,-24 0-682,-5-1-5992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310 403 24575,'1'-8'0,"0"-1"0,1 0 0,0 0 0,0 1 0,0-1 0,1 1 0,1 0 0,-1 0 0,1 0 0,1 0 0,5-8 0,11-13 0,34-36 0,-43 52 0,5-5 0,1 2 0,1 0 0,0 1 0,1 1 0,1 1 0,0 1 0,1 1 0,0 1 0,0 0 0,1 2 0,1 1 0,39-8 0,-8 6 0,0 2 0,1 2 0,-1 3 0,85 8 0,-122-4 0,0 0 0,-1 2 0,1 0 0,-1 0 0,0 2 0,0 0 0,-1 1 0,20 12 0,-9-2 0,-2 0 0,0 2 0,43 43 0,-25-20 0,-1 2 0,-2 3 0,34 51 0,-61-78 0,-1 0 0,-1 1 0,-1 1 0,-1-1 0,0 2 0,-2-1 0,-1 1 0,-1 0 0,0 0 0,1 45 0,-7-44 0,0 0 0,-2 0 0,-1-1 0,0 0 0,-2 0 0,-1 0 0,-1 0 0,-1-1 0,0 0 0,-2-1 0,-1 0 0,0-1 0,-1 0 0,-2-1 0,-27 29 0,11-16 0,-1-2 0,-1-2 0,-2 0 0,-1-3 0,-1-1 0,-1-2 0,-67 30 0,75-42 0,0 0 0,-1-2 0,0-1 0,-1-2 0,1 0 0,-1-3 0,0 0 0,-46-5 0,14-3 0,1-3 0,-1-2 0,-73-25 0,92 20 0,1-3 0,1-1 0,1-2 0,1-2 0,1-2 0,1-1 0,2-2 0,0-2 0,-33-38 0,58 57 0,0-1 0,2 0 0,0-1 0,0 0 0,1 0 0,1-1 0,0 0 0,1-1 0,-8-27 0,8 16 0,2 0 0,1 0 0,1-1 0,1 0 0,2-32 0,1 36-111,-1-1 192,1 0 1,7-34 0,-7 53-182,0-1 0,1 1 0,0 0 0,0 1 0,0-1 0,1 0 0,0 1 0,0-1 1,1 1-1,-1 0 0,1 0 0,0 0 0,0 0 0,9-6 0,8-3-6726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105 202 24575,'1'0'0,"-1"-1"0,0 1 0,0 0 0,0-1 0,0 1 0,1 0 0,-1-1 0,0 1 0,0 0 0,1 0 0,-1-1 0,0 1 0,0 0 0,1 0 0,-1-1 0,0 1 0,1 0 0,-1 0 0,0 0 0,1 0 0,-1-1 0,0 1 0,1 0 0,-1 0 0,1 0 0,-1 0 0,0 0 0,1 0 0,-1 0 0,1 0 0,-1 0 0,0 0 0,1 0 0,-1 0 0,0 0 0,1 0 0,-1 1 0,0-1 0,1 0 0,-1 0 0,0 0 0,1 0 0,-1 1 0,0-1 0,1 0 0,-1 0 0,0 1 0,0-1 0,1 0 0,-1 1 0,0-1 0,1 1 0,19 13 0,24 28 0,-2 2 0,-1 2 0,65 97 0,-105-142 0,1 2 0,0 0 0,0-1 0,0 1 0,0 0 0,-1 0 0,1 0 0,-1 0 0,0 1 0,0-1 0,0 0 0,0 0 0,0 1 0,-1-1 0,0 1 0,1 5 0,-2-9 0,1 0 0,0 1 0,0-1 0,0 0 0,0 0 0,0 1 0,-1-1 0,1 0 0,0 0 0,0 0 0,0 1 0,-1-1 0,1 0 0,0 0 0,0 0 0,-1 0 0,1 1 0,0-1 0,0 0 0,-1 0 0,1 0 0,0 0 0,-1 0 0,1 0 0,0 0 0,0 0 0,-1 0 0,1 0 0,0 0 0,-1 0 0,1 0 0,0 0 0,0 0 0,-1 0 0,1 0 0,0 0 0,-1-1 0,1 1 0,0 0 0,-15-12 0,-7-16 0,-80-153 0,-2-5 0,81 145 0,-15-23 0,36 61 0,0 0 0,-1 0 0,1 0 0,-1 0 0,1 0 0,-1 1 0,0-1 0,0 1 0,-1 0 0,1 0 0,0 0 0,-1 0 0,1 1 0,-6-3 0,-9 6-1365,4 7-5461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 1 24575,'461'0'0,"-510"0"0,1 3 0,-72 13 0,63-8 0,34-5 0,1 0 0,0 1 0,0 2 0,-23 8 0,40-12 0,0 0 0,0 0 0,0 1 0,0 0 0,1 0 0,-1 0 0,1 1 0,-1 0 0,1-1 0,1 1 0,-1 1 0,0-1 0,1 1 0,0-1 0,0 1 0,0 0 0,1 0 0,-1 0 0,1 0 0,1 1 0,-2 5 0,-1 6 0,1 0 0,1 0 0,1-1 0,0 1 0,2 0 0,-1 0 0,2 0 0,6 28 0,-7-43 0,0-1 0,0 1 0,0-1 0,-1 1 0,1-1 0,1 0 0,-1 0 0,0 0 0,0 1 0,0-1 0,1 0 0,-1-1 0,0 1 0,1 0 0,-1 0 0,1 0 0,-1-1 0,1 1 0,-1-1 0,1 1 0,0-1 0,-1 0 0,1 0 0,0 1 0,-1-1 0,4-1 0,51-5 0,-34 2 0,12 1 0,-1 1 0,1 1 0,0 2 0,0 1 0,37 8 0,-57-7 0,-1 0 0,0 1 0,0 1 0,0 0 0,-1 1 0,0 0 0,0 0 0,0 1 0,-1 1 0,0 0 0,0 1 0,-1 0 0,0 1 0,-1-1 0,14 20 0,-22-28 0,0 1 0,0 0 0,0 0 0,1 0 0,-2 0 0,1 0 0,0 0 0,0 0 0,-1 0 0,1 1 0,-1-1 0,0 0 0,1 0 0,-1 0 0,0 1 0,0-1 0,0 0 0,-1 0 0,1 0 0,-2 4 0,1-2 0,-1-1 0,0 0 0,0 1 0,0-1 0,0 0 0,0 0 0,-1-1 0,0 1 0,1 0 0,-1-1 0,-4 3 0,-9 6 0,0-2 0,-1 0 0,-34 12 0,43-18 0,-37 11 0,-1-1 0,0-3 0,-63 7 0,18-11-1365,65-6-5461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9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1 161 24575,'1'-6'0,"1"1"0,0 0 0,0 0 0,0 0 0,1 0 0,0 1 0,0-1 0,6-6 0,0-2 0,-3 5 0,0 0 0,1 1 0,0 0 0,0 0 0,1 0 0,-1 1 0,1 0 0,1 1 0,-1 0 0,1 0 0,0 1 0,0 0 0,0 1 0,0-1 0,1 2 0,0-1 0,-1 2 0,13-2 0,-16 2 0,0 1 0,0-1 0,0 1 0,0 1 0,-1-1 0,1 1 0,0 0 0,0 0 0,0 1 0,0 0 0,-1 0 0,1 0 0,-1 0 0,1 1 0,-1 0 0,0 0 0,0 1 0,0 0 0,-1-1 0,1 1 0,-1 1 0,0-1 0,0 1 0,0-1 0,-1 1 0,0 0 0,0 1 0,0-1 0,0 0 0,2 11 0,-2-7 0,0-1 0,-1 1 0,-1 0 0,1 1 0,-1-1 0,-1 0 0,0 0 0,0 0 0,-1 1 0,0-1 0,-2 9 0,-1-6 0,0 0 0,-1-1 0,0 0 0,-1 0 0,0-1 0,-1 1 0,-13 16 0,-1-4 0,-44 38 0,50-48 0,0 0 0,0 0 0,1 2 0,1 0 0,1 0 0,0 1 0,-10 19 0,20-33 0,1 1 0,-1 0 0,1-1 0,0 1 0,0 0 0,0 0 0,1 0 0,-1 0 0,1-1 0,-1 1 0,1 0 0,0 0 0,0 0 0,0 0 0,1 0 0,-1 0 0,1 0 0,-1 0 0,1 0 0,0 0 0,0-1 0,2 4 0,0-2 0,-1-1 0,1-1 0,0 1 0,0 0 0,0-1 0,0 1 0,1-1 0,-1 0 0,1 0 0,-1 0 0,1-1 0,0 1 0,0-1 0,5 1 0,14 3 0,0-2 0,0 0 0,1-2 0,30-1 0,-52 0 0,56-8-1365,-38 1-5461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9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24575,'2'1'0,"0"-1"0,0 1 0,0-1 0,0 1 0,-1 0 0,1 0 0,0 0 0,0 0 0,-1 0 0,1 1 0,-1-1 0,1 0 0,-1 1 0,0-1 0,1 1 0,-1-1 0,0 1 0,0 0 0,0-1 0,0 1 0,0 0 0,0 2 0,18 47 0,-17-44 0,11 41 0,12 91 0,-11-77-86,-9-43 136,0 1 0,-2 0 1,2 28-1,-4-44-124,-1 1 0,-1 0 0,1-1 0,-1 1 0,1-1 0,-1 1 0,0-1 0,-1 1 0,1-1 0,-1 0 0,0 0 0,0 0 0,-1 0 0,1 0 0,-1 0 0,1 0 0,-1-1 0,0 1 0,-7 4 0,-9 5-6752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9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370 38 24575,'-1'-1'0,"1"0"0,-1-1 0,1 1 0,-1 0 0,0-1 0,0 1 0,1 0 0,-1 0 0,0 0 0,0 0 0,0-1 0,0 1 0,0 1 0,0-1 0,-1 0 0,1 0 0,0 0 0,0 0 0,-1 1 0,1-1 0,0 1 0,-1-1 0,1 1 0,0-1 0,-1 1 0,1 0 0,-1 0 0,1 0 0,-3 0 0,-45-1 0,40 4 0,-1 1 0,0-1 0,1 1 0,0 1 0,0 0 0,0 0 0,0 1 0,1 0 0,0 0 0,0 1 0,1 0 0,0 0 0,0 1 0,0 0 0,-7 13 0,2-3 0,1 0 0,1 1 0,0 0 0,2 1 0,0 0 0,-7 30 0,13-38 0,-10 37 0,2 0 0,2 0 0,-2 70 0,9-94 0,-2-1 0,-7 38 0,4-36 0,-3 51 0,8-43 0,1 0 0,9 55 0,-7-75 0,1 0 0,1-1 0,0 1 0,1-1 0,0 0 0,1 0 0,1-1 0,0 0 0,11 14 0,-1-3 0,2-2 0,1 0 0,1-1 0,0-1 0,2-1 0,0-1 0,1-1 0,0-1 0,51 22 0,-50-26 0,1-2 0,50 13 0,-43-15 0,3 1 0,0-1 0,67 3 0,-92-10 0,0 0 0,0-1 0,0 0 0,0-1 0,0 0 0,-1-1 0,1 0 0,-1-1 0,0 0 0,0 0 0,0-1 0,0-1 0,-1 1 0,9-8 0,60-40 0,-63 44 0,0 0 0,0-1 0,-1 0 0,-1-1 0,0-1 0,0 0 0,19-26 0,-19 18 0,-1-1 0,-1-1 0,-1 0 0,-1-1 0,-1 0 0,-1 0 0,-1 0 0,-1-1 0,2-25 0,-2-29 0,-5-115 0,-3 71 0,1 100 0,-1 1 0,0-1 0,-2 1 0,0 1 0,-2-1 0,0 1 0,-1 0 0,-1 0 0,-1 1 0,-1 0 0,0 1 0,-1 0 0,-1 1 0,-1 1 0,-1 0 0,0 0 0,-1 2 0,-26-20 0,8 14 0,-1 1 0,-1 2 0,0 1 0,-56-16 0,72 27 0,1 1 0,-1 0 0,0 2 0,0 0 0,0 1 0,0 2 0,0 0 0,0 0 0,-34 9 0,5 15-1365,29-13-5461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9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860 38 24575,'1'2'0,"1"0"0,-1 1 0,1-1 0,0 0 0,0 0 0,0 0 0,0-1 0,0 1 0,0 0 0,0-1 0,1 1 0,-1-1 0,1 0 0,-1 0 0,1 0 0,-1 0 0,5 1 0,15 9 0,-39-19 0,1 1 0,-1 1 0,-19-5 0,-3-1 0,12 4 0,0 1 0,-1 1 0,1 1 0,-1 1 0,0 2 0,0 1 0,-1 1 0,1 1 0,0 2 0,0 1 0,0 1 0,1 1 0,0 1 0,0 2 0,-45 20 0,56-20 0,-17 7 0,0 1 0,-55 41 0,79-50 0,0 0 0,0 0 0,0 1 0,1 1 0,1-1 0,0 1 0,0 1 0,0-1 0,2 1 0,-1 0 0,1 0 0,-5 19 0,-1 6 0,2 0 0,1 0 0,2 0 0,-3 67 0,9-72 0,1-1 0,8 48 0,-7-66 0,2 0 0,-1 0 0,1-1 0,1 1 0,0-1 0,1 0 0,0 0 0,1-1 0,9 13 0,50 75 0,-55-78 0,2 0 0,0 0 0,1-1 0,0-1 0,2-1 0,0 0 0,19 16 0,-22-27 0,1 0 0,-1 0 0,1-2 0,-1 1 0,1-2 0,1 0 0,-1 0 0,25 0 0,7 3 0,121 23 0,-146-24 0,2-1 0,-1-1 0,0-1 0,0-1 0,1 0 0,35-6 0,-45 4 0,0-2 0,0 0 0,-1 0 0,0-1 0,1-1 0,-1 0 0,-1-1 0,1 0 0,-1-1 0,0 0 0,0 0 0,15-16 0,-4-2 0,0-1 0,-2-1 0,-1-1 0,-1-1 0,-1 0 0,21-54 0,-27 53 0,-1-1 0,-2 1 0,-1-1 0,-2-1 0,3-38 0,-4-4 0,-8-129 0,3 185 0,-1 0 0,-1 0 0,-1 0 0,0 1 0,-2 0 0,0 0 0,0 0 0,-19-31 0,19 39 0,-1-1 0,0 1 0,-1 1 0,0 0 0,0 0 0,-1 0 0,0 1 0,0 0 0,0 1 0,-1 0 0,0 0 0,0 1 0,-1 1 0,0-1 0,-12-2 0,-3 0-110,-6-3 191,1 2 1,-40-5-1,64 12-175,-1 0 0,1 1 1,-1 0-1,1 0 0,0 1 1,-1-1-1,1 2 0,-1-1 1,1 1-1,0 0 0,0 0 1,0 1-1,0 0 0,0 0 1,-8 7-1,1 2-6732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9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24575,'3'0'0,"0"1"0,-1 0 0,1-1 0,0 1 0,0 0 0,-1 0 0,1 0 0,-1 1 0,1-1 0,-1 1 0,1-1 0,-1 1 0,0 0 0,0 0 0,0 0 0,0 0 0,0 0 0,0 1 0,0-1 0,-1 0 0,1 1 0,-1-1 0,0 1 0,0 0 0,0-1 0,0 1 0,1 4 0,4 12 0,-2 2 0,6 37 0,-6-29 0,3 30 0,-3 0 0,-4 83 0,-2-61 0,2-79-58,0 4-160,0 0 0,0 0 0,0 0 0,-1 0 1,-3 11-1,-3-4-6608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04.7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24575,'3'42'0,"1"-1"0,2 0 0,12 41 0,-6-30 0,5 57 0,-14-66-120,3 35-502,23 110-1,-22-162-6203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9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1 24575,'1'0'0,"0"0"0,0 0 0,-1 0 0,1 0 0,0 0 0,-1 0 0,1 0 0,0 1 0,-1-1 0,1 0 0,0 0 0,-1 1 0,1-1 0,-1 1 0,1-1 0,0 0 0,-1 1 0,1-1 0,-1 1 0,1-1 0,-1 1 0,1-1 0,-1 1 0,0 0 0,1-1 0,-1 1 0,0 0 0,1-1 0,-1 1 0,0 0 0,0 28 0,-15 25 0,9-38 0,0 1 0,1 0 0,1 0 0,1 0 0,0 0 0,1 1 0,1-1 0,2 34 0,0-44 0,0 0 0,1 0 0,-1 0 0,1-1 0,1 1 0,-1-1 0,1 1 0,0-1 0,1 0 0,0 0 0,0 0 0,0-1 0,0 0 0,1 1 0,0-1 0,0-1 0,0 1 0,1-1 0,0 0 0,-1 0 0,1-1 0,1 1 0,-1-1 0,0-1 0,8 3 0,-8-3 0,0-1 0,1 1 0,-1-1 0,0-1 0,0 1 0,1-1 0,-1 0 0,0-1 0,1 1 0,-1-1 0,0-1 0,0 1 0,0-1 0,0 0 0,0 0 0,0-1 0,-1 1 0,1-1 0,-1-1 0,0 1 0,1-1 0,-2 0 0,1 0 0,0 0 0,-1-1 0,0 0 0,0 1 0,0-2 0,-1 1 0,1 0 0,-1-1 0,-1 1 0,1-1 0,-1 0 0,0 0 0,0 0 0,2-11 0,-3 8 0,1 0 0,-1 0 0,-1 0 0,0-1 0,0 1 0,0 0 0,-1 0 0,-1 0 0,0 0 0,0 0 0,-1 0 0,0 0 0,0 1 0,-1-1 0,0 1 0,0 0 0,-1 0 0,-11-13 0,9 12 0,-1 1 0,-1 0 0,1 1 0,-1 0 0,-1 0 0,1 1 0,-1 0 0,0 1 0,0 0 0,-1 1 0,0 0 0,1 0 0,-1 1 0,-1 1 0,-10-2 0,-8 1-1365,3 2-5461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9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91 283 24575,'-12'-34'0,"0"4"0,10 24 0,1 0 0,0-1 0,1 1 0,-1 0 0,1 0 0,0 0 0,1 0 0,-1 0 0,1 0 0,0 0 0,1 0 0,0 0 0,0 0 0,0 0 0,0 1 0,1-1 0,0 1 0,0-1 0,0 1 0,1 0 0,0 0 0,0 1 0,0-1 0,1 1 0,-1 0 0,1 0 0,0 1 0,0-1 0,0 1 0,11-5 0,6-1 0,0 0 0,0 1 0,1 2 0,0 0 0,0 1 0,1 2 0,-1 0 0,1 1 0,0 2 0,0 0 0,-1 2 0,1 0 0,-1 2 0,1 1 0,-1 0 0,0 2 0,-1 0 0,0 2 0,0 0 0,-1 2 0,0 0 0,34 25 0,-8 0 0,49 49 0,-80-69 0,-1 1 0,0 1 0,-1 1 0,-1 0 0,0 1 0,10 23 0,-14-25 0,-1 1 0,0 0 0,-1 0 0,-1 1 0,-1 0 0,-1 0 0,-1 1 0,2 31 0,-4-38 0,-1 1 0,0 0 0,-1 0 0,0 0 0,-1 0 0,-1-1 0,0 1 0,-1-1 0,-1 0 0,0 0 0,-1 0 0,-1-1 0,-9 15 0,-134 187 0,144-207 0,-1 0 0,0 0 0,0 0 0,-1-1 0,0 0 0,0-1 0,-1 0 0,1 0 0,-2-1 0,1 0 0,0 0 0,-1-1 0,-19 5 0,14-6 0,0 0 0,-1-1 0,1-1 0,-1 0 0,0-1 0,1-1 0,-1-1 0,-26-5 0,17 0 0,0 0 0,0-2 0,1 0 0,1-2 0,-1-1 0,2 0 0,0-2 0,0-1 0,2 0 0,-1-1 0,-21-24 0,24 19 0,1 0 0,1-2 0,1 1 0,1-2 0,2 0 0,0 0 0,-9-27 0,3-4 0,3 0 0,-11-75 0,0 9-1365,22 95-5461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9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24575,'3'1'0,"0"0"0,0-1 0,0 1 0,0 1 0,0-1 0,0 0 0,0 1 0,0-1 0,-1 1 0,1 0 0,0 0 0,3 3 0,32 33 0,-28-27 0,93 77 0,-75-67 0,-1 2 0,-1 0 0,28 34 0,-42-42-97,129 174-1171,-130-171-5558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9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539 19 24575,'1'0'0,"1"0"0,-1 0 0,0-1 0,1 1 0,-1 0 0,1-1 0,-1 1 0,0-1 0,1 0 0,-1 1 0,0-1 0,0 0 0,1 0 0,-1 0 0,0 0 0,0 0 0,0 0 0,0 0 0,1-2 0,-3-1 0,-13 18 0,-218 279 0,141-143 0,67-106 0,-2 0 0,-1-2 0,-56 65 0,80-103-136,-1-1-1,1 0 1,0 0-1,-1 0 1,0 0-1,0-1 1,0 1-1,0-1 0,-6 2 1,-14 3-6690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9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1 24575,'-13'3'0,"19"5"0,22 5 0,6-9 0,1-1 0,62-3 0,22 1 0,-116-1 0,0 1 0,0-1 0,0 1 0,0-1 0,0 1 0,-1 0 0,1 0 0,0 0 0,-1 0 0,1 1 0,0-1 0,-1 1 0,0-1 0,1 1 0,-1 0 0,0 0 0,0 0 0,0 0 0,0 0 0,0 1 0,-1-1 0,1 1 0,-1-1 0,1 1 0,-1-1 0,0 1 0,0 0 0,0 0 0,-1-1 0,1 1 0,0 0 0,-1 0 0,0 0 0,0 0 0,0 0 0,0 3 0,-1 13 0,-1-1 0,-1 1 0,0-1 0,-9 27 0,7-27 0,-19 63 0,12-41 0,1 1 0,2 0 0,-4 43 0,-3 52 59,7-73-771,0 67 0,9-104-6114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9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 24575,'0'5'0,"5"2"0,12-1 0,9 0 0,4-3 0,4 0 0,-1-2 0,1-1 0,-6-5 0,-2-2 0,-6-5 0,-7-1-8191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9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1136 216 24575,'6'0'0,"1"0"0,-1-1 0,0 0 0,0 0 0,0 0 0,1-1 0,5-2 0,-11 4 0,0 0 0,-1-1 0,1 1 0,0 0 0,-1-1 0,1 1 0,0-1 0,-1 1 0,1-1 0,-1 1 0,1-1 0,0 0 0,-1 1 0,0-1 0,1 0 0,-1 1 0,1-1 0,-1 0 0,0 0 0,1 1 0,-1-1 0,0 0 0,0 0 0,0 0 0,0-1 0,0 0 0,-1 1 0,1-1 0,-1 0 0,0 1 0,1-1 0,-1 1 0,0-1 0,0 1 0,0-1 0,0 1 0,0 0 0,0-1 0,-1 1 0,1 0 0,-3-2 0,-9-5 0,0-1 0,-1 2 0,-1 0 0,1 1 0,-1 0 0,0 1 0,0 0 0,-23-3 0,-17-6 0,-57-15 0,-172-23 0,269 49 0,0 1 0,0 0 0,-1 1 0,1 1 0,0 1 0,-1 0 0,1 1 0,0 0 0,0 1 0,0 1 0,1 1 0,-1 0 0,1 1 0,0 0 0,1 1 0,-25 17 0,10-2 0,2 3 0,0 0 0,2 1 0,1 1 0,1 2 0,1 0 0,2 1 0,1 1 0,-25 59 0,31-63 0,2 0 0,1 1 0,2 0 0,0 1 0,2-1 0,-3 50 0,8-65 0,0 0 0,1 0 0,0 0 0,1-1 0,0 1 0,1 0 0,1-1 0,0 0 0,0 0 0,1 0 0,1 0 0,0-1 0,0 0 0,1 0 0,1 0 0,0-1 0,11 11 0,-10-12 0,190 169 0,-172-157 0,2-1 0,0-1 0,1-2 0,0-1 0,56 21 0,-46-26 0,1-1 0,0-2 0,0-2 0,1-2 0,-1-1 0,50-4 0,-23 1 0,-29 1 0,78-8 0,-104 5 0,0-1 0,-1 0 0,1 0 0,-1-2 0,0 1 0,0-2 0,-1 1 0,1-2 0,-1 1 0,11-10 0,0-2 0,-1 0 0,-1-1 0,-1-1 0,-1-1 0,-1-1 0,0 0 0,-2-1 0,0-1 0,-2 0 0,-1-1 0,-1-1 0,14-46 0,-19 52 0,6-17 0,-3 0 0,0-1 0,3-49 0,-11 74 0,-1 1 0,0-1 0,-1 1 0,-1-1 0,0 1 0,0-1 0,-1 1 0,-1 0 0,0 0 0,-1 0 0,0 1 0,-1-1 0,0 1 0,-9-12 0,-38-43 0,-63-63 0,98 114 0,-1 0 0,0 2 0,-1 0 0,0 1 0,-1 1 0,-23-9 0,1-1 0,34 17 20,0-1 0,0 1 0,-1 1 0,0 0 0,-10-2 0,17 4-88,0 1 1,0-1-1,0 1 1,0 0-1,1 0 1,-1 1-1,0-1 1,0 1-1,0-1 1,0 1-1,0 0 1,0 0-1,0 0 1,1 0-1,-1 1 1,1-1-1,-1 1 1,1 0-1,-1-1 1,1 1-1,-3 3 1,-9 13-6759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42.7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54 87 24575,'0'-5'0,"-5"-8"0,-7 0 0,-2-4 0,-3 0 0,12 5 0,11 3 0,5 8 0,6 5 0,0 7 0,2 1 0,-2 5 0,2-2 0,-3 3 0,-4-3-8191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39.6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118 151 24575,'-12'0'0,"0"0"0,0-1 0,0-1 0,0 0 0,-13-4 0,23 6 0,1-1 0,-1 1 0,0 0 0,1-1 0,-1 0 0,1 1 0,-1-1 0,1 0 0,-1 0 0,1 0 0,0 0 0,-1 0 0,1 0 0,0 0 0,0 0 0,0 0 0,0-1 0,0 1 0,0 0 0,0-1 0,0 1 0,1-1 0,-1 1 0,0-1 0,1 1 0,-1-1 0,1 1 0,0-1 0,-1 0 0,1 1 0,0-1 0,0 0 0,0 1 0,0-1 0,0 0 0,1 1 0,-1-1 0,0 1 0,1-1 0,-1 0 0,1 1 0,0-1 0,-1 1 0,1-1 0,0 1 0,0 0 0,0-1 0,2-1 0,2-2 0,-1 0 0,1 0 0,0 0 0,0 1 0,1 0 0,-1 0 0,1 0 0,0 1 0,0 0 0,0 0 0,11-3 0,3-1 0,0 1 0,33-5 0,-45 11 0,1 0 0,-1 0 0,1 1 0,-1 0 0,0 1 0,1-1 0,-1 2 0,0-1 0,0 1 0,0 0 0,-1 1 0,1 0 0,-1 0 0,0 1 0,0 0 0,7 6 0,-8-7 0,0 1 0,0 0 0,-1 1 0,1-1 0,-1 1 0,-1 0 0,1 0 0,-1 0 0,0 1 0,-1 0 0,1-1 0,-1 1 0,-1 1 0,1-1 0,-1 0 0,0 0 0,-1 1 0,1 8 0,-2-13 0,0 0 0,-1 0 0,1 0 0,-1 0 0,0 0 0,0 0 0,0 0 0,0 0 0,0 0 0,0-1 0,-1 1 0,0 0 0,1-1 0,-1 1 0,0-1 0,0 0 0,-4 4 0,1-2 0,0 0 0,-1-1 0,0 1 0,0-1 0,0 0 0,0 0 0,-11 2 0,-4 1 0,0-2 0,0-1 0,-40 1 0,67-4 0,105-7 0,-92 7 0,0 0 0,-1 1 0,1 1 0,0 0 0,27 8 0,-40-7 0,0 0 0,1 0 0,-1 0 0,-1 0 0,1 1 0,0 0 0,-1 1 0,0-1 0,0 1 0,0 0 0,-1 0 0,1 0 0,-1 1 0,-1 0 0,1-1 0,-1 1 0,0 1 0,0-1 0,0 0 0,-1 1 0,0-1 0,-1 1 0,1 0 0,0 12 0,-2-11 0,0 0 0,0 0 0,-1 0 0,0 1 0,0-1 0,-1 0 0,0 0 0,0-1 0,-1 1 0,0 0 0,0-1 0,-1 1 0,0-1 0,0 0 0,-1-1 0,0 1 0,0-1 0,0 0 0,-1 0 0,-9 8 0,-3-2 0,-1-1 0,1-1 0,-2-1 0,0 0 0,0-2 0,0 0 0,-1-1 0,0-1 0,0-1 0,0-1 0,0 0 0,-1-2 0,1-1 0,-26-2 0,22-3-1365,5-3-5461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40.0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153 31 24575,'16'2'0,"-13"1"0,-23 9 0,6-4 0,0-1 0,1 2 0,0-1 0,1 2 0,0 0 0,0 0 0,1 1 0,1 0 0,-11 15 0,18-23 0,1 0 0,0 1 0,0-1 0,0 1 0,0 0 0,1 0 0,0 0 0,-1 0 0,1 0 0,1 0 0,-1 0 0,0 0 0,1 0 0,0 0 0,0 0 0,0 0 0,1 0 0,-1 0 0,1 0 0,0 0 0,0 0 0,1 0 0,-1 0 0,1 0 0,0-1 0,-1 1 0,2 0 0,-1-1 0,0 0 0,1 0 0,0 1 0,-1-1 0,1-1 0,0 1 0,6 3 0,0 1 0,1-1 0,0 0 0,0 0 0,1-1 0,0-1 0,0 0 0,0 0 0,0-1 0,1-1 0,-1 1 0,22 0 0,-20-2 0,0-1 0,0 0 0,0 0 0,0-2 0,0 1 0,0-2 0,0 0 0,-1 0 0,1-1 0,17-8 0,-24 8 0,-1 0 0,1 0 0,-1-1 0,0 0 0,0 0 0,-1 0 0,0 0 0,1 0 0,-2-1 0,1 0 0,-1 0 0,1 0 0,-2 0 0,1-1 0,-1 1 0,0-1 0,0 1 0,-1-1 0,0 0 0,0 0 0,0 1 0,-1-1 0,0 0 0,0 0 0,-1 0 0,0 0 0,0 1 0,-1-1 0,0 0 0,0 1 0,0-1 0,-1 1 0,0 0 0,0 0 0,-1 0 0,-8-11 0,3 9-114,0-1 1,-1 1-1,0 1 0,0 0 0,-1 0 1,0 1-1,0 0 0,0 1 0,-1 0 1,0 1-1,-21-5 0,10 6-6712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05.2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0 24575,'-2'28'0,"-1"0"0,-1-1 0,-2 1 0,-12 36 0,-8 37 0,12-44 0,-6 38 0,19-87 0,0-1 0,0 1 0,1 0 0,0 0 0,1-1 0,0 1 0,0 0 0,1-1 0,3 12 0,-4-17 0,-1 0 0,1 0 0,0-1 0,0 1 0,0 0 0,1 0 0,-1 0 0,0-1 0,1 1 0,-1-1 0,1 1 0,0-1 0,-1 0 0,1 1 0,0-1 0,0 0 0,0 0 0,-1 0 0,1 0 0,3 0 0,-1 0 0,0 0 0,0-1 0,0 0 0,0 0 0,0 0 0,0 0 0,0 0 0,0-1 0,0 0 0,4-1 0,11-5 0,-1 0 0,-1-2 0,28-16 0,-29 16 0,57-24-1365,-56 23-5461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50.1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525 1 24575,'-15'2'0,"-1"1"0,1 1 0,0 0 0,0 1 0,0 1 0,0 0 0,1 1 0,0 1 0,-21 15 0,11-7 0,1 2 0,0 0 0,1 2 0,1 0 0,1 1 0,1 2 0,1 0 0,1 0 0,1 2 0,-18 36 0,6 15 0,3 2 0,-25 135 0,44-181 0,1-1 0,2 1 0,1 0 0,2 0 0,1 0 0,2 0 0,0 0 0,3-1 0,0 0 0,2 0 0,1 0 0,2-1 0,20 40 0,-21-52 0,2-1 0,-1-1 0,2 0 0,0-1 0,1 0 0,23 18 0,105 72 0,-92-70 0,-16-10 0,1-1 0,1-2 0,2-1 0,0-3 0,0 0 0,73 20 0,73-3 0,-113-21 0,-46-9 0,-1 0 0,39 2 0,-40-7 0,0 0 0,0-1 0,38-7 0,-52 6 0,-1-1 0,1 1 0,-1-2 0,0 1 0,1-1 0,-2 0 0,1-1 0,-1 0 0,1 0 0,-1 0 0,-1-1 0,11-11 0,6-8 0,0-2 0,-2-1 0,-1 0 0,-1-2 0,-2 0 0,-1-1 0,-1 0 0,11-35 0,-3-3 0,-13 44 0,-1-1 0,-1-1 0,-2 1 0,0-1 0,3-49 0,-8 34 0,-2-1 0,-1 1 0,-3 0 0,-10-46 0,9 61 0,-2-1 0,0 1 0,-2 0 0,-2 1 0,0 0 0,-1 1 0,-28-39 0,19 37 0,-1 0 0,-1 2 0,-1 0 0,-2 2 0,0 1 0,-51-31 0,59 43 0,-1 0 0,-1 2 0,0 1 0,-37-9 0,-92-8 0,120 20 0,-29-3 0,-1 4 0,0 1 0,-67 9 0,123-7-105,1 0 0,0 1 0,0 0 0,-1 0 0,1 0 0,0 0 0,0 0 0,0 0 0,0 1 0,0 0 0,0-1 0,-3 4 0,-7 8-6721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53.3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73 14 24575,'-25'-7'0,"22"6"0,1 0 0,0 0 0,-1 0 0,1 1 0,0-1 0,-1 0 0,1 1 0,-1 0 0,0-1 0,1 1 0,-1 0 0,1 0 0,-1 1 0,1-1 0,-6 2 0,8-2 0,0 0 0,0 0 0,-1 1 0,1-1 0,0 0 0,0 0 0,0 1 0,0-1 0,-1 0 0,1 1 0,0-1 0,0 0 0,0 0 0,0 1 0,0-1 0,0 0 0,0 1 0,0-1 0,0 0 0,0 1 0,0-1 0,0 0 0,0 1 0,0-1 0,0 0 0,0 1 0,0-1 0,0 0 0,0 1 0,0-1 0,1 0 0,-1 1 0,0-1 0,0 0 0,0 0 0,1 1 0,-1-1 0,0 0 0,17 10 0,19 1 0,-34-10 0,65 13 0,0-3 0,123 4 0,-147-15-341,-1 1 0,0 3-1,44 8 1,-60-6-6485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53.8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88 2 24575,'14'0'0,"-1"-1"0,0 0 0,0 1 0,0 1 0,0 0 0,0 1 0,0 1 0,-1 0 0,1 0 0,-1 1 0,22 11 0,-18-5 0,-1 1 0,-1 1 0,0 0 0,0 1 0,14 18 0,-25-27 0,1 0 0,-1 0 0,0 0 0,-1 1 0,1-1 0,-1 1 0,0 0 0,0 0 0,-1 0 0,1 0 0,-1 0 0,0 0 0,0 0 0,-1 0 0,0 0 0,1 0 0,-2 1 0,1-1 0,-1 0 0,1 0 0,-2 0 0,1 0 0,-4 9 0,-2 1 10,-2-1 0,0 1 0,0-2 0,-1 1 0,-1-2 0,0 1 0,-1-1 0,0-1 0,-1 0 0,0-1 0,-21 12 0,13-9-222,-1-1 0,-1-1 0,0-1-1,0-2 1,-1 0 0,-49 9 0,47-13-6614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96 24575,'-1'-1'0,"0"1"0,0 0 0,0 0 0,0-1 0,0 1 0,0 0 0,0-1 0,0 1 0,0-1 0,0 1 0,0-1 0,0 1 0,0-1 0,0 0 0,1 0 0,-1 1 0,0-1 0,0 0 0,1 0 0,-1 0 0,1 0 0,-1 0 0,1 0 0,-1 0 0,1 0 0,0 0 0,-1 0 0,1 0 0,0 0 0,0 0 0,-1 0 0,1 0 0,0 0 0,0 0 0,0 0 0,1 0 0,-1-2 0,0 1 0,0 0 0,0-1 0,1 1 0,-1 0 0,1 0 0,-1-1 0,1 1 0,0 0 0,-1 0 0,1 0 0,0 0 0,1 0 0,-1 0 0,0 0 0,1 0 0,2-3 0,4 1 0,-1 0 0,1 1 0,0 0 0,0 0 0,0 1 0,0 0 0,1 0 0,-1 1 0,0 0 0,1 1 0,-1 0 0,1 0 0,-1 1 0,0 0 0,1 0 0,10 3 0,-15-3 0,-1 0 0,1 0 0,-1 0 0,1 0 0,-1 0 0,0 1 0,0-1 0,1 1 0,-1 0 0,0 0 0,-1 0 0,1 1 0,0-1 0,-1 1 0,1-1 0,-1 1 0,1 0 0,-1 0 0,0 0 0,-1 0 0,1 0 0,0 0 0,-1 1 0,0-1 0,0 0 0,0 1 0,0-1 0,0 1 0,-1 0 0,1-1 0,-1 1 0,0-1 0,0 1 0,0 0 0,-1-1 0,1 1 0,-1-1 0,0 1 0,-2 5 0,-1 2 0,-1-1 0,0 1 0,0-1 0,-1 0 0,0 0 0,-1-1 0,0 0 0,-1 0 0,-8 8 0,-10 6 0,-48 33 0,53-41 0,-1 1 0,2 0 0,0 2 0,-23 26 0,40-41 0,0 0 0,1 0 0,-1 1 0,1-1 0,0 0 0,0 1 0,0-1 0,1 1 0,-1 0 0,1 0 0,-1 0 0,1 0 0,1-1 0,-1 1 0,1 0 0,-1 0 0,1 1 0,0-1 0,0 0 0,1 0 0,-1 0 0,1 0 0,0 0 0,2 6 0,0-5 0,1 0 0,-1-1 0,1 1 0,0-1 0,0 1 0,1-1 0,-1 0 0,1-1 0,0 1 0,0-1 0,0 0 0,0 0 0,1-1 0,-1 1 0,1-1 0,7 2 0,28 9 0,51 9 0,-80-19 0,1-1 0,0-1 0,0 0 0,-1-1 0,1 0 0,0-1 0,0-1 0,21-4 0,-31 5-114,1-1 1,0 1-1,-1-1 0,0 0 0,1 0 1,-1 0-1,0-1 0,0 1 0,0 0 1,0-1-1,4-6 0,6-10-6712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433 12 24575,'0'0'0,"0"-1"0,0 1 0,0-1 0,0 1 0,-1-1 0,1 1 0,0-1 0,0 1 0,0-1 0,0 1 0,-1-1 0,1 1 0,0-1 0,0 1 0,-1 0 0,1-1 0,0 1 0,-1-1 0,1 1 0,-1 0 0,1-1 0,0 1 0,-1 0 0,1 0 0,-1-1 0,1 1 0,-1 0 0,1 0 0,-1 0 0,1-1 0,-1 1 0,-23 0 0,-20 12 0,27-5 0,0 1 0,0 1 0,1 1 0,0 0 0,1 1 0,0 1 0,-16 16 0,-7 11 0,-41 54 0,68-79 0,0 2 0,1-1 0,1 2 0,0-1 0,1 1 0,1 0 0,1 1 0,1 0 0,0 0 0,1 0 0,1 0 0,0 1 0,2-1 0,0 1 0,2 18 0,0-17 0,1-1 0,0 0 0,2 0 0,0 1 0,1-2 0,1 1 0,1-1 0,0 0 0,1 0 0,1-1 0,1 0 0,1-1 0,0 0 0,1 0 0,0-1 0,2-1 0,-1 0 0,2-1 0,0-1 0,0 0 0,1-1 0,35 19 0,-7-6 0,-15-6 0,1-3 0,55 22 0,-59-28 0,0-2 0,0-1 0,1-1 0,0-1 0,48 1 0,-67-5 0,19 0 0,1-1 0,45-7 0,-63 6 0,0-1 0,0 0 0,0 0 0,0-1 0,-1-1 0,0 0 0,0 0 0,0-1 0,0 0 0,10-10 0,2-2 0,-1-1 0,-2-1 0,0-1 0,0-1 0,14-26 0,-23 34 0,-2-1 0,0 0 0,-1 0 0,0 0 0,-1-1 0,-1 0 0,-1 0 0,0 0 0,1-32 0,-2 6 0,-3 0 0,-1 0 0,-2 0 0,-2 0 0,-21-77 0,22 103 0,-1 0 0,0 0 0,-2 1 0,1 0 0,-2 1 0,0-1 0,-1 2 0,0-1 0,-1 1 0,-1 1 0,0 0 0,-1 1 0,0 0 0,0 1 0,-1 0 0,0 1 0,-24-11 0,17 12 0,-1 0 0,1 1 0,-1 2 0,0 0 0,-1 1 0,1 1 0,-1 1 0,1 1 0,-25 3 0,-75-1-1365,96-1-5461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24575,'0'1'0,"-1"74"0,4-1 0,13 82 0,-8-71 62,-7-63-419,1 0 0,1 0 1,8 30-1,-5-32-6469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1 125 24575,'-1'-5'0,"1"-1"0,1 0 0,-1 0 0,1 0 0,0 0 0,0 0 0,1 1 0,0-1 0,0 1 0,0-1 0,1 1 0,-1 0 0,1 0 0,7-9 0,-7 11 0,1-1 0,-1 1 0,1 1 0,0-1 0,0 0 0,1 1 0,-1 0 0,0 0 0,1 0 0,-1 1 0,1-1 0,-1 1 0,1 0 0,0 0 0,0 1 0,-1-1 0,1 1 0,8 1 0,-11-1 0,1 0 0,0 0 0,0 1 0,-1-1 0,1 1 0,0-1 0,-1 1 0,1 0 0,-1 0 0,1 1 0,-1-1 0,1 0 0,-1 1 0,0-1 0,0 1 0,0 0 0,0 0 0,0 0 0,0 0 0,2 2 0,-1 1 0,-1 0 0,0-1 0,1 1 0,-1 0 0,-1 0 0,1 0 0,-1 0 0,0 1 0,1 9 0,-2 1 0,0-1 0,-1 1 0,0-1 0,-1 0 0,-1 1 0,-7 20 0,3-18 0,-1-1 0,-1 0 0,0-1 0,-1 0 0,-1 0 0,-17 18 0,-9 14 0,35-46 0,0 1 0,0 0 0,1-1 0,-1 1 0,1 0 0,-1 0 0,1 0 0,0 0 0,0 0 0,0 0 0,0 1 0,1-1 0,-1 0 0,1 0 0,0 1 0,0-1 0,0 0 0,0 0 0,1 1 0,-1-1 0,1 0 0,0 0 0,0 0 0,0 0 0,2 4 0,-1-3 0,1-1 0,0 1 0,0-1 0,0 0 0,0 0 0,0-1 0,1 1 0,-1-1 0,1 1 0,-1-1 0,1 0 0,0-1 0,0 1 0,0 0 0,0-1 0,0 0 0,0 0 0,1 0 0,3-1 0,10 2 40,-1 0 0,33-3 0,-44 1-175,1-1 0,0 0 0,-1-1 0,0 1 0,1-1 0,-1-1 0,0 1 0,0-1 0,0 0 0,9-6 0,0-4-6691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21 24575,'-1'-1'0,"1"0"0,0 0 0,0 0 0,-1 0 0,1 0 0,-1 0 0,1 0 0,-1 0 0,1 0 0,-1 0 0,0 1 0,1-1 0,-1 0 0,0 0 0,0 0 0,0 1 0,0-1 0,1 0 0,-1 1 0,0-1 0,0 1 0,0-1 0,0 1 0,0-1 0,0 1 0,0 0 0,-1 0 0,1-1 0,0 1 0,0 0 0,0 0 0,0 0 0,0 0 0,0 0 0,0 1 0,0-1 0,-1 0 0,1 0 0,0 1 0,-1-1 0,-45 13 0,33-6 0,0 0 0,0 1 0,1 0 0,0 1 0,0 1 0,1 0 0,0 0 0,1 1 0,1 1 0,-13 16 0,11-11 0,1 2 0,1 0 0,1 0 0,0 1 0,1 0 0,-8 35 0,4 12 0,2 0 0,4 1 0,4 115 0,2-145 0,1-21 0,0 0 0,1 0 0,1 0 0,1-1 0,0 1 0,1-1 0,1 0 0,1 0 0,0-1 0,1 1 0,14 20 0,5 1 0,2-1 0,2-1 0,35 31 0,-49-53 0,0-2 0,1 0 0,0-1 0,1-1 0,0-1 0,0 0 0,40 9 0,96 14 0,-145-28 0,1 0 0,0-1 0,0 0 0,0-1 0,1 0 0,-1-1 0,0 0 0,0-1 0,0 0 0,0 0 0,0-2 0,0 1 0,0-1 0,0-1 0,14-6 0,68-46 0,-2-5 0,135-117 0,-209 163 0,-1 0 0,-1-1 0,0-1 0,-1 0 0,0-1 0,-2-1 0,0 0 0,-1 0 0,-1-1 0,-1-1 0,-1 1 0,-1-1 0,0-1 0,-2 1 0,0-1 0,-2 0 0,2-41 0,-5 40 0,-1-1 0,-1 1 0,-1-1 0,-2 1 0,0 0 0,-1 0 0,-14-34 0,13 42 0,0 1 0,-1 0 0,0 1 0,-1 0 0,-1 0 0,0 1 0,-1 0 0,0 1 0,-1 0 0,0 1 0,0 0 0,-20-11 0,4 6 0,-1 1 0,-1 1 0,0 2 0,0 1 0,-1 1 0,-1 2 0,-57-7 0,-17 7 0,-108 6 0,100 3 0,110-3 8,0 1-1,-1 0 1,1 1-1,0-1 1,-1 1-1,1-1 1,0 1-1,0 1 1,0-1-1,0 1 1,0-1-1,0 1 1,0 0-1,0 1 1,-3 2-1,4-2-94,1 0-1,-1 0 1,1 0 0,0 1-1,0-1 1,0 1 0,0 0-1,1 0 1,0 0-1,-1-1 1,1 1 0,1 0-1,-1 0 1,1 0 0,-1 1-1,1 3 1,0 17-6739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0 498 24575,'3'-12'0,"0"1"0,0-1 0,1 1 0,1-1 0,0 1 0,0 0 0,1 1 0,0 0 0,10-13 0,1-3 0,4-8 0,0 1 0,3 1 0,34-37 0,-43 54 0,0 1 0,1 0 0,1 1 0,0 1 0,1 1 0,0 1 0,38-17 0,-31 17-455,-1-1 0,31-19 0,-34 17-6371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1 896 24575,'2'-9'0,"0"0"0,1 0 0,0 0 0,0 1 0,1-1 0,0 1 0,1 0 0,9-12 0,54-72 0,101-125 0,-27 33 0,-119 154 0,2 1 0,44-41 0,-17 20 0,-41 36 0,0 0 0,0 0 0,9-18 0,14-19 0,-34 50-39,1 0 0,-1 1 0,0-1 0,1 1 0,-1-1 0,0 1 0,1-1 0,-1 1 0,1-1 0,-1 1 0,1-1 0,-1 1 0,1 0 0,-1-1 0,1 1 0,-1 0 0,1-1 0,-1 1 0,1 0 0,0 0 0,-1 0 0,1-1 0,0 1 0,-1 0 0,1 0 0,0 0 0,-1 0 0,1 0 0,-1 0 0,1 0 0,0 0 0,-1 1 0,1-1 0,0 0 0,6 7-6787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05.5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24575,'2'33'0,"2"-1"0,1 0 0,2 0 0,20 60 0,-13-50 0,14 77 0,-23-62-393,-3 83 1,-3-123-188,1 16-6246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24575,'14'1'0,"1"0"0,-1 1 0,0 0 0,1 2 0,-1-1 0,-1 2 0,1 0 0,-1 1 0,1 0 0,-2 1 0,18 11 0,11 12 0,73 68 0,-22-17 0,106 98 0,-35-28 0,-163-151 0,6 4-105,0 1 0,0-1 0,-1 2 0,1-1 0,-1 0 0,0 1 0,-1 0 0,0 0 0,0 1 0,0-1 0,0 1 0,2 7 0,-1 8-6721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0 24575,'1'10'0,"0"0"0,1 0 0,0 0 0,6 15 0,5 30 0,-9-15 0,-1-1 0,-7 74 0,2-94 0,-1-1 0,0 0 0,-2 0 0,0-1 0,-1 1 0,-1-1 0,0 0 0,-14 21 0,13-23 20,0 1 0,-8 26 0,2-7-1445,6-17-5401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24575,'5'0'0,"2"5"0,0 7 0,-2 12 0,-1 7 0,-2 3 0,-1 2 0,0-1 0,-1-1 0,-1-1 0,1 0 0,0-2 0,0 0 0,0 0 0,5-6 0,2-7-8191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24575,'41'-1'0,"-27"0"0,1 0 0,0 1 0,-1 1 0,1 0 0,22 6 0,-33-6 0,0 0 0,-1 1 0,1 0 0,0-1 0,-1 1 0,0 1 0,1-1 0,-1 0 0,0 1 0,0 0 0,0-1 0,-1 1 0,1 0 0,-1 0 0,0 1 0,1-1 0,-1 1 0,-1-1 0,1 1 0,0-1 0,-1 1 0,0 0 0,0 0 0,0 0 0,0 5 0,11 63 0,-3 1 0,0 96 0,-10-142-341,1 0 0,2-1-1,8 47 1,-3-47-6485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24575,'6'0'0,"6"0"0,6 0 0,6 0 0,4 0 0,2 0 0,2 0 0,-1 0 0,1 0 0,-5 0-8191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24575,'5'2'0,"-1"-1"0,1 1 0,-1 0 0,0 1 0,1-1 0,-1 1 0,0 0 0,-1 0 0,1 0 0,-1 0 0,4 5 0,13 9 0,24 14 0,-2 1 0,-2 3 0,-1 1 0,-2 1 0,58 77 0,-60-71 0,3-1 0,60 51 0,31 35 0,-86-84 0,2-1 0,92 66 0,-87-71 0,-34-26 0,-5-5 0,0 1 0,-1 0 0,0 1 0,0 0 0,-1 0 0,-1 1 0,11 14 0,-19-23-39,1 0 0,-1 0 0,0-1 0,0 1 0,1 0 0,-1 0 0,0 0 0,0-1 0,0 1 0,0 0 0,0 0 0,0 0 0,-1 0 0,1-1 0,0 1 0,0 0 0,-1 0 0,1-1 0,0 1 0,-1 0 0,1 0 0,0-1 0,-1 1 0,1 0 0,-1-1 0,1 1 0,-1-1 0,0 1 0,1-1 0,-1 1 0,0-1 0,1 1 0,-1-1 0,-1 1 0,-14 7-6787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430 220 24575,'0'0'0,"-1"0"0,0 0 0,0 0 0,1 0 0,-1-1 0,0 1 0,1 0 0,-1 0 0,0 0 0,1-1 0,-1 1 0,0 0 0,1-1 0,-1 1 0,1 0 0,-1-1 0,1 1 0,-1-1 0,1 1 0,-1-1 0,1 1 0,-1-1 0,1 1 0,-1-1 0,1 0 0,0 1 0,-1-1 0,1 0 0,0 0 0,-1-26 0,2 20 0,1 0 0,-1 0 0,2 0 0,-1 0 0,5-9 0,0 6 0,1 0 0,0 0 0,1 1 0,-1 0 0,2 1 0,-1 0 0,1 0 0,0 1 0,1 0 0,0 0 0,0 2 0,0-1 0,1 1 0,-1 1 0,1 0 0,0 1 0,1 0 0,20-2 0,-18 4 0,0 1 0,0 0 0,0 1 0,0 1 0,0 0 0,-1 1 0,1 1 0,-1 0 0,0 1 0,0 0 0,0 1 0,-1 1 0,0 0 0,0 1 0,20 16 0,8 8 0,0 1 0,43 49 0,-72-68 0,-1 0 0,0 0 0,-1 1 0,0 0 0,-2 1 0,0 0 0,0 1 0,-2 0 0,0 0 0,5 24 0,3 29 0,-3 2 0,2 134 0,-13-183 0,-2-1 0,-1 0 0,-1 1 0,0-1 0,-2 0 0,-1-1 0,0 0 0,-1 0 0,-2 0 0,-23 37 0,23-43 0,-1 0 0,0 0 0,-2-1 0,0 0 0,0-1 0,-1-1 0,-1 0 0,0-1 0,0-1 0,-1 0 0,0-1 0,-1-1 0,-29 11 0,7-8 0,0-2 0,0-1 0,0-2 0,-1-2 0,0-2 0,0-1 0,-52-6 0,50-1 0,0-3 0,1-1 0,-78-30 0,104 34 0,0 0 0,1-1 0,0 0 0,1-1 0,0-1 0,0 0 0,0-1 0,1 0 0,1-1 0,0 0 0,0-1 0,1 0 0,1-1 0,0 0 0,1 0 0,0-1 0,1 0 0,0 0 0,2-1 0,-1 0 0,-5-27 0,-2-16 0,3-1 0,1 0 0,1-76 0,8 111 0,6-134 0,-4 141 0,1 0 0,1 0 0,1 0 0,0 1 0,1-1 0,0 1 0,11-17 0,91-152 0,-105 181 4,0-1 1,1 1-1,-1-1 0,1 1 0,-1 0 0,1 0 1,0 1-1,1-1 0,-1 1 0,1 0 0,-1 0 1,1 0-1,0 1 0,0 0 0,0 0 0,0 0 1,1 0-1,7 0 0,6-1-157,1 2 0,-1 0 0,37 3 1,-24 0-682,-5-1-5992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 1 24575,'461'0'0,"-510"0"0,1 3 0,-72 13 0,63-8 0,34-5 0,1 0 0,0 1 0,0 2 0,-23 8 0,40-12 0,0 0 0,0 0 0,0 1 0,0 0 0,1 0 0,-1 0 0,1 1 0,-1 0 0,1-1 0,1 1 0,-1 1 0,0-1 0,1 1 0,0-1 0,0 1 0,0 0 0,1 0 0,-1 0 0,1 0 0,1 1 0,-2 5 0,-1 6 0,1 0 0,1 0 0,1-1 0,0 1 0,2 0 0,-1 0 0,2 0 0,6 28 0,-7-43 0,0-1 0,0 1 0,0-1 0,-1 1 0,1-1 0,1 0 0,-1 0 0,0 0 0,0 1 0,0-1 0,1 0 0,-1-1 0,0 1 0,1 0 0,-1 0 0,1 0 0,-1-1 0,1 1 0,-1-1 0,1 1 0,0-1 0,-1 0 0,1 0 0,0 1 0,-1-1 0,4-1 0,51-5 0,-34 2 0,12 1 0,-1 1 0,1 1 0,0 2 0,0 1 0,37 8 0,-57-7 0,-1 0 0,0 1 0,0 1 0,0 0 0,-1 1 0,0 0 0,0 0 0,0 1 0,-1 1 0,0 0 0,0 1 0,-1 0 0,0 1 0,-1-1 0,14 20 0,-22-28 0,0 1 0,0 0 0,0 0 0,1 0 0,-2 0 0,1 0 0,0 0 0,0 0 0,-1 0 0,1 1 0,-1-1 0,0 0 0,1 0 0,-1 0 0,0 1 0,0-1 0,0 0 0,-1 0 0,1 0 0,-2 4 0,1-2 0,-1-1 0,0 0 0,0 1 0,0-1 0,0 0 0,0 0 0,-1-1 0,0 1 0,1 0 0,-1-1 0,-4 3 0,-9 6 0,0-2 0,-1 0 0,-34 12 0,43-18 0,-37 11 0,-1-1 0,0-3 0,-63 7 0,18-11-1365,65-6-5461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1 161 24575,'1'-6'0,"1"1"0,0 0 0,0 0 0,0 0 0,1 0 0,0 1 0,0-1 0,6-6 0,0-2 0,-3 5 0,0 0 0,1 1 0,0 0 0,0 0 0,1 0 0,-1 1 0,1 0 0,1 1 0,-1 0 0,1 0 0,0 1 0,0 0 0,0 1 0,0-1 0,1 2 0,0-1 0,-1 2 0,13-2 0,-16 2 0,0 1 0,0-1 0,0 1 0,0 1 0,-1-1 0,1 1 0,0 0 0,0 0 0,0 1 0,0 0 0,-1 0 0,1 0 0,-1 0 0,1 1 0,-1 0 0,0 0 0,0 1 0,0 0 0,-1-1 0,1 1 0,-1 1 0,0-1 0,0 1 0,0-1 0,-1 1 0,0 0 0,0 1 0,0-1 0,0 0 0,2 11 0,-2-7 0,0-1 0,-1 1 0,-1 0 0,1 1 0,-1-1 0,-1 0 0,0 0 0,0 0 0,-1 1 0,0-1 0,-2 9 0,-1-6 0,0 0 0,-1-1 0,0 0 0,-1 0 0,0-1 0,-1 1 0,-13 16 0,-1-4 0,-44 38 0,50-48 0,0 0 0,0 0 0,1 2 0,1 0 0,1 0 0,0 1 0,-10 19 0,20-33 0,1 1 0,-1 0 0,1-1 0,0 1 0,0 0 0,0 0 0,1 0 0,-1 0 0,1-1 0,-1 1 0,1 0 0,0 0 0,0 0 0,0 0 0,1 0 0,-1 0 0,1 0 0,-1 0 0,1 0 0,0 0 0,0-1 0,2 4 0,0-2 0,-1-1 0,1-1 0,0 1 0,0 0 0,0-1 0,0 1 0,1-1 0,-1 0 0,1 0 0,-1 0 0,1-1 0,0 1 0,0-1 0,5 1 0,14 3 0,0-2 0,0 0 0,1-2 0,30-1 0,-52 0 0,56-8-1365,-38 1-5461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24575,'2'1'0,"0"-1"0,0 1 0,0-1 0,0 1 0,-1 0 0,1 0 0,0 0 0,0 0 0,-1 0 0,1 1 0,-1-1 0,1 0 0,-1 1 0,0-1 0,1 1 0,-1-1 0,0 1 0,0 0 0,0-1 0,0 1 0,0 0 0,0 2 0,18 47 0,-17-44 0,11 41 0,12 91 0,-11-77-86,-9-43 136,0 1 0,-2 0 1,2 28-1,-4-44-124,-1 1 0,-1 0 0,1-1 0,-1 1 0,1-1 0,-1 1 0,0-1 0,-1 1 0,1-1 0,-1 0 0,0 0 0,0 0 0,-1 0 0,1 0 0,-1 0 0,1 0 0,-1-1 0,0 1 0,-7 4 0,-9 5-6752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06.6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80 0 24575,'-2'15'0,"0"0"0,0-1 0,-2 0 0,1 1 0,-11 23 0,-8 27 0,16-22 0,0 0 0,3 1 0,2 0 0,4 44 0,-3 90 0,-11-119-1365,4-33-5461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370 38 24575,'-1'-1'0,"1"0"0,-1-1 0,1 1 0,-1 0 0,0-1 0,0 1 0,1 0 0,-1 0 0,0 0 0,0 0 0,0-1 0,0 1 0,0 1 0,0-1 0,-1 0 0,1 0 0,0 0 0,0 0 0,-1 1 0,1-1 0,0 1 0,-1-1 0,1 1 0,0-1 0,-1 1 0,1 0 0,-1 0 0,1 0 0,-3 0 0,-45-1 0,40 4 0,-1 1 0,0-1 0,1 1 0,0 1 0,0 0 0,0 0 0,0 1 0,1 0 0,0 0 0,0 1 0,1 0 0,0 0 0,0 1 0,0 0 0,-7 13 0,2-3 0,1 0 0,1 1 0,0 0 0,2 1 0,0 0 0,-7 30 0,13-38 0,-10 37 0,2 0 0,2 0 0,-2 70 0,9-94 0,-2-1 0,-7 38 0,4-36 0,-3 51 0,8-43 0,1 0 0,9 55 0,-7-75 0,1 0 0,1-1 0,0 1 0,1-1 0,0 0 0,1 0 0,1-1 0,0 0 0,11 14 0,-1-3 0,2-2 0,1 0 0,1-1 0,0-1 0,2-1 0,0-1 0,1-1 0,0-1 0,51 22 0,-50-26 0,1-2 0,50 13 0,-43-15 0,3 1 0,0-1 0,67 3 0,-92-10 0,0 0 0,0-1 0,0 0 0,0-1 0,0 0 0,-1-1 0,1 0 0,-1-1 0,0 0 0,0 0 0,0-1 0,0-1 0,-1 1 0,9-8 0,60-40 0,-63 44 0,0 0 0,0-1 0,-1 0 0,-1-1 0,0-1 0,0 0 0,19-26 0,-19 18 0,-1-1 0,-1-1 0,-1 0 0,-1-1 0,-1 0 0,-1 0 0,-1 0 0,-1-1 0,2-25 0,-2-29 0,-5-115 0,-3 71 0,1 100 0,-1 1 0,0-1 0,-2 1 0,0 1 0,-2-1 0,0 1 0,-1 0 0,-1 0 0,-1 1 0,-1 0 0,0 1 0,-1 0 0,-1 1 0,-1 1 0,-1 0 0,0 0 0,-1 2 0,-26-20 0,8 14 0,-1 1 0,-1 2 0,0 1 0,-56-16 0,72 27 0,1 1 0,-1 0 0,0 2 0,0 0 0,0 1 0,0 2 0,0 0 0,0 0 0,-34 9 0,5 15-1365,29-13-5461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860 38 24575,'1'2'0,"1"0"0,-1 1 0,1-1 0,0 0 0,0 0 0,0 0 0,0-1 0,0 1 0,0 0 0,0-1 0,1 1 0,-1-1 0,1 0 0,-1 0 0,1 0 0,-1 0 0,5 1 0,15 9 0,-39-19 0,1 1 0,-1 1 0,-19-5 0,-3-1 0,12 4 0,0 1 0,-1 1 0,1 1 0,-1 1 0,0 2 0,0 1 0,-1 1 0,1 1 0,0 2 0,0 1 0,0 1 0,1 1 0,0 1 0,0 2 0,-45 20 0,56-20 0,-17 7 0,0 1 0,-55 41 0,79-50 0,0 0 0,0 0 0,0 1 0,1 1 0,1-1 0,0 1 0,0 1 0,0-1 0,2 1 0,-1 0 0,1 0 0,-5 19 0,-1 6 0,2 0 0,1 0 0,2 0 0,-3 67 0,9-72 0,1-1 0,8 48 0,-7-66 0,2 0 0,-1 0 0,1-1 0,1 1 0,0-1 0,1 0 0,0 0 0,1-1 0,9 13 0,50 75 0,-55-78 0,2 0 0,0 0 0,1-1 0,0-1 0,2-1 0,0 0 0,19 16 0,-22-27 0,1 0 0,-1 0 0,1-2 0,-1 1 0,1-2 0,1 0 0,-1 0 0,25 0 0,7 3 0,121 23 0,-146-24 0,2-1 0,-1-1 0,0-1 0,0-1 0,1 0 0,35-6 0,-45 4 0,0-2 0,0 0 0,-1 0 0,0-1 0,1-1 0,-1 0 0,-1-1 0,1 0 0,-1-1 0,0 0 0,0 0 0,15-16 0,-4-2 0,0-1 0,-2-1 0,-1-1 0,-1-1 0,-1 0 0,21-54 0,-27 53 0,-1-1 0,-2 1 0,-1-1 0,-2-1 0,3-38 0,-4-4 0,-8-129 0,3 185 0,-1 0 0,-1 0 0,-1 0 0,0 1 0,-2 0 0,0 0 0,0 0 0,-19-31 0,19 39 0,-1-1 0,0 1 0,-1 1 0,0 0 0,0 0 0,-1 0 0,0 1 0,0 0 0,0 1 0,-1 0 0,0 0 0,0 1 0,-1 1 0,0-1 0,-12-2 0,-3 0-110,-6-3 191,1 2 1,-40-5-1,64 12-175,-1 0 0,1 1 1,-1 0-1,1 0 0,0 1 1,-1-1-1,1 2 0,-1-1 1,1 1-1,0 0 0,0 0 1,0 1-1,0 0 0,0 0 1,-8 7-1,1 2-6732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24575,'3'0'0,"0"1"0,-1 0 0,1-1 0,0 1 0,0 0 0,-1 0 0,1 0 0,-1 1 0,1-1 0,-1 1 0,1-1 0,-1 1 0,0 0 0,0 0 0,0 0 0,0 0 0,0 0 0,0 1 0,0-1 0,-1 0 0,1 1 0,-1-1 0,0 1 0,0 0 0,0-1 0,0 1 0,1 4 0,4 12 0,-2 2 0,6 37 0,-6-29 0,3 30 0,-3 0 0,-4 83 0,-2-61 0,2-79-58,0 4-160,0 0 0,0 0 0,0 0 0,-1 0 1,-3 11-1,-3-4-6608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1 24575,'1'0'0,"0"0"0,0 0 0,-1 0 0,1 0 0,0 0 0,-1 0 0,1 0 0,0 1 0,-1-1 0,1 0 0,0 0 0,-1 1 0,1-1 0,-1 1 0,1-1 0,0 0 0,-1 1 0,1-1 0,-1 1 0,1-1 0,-1 1 0,1-1 0,-1 1 0,0 0 0,1-1 0,-1 1 0,0 0 0,1-1 0,-1 1 0,0 0 0,0 28 0,-15 25 0,9-38 0,0 1 0,1 0 0,1 0 0,1 0 0,0 0 0,1 1 0,1-1 0,2 34 0,0-44 0,0 0 0,1 0 0,-1 0 0,1-1 0,1 1 0,-1-1 0,1 1 0,0-1 0,1 0 0,0 0 0,0 0 0,0-1 0,0 0 0,1 1 0,0-1 0,0-1 0,0 1 0,1-1 0,0 0 0,-1 0 0,1-1 0,1 1 0,-1-1 0,0-1 0,8 3 0,-8-3 0,0-1 0,1 1 0,-1-1 0,0-1 0,0 1 0,1-1 0,-1 0 0,0-1 0,1 1 0,-1-1 0,0-1 0,0 1 0,0-1 0,0 0 0,0 0 0,0-1 0,-1 1 0,1-1 0,-1-1 0,0 1 0,1-1 0,-2 0 0,1 0 0,0 0 0,-1-1 0,0 0 0,0 1 0,0-2 0,-1 1 0,1 0 0,-1-1 0,-1 1 0,1-1 0,-1 0 0,0 0 0,0 0 0,2-11 0,-3 8 0,1 0 0,-1 0 0,-1 0 0,0-1 0,0 1 0,0 0 0,-1 0 0,-1 0 0,0 0 0,0 0 0,-1 0 0,0 0 0,0 1 0,-1-1 0,0 1 0,0 0 0,-1 0 0,-11-13 0,9 12 0,-1 1 0,-1 0 0,1 1 0,-1 0 0,-1 0 0,1 1 0,-1 0 0,0 1 0,0 0 0,-1 1 0,0 0 0,1 0 0,-1 1 0,-1 1 0,-10-2 0,-8 1-1365,3 2-5461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91 283 24575,'-12'-34'0,"0"4"0,10 24 0,1 0 0,0-1 0,1 1 0,-1 0 0,1 0 0,0 0 0,1 0 0,-1 0 0,1 0 0,0 0 0,1 0 0,0 0 0,0 0 0,0 0 0,0 1 0,1-1 0,0 1 0,0-1 0,0 1 0,1 0 0,0 0 0,0 1 0,0-1 0,1 1 0,-1 0 0,1 0 0,0 1 0,0-1 0,0 1 0,11-5 0,6-1 0,0 0 0,0 1 0,1 2 0,0 0 0,0 1 0,1 2 0,-1 0 0,1 1 0,0 2 0,0 0 0,-1 2 0,1 0 0,-1 2 0,1 1 0,-1 0 0,0 2 0,-1 0 0,0 2 0,0 0 0,-1 2 0,0 0 0,34 25 0,-8 0 0,49 49 0,-80-69 0,-1 1 0,0 1 0,-1 1 0,-1 0 0,0 1 0,10 23 0,-14-25 0,-1 1 0,0 0 0,-1 0 0,-1 1 0,-1 0 0,-1 0 0,-1 1 0,2 31 0,-4-38 0,-1 1 0,0 0 0,-1 0 0,0 0 0,-1 0 0,-1-1 0,0 1 0,-1-1 0,-1 0 0,0 0 0,-1 0 0,-1-1 0,-9 15 0,-134 187 0,144-207 0,-1 0 0,0 0 0,0 0 0,-1-1 0,0 0 0,0-1 0,-1 0 0,1 0 0,-2-1 0,1 0 0,0 0 0,-1-1 0,-19 5 0,14-6 0,0 0 0,-1-1 0,1-1 0,-1 0 0,0-1 0,1-1 0,-1-1 0,-26-5 0,17 0 0,0 0 0,0-2 0,1 0 0,1-2 0,-1-1 0,2 0 0,0-2 0,0-1 0,2 0 0,-1-1 0,-21-24 0,24 19 0,1 0 0,1-2 0,1 1 0,1-2 0,2 0 0,0 0 0,-9-27 0,3-4 0,3 0 0,-11-75 0,0 9-1365,22 95-5461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24575,'3'1'0,"0"0"0,0-1 0,0 1 0,0 1 0,0-1 0,0 0 0,0 1 0,0-1 0,-1 1 0,1 0 0,0 0 0,3 3 0,32 33 0,-28-27 0,93 77 0,-75-67 0,-1 2 0,-1 0 0,28 34 0,-42-42-97,129 174-1171,-130-171-5558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539 19 24575,'1'0'0,"1"0"0,-1 0 0,0-1 0,1 1 0,-1 0 0,1-1 0,-1 1 0,0-1 0,1 0 0,-1 1 0,0-1 0,0 0 0,1 0 0,-1 0 0,0 0 0,0 0 0,0 0 0,0 0 0,1-2 0,-3-1 0,-13 18 0,-218 279 0,141-143 0,67-106 0,-2 0 0,-1-2 0,-56 65 0,80-103-136,-1-1-1,1 0 1,0 0-1,-1 0 1,0 0-1,0-1 1,0 1-1,0-1 0,-6 2 1,-14 3-6690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1 24575,'-13'3'0,"19"5"0,22 5 0,6-9 0,1-1 0,62-3 0,22 1 0,-116-1 0,0 1 0,0-1 0,0 1 0,0-1 0,0 1 0,-1 0 0,1 0 0,0 0 0,-1 0 0,1 1 0,0-1 0,-1 1 0,0-1 0,1 1 0,-1 0 0,0 0 0,0 0 0,0 0 0,0 0 0,0 1 0,-1-1 0,1 1 0,-1-1 0,1 1 0,-1-1 0,0 1 0,0 0 0,0 0 0,-1-1 0,1 1 0,0 0 0,-1 0 0,0 0 0,0 0 0,0 0 0,0 3 0,-1 13 0,-1-1 0,-1 1 0,0-1 0,-9 27 0,7-27 0,-19 63 0,12-41 0,1 1 0,2 0 0,-4 43 0,-3 52 59,7-73-771,0 67 0,9-104-6114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 24575,'0'5'0,"5"2"0,12-1 0,9 0 0,4-3 0,4 0 0,-1-2 0,1-1 0,-6-5 0,-2-2 0,-6-5 0,-7-1-8191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1136 216 24575,'6'0'0,"1"0"0,-1-1 0,0 0 0,0 0 0,0 0 0,1-1 0,5-2 0,-11 4 0,0 0 0,-1-1 0,1 1 0,0 0 0,-1-1 0,1 1 0,0-1 0,-1 1 0,1-1 0,-1 1 0,1-1 0,0 0 0,-1 1 0,0-1 0,1 0 0,-1 1 0,1-1 0,-1 0 0,0 0 0,1 1 0,-1-1 0,0 0 0,0 0 0,0 0 0,0-1 0,0 0 0,-1 1 0,1-1 0,-1 0 0,0 1 0,1-1 0,-1 1 0,0-1 0,0 1 0,0-1 0,0 1 0,0 0 0,0-1 0,-1 1 0,1 0 0,-3-2 0,-9-5 0,0-1 0,-1 2 0,-1 0 0,1 1 0,-1 0 0,0 1 0,0 0 0,-23-3 0,-17-6 0,-57-15 0,-172-23 0,269 49 0,0 1 0,0 0 0,-1 1 0,1 1 0,0 1 0,-1 0 0,1 1 0,0 0 0,0 1 0,0 1 0,1 1 0,-1 0 0,1 1 0,0 0 0,1 1 0,-25 17 0,10-2 0,2 3 0,0 0 0,2 1 0,1 1 0,1 2 0,1 0 0,2 1 0,1 1 0,-25 59 0,31-63 0,2 0 0,1 1 0,2 0 0,0 1 0,2-1 0,-3 50 0,8-65 0,0 0 0,1 0 0,0 0 0,1-1 0,0 1 0,1 0 0,1-1 0,0 0 0,0 0 0,1 0 0,1 0 0,0-1 0,0 0 0,1 0 0,1 0 0,0-1 0,11 11 0,-10-12 0,190 169 0,-172-157 0,2-1 0,0-1 0,1-2 0,0-1 0,56 21 0,-46-26 0,1-1 0,0-2 0,0-2 0,1-2 0,-1-1 0,50-4 0,-23 1 0,-29 1 0,78-8 0,-104 5 0,0-1 0,-1 0 0,1 0 0,-1-2 0,0 1 0,0-2 0,-1 1 0,1-2 0,-1 1 0,11-10 0,0-2 0,-1 0 0,-1-1 0,-1-1 0,-1-1 0,-1-1 0,0 0 0,-2-1 0,0-1 0,-2 0 0,-1-1 0,-1-1 0,14-46 0,-19 52 0,6-17 0,-3 0 0,0-1 0,3-49 0,-11 74 0,-1 1 0,0-1 0,-1 1 0,-1-1 0,0 1 0,0-1 0,-1 1 0,-1 0 0,0 0 0,-1 0 0,0 1 0,-1-1 0,0 1 0,-9-12 0,-38-43 0,-63-63 0,98 114 0,-1 0 0,0 2 0,-1 0 0,0 1 0,-1 1 0,-23-9 0,1-1 0,34 17 20,0-1 0,0 1 0,-1 1 0,0 0 0,-10-2 0,17 4-88,0 1 1,0-1-1,0 1 1,0 0-1,1 0 1,-1 1-1,0-1 1,0 1-1,0-1 1,0 1-1,0 0 1,0 0-1,0 0 1,1 0-1,-1 1 1,1-1-1,-1 1 1,1 0-1,-1-1 1,1 1-1,-3 3 1,-9 13-6759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59.8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24575,'2'0'0,"1"1"0,-1-1 0,0 1 0,1 0 0,-1 0 0,1 0 0,-1 0 0,0 1 0,0-1 0,0 1 0,0-1 0,0 1 0,0 0 0,0-1 0,-1 1 0,1 0 0,0 0 0,1 4 0,25 44 0,-26-46 0,30 71 0,-4 1 0,36 150 0,-30-55 0,12 47 0,-66-286 0,-62-258 0,72 276 0,3 0 0,2-1 0,3 1 0,5-82 0,-3 129 0,0 0 0,1 0 0,-1 0 0,1-1 0,0 2 0,-1-1 0,2 0 0,-1 0 0,0 0 0,0 0 0,1 1 0,-1-1 0,1 1 0,0-1 0,0 1 0,0-1 0,0 1 0,0 0 0,1 0 0,-1 0 0,5-3 0,-2 3 0,0 1 0,0-1 0,-1 1 0,1 0 0,0 0 0,0 0 0,0 1 0,0 0 0,0 0 0,0 0 0,0 0 0,7 2 0,3 2 0,1 0 0,0 1 0,-1 0 0,0 1 0,0 1 0,-1 0 0,18 13 0,-23-13 0,0 0 0,-1 1 0,0 1 0,-1-1 0,0 1 0,0 1 0,-1-1 0,0 1 0,-1 0 0,0 0 0,0 1 0,-1-1 0,0 1 0,-1 0 0,-1 0 0,0 1 0,0-1 0,-1 0 0,0 1 0,-1-1 0,0 1 0,-1-1 0,-1 0 0,1 1 0,-2-1 0,0 0 0,-6 17 0,5-22 0,0 0 0,1-1 0,-2 0 0,1 0 0,-1 0 0,0 0 0,0-1 0,0 0 0,0 0 0,-10 5 0,9-5 0,-1 1 0,1-1 0,0 1 0,0 0 0,0 1 0,0-1 0,1 1 0,-5 7 0,8-9 0,-1 0 0,1 0 0,0 0 0,0 0 0,1 0 0,-1 0 0,1 1 0,0-1 0,0 1 0,0-1 0,1 1 0,0-1 0,0 1 0,0-1 0,0 1 0,1-1 0,-1 1 0,1-1 0,0 1 0,0-1 0,1 0 0,0 1 0,2 3 0,3 4 0,2 0 0,0 0 0,0-1 0,1 0 0,20 16 0,-13-10 0,-12-13-97,-1 1-1,1 0 1,-2 0-1,1 1 1,0-1-1,-1 1 1,0 0-1,-1 0 1,1 0-1,-1 0 1,0 0-1,0 0 0,1 12 1,-1 6-6729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07.1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24575,'2'73'0,"15"103"0,-9-87-123,-4 141-1,-5-154-994,1-49-5708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16.4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78 241 24575,'-1'-21'0,"2"1"0,0 0 0,2 0 0,8-35 0,-10 49 0,1 0 0,1-1 0,0 1 0,-1 1 0,2-1 0,-1 0 0,1 1 0,0 0 0,0 0 0,0 0 0,0 0 0,1 0 0,0 1 0,0 0 0,0 0 0,1 1 0,0-1 0,10-4 0,-13 7 0,0 0 0,0 0 0,0 0 0,0 0 0,0 1 0,0-1 0,0 1 0,0 0 0,0 0 0,1 0 0,-1 0 0,0 1 0,0-1 0,0 1 0,0 0 0,0 0 0,0 0 0,-1 0 0,1 0 0,0 1 0,0-1 0,-1 1 0,1 0 0,-1 0 0,1 0 0,-1 0 0,0 0 0,0 0 0,0 1 0,0-1 0,0 1 0,-1-1 0,1 1 0,-1 0 0,1-1 0,-1 1 0,1 5 0,1-1 0,0 1 0,0-1 0,-1 1 0,-1-1 0,1 1 0,-1 0 0,0 0 0,-1 0 0,0 0 0,0 0 0,-1 0 0,0-1 0,0 1 0,-3 8 0,-3 2 0,-2-1 0,0 0 0,-1 0 0,0 0 0,-21 23 0,-71 66 0,49-54 0,48-47 0,0 1 0,-1 0 0,2 0 0,-1 1 0,1-1 0,0 1 0,0 0 0,1 0 0,0 0 0,0 1 0,1-1 0,-2 11 0,3-14 0,1 0 0,0 0 0,0 0 0,0-1 0,1 1 0,-1 0 0,1 0 0,0 0 0,0 0 0,0-1 0,1 1 0,-1 0 0,1-1 0,0 1 0,0-1 0,0 0 0,0 0 0,1 0 0,-1 0 0,1 0 0,0 0 0,0-1 0,0 1 0,0-1 0,0 0 0,5 3 0,5 2-151,0 1-1,1-2 0,0 0 0,0-1 1,1 0-1,0-1 0,-1 0 1,27 1-1,-17-3-6674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16.9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271 0 24575,'-6'2'0,"0"0"0,1 1 0,0 0 0,-1-1 0,1 2 0,0-1 0,0 1 0,1-1 0,-1 1 0,1 0 0,0 1 0,-5 6 0,0-2 0,-24 28 0,2 2 0,-27 43 0,50-70 0,-1 0 0,1 1 0,1 0 0,0 0 0,1 1 0,0 0 0,1 0 0,0 0 0,-3 22 0,7-32 0,1 0 0,0 0 0,0 0 0,0 1 0,0-1 0,0 0 0,1 0 0,0 0 0,0 0 0,0 0 0,0 0 0,0 0 0,1 0 0,0 0 0,0 0 0,0-1 0,0 1 0,1-1 0,-1 0 0,1 1 0,0-1 0,0 0 0,0-1 0,0 1 0,1 0 0,-1-1 0,1 0 0,-1 0 0,1 0 0,0 0 0,0-1 0,0 1 0,7 1 0,-3-1 0,0-1 0,0 1 0,1-1 0,-1-1 0,0 1 0,0-1 0,0-1 0,1 0 0,-1 0 0,0 0 0,0-1 0,12-4 0,-17 5 0,-1 0 0,1-1 0,-1 1 0,1 0 0,-1-1 0,1 1 0,-1-1 0,0 0 0,0 0 0,0 0 0,0 0 0,0 0 0,0 0 0,0 0 0,-1-1 0,1 1 0,-1-1 0,0 1 0,0-1 0,1 0 0,-2 1 0,1-1 0,0 0 0,-1 0 0,1 1 0,-1-1 0,0 0 0,0 0 0,0 0 0,0 0 0,0 1 0,-1-1 0,1 0 0,-1 0 0,0 1 0,0-1 0,0 0 0,0 1 0,-2-4 0,0 1-31,0 1 0,-1-1 0,0 1 0,0 0 0,0 0 0,0 0 0,-1 1 0,0-1-1,0 1 1,1 0 0,-2 1 0,1-1 0,0 1 0,0 0 0,-12-3 0,3 0-837,-6-3-5958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18.2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649 32 24575,'-14'0'0,"3"-1"0,0 0 0,0 1 0,0 0 0,1 1 0,-1 0 0,0 1 0,1 0 0,-1 1 0,1 0 0,-1 1 0,1 0 0,1 0 0,-15 10 0,-21 17 0,0-2 0,-87 40 0,110-59 0,0 1 0,0 1 0,2 0 0,-25 19 0,37-24 0,0 1 0,1-1 0,0 1 0,0 0 0,1 1 0,0-1 0,0 1 0,1 1 0,0-1 0,1 1 0,0 0 0,-4 12 0,-4 25 0,-11 71 0,21-98 0,0 0 0,1 1 0,2-1 0,0 0 0,1 0 0,6 28 0,-5-38 0,1 0 0,1-1 0,0 1 0,0-1 0,1 0 0,0 0 0,0 0 0,1-1 0,0 0 0,1 0 0,-1-1 0,2 0 0,10 7 0,14 9 0,0-2 0,42 19 0,7-3 0,115 36 0,-164-64 0,53 7 0,-10-2 0,-64-11 0,0 0 0,0-1 0,0-1 0,0 0 0,1 0 0,-1-1 0,0-1 0,0 0 0,0-1 0,0 0 0,0-1 0,0 0 0,-1-1 0,1 0 0,-1-1 0,0 0 0,0-1 0,-1 0 0,0 0 0,0-1 0,0-1 0,-1 0 0,0 0 0,0-1 0,-1 0 0,7-10 0,153-187 0,-157 192 0,0 0 0,-1 0 0,-1-1 0,0 0 0,-1 0 0,-1-1 0,0 0 0,-2-1 0,1 1 0,-2-1 0,0 0 0,-1-1 0,-1 1 0,-1 0 0,0-1 0,-1 1 0,-1 0 0,-1-1 0,0 1 0,-1 0 0,-1 0 0,-1 0 0,0 0 0,-1 1 0,-1 0 0,-1 0 0,0 1 0,-1 0 0,-11-15 0,5 11 0,0 1 0,-2 0 0,0 1 0,-1 1 0,-1 1 0,0 1 0,-1 0 0,-42-21 0,7 2 0,29 16 0,0 1 0,-38-16 0,58 29 0,0 1 0,0-1 0,0 2 0,-1-1 0,1 1 0,0 0 0,-1 0 0,1 0 0,0 1 0,-1 0 0,1 0 0,-1 1 0,1 0 0,0 0 0,-1 0 0,-10 5 0,13-4-195,-1 1 0,1 0 0,-1 0 0,1 0 0,0 1 0,-7 7 0,-4 7-6631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19.3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350 0 24575,'-1'5'0,"-1"0"0,-1 0 0,1 0 0,-1 0 0,0 0 0,0-1 0,0 0 0,0 1 0,-1-1 0,-7 7 0,-3 4 0,-8 12 0,-17 19 0,2 1 0,2 3 0,-47 88 0,0 10-1365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20.0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1 0,0-1 0,0 1 0,0-1 0,0 1 0,0 0 0,0-1 0,0 1 0,0 0 0,0-1 0,-1 1 0,1 0 0,0 0 0,-1 0 0,1 0 0,0 0 0,-1 0 0,1 0 0,-1 0 0,1 0 0,-1 0 0,0 0 0,1 0 0,-1 0 0,0 2 0,7 39 0,-5-28 0,28 120 0,67 181 0,-47-166 0,-16-60-1365,-21-63-5461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25.5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93 28 24575,'6'-1'0,"1"0"0,0 0 0,0 0 0,-1-1 0,11-5 0,21-4 0,-31 10 0,0 0 0,0 0 0,0 0 0,0 1 0,0 0 0,-1 1 0,1 0 0,0 0 0,0 0 0,0 1 0,-1 0 0,1 0 0,-1 0 0,1 1 0,-1 0 0,0 1 0,0-1 0,0 1 0,-1 0 0,1 1 0,-1-1 0,0 1 0,0 0 0,-1 0 0,1 1 0,-1-1 0,-1 1 0,1 0 0,-1 0 0,0 0 0,0 0 0,0 1 0,-1 0 0,0-1 0,0 1 0,-1 0 0,0 0 0,0-1 0,-1 1 0,0 0 0,0 0 0,0 0 0,-1 0 0,0 0 0,-4 11 0,2-9 0,0 0 0,-1 0 0,0-1 0,-1 1 0,0-1 0,0 0 0,-1-1 0,0 1 0,0-1 0,-1 0 0,0-1 0,-15 12 0,-11 5 0,-62 34 0,64-40 0,20-11 0,0 1 0,0 1 0,0-1 0,1 2 0,0-1 0,1 2 0,-1-1 0,-13 21 0,20-26 0,1-1 0,0 1 0,0 0 0,0 1 0,0-1 0,1 0 0,0 1 0,0-1 0,0 0 0,0 1 0,1-1 0,0 1 0,-1-1 0,2 1 0,-1-1 0,0 1 0,1-1 0,0 1 0,0-1 0,0 1 0,1-1 0,0 0 0,-1 0 0,1 0 0,1 0 0,-1 0 0,1 0 0,-1-1 0,4 5 0,-2-4 6,-1 1-1,1-1 1,0 0-1,0 0 0,1 0 1,-1-1-1,1 0 1,0 0-1,0 0 1,0 0-1,0 0 1,0-1-1,0 0 0,1 0 1,-1-1-1,1 0 1,0 0-1,-1 0 1,1 0-1,0-1 1,7 0-1,-2-2-140,-1 0 0,1 0 0,-1-1 0,0-1 0,0 0 0,0 0 0,0-1 0,-1 0 0,0-1 0,12-8 0,-1-1-6691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26.0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234 0 24575,'-2'4'0,"1"0"0,-1 0 0,0 0 0,0 0 0,-1 0 0,1 0 0,-1-1 0,0 0 0,1 1 0,-2-1 0,1 0 0,0 0 0,-6 3 0,-16 19 0,6 2 0,-17 20 0,3 2 0,-40 77 0,72-124 0,0 0 0,0-1 0,1 1 0,-1 0 0,0 0 0,1 0 0,-1 0 0,1 0 0,-1-1 0,1 1 0,0 0 0,0 0 0,0 0 0,0 0 0,0 0 0,1 0 0,-1 0 0,0 0 0,1 0 0,0 0 0,-1 0 0,1-1 0,0 1 0,1 2 0,0-2 0,0 0 0,0 0 0,1-1 0,-1 1 0,0 0 0,1-1 0,-1 1 0,1-1 0,0 0 0,-1 0 0,1 0 0,0 0 0,0-1 0,4 2 0,5-1 0,0 0 0,0-1 0,0 0 0,0-1 0,0 0 0,0-1 0,12-3 0,6-6 0,-23 8 0,1 0 0,-1 0 0,1 1 0,-1 0 0,15-2 0,-20 4 0,0 0 0,0 0 0,0 0 0,0 0 0,0 1 0,-1-1 0,1 1 0,0-1 0,0 1 0,-1 0 0,1 0 0,0-1 0,-1 1 0,1 0 0,-1 1 0,1-1 0,-1 0 0,1 0 0,-1 1 0,0-1 0,0 0 0,0 1 0,0-1 0,0 1 0,0 0 0,0-1 0,0 1 0,0 0 0,0 2 0,2 9-120,0 0 0,-1 0 0,0 0 1,-1 1-1,0-1 0,-3 21 0,2-26-406,-1 21-6300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27.6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1412 1 24575,'0'-1'0,"1"1"0,0 0 0,0 0 0,-1 0 0,1 0 0,0 0 0,-1 0 0,1 0 0,0 1 0,-1-1 0,1 0 0,0 0 0,-1 0 0,1 1 0,0-1 0,-1 0 0,1 1 0,-1-1 0,1 0 0,0 1 0,-1-1 0,1 1 0,-1-1 0,1 1 0,-1-1 0,0 1 0,1-1 0,-1 1 0,0 0 0,1-1 0,-1 1 0,0 0 0,1-1 0,-1 1 0,0 0 0,0-1 0,0 1 0,0 0 0,0-1 0,0 1 0,0 0 0,0-1 0,0 1 0,0 0 0,0-1 0,0 1 0,0 0 0,-1-1 0,1 1 0,0 0 0,0-1 0,-1 1 0,0 0 0,0 3 0,0-1 0,-1 0 0,0 0 0,0 0 0,0-1 0,0 1 0,0 0 0,0-1 0,-5 4 0,-5 1 0,-1-1 0,0-1 0,0 0 0,-1-1 0,1 0 0,-1-1 0,0 0 0,0-1 0,0-1 0,-26-1 0,-56 9 0,52-2 0,-1-3 0,-60 0 0,-7 0 0,55 3 0,0 2 0,1 3 0,-110 38 0,142-40 0,1 1 0,0 1 0,0 1 0,-27 22 0,-77 70 0,107-86 0,1 1 0,1 1 0,1 1 0,0 0 0,2 1 0,1 1 0,1 0 0,1 1 0,1 1 0,1 0 0,-9 38 0,14-42 0,-5 15 0,2 0 0,2 0 0,-2 49 0,7-76 0,2 0 0,-1 1 0,1-1 0,1 0 0,0 0 0,0 0 0,1 0 0,0 0 0,1 0 0,0-1 0,0 0 0,1 0 0,0 0 0,1 0 0,0-1 0,14 15 0,4-2 0,2-1 0,-1-2 0,56 30 0,-13-8 0,-55-34 0,-1 1 0,1-2 0,-1 0 0,2 0 0,-1-1 0,0-1 0,1 0 0,26 1 0,11-2 0,56-5 0,-21 0 0,-56 1 0,-1-1 0,48-12 0,-30 6 0,-19 1 0,0 0 0,-1-2 0,38-18 0,1-1 0,-32 15 0,0-2 0,0-1 0,-2-2 0,0-1 0,-2-2 0,0 0 0,-1-2 0,-1-2 0,-2 0 0,0-2 0,37-53 0,-46 57 0,-2-1 0,0-1 0,-2 0 0,0-1 0,-2 0 0,-1-1 0,-2 0 0,0 0 0,5-43 0,-1 3 0,-7 45 0,-1 0 0,-1 0 0,-1-26 0,-2 40 0,0 1 0,-1-1 0,-1 1 0,0 0 0,0 0 0,0 0 0,-1 0 0,0 0 0,-1 1 0,1-1 0,-1 1 0,-9-11 0,-3-3 0,0 1 0,-2 0 0,0 2 0,-2 0 0,0 1 0,0 1 0,-31-18 0,44 30-85,-1 1 0,1 0-1,0 1 1,-1-1 0,1 1-1,-1 1 1,0 0 0,0 0-1,1 0 1,-1 1 0,0 0-1,0 1 1,0-1 0,1 2-1,-12 2 1,-1 2-6741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28.9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140 119 24575,'-1'1'0,"1"-1"0,-1 0 0,0 0 0,1 0 0,-1 0 0,0-1 0,1 1 0,-1 0 0,1 0 0,-1 0 0,0 0 0,1-1 0,-1 1 0,0 0 0,1-1 0,-1 1 0,1 0 0,-1-1 0,1 1 0,-1-1 0,1 1 0,-1-1 0,1 1 0,0-1 0,-1 1 0,1-1 0,0 0 0,-1 1 0,1-1 0,0 1 0,-1-1 0,1 0 0,0 1 0,0-1 0,0 0 0,0 1 0,0-1 0,0 0 0,0 1 0,0-1 0,0 0 0,0 1 0,0-1 0,0 0 0,0 1 0,1-1 0,-1 1 0,0-1 0,0 0 0,1 0 0,17-31 0,-14 26 0,1 1 0,0 0 0,1 0 0,-1 0 0,1 0 0,0 1 0,0 0 0,0 0 0,1 1 0,-1 0 0,1 0 0,0 0 0,0 1 0,0 0 0,0 1 0,0-1 0,1 1 0,7 0 0,-10 1 0,0 1 0,0 0 0,-1-1 0,1 1 0,0 1 0,-1-1 0,1 1 0,-1 0 0,1 0 0,-1 0 0,0 0 0,0 1 0,0 0 0,0 0 0,0 0 0,0 0 0,-1 1 0,0-1 0,0 1 0,0 0 0,0 0 0,0 0 0,-1 0 0,0 0 0,0 1 0,0-1 0,0 1 0,1 5 0,-1-5 0,-1 0 0,0 0 0,0 0 0,0 1 0,0-1 0,-1 0 0,0 0 0,0 1 0,0-1 0,-1 0 0,1 0 0,-1 0 0,-1 1 0,1-1 0,-1 0 0,0 0 0,0-1 0,0 1 0,0 0 0,-4 4 0,0-2 0,1-1 0,-1 0 0,0 0 0,-1-1 0,1 1 0,-1-1 0,0-1 0,0 1 0,-1-1 0,0 0 0,-14 4 0,2 3 0,18-3 0,31 8 0,-12-9 0,-2 0 0,-1 1 0,1 0 0,-1 1 0,-1 1 0,0 0 0,0 1 0,-1 0 0,-1 1 0,0 0 0,0 1 0,-1 0 0,13 24 0,-21-34 0,-1 0 0,0 0 0,0 0 0,0-1 0,-1 1 0,1 0 0,-1 0 0,1 0 0,-1 0 0,0 0 0,0 0 0,0 0 0,-1 0 0,1 0 0,-1 0 0,0 0 0,1 0 0,-1 0 0,-2 3 0,0-2 0,1 0 0,-1 0 0,0 0 0,-1-1 0,1 1 0,0-1 0,-1 0 0,0 0 0,0 0 0,-8 4 0,-3 1 0,0-1 0,0-1 0,-1 0 0,0-2 0,-29 6 0,-10 1 0,33-6 0,-1 0 0,-27 1 0,43-6 0,0 0 0,-1 0 0,1-1 0,0 0 0,0 0 0,0-1 0,0 0 0,0 0 0,0 0 0,0-1 0,-6-4 0,-30-22-1365,27 14-5461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29.5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277 121 24575,'-11'3'0,"0"-1"0,0 2 0,0-1 0,0 2 0,1-1 0,0 2 0,-19 11 0,14-8 0,4-3 0,0 1 0,0 0 0,1 1 0,0 0 0,0 1 0,1 0 0,0 1 0,0-1 0,1 2 0,1-1 0,0 1 0,0 0 0,1 1 0,0 0 0,1 0 0,0 0 0,1 0 0,1 1 0,0-1 0,0 1 0,0 25 0,3-34 0,1 0 0,-1 0 0,1-1 0,1 1 0,-1 0 0,0-1 0,1 1 0,0-1 0,0 1 0,0-1 0,0 0 0,0 0 0,1 0 0,-1 0 0,1 0 0,0 0 0,0-1 0,0 1 0,0-1 0,0 0 0,0 0 0,1 0 0,-1-1 0,1 1 0,0-1 0,7 2 0,4 2 0,1-1 0,0-1 0,0 0 0,0-1 0,18 0 0,-22-3 0,0-1 0,0 0 0,0 0 0,-1-1 0,1-1 0,-1 0 0,0 0 0,0-1 0,0-1 0,18-12 0,-17 10 0,0 0 0,0-1 0,-1-1 0,0 0 0,0-1 0,-1 0 0,-1 0 0,12-19 0,-15 19 0,-1 0 0,-1 0 0,0-1 0,0 0 0,-1 1 0,-1-1 0,0 0 0,-1-1 0,0 1 0,-1 0 0,0 0 0,-3-18 0,3 22 0,-2 0 0,1 0 0,-1 0 0,0 1 0,-1-1 0,0 1 0,0 0 0,-1 0 0,1 0 0,-2 0 0,1 0 0,-1 1 0,0 0 0,0 0 0,0 0 0,-1 1 0,0-1 0,0 1 0,-13-7 0,-4 0-455,0 2 0,-41-14 0,42 18-6371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07.6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93 34 24575,'-4'47'0,"-2"-1"0,-2 1 0,-2-2 0,-20 54 0,24-75 0,4-20 0,-4 18 0,0-1 0,1 1 0,1 0 0,-1 29 0,5-46 0,0 0 0,0 0 0,1 0 0,0 0 0,0 0 0,0 0 0,0 0 0,1-1 0,0 1 0,0 0 0,2 4 0,-2-7 0,0 1 0,0-1 0,1 1 0,-1-1 0,0 0 0,1 0 0,0 0 0,-1 0 0,1-1 0,0 1 0,0-1 0,0 1 0,0-1 0,0 0 0,0 0 0,0 0 0,0-1 0,6 2 0,-1-2 0,1-1 0,-1 1 0,0-1 0,0-1 0,1 0 0,-1 0 0,0 0 0,-1-1 0,1 0 0,0 0 0,-1-1 0,0 0 0,0-1 0,0 1 0,0-1 0,-1-1 0,1 1 0,6-9 0,8-9 0,-1 0 0,-1-1 0,26-43 0,-39 57 0,0-1 0,-1 0 0,0 0 0,0 0 0,-1 0 0,-1-1 0,0 0 0,0 1 0,-1-1 0,-1 0 0,0 0 0,-2-23 0,0 26 0,0 0 0,-1 0 0,-1 0 0,1 0 0,-1 1 0,-1-1 0,0 1 0,0 0 0,0 0 0,-1 1 0,0-1 0,-1 1 0,1 0 0,-2 0 0,1 1 0,-1-1 0,-11-7 0,10 7-65,-2 1 0,1 0 0,-1 0 0,0 1 0,0 1 0,0-1 0,0 2 0,-1-1 0,0 1 0,0 1 0,0 0 0,0 1 0,0 0 0,0 0 0,0 1 0,0 1 0,0 0 0,0 0 0,0 1 0,-20 6 0,11 0-6761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30.8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313 32 24575,'0'2'0,"-1"-1"0,0 0 0,0 1 0,1-1 0,-1 0 0,0 1 0,0-1 0,0 0 0,0 0 0,0 0 0,0 0 0,-1 0 0,1 0 0,0 0 0,0 0 0,-1-1 0,1 1 0,-1 0 0,-2 0 0,-37 15 0,30-12 0,-1 2 0,1 0 0,-1 1 0,1 0 0,0 1 0,1 0 0,0 1 0,1 0 0,-1 0 0,2 1 0,-1 0 0,1 1 0,1 0 0,0 0 0,-7 16 0,-1 5 0,1 1 0,2 0 0,1 1 0,-8 41 0,13-47 0,1 1 0,2-1 0,1 1 0,1 0 0,2 0 0,0 0 0,2 0 0,12 49 0,-12-69 0,2 0 0,-1 1 0,1-1 0,1-1 0,0 1 0,0-1 0,0 0 0,1 0 0,0-1 0,1 0 0,10 8 0,18 11 0,51 29 0,-27-19 0,-24-13 0,1-2 0,0-2 0,2-1 0,0-2 0,1-1 0,68 14 0,-50-17 0,0-4 0,102 4 0,-80-11 0,-40 1 0,0-2 0,76-10 0,-106 7 0,1 0 0,-1 0 0,0-1 0,0-1 0,0 1 0,0-2 0,-1 1 0,0-1 0,0-1 0,12-11 0,6-9 0,39-52 0,-34 41 0,-21 23 0,0-1 0,0 0 0,-2 0 0,0-1 0,-1 0 0,-1-1 0,0 1 0,-1-1 0,-1-1 0,-1 1 0,-1-1 0,2-25 0,-4 30 0,-1 0 0,0 0 0,-1-1 0,-1 1 0,0 0 0,-1 0 0,0 0 0,-1 1 0,0-1 0,-2 1 0,1 0 0,-2 0 0,0 0 0,0 1 0,-1 0 0,-18-20 0,-122-111 0,119 119 0,0 2 0,-2 1 0,0 1 0,-1 2 0,-50-21 0,-179-52 0,185 68 0,59 18 0,-1 0 0,1 1 0,-1 1 0,0 1 0,0 1 0,0 0 0,0 1 0,0 1 0,-22 4 0,11 2 0,-1 1 0,1 1 0,1 1 0,-45 23 0,52-24-1365,2-2-5461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96 24575,'-1'-1'0,"0"1"0,0 0 0,0 0 0,0-1 0,0 1 0,0 0 0,0-1 0,0 1 0,0-1 0,0 1 0,0-1 0,0 1 0,0-1 0,0 0 0,1 0 0,-1 1 0,0-1 0,0 0 0,1 0 0,-1 0 0,1 0 0,-1 0 0,1 0 0,-1 0 0,1 0 0,0 0 0,-1 0 0,1 0 0,0 0 0,0 0 0,-1 0 0,1 0 0,0 0 0,0 0 0,0 0 0,1 0 0,-1-2 0,0 1 0,0 0 0,0-1 0,1 1 0,-1 0 0,1 0 0,-1-1 0,1 1 0,0 0 0,-1 0 0,1 0 0,0 0 0,1 0 0,-1 0 0,0 0 0,1 0 0,2-3 0,4 1 0,-1 0 0,1 1 0,0 0 0,0 0 0,0 1 0,0 0 0,1 0 0,-1 1 0,0 0 0,1 1 0,-1 0 0,1 0 0,-1 1 0,0 0 0,1 0 0,10 3 0,-15-3 0,-1 0 0,1 0 0,-1 0 0,1 0 0,-1 0 0,0 1 0,0-1 0,1 1 0,-1 0 0,0 0 0,-1 0 0,1 1 0,0-1 0,-1 1 0,1-1 0,-1 1 0,1 0 0,-1 0 0,0 0 0,-1 0 0,1 0 0,0 0 0,-1 1 0,0-1 0,0 0 0,0 1 0,0-1 0,0 1 0,-1 0 0,1-1 0,-1 1 0,0-1 0,0 1 0,0 0 0,-1-1 0,1 1 0,-1-1 0,0 1 0,-2 5 0,-1 2 0,-1-1 0,0 1 0,0-1 0,-1 0 0,0 0 0,-1-1 0,0 0 0,-1 0 0,-8 8 0,-10 6 0,-48 33 0,53-41 0,-1 1 0,2 0 0,0 2 0,-23 26 0,40-41 0,0 0 0,1 0 0,-1 1 0,1-1 0,0 0 0,0 1 0,0-1 0,1 1 0,-1 0 0,1 0 0,-1 0 0,1 0 0,1-1 0,-1 1 0,1 0 0,-1 0 0,1 1 0,0-1 0,0 0 0,1 0 0,-1 0 0,1 0 0,0 0 0,2 6 0,0-5 0,1 0 0,-1-1 0,1 1 0,0-1 0,0 1 0,1-1 0,-1 0 0,1-1 0,0 1 0,0-1 0,0 0 0,0 0 0,1-1 0,-1 1 0,1-1 0,7 2 0,28 9 0,51 9 0,-80-19 0,1-1 0,0-1 0,0 0 0,-1-1 0,1 0 0,0-1 0,0-1 0,21-4 0,-31 5-114,1-1 1,0 1-1,-1-1 0,0 0 0,1 0 1,-1 0-1,0-1 0,0 1 0,0 0 1,0-1-1,4-6 0,6-10-6712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433 12 24575,'0'0'0,"0"-1"0,0 1 0,0-1 0,0 1 0,-1-1 0,1 1 0,0-1 0,0 1 0,0-1 0,0 1 0,-1-1 0,1 1 0,0-1 0,0 1 0,-1 0 0,1-1 0,0 1 0,-1-1 0,1 1 0,-1 0 0,1-1 0,0 1 0,-1 0 0,1 0 0,-1-1 0,1 1 0,-1 0 0,1 0 0,-1 0 0,1-1 0,-1 1 0,-23 0 0,-20 12 0,27-5 0,0 1 0,0 1 0,1 1 0,0 0 0,1 1 0,0 1 0,-16 16 0,-7 11 0,-41 54 0,68-79 0,0 2 0,1-1 0,1 2 0,0-1 0,1 1 0,1 0 0,1 1 0,1 0 0,0 0 0,1 0 0,1 0 0,0 1 0,2-1 0,0 1 0,2 18 0,0-17 0,1-1 0,0 0 0,2 0 0,0 1 0,1-2 0,1 1 0,1-1 0,0 0 0,1 0 0,1-1 0,1 0 0,1-1 0,0 0 0,1 0 0,0-1 0,2-1 0,-1 0 0,2-1 0,0-1 0,0 0 0,1-1 0,35 19 0,-7-6 0,-15-6 0,1-3 0,55 22 0,-59-28 0,0-2 0,0-1 0,1-1 0,0-1 0,48 1 0,-67-5 0,19 0 0,1-1 0,45-7 0,-63 6 0,0-1 0,0 0 0,0 0 0,0-1 0,-1-1 0,0 0 0,0 0 0,0-1 0,0 0 0,10-10 0,2-2 0,-1-1 0,-2-1 0,0-1 0,0-1 0,14-26 0,-23 34 0,-2-1 0,0 0 0,-1 0 0,0 0 0,-1-1 0,-1 0 0,-1 0 0,0 0 0,1-32 0,-2 6 0,-3 0 0,-1 0 0,-2 0 0,-2 0 0,-21-77 0,22 103 0,-1 0 0,0 0 0,-2 1 0,1 0 0,-2 1 0,0-1 0,-1 2 0,0-1 0,-1 1 0,-1 1 0,0 0 0,-1 1 0,0 0 0,0 1 0,-1 0 0,0 1 0,-24-11 0,17 12 0,-1 0 0,1 1 0,-1 2 0,0 0 0,-1 1 0,1 1 0,-1 1 0,1 1 0,-25 3 0,-75-1-1365,96-1-5461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24575,'0'1'0,"-1"74"0,4-1 0,13 82 0,-8-71 62,-7-63-419,1 0 0,1 0 1,8 30-1,-5-32-6469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1 125 24575,'-1'-5'0,"1"-1"0,1 0 0,-1 0 0,1 0 0,0 0 0,0 0 0,1 1 0,0-1 0,0 1 0,0-1 0,1 1 0,-1 0 0,1 0 0,7-9 0,-7 11 0,1-1 0,-1 1 0,1 1 0,0-1 0,0 0 0,1 1 0,-1 0 0,0 0 0,1 0 0,-1 1 0,1-1 0,-1 1 0,1 0 0,0 0 0,0 1 0,-1-1 0,1 1 0,8 1 0,-11-1 0,1 0 0,0 0 0,0 1 0,-1-1 0,1 1 0,0-1 0,-1 1 0,1 0 0,-1 0 0,1 1 0,-1-1 0,1 0 0,-1 1 0,0-1 0,0 1 0,0 0 0,0 0 0,0 0 0,0 0 0,2 2 0,-1 1 0,-1 0 0,0-1 0,1 1 0,-1 0 0,-1 0 0,1 0 0,-1 0 0,0 1 0,1 9 0,-2 1 0,0-1 0,-1 1 0,0-1 0,-1 0 0,-1 1 0,-7 20 0,3-18 0,-1-1 0,-1 0 0,0-1 0,-1 0 0,-1 0 0,-17 18 0,-9 14 0,35-46 0,0 1 0,0 0 0,1-1 0,-1 1 0,1 0 0,-1 0 0,1 0 0,0 0 0,0 0 0,0 0 0,0 1 0,1-1 0,-1 0 0,1 0 0,0 1 0,0-1 0,0 0 0,0 0 0,1 1 0,-1-1 0,1 0 0,0 0 0,0 0 0,0 0 0,2 4 0,-1-3 0,1-1 0,0 1 0,0-1 0,0 0 0,0 0 0,0-1 0,1 1 0,-1-1 0,1 1 0,-1-1 0,1 0 0,0-1 0,0 1 0,0 0 0,0-1 0,0 0 0,0 0 0,1 0 0,3-1 0,10 2 40,-1 0 0,33-3 0,-44 1-175,1-1 0,0 0 0,-1-1 0,0 1 0,1-1 0,-1-1 0,0 1 0,0-1 0,0 0 0,9-6 0,0-4-6691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21 24575,'-1'-1'0,"1"0"0,0 0 0,0 0 0,-1 0 0,1 0 0,-1 0 0,1 0 0,-1 0 0,1 0 0,-1 0 0,0 1 0,1-1 0,-1 0 0,0 0 0,0 0 0,0 1 0,0-1 0,1 0 0,-1 1 0,0-1 0,0 1 0,0-1 0,0 1 0,0-1 0,0 1 0,0 0 0,-1 0 0,1-1 0,0 1 0,0 0 0,0 0 0,0 0 0,0 0 0,0 0 0,0 1 0,0-1 0,-1 0 0,1 0 0,0 1 0,-1-1 0,-45 13 0,33-6 0,0 0 0,0 1 0,1 0 0,0 1 0,0 1 0,1 0 0,0 0 0,1 1 0,1 1 0,-13 16 0,11-11 0,1 2 0,1 0 0,1 0 0,0 1 0,1 0 0,-8 35 0,4 12 0,2 0 0,4 1 0,4 115 0,2-145 0,1-21 0,0 0 0,1 0 0,1 0 0,1-1 0,0 1 0,1-1 0,1 0 0,1 0 0,0-1 0,1 1 0,14 20 0,5 1 0,2-1 0,2-1 0,35 31 0,-49-53 0,0-2 0,1 0 0,0-1 0,1-1 0,0-1 0,0 0 0,40 9 0,96 14 0,-145-28 0,1 0 0,0-1 0,0 0 0,0-1 0,1 0 0,-1-1 0,0 0 0,0-1 0,0 0 0,0 0 0,0-2 0,0 1 0,0-1 0,0-1 0,14-6 0,68-46 0,-2-5 0,135-117 0,-209 163 0,-1 0 0,-1-1 0,0-1 0,-1 0 0,0-1 0,-2-1 0,0 0 0,-1 0 0,-1-1 0,-1-1 0,-1 1 0,-1-1 0,0-1 0,-2 1 0,0-1 0,-2 0 0,2-41 0,-5 40 0,-1-1 0,-1 1 0,-1-1 0,-2 1 0,0 0 0,-1 0 0,-14-34 0,13 42 0,0 1 0,-1 0 0,0 1 0,-1 0 0,-1 0 0,0 1 0,-1 0 0,0 1 0,-1 0 0,0 1 0,0 0 0,-20-11 0,4 6 0,-1 1 0,-1 1 0,0 2 0,0 1 0,-1 1 0,-1 2 0,-57-7 0,-17 7 0,-108 6 0,100 3 0,110-3 8,0 1-1,-1 0 1,1 1-1,0-1 1,-1 1-1,1-1 1,0 1-1,0 1 1,0-1-1,0 1 1,0-1-1,0 1 1,0 0-1,0 1 1,-3 2-1,4-2-94,1 0-1,-1 0 1,1 0 0,0 1-1,0-1 1,0 1 0,0 0-1,1 0 1,0 0-1,-1-1 1,1 1 0,1 0-1,-1 0 1,1 0 0,-1 1-1,1 3 1,0 17-6739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0 498 24575,'3'-12'0,"0"1"0,0-1 0,1 1 0,1-1 0,0 1 0,0 0 0,1 1 0,0 0 0,10-13 0,1-3 0,4-8 0,0 1 0,3 1 0,34-37 0,-43 54 0,0 1 0,1 0 0,1 1 0,0 1 0,1 1 0,0 1 0,38-17 0,-31 17-455,-1-1 0,31-19 0,-34 17-6371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1 896 24575,'2'-9'0,"0"0"0,1 0 0,0 0 0,0 1 0,1-1 0,0 1 0,1 0 0,9-12 0,54-72 0,101-125 0,-27 33 0,-119 154 0,2 1 0,44-41 0,-17 20 0,-41 36 0,0 0 0,0 0 0,9-18 0,14-19 0,-34 50-39,1 0 0,-1 1 0,0-1 0,1 1 0,-1-1 0,0 1 0,1-1 0,-1 1 0,1-1 0,-1 1 0,1-1 0,-1 1 0,1 0 0,-1-1 0,1 1 0,-1 0 0,1-1 0,-1 1 0,1 0 0,0 0 0,-1 0 0,1-1 0,0 1 0,-1 0 0,1 0 0,0 0 0,-1 0 0,1 0 0,-1 0 0,1 0 0,0 0 0,-1 1 0,1-1 0,0 0 0,6 7-6787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24575,'14'1'0,"1"0"0,-1 1 0,0 0 0,1 2 0,-1-1 0,-1 2 0,1 0 0,-1 1 0,1 0 0,-2 1 0,18 11 0,11 12 0,73 68 0,-22-17 0,106 98 0,-35-28 0,-163-151 0,6 4-105,0 1 0,0-1 0,-1 2 0,1-1 0,-1 0 0,0 1 0,-1 0 0,0 0 0,0 1 0,0-1 0,0 1 0,2 7 0,-1 8-6721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0 24575,'1'10'0,"0"0"0,1 0 0,0 0 0,6 15 0,5 30 0,-9-15 0,-1-1 0,-7 74 0,2-94 0,-1-1 0,0 0 0,-2 0 0,0-1 0,-1 1 0,-1-1 0,0 0 0,-14 21 0,13-23 20,0 1 0,-8 26 0,2-7-1445,6-17-5401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08.3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0 813 24575,'0'-67'0,"6"-183"0,-2 207 0,1 0 0,3 1 0,24-76 0,58-128 0,-90 243 0,-3 8 0,-10 23 0,-16 43 0,-60 191-1365,83-241-5461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24575,'5'0'0,"2"5"0,0 7 0,-2 12 0,-1 7 0,-2 3 0,-1 2 0,0-1 0,-1-1 0,-1-1 0,1 0 0,0-2 0,0 0 0,0 0 0,5-6 0,2-7-8191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24575,'41'-1'0,"-27"0"0,1 0 0,0 1 0,-1 1 0,1 0 0,22 6 0,-33-6 0,0 0 0,-1 1 0,1 0 0,0-1 0,-1 1 0,0 1 0,1-1 0,-1 0 0,0 1 0,0 0 0,0-1 0,-1 1 0,1 0 0,-1 0 0,0 1 0,1-1 0,-1 1 0,-1-1 0,1 1 0,0-1 0,-1 1 0,0 0 0,0 0 0,0 0 0,0 5 0,11 63 0,-3 1 0,0 96 0,-10-142-341,1 0 0,2-1-1,8 47 1,-3-47-6485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24575,'6'0'0,"6"0"0,6 0 0,6 0 0,4 0 0,2 0 0,2 0 0,-1 0 0,1 0 0,-5 0-8191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24575,'5'2'0,"-1"-1"0,1 1 0,-1 0 0,0 1 0,1-1 0,-1 1 0,0 0 0,-1 0 0,1 0 0,-1 0 0,4 5 0,13 9 0,24 14 0,-2 1 0,-2 3 0,-1 1 0,-2 1 0,58 77 0,-60-71 0,3-1 0,60 51 0,31 35 0,-86-84 0,2-1 0,92 66 0,-87-71 0,-34-26 0,-5-5 0,0 1 0,-1 0 0,0 1 0,0 0 0,-1 0 0,-1 1 0,11 14 0,-19-23-39,1 0 0,-1 0 0,0-1 0,0 1 0,1 0 0,-1 0 0,0 0 0,0-1 0,0 1 0,0 0 0,0 0 0,0 0 0,-1 0 0,1-1 0,0 1 0,0 0 0,-1 0 0,1-1 0,0 1 0,-1 0 0,1 0 0,0-1 0,-1 1 0,1 0 0,-1-1 0,1 1 0,-1-1 0,0 1 0,1-1 0,-1 1 0,0-1 0,1 1 0,-1-1 0,-1 1 0,-14 7-6787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430 220 24575,'0'0'0,"-1"0"0,0 0 0,0 0 0,1 0 0,-1-1 0,0 1 0,1 0 0,-1 0 0,0 0 0,1-1 0,-1 1 0,0 0 0,1-1 0,-1 1 0,1 0 0,-1-1 0,1 1 0,-1-1 0,1 1 0,-1-1 0,1 1 0,-1-1 0,1 1 0,-1-1 0,1 0 0,0 1 0,-1-1 0,1 0 0,0 0 0,-1-26 0,2 20 0,1 0 0,-1 0 0,2 0 0,-1 0 0,5-9 0,0 6 0,1 0 0,0 0 0,1 1 0,-1 0 0,2 1 0,-1 0 0,1 0 0,0 1 0,1 0 0,0 0 0,0 2 0,0-1 0,1 1 0,-1 1 0,1 0 0,0 1 0,1 0 0,20-2 0,-18 4 0,0 1 0,0 0 0,0 1 0,0 1 0,0 0 0,-1 1 0,1 1 0,-1 0 0,0 1 0,0 0 0,0 1 0,-1 1 0,0 0 0,0 1 0,20 16 0,8 8 0,0 1 0,43 49 0,-72-68 0,-1 0 0,0 0 0,-1 1 0,0 0 0,-2 1 0,0 0 0,0 1 0,-2 0 0,0 0 0,5 24 0,3 29 0,-3 2 0,2 134 0,-13-183 0,-2-1 0,-1 0 0,-1 1 0,0-1 0,-2 0 0,-1-1 0,0 0 0,-1 0 0,-2 0 0,-23 37 0,23-43 0,-1 0 0,0 0 0,-2-1 0,0 0 0,0-1 0,-1-1 0,-1 0 0,0-1 0,0-1 0,-1 0 0,0-1 0,-1-1 0,-29 11 0,7-8 0,0-2 0,0-1 0,0-2 0,-1-2 0,0-2 0,0-1 0,-52-6 0,50-1 0,0-3 0,1-1 0,-78-30 0,104 34 0,0 0 0,1-1 0,0 0 0,1-1 0,0-1 0,0 0 0,0-1 0,1 0 0,1-1 0,0 0 0,0-1 0,1 0 0,1-1 0,0 0 0,1 0 0,0-1 0,1 0 0,0 0 0,2-1 0,-1 0 0,-5-27 0,-2-16 0,3-1 0,1 0 0,1-76 0,8 111 0,6-134 0,-4 141 0,1 0 0,1 0 0,1 0 0,0 1 0,1-1 0,0 1 0,11-17 0,91-152 0,-105 181 4,0-1 1,1 1-1,-1-1 0,1 1 0,-1 0 0,1 0 1,0 1-1,1-1 0,-1 1 0,1 0 0,-1 0 1,1 0-1,0 1 0,0 0 0,0 0 0,0 0 1,1 0-1,7 0 0,6-1-157,1 2 0,-1 0 0,37 3 1,-24 0-682,-5-1-5992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 1 24575,'461'0'0,"-510"0"0,1 3 0,-72 13 0,63-8 0,34-5 0,1 0 0,0 1 0,0 2 0,-23 8 0,40-12 0,0 0 0,0 0 0,0 1 0,0 0 0,1 0 0,-1 0 0,1 1 0,-1 0 0,1-1 0,1 1 0,-1 1 0,0-1 0,1 1 0,0-1 0,0 1 0,0 0 0,1 0 0,-1 0 0,1 0 0,1 1 0,-2 5 0,-1 6 0,1 0 0,1 0 0,1-1 0,0 1 0,2 0 0,-1 0 0,2 0 0,6 28 0,-7-43 0,0-1 0,0 1 0,0-1 0,-1 1 0,1-1 0,1 0 0,-1 0 0,0 0 0,0 1 0,0-1 0,1 0 0,-1-1 0,0 1 0,1 0 0,-1 0 0,1 0 0,-1-1 0,1 1 0,-1-1 0,1 1 0,0-1 0,-1 0 0,1 0 0,0 1 0,-1-1 0,4-1 0,51-5 0,-34 2 0,12 1 0,-1 1 0,1 1 0,0 2 0,0 1 0,37 8 0,-57-7 0,-1 0 0,0 1 0,0 1 0,0 0 0,-1 1 0,0 0 0,0 0 0,0 1 0,-1 1 0,0 0 0,0 1 0,-1 0 0,0 1 0,-1-1 0,14 20 0,-22-28 0,0 1 0,0 0 0,0 0 0,1 0 0,-2 0 0,1 0 0,0 0 0,0 0 0,-1 0 0,1 1 0,-1-1 0,0 0 0,1 0 0,-1 0 0,0 1 0,0-1 0,0 0 0,-1 0 0,1 0 0,-2 4 0,1-2 0,-1-1 0,0 0 0,0 1 0,0-1 0,0 0 0,0 0 0,-1-1 0,0 1 0,1 0 0,-1-1 0,-4 3 0,-9 6 0,0-2 0,-1 0 0,-34 12 0,43-18 0,-37 11 0,-1-1 0,0-3 0,-63 7 0,18-11-1365,65-6-5461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1 161 24575,'1'-6'0,"1"1"0,0 0 0,0 0 0,0 0 0,1 0 0,0 1 0,0-1 0,6-6 0,0-2 0,-3 5 0,0 0 0,1 1 0,0 0 0,0 0 0,1 0 0,-1 1 0,1 0 0,1 1 0,-1 0 0,1 0 0,0 1 0,0 0 0,0 1 0,0-1 0,1 2 0,0-1 0,-1 2 0,13-2 0,-16 2 0,0 1 0,0-1 0,0 1 0,0 1 0,-1-1 0,1 1 0,0 0 0,0 0 0,0 1 0,0 0 0,-1 0 0,1 0 0,-1 0 0,1 1 0,-1 0 0,0 0 0,0 1 0,0 0 0,-1-1 0,1 1 0,-1 1 0,0-1 0,0 1 0,0-1 0,-1 1 0,0 0 0,0 1 0,0-1 0,0 0 0,2 11 0,-2-7 0,0-1 0,-1 1 0,-1 0 0,1 1 0,-1-1 0,-1 0 0,0 0 0,0 0 0,-1 1 0,0-1 0,-2 9 0,-1-6 0,0 0 0,-1-1 0,0 0 0,-1 0 0,0-1 0,-1 1 0,-13 16 0,-1-4 0,-44 38 0,50-48 0,0 0 0,0 0 0,1 2 0,1 0 0,1 0 0,0 1 0,-10 19 0,20-33 0,1 1 0,-1 0 0,1-1 0,0 1 0,0 0 0,0 0 0,1 0 0,-1 0 0,1-1 0,-1 1 0,1 0 0,0 0 0,0 0 0,0 0 0,1 0 0,-1 0 0,1 0 0,-1 0 0,1 0 0,0 0 0,0-1 0,2 4 0,0-2 0,-1-1 0,1-1 0,0 1 0,0 0 0,0-1 0,0 1 0,1-1 0,-1 0 0,1 0 0,-1 0 0,1-1 0,0 1 0,0-1 0,5 1 0,14 3 0,0-2 0,0 0 0,1-2 0,30-1 0,-52 0 0,56-8-1365,-38 1-5461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24575,'2'1'0,"0"-1"0,0 1 0,0-1 0,0 1 0,-1 0 0,1 0 0,0 0 0,0 0 0,-1 0 0,1 1 0,-1-1 0,1 0 0,-1 1 0,0-1 0,1 1 0,-1-1 0,0 1 0,0 0 0,0-1 0,0 1 0,0 0 0,0 2 0,18 47 0,-17-44 0,11 41 0,12 91 0,-11-77-86,-9-43 136,0 1 0,-2 0 1,2 28-1,-4-44-124,-1 1 0,-1 0 0,1-1 0,-1 1 0,1-1 0,-1 1 0,0-1 0,-1 1 0,1-1 0,-1 0 0,0 0 0,0 0 0,-1 0 0,1 0 0,-1 0 0,1 0 0,-1-1 0,0 1 0,-7 4 0,-9 5-6752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370 38 24575,'-1'-1'0,"1"0"0,-1-1 0,1 1 0,-1 0 0,0-1 0,0 1 0,1 0 0,-1 0 0,0 0 0,0 0 0,0-1 0,0 1 0,0 1 0,0-1 0,-1 0 0,1 0 0,0 0 0,0 0 0,-1 1 0,1-1 0,0 1 0,-1-1 0,1 1 0,0-1 0,-1 1 0,1 0 0,-1 0 0,1 0 0,-3 0 0,-45-1 0,40 4 0,-1 1 0,0-1 0,1 1 0,0 1 0,0 0 0,0 0 0,0 1 0,1 0 0,0 0 0,0 1 0,1 0 0,0 0 0,0 1 0,0 0 0,-7 13 0,2-3 0,1 0 0,1 1 0,0 0 0,2 1 0,0 0 0,-7 30 0,13-38 0,-10 37 0,2 0 0,2 0 0,-2 70 0,9-94 0,-2-1 0,-7 38 0,4-36 0,-3 51 0,8-43 0,1 0 0,9 55 0,-7-75 0,1 0 0,1-1 0,0 1 0,1-1 0,0 0 0,1 0 0,1-1 0,0 0 0,11 14 0,-1-3 0,2-2 0,1 0 0,1-1 0,0-1 0,2-1 0,0-1 0,1-1 0,0-1 0,51 22 0,-50-26 0,1-2 0,50 13 0,-43-15 0,3 1 0,0-1 0,67 3 0,-92-10 0,0 0 0,0-1 0,0 0 0,0-1 0,0 0 0,-1-1 0,1 0 0,-1-1 0,0 0 0,0 0 0,0-1 0,0-1 0,-1 1 0,9-8 0,60-40 0,-63 44 0,0 0 0,0-1 0,-1 0 0,-1-1 0,0-1 0,0 0 0,19-26 0,-19 18 0,-1-1 0,-1-1 0,-1 0 0,-1-1 0,-1 0 0,-1 0 0,-1 0 0,-1-1 0,2-25 0,-2-29 0,-5-115 0,-3 71 0,1 100 0,-1 1 0,0-1 0,-2 1 0,0 1 0,-2-1 0,0 1 0,-1 0 0,-1 0 0,-1 1 0,-1 0 0,0 1 0,-1 0 0,-1 1 0,-1 1 0,-1 0 0,0 0 0,-1 2 0,-26-20 0,8 14 0,-1 1 0,-1 2 0,0 1 0,-56-16 0,72 27 0,1 1 0,-1 0 0,0 2 0,0 0 0,0 1 0,0 2 0,0 0 0,0 0 0,-34 9 0,5 15-1365,29-13-5461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860 38 24575,'1'2'0,"1"0"0,-1 1 0,1-1 0,0 0 0,0 0 0,0 0 0,0-1 0,0 1 0,0 0 0,0-1 0,1 1 0,-1-1 0,1 0 0,-1 0 0,1 0 0,-1 0 0,5 1 0,15 9 0,-39-19 0,1 1 0,-1 1 0,-19-5 0,-3-1 0,12 4 0,0 1 0,-1 1 0,1 1 0,-1 1 0,0 2 0,0 1 0,-1 1 0,1 1 0,0 2 0,0 1 0,0 1 0,1 1 0,0 1 0,0 2 0,-45 20 0,56-20 0,-17 7 0,0 1 0,-55 41 0,79-50 0,0 0 0,0 0 0,0 1 0,1 1 0,1-1 0,0 1 0,0 1 0,0-1 0,2 1 0,-1 0 0,1 0 0,-5 19 0,-1 6 0,2 0 0,1 0 0,2 0 0,-3 67 0,9-72 0,1-1 0,8 48 0,-7-66 0,2 0 0,-1 0 0,1-1 0,1 1 0,0-1 0,1 0 0,0 0 0,1-1 0,9 13 0,50 75 0,-55-78 0,2 0 0,0 0 0,1-1 0,0-1 0,2-1 0,0 0 0,19 16 0,-22-27 0,1 0 0,-1 0 0,1-2 0,-1 1 0,1-2 0,1 0 0,-1 0 0,25 0 0,7 3 0,121 23 0,-146-24 0,2-1 0,-1-1 0,0-1 0,0-1 0,1 0 0,35-6 0,-45 4 0,0-2 0,0 0 0,-1 0 0,0-1 0,1-1 0,-1 0 0,-1-1 0,1 0 0,-1-1 0,0 0 0,0 0 0,15-16 0,-4-2 0,0-1 0,-2-1 0,-1-1 0,-1-1 0,-1 0 0,21-54 0,-27 53 0,-1-1 0,-2 1 0,-1-1 0,-2-1 0,3-38 0,-4-4 0,-8-129 0,3 185 0,-1 0 0,-1 0 0,-1 0 0,0 1 0,-2 0 0,0 0 0,0 0 0,-19-31 0,19 39 0,-1-1 0,0 1 0,-1 1 0,0 0 0,0 0 0,-1 0 0,0 1 0,0 0 0,0 1 0,-1 0 0,0 0 0,0 1 0,-1 1 0,0-1 0,-12-2 0,-3 0-110,-6-3 191,1 2 1,-40-5-1,64 12-175,-1 0 0,1 1 1,-1 0-1,1 0 0,0 1 1,-1-1-1,1 2 0,-1-1 1,1 1-1,0 0 0,0 0 1,0 1-1,0 0 0,0 0 1,-8 7-1,1 2-6732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14.8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25 111 24575,'-1'0'0,"0"0"0,-1 0 0,1 0 0,0 0 0,0 1 0,0-1 0,-1 0 0,1 1 0,0-1 0,0 1 0,0-1 0,0 1 0,0 0 0,0-1 0,0 1 0,0 0 0,0 0 0,0 0 0,0 0 0,-1 2 0,4 4 0,16-5 0,191-21 0,302 13 0,-275 9 0,-126-4 0,0-5 0,148-27 0,-177 18 0,-18 5 0,101-30 0,-162 39-80,0 0 0,0 0-1,1 0 1,-1 1 0,0-1-1,1 1 1,-1 0 0,0 0-1,1 0 1,-1 0 0,0 0 0,1 0-1,-1 0 1,0 1 0,0-1-1,4 2 1,9 8-6746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24575,'3'0'0,"0"1"0,-1 0 0,1-1 0,0 1 0,0 0 0,-1 0 0,1 0 0,-1 1 0,1-1 0,-1 1 0,1-1 0,-1 1 0,0 0 0,0 0 0,0 0 0,0 0 0,0 0 0,0 1 0,0-1 0,-1 0 0,1 1 0,-1-1 0,0 1 0,0 0 0,0-1 0,0 1 0,1 4 0,4 12 0,-2 2 0,6 37 0,-6-29 0,3 30 0,-3 0 0,-4 83 0,-2-61 0,2-79-58,0 4-160,0 0 0,0 0 0,0 0 0,-1 0 1,-3 11-1,-3-4-6608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1 24575,'1'0'0,"0"0"0,0 0 0,-1 0 0,1 0 0,0 0 0,-1 0 0,1 0 0,0 1 0,-1-1 0,1 0 0,0 0 0,-1 1 0,1-1 0,-1 1 0,1-1 0,0 0 0,-1 1 0,1-1 0,-1 1 0,1-1 0,-1 1 0,1-1 0,-1 1 0,0 0 0,1-1 0,-1 1 0,0 0 0,1-1 0,-1 1 0,0 0 0,0 28 0,-15 25 0,9-38 0,0 1 0,1 0 0,1 0 0,1 0 0,0 0 0,1 1 0,1-1 0,2 34 0,0-44 0,0 0 0,1 0 0,-1 0 0,1-1 0,1 1 0,-1-1 0,1 1 0,0-1 0,1 0 0,0 0 0,0 0 0,0-1 0,0 0 0,1 1 0,0-1 0,0-1 0,0 1 0,1-1 0,0 0 0,-1 0 0,1-1 0,1 1 0,-1-1 0,0-1 0,8 3 0,-8-3 0,0-1 0,1 1 0,-1-1 0,0-1 0,0 1 0,1-1 0,-1 0 0,0-1 0,1 1 0,-1-1 0,0-1 0,0 1 0,0-1 0,0 0 0,0 0 0,0-1 0,-1 1 0,1-1 0,-1-1 0,0 1 0,1-1 0,-2 0 0,1 0 0,0 0 0,-1-1 0,0 0 0,0 1 0,0-2 0,-1 1 0,1 0 0,-1-1 0,-1 1 0,1-1 0,-1 0 0,0 0 0,0 0 0,2-11 0,-3 8 0,1 0 0,-1 0 0,-1 0 0,0-1 0,0 1 0,0 0 0,-1 0 0,-1 0 0,0 0 0,0 0 0,-1 0 0,0 0 0,0 1 0,-1-1 0,0 1 0,0 0 0,-1 0 0,-11-13 0,9 12 0,-1 1 0,-1 0 0,1 1 0,-1 0 0,-1 0 0,1 1 0,-1 0 0,0 1 0,0 0 0,-1 1 0,0 0 0,1 0 0,-1 1 0,-1 1 0,-10-2 0,-8 1-1365,3 2-5461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91 283 24575,'-12'-34'0,"0"4"0,10 24 0,1 0 0,0-1 0,1 1 0,-1 0 0,1 0 0,0 0 0,1 0 0,-1 0 0,1 0 0,0 0 0,1 0 0,0 0 0,0 0 0,0 0 0,0 1 0,1-1 0,0 1 0,0-1 0,0 1 0,1 0 0,0 0 0,0 1 0,0-1 0,1 1 0,-1 0 0,1 0 0,0 1 0,0-1 0,0 1 0,11-5 0,6-1 0,0 0 0,0 1 0,1 2 0,0 0 0,0 1 0,1 2 0,-1 0 0,1 1 0,0 2 0,0 0 0,-1 2 0,1 0 0,-1 2 0,1 1 0,-1 0 0,0 2 0,-1 0 0,0 2 0,0 0 0,-1 2 0,0 0 0,34 25 0,-8 0 0,49 49 0,-80-69 0,-1 1 0,0 1 0,-1 1 0,-1 0 0,0 1 0,10 23 0,-14-25 0,-1 1 0,0 0 0,-1 0 0,-1 1 0,-1 0 0,-1 0 0,-1 1 0,2 31 0,-4-38 0,-1 1 0,0 0 0,-1 0 0,0 0 0,-1 0 0,-1-1 0,0 1 0,-1-1 0,-1 0 0,0 0 0,-1 0 0,-1-1 0,-9 15 0,-134 187 0,144-207 0,-1 0 0,0 0 0,0 0 0,-1-1 0,0 0 0,0-1 0,-1 0 0,1 0 0,-2-1 0,1 0 0,0 0 0,-1-1 0,-19 5 0,14-6 0,0 0 0,-1-1 0,1-1 0,-1 0 0,0-1 0,1-1 0,-1-1 0,-26-5 0,17 0 0,0 0 0,0-2 0,1 0 0,1-2 0,-1-1 0,2 0 0,0-2 0,0-1 0,2 0 0,-1-1 0,-21-24 0,24 19 0,1 0 0,1-2 0,1 1 0,1-2 0,2 0 0,0 0 0,-9-27 0,3-4 0,3 0 0,-11-75 0,0 9-1365,22 95-5461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24575,'3'1'0,"0"0"0,0-1 0,0 1 0,0 1 0,0-1 0,0 0 0,0 1 0,0-1 0,-1 1 0,1 0 0,0 0 0,3 3 0,32 33 0,-28-27 0,93 77 0,-75-67 0,-1 2 0,-1 0 0,28 34 0,-42-42-97,129 174-1171,-130-171-5558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539 19 24575,'1'0'0,"1"0"0,-1 0 0,0-1 0,1 1 0,-1 0 0,1-1 0,-1 1 0,0-1 0,1 0 0,-1 1 0,0-1 0,0 0 0,1 0 0,-1 0 0,0 0 0,0 0 0,0 0 0,0 0 0,1-2 0,-3-1 0,-13 18 0,-218 279 0,141-143 0,67-106 0,-2 0 0,-1-2 0,-56 65 0,80-103-136,-1-1-1,1 0 1,0 0-1,-1 0 1,0 0-1,0-1 1,0 1-1,0-1 0,-6 2 1,-14 3-6690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1 24575,'-13'3'0,"19"5"0,22 5 0,6-9 0,1-1 0,62-3 0,22 1 0,-116-1 0,0 1 0,0-1 0,0 1 0,0-1 0,0 1 0,-1 0 0,1 0 0,0 0 0,-1 0 0,1 1 0,0-1 0,-1 1 0,0-1 0,1 1 0,-1 0 0,0 0 0,0 0 0,0 0 0,0 0 0,0 1 0,-1-1 0,1 1 0,-1-1 0,1 1 0,-1-1 0,0 1 0,0 0 0,0 0 0,-1-1 0,1 1 0,0 0 0,-1 0 0,0 0 0,0 0 0,0 0 0,0 3 0,-1 13 0,-1-1 0,-1 1 0,0-1 0,-9 27 0,7-27 0,-19 63 0,12-41 0,1 1 0,2 0 0,-4 43 0,-3 52 59,7-73-771,0 67 0,9-104-6114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 24575,'0'5'0,"5"2"0,12-1 0,9 0 0,4-3 0,4 0 0,-1-2 0,1-1 0,-6-5 0,-2-2 0,-6-5 0,-7-1-8191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1136 216 24575,'6'0'0,"1"0"0,-1-1 0,0 0 0,0 0 0,0 0 0,1-1 0,5-2 0,-11 4 0,0 0 0,-1-1 0,1 1 0,0 0 0,-1-1 0,1 1 0,0-1 0,-1 1 0,1-1 0,-1 1 0,1-1 0,0 0 0,-1 1 0,0-1 0,1 0 0,-1 1 0,1-1 0,-1 0 0,0 0 0,1 1 0,-1-1 0,0 0 0,0 0 0,0 0 0,0-1 0,0 0 0,-1 1 0,1-1 0,-1 0 0,0 1 0,1-1 0,-1 1 0,0-1 0,0 1 0,0-1 0,0 1 0,0 0 0,0-1 0,-1 1 0,1 0 0,-3-2 0,-9-5 0,0-1 0,-1 2 0,-1 0 0,1 1 0,-1 0 0,0 1 0,0 0 0,-23-3 0,-17-6 0,-57-15 0,-172-23 0,269 49 0,0 1 0,0 0 0,-1 1 0,1 1 0,0 1 0,-1 0 0,1 1 0,0 0 0,0 1 0,0 1 0,1 1 0,-1 0 0,1 1 0,0 0 0,1 1 0,-25 17 0,10-2 0,2 3 0,0 0 0,2 1 0,1 1 0,1 2 0,1 0 0,2 1 0,1 1 0,-25 59 0,31-63 0,2 0 0,1 1 0,2 0 0,0 1 0,2-1 0,-3 50 0,8-65 0,0 0 0,1 0 0,0 0 0,1-1 0,0 1 0,1 0 0,1-1 0,0 0 0,0 0 0,1 0 0,1 0 0,0-1 0,0 0 0,1 0 0,1 0 0,0-1 0,11 11 0,-10-12 0,190 169 0,-172-157 0,2-1 0,0-1 0,1-2 0,0-1 0,56 21 0,-46-26 0,1-1 0,0-2 0,0-2 0,1-2 0,-1-1 0,50-4 0,-23 1 0,-29 1 0,78-8 0,-104 5 0,0-1 0,-1 0 0,1 0 0,-1-2 0,0 1 0,0-2 0,-1 1 0,1-2 0,-1 1 0,11-10 0,0-2 0,-1 0 0,-1-1 0,-1-1 0,-1-1 0,-1-1 0,0 0 0,-2-1 0,0-1 0,-2 0 0,-1-1 0,-1-1 0,14-46 0,-19 52 0,6-17 0,-3 0 0,0-1 0,3-49 0,-11 74 0,-1 1 0,0-1 0,-1 1 0,-1-1 0,0 1 0,0-1 0,-1 1 0,-1 0 0,0 0 0,-1 0 0,0 1 0,-1-1 0,0 1 0,-9-12 0,-38-43 0,-63-63 0,98 114 0,-1 0 0,0 2 0,-1 0 0,0 1 0,-1 1 0,-23-9 0,1-1 0,34 17 20,0-1 0,0 1 0,-1 1 0,0 0 0,-10-2 0,17 4-88,0 1 1,0-1-1,0 1 1,0 0-1,1 0 1,-1 1-1,0-1 1,0 1-1,0-1 1,0 1-1,0 0 1,0 0-1,0 0 1,1 0-1,-1 1 1,1-1-1,-1 1 1,1 0-1,-1-1 1,1 1-1,-3 3 1,-9 13-6759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16.4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78 241 24575,'-1'-21'0,"2"1"0,0 0 0,2 0 0,8-35 0,-10 49 0,1 0 0,1-1 0,0 1 0,-1 1 0,2-1 0,-1 0 0,1 1 0,0 0 0,0 0 0,0 0 0,0 0 0,1 0 0,0 1 0,0 0 0,0 0 0,1 1 0,0-1 0,10-4 0,-13 7 0,0 0 0,0 0 0,0 0 0,0 0 0,0 1 0,0-1 0,0 1 0,0 0 0,0 0 0,1 0 0,-1 0 0,0 1 0,0-1 0,0 1 0,0 0 0,0 0 0,0 0 0,-1 0 0,1 0 0,0 1 0,0-1 0,-1 1 0,1 0 0,-1 0 0,1 0 0,-1 0 0,0 0 0,0 0 0,0 1 0,0-1 0,0 1 0,-1-1 0,1 1 0,-1 0 0,1-1 0,-1 1 0,1 5 0,1-1 0,0 1 0,0-1 0,-1 1 0,-1-1 0,1 1 0,-1 0 0,0 0 0,-1 0 0,0 0 0,0 0 0,-1 0 0,0-1 0,0 1 0,-3 8 0,-3 2 0,-2-1 0,0 0 0,-1 0 0,0 0 0,-21 23 0,-71 66 0,49-54 0,48-47 0,0 1 0,-1 0 0,2 0 0,-1 1 0,1-1 0,0 1 0,0 0 0,1 0 0,0 0 0,0 1 0,1-1 0,-2 11 0,3-14 0,1 0 0,0 0 0,0 0 0,0-1 0,1 1 0,-1 0 0,1 0 0,0 0 0,0 0 0,0-1 0,1 1 0,-1 0 0,1-1 0,0 1 0,0-1 0,0 0 0,0 0 0,1 0 0,-1 0 0,1 0 0,0 0 0,0-1 0,0 1 0,0-1 0,0 0 0,5 3 0,5 2-151,0 1-1,1-2 0,0 0 0,0-1 1,1 0-1,0-1 0,-1 0 1,27 1-1,-17-3-6674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16.9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271 0 24575,'-6'2'0,"0"0"0,1 1 0,0 0 0,-1-1 0,1 2 0,0-1 0,0 1 0,1-1 0,-1 1 0,1 0 0,0 1 0,-5 6 0,0-2 0,-24 28 0,2 2 0,-27 43 0,50-70 0,-1 0 0,1 1 0,1 0 0,0 0 0,1 1 0,0 0 0,1 0 0,0 0 0,-3 22 0,7-32 0,1 0 0,0 0 0,0 0 0,0 1 0,0-1 0,0 0 0,1 0 0,0 0 0,0 0 0,0 0 0,0 0 0,0 0 0,1 0 0,0 0 0,0 0 0,0-1 0,0 1 0,1-1 0,-1 0 0,1 1 0,0-1 0,0 0 0,0-1 0,0 1 0,1 0 0,-1-1 0,1 0 0,-1 0 0,1 0 0,0 0 0,0-1 0,0 1 0,7 1 0,-3-1 0,0-1 0,0 1 0,1-1 0,-1-1 0,0 1 0,0-1 0,0-1 0,1 0 0,-1 0 0,0 0 0,0-1 0,12-4 0,-17 5 0,-1 0 0,1-1 0,-1 1 0,1 0 0,-1-1 0,1 1 0,-1-1 0,0 0 0,0 0 0,0 0 0,0 0 0,0 0 0,0 0 0,0 0 0,-1-1 0,1 1 0,-1-1 0,0 1 0,0-1 0,1 0 0,-2 1 0,1-1 0,0 0 0,-1 0 0,1 1 0,-1-1 0,0 0 0,0 0 0,0 0 0,0 0 0,0 1 0,-1-1 0,1 0 0,-1 0 0,0 1 0,0-1 0,0 0 0,0 1 0,-2-4 0,0 1-31,0 1 0,-1-1 0,0 1 0,0 0 0,0 0 0,0 0 0,-1 1 0,0-1-1,0 1 1,1 0 0,-2 1 0,1-1 0,0 1 0,0 0 0,-12-3 0,3 0-837,-6-3-5958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15.6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339 1029 24575,'-34'12'0,"4"0"0,24-11 0,0-1 0,0 1 0,0-1 0,0 0 0,0-1 0,0 0 0,0 0 0,0 0 0,0 0 0,0-1 0,1 0 0,-1 0 0,0-1 0,1 0 0,0 0 0,-8-5 0,6 3 0,1-1 0,-1 1 0,1-1 0,0-1 0,1 1 0,0-1 0,0 0 0,0 0 0,1-1 0,0 1 0,-4-10 0,7 15 0,1 1 0,-1-1 0,0 1 0,1-1 0,-1 0 0,1 1 0,0-1 0,-1 0 0,1 1 0,0-1 0,0 0 0,0 0 0,0 1 0,1-1 0,-1 0 0,0 1 0,1-1 0,-1 0 0,1 1 0,0-1 0,-1 1 0,1-1 0,2-2 0,-1 2 0,0 0 0,0 0 0,0 1 0,0-1 0,1 1 0,-1 0 0,1 0 0,-1 0 0,1 0 0,-1 0 0,1 0 0,-1 0 0,5 0 0,7 0 0,-1 1 0,0-1 0,0 2 0,26 4 0,65 16 0,-54-10 0,0-2 0,101 6 0,-109-10 0,-26-3 0,-38-12 0,-134-39 0,102 34 0,-86-35 0,110 36 0,2 2 0,-1-2 0,2 0 0,-47-34 0,67 43 0,0-2 0,0 1 0,0-1 0,1 0 0,0 0 0,1-1 0,-1 0 0,1 0 0,1 0 0,-1 0 0,2-1 0,-1 0 0,1 0 0,0 0 0,1 0 0,0 0 0,-1-11 0,3 13 0,-1-1 0,1 1 0,1-1 0,-1 1 0,1 0 0,1-1 0,-1 1 0,1 0 0,1 0 0,-1 0 0,1 0 0,0 0 0,1 1 0,-1-1 0,1 1 0,1 0 0,-1 0 0,1 0 0,0 1 0,0 0 0,1-1 0,9-5 0,369-276 0,-236 178 0,-146 107-68,-1 1 0,1 0-1,0 0 1,0 0 0,0 0 0,0 0-1,0 0 1,0 0 0,0 1 0,0-1-1,0 1 1,0-1 0,0 1 0,0 0-1,0 0 1,0 0 0,0 0 0,0 0-1,4 1 1,9 7-6758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18.2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649 32 24575,'-14'0'0,"3"-1"0,0 0 0,0 1 0,0 0 0,1 1 0,-1 0 0,0 1 0,1 0 0,-1 1 0,1 0 0,-1 1 0,1 0 0,1 0 0,-15 10 0,-21 17 0,0-2 0,-87 40 0,110-59 0,0 1 0,0 1 0,2 0 0,-25 19 0,37-24 0,0 1 0,1-1 0,0 1 0,0 0 0,1 1 0,0-1 0,0 1 0,1 1 0,0-1 0,1 1 0,0 0 0,-4 12 0,-4 25 0,-11 71 0,21-98 0,0 0 0,1 1 0,2-1 0,0 0 0,1 0 0,6 28 0,-5-38 0,1 0 0,1-1 0,0 1 0,0-1 0,1 0 0,0 0 0,0 0 0,1-1 0,0 0 0,1 0 0,-1-1 0,2 0 0,10 7 0,14 9 0,0-2 0,42 19 0,7-3 0,115 36 0,-164-64 0,53 7 0,-10-2 0,-64-11 0,0 0 0,0-1 0,0-1 0,0 0 0,1 0 0,-1-1 0,0-1 0,0 0 0,0-1 0,0 0 0,0-1 0,0 0 0,-1-1 0,1 0 0,-1-1 0,0 0 0,0-1 0,-1 0 0,0 0 0,0-1 0,0-1 0,-1 0 0,0 0 0,0-1 0,-1 0 0,7-10 0,153-187 0,-157 192 0,0 0 0,-1 0 0,-1-1 0,0 0 0,-1 0 0,-1-1 0,0 0 0,-2-1 0,1 1 0,-2-1 0,0 0 0,-1-1 0,-1 1 0,-1 0 0,0-1 0,-1 1 0,-1 0 0,-1-1 0,0 1 0,-1 0 0,-1 0 0,-1 0 0,0 0 0,-1 1 0,-1 0 0,-1 0 0,0 1 0,-1 0 0,-11-15 0,5 11 0,0 1 0,-2 0 0,0 1 0,-1 1 0,-1 1 0,0 1 0,-1 0 0,-42-21 0,7 2 0,29 16 0,0 1 0,-38-16 0,58 29 0,0 1 0,0-1 0,0 2 0,-1-1 0,1 1 0,0 0 0,-1 0 0,1 0 0,0 1 0,-1 0 0,1 0 0,-1 1 0,1 0 0,0 0 0,-1 0 0,-10 5 0,13-4-195,-1 1 0,1 0 0,-1 0 0,1 0 0,0 1 0,-7 7 0,-4 7-6631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19.3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350 0 24575,'-1'5'0,"-1"0"0,-1 0 0,1 0 0,-1 0 0,0 0 0,0-1 0,0 0 0,0 1 0,-1-1 0,-7 7 0,-3 4 0,-8 12 0,-17 19 0,2 1 0,2 3 0,-47 88 0,0 10-1365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20.0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1 0,0-1 0,0 1 0,0-1 0,0 1 0,0 0 0,0-1 0,0 1 0,0 0 0,0-1 0,-1 1 0,1 0 0,0 0 0,-1 0 0,1 0 0,0 0 0,-1 0 0,1 0 0,-1 0 0,1 0 0,-1 0 0,0 0 0,1 0 0,-1 0 0,0 2 0,7 39 0,-5-28 0,28 120 0,67 181 0,-47-166 0,-16-60-1365,-21-63-5461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25.5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93 28 24575,'6'-1'0,"1"0"0,0 0 0,0 0 0,-1-1 0,11-5 0,21-4 0,-31 10 0,0 0 0,0 0 0,0 0 0,0 1 0,0 0 0,-1 1 0,1 0 0,0 0 0,0 0 0,0 1 0,-1 0 0,1 0 0,-1 0 0,1 1 0,-1 0 0,0 1 0,0-1 0,0 1 0,-1 0 0,1 1 0,-1-1 0,0 1 0,0 0 0,-1 0 0,1 1 0,-1-1 0,-1 1 0,1 0 0,-1 0 0,0 0 0,0 0 0,0 1 0,-1 0 0,0-1 0,0 1 0,-1 0 0,0 0 0,0-1 0,-1 1 0,0 0 0,0 0 0,0 0 0,-1 0 0,0 0 0,-4 11 0,2-9 0,0 0 0,-1 0 0,0-1 0,-1 1 0,0-1 0,0 0 0,-1-1 0,0 1 0,0-1 0,-1 0 0,0-1 0,-15 12 0,-11 5 0,-62 34 0,64-40 0,20-11 0,0 1 0,0 1 0,0-1 0,1 2 0,0-1 0,1 2 0,-1-1 0,-13 21 0,20-26 0,1-1 0,0 1 0,0 0 0,0 1 0,0-1 0,1 0 0,0 1 0,0-1 0,0 0 0,0 1 0,1-1 0,0 1 0,-1-1 0,2 1 0,-1-1 0,0 1 0,1-1 0,0 1 0,0-1 0,0 1 0,1-1 0,0 0 0,-1 0 0,1 0 0,1 0 0,-1 0 0,1 0 0,-1-1 0,4 5 0,-2-4 6,-1 1-1,1-1 1,0 0-1,0 0 0,1 0 1,-1-1-1,1 0 1,0 0-1,0 0 1,0 0-1,0 0 1,0-1-1,0 0 0,1 0 1,-1-1-1,1 0 1,0 0-1,-1 0 1,1 0-1,0-1 1,7 0-1,-2-2-140,-1 0 0,1 0 0,-1-1 0,0-1 0,0 0 0,0 0 0,0-1 0,-1 0 0,0-1 0,12-8 0,-1-1-6691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26.0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234 0 24575,'-2'4'0,"1"0"0,-1 0 0,0 0 0,0 0 0,-1 0 0,1 0 0,-1-1 0,0 0 0,1 1 0,-2-1 0,1 0 0,0 0 0,-6 3 0,-16 19 0,6 2 0,-17 20 0,3 2 0,-40 77 0,72-124 0,0 0 0,0-1 0,1 1 0,-1 0 0,0 0 0,1 0 0,-1 0 0,1 0 0,-1-1 0,1 1 0,0 0 0,0 0 0,0 0 0,0 0 0,0 0 0,1 0 0,-1 0 0,0 0 0,1 0 0,0 0 0,-1 0 0,1-1 0,0 1 0,1 2 0,0-2 0,0 0 0,0 0 0,1-1 0,-1 1 0,0 0 0,1-1 0,-1 1 0,1-1 0,0 0 0,-1 0 0,1 0 0,0 0 0,0-1 0,4 2 0,5-1 0,0 0 0,0-1 0,0 0 0,0-1 0,0 0 0,0-1 0,12-3 0,6-6 0,-23 8 0,1 0 0,-1 0 0,1 1 0,-1 0 0,15-2 0,-20 4 0,0 0 0,0 0 0,0 0 0,0 0 0,0 1 0,-1-1 0,1 1 0,0-1 0,0 1 0,-1 0 0,1 0 0,0-1 0,-1 1 0,1 0 0,-1 1 0,1-1 0,-1 0 0,1 0 0,-1 1 0,0-1 0,0 0 0,0 1 0,0-1 0,0 1 0,0 0 0,0-1 0,0 1 0,0 0 0,0 2 0,2 9-120,0 0 0,-1 0 0,0 0 1,-1 1-1,0-1 0,-3 21 0,2-26-406,-1 21-6300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27.6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1412 1 24575,'0'-1'0,"1"1"0,0 0 0,0 0 0,-1 0 0,1 0 0,0 0 0,-1 0 0,1 0 0,0 1 0,-1-1 0,1 0 0,0 0 0,-1 0 0,1 1 0,0-1 0,-1 0 0,1 1 0,-1-1 0,1 0 0,0 1 0,-1-1 0,1 1 0,-1-1 0,1 1 0,-1-1 0,0 1 0,1-1 0,-1 1 0,0 0 0,1-1 0,-1 1 0,0 0 0,1-1 0,-1 1 0,0 0 0,0-1 0,0 1 0,0 0 0,0-1 0,0 1 0,0 0 0,0-1 0,0 1 0,0 0 0,0-1 0,0 1 0,0 0 0,-1-1 0,1 1 0,0 0 0,0-1 0,-1 1 0,0 0 0,0 3 0,0-1 0,-1 0 0,0 0 0,0 0 0,0-1 0,0 1 0,0 0 0,0-1 0,-5 4 0,-5 1 0,-1-1 0,0-1 0,0 0 0,-1-1 0,1 0 0,-1-1 0,0 0 0,0-1 0,0-1 0,-26-1 0,-56 9 0,52-2 0,-1-3 0,-60 0 0,-7 0 0,55 3 0,0 2 0,1 3 0,-110 38 0,142-40 0,1 1 0,0 1 0,0 1 0,-27 22 0,-77 70 0,107-86 0,1 1 0,1 1 0,1 1 0,0 0 0,2 1 0,1 1 0,1 0 0,1 1 0,1 1 0,1 0 0,-9 38 0,14-42 0,-5 15 0,2 0 0,2 0 0,-2 49 0,7-76 0,2 0 0,-1 1 0,1-1 0,1 0 0,0 0 0,0 0 0,1 0 0,0 0 0,1 0 0,0-1 0,0 0 0,1 0 0,0 0 0,1 0 0,0-1 0,14 15 0,4-2 0,2-1 0,-1-2 0,56 30 0,-13-8 0,-55-34 0,-1 1 0,1-2 0,-1 0 0,2 0 0,-1-1 0,0-1 0,1 0 0,26 1 0,11-2 0,56-5 0,-21 0 0,-56 1 0,-1-1 0,48-12 0,-30 6 0,-19 1 0,0 0 0,-1-2 0,38-18 0,1-1 0,-32 15 0,0-2 0,0-1 0,-2-2 0,0-1 0,-2-2 0,0 0 0,-1-2 0,-1-2 0,-2 0 0,0-2 0,37-53 0,-46 57 0,-2-1 0,0-1 0,-2 0 0,0-1 0,-2 0 0,-1-1 0,-2 0 0,0 0 0,5-43 0,-1 3 0,-7 45 0,-1 0 0,-1 0 0,-1-26 0,-2 40 0,0 1 0,-1-1 0,-1 1 0,0 0 0,0 0 0,0 0 0,-1 0 0,0 0 0,-1 1 0,1-1 0,-1 1 0,-9-11 0,-3-3 0,0 1 0,-2 0 0,0 2 0,-2 0 0,0 1 0,0 1 0,-31-18 0,44 30-85,-1 1 0,1 0-1,0 1 1,-1-1 0,1 1-1,-1 1 1,0 0 0,0 0-1,1 0 1,-1 1 0,0 0-1,0 1 1,0-1 0,1 2-1,-12 2 1,-1 2-6741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28.9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140 119 24575,'-1'1'0,"1"-1"0,-1 0 0,0 0 0,1 0 0,-1 0 0,0-1 0,1 1 0,-1 0 0,1 0 0,-1 0 0,0 0 0,1-1 0,-1 1 0,0 0 0,1-1 0,-1 1 0,1 0 0,-1-1 0,1 1 0,-1-1 0,1 1 0,-1-1 0,1 1 0,0-1 0,-1 1 0,1-1 0,0 0 0,-1 1 0,1-1 0,0 1 0,-1-1 0,1 0 0,0 1 0,0-1 0,0 0 0,0 1 0,0-1 0,0 0 0,0 1 0,0-1 0,0 0 0,0 1 0,0-1 0,0 0 0,0 1 0,1-1 0,-1 1 0,0-1 0,0 0 0,1 0 0,17-31 0,-14 26 0,1 1 0,0 0 0,1 0 0,-1 0 0,1 0 0,0 1 0,0 0 0,0 0 0,1 1 0,-1 0 0,1 0 0,0 0 0,0 1 0,0 0 0,0 1 0,0-1 0,1 1 0,7 0 0,-10 1 0,0 1 0,0 0 0,-1-1 0,1 1 0,0 1 0,-1-1 0,1 1 0,-1 0 0,1 0 0,-1 0 0,0 0 0,0 1 0,0 0 0,0 0 0,0 0 0,0 0 0,-1 1 0,0-1 0,0 1 0,0 0 0,0 0 0,0 0 0,-1 0 0,0 0 0,0 1 0,0-1 0,0 1 0,1 5 0,-1-5 0,-1 0 0,0 0 0,0 0 0,0 1 0,0-1 0,-1 0 0,0 0 0,0 1 0,0-1 0,-1 0 0,1 0 0,-1 0 0,-1 1 0,1-1 0,-1 0 0,0 0 0,0-1 0,0 1 0,0 0 0,-4 4 0,0-2 0,1-1 0,-1 0 0,0 0 0,-1-1 0,1 1 0,-1-1 0,0-1 0,0 1 0,-1-1 0,0 0 0,-14 4 0,2 3 0,18-3 0,31 8 0,-12-9 0,-2 0 0,-1 1 0,1 0 0,-1 1 0,-1 1 0,0 0 0,0 1 0,-1 0 0,-1 1 0,0 0 0,0 1 0,-1 0 0,13 24 0,-21-34 0,-1 0 0,0 0 0,0 0 0,0-1 0,-1 1 0,1 0 0,-1 0 0,1 0 0,-1 0 0,0 0 0,0 0 0,0 0 0,-1 0 0,1 0 0,-1 0 0,0 0 0,1 0 0,-1 0 0,-2 3 0,0-2 0,1 0 0,-1 0 0,0 0 0,-1-1 0,1 1 0,0-1 0,-1 0 0,0 0 0,0 0 0,-8 4 0,-3 1 0,0-1 0,0-1 0,-1 0 0,0-2 0,-29 6 0,-10 1 0,33-6 0,-1 0 0,-27 1 0,43-6 0,0 0 0,-1 0 0,1-1 0,0 0 0,0 0 0,0-1 0,0 0 0,0 0 0,0 0 0,0-1 0,-6-4 0,-30-22-1365,27 14-5461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29.5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277 121 24575,'-11'3'0,"0"-1"0,0 2 0,0-1 0,0 2 0,1-1 0,0 2 0,-19 11 0,14-8 0,4-3 0,0 1 0,0 0 0,1 1 0,0 0 0,0 1 0,1 0 0,0 1 0,0-1 0,1 2 0,1-1 0,0 1 0,0 0 0,1 1 0,0 0 0,1 0 0,0 0 0,1 0 0,1 1 0,0-1 0,0 1 0,0 25 0,3-34 0,1 0 0,-1 0 0,1-1 0,1 1 0,-1 0 0,0-1 0,1 1 0,0-1 0,0 1 0,0-1 0,0 0 0,0 0 0,1 0 0,-1 0 0,1 0 0,0 0 0,0-1 0,0 1 0,0-1 0,0 0 0,0 0 0,1 0 0,-1-1 0,1 1 0,0-1 0,7 2 0,4 2 0,1-1 0,0-1 0,0 0 0,0-1 0,18 0 0,-22-3 0,0-1 0,0 0 0,0 0 0,-1-1 0,1-1 0,-1 0 0,0 0 0,0-1 0,0-1 0,18-12 0,-17 10 0,0 0 0,0-1 0,-1-1 0,0 0 0,0-1 0,-1 0 0,-1 0 0,12-19 0,-15 19 0,-1 0 0,-1 0 0,0-1 0,0 0 0,-1 1 0,-1-1 0,0 0 0,-1-1 0,0 1 0,-1 0 0,0 0 0,-3-18 0,3 22 0,-2 0 0,1 0 0,-1 0 0,0 1 0,-1-1 0,0 1 0,0 0 0,-1 0 0,1 0 0,-2 0 0,1 0 0,-1 1 0,0 0 0,0 0 0,0 0 0,-1 1 0,0-1 0,0 1 0,-13-7 0,-4 0-455,0 2 0,-41-14 0,42 18-6371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30.8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313 32 24575,'0'2'0,"-1"-1"0,0 0 0,0 1 0,1-1 0,-1 0 0,0 1 0,0-1 0,0 0 0,0 0 0,0 0 0,0 0 0,-1 0 0,1 0 0,0 0 0,0 0 0,-1-1 0,1 1 0,-1 0 0,-2 0 0,-37 15 0,30-12 0,-1 2 0,1 0 0,-1 1 0,1 0 0,0 1 0,1 0 0,0 1 0,1 0 0,-1 0 0,2 1 0,-1 0 0,1 1 0,1 0 0,0 0 0,-7 16 0,-1 5 0,1 1 0,2 0 0,1 1 0,-8 41 0,13-47 0,1 1 0,2-1 0,1 1 0,1 0 0,2 0 0,0 0 0,2 0 0,12 49 0,-12-69 0,2 0 0,-1 1 0,1-1 0,1-1 0,0 1 0,0-1 0,0 0 0,1 0 0,0-1 0,1 0 0,10 8 0,18 11 0,51 29 0,-27-19 0,-24-13 0,1-2 0,0-2 0,2-1 0,0-2 0,1-1 0,68 14 0,-50-17 0,0-4 0,102 4 0,-80-11 0,-40 1 0,0-2 0,76-10 0,-106 7 0,1 0 0,-1 0 0,0-1 0,0-1 0,0 1 0,0-2 0,-1 1 0,0-1 0,0-1 0,12-11 0,6-9 0,39-52 0,-34 41 0,-21 23 0,0-1 0,0 0 0,-2 0 0,0-1 0,-1 0 0,-1-1 0,0 1 0,-1-1 0,-1-1 0,-1 1 0,-1-1 0,2-25 0,-4 30 0,-1 0 0,0 0 0,-1-1 0,-1 1 0,0 0 0,-1 0 0,0 0 0,-1 1 0,0-1 0,-2 1 0,1 0 0,-2 0 0,0 0 0,0 1 0,-1 0 0,-18-20 0,-122-111 0,119 119 0,0 2 0,-2 1 0,0 1 0,-1 2 0,-50-21 0,-179-52 0,185 68 0,59 18 0,-1 0 0,1 1 0,-1 1 0,0 1 0,0 1 0,0 0 0,0 1 0,0 1 0,-22 4 0,11 2 0,-1 1 0,1 1 0,1 1 0,-45 23 0,52-24-1365,2-2-5461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8:54.6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60 24575,'0'-4'0,"-1"-1"0,1 1 0,1-1 0,-1 1 0,1-1 0,0 1 0,0-1 0,0 1 0,1-1 0,1-4 0,-2 8 0,-1 1 0,1-1 0,-1 1 0,0 0 0,1-1 0,-1 1 0,1 0 0,-1-1 0,1 1 0,-1 0 0,1-1 0,-1 1 0,1 0 0,-1 0 0,1 0 0,-1-1 0,1 1 0,-1 0 0,1 0 0,-1 0 0,1 0 0,0 0 0,-1 0 0,1 0 0,-1 0 0,1 0 0,-1 1 0,1-1 0,0 0 0,25 21 0,-20-13 0,0 0 0,0 0 0,-1 1 0,0 0 0,-1-1 0,0 2 0,0-1 0,4 15 0,11 84 0,-2-6 0,0-39-1365,-15-71-5461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17.1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1529 24575,'-1'26'0,"0"-14"0,1-1 0,0 1 0,1-1 0,0 1 0,4 14 0,-5-25 0,0-1 0,0 1 0,1 0 0,-1-1 0,0 1 0,0-1 0,0 1 0,1-1 0,-1 1 0,0 0 0,1-1 0,-1 1 0,0-1 0,1 0 0,-1 1 0,1-1 0,-1 1 0,1-1 0,-1 0 0,1 1 0,-1-1 0,1 0 0,-1 1 0,1-1 0,-1 0 0,1 0 0,-1 1 0,1-1 0,0 0 0,-1 0 0,1 0 0,-1 0 0,1 0 0,1 0 0,19-14 0,15-30 0,-4-8 0,-2-2 0,-2-1 0,34-93 0,35-185 0,-81 256 0,-3-1 0,5-120 0,-24-159 0,5 339 0,-1 0 0,-1 0 0,0 0 0,-1 1 0,-1-1 0,-11-26 0,14 38 0,-1 0 0,-1 1 0,1-1 0,-1 1 0,0-1 0,0 1 0,0 0 0,-1 1 0,0-1 0,0 1 0,0 0 0,0 0 0,-1 0 0,1 1 0,-1 0 0,0 0 0,0 0 0,0 1 0,-1 0 0,1 0 0,-8-1 0,10 3 0,0 0 0,0 0 0,0 0 0,-1 0 0,1 1 0,0-1 0,0 1 0,0 0 0,0 0 0,0 1 0,0-1 0,0 1 0,1 0 0,-1 0 0,0 0 0,1 1 0,0-1 0,-1 1 0,1 0 0,0 0 0,0 0 0,1 0 0,-1 0 0,1 1 0,-1-1 0,1 1 0,-3 7 0,-3 6 0,0 1 0,1 1 0,1-1 0,-7 33 0,3 18 0,3 1 0,2 0 0,7 90 0,0-82 0,3-10 0,3-1 0,4 0 0,2 0 0,3-2 0,29 74 0,-38-115 30,1-1 0,2 1 0,14 23 0,-21-39-144,1-1 0,0 0-1,0 0 1,1-1 0,0 1 0,0-1-1,0-1 1,1 1 0,0-1 0,0 0-1,0-1 1,15 8 0,2-4-6712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8:54.9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 1 24575,'-5'0'0,"3"0"0,2 5 0,7 2 0,1 0-8191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8:55.4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0 147 24575,'1'-12'0,"-1"-1"0,2 1 0,0-1 0,0 1 0,7-21 0,-8 30 0,0 0 0,-1 1 0,1-1 0,0 0 0,1 1 0,-1-1 0,0 1 0,1 0 0,-1-1 0,1 1 0,0 0 0,0 0 0,0 0 0,0 0 0,0 0 0,0 0 0,1 1 0,-1-1 0,0 1 0,1 0 0,0-1 0,-1 1 0,1 0 0,-1 1 0,1-1 0,0 0 0,0 1 0,0-1 0,-1 1 0,1 0 0,4 0 0,-5 1 0,1 0 0,-1-1 0,1 1 0,-1 0 0,1 0 0,-1 1 0,0-1 0,0 0 0,1 1 0,-1 0 0,0-1 0,0 1 0,0 0 0,-1 0 0,1 0 0,0 0 0,-1 0 0,1 0 0,-1 1 0,2 3 0,18 57 0,-11-29 0,-1-21 0,-1-23 0,2-35 0,-7 30 0,-2 9 0,1 1 0,-1 0 0,1-1 0,1 1 0,-1 0 0,1 0 0,0 0 0,0 1 0,0-1 0,1 1 0,5-6 0,-8 9 0,1 0 0,0 0 0,0 0 0,-1 0 0,1 0 0,0 0 0,0 0 0,0 1 0,0-1 0,0 1 0,0-1 0,0 1 0,0 0 0,0 0 0,0 0 0,0 0 0,0 0 0,0 0 0,0 0 0,0 1 0,0-1 0,-1 1 0,1 0 0,0-1 0,0 1 0,0 0 0,0 0 0,-1 0 0,1 0 0,0 0 0,-1 1 0,1-1 0,-1 1 0,3 1 0,4 6 14,-1 0-1,1 0 0,-1 0 0,-1 1 1,0 0-1,0 0 0,-1 1 1,5 12-1,2 9-756,11 50 1,-17-51-6084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8:55.9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1 341 24575,'0'2'0,"1"0"0,0 0 0,0 0 0,0 0 0,0 0 0,0 0 0,0 0 0,0-1 0,1 1 0,-1 0 0,1-1 0,-1 1 0,1-1 0,-1 0 0,1 1 0,0-1 0,0 0 0,0 0 0,0 0 0,0 0 0,3 1 0,45 15 0,-26-12 0,46 5 0,-61-9 0,1-1 0,-1 0 0,1 0 0,0-1 0,-1 0 0,0-1 0,17-5 0,-24 7 0,-1-1 0,0 1 0,1 0 0,-1-1 0,0 0 0,1 1 0,-1-1 0,0 0 0,0 1 0,0-1 0,0 0 0,0 0 0,0 0 0,0 0 0,0 0 0,0 0 0,0 0 0,0-1 0,0 1 0,-1 0 0,1 0 0,-1-1 0,1 1 0,-1 0 0,1-1 0,-1 1 0,0 0 0,0-1 0,1 1 0,-1-1 0,0 1 0,0 0 0,0-1 0,-1 1 0,1-1 0,0 1 0,0 0 0,-1-1 0,1 1 0,-1 0 0,1-1 0,-1 1 0,0 0 0,-1-3 0,-4-5 0,-1 1 0,0-1 0,0 1 0,-16-13 0,12 10 0,-52-40 0,40 33 0,-42-40 0,60 53 0,1 0 0,0 0 0,-1-1 0,2 1 0,-1-1 0,1 0 0,0 0 0,0 0 0,0 0 0,1-1 0,0 1 0,0-1 0,-1-10 0,3 15 3,0-1 0,0 1 0,1 0 0,-1 0 0,0 0 0,1-1 0,0 1 0,-1 0 0,1 0 0,0 0 0,0 0 0,0 0 0,0 0 0,0 1 0,1-1 0,-1 0 0,1 0 0,-1 1 0,1-1 0,-1 1 0,1 0 0,0-1 0,0 1 0,0 0 0,0 0 0,0 0 0,0 0 0,0 0 0,0 1 0,0-1 0,0 0 0,4 1 0,7-3-235,1 1 1,1 0-1,25 1 1,-30 1-307,22 0-6288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8:56.4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308 1 24575,'-14'0'0,"0"0"0,0 1 0,0 0 0,0 2 0,0-1 0,0 2 0,-19 6 0,24-5 0,0 0 0,1 0 0,-1 0 0,1 1 0,0 0 0,1 1 0,-1 0 0,1 0 0,1 1 0,-1-1 0,-5 11 0,2-3 0,0 0 0,2 1 0,0 0 0,0 1 0,2-1 0,0 1 0,-5 26 0,6-12 0,1 1 0,2-1 0,2 44 0,0-58 0,1-1 0,1 1 0,1-1 0,0 1 0,1-1 0,1 0 0,1-1 0,0 1 0,0-1 0,11 16 0,-11-22 0,0-1 0,0 1 0,1-2 0,0 1 0,0-1 0,1 0 0,0 0 0,1-1 0,-1 0 0,1 0 0,0-1 0,0 0 0,1-1 0,0 0 0,-1-1 0,1 1 0,14 1 0,7-1-1365,-4-2-5461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8:57.3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23 156 24575,'-1'-1'0,"0"1"0,0-1 0,0 1 0,0-1 0,0 0 0,0 1 0,0-1 0,0 0 0,1 0 0,-1 0 0,0 1 0,0-1 0,1 0 0,-1 0 0,0 0 0,1 0 0,-1 0 0,1 0 0,0 0 0,-1-1 0,1 1 0,0 0 0,-1 0 0,1-2 0,-5-28 0,4 28 0,1 0 0,1 0 0,-1 0 0,0 0 0,1 0 0,-1 0 0,1 0 0,0 0 0,0 0 0,0 0 0,0 1 0,1-1 0,-1 0 0,1 1 0,-1-1 0,1 1 0,0-1 0,4-3 0,-1 2 0,0 0 0,1 0 0,-1 0 0,1 1 0,0 0 0,0 0 0,0 1 0,11-4 0,-9 3 0,0 1 0,0 0 0,0 1 0,0 0 0,1 0 0,-1 1 0,0 0 0,1 0 0,-1 1 0,0 0 0,0 1 0,0-1 0,1 2 0,11 4 0,-18-6 0,1 1 0,0-1 0,-1 1 0,1 0 0,-1 0 0,1 0 0,-1 1 0,0-1 0,0 1 0,0-1 0,0 1 0,0-1 0,-1 1 0,1 0 0,-1 0 0,0 0 0,1 0 0,-1 0 0,-1 0 0,1 0 0,0 0 0,-1 0 0,0 1 0,0-1 0,0 0 0,0 0 0,0 0 0,0 1 0,-1-1 0,0 0 0,1 0 0,-1 0 0,-1 0 0,1 0 0,0 0 0,-1 0 0,1 0 0,-1-1 0,0 1 0,0-1 0,-3 4 0,5-5 0,-1 0 0,0-1 0,0 1 0,1 0 0,-1 0 0,1 0 0,-1 0 0,1 0 0,-1 0 0,1 0 0,0 0 0,-1 0 0,1 0 0,0 0 0,0 0 0,0 0 0,0 1 0,0-1 0,0 0 0,0 0 0,0 0 0,0 0 0,1 0 0,-1 0 0,0 0 0,1 0 0,-1 0 0,0 0 0,1 0 0,-1 0 0,1 0 0,0 0 0,-1 0 0,1 0 0,0-1 0,0 1 0,-1 0 0,1 0 0,0-1 0,0 1 0,1 0 0,52 30 0,-29-18 0,-12-5 0,-1 0 0,0 1 0,-1 0 0,0 1 0,0 0 0,-1 1 0,11 14 0,-20-23 0,1 0 0,0 1 0,-1-1 0,1 1 0,-1-1 0,0 1 0,0 0 0,0-1 0,0 1 0,-1 0 0,1 0 0,-1 0 0,1 0 0,-1-1 0,0 1 0,0 0 0,0 0 0,-1 0 0,1 0 0,-1 0 0,1 0 0,-1-1 0,0 1 0,0 0 0,0-1 0,0 1 0,-1 0 0,1-1 0,-1 0 0,0 1 0,1-1 0,-1 0 0,0 0 0,0 0 0,-1 0 0,1 0 0,0 0 0,-1-1 0,1 1 0,-1-1 0,1 1 0,-5 0 0,-14 8-124,0-1 0,0-2 0,0 0 0,-1-1 0,0-1 0,0-1-1,0-1 1,-1-1 0,1-1 0,-32-3 0,41 1-6702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8:57.9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64 24575,'0'-2'0,"1"0"0,0 0 0,0 0 0,0 1 0,0-1 0,0 0 0,0 0 0,0 0 0,1 1 0,-1-1 0,1 1 0,-1-1 0,1 1 0,-1-1 0,1 1 0,0 0 0,0 0 0,0 0 0,0 0 0,0 0 0,3-1 0,45-15 0,-33 13 0,0 1 0,0 0 0,0 2 0,0 0 0,0 0 0,0 2 0,0 0 0,32 7 0,-42-7 0,0 1 0,-1 0 0,1 0 0,-1 0 0,0 1 0,0 0 0,0 1 0,0-1 0,0 1 0,-1 0 0,1 1 0,-1-1 0,0 1 0,-1 0 0,1 0 0,-1 0 0,0 1 0,0 0 0,-1 0 0,0 0 0,0 0 0,0 0 0,0 1 0,-1-1 0,1 8 0,-2-12 0,0 1 0,-1 0 0,0 0 0,1 0 0,-1 0 0,0 0 0,0 0 0,-1 0 0,1 0 0,-1 0 0,1 0 0,-1 0 0,0 0 0,0 0 0,0-1 0,0 1 0,-1 0 0,1-1 0,-1 1 0,0-1 0,1 1 0,-1-1 0,-3 2 0,-2 2 0,-1 0 0,1-1 0,-1 0 0,-1-1 0,-15 7 0,2-1 0,85 12 0,-47-16 0,-1 2 0,1-1 0,-1 2 0,0 0 0,16 14 0,-27-20 0,1 1 0,-1 0 0,0 0 0,0 0 0,0 0 0,0 1 0,-1 0 0,0 0 0,0 0 0,0 0 0,0 0 0,-1 0 0,0 1 0,0-1 0,0 1 0,-1 0 0,0 0 0,0-1 0,0 9 0,-2-9 0,0-1 0,0 1 0,-1-1 0,1 1 0,-1-1 0,0 1 0,-1-1 0,1 0 0,-1 0 0,1 0 0,-1 0 0,0 0 0,-1-1 0,1 1 0,-1-1 0,1 0 0,-1 0 0,0 0 0,0-1 0,-8 4 0,-8 5 0,-1-1 0,-40 13 0,-10-6-1365,41-12-5461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8:58.3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24575,'53'-1'0,"-21"0"0,-1 1 0,59 8 0,-80-6 0,-1 0 0,1 1 0,-1 0 0,1 0 0,-1 1 0,0 0 0,0 1 0,-1 0 0,0 0 0,0 1 0,0 0 0,0 1 0,8 9 0,0 1 0,-1 2 0,-1-1 0,-1 2 0,0 0 0,-2 0 0,18 44 0,-25-53 0,0 1 0,-1 0 0,0 0 0,-1 0 0,-1 0 0,0 0 0,0 0 0,-1 1 0,-1-1 0,0 0 0,-1 0 0,0 0 0,0 0 0,-2 0 0,-5 14 0,5-17 1,0-1 0,-1 1 0,0-1 0,-1 0 0,0 0 0,0 0 0,-1-1 0,0 0-1,-11 8 1,-7 4-3,-45 24 0,-7 6-1368,55-33-5456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96 24575,'-1'-1'0,"0"1"0,0 0 0,0 0 0,0-1 0,0 1 0,0 0 0,0-1 0,0 1 0,0-1 0,0 1 0,0-1 0,0 1 0,0-1 0,0 0 0,1 0 0,-1 1 0,0-1 0,0 0 0,1 0 0,-1 0 0,1 0 0,-1 0 0,1 0 0,-1 0 0,1 0 0,0 0 0,-1 0 0,1 0 0,0 0 0,0 0 0,-1 0 0,1 0 0,0 0 0,0 0 0,0 0 0,1 0 0,-1-2 0,0 1 0,0 0 0,0-1 0,1 1 0,-1 0 0,1 0 0,-1-1 0,1 1 0,0 0 0,-1 0 0,1 0 0,0 0 0,1 0 0,-1 0 0,0 0 0,1 0 0,2-3 0,4 1 0,-1 0 0,1 1 0,0 0 0,0 0 0,0 1 0,0 0 0,1 0 0,-1 1 0,0 0 0,1 1 0,-1 0 0,1 0 0,-1 1 0,0 0 0,1 0 0,10 3 0,-15-3 0,-1 0 0,1 0 0,-1 0 0,1 0 0,-1 0 0,0 1 0,0-1 0,1 1 0,-1 0 0,0 0 0,-1 0 0,1 1 0,0-1 0,-1 1 0,1-1 0,-1 1 0,1 0 0,-1 0 0,0 0 0,-1 0 0,1 0 0,0 0 0,-1 1 0,0-1 0,0 0 0,0 1 0,0-1 0,0 1 0,-1 0 0,1-1 0,-1 1 0,0-1 0,0 1 0,0 0 0,-1-1 0,1 1 0,-1-1 0,0 1 0,-2 5 0,-1 2 0,-1-1 0,0 1 0,0-1 0,-1 0 0,0 0 0,-1-1 0,0 0 0,-1 0 0,-8 8 0,-10 6 0,-48 33 0,53-41 0,-1 1 0,2 0 0,0 2 0,-23 26 0,40-41 0,0 0 0,1 0 0,-1 1 0,1-1 0,0 0 0,0 1 0,0-1 0,1 1 0,-1 0 0,1 0 0,-1 0 0,1 0 0,1-1 0,-1 1 0,1 0 0,-1 0 0,1 1 0,0-1 0,0 0 0,1 0 0,-1 0 0,1 0 0,0 0 0,2 6 0,0-5 0,1 0 0,-1-1 0,1 1 0,0-1 0,0 1 0,1-1 0,-1 0 0,1-1 0,0 1 0,0-1 0,0 0 0,0 0 0,1-1 0,-1 1 0,1-1 0,7 2 0,28 9 0,51 9 0,-80-19 0,1-1 0,0-1 0,0 0 0,-1-1 0,1 0 0,0-1 0,0-1 0,21-4 0,-31 5-114,1-1 1,0 1-1,-1-1 0,0 0 0,1 0 1,-1 0-1,0-1 0,0 1 0,0 0 1,0-1-1,4-6 0,6-10-6712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433 12 24575,'0'0'0,"0"-1"0,0 1 0,0-1 0,0 1 0,-1-1 0,1 1 0,0-1 0,0 1 0,0-1 0,0 1 0,-1-1 0,1 1 0,0-1 0,0 1 0,-1 0 0,1-1 0,0 1 0,-1-1 0,1 1 0,-1 0 0,1-1 0,0 1 0,-1 0 0,1 0 0,-1-1 0,1 1 0,-1 0 0,1 0 0,-1 0 0,1-1 0,-1 1 0,-23 0 0,-20 12 0,27-5 0,0 1 0,0 1 0,1 1 0,0 0 0,1 1 0,0 1 0,-16 16 0,-7 11 0,-41 54 0,68-79 0,0 2 0,1-1 0,1 2 0,0-1 0,1 1 0,1 0 0,1 1 0,1 0 0,0 0 0,1 0 0,1 0 0,0 1 0,2-1 0,0 1 0,2 18 0,0-17 0,1-1 0,0 0 0,2 0 0,0 1 0,1-2 0,1 1 0,1-1 0,0 0 0,1 0 0,1-1 0,1 0 0,1-1 0,0 0 0,1 0 0,0-1 0,2-1 0,-1 0 0,2-1 0,0-1 0,0 0 0,1-1 0,35 19 0,-7-6 0,-15-6 0,1-3 0,55 22 0,-59-28 0,0-2 0,0-1 0,1-1 0,0-1 0,48 1 0,-67-5 0,19 0 0,1-1 0,45-7 0,-63 6 0,0-1 0,0 0 0,0 0 0,0-1 0,-1-1 0,0 0 0,0 0 0,0-1 0,0 0 0,10-10 0,2-2 0,-1-1 0,-2-1 0,0-1 0,0-1 0,14-26 0,-23 34 0,-2-1 0,0 0 0,-1 0 0,0 0 0,-1-1 0,-1 0 0,-1 0 0,0 0 0,1-32 0,-2 6 0,-3 0 0,-1 0 0,-2 0 0,-2 0 0,-21-77 0,22 103 0,-1 0 0,0 0 0,-2 1 0,1 0 0,-2 1 0,0-1 0,-1 2 0,0-1 0,-1 1 0,-1 1 0,0 0 0,-1 1 0,0 0 0,0 1 0,-1 0 0,0 1 0,-24-11 0,17 12 0,-1 0 0,1 1 0,-1 2 0,0 0 0,-1 1 0,1 1 0,-1 1 0,1 1 0,-25 3 0,-75-1-1365,96-1-5461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24575,'0'1'0,"-1"74"0,4-1 0,13 82 0,-8-71 62,-7-63-419,1 0 0,1 0 1,8 30-1,-5-32-6469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18.0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 1144 24575,'0'1'0,"0"0"0,0 1 0,0-1 0,0 0 0,0 0 0,0 1 0,1-1 0,-1 0 0,0 0 0,1 0 0,-1 0 0,1 1 0,-1-1 0,1 0 0,-1 0 0,1 0 0,0 0 0,-1 0 0,1 0 0,0 0 0,0-1 0,0 1 0,0 0 0,0 0 0,0-1 0,0 1 0,0 0 0,0-1 0,0 1 0,0-1 0,0 1 0,0-1 0,1 0 0,-1 0 0,1 1 0,1-1 0,-1 0 0,0 0 0,1 0 0,-1-1 0,0 1 0,0-1 0,1 1 0,-1-1 0,0 0 0,0 0 0,0 0 0,0 0 0,0 0 0,0 0 0,0-1 0,0 1 0,3-4 0,5-8 0,0-1 0,-1 0 0,-1 0 0,0-1 0,-1 0 0,0 0 0,-2-1 0,1 0 0,-2 0 0,0 0 0,-1-1 0,1-31 0,-3 47 0,-1 0 0,0 0 0,0 0 0,0 0 0,1 0 0,-1 0 0,0 0 0,0 0 0,0 0 0,0 0 0,-1 0 0,1 0 0,0 0 0,0 0 0,-1 0 0,1 0 0,0 0 0,-1 0 0,1 0 0,-1 1 0,1-1 0,-1 0 0,0 0 0,1 0 0,-1 1 0,0-1 0,1 0 0,-1 1 0,0-1 0,0 1 0,0-1 0,1 1 0,-1-1 0,0 1 0,0-1 0,0 1 0,0 0 0,0-1 0,0 1 0,0 0 0,0 0 0,0 0 0,0 0 0,-1 0 0,-1 1 0,0 0 0,0 0 0,0 0 0,0 1 0,0-1 0,0 1 0,1 0 0,-1 0 0,1 0 0,-1 0 0,1 0 0,0 1 0,-3 2 0,-10 16 0,0 0 0,2 1 0,1 1 0,0 0 0,2 0 0,-15 49 0,20-51 0,0 0 0,1 0 0,1 0 0,1 0 0,0 0 0,2 1 0,1-1 0,6 39 0,-6-53 0,1-1 0,0 1 0,0-1 0,0 1 0,1-1 0,0 0 0,0 0 0,1 0 0,-1-1 0,1 1 0,1-1 0,-1 0 0,1 0 0,0 0 0,0 0 0,0-1 0,0 0 0,1 0 0,9 4 0,-8-5 0,0 0 0,0-1 0,1 0 0,-1-1 0,1 1 0,-1-2 0,1 1 0,0-1 0,-1 0 0,1 0 0,-1-1 0,1 0 0,-1 0 0,1-1 0,-1 0 0,1 0 0,9-6 0,-7 3 0,0 0 0,0-1 0,-1 0 0,1 0 0,-2-1 0,1-1 0,-1 1 0,0-2 0,10-12 0,4-9 0,27-50 0,-42 67 0,12-26 0,-2-2 0,-2 0 0,-2 0 0,-2-2 0,-1 1 0,3-51 0,10-94 0,-2-226 0,-21 368 0,-3 1 0,-1 1 0,-2-1 0,-18-65 0,6 74 0,6 29 0,11 6 0,0 1 0,0-1 0,0 1 0,1 0 0,-1-1 0,0 1 0,0 0 0,1-1 0,-1 1 0,0 0 0,1 0 0,-1 0 0,1-1 0,-1 1 0,1 0 0,0 0 0,-1 0 0,0 2 0,-2 9 0,-1 0 0,1 1 0,1 0 0,1-1 0,-1 1 0,2 0 0,0 0 0,1 0 0,0 0 0,5 22 0,6 14 0,25 69 0,-13-50 0,137 560 0,-134-467 0,14 323 0,-41-451 0,-2 0 0,-1 0 0,-10 48 0,10-66 0,-2 1 0,1-1 0,-2 0 0,0 0 0,-1 0 0,0-1 0,-2 0 0,1 0 0,-12 13 0,18-24 0,-1-1 0,1 0 0,0 1 0,-1-1 0,1 0 0,-1 0 0,0 0 0,1-1 0,-1 1 0,0-1 0,-3 2 0,4-3 0,1 0 0,0 1 0,-1-1 0,1 0 0,-1 0 0,1 0 0,0 0 0,-1 0 0,1 0 0,0 0 0,-1-1 0,1 1 0,0-1 0,-1 1 0,1 0 0,0-1 0,-1 0 0,1 1 0,-1-2 0,-1-1 0,0 0 0,0 0 0,1 0 0,-1-1 0,1 1 0,0-1 0,0 0 0,0 1 0,0-1 0,0 0 0,1 0 0,0 0 0,0 0 0,0-1 0,0-5 0,-4-58 0,2 0 0,12-116 0,-8 164 0,1 0 0,0 0 0,2 0 0,1 1 0,13-37 0,-15 50 0,-1 0 0,1 1 0,0-1 0,1 1 0,0-1 0,-1 1 0,2 1 0,-1-1 0,0 0 0,1 1 0,0 0 0,0 0 0,0 1 0,1-1 0,-1 1 0,1 0 0,0 1 0,-1-1 0,1 1 0,1 0 0,-1 1 0,10-2 0,24 0 0,1 1 0,0 3 0,54 7 0,4 15-1365,-77-19-5461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1 125 24575,'-1'-5'0,"1"-1"0,1 0 0,-1 0 0,1 0 0,0 0 0,0 0 0,1 1 0,0-1 0,0 1 0,0-1 0,1 1 0,-1 0 0,1 0 0,7-9 0,-7 11 0,1-1 0,-1 1 0,1 1 0,0-1 0,0 0 0,1 1 0,-1 0 0,0 0 0,1 0 0,-1 1 0,1-1 0,-1 1 0,1 0 0,0 0 0,0 1 0,-1-1 0,1 1 0,8 1 0,-11-1 0,1 0 0,0 0 0,0 1 0,-1-1 0,1 1 0,0-1 0,-1 1 0,1 0 0,-1 0 0,1 1 0,-1-1 0,1 0 0,-1 1 0,0-1 0,0 1 0,0 0 0,0 0 0,0 0 0,0 0 0,2 2 0,-1 1 0,-1 0 0,0-1 0,1 1 0,-1 0 0,-1 0 0,1 0 0,-1 0 0,0 1 0,1 9 0,-2 1 0,0-1 0,-1 1 0,0-1 0,-1 0 0,-1 1 0,-7 20 0,3-18 0,-1-1 0,-1 0 0,0-1 0,-1 0 0,-1 0 0,-17 18 0,-9 14 0,35-46 0,0 1 0,0 0 0,1-1 0,-1 1 0,1 0 0,-1 0 0,1 0 0,0 0 0,0 0 0,0 0 0,0 1 0,1-1 0,-1 0 0,1 0 0,0 1 0,0-1 0,0 0 0,0 0 0,1 1 0,-1-1 0,1 0 0,0 0 0,0 0 0,0 0 0,2 4 0,-1-3 0,1-1 0,0 1 0,0-1 0,0 0 0,0 0 0,0-1 0,1 1 0,-1-1 0,1 1 0,-1-1 0,1 0 0,0-1 0,0 1 0,0 0 0,0-1 0,0 0 0,0 0 0,1 0 0,3-1 0,10 2 40,-1 0 0,33-3 0,-44 1-175,1-1 0,0 0 0,-1-1 0,0 1 0,1-1 0,-1-1 0,0 1 0,0-1 0,0 0 0,9-6 0,0-4-6691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21 24575,'-1'-1'0,"1"0"0,0 0 0,0 0 0,-1 0 0,1 0 0,-1 0 0,1 0 0,-1 0 0,1 0 0,-1 0 0,0 1 0,1-1 0,-1 0 0,0 0 0,0 0 0,0 1 0,0-1 0,1 0 0,-1 1 0,0-1 0,0 1 0,0-1 0,0 1 0,0-1 0,0 1 0,0 0 0,-1 0 0,1-1 0,0 1 0,0 0 0,0 0 0,0 0 0,0 0 0,0 0 0,0 1 0,0-1 0,-1 0 0,1 0 0,0 1 0,-1-1 0,-45 13 0,33-6 0,0 0 0,0 1 0,1 0 0,0 1 0,0 1 0,1 0 0,0 0 0,1 1 0,1 1 0,-13 16 0,11-11 0,1 2 0,1 0 0,1 0 0,0 1 0,1 0 0,-8 35 0,4 12 0,2 0 0,4 1 0,4 115 0,2-145 0,1-21 0,0 0 0,1 0 0,1 0 0,1-1 0,0 1 0,1-1 0,1 0 0,1 0 0,0-1 0,1 1 0,14 20 0,5 1 0,2-1 0,2-1 0,35 31 0,-49-53 0,0-2 0,1 0 0,0-1 0,1-1 0,0-1 0,0 0 0,40 9 0,96 14 0,-145-28 0,1 0 0,0-1 0,0 0 0,0-1 0,1 0 0,-1-1 0,0 0 0,0-1 0,0 0 0,0 0 0,0-2 0,0 1 0,0-1 0,0-1 0,14-6 0,68-46 0,-2-5 0,135-117 0,-209 163 0,-1 0 0,-1-1 0,0-1 0,-1 0 0,0-1 0,-2-1 0,0 0 0,-1 0 0,-1-1 0,-1-1 0,-1 1 0,-1-1 0,0-1 0,-2 1 0,0-1 0,-2 0 0,2-41 0,-5 40 0,-1-1 0,-1 1 0,-1-1 0,-2 1 0,0 0 0,-1 0 0,-14-34 0,13 42 0,0 1 0,-1 0 0,0 1 0,-1 0 0,-1 0 0,0 1 0,-1 0 0,0 1 0,-1 0 0,0 1 0,0 0 0,-20-11 0,4 6 0,-1 1 0,-1 1 0,0 2 0,0 1 0,-1 1 0,-1 2 0,-57-7 0,-17 7 0,-108 6 0,100 3 0,110-3 8,0 1-1,-1 0 1,1 1-1,0-1 1,-1 1-1,1-1 1,0 1-1,0 1 1,0-1-1,0 1 1,0-1-1,0 1 1,0 0-1,0 1 1,-3 2-1,4-2-94,1 0-1,-1 0 1,1 0 0,0 1-1,0-1 1,0 1 0,0 0-1,1 0 1,0 0-1,-1-1 1,1 1 0,1 0-1,-1 0 1,1 0 0,-1 1-1,1 3 1,0 17-6739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0 498 24575,'3'-12'0,"0"1"0,0-1 0,1 1 0,1-1 0,0 1 0,0 0 0,1 1 0,0 0 0,10-13 0,1-3 0,4-8 0,0 1 0,3 1 0,34-37 0,-43 54 0,0 1 0,1 0 0,1 1 0,0 1 0,1 1 0,0 1 0,38-17 0,-31 17-455,-1-1 0,31-19 0,-34 17-6371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1 896 24575,'2'-9'0,"0"0"0,1 0 0,0 0 0,0 1 0,1-1 0,0 1 0,1 0 0,9-12 0,54-72 0,101-125 0,-27 33 0,-119 154 0,2 1 0,44-41 0,-17 20 0,-41 36 0,0 0 0,0 0 0,9-18 0,14-19 0,-34 50-39,1 0 0,-1 1 0,0-1 0,1 1 0,-1-1 0,0 1 0,1-1 0,-1 1 0,1-1 0,-1 1 0,1-1 0,-1 1 0,1 0 0,-1-1 0,1 1 0,-1 0 0,1-1 0,-1 1 0,1 0 0,0 0 0,-1 0 0,1-1 0,0 1 0,-1 0 0,1 0 0,0 0 0,-1 0 0,1 0 0,-1 0 0,1 0 0,0 0 0,-1 1 0,1-1 0,0 0 0,6 7-6787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24575,'14'1'0,"1"0"0,-1 1 0,0 0 0,1 2 0,-1-1 0,-1 2 0,1 0 0,-1 1 0,1 0 0,-2 1 0,18 11 0,11 12 0,73 68 0,-22-17 0,106 98 0,-35-28 0,-163-151 0,6 4-105,0 1 0,0-1 0,-1 2 0,1-1 0,-1 0 0,0 1 0,-1 0 0,0 0 0,0 1 0,0-1 0,0 1 0,2 7 0,-1 8-6721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0 24575,'1'10'0,"0"0"0,1 0 0,0 0 0,6 15 0,5 30 0,-9-15 0,-1-1 0,-7 74 0,2-94 0,-1-1 0,0 0 0,-2 0 0,0-1 0,-1 1 0,-1-1 0,0 0 0,-14 21 0,13-23 20,0 1 0,-8 26 0,2-7-1445,6-17-5401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24575,'5'0'0,"2"5"0,0 7 0,-2 12 0,-1 7 0,-2 3 0,-1 2 0,0-1 0,-1-1 0,-1-1 0,1 0 0,0-2 0,0 0 0,0 0 0,5-6 0,2-7-8191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24575,'41'-1'0,"-27"0"0,1 0 0,0 1 0,-1 1 0,1 0 0,22 6 0,-33-6 0,0 0 0,-1 1 0,1 0 0,0-1 0,-1 1 0,0 1 0,1-1 0,-1 0 0,0 1 0,0 0 0,0-1 0,-1 1 0,1 0 0,-1 0 0,0 1 0,1-1 0,-1 1 0,-1-1 0,1 1 0,0-1 0,-1 1 0,0 0 0,0 0 0,0 0 0,0 5 0,11 63 0,-3 1 0,0 96 0,-10-142-341,1 0 0,2-1-1,8 47 1,-3-47-6485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24575,'6'0'0,"6"0"0,6 0 0,6 0 0,4 0 0,2 0 0,2 0 0,-1 0 0,1 0 0,-5 0-8191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24575,'5'2'0,"-1"-1"0,1 1 0,-1 0 0,0 1 0,1-1 0,-1 1 0,0 0 0,-1 0 0,1 0 0,-1 0 0,4 5 0,13 9 0,24 14 0,-2 1 0,-2 3 0,-1 1 0,-2 1 0,58 77 0,-60-71 0,3-1 0,60 51 0,31 35 0,-86-84 0,2-1 0,92 66 0,-87-71 0,-34-26 0,-5-5 0,0 1 0,-1 0 0,0 1 0,0 0 0,-1 0 0,-1 1 0,11 14 0,-19-23-39,1 0 0,-1 0 0,0-1 0,0 1 0,1 0 0,-1 0 0,0 0 0,0-1 0,0 1 0,0 0 0,0 0 0,0 0 0,-1 0 0,1-1 0,0 1 0,0 0 0,-1 0 0,1-1 0,0 1 0,-1 0 0,1 0 0,0-1 0,-1 1 0,1 0 0,-1-1 0,1 1 0,-1-1 0,0 1 0,1-1 0,-1 1 0,0-1 0,1 1 0,-1-1 0,-1 1 0,-14 7-6787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18.3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24575,'1'1'0,"0"-1"0,1 1 0,-1-1 0,0 1 0,0-1 0,0 1 0,0 0 0,0 0 0,0 0 0,0-1 0,0 1 0,0 0 0,0 0 0,-1 0 0,1 0 0,0 1 0,-1-1 0,1 0 0,-1 0 0,1 0 0,-1 0 0,1 1 0,-1-1 0,0 0 0,0 1 0,1 1 0,5 42 0,-6-39 0,7 70 0,30 227 0,97 332 0,-127-596-119,5 18-296,-2 1-1,2 76 1,-12-107-6411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430 220 24575,'0'0'0,"-1"0"0,0 0 0,0 0 0,1 0 0,-1-1 0,0 1 0,1 0 0,-1 0 0,0 0 0,1-1 0,-1 1 0,0 0 0,1-1 0,-1 1 0,1 0 0,-1-1 0,1 1 0,-1-1 0,1 1 0,-1-1 0,1 1 0,-1-1 0,1 1 0,-1-1 0,1 0 0,0 1 0,-1-1 0,1 0 0,0 0 0,-1-26 0,2 20 0,1 0 0,-1 0 0,2 0 0,-1 0 0,5-9 0,0 6 0,1 0 0,0 0 0,1 1 0,-1 0 0,2 1 0,-1 0 0,1 0 0,0 1 0,1 0 0,0 0 0,0 2 0,0-1 0,1 1 0,-1 1 0,1 0 0,0 1 0,1 0 0,20-2 0,-18 4 0,0 1 0,0 0 0,0 1 0,0 1 0,0 0 0,-1 1 0,1 1 0,-1 0 0,0 1 0,0 0 0,0 1 0,-1 1 0,0 0 0,0 1 0,20 16 0,8 8 0,0 1 0,43 49 0,-72-68 0,-1 0 0,0 0 0,-1 1 0,0 0 0,-2 1 0,0 0 0,0 1 0,-2 0 0,0 0 0,5 24 0,3 29 0,-3 2 0,2 134 0,-13-183 0,-2-1 0,-1 0 0,-1 1 0,0-1 0,-2 0 0,-1-1 0,0 0 0,-1 0 0,-2 0 0,-23 37 0,23-43 0,-1 0 0,0 0 0,-2-1 0,0 0 0,0-1 0,-1-1 0,-1 0 0,0-1 0,0-1 0,-1 0 0,0-1 0,-1-1 0,-29 11 0,7-8 0,0-2 0,0-1 0,0-2 0,-1-2 0,0-2 0,0-1 0,-52-6 0,50-1 0,0-3 0,1-1 0,-78-30 0,104 34 0,0 0 0,1-1 0,0 0 0,1-1 0,0-1 0,0 0 0,0-1 0,1 0 0,1-1 0,0 0 0,0-1 0,1 0 0,1-1 0,0 0 0,1 0 0,0-1 0,1 0 0,0 0 0,2-1 0,-1 0 0,-5-27 0,-2-16 0,3-1 0,1 0 0,1-76 0,8 111 0,6-134 0,-4 141 0,1 0 0,1 0 0,1 0 0,0 1 0,1-1 0,0 1 0,11-17 0,91-152 0,-105 181 4,0-1 1,1 1-1,-1-1 0,1 1 0,-1 0 0,1 0 1,0 1-1,1-1 0,-1 1 0,1 0 0,-1 0 1,1 0-1,0 1 0,0 0 0,0 0 0,0 0 1,1 0-1,7 0 0,6-1-157,1 2 0,-1 0 0,37 3 1,-24 0-682,-5-1-5992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 1 24575,'461'0'0,"-510"0"0,1 3 0,-72 13 0,63-8 0,34-5 0,1 0 0,0 1 0,0 2 0,-23 8 0,40-12 0,0 0 0,0 0 0,0 1 0,0 0 0,1 0 0,-1 0 0,1 1 0,-1 0 0,1-1 0,1 1 0,-1 1 0,0-1 0,1 1 0,0-1 0,0 1 0,0 0 0,1 0 0,-1 0 0,1 0 0,1 1 0,-2 5 0,-1 6 0,1 0 0,1 0 0,1-1 0,0 1 0,2 0 0,-1 0 0,2 0 0,6 28 0,-7-43 0,0-1 0,0 1 0,0-1 0,-1 1 0,1-1 0,1 0 0,-1 0 0,0 0 0,0 1 0,0-1 0,1 0 0,-1-1 0,0 1 0,1 0 0,-1 0 0,1 0 0,-1-1 0,1 1 0,-1-1 0,1 1 0,0-1 0,-1 0 0,1 0 0,0 1 0,-1-1 0,4-1 0,51-5 0,-34 2 0,12 1 0,-1 1 0,1 1 0,0 2 0,0 1 0,37 8 0,-57-7 0,-1 0 0,0 1 0,0 1 0,0 0 0,-1 1 0,0 0 0,0 0 0,0 1 0,-1 1 0,0 0 0,0 1 0,-1 0 0,0 1 0,-1-1 0,14 20 0,-22-28 0,0 1 0,0 0 0,0 0 0,1 0 0,-2 0 0,1 0 0,0 0 0,0 0 0,-1 0 0,1 1 0,-1-1 0,0 0 0,1 0 0,-1 0 0,0 1 0,0-1 0,0 0 0,-1 0 0,1 0 0,-2 4 0,1-2 0,-1-1 0,0 0 0,0 1 0,0-1 0,0 0 0,0 0 0,-1-1 0,0 1 0,1 0 0,-1-1 0,-4 3 0,-9 6 0,0-2 0,-1 0 0,-34 12 0,43-18 0,-37 11 0,-1-1 0,0-3 0,-63 7 0,18-11-1365,65-6-5461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1 161 24575,'1'-6'0,"1"1"0,0 0 0,0 0 0,0 0 0,1 0 0,0 1 0,0-1 0,6-6 0,0-2 0,-3 5 0,0 0 0,1 1 0,0 0 0,0 0 0,1 0 0,-1 1 0,1 0 0,1 1 0,-1 0 0,1 0 0,0 1 0,0 0 0,0 1 0,0-1 0,1 2 0,0-1 0,-1 2 0,13-2 0,-16 2 0,0 1 0,0-1 0,0 1 0,0 1 0,-1-1 0,1 1 0,0 0 0,0 0 0,0 1 0,0 0 0,-1 0 0,1 0 0,-1 0 0,1 1 0,-1 0 0,0 0 0,0 1 0,0 0 0,-1-1 0,1 1 0,-1 1 0,0-1 0,0 1 0,0-1 0,-1 1 0,0 0 0,0 1 0,0-1 0,0 0 0,2 11 0,-2-7 0,0-1 0,-1 1 0,-1 0 0,1 1 0,-1-1 0,-1 0 0,0 0 0,0 0 0,-1 1 0,0-1 0,-2 9 0,-1-6 0,0 0 0,-1-1 0,0 0 0,-1 0 0,0-1 0,-1 1 0,-13 16 0,-1-4 0,-44 38 0,50-48 0,0 0 0,0 0 0,1 2 0,1 0 0,1 0 0,0 1 0,-10 19 0,20-33 0,1 1 0,-1 0 0,1-1 0,0 1 0,0 0 0,0 0 0,1 0 0,-1 0 0,1-1 0,-1 1 0,1 0 0,0 0 0,0 0 0,0 0 0,1 0 0,-1 0 0,1 0 0,-1 0 0,1 0 0,0 0 0,0-1 0,2 4 0,0-2 0,-1-1 0,1-1 0,0 1 0,0 0 0,0-1 0,0 1 0,1-1 0,-1 0 0,1 0 0,-1 0 0,1-1 0,0 1 0,0-1 0,5 1 0,14 3 0,0-2 0,0 0 0,1-2 0,30-1 0,-52 0 0,56-8-1365,-38 1-5461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24575,'2'1'0,"0"-1"0,0 1 0,0-1 0,0 1 0,-1 0 0,1 0 0,0 0 0,0 0 0,-1 0 0,1 1 0,-1-1 0,1 0 0,-1 1 0,0-1 0,1 1 0,-1-1 0,0 1 0,0 0 0,0-1 0,0 1 0,0 0 0,0 2 0,18 47 0,-17-44 0,11 41 0,12 91 0,-11-77-86,-9-43 136,0 1 0,-2 0 1,2 28-1,-4-44-124,-1 1 0,-1 0 0,1-1 0,-1 1 0,1-1 0,-1 1 0,0-1 0,-1 1 0,1-1 0,-1 0 0,0 0 0,0 0 0,-1 0 0,1 0 0,-1 0 0,1 0 0,-1-1 0,0 1 0,-7 4 0,-9 5-6752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370 38 24575,'-1'-1'0,"1"0"0,-1-1 0,1 1 0,-1 0 0,0-1 0,0 1 0,1 0 0,-1 0 0,0 0 0,0 0 0,0-1 0,0 1 0,0 1 0,0-1 0,-1 0 0,1 0 0,0 0 0,0 0 0,-1 1 0,1-1 0,0 1 0,-1-1 0,1 1 0,0-1 0,-1 1 0,1 0 0,-1 0 0,1 0 0,-3 0 0,-45-1 0,40 4 0,-1 1 0,0-1 0,1 1 0,0 1 0,0 0 0,0 0 0,0 1 0,1 0 0,0 0 0,0 1 0,1 0 0,0 0 0,0 1 0,0 0 0,-7 13 0,2-3 0,1 0 0,1 1 0,0 0 0,2 1 0,0 0 0,-7 30 0,13-38 0,-10 37 0,2 0 0,2 0 0,-2 70 0,9-94 0,-2-1 0,-7 38 0,4-36 0,-3 51 0,8-43 0,1 0 0,9 55 0,-7-75 0,1 0 0,1-1 0,0 1 0,1-1 0,0 0 0,1 0 0,1-1 0,0 0 0,11 14 0,-1-3 0,2-2 0,1 0 0,1-1 0,0-1 0,2-1 0,0-1 0,1-1 0,0-1 0,51 22 0,-50-26 0,1-2 0,50 13 0,-43-15 0,3 1 0,0-1 0,67 3 0,-92-10 0,0 0 0,0-1 0,0 0 0,0-1 0,0 0 0,-1-1 0,1 0 0,-1-1 0,0 0 0,0 0 0,0-1 0,0-1 0,-1 1 0,9-8 0,60-40 0,-63 44 0,0 0 0,0-1 0,-1 0 0,-1-1 0,0-1 0,0 0 0,19-26 0,-19 18 0,-1-1 0,-1-1 0,-1 0 0,-1-1 0,-1 0 0,-1 0 0,-1 0 0,-1-1 0,2-25 0,-2-29 0,-5-115 0,-3 71 0,1 100 0,-1 1 0,0-1 0,-2 1 0,0 1 0,-2-1 0,0 1 0,-1 0 0,-1 0 0,-1 1 0,-1 0 0,0 1 0,-1 0 0,-1 1 0,-1 1 0,-1 0 0,0 0 0,-1 2 0,-26-20 0,8 14 0,-1 1 0,-1 2 0,0 1 0,-56-16 0,72 27 0,1 1 0,-1 0 0,0 2 0,0 0 0,0 1 0,0 2 0,0 0 0,0 0 0,-34 9 0,5 15-1365,29-13-5461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860 38 24575,'1'2'0,"1"0"0,-1 1 0,1-1 0,0 0 0,0 0 0,0 0 0,0-1 0,0 1 0,0 0 0,0-1 0,1 1 0,-1-1 0,1 0 0,-1 0 0,1 0 0,-1 0 0,5 1 0,15 9 0,-39-19 0,1 1 0,-1 1 0,-19-5 0,-3-1 0,12 4 0,0 1 0,-1 1 0,1 1 0,-1 1 0,0 2 0,0 1 0,-1 1 0,1 1 0,0 2 0,0 1 0,0 1 0,1 1 0,0 1 0,0 2 0,-45 20 0,56-20 0,-17 7 0,0 1 0,-55 41 0,79-50 0,0 0 0,0 0 0,0 1 0,1 1 0,1-1 0,0 1 0,0 1 0,0-1 0,2 1 0,-1 0 0,1 0 0,-5 19 0,-1 6 0,2 0 0,1 0 0,2 0 0,-3 67 0,9-72 0,1-1 0,8 48 0,-7-66 0,2 0 0,-1 0 0,1-1 0,1 1 0,0-1 0,1 0 0,0 0 0,1-1 0,9 13 0,50 75 0,-55-78 0,2 0 0,0 0 0,1-1 0,0-1 0,2-1 0,0 0 0,19 16 0,-22-27 0,1 0 0,-1 0 0,1-2 0,-1 1 0,1-2 0,1 0 0,-1 0 0,25 0 0,7 3 0,121 23 0,-146-24 0,2-1 0,-1-1 0,0-1 0,0-1 0,1 0 0,35-6 0,-45 4 0,0-2 0,0 0 0,-1 0 0,0-1 0,1-1 0,-1 0 0,-1-1 0,1 0 0,-1-1 0,0 0 0,0 0 0,15-16 0,-4-2 0,0-1 0,-2-1 0,-1-1 0,-1-1 0,-1 0 0,21-54 0,-27 53 0,-1-1 0,-2 1 0,-1-1 0,-2-1 0,3-38 0,-4-4 0,-8-129 0,3 185 0,-1 0 0,-1 0 0,-1 0 0,0 1 0,-2 0 0,0 0 0,0 0 0,-19-31 0,19 39 0,-1-1 0,0 1 0,-1 1 0,0 0 0,0 0 0,-1 0 0,0 1 0,0 0 0,0 1 0,-1 0 0,0 0 0,0 1 0,-1 1 0,0-1 0,-12-2 0,-3 0-110,-6-3 191,1 2 1,-40-5-1,64 12-175,-1 0 0,1 1 1,-1 0-1,1 0 0,0 1 1,-1-1-1,1 2 0,-1-1 1,1 1-1,0 0 0,0 0 1,0 1-1,0 0 0,0 0 1,-8 7-1,1 2-6732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24575,'3'0'0,"0"1"0,-1 0 0,1-1 0,0 1 0,0 0 0,-1 0 0,1 0 0,-1 1 0,1-1 0,-1 1 0,1-1 0,-1 1 0,0 0 0,0 0 0,0 0 0,0 0 0,0 0 0,0 1 0,0-1 0,-1 0 0,1 1 0,-1-1 0,0 1 0,0 0 0,0-1 0,0 1 0,1 4 0,4 12 0,-2 2 0,6 37 0,-6-29 0,3 30 0,-3 0 0,-4 83 0,-2-61 0,2-79-58,0 4-160,0 0 0,0 0 0,0 0 0,-1 0 1,-3 11-1,-3-4-6608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1 24575,'1'0'0,"0"0"0,0 0 0,-1 0 0,1 0 0,0 0 0,-1 0 0,1 0 0,0 1 0,-1-1 0,1 0 0,0 0 0,-1 1 0,1-1 0,-1 1 0,1-1 0,0 0 0,-1 1 0,1-1 0,-1 1 0,1-1 0,-1 1 0,1-1 0,-1 1 0,0 0 0,1-1 0,-1 1 0,0 0 0,1-1 0,-1 1 0,0 0 0,0 28 0,-15 25 0,9-38 0,0 1 0,1 0 0,1 0 0,1 0 0,0 0 0,1 1 0,1-1 0,2 34 0,0-44 0,0 0 0,1 0 0,-1 0 0,1-1 0,1 1 0,-1-1 0,1 1 0,0-1 0,1 0 0,0 0 0,0 0 0,0-1 0,0 0 0,1 1 0,0-1 0,0-1 0,0 1 0,1-1 0,0 0 0,-1 0 0,1-1 0,1 1 0,-1-1 0,0-1 0,8 3 0,-8-3 0,0-1 0,1 1 0,-1-1 0,0-1 0,0 1 0,1-1 0,-1 0 0,0-1 0,1 1 0,-1-1 0,0-1 0,0 1 0,0-1 0,0 0 0,0 0 0,0-1 0,-1 1 0,1-1 0,-1-1 0,0 1 0,1-1 0,-2 0 0,1 0 0,0 0 0,-1-1 0,0 0 0,0 1 0,0-2 0,-1 1 0,1 0 0,-1-1 0,-1 1 0,1-1 0,-1 0 0,0 0 0,0 0 0,2-11 0,-3 8 0,1 0 0,-1 0 0,-1 0 0,0-1 0,0 1 0,0 0 0,-1 0 0,-1 0 0,0 0 0,0 0 0,-1 0 0,0 0 0,0 1 0,-1-1 0,0 1 0,0 0 0,-1 0 0,-11-13 0,9 12 0,-1 1 0,-1 0 0,1 1 0,-1 0 0,-1 0 0,1 1 0,-1 0 0,0 1 0,0 0 0,-1 1 0,0 0 0,1 0 0,-1 1 0,-1 1 0,-10-2 0,-8 1-1365,3 2-5461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91 283 24575,'-12'-34'0,"0"4"0,10 24 0,1 0 0,0-1 0,1 1 0,-1 0 0,1 0 0,0 0 0,1 0 0,-1 0 0,1 0 0,0 0 0,1 0 0,0 0 0,0 0 0,0 0 0,0 1 0,1-1 0,0 1 0,0-1 0,0 1 0,1 0 0,0 0 0,0 1 0,0-1 0,1 1 0,-1 0 0,1 0 0,0 1 0,0-1 0,0 1 0,11-5 0,6-1 0,0 0 0,0 1 0,1 2 0,0 0 0,0 1 0,1 2 0,-1 0 0,1 1 0,0 2 0,0 0 0,-1 2 0,1 0 0,-1 2 0,1 1 0,-1 0 0,0 2 0,-1 0 0,0 2 0,0 0 0,-1 2 0,0 0 0,34 25 0,-8 0 0,49 49 0,-80-69 0,-1 1 0,0 1 0,-1 1 0,-1 0 0,0 1 0,10 23 0,-14-25 0,-1 1 0,0 0 0,-1 0 0,-1 1 0,-1 0 0,-1 0 0,-1 1 0,2 31 0,-4-38 0,-1 1 0,0 0 0,-1 0 0,0 0 0,-1 0 0,-1-1 0,0 1 0,-1-1 0,-1 0 0,0 0 0,-1 0 0,-1-1 0,-9 15 0,-134 187 0,144-207 0,-1 0 0,0 0 0,0 0 0,-1-1 0,0 0 0,0-1 0,-1 0 0,1 0 0,-2-1 0,1 0 0,0 0 0,-1-1 0,-19 5 0,14-6 0,0 0 0,-1-1 0,1-1 0,-1 0 0,0-1 0,1-1 0,-1-1 0,-26-5 0,17 0 0,0 0 0,0-2 0,1 0 0,1-2 0,-1-1 0,2 0 0,0-2 0,0-1 0,2 0 0,-1-1 0,-21-24 0,24 19 0,1 0 0,1-2 0,1 1 0,1-2 0,2 0 0,0 0 0,-9-27 0,3-4 0,3 0 0,-11-75 0,0 9-1365,22 95-5461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24575,'3'1'0,"0"0"0,0-1 0,0 1 0,0 1 0,0-1 0,0 0 0,0 1 0,0-1 0,-1 1 0,1 0 0,0 0 0,3 3 0,32 33 0,-28-27 0,93 77 0,-75-67 0,-1 2 0,-1 0 0,28 34 0,-42-42-97,129 174-1171,-130-171-5558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18.7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0 218 24575,'6'-5'0,"6"-2"0,6 0 0,1-4 0,2 1 0,-3-4 0,2 0 0,-4-2 0,1 2 0,3-3 0,4-3 0,2 2 0,2-2 0,2 4 0,0 3 0,1 5 0,1 3 0,-6 3-8191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539 19 24575,'1'0'0,"1"0"0,-1 0 0,0-1 0,1 1 0,-1 0 0,1-1 0,-1 1 0,0-1 0,1 0 0,-1 1 0,0-1 0,0 0 0,1 0 0,-1 0 0,0 0 0,0 0 0,0 0 0,0 0 0,1-2 0,-3-1 0,-13 18 0,-218 279 0,141-143 0,67-106 0,-2 0 0,-1-2 0,-56 65 0,80-103-136,-1-1-1,1 0 1,0 0-1,-1 0 1,0 0-1,0-1 1,0 1-1,0-1 0,-6 2 1,-14 3-6690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1 24575,'-13'3'0,"19"5"0,22 5 0,6-9 0,1-1 0,62-3 0,22 1 0,-116-1 0,0 1 0,0-1 0,0 1 0,0-1 0,0 1 0,-1 0 0,1 0 0,0 0 0,-1 0 0,1 1 0,0-1 0,-1 1 0,0-1 0,1 1 0,-1 0 0,0 0 0,0 0 0,0 0 0,0 0 0,0 1 0,-1-1 0,1 1 0,-1-1 0,1 1 0,-1-1 0,0 1 0,0 0 0,0 0 0,-1-1 0,1 1 0,0 0 0,-1 0 0,0 0 0,0 0 0,0 0 0,0 3 0,-1 13 0,-1-1 0,-1 1 0,0-1 0,-9 27 0,7-27 0,-19 63 0,12-41 0,1 1 0,2 0 0,-4 43 0,-3 52 59,7-73-771,0 67 0,9-104-6114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 24575,'0'5'0,"5"2"0,12-1 0,9 0 0,4-3 0,4 0 0,-1-2 0,1-1 0,-6-5 0,-2-2 0,-6-5 0,-7-1-8191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1136 216 24575,'6'0'0,"1"0"0,-1-1 0,0 0 0,0 0 0,0 0 0,1-1 0,5-2 0,-11 4 0,0 0 0,-1-1 0,1 1 0,0 0 0,-1-1 0,1 1 0,0-1 0,-1 1 0,1-1 0,-1 1 0,1-1 0,0 0 0,-1 1 0,0-1 0,1 0 0,-1 1 0,1-1 0,-1 0 0,0 0 0,1 1 0,-1-1 0,0 0 0,0 0 0,0 0 0,0-1 0,0 0 0,-1 1 0,1-1 0,-1 0 0,0 1 0,1-1 0,-1 1 0,0-1 0,0 1 0,0-1 0,0 1 0,0 0 0,0-1 0,-1 1 0,1 0 0,-3-2 0,-9-5 0,0-1 0,-1 2 0,-1 0 0,1 1 0,-1 0 0,0 1 0,0 0 0,-23-3 0,-17-6 0,-57-15 0,-172-23 0,269 49 0,0 1 0,0 0 0,-1 1 0,1 1 0,0 1 0,-1 0 0,1 1 0,0 0 0,0 1 0,0 1 0,1 1 0,-1 0 0,1 1 0,0 0 0,1 1 0,-25 17 0,10-2 0,2 3 0,0 0 0,2 1 0,1 1 0,1 2 0,1 0 0,2 1 0,1 1 0,-25 59 0,31-63 0,2 0 0,1 1 0,2 0 0,0 1 0,2-1 0,-3 50 0,8-65 0,0 0 0,1 0 0,0 0 0,1-1 0,0 1 0,1 0 0,1-1 0,0 0 0,0 0 0,1 0 0,1 0 0,0-1 0,0 0 0,1 0 0,1 0 0,0-1 0,11 11 0,-10-12 0,190 169 0,-172-157 0,2-1 0,0-1 0,1-2 0,0-1 0,56 21 0,-46-26 0,1-1 0,0-2 0,0-2 0,1-2 0,-1-1 0,50-4 0,-23 1 0,-29 1 0,78-8 0,-104 5 0,0-1 0,-1 0 0,1 0 0,-1-2 0,0 1 0,0-2 0,-1 1 0,1-2 0,-1 1 0,11-10 0,0-2 0,-1 0 0,-1-1 0,-1-1 0,-1-1 0,-1-1 0,0 0 0,-2-1 0,0-1 0,-2 0 0,-1-1 0,-1-1 0,14-46 0,-19 52 0,6-17 0,-3 0 0,0-1 0,3-49 0,-11 74 0,-1 1 0,0-1 0,-1 1 0,-1-1 0,0 1 0,0-1 0,-1 1 0,-1 0 0,0 0 0,-1 0 0,0 1 0,-1-1 0,0 1 0,-9-12 0,-38-43 0,-63-63 0,98 114 0,-1 0 0,0 2 0,-1 0 0,0 1 0,-1 1 0,-23-9 0,1-1 0,34 17 20,0-1 0,0 1 0,-1 1 0,0 0 0,-10-2 0,17 4-88,0 1 1,0-1-1,0 1 1,0 0-1,1 0 1,-1 1-1,0-1 1,0 1-1,0-1 1,0 1-1,0 0 1,0 0-1,0 0 1,1 0-1,-1 1 1,1-1-1,-1 1 1,1 0-1,-1-1 1,1 1-1,-3 3 1,-9 13-6759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78 241 24575,'-1'-21'0,"2"1"0,0 0 0,2 0 0,8-35 0,-10 49 0,1 0 0,1-1 0,0 1 0,-1 1 0,2-1 0,-1 0 0,1 1 0,0 0 0,0 0 0,0 0 0,0 0 0,1 0 0,0 1 0,0 0 0,0 0 0,1 1 0,0-1 0,10-4 0,-13 7 0,0 0 0,0 0 0,0 0 0,0 0 0,0 1 0,0-1 0,0 1 0,0 0 0,0 0 0,1 0 0,-1 0 0,0 1 0,0-1 0,0 1 0,0 0 0,0 0 0,0 0 0,-1 0 0,1 0 0,0 1 0,0-1 0,-1 1 0,1 0 0,-1 0 0,1 0 0,-1 0 0,0 0 0,0 0 0,0 1 0,0-1 0,0 1 0,-1-1 0,1 1 0,-1 0 0,1-1 0,-1 1 0,1 5 0,1-1 0,0 1 0,0-1 0,-1 1 0,-1-1 0,1 1 0,-1 0 0,0 0 0,-1 0 0,0 0 0,0 0 0,-1 0 0,0-1 0,0 1 0,-3 8 0,-3 2 0,-2-1 0,0 0 0,-1 0 0,0 0 0,-21 23 0,-71 66 0,49-54 0,48-47 0,0 1 0,-1 0 0,2 0 0,-1 1 0,1-1 0,0 1 0,0 0 0,1 0 0,0 0 0,0 1 0,1-1 0,-2 11 0,3-14 0,1 0 0,0 0 0,0 0 0,0-1 0,1 1 0,-1 0 0,1 0 0,0 0 0,0 0 0,0-1 0,1 1 0,-1 0 0,1-1 0,0 1 0,0-1 0,0 0 0,0 0 0,1 0 0,-1 0 0,1 0 0,0 0 0,0-1 0,0 1 0,0-1 0,0 0 0,5 3 0,5 2-151,0 1-1,1-2 0,0 0 0,0-1 1,1 0-1,0-1 0,-1 0 1,27 1-1,-17-3-6674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271 0 24575,'-6'2'0,"0"0"0,1 1 0,0 0 0,-1-1 0,1 2 0,0-1 0,0 1 0,1-1 0,-1 1 0,1 0 0,0 1 0,-5 6 0,0-2 0,-24 28 0,2 2 0,-27 43 0,50-70 0,-1 0 0,1 1 0,1 0 0,0 0 0,1 1 0,0 0 0,1 0 0,0 0 0,-3 22 0,7-32 0,1 0 0,0 0 0,0 0 0,0 1 0,0-1 0,0 0 0,1 0 0,0 0 0,0 0 0,0 0 0,0 0 0,0 0 0,1 0 0,0 0 0,0 0 0,0-1 0,0 1 0,1-1 0,-1 0 0,1 1 0,0-1 0,0 0 0,0-1 0,0 1 0,1 0 0,-1-1 0,1 0 0,-1 0 0,1 0 0,0 0 0,0-1 0,0 1 0,7 1 0,-3-1 0,0-1 0,0 1 0,1-1 0,-1-1 0,0 1 0,0-1 0,0-1 0,1 0 0,-1 0 0,0 0 0,0-1 0,12-4 0,-17 5 0,-1 0 0,1-1 0,-1 1 0,1 0 0,-1-1 0,1 1 0,-1-1 0,0 0 0,0 0 0,0 0 0,0 0 0,0 0 0,0 0 0,0 0 0,-1-1 0,1 1 0,-1-1 0,0 1 0,0-1 0,1 0 0,-2 1 0,1-1 0,0 0 0,-1 0 0,1 1 0,-1-1 0,0 0 0,0 0 0,0 0 0,0 0 0,0 1 0,-1-1 0,1 0 0,-1 0 0,0 1 0,0-1 0,0 0 0,0 1 0,-2-4 0,0 1-31,0 1 0,-1-1 0,0 1 0,0 0 0,0 0 0,0 0 0,-1 1 0,0-1-1,0 1 1,1 0 0,-2 1 0,1-1 0,0 1 0,0 0 0,-12-3 0,3 0-837,-6-3-5958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649 32 24575,'-14'0'0,"3"-1"0,0 0 0,0 1 0,0 0 0,1 1 0,-1 0 0,0 1 0,1 0 0,-1 1 0,1 0 0,-1 1 0,1 0 0,1 0 0,-15 10 0,-21 17 0,0-2 0,-87 40 0,110-59 0,0 1 0,0 1 0,2 0 0,-25 19 0,37-24 0,0 1 0,1-1 0,0 1 0,0 0 0,1 1 0,0-1 0,0 1 0,1 1 0,0-1 0,1 1 0,0 0 0,-4 12 0,-4 25 0,-11 71 0,21-98 0,0 0 0,1 1 0,2-1 0,0 0 0,1 0 0,6 28 0,-5-38 0,1 0 0,1-1 0,0 1 0,0-1 0,1 0 0,0 0 0,0 0 0,1-1 0,0 0 0,1 0 0,-1-1 0,2 0 0,10 7 0,14 9 0,0-2 0,42 19 0,7-3 0,115 36 0,-164-64 0,53 7 0,-10-2 0,-64-11 0,0 0 0,0-1 0,0-1 0,0 0 0,1 0 0,-1-1 0,0-1 0,0 0 0,0-1 0,0 0 0,0-1 0,0 0 0,-1-1 0,1 0 0,-1-1 0,0 0 0,0-1 0,-1 0 0,0 0 0,0-1 0,0-1 0,-1 0 0,0 0 0,0-1 0,-1 0 0,7-10 0,153-187 0,-157 192 0,0 0 0,-1 0 0,-1-1 0,0 0 0,-1 0 0,-1-1 0,0 0 0,-2-1 0,1 1 0,-2-1 0,0 0 0,-1-1 0,-1 1 0,-1 0 0,0-1 0,-1 1 0,-1 0 0,-1-1 0,0 1 0,-1 0 0,-1 0 0,-1 0 0,0 0 0,-1 1 0,-1 0 0,-1 0 0,0 1 0,-1 0 0,-11-15 0,5 11 0,0 1 0,-2 0 0,0 1 0,-1 1 0,-1 1 0,0 1 0,-1 0 0,-42-21 0,7 2 0,29 16 0,0 1 0,-38-16 0,58 29 0,0 1 0,0-1 0,0 2 0,-1-1 0,1 1 0,0 0 0,-1 0 0,1 0 0,0 1 0,-1 0 0,1 0 0,-1 1 0,1 0 0,0 0 0,-1 0 0,-10 5 0,13-4-195,-1 1 0,1 0 0,-1 0 0,1 0 0,0 1 0,-7 7 0,-4 7-6631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350 0 24575,'-1'5'0,"-1"0"0,-1 0 0,1 0 0,-1 0 0,0 0 0,0-1 0,0 0 0,0 1 0,-1-1 0,-7 7 0,-3 4 0,-8 12 0,-17 19 0,2 1 0,2 3 0,-47 88 0,0 10-1365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1 0,0-1 0,0 1 0,0-1 0,0 1 0,0 0 0,0-1 0,0 1 0,0 0 0,0-1 0,-1 1 0,1 0 0,0 0 0,-1 0 0,1 0 0,0 0 0,-1 0 0,1 0 0,-1 0 0,1 0 0,-1 0 0,0 0 0,1 0 0,-1 0 0,0 2 0,7 39 0,-5-28 0,28 120 0,67 181 0,-47-166 0,-16-60-1365,-21-63-5461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93 28 24575,'6'-1'0,"1"0"0,0 0 0,0 0 0,-1-1 0,11-5 0,21-4 0,-31 10 0,0 0 0,0 0 0,0 0 0,0 1 0,0 0 0,-1 1 0,1 0 0,0 0 0,0 0 0,0 1 0,-1 0 0,1 0 0,-1 0 0,1 1 0,-1 0 0,0 1 0,0-1 0,0 1 0,-1 0 0,1 1 0,-1-1 0,0 1 0,0 0 0,-1 0 0,1 1 0,-1-1 0,-1 1 0,1 0 0,-1 0 0,0 0 0,0 0 0,0 1 0,-1 0 0,0-1 0,0 1 0,-1 0 0,0 0 0,0-1 0,-1 1 0,0 0 0,0 0 0,0 0 0,-1 0 0,0 0 0,-4 11 0,2-9 0,0 0 0,-1 0 0,0-1 0,-1 1 0,0-1 0,0 0 0,-1-1 0,0 1 0,0-1 0,-1 0 0,0-1 0,-15 12 0,-11 5 0,-62 34 0,64-40 0,20-11 0,0 1 0,0 1 0,0-1 0,1 2 0,0-1 0,1 2 0,-1-1 0,-13 21 0,20-26 0,1-1 0,0 1 0,0 0 0,0 1 0,0-1 0,1 0 0,0 1 0,0-1 0,0 0 0,0 1 0,1-1 0,0 1 0,-1-1 0,2 1 0,-1-1 0,0 1 0,1-1 0,0 1 0,0-1 0,0 1 0,1-1 0,0 0 0,-1 0 0,1 0 0,1 0 0,-1 0 0,1 0 0,-1-1 0,4 5 0,-2-4 6,-1 1-1,1-1 1,0 0-1,0 0 0,1 0 1,-1-1-1,1 0 1,0 0-1,0 0 1,0 0-1,0 0 1,0-1-1,0 0 0,1 0 1,-1-1-1,1 0 1,0 0-1,-1 0 1,1 0-1,0-1 1,7 0-1,-2-2-140,-1 0 0,1 0 0,-1-1 0,0-1 0,0 0 0,0 0 0,0-1 0,-1 0 0,0-1 0,12-8 0,-1-1-6691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19.3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186 0 24575,'-9'6'0,"0"0"0,0 1 0,0 0 0,1 0 0,0 1 0,0 0 0,1 0 0,0 1 0,1 0 0,0 0 0,0 1 0,-8 20 0,-1 4 0,2 2 0,-12 52 0,14-26 0,3 0 0,2 0 0,4 112 0,3-137 0,2 2 0,2-1 0,1 0 0,3 0 0,0-1 0,24 56 0,-17-46 0,-13-37-85,1-1 0,0 1-1,1-1 1,-1 0 0,2 0-1,-1 0 1,1-1 0,1 0-1,-1 0 1,1-1 0,1 1-1,0-2 1,-1 1 0,2-1-1,11 7 1,2-2-6741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234 0 24575,'-2'4'0,"1"0"0,-1 0 0,0 0 0,0 0 0,-1 0 0,1 0 0,-1-1 0,0 0 0,1 1 0,-2-1 0,1 0 0,0 0 0,-6 3 0,-16 19 0,6 2 0,-17 20 0,3 2 0,-40 77 0,72-124 0,0 0 0,0-1 0,1 1 0,-1 0 0,0 0 0,1 0 0,-1 0 0,1 0 0,-1-1 0,1 1 0,0 0 0,0 0 0,0 0 0,0 0 0,0 0 0,1 0 0,-1 0 0,0 0 0,1 0 0,0 0 0,-1 0 0,1-1 0,0 1 0,1 2 0,0-2 0,0 0 0,0 0 0,1-1 0,-1 1 0,0 0 0,1-1 0,-1 1 0,1-1 0,0 0 0,-1 0 0,1 0 0,0 0 0,0-1 0,4 2 0,5-1 0,0 0 0,0-1 0,0 0 0,0-1 0,0 0 0,0-1 0,12-3 0,6-6 0,-23 8 0,1 0 0,-1 0 0,1 1 0,-1 0 0,15-2 0,-20 4 0,0 0 0,0 0 0,0 0 0,0 0 0,0 1 0,-1-1 0,1 1 0,0-1 0,0 1 0,-1 0 0,1 0 0,0-1 0,-1 1 0,1 0 0,-1 1 0,1-1 0,-1 0 0,1 0 0,-1 1 0,0-1 0,0 0 0,0 1 0,0-1 0,0 1 0,0 0 0,0-1 0,0 1 0,0 0 0,0 2 0,2 9-120,0 0 0,-1 0 0,0 0 1,-1 1-1,0-1 0,-3 21 0,2-26-406,-1 21-6300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1412 1 24575,'0'-1'0,"1"1"0,0 0 0,0 0 0,-1 0 0,1 0 0,0 0 0,-1 0 0,1 0 0,0 1 0,-1-1 0,1 0 0,0 0 0,-1 0 0,1 1 0,0-1 0,-1 0 0,1 1 0,-1-1 0,1 0 0,0 1 0,-1-1 0,1 1 0,-1-1 0,1 1 0,-1-1 0,0 1 0,1-1 0,-1 1 0,0 0 0,1-1 0,-1 1 0,0 0 0,1-1 0,-1 1 0,0 0 0,0-1 0,0 1 0,0 0 0,0-1 0,0 1 0,0 0 0,0-1 0,0 1 0,0 0 0,0-1 0,0 1 0,0 0 0,-1-1 0,1 1 0,0 0 0,0-1 0,-1 1 0,0 0 0,0 3 0,0-1 0,-1 0 0,0 0 0,0 0 0,0-1 0,0 1 0,0 0 0,0-1 0,-5 4 0,-5 1 0,-1-1 0,0-1 0,0 0 0,-1-1 0,1 0 0,-1-1 0,0 0 0,0-1 0,0-1 0,-26-1 0,-56 9 0,52-2 0,-1-3 0,-60 0 0,-7 0 0,55 3 0,0 2 0,1 3 0,-110 38 0,142-40 0,1 1 0,0 1 0,0 1 0,-27 22 0,-77 70 0,107-86 0,1 1 0,1 1 0,1 1 0,0 0 0,2 1 0,1 1 0,1 0 0,1 1 0,1 1 0,1 0 0,-9 38 0,14-42 0,-5 15 0,2 0 0,2 0 0,-2 49 0,7-76 0,2 0 0,-1 1 0,1-1 0,1 0 0,0 0 0,0 0 0,1 0 0,0 0 0,1 0 0,0-1 0,0 0 0,1 0 0,0 0 0,1 0 0,0-1 0,14 15 0,4-2 0,2-1 0,-1-2 0,56 30 0,-13-8 0,-55-34 0,-1 1 0,1-2 0,-1 0 0,2 0 0,-1-1 0,0-1 0,1 0 0,26 1 0,11-2 0,56-5 0,-21 0 0,-56 1 0,-1-1 0,48-12 0,-30 6 0,-19 1 0,0 0 0,-1-2 0,38-18 0,1-1 0,-32 15 0,0-2 0,0-1 0,-2-2 0,0-1 0,-2-2 0,0 0 0,-1-2 0,-1-2 0,-2 0 0,0-2 0,37-53 0,-46 57 0,-2-1 0,0-1 0,-2 0 0,0-1 0,-2 0 0,-1-1 0,-2 0 0,0 0 0,5-43 0,-1 3 0,-7 45 0,-1 0 0,-1 0 0,-1-26 0,-2 40 0,0 1 0,-1-1 0,-1 1 0,0 0 0,0 0 0,0 0 0,-1 0 0,0 0 0,-1 1 0,1-1 0,-1 1 0,-9-11 0,-3-3 0,0 1 0,-2 0 0,0 2 0,-2 0 0,0 1 0,0 1 0,-31-18 0,44 30-85,-1 1 0,1 0-1,0 1 1,-1-1 0,1 1-1,-1 1 1,0 0 0,0 0-1,1 0 1,-1 1 0,0 0-1,0 1 1,0-1 0,1 2-1,-12 2 1,-1 2-6741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140 119 24575,'-1'1'0,"1"-1"0,-1 0 0,0 0 0,1 0 0,-1 0 0,0-1 0,1 1 0,-1 0 0,1 0 0,-1 0 0,0 0 0,1-1 0,-1 1 0,0 0 0,1-1 0,-1 1 0,1 0 0,-1-1 0,1 1 0,-1-1 0,1 1 0,-1-1 0,1 1 0,0-1 0,-1 1 0,1-1 0,0 0 0,-1 1 0,1-1 0,0 1 0,-1-1 0,1 0 0,0 1 0,0-1 0,0 0 0,0 1 0,0-1 0,0 0 0,0 1 0,0-1 0,0 0 0,0 1 0,0-1 0,0 0 0,0 1 0,1-1 0,-1 1 0,0-1 0,0 0 0,1 0 0,17-31 0,-14 26 0,1 1 0,0 0 0,1 0 0,-1 0 0,1 0 0,0 1 0,0 0 0,0 0 0,1 1 0,-1 0 0,1 0 0,0 0 0,0 1 0,0 0 0,0 1 0,0-1 0,1 1 0,7 0 0,-10 1 0,0 1 0,0 0 0,-1-1 0,1 1 0,0 1 0,-1-1 0,1 1 0,-1 0 0,1 0 0,-1 0 0,0 0 0,0 1 0,0 0 0,0 0 0,0 0 0,0 0 0,-1 1 0,0-1 0,0 1 0,0 0 0,0 0 0,0 0 0,-1 0 0,0 0 0,0 1 0,0-1 0,0 1 0,1 5 0,-1-5 0,-1 0 0,0 0 0,0 0 0,0 1 0,0-1 0,-1 0 0,0 0 0,0 1 0,0-1 0,-1 0 0,1 0 0,-1 0 0,-1 1 0,1-1 0,-1 0 0,0 0 0,0-1 0,0 1 0,0 0 0,-4 4 0,0-2 0,1-1 0,-1 0 0,0 0 0,-1-1 0,1 1 0,-1-1 0,0-1 0,0 1 0,-1-1 0,0 0 0,-14 4 0,2 3 0,18-3 0,31 8 0,-12-9 0,-2 0 0,-1 1 0,1 0 0,-1 1 0,-1 1 0,0 0 0,0 1 0,-1 0 0,-1 1 0,0 0 0,0 1 0,-1 0 0,13 24 0,-21-34 0,-1 0 0,0 0 0,0 0 0,0-1 0,-1 1 0,1 0 0,-1 0 0,1 0 0,-1 0 0,0 0 0,0 0 0,0 0 0,-1 0 0,1 0 0,-1 0 0,0 0 0,1 0 0,-1 0 0,-2 3 0,0-2 0,1 0 0,-1 0 0,0 0 0,-1-1 0,1 1 0,0-1 0,-1 0 0,0 0 0,0 0 0,-8 4 0,-3 1 0,0-1 0,0-1 0,-1 0 0,0-2 0,-29 6 0,-10 1 0,33-6 0,-1 0 0,-27 1 0,43-6 0,0 0 0,-1 0 0,1-1 0,0 0 0,0 0 0,0-1 0,0 0 0,0 0 0,0 0 0,0-1 0,-6-4 0,-30-22-1365,27 14-5461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277 121 24575,'-11'3'0,"0"-1"0,0 2 0,0-1 0,0 2 0,1-1 0,0 2 0,-19 11 0,14-8 0,4-3 0,0 1 0,0 0 0,1 1 0,0 0 0,0 1 0,1 0 0,0 1 0,0-1 0,1 2 0,1-1 0,0 1 0,0 0 0,1 1 0,0 0 0,1 0 0,0 0 0,1 0 0,1 1 0,0-1 0,0 1 0,0 25 0,3-34 0,1 0 0,-1 0 0,1-1 0,1 1 0,-1 0 0,0-1 0,1 1 0,0-1 0,0 1 0,0-1 0,0 0 0,0 0 0,1 0 0,-1 0 0,1 0 0,0 0 0,0-1 0,0 1 0,0-1 0,0 0 0,0 0 0,1 0 0,-1-1 0,1 1 0,0-1 0,7 2 0,4 2 0,1-1 0,0-1 0,0 0 0,0-1 0,18 0 0,-22-3 0,0-1 0,0 0 0,0 0 0,-1-1 0,1-1 0,-1 0 0,0 0 0,0-1 0,0-1 0,18-12 0,-17 10 0,0 0 0,0-1 0,-1-1 0,0 0 0,0-1 0,-1 0 0,-1 0 0,12-19 0,-15 19 0,-1 0 0,-1 0 0,0-1 0,0 0 0,-1 1 0,-1-1 0,0 0 0,-1-1 0,0 1 0,-1 0 0,0 0 0,-3-18 0,3 22 0,-2 0 0,1 0 0,-1 0 0,0 1 0,-1-1 0,0 1 0,0 0 0,-1 0 0,1 0 0,-2 0 0,1 0 0,-1 1 0,0 0 0,0 0 0,0 0 0,-1 1 0,0-1 0,0 1 0,-13-7 0,-4 0-455,0 2 0,-41-14 0,42 18-6371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313 32 24575,'0'2'0,"-1"-1"0,0 0 0,0 1 0,1-1 0,-1 0 0,0 1 0,0-1 0,0 0 0,0 0 0,0 0 0,0 0 0,-1 0 0,1 0 0,0 0 0,0 0 0,-1-1 0,1 1 0,-1 0 0,-2 0 0,-37 15 0,30-12 0,-1 2 0,1 0 0,-1 1 0,1 0 0,0 1 0,1 0 0,0 1 0,1 0 0,-1 0 0,2 1 0,-1 0 0,1 1 0,1 0 0,0 0 0,-7 16 0,-1 5 0,1 1 0,2 0 0,1 1 0,-8 41 0,13-47 0,1 1 0,2-1 0,1 1 0,1 0 0,2 0 0,0 0 0,2 0 0,12 49 0,-12-69 0,2 0 0,-1 1 0,1-1 0,1-1 0,0 1 0,0-1 0,0 0 0,1 0 0,0-1 0,1 0 0,10 8 0,18 11 0,51 29 0,-27-19 0,-24-13 0,1-2 0,0-2 0,2-1 0,0-2 0,1-1 0,68 14 0,-50-17 0,0-4 0,102 4 0,-80-11 0,-40 1 0,0-2 0,76-10 0,-106 7 0,1 0 0,-1 0 0,0-1 0,0-1 0,0 1 0,0-2 0,-1 1 0,0-1 0,0-1 0,12-11 0,6-9 0,39-52 0,-34 41 0,-21 23 0,0-1 0,0 0 0,-2 0 0,0-1 0,-1 0 0,-1-1 0,0 1 0,-1-1 0,-1-1 0,-1 1 0,-1-1 0,2-25 0,-4 30 0,-1 0 0,0 0 0,-1-1 0,-1 1 0,0 0 0,-1 0 0,0 0 0,-1 1 0,0-1 0,-2 1 0,1 0 0,-2 0 0,0 0 0,0 1 0,-1 0 0,-18-20 0,-122-111 0,119 119 0,0 2 0,-2 1 0,0 1 0,-1 2 0,-50-21 0,-179-52 0,185 68 0,59 18 0,-1 0 0,1 1 0,-1 1 0,0 1 0,0 1 0,0 0 0,0 1 0,0 1 0,-22 4 0,11 2 0,-1 1 0,1 1 0,1 1 0,-45 23 0,52-24-1365,2-2-5461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14.1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24575,'20'24'0,"-2"0"0,0 2 0,-2 0 0,-1 1 0,-1 1 0,14 40 0,4 3 0,-6-8 0,-19-45 0,0 0 0,1-1 0,0 0 0,1 0 0,18 23 0,-22-34-81,-3-5-11,-1 0 1,0 0-1,0 0 0,0 0 0,0 0 1,0 1-1,-1-1 0,1 0 1,0 1-1,0-1 0,-1 1 0,1-1 1,0 3-1,-3 4-6734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17.3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 89 24575,'-1'0'0,"1"0"0,-1 0 0,0 0 0,0-1 0,0 1 0,0 0 0,0 0 0,0-1 0,0 1 0,1 0 0,-1-1 0,0 1 0,0-1 0,0 1 0,1-1 0,-1 0 0,0 1 0,1-1 0,-1 0 0,0 1 0,1-1 0,-1 0 0,1 0 0,-1 0 0,1 1 0,0-1 0,-1 0 0,1 0 0,0 0 0,-1 0 0,1 0 0,0 0 0,0 0 0,0 0 0,0 1 0,0-1 0,0 0 0,0 0 0,0 0 0,0 0 0,1 0 0,-1 0 0,0 0 0,1 0 0,-1 0 0,0 1 0,1-1 0,0-1 0,0-2 0,1 0 0,-1 1 0,1 0 0,-1-1 0,1 1 0,0 0 0,1 0 0,-1 0 0,0 0 0,1 0 0,4-4 0,-4 6 0,0-1 0,0 1 0,-1-1 0,1 1 0,1 0 0,-1 0 0,0 0 0,0 1 0,0-1 0,0 1 0,1 0 0,-1 0 0,0 0 0,0 0 0,0 0 0,1 1 0,-1-1 0,0 1 0,0 0 0,4 2 0,-2-1 0,-1 0 0,0 1 0,0 0 0,0 0 0,-1 0 0,1 0 0,-1 0 0,0 1 0,0 0 0,0-1 0,0 1 0,4 8 0,-4-7 0,0 1 0,-1-1 0,1 1 0,-1-1 0,-1 1 0,1 0 0,-1 0 0,0 0 0,0 0 0,0 0 0,-1 0 0,0 0 0,0 0 0,-1 0 0,0 0 0,0 0 0,0 0 0,0 0 0,-1 0 0,0 0 0,-1-1 0,-3 9 0,2-11 0,1 1 0,0-1 0,-1 0 0,0 1 0,0-2 0,0 1 0,-6 3 0,-10 7 0,20-12 0,0 0 0,0-1 0,0 1 0,0 0 0,0-1 0,0 1 0,0-1 0,1 1 0,-1 0 0,0-1 0,0 1 0,0-1 0,1 1 0,-1 0 0,0-1 0,1 1 0,-1-1 0,0 1 0,1-1 0,-1 1 0,1-1 0,-1 1 0,1-1 0,-1 0 0,1 1 0,-1-1 0,1 0 0,-1 1 0,1-1 0,0 0 0,0 1 0,22 14 0,-22-15 0,15 10 0,-1 1 0,0 0 0,-1 1 0,0 0 0,-1 1 0,0 1 0,-1 0 0,19 30 0,-30-42-3,1 0-1,-1 1 0,0 0 1,0-1-1,0 1 0,0-1 1,-1 1-1,1 0 0,-1 0 1,1-1-1,-1 1 0,0 0 1,0 0-1,0 0 0,-1-1 1,1 1-1,-1 0 0,1-1 1,-1 1-1,0 0 0,-2 2 1,1 0 21,-1 0 0,0-1 0,0 0 1,0 1-1,0-1 0,-1 0 0,0-1 0,0 1 1,0-1-1,-9 6 0,9-6-80,-1 0 0,1 0 0,-1 0 0,0-1 1,0 0-1,0 0 0,0 0 0,0-1 0,0 0 0,-1 0 0,1 0 0,0 0 1,-1-1-1,1 0 0,-1 0 0,1 0 0,0-1 0,-1 0 0,1 0 0,0 0 1,0-1-1,0 1 0,-7-4 0,-3-9-6764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17.9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46 123 24575,'-2'0'0,"0"0"0,1 0 0,-1-1 0,0 1 0,0-1 0,0 1 0,0-1 0,0 0 0,0 1 0,1-1 0,-1 0 0,0 0 0,1 0 0,-1-1 0,1 1 0,-1 0 0,1-1 0,-1 1 0,1-1 0,0 1 0,0-1 0,0 1 0,0-1 0,0 0 0,0 0 0,0 1 0,1-1 0,-1 0 0,1 0 0,-1 0 0,0-3 0,1 2 0,-1 0 0,1 1 0,0-1 0,0 0 0,0 0 0,0 1 0,0-1 0,1 0 0,-1 1 0,1-1 0,0 0 0,0 1 0,0-1 0,0 1 0,0-1 0,1 1 0,-1-1 0,1 1 0,-1 0 0,1 0 0,0 0 0,2-2 0,-2 1 0,1 1 0,0 0 0,0 0 0,1 0 0,-1 0 0,0 1 0,1-1 0,-1 1 0,0 0 0,1 0 0,0 0 0,-1 0 0,1 1 0,0 0 0,-1-1 0,1 1 0,0 0 0,-1 1 0,1-1 0,-1 1 0,1 0 0,0-1 0,-1 1 0,1 1 0,-1-1 0,0 1 0,1-1 0,-1 1 0,4 3 0,-3-2 0,0 1 0,0 0 0,-1 0 0,1 0 0,-1 0 0,0 0 0,0 1 0,-1-1 0,1 1 0,-1 0 0,0 0 0,0 0 0,-1 0 0,1 0 0,-1 0 0,0 0 0,-1 0 0,1 1 0,-1 9 0,-7 22 0,6-34 0,0-1 0,0 1 0,0 0 0,0 0 0,0 0 0,1 0 0,-1 0 0,1 0 0,0 0 0,0 0 0,0-1 0,0 1 0,1 0 0,-1 0 0,1 0 0,-1 0 0,1 0 0,0 0 0,0-1 0,1 1 0,-1 0 0,0-1 0,1 1 0,0-1 0,0 1 0,-1-1 0,5 4 0,23 16 0,-11-9 0,0 0 0,-2 1 0,0 1 0,0 0 0,15 22 0,-28-33 0,0 0 0,0 1 0,-1-1 0,0 1 0,0-1 0,0 1 0,0 0 0,-1 0 0,0 0 0,0-1 0,0 1 0,0 0 0,-1 1 0,0-1 0,0 0 0,0 0 0,-1 0 0,0 0 0,0 0 0,0-1 0,0 1 0,-1 0 0,0 0 0,0-1 0,0 1 0,-1-1 0,1 1 0,-5 4 0,3-5 6,0 1 0,0-1 0,-1 0 0,1 0 0,-1 0 0,0-1 0,0 0 0,-1 0 0,1 0 0,-1 0 0,1-1 0,-1 0 0,0 0 0,0-1 0,0 1 0,0-1 0,0 0 0,0-1 0,-9 0 0,-5 0-303,0-1 0,1-1 0,-1-1 0,-32-8 0,25 3-6529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19.3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339 31 24575,'0'-1'0,"0"0"0,0 0 0,-1 0 0,1 0 0,-1 0 0,1 0 0,-1 0 0,1 0 0,-1 0 0,1 0 0,-1 0 0,0 0 0,0 0 0,0 0 0,1 1 0,-1-1 0,0 0 0,0 0 0,0 1 0,0-1 0,0 1 0,0-1 0,0 1 0,0-1 0,0 1 0,-1 0 0,1 0 0,0-1 0,0 1 0,0 0 0,0 0 0,-1 0 0,1 0 0,-2 1 0,-41 3 0,30 0 0,1 0 0,1 1 0,-1 0 0,1 1 0,0 0 0,0 1 0,1 1 0,-1 0 0,2 0 0,-1 1 0,1 1 0,1 0 0,0 0 0,0 0 0,1 1 0,0 1 0,1-1 0,0 1 0,-7 20 0,4-9 0,1 1 0,1 1 0,1-1 0,2 1 0,0 0 0,2 1 0,0-1 0,2 1 0,3 41 0,1-45 0,1-1 0,1 0 0,1 0 0,0 0 0,2-1 0,0 0 0,1 0 0,2-1 0,0 0 0,23 29 0,-11-19 0,1-2 0,1-1 0,2 0 0,1-2 0,46 31 0,15 8 0,-59-39 0,2-2 0,0-1 0,1-1 0,57 24 0,-67-36 0,0 0 0,0-1 0,1-2 0,-1 0 0,1-2 0,0 0 0,28-1 0,12-2 0,139-8 0,-180 5 0,1 0 0,-1-2 0,0-1 0,-1-1 0,1-1 0,32-17 0,-24 9 0,-1-1 0,-2-2 0,48-40 0,-64 48 0,-1 0 0,0-1 0,-1 0 0,0-1 0,-1 0 0,0 0 0,-1-1 0,-1 0 0,0-1 0,6-20 0,-3 2 0,-2 0 0,7-48 0,-14 65 0,0-1 0,-1 0 0,0 1 0,-1-1 0,-1 0 0,-9-31 0,3 23 0,-1 1 0,-1 0 0,-1 1 0,-1 0 0,-1 1 0,-2 0 0,0 1 0,-1 1 0,0 0 0,-23-19 0,2 1 0,-58-46 0,78 72 0,1 0 0,-2 1 0,0 1 0,0 1 0,-1 0 0,-33-10 0,3 6 0,-80-9 0,49 10 0,34 4 0,-74-2 0,-246 11-1365,339-1-5461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1.6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 0 24575,'-2'0'0,"0"0"0,0 0 0,1 0 0,-1 0 0,0 0 0,0 1 0,1-1 0,-1 0 0,0 1 0,1-1 0,-1 1 0,0 0 0,1 0 0,-1-1 0,1 1 0,-1 0 0,1 0 0,0 0 0,-1 1 0,1-1 0,0 0 0,0 0 0,-1 1 0,1-1 0,-1 3 0,2-3 0,0 0 0,0 0 0,0 1 0,0-1 0,0 0 0,1 0 0,-1 1 0,0-1 0,1 0 0,-1 0 0,0 0 0,1 0 0,-1 0 0,1 0 0,0 0 0,-1 0 0,1 0 0,0 0 0,0 0 0,0 0 0,0 0 0,0 0 0,0-1 0,0 1 0,0 0 0,0-1 0,0 1 0,0 0 0,0-1 0,0 0 0,0 1 0,0-1 0,1 0 0,-1 1 0,0-1 0,2 0 0,20 5 0,1-1 0,0-1 0,0-1 0,-1-1 0,29-2 0,-24 0 0,0 1 0,0 1 0,39 7 0,-31-1-682,49 4-1,-59-9-6143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31.28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215 160 24575,'6'0'0,"-11"0"0,-4 1 0,-1 0 0,1 0 0,0 1 0,0 0 0,-1 0 0,1 1 0,0 1 0,-10 5 0,9 0 0,0 1 0,1 1 0,0-1 0,1 1 0,0 1 0,1 0 0,1 0 0,-1 0 0,-5 18 0,4-7 0,0 1 0,2 0 0,1 0 0,-4 33 0,9-51 0,0 0 0,0 0 0,0-1 0,1 1 0,-1 0 0,2-1 0,-1 1 0,0-1 0,1 1 0,0-1 0,0 0 0,1 1 0,0-1 0,0 0 0,0-1 0,5 8 0,-1-5 0,0 0 0,0-1 0,1 1 0,0-1 0,0-1 0,1 1 0,-1-2 0,1 1 0,10 3 0,-3-2 0,1 0 0,-1-2 0,1 0 0,0-1 0,0 0 0,1-1 0,-1-2 0,0 1 0,1-2 0,31-5 0,-33 3 0,1-1 0,-1-1 0,1 0 0,-1-1 0,-1-1 0,1-1 0,-1 0 0,-1-1 0,0 0 0,0-1 0,0-1 0,-2 0 0,1-1 0,-1 0 0,-1-1 0,0-1 0,-1 1 0,-1-2 0,13-22 0,-16 23 0,67-144 0,-66 141 0,-1-1 0,-1 0 0,-1 0 0,0 0 0,-1 0 0,-1-1 0,-1-21 0,-1 36 0,0 0 0,-1 0 0,0 0 0,1 0 0,-1 0 0,-1 0 0,1 0 0,0 1 0,-1-1 0,0 0 0,0 1 0,0 0 0,0-1 0,-1 1 0,1 0 0,-1 0 0,0 0 0,0 0 0,0 1 0,0-1 0,0 1 0,-1 0 0,1 0 0,-1 0 0,1 0 0,-1 1 0,0-1 0,1 1 0,-1 0 0,-5-1 0,-12-1 0,0 0 0,1 2 0,-1 0 0,-34 4 0,25-2 0,13 1 0,0 0 0,0 2 0,0 0 0,0 0 0,1 2 0,-1 0 0,1 1 0,1 0 0,-17 11 0,6-4 0,-20 6-25,37-17-109,0 0 0,0 1 0,0 0 0,0 1 0,1 0 0,0 0 0,0 1 0,0 0 0,-7 7 0,3 1-6692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01.1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187 0 24575,'-20'20'0,"1"1"0,-20 30 0,27-31 0,0 1 0,2 0 0,0 0 0,2 1 0,-10 39 0,5-8 0,-6 73 0,15-90 0,2 0 0,3 57 0,0-79 0,1-1 0,0 1 0,1-1 0,0 0 0,1 0 0,1-1 0,0 1 0,1-1 0,0 0 0,9 12 0,16 20-273,3-3 0,1 0 0,2-3 0,75 62 0,-96-88-6553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19.8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24575,'2'43'0,"12"69"0,-7-67 0,2 63 0,-5-57 0,1-1 0,3 0 0,21 70 0,-14-59 0,13 98 0,-26-144-341,0 0 0,1 0-1,5 18 1,-1-14-6485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2.0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 1 24575,'25'0'0,"10"-1"0,-1 2 0,38 6 0,-60-4 0,0-1 0,0 2 0,0-1 0,-1 2 0,0-1 0,1 2 0,-2 0 0,1 0 0,15 12 0,-17-11 0,1 1 0,-1 1 0,0 0 0,-1 0 0,0 1 0,0 0 0,-1 0 0,-1 0 0,8 17 0,-11-22 0,-1 1 0,-1-1 0,1 1 0,-1-1 0,1 1 0,-2-1 0,1 1 0,-1 0 0,0-1 0,0 1 0,0 0 0,-1-1 0,0 1 0,0-1 0,0 1 0,-1-1 0,1 1 0,-1-1 0,-1 0 0,1 0 0,-1 0 0,-5 7 0,-2 1 0,0-1 0,-1-1 0,0 0 0,-1 0 0,-1-1 0,0-1 0,0 0 0,-15 8 0,-15 4 0,-62 23 0,90-39-195,-1-1 0,0-1 0,0 0 0,0-1 0,0-1 0,-22 0 0,13-2-6631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96 24575,'-1'-1'0,"0"1"0,0 0 0,0 0 0,0-1 0,0 1 0,0 0 0,0-1 0,0 1 0,0-1 0,0 1 0,0-1 0,0 1 0,0-1 0,0 0 0,1 0 0,-1 1 0,0-1 0,0 0 0,1 0 0,-1 0 0,1 0 0,-1 0 0,1 0 0,-1 0 0,1 0 0,0 0 0,-1 0 0,1 0 0,0 0 0,0 0 0,-1 0 0,1 0 0,0 0 0,0 0 0,0 0 0,1 0 0,-1-2 0,0 1 0,0 0 0,0-1 0,1 1 0,-1 0 0,1 0 0,-1-1 0,1 1 0,0 0 0,-1 0 0,1 0 0,0 0 0,1 0 0,-1 0 0,0 0 0,1 0 0,2-3 0,4 1 0,-1 0 0,1 1 0,0 0 0,0 0 0,0 1 0,0 0 0,1 0 0,-1 1 0,0 0 0,1 1 0,-1 0 0,1 0 0,-1 1 0,0 0 0,1 0 0,10 3 0,-15-3 0,-1 0 0,1 0 0,-1 0 0,1 0 0,-1 0 0,0 1 0,0-1 0,1 1 0,-1 0 0,0 0 0,-1 0 0,1 1 0,0-1 0,-1 1 0,1-1 0,-1 1 0,1 0 0,-1 0 0,0 0 0,-1 0 0,1 0 0,0 0 0,-1 1 0,0-1 0,0 0 0,0 1 0,0-1 0,0 1 0,-1 0 0,1-1 0,-1 1 0,0-1 0,0 1 0,0 0 0,-1-1 0,1 1 0,-1-1 0,0 1 0,-2 5 0,-1 2 0,-1-1 0,0 1 0,0-1 0,-1 0 0,0 0 0,-1-1 0,0 0 0,-1 0 0,-8 8 0,-10 6 0,-48 33 0,53-41 0,-1 1 0,2 0 0,0 2 0,-23 26 0,40-41 0,0 0 0,1 0 0,-1 1 0,1-1 0,0 0 0,0 1 0,0-1 0,1 1 0,-1 0 0,1 0 0,-1 0 0,1 0 0,1-1 0,-1 1 0,1 0 0,-1 0 0,1 1 0,0-1 0,0 0 0,1 0 0,-1 0 0,1 0 0,0 0 0,2 6 0,0-5 0,1 0 0,-1-1 0,1 1 0,0-1 0,0 1 0,1-1 0,-1 0 0,1-1 0,0 1 0,0-1 0,0 0 0,0 0 0,1-1 0,-1 1 0,1-1 0,7 2 0,28 9 0,51 9 0,-80-19 0,1-1 0,0-1 0,0 0 0,-1-1 0,1 0 0,0-1 0,0-1 0,21-4 0,-31 5-114,1-1 1,0 1-1,-1-1 0,0 0 0,1 0 1,-1 0-1,0-1 0,0 1 0,0 0 1,0-1-1,4-6 0,6-10-6712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433 12 24575,'0'0'0,"0"-1"0,0 1 0,0-1 0,0 1 0,-1-1 0,1 1 0,0-1 0,0 1 0,0-1 0,0 1 0,-1-1 0,1 1 0,0-1 0,0 1 0,-1 0 0,1-1 0,0 1 0,-1-1 0,1 1 0,-1 0 0,1-1 0,0 1 0,-1 0 0,1 0 0,-1-1 0,1 1 0,-1 0 0,1 0 0,-1 0 0,1-1 0,-1 1 0,-23 0 0,-20 12 0,27-5 0,0 1 0,0 1 0,1 1 0,0 0 0,1 1 0,0 1 0,-16 16 0,-7 11 0,-41 54 0,68-79 0,0 2 0,1-1 0,1 2 0,0-1 0,1 1 0,1 0 0,1 1 0,1 0 0,0 0 0,1 0 0,1 0 0,0 1 0,2-1 0,0 1 0,2 18 0,0-17 0,1-1 0,0 0 0,2 0 0,0 1 0,1-2 0,1 1 0,1-1 0,0 0 0,1 0 0,1-1 0,1 0 0,1-1 0,0 0 0,1 0 0,0-1 0,2-1 0,-1 0 0,2-1 0,0-1 0,0 0 0,1-1 0,35 19 0,-7-6 0,-15-6 0,1-3 0,55 22 0,-59-28 0,0-2 0,0-1 0,1-1 0,0-1 0,48 1 0,-67-5 0,19 0 0,1-1 0,45-7 0,-63 6 0,0-1 0,0 0 0,0 0 0,0-1 0,-1-1 0,0 0 0,0 0 0,0-1 0,0 0 0,10-10 0,2-2 0,-1-1 0,-2-1 0,0-1 0,0-1 0,14-26 0,-23 34 0,-2-1 0,0 0 0,-1 0 0,0 0 0,-1-1 0,-1 0 0,-1 0 0,0 0 0,1-32 0,-2 6 0,-3 0 0,-1 0 0,-2 0 0,-2 0 0,-21-77 0,22 103 0,-1 0 0,0 0 0,-2 1 0,1 0 0,-2 1 0,0-1 0,-1 2 0,0-1 0,-1 1 0,-1 1 0,0 0 0,-1 1 0,0 0 0,0 1 0,-1 0 0,0 1 0,-24-11 0,17 12 0,-1 0 0,1 1 0,-1 2 0,0 0 0,-1 1 0,1 1 0,-1 1 0,1 1 0,-25 3 0,-75-1-1365,96-1-5461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24575,'0'1'0,"-1"74"0,4-1 0,13 82 0,-8-71 62,-7-63-419,1 0 0,1 0 1,8 30-1,-5-32-6469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1 125 24575,'-1'-5'0,"1"-1"0,1 0 0,-1 0 0,1 0 0,0 0 0,0 0 0,1 1 0,0-1 0,0 1 0,0-1 0,1 1 0,-1 0 0,1 0 0,7-9 0,-7 11 0,1-1 0,-1 1 0,1 1 0,0-1 0,0 0 0,1 1 0,-1 0 0,0 0 0,1 0 0,-1 1 0,1-1 0,-1 1 0,1 0 0,0 0 0,0 1 0,-1-1 0,1 1 0,8 1 0,-11-1 0,1 0 0,0 0 0,0 1 0,-1-1 0,1 1 0,0-1 0,-1 1 0,1 0 0,-1 0 0,1 1 0,-1-1 0,1 0 0,-1 1 0,0-1 0,0 1 0,0 0 0,0 0 0,0 0 0,0 0 0,2 2 0,-1 1 0,-1 0 0,0-1 0,1 1 0,-1 0 0,-1 0 0,1 0 0,-1 0 0,0 1 0,1 9 0,-2 1 0,0-1 0,-1 1 0,0-1 0,-1 0 0,-1 1 0,-7 20 0,3-18 0,-1-1 0,-1 0 0,0-1 0,-1 0 0,-1 0 0,-17 18 0,-9 14 0,35-46 0,0 1 0,0 0 0,1-1 0,-1 1 0,1 0 0,-1 0 0,1 0 0,0 0 0,0 0 0,0 0 0,0 1 0,1-1 0,-1 0 0,1 0 0,0 1 0,0-1 0,0 0 0,0 0 0,1 1 0,-1-1 0,1 0 0,0 0 0,0 0 0,0 0 0,2 4 0,-1-3 0,1-1 0,0 1 0,0-1 0,0 0 0,0 0 0,0-1 0,1 1 0,-1-1 0,1 1 0,-1-1 0,1 0 0,0-1 0,0 1 0,0 0 0,0-1 0,0 0 0,0 0 0,1 0 0,3-1 0,10 2 40,-1 0 0,33-3 0,-44 1-175,1-1 0,0 0 0,-1-1 0,0 1 0,1-1 0,-1-1 0,0 1 0,0-1 0,0 0 0,9-6 0,0-4-6691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21 24575,'-1'-1'0,"1"0"0,0 0 0,0 0 0,-1 0 0,1 0 0,-1 0 0,1 0 0,-1 0 0,1 0 0,-1 0 0,0 1 0,1-1 0,-1 0 0,0 0 0,0 0 0,0 1 0,0-1 0,1 0 0,-1 1 0,0-1 0,0 1 0,0-1 0,0 1 0,0-1 0,0 1 0,0 0 0,-1 0 0,1-1 0,0 1 0,0 0 0,0 0 0,0 0 0,0 0 0,0 0 0,0 1 0,0-1 0,-1 0 0,1 0 0,0 1 0,-1-1 0,-45 13 0,33-6 0,0 0 0,0 1 0,1 0 0,0 1 0,0 1 0,1 0 0,0 0 0,1 1 0,1 1 0,-13 16 0,11-11 0,1 2 0,1 0 0,1 0 0,0 1 0,1 0 0,-8 35 0,4 12 0,2 0 0,4 1 0,4 115 0,2-145 0,1-21 0,0 0 0,1 0 0,1 0 0,1-1 0,0 1 0,1-1 0,1 0 0,1 0 0,0-1 0,1 1 0,14 20 0,5 1 0,2-1 0,2-1 0,35 31 0,-49-53 0,0-2 0,1 0 0,0-1 0,1-1 0,0-1 0,0 0 0,40 9 0,96 14 0,-145-28 0,1 0 0,0-1 0,0 0 0,0-1 0,1 0 0,-1-1 0,0 0 0,0-1 0,0 0 0,0 0 0,0-2 0,0 1 0,0-1 0,0-1 0,14-6 0,68-46 0,-2-5 0,135-117 0,-209 163 0,-1 0 0,-1-1 0,0-1 0,-1 0 0,0-1 0,-2-1 0,0 0 0,-1 0 0,-1-1 0,-1-1 0,-1 1 0,-1-1 0,0-1 0,-2 1 0,0-1 0,-2 0 0,2-41 0,-5 40 0,-1-1 0,-1 1 0,-1-1 0,-2 1 0,0 0 0,-1 0 0,-14-34 0,13 42 0,0 1 0,-1 0 0,0 1 0,-1 0 0,-1 0 0,0 1 0,-1 0 0,0 1 0,-1 0 0,0 1 0,0 0 0,-20-11 0,4 6 0,-1 1 0,-1 1 0,0 2 0,0 1 0,-1 1 0,-1 2 0,-57-7 0,-17 7 0,-108 6 0,100 3 0,110-3 8,0 1-1,-1 0 1,1 1-1,0-1 1,-1 1-1,1-1 1,0 1-1,0 1 1,0-1-1,0 1 1,0-1-1,0 1 1,0 0-1,0 1 1,-3 2-1,4-2-94,1 0-1,-1 0 1,1 0 0,0 1-1,0-1 1,0 1 0,0 0-1,1 0 1,0 0-1,-1-1 1,1 1 0,1 0-1,-1 0 1,1 0 0,-1 1-1,1 3 1,0 17-6739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0 498 24575,'3'-12'0,"0"1"0,0-1 0,1 1 0,1-1 0,0 1 0,0 0 0,1 1 0,0 0 0,10-13 0,1-3 0,4-8 0,0 1 0,3 1 0,34-37 0,-43 54 0,0 1 0,1 0 0,1 1 0,0 1 0,1 1 0,0 1 0,38-17 0,-31 17-455,-1-1 0,31-19 0,-34 17-6371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1 896 24575,'2'-9'0,"0"0"0,1 0 0,0 0 0,0 1 0,1-1 0,0 1 0,1 0 0,9-12 0,54-72 0,101-125 0,-27 33 0,-119 154 0,2 1 0,44-41 0,-17 20 0,-41 36 0,0 0 0,0 0 0,9-18 0,14-19 0,-34 50-39,1 0 0,-1 1 0,0-1 0,1 1 0,-1-1 0,0 1 0,1-1 0,-1 1 0,1-1 0,-1 1 0,1-1 0,-1 1 0,1 0 0,-1-1 0,1 1 0,-1 0 0,1-1 0,-1 1 0,1 0 0,0 0 0,-1 0 0,1-1 0,0 1 0,-1 0 0,1 0 0,0 0 0,-1 0 0,1 0 0,-1 0 0,1 0 0,0 0 0,-1 1 0,1-1 0,0 0 0,6 7-6787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24575,'14'1'0,"1"0"0,-1 1 0,0 0 0,1 2 0,-1-1 0,-1 2 0,1 0 0,-1 1 0,1 0 0,-2 1 0,18 11 0,11 12 0,73 68 0,-22-17 0,106 98 0,-35-28 0,-163-151 0,6 4-105,0 1 0,0-1 0,-1 2 0,1-1 0,-1 0 0,0 1 0,-1 0 0,0 0 0,0 1 0,0-1 0,0 1 0,2 7 0,-1 8-6721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0 24575,'1'10'0,"0"0"0,1 0 0,0 0 0,6 15 0,5 30 0,-9-15 0,-1-1 0,-7 74 0,2-94 0,-1-1 0,0 0 0,-2 0 0,0-1 0,-1 1 0,-1-1 0,0 0 0,-14 21 0,13-23 20,0 1 0,-8 26 0,2-7-1445,6-17-5401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46.8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1 183 24575,'1'-5'0,"0"0"0,0 0 0,0-1 0,1 1 0,-1 0 0,1 0 0,1 0 0,-1 1 0,1-1 0,-1 0 0,7-6 0,41-47 0,-45 53 0,1-1 0,-1 1 0,1 0 0,0 0 0,0 1 0,1-1 0,-1 1 0,1 1 0,0-1 0,0 1 0,14-4 0,-18 6 0,0 1 0,1-1 0,-1 1 0,0 0 0,0 0 0,0 0 0,0 0 0,0 0 0,0 1 0,0-1 0,0 1 0,0 0 0,0 0 0,0 0 0,0 0 0,0 0 0,0 1 0,-1-1 0,1 1 0,-1 0 0,1 0 0,-1 0 0,0 0 0,1 0 0,-1 1 0,0-1 0,-1 1 0,1-1 0,2 5 0,1 3 0,0 0 0,-1 1 0,0 0 0,-1 0 0,0 0 0,0 1 0,-1-1 0,0 17 0,-4 99 0,-1-69 0,-1-16 0,-2 0 0,-1 0 0,-3-1 0,-1 0 0,-28 65 0,14-37 0,25-67 0,-1-1 0,1 0 0,0 1 0,0-1 0,-1 0 0,1 1 0,0-1 0,0 0 0,0 1 0,0-1 0,1 1 0,-1-1 0,0 0 0,1 1 0,-1-1 0,1 0 0,-1 1 0,1-1 0,-1 0 0,1 0 0,0 0 0,0 1 0,-1-1 0,1 0 0,0 0 0,0 0 0,0 0 0,0 0 0,1-1 0,-1 1 0,0 0 0,0 0 0,0-1 0,1 1 0,-1-1 0,0 1 0,1-1 0,-1 0 0,0 1 0,1-1 0,-1 0 0,0 0 0,3 0 0,9 2 0,1 0 0,0-1 0,20-2 0,-22 1 0,218-5-1365,-204 5-5461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24575,'5'0'0,"2"5"0,0 7 0,-2 12 0,-1 7 0,-2 3 0,-1 2 0,0-1 0,-1-1 0,-1-1 0,1 0 0,0-2 0,0 0 0,0 0 0,5-6 0,2-7-8191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24575,'41'-1'0,"-27"0"0,1 0 0,0 1 0,-1 1 0,1 0 0,22 6 0,-33-6 0,0 0 0,-1 1 0,1 0 0,0-1 0,-1 1 0,0 1 0,1-1 0,-1 0 0,0 1 0,0 0 0,0-1 0,-1 1 0,1 0 0,-1 0 0,0 1 0,1-1 0,-1 1 0,-1-1 0,1 1 0,0-1 0,-1 1 0,0 0 0,0 0 0,0 0 0,0 5 0,11 63 0,-3 1 0,0 96 0,-10-142-341,1 0 0,2-1-1,8 47 1,-3-47-6485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24575,'6'0'0,"6"0"0,6 0 0,6 0 0,4 0 0,2 0 0,2 0 0,-1 0 0,1 0 0,-5 0-8191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24575,'5'2'0,"-1"-1"0,1 1 0,-1 0 0,0 1 0,1-1 0,-1 1 0,0 0 0,-1 0 0,1 0 0,-1 0 0,4 5 0,13 9 0,24 14 0,-2 1 0,-2 3 0,-1 1 0,-2 1 0,58 77 0,-60-71 0,3-1 0,60 51 0,31 35 0,-86-84 0,2-1 0,92 66 0,-87-71 0,-34-26 0,-5-5 0,0 1 0,-1 0 0,0 1 0,0 0 0,-1 0 0,-1 1 0,11 14 0,-19-23-39,1 0 0,-1 0 0,0-1 0,0 1 0,1 0 0,-1 0 0,0 0 0,0-1 0,0 1 0,0 0 0,0 0 0,0 0 0,-1 0 0,1-1 0,0 1 0,0 0 0,-1 0 0,1-1 0,0 1 0,-1 0 0,1 0 0,0-1 0,-1 1 0,1 0 0,-1-1 0,1 1 0,-1-1 0,0 1 0,1-1 0,-1 1 0,0-1 0,1 1 0,-1-1 0,-1 1 0,-14 7-6787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430 220 24575,'0'0'0,"-1"0"0,0 0 0,0 0 0,1 0 0,-1-1 0,0 1 0,1 0 0,-1 0 0,0 0 0,1-1 0,-1 1 0,0 0 0,1-1 0,-1 1 0,1 0 0,-1-1 0,1 1 0,-1-1 0,1 1 0,-1-1 0,1 1 0,-1-1 0,1 1 0,-1-1 0,1 0 0,0 1 0,-1-1 0,1 0 0,0 0 0,-1-26 0,2 20 0,1 0 0,-1 0 0,2 0 0,-1 0 0,5-9 0,0 6 0,1 0 0,0 0 0,1 1 0,-1 0 0,2 1 0,-1 0 0,1 0 0,0 1 0,1 0 0,0 0 0,0 2 0,0-1 0,1 1 0,-1 1 0,1 0 0,0 1 0,1 0 0,20-2 0,-18 4 0,0 1 0,0 0 0,0 1 0,0 1 0,0 0 0,-1 1 0,1 1 0,-1 0 0,0 1 0,0 0 0,0 1 0,-1 1 0,0 0 0,0 1 0,20 16 0,8 8 0,0 1 0,43 49 0,-72-68 0,-1 0 0,0 0 0,-1 1 0,0 0 0,-2 1 0,0 0 0,0 1 0,-2 0 0,0 0 0,5 24 0,3 29 0,-3 2 0,2 134 0,-13-183 0,-2-1 0,-1 0 0,-1 1 0,0-1 0,-2 0 0,-1-1 0,0 0 0,-1 0 0,-2 0 0,-23 37 0,23-43 0,-1 0 0,0 0 0,-2-1 0,0 0 0,0-1 0,-1-1 0,-1 0 0,0-1 0,0-1 0,-1 0 0,0-1 0,-1-1 0,-29 11 0,7-8 0,0-2 0,0-1 0,0-2 0,-1-2 0,0-2 0,0-1 0,-52-6 0,50-1 0,0-3 0,1-1 0,-78-30 0,104 34 0,0 0 0,1-1 0,0 0 0,1-1 0,0-1 0,0 0 0,0-1 0,1 0 0,1-1 0,0 0 0,0-1 0,1 0 0,1-1 0,0 0 0,1 0 0,0-1 0,1 0 0,0 0 0,2-1 0,-1 0 0,-5-27 0,-2-16 0,3-1 0,1 0 0,1-76 0,8 111 0,6-134 0,-4 141 0,1 0 0,1 0 0,1 0 0,0 1 0,1-1 0,0 1 0,11-17 0,91-152 0,-105 181 4,0-1 1,1 1-1,-1-1 0,1 1 0,-1 0 0,1 0 1,0 1-1,1-1 0,-1 1 0,1 0 0,-1 0 1,1 0-1,0 1 0,0 0 0,0 0 0,0 0 1,1 0-1,7 0 0,6-1-157,1 2 0,-1 0 0,37 3 1,-24 0-682,-5-1-5992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 1 24575,'461'0'0,"-510"0"0,1 3 0,-72 13 0,63-8 0,34-5 0,1 0 0,0 1 0,0 2 0,-23 8 0,40-12 0,0 0 0,0 0 0,0 1 0,0 0 0,1 0 0,-1 0 0,1 1 0,-1 0 0,1-1 0,1 1 0,-1 1 0,0-1 0,1 1 0,0-1 0,0 1 0,0 0 0,1 0 0,-1 0 0,1 0 0,1 1 0,-2 5 0,-1 6 0,1 0 0,1 0 0,1-1 0,0 1 0,2 0 0,-1 0 0,2 0 0,6 28 0,-7-43 0,0-1 0,0 1 0,0-1 0,-1 1 0,1-1 0,1 0 0,-1 0 0,0 0 0,0 1 0,0-1 0,1 0 0,-1-1 0,0 1 0,1 0 0,-1 0 0,1 0 0,-1-1 0,1 1 0,-1-1 0,1 1 0,0-1 0,-1 0 0,1 0 0,0 1 0,-1-1 0,4-1 0,51-5 0,-34 2 0,12 1 0,-1 1 0,1 1 0,0 2 0,0 1 0,37 8 0,-57-7 0,-1 0 0,0 1 0,0 1 0,0 0 0,-1 1 0,0 0 0,0 0 0,0 1 0,-1 1 0,0 0 0,0 1 0,-1 0 0,0 1 0,-1-1 0,14 20 0,-22-28 0,0 1 0,0 0 0,0 0 0,1 0 0,-2 0 0,1 0 0,0 0 0,0 0 0,-1 0 0,1 1 0,-1-1 0,0 0 0,1 0 0,-1 0 0,0 1 0,0-1 0,0 0 0,-1 0 0,1 0 0,-2 4 0,1-2 0,-1-1 0,0 0 0,0 1 0,0-1 0,0 0 0,0 0 0,-1-1 0,0 1 0,1 0 0,-1-1 0,-4 3 0,-9 6 0,0-2 0,-1 0 0,-34 12 0,43-18 0,-37 11 0,-1-1 0,0-3 0,-63 7 0,18-11-1365,65-6-5461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1 161 24575,'1'-6'0,"1"1"0,0 0 0,0 0 0,0 0 0,1 0 0,0 1 0,0-1 0,6-6 0,0-2 0,-3 5 0,0 0 0,1 1 0,0 0 0,0 0 0,1 0 0,-1 1 0,1 0 0,1 1 0,-1 0 0,1 0 0,0 1 0,0 0 0,0 1 0,0-1 0,1 2 0,0-1 0,-1 2 0,13-2 0,-16 2 0,0 1 0,0-1 0,0 1 0,0 1 0,-1-1 0,1 1 0,0 0 0,0 0 0,0 1 0,0 0 0,-1 0 0,1 0 0,-1 0 0,1 1 0,-1 0 0,0 0 0,0 1 0,0 0 0,-1-1 0,1 1 0,-1 1 0,0-1 0,0 1 0,0-1 0,-1 1 0,0 0 0,0 1 0,0-1 0,0 0 0,2 11 0,-2-7 0,0-1 0,-1 1 0,-1 0 0,1 1 0,-1-1 0,-1 0 0,0 0 0,0 0 0,-1 1 0,0-1 0,-2 9 0,-1-6 0,0 0 0,-1-1 0,0 0 0,-1 0 0,0-1 0,-1 1 0,-13 16 0,-1-4 0,-44 38 0,50-48 0,0 0 0,0 0 0,1 2 0,1 0 0,1 0 0,0 1 0,-10 19 0,20-33 0,1 1 0,-1 0 0,1-1 0,0 1 0,0 0 0,0 0 0,1 0 0,-1 0 0,1-1 0,-1 1 0,1 0 0,0 0 0,0 0 0,0 0 0,1 0 0,-1 0 0,1 0 0,-1 0 0,1 0 0,0 0 0,0-1 0,2 4 0,0-2 0,-1-1 0,1-1 0,0 1 0,0 0 0,0-1 0,0 1 0,1-1 0,-1 0 0,1 0 0,-1 0 0,1-1 0,0 1 0,0-1 0,5 1 0,14 3 0,0-2 0,0 0 0,1-2 0,30-1 0,-52 0 0,56-8-1365,-38 1-5461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24575,'2'1'0,"0"-1"0,0 1 0,0-1 0,0 1 0,-1 0 0,1 0 0,0 0 0,0 0 0,-1 0 0,1 1 0,-1-1 0,1 0 0,-1 1 0,0-1 0,1 1 0,-1-1 0,0 1 0,0 0 0,0-1 0,0 1 0,0 0 0,0 2 0,18 47 0,-17-44 0,11 41 0,12 91 0,-11-77-86,-9-43 136,0 1 0,-2 0 1,2 28-1,-4-44-124,-1 1 0,-1 0 0,1-1 0,-1 1 0,1-1 0,-1 1 0,0-1 0,-1 1 0,1-1 0,-1 0 0,0 0 0,0 0 0,-1 0 0,1 0 0,-1 0 0,1 0 0,-1-1 0,0 1 0,-7 4 0,-9 5-6752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370 38 24575,'-1'-1'0,"1"0"0,-1-1 0,1 1 0,-1 0 0,0-1 0,0 1 0,1 0 0,-1 0 0,0 0 0,0 0 0,0-1 0,0 1 0,0 1 0,0-1 0,-1 0 0,1 0 0,0 0 0,0 0 0,-1 1 0,1-1 0,0 1 0,-1-1 0,1 1 0,0-1 0,-1 1 0,1 0 0,-1 0 0,1 0 0,-3 0 0,-45-1 0,40 4 0,-1 1 0,0-1 0,1 1 0,0 1 0,0 0 0,0 0 0,0 1 0,1 0 0,0 0 0,0 1 0,1 0 0,0 0 0,0 1 0,0 0 0,-7 13 0,2-3 0,1 0 0,1 1 0,0 0 0,2 1 0,0 0 0,-7 30 0,13-38 0,-10 37 0,2 0 0,2 0 0,-2 70 0,9-94 0,-2-1 0,-7 38 0,4-36 0,-3 51 0,8-43 0,1 0 0,9 55 0,-7-75 0,1 0 0,1-1 0,0 1 0,1-1 0,0 0 0,1 0 0,1-1 0,0 0 0,11 14 0,-1-3 0,2-2 0,1 0 0,1-1 0,0-1 0,2-1 0,0-1 0,1-1 0,0-1 0,51 22 0,-50-26 0,1-2 0,50 13 0,-43-15 0,3 1 0,0-1 0,67 3 0,-92-10 0,0 0 0,0-1 0,0 0 0,0-1 0,0 0 0,-1-1 0,1 0 0,-1-1 0,0 0 0,0 0 0,0-1 0,0-1 0,-1 1 0,9-8 0,60-40 0,-63 44 0,0 0 0,0-1 0,-1 0 0,-1-1 0,0-1 0,0 0 0,19-26 0,-19 18 0,-1-1 0,-1-1 0,-1 0 0,-1-1 0,-1 0 0,-1 0 0,-1 0 0,-1-1 0,2-25 0,-2-29 0,-5-115 0,-3 71 0,1 100 0,-1 1 0,0-1 0,-2 1 0,0 1 0,-2-1 0,0 1 0,-1 0 0,-1 0 0,-1 1 0,-1 0 0,0 1 0,-1 0 0,-1 1 0,-1 1 0,-1 0 0,0 0 0,-1 2 0,-26-20 0,8 14 0,-1 1 0,-1 2 0,0 1 0,-56-16 0,72 27 0,1 1 0,-1 0 0,0 2 0,0 0 0,0 1 0,0 2 0,0 0 0,0 0 0,-34 9 0,5 15-1365,29-13-5461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860 38 24575,'1'2'0,"1"0"0,-1 1 0,1-1 0,0 0 0,0 0 0,0 0 0,0-1 0,0 1 0,0 0 0,0-1 0,1 1 0,-1-1 0,1 0 0,-1 0 0,1 0 0,-1 0 0,5 1 0,15 9 0,-39-19 0,1 1 0,-1 1 0,-19-5 0,-3-1 0,12 4 0,0 1 0,-1 1 0,1 1 0,-1 1 0,0 2 0,0 1 0,-1 1 0,1 1 0,0 2 0,0 1 0,0 1 0,1 1 0,0 1 0,0 2 0,-45 20 0,56-20 0,-17 7 0,0 1 0,-55 41 0,79-50 0,0 0 0,0 0 0,0 1 0,1 1 0,1-1 0,0 1 0,0 1 0,0-1 0,2 1 0,-1 0 0,1 0 0,-5 19 0,-1 6 0,2 0 0,1 0 0,2 0 0,-3 67 0,9-72 0,1-1 0,8 48 0,-7-66 0,2 0 0,-1 0 0,1-1 0,1 1 0,0-1 0,1 0 0,0 0 0,1-1 0,9 13 0,50 75 0,-55-78 0,2 0 0,0 0 0,1-1 0,0-1 0,2-1 0,0 0 0,19 16 0,-22-27 0,1 0 0,-1 0 0,1-2 0,-1 1 0,1-2 0,1 0 0,-1 0 0,25 0 0,7 3 0,121 23 0,-146-24 0,2-1 0,-1-1 0,0-1 0,0-1 0,1 0 0,35-6 0,-45 4 0,0-2 0,0 0 0,-1 0 0,0-1 0,1-1 0,-1 0 0,-1-1 0,1 0 0,-1-1 0,0 0 0,0 0 0,15-16 0,-4-2 0,0-1 0,-2-1 0,-1-1 0,-1-1 0,-1 0 0,21-54 0,-27 53 0,-1-1 0,-2 1 0,-1-1 0,-2-1 0,3-38 0,-4-4 0,-8-129 0,3 185 0,-1 0 0,-1 0 0,-1 0 0,0 1 0,-2 0 0,0 0 0,0 0 0,-19-31 0,19 39 0,-1-1 0,0 1 0,-1 1 0,0 0 0,0 0 0,-1 0 0,0 1 0,0 0 0,0 1 0,-1 0 0,0 0 0,0 1 0,-1 1 0,0-1 0,-12-2 0,-3 0-110,-6-3 191,1 2 1,-40-5-1,64 12-175,-1 0 0,1 1 1,-1 0-1,1 0 0,0 1 1,-1-1-1,1 2 0,-1-1 1,1 1-1,0 0 0,0 0 1,0 1-1,0 0 0,0 0 1,-8 7-1,1 2-6732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47.6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24575,'21'2'0,"-1"2"0,1 0 0,-1 0 0,0 2 0,28 12 0,-17-7 0,-14-3 0,0 0 0,-1 1 0,0 0 0,0 2 0,-1 0 0,0 0 0,-1 2 0,0 0 0,-1 0 0,12 17 0,9 13 0,-2 2 0,29 55 0,-17-22 0,44 106 0,-76-152 0,-1 0 0,-2 1 0,-1 0 0,-1 0 0,-2 0 0,1 58 0,-6-68 0,-1-1 0,-1 0 0,-1 1 0,-1-1 0,0 0 0,-2-1 0,-1 0 0,0 1 0,-2-2 0,0 0 0,-2 0 0,-13 20 0,-122 185-1365,116-186-5461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24575,'3'0'0,"0"1"0,-1 0 0,1-1 0,0 1 0,0 0 0,-1 0 0,1 0 0,-1 1 0,1-1 0,-1 1 0,1-1 0,-1 1 0,0 0 0,0 0 0,0 0 0,0 0 0,0 0 0,0 1 0,0-1 0,-1 0 0,1 1 0,-1-1 0,0 1 0,0 0 0,0-1 0,0 1 0,1 4 0,4 12 0,-2 2 0,6 37 0,-6-29 0,3 30 0,-3 0 0,-4 83 0,-2-61 0,2-79-58,0 4-160,0 0 0,0 0 0,0 0 0,-1 0 1,-3 11-1,-3-4-6608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1 24575,'1'0'0,"0"0"0,0 0 0,-1 0 0,1 0 0,0 0 0,-1 0 0,1 0 0,0 1 0,-1-1 0,1 0 0,0 0 0,-1 1 0,1-1 0,-1 1 0,1-1 0,0 0 0,-1 1 0,1-1 0,-1 1 0,1-1 0,-1 1 0,1-1 0,-1 1 0,0 0 0,1-1 0,-1 1 0,0 0 0,1-1 0,-1 1 0,0 0 0,0 28 0,-15 25 0,9-38 0,0 1 0,1 0 0,1 0 0,1 0 0,0 0 0,1 1 0,1-1 0,2 34 0,0-44 0,0 0 0,1 0 0,-1 0 0,1-1 0,1 1 0,-1-1 0,1 1 0,0-1 0,1 0 0,0 0 0,0 0 0,0-1 0,0 0 0,1 1 0,0-1 0,0-1 0,0 1 0,1-1 0,0 0 0,-1 0 0,1-1 0,1 1 0,-1-1 0,0-1 0,8 3 0,-8-3 0,0-1 0,1 1 0,-1-1 0,0-1 0,0 1 0,1-1 0,-1 0 0,0-1 0,1 1 0,-1-1 0,0-1 0,0 1 0,0-1 0,0 0 0,0 0 0,0-1 0,-1 1 0,1-1 0,-1-1 0,0 1 0,1-1 0,-2 0 0,1 0 0,0 0 0,-1-1 0,0 0 0,0 1 0,0-2 0,-1 1 0,1 0 0,-1-1 0,-1 1 0,1-1 0,-1 0 0,0 0 0,0 0 0,2-11 0,-3 8 0,1 0 0,-1 0 0,-1 0 0,0-1 0,0 1 0,0 0 0,-1 0 0,-1 0 0,0 0 0,0 0 0,-1 0 0,0 0 0,0 1 0,-1-1 0,0 1 0,0 0 0,-1 0 0,-11-13 0,9 12 0,-1 1 0,-1 0 0,1 1 0,-1 0 0,-1 0 0,1 1 0,-1 0 0,0 1 0,0 0 0,-1 1 0,0 0 0,1 0 0,-1 1 0,-1 1 0,-10-2 0,-8 1-1365,3 2-5461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91 283 24575,'-12'-34'0,"0"4"0,10 24 0,1 0 0,0-1 0,1 1 0,-1 0 0,1 0 0,0 0 0,1 0 0,-1 0 0,1 0 0,0 0 0,1 0 0,0 0 0,0 0 0,0 0 0,0 1 0,1-1 0,0 1 0,0-1 0,0 1 0,1 0 0,0 0 0,0 1 0,0-1 0,1 1 0,-1 0 0,1 0 0,0 1 0,0-1 0,0 1 0,11-5 0,6-1 0,0 0 0,0 1 0,1 2 0,0 0 0,0 1 0,1 2 0,-1 0 0,1 1 0,0 2 0,0 0 0,-1 2 0,1 0 0,-1 2 0,1 1 0,-1 0 0,0 2 0,-1 0 0,0 2 0,0 0 0,-1 2 0,0 0 0,34 25 0,-8 0 0,49 49 0,-80-69 0,-1 1 0,0 1 0,-1 1 0,-1 0 0,0 1 0,10 23 0,-14-25 0,-1 1 0,0 0 0,-1 0 0,-1 1 0,-1 0 0,-1 0 0,-1 1 0,2 31 0,-4-38 0,-1 1 0,0 0 0,-1 0 0,0 0 0,-1 0 0,-1-1 0,0 1 0,-1-1 0,-1 0 0,0 0 0,-1 0 0,-1-1 0,-9 15 0,-134 187 0,144-207 0,-1 0 0,0 0 0,0 0 0,-1-1 0,0 0 0,0-1 0,-1 0 0,1 0 0,-2-1 0,1 0 0,0 0 0,-1-1 0,-19 5 0,14-6 0,0 0 0,-1-1 0,1-1 0,-1 0 0,0-1 0,1-1 0,-1-1 0,-26-5 0,17 0 0,0 0 0,0-2 0,1 0 0,1-2 0,-1-1 0,2 0 0,0-2 0,0-1 0,2 0 0,-1-1 0,-21-24 0,24 19 0,1 0 0,1-2 0,1 1 0,1-2 0,2 0 0,0 0 0,-9-27 0,3-4 0,3 0 0,-11-75 0,0 9-1365,22 95-5461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24575,'3'1'0,"0"0"0,0-1 0,0 1 0,0 1 0,0-1 0,0 0 0,0 1 0,0-1 0,-1 1 0,1 0 0,0 0 0,3 3 0,32 33 0,-28-27 0,93 77 0,-75-67 0,-1 2 0,-1 0 0,28 34 0,-42-42-97,129 174-1171,-130-171-5558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539 19 24575,'1'0'0,"1"0"0,-1 0 0,0-1 0,1 1 0,-1 0 0,1-1 0,-1 1 0,0-1 0,1 0 0,-1 1 0,0-1 0,0 0 0,1 0 0,-1 0 0,0 0 0,0 0 0,0 0 0,0 0 0,1-2 0,-3-1 0,-13 18 0,-218 279 0,141-143 0,67-106 0,-2 0 0,-1-2 0,-56 65 0,80-103-136,-1-1-1,1 0 1,0 0-1,-1 0 1,0 0-1,0-1 1,0 1-1,0-1 0,-6 2 1,-14 3-6690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1 24575,'-13'3'0,"19"5"0,22 5 0,6-9 0,1-1 0,62-3 0,22 1 0,-116-1 0,0 1 0,0-1 0,0 1 0,0-1 0,0 1 0,-1 0 0,1 0 0,0 0 0,-1 0 0,1 1 0,0-1 0,-1 1 0,0-1 0,1 1 0,-1 0 0,0 0 0,0 0 0,0 0 0,0 0 0,0 1 0,-1-1 0,1 1 0,-1-1 0,1 1 0,-1-1 0,0 1 0,0 0 0,0 0 0,-1-1 0,1 1 0,0 0 0,-1 0 0,0 0 0,0 0 0,0 0 0,0 3 0,-1 13 0,-1-1 0,-1 1 0,0-1 0,-9 27 0,7-27 0,-19 63 0,12-41 0,1 1 0,2 0 0,-4 43 0,-3 52 59,7-73-771,0 67 0,9-104-6114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 24575,'0'5'0,"5"2"0,12-1 0,9 0 0,4-3 0,4 0 0,-1-2 0,1-1 0,-6-5 0,-2-2 0,-6-5 0,-7-1-8191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1136 216 24575,'6'0'0,"1"0"0,-1-1 0,0 0 0,0 0 0,0 0 0,1-1 0,5-2 0,-11 4 0,0 0 0,-1-1 0,1 1 0,0 0 0,-1-1 0,1 1 0,0-1 0,-1 1 0,1-1 0,-1 1 0,1-1 0,0 0 0,-1 1 0,0-1 0,1 0 0,-1 1 0,1-1 0,-1 0 0,0 0 0,1 1 0,-1-1 0,0 0 0,0 0 0,0 0 0,0-1 0,0 0 0,-1 1 0,1-1 0,-1 0 0,0 1 0,1-1 0,-1 1 0,0-1 0,0 1 0,0-1 0,0 1 0,0 0 0,0-1 0,-1 1 0,1 0 0,-3-2 0,-9-5 0,0-1 0,-1 2 0,-1 0 0,1 1 0,-1 0 0,0 1 0,0 0 0,-23-3 0,-17-6 0,-57-15 0,-172-23 0,269 49 0,0 1 0,0 0 0,-1 1 0,1 1 0,0 1 0,-1 0 0,1 1 0,0 0 0,0 1 0,0 1 0,1 1 0,-1 0 0,1 1 0,0 0 0,1 1 0,-25 17 0,10-2 0,2 3 0,0 0 0,2 1 0,1 1 0,1 2 0,1 0 0,2 1 0,1 1 0,-25 59 0,31-63 0,2 0 0,1 1 0,2 0 0,0 1 0,2-1 0,-3 50 0,8-65 0,0 0 0,1 0 0,0 0 0,1-1 0,0 1 0,1 0 0,1-1 0,0 0 0,0 0 0,1 0 0,1 0 0,0-1 0,0 0 0,1 0 0,1 0 0,0-1 0,11 11 0,-10-12 0,190 169 0,-172-157 0,2-1 0,0-1 0,1-2 0,0-1 0,56 21 0,-46-26 0,1-1 0,0-2 0,0-2 0,1-2 0,-1-1 0,50-4 0,-23 1 0,-29 1 0,78-8 0,-104 5 0,0-1 0,-1 0 0,1 0 0,-1-2 0,0 1 0,0-2 0,-1 1 0,1-2 0,-1 1 0,11-10 0,0-2 0,-1 0 0,-1-1 0,-1-1 0,-1-1 0,-1-1 0,0 0 0,-2-1 0,0-1 0,-2 0 0,-1-1 0,-1-1 0,14-46 0,-19 52 0,6-17 0,-3 0 0,0-1 0,3-49 0,-11 74 0,-1 1 0,0-1 0,-1 1 0,-1-1 0,0 1 0,0-1 0,-1 1 0,-1 0 0,0 0 0,-1 0 0,0 1 0,-1-1 0,0 1 0,-9-12 0,-38-43 0,-63-63 0,98 114 0,-1 0 0,0 2 0,-1 0 0,0 1 0,-1 1 0,-23-9 0,1-1 0,34 17 20,0-1 0,0 1 0,-1 1 0,0 0 0,-10-2 0,17 4-88,0 1 1,0-1-1,0 1 1,0 0-1,1 0 1,-1 1-1,0-1 1,0 1-1,0-1 1,0 1-1,0 0 1,0 0-1,0 0 1,1 0-1,-1 1 1,1-1-1,-1 1 1,1 0-1,-1-1 1,1 1-1,-3 3 1,-9 13-6759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350 0 24575,'-1'5'0,"-1"0"0,-1 0 0,1 0 0,-1 0 0,0 0 0,0-1 0,0 0 0,0 1 0,-1-1 0,-7 7 0,-3 4 0,-8 12 0,-17 19 0,2 1 0,2 3 0,-47 88 0,0 10-1365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1 0,0-1 0,0 1 0,0-1 0,0 1 0,0 0 0,0-1 0,0 1 0,0 0 0,0-1 0,-1 1 0,1 0 0,0 0 0,-1 0 0,1 0 0,0 0 0,-1 0 0,1 0 0,-1 0 0,1 0 0,-1 0 0,0 0 0,1 0 0,-1 0 0,0 2 0,7 39 0,-5-28 0,28 120 0,67 181 0,-47-166 0,-16-60-1365,-21-63-5461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0.6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24575,'3'13'0,"1"-1"0,0 0 0,0-1 0,1 1 0,10 15 0,16 42 0,87 319 0,-113-371-77,25 75-567,22 115 0,-48-181-6182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24575,'20'24'0,"-2"0"0,0 2 0,-2 0 0,-1 1 0,-1 1 0,14 40 0,4 3 0,-6-8 0,-19-45 0,0 0 0,1-1 0,0 0 0,1 0 0,18 23 0,-22-34-81,-3-5-11,-1 0 1,0 0-1,0 0 0,0 0 0,0 0 1,0 1-1,-1-1 0,1 0 1,0 1-1,0-1 0,-1 1 0,1-1 1,0 3-1,-3 4-6734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 89 24575,'-1'0'0,"1"0"0,-1 0 0,0 0 0,0-1 0,0 1 0,0 0 0,0 0 0,0-1 0,0 1 0,1 0 0,-1-1 0,0 1 0,0-1 0,0 1 0,1-1 0,-1 0 0,0 1 0,1-1 0,-1 0 0,0 1 0,1-1 0,-1 0 0,1 0 0,-1 0 0,1 1 0,0-1 0,-1 0 0,1 0 0,0 0 0,-1 0 0,1 0 0,0 0 0,0 0 0,0 0 0,0 1 0,0-1 0,0 0 0,0 0 0,0 0 0,0 0 0,1 0 0,-1 0 0,0 0 0,1 0 0,-1 0 0,0 1 0,1-1 0,0-1 0,0-2 0,1 0 0,-1 1 0,1 0 0,-1-1 0,1 1 0,0 0 0,1 0 0,-1 0 0,0 0 0,1 0 0,4-4 0,-4 6 0,0-1 0,0 1 0,-1-1 0,1 1 0,1 0 0,-1 0 0,0 0 0,0 1 0,0-1 0,0 1 0,1 0 0,-1 0 0,0 0 0,0 0 0,0 0 0,1 1 0,-1-1 0,0 1 0,0 0 0,4 2 0,-2-1 0,-1 0 0,0 1 0,0 0 0,0 0 0,-1 0 0,1 0 0,-1 0 0,0 1 0,0 0 0,0-1 0,0 1 0,4 8 0,-4-7 0,0 1 0,-1-1 0,1 1 0,-1-1 0,-1 1 0,1 0 0,-1 0 0,0 0 0,0 0 0,0 0 0,-1 0 0,0 0 0,0 0 0,-1 0 0,0 0 0,0 0 0,0 0 0,0 0 0,-1 0 0,0 0 0,-1-1 0,-3 9 0,2-11 0,1 1 0,0-1 0,-1 0 0,0 1 0,0-2 0,0 1 0,-6 3 0,-10 7 0,20-12 0,0 0 0,0-1 0,0 1 0,0 0 0,0-1 0,0 1 0,0-1 0,1 1 0,-1 0 0,0-1 0,0 1 0,0-1 0,1 1 0,-1 0 0,0-1 0,1 1 0,-1-1 0,0 1 0,1-1 0,-1 1 0,1-1 0,-1 1 0,1-1 0,-1 0 0,1 1 0,-1-1 0,1 0 0,-1 1 0,1-1 0,0 0 0,0 1 0,22 14 0,-22-15 0,15 10 0,-1 1 0,0 0 0,-1 1 0,0 0 0,-1 1 0,0 1 0,-1 0 0,19 30 0,-30-42-3,1 0-1,-1 1 0,0 0 1,0-1-1,0 1 0,0-1 1,-1 1-1,1 0 0,-1 0 1,1-1-1,-1 1 0,0 0 1,0 0-1,0 0 0,-1-1 1,1 1-1,-1 0 0,1-1 1,-1 1-1,0 0 0,-2 2 1,1 0 21,-1 0 0,0-1 0,0 0 1,0 1-1,0-1 0,-1 0 0,0-1 0,0 1 1,0-1-1,-9 6 0,9-6-80,-1 0 0,1 0 0,-1 0 0,0-1 1,0 0-1,0 0 0,0 0 0,0-1 0,0 0 0,-1 0 0,1 0 0,0 0 1,-1-1-1,1 0 0,-1 0 0,1 0 0,0-1 0,-1 0 0,1 0 0,0 0 1,0-1-1,0 1 0,-7-4 0,-3-9-6764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46 123 24575,'-2'0'0,"0"0"0,1 0 0,-1-1 0,0 1 0,0-1 0,0 1 0,0-1 0,0 0 0,0 1 0,1-1 0,-1 0 0,0 0 0,1 0 0,-1-1 0,1 1 0,-1 0 0,1-1 0,-1 1 0,1-1 0,0 1 0,0-1 0,0 1 0,0-1 0,0 0 0,0 0 0,0 1 0,1-1 0,-1 0 0,1 0 0,-1 0 0,0-3 0,1 2 0,-1 0 0,1 1 0,0-1 0,0 0 0,0 0 0,0 1 0,0-1 0,1 0 0,-1 1 0,1-1 0,0 0 0,0 1 0,0-1 0,0 1 0,0-1 0,1 1 0,-1-1 0,1 1 0,-1 0 0,1 0 0,0 0 0,2-2 0,-2 1 0,1 1 0,0 0 0,0 0 0,1 0 0,-1 0 0,0 1 0,1-1 0,-1 1 0,0 0 0,1 0 0,0 0 0,-1 0 0,1 1 0,0 0 0,-1-1 0,1 1 0,0 0 0,-1 1 0,1-1 0,-1 1 0,1 0 0,0-1 0,-1 1 0,1 1 0,-1-1 0,0 1 0,1-1 0,-1 1 0,4 3 0,-3-2 0,0 1 0,0 0 0,-1 0 0,1 0 0,-1 0 0,0 0 0,0 1 0,-1-1 0,1 1 0,-1 0 0,0 0 0,0 0 0,-1 0 0,1 0 0,-1 0 0,0 0 0,-1 0 0,1 1 0,-1 9 0,-7 22 0,6-34 0,0-1 0,0 1 0,0 0 0,0 0 0,0 0 0,1 0 0,-1 0 0,1 0 0,0 0 0,0 0 0,0-1 0,0 1 0,1 0 0,-1 0 0,1 0 0,-1 0 0,1 0 0,0 0 0,0-1 0,1 1 0,-1 0 0,0-1 0,1 1 0,0-1 0,0 1 0,-1-1 0,5 4 0,23 16 0,-11-9 0,0 0 0,-2 1 0,0 1 0,0 0 0,15 22 0,-28-33 0,0 0 0,0 1 0,-1-1 0,0 1 0,0-1 0,0 1 0,0 0 0,-1 0 0,0 0 0,0-1 0,0 1 0,0 0 0,-1 1 0,0-1 0,0 0 0,0 0 0,-1 0 0,0 0 0,0 0 0,0-1 0,0 1 0,-1 0 0,0 0 0,0-1 0,0 1 0,-1-1 0,1 1 0,-5 4 0,3-5 6,0 1 0,0-1 0,-1 0 0,1 0 0,-1 0 0,0-1 0,0 0 0,-1 0 0,1 0 0,-1 0 0,1-1 0,-1 0 0,0 0 0,0-1 0,0 1 0,0-1 0,0 0 0,0-1 0,-9 0 0,-5 0-303,0-1 0,1-1 0,-1-1 0,-32-8 0,25 3-6529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339 31 24575,'0'-1'0,"0"0"0,0 0 0,-1 0 0,1 0 0,-1 0 0,1 0 0,-1 0 0,1 0 0,-1 0 0,1 0 0,-1 0 0,0 0 0,0 0 0,0 0 0,1 1 0,-1-1 0,0 0 0,0 0 0,0 1 0,0-1 0,0 1 0,0-1 0,0 1 0,0-1 0,0 1 0,-1 0 0,1 0 0,0-1 0,0 1 0,0 0 0,0 0 0,-1 0 0,1 0 0,-2 1 0,-41 3 0,30 0 0,1 0 0,1 1 0,-1 0 0,1 1 0,0 0 0,0 1 0,1 1 0,-1 0 0,2 0 0,-1 1 0,1 1 0,1 0 0,0 0 0,0 0 0,1 1 0,0 1 0,1-1 0,0 1 0,-7 20 0,4-9 0,1 1 0,1 1 0,1-1 0,2 1 0,0 0 0,2 1 0,0-1 0,2 1 0,3 41 0,1-45 0,1-1 0,1 0 0,1 0 0,0 0 0,2-1 0,0 0 0,1 0 0,2-1 0,0 0 0,23 29 0,-11-19 0,1-2 0,1-1 0,2 0 0,1-2 0,46 31 0,15 8 0,-59-39 0,2-2 0,0-1 0,1-1 0,57 24 0,-67-36 0,0 0 0,0-1 0,1-2 0,-1 0 0,1-2 0,0 0 0,28-1 0,12-2 0,139-8 0,-180 5 0,1 0 0,-1-2 0,0-1 0,-1-1 0,1-1 0,32-17 0,-24 9 0,-1-1 0,-2-2 0,48-40 0,-64 48 0,-1 0 0,0-1 0,-1 0 0,0-1 0,-1 0 0,0 0 0,-1-1 0,-1 0 0,0-1 0,6-20 0,-3 2 0,-2 0 0,7-48 0,-14 65 0,0-1 0,-1 0 0,0 1 0,-1-1 0,-1 0 0,-9-31 0,3 23 0,-1 1 0,-1 0 0,-1 1 0,-1 0 0,-1 1 0,-2 0 0,0 1 0,-1 1 0,0 0 0,-23-19 0,2 1 0,-58-46 0,78 72 0,1 0 0,-2 1 0,0 1 0,0 1 0,-1 0 0,-33-10 0,3 6 0,-80-9 0,49 10 0,34 4 0,-74-2 0,-246 11-1365,339-1-5461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39.4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142 125 24575,'1'-6'0,"0"1"0,0 0 0,0 1 0,1-1 0,-1 0 0,1 0 0,0 1 0,1-1 0,-1 1 0,1-1 0,0 1 0,0 0 0,0 0 0,1 0 0,-1 1 0,1-1 0,0 1 0,0 0 0,0 0 0,0 0 0,1 1 0,-1-1 0,1 1 0,5-2 0,0-1 0,1 1 0,0 0 0,0 1 0,1 0 0,-1 1 0,1 0 0,-1 0 0,1 1 0,19 2 0,-26 0 0,0 0 0,0 1 0,0 0 0,0 0 0,0 1 0,-1-1 0,1 1 0,-1 0 0,1 0 0,-1 1 0,0-1 0,-1 1 0,1 0 0,-1 0 0,1 0 0,-1 0 0,0 0 0,-1 1 0,1 0 0,-1-1 0,0 1 0,0 0 0,0 0 0,-1 0 0,2 8 0,0-3 0,-1 0 0,0-1 0,-1 1 0,0 0 0,-1 0 0,0 0 0,0-1 0,-1 1 0,0 0 0,-1 0 0,0-1 0,0 1 0,-5 9 0,-10 10 0,-2-1 0,-1-2 0,-1 0 0,-1-1 0,-30 27 0,26-30 0,0-1 0,-1-1 0,-32 17 0,27-17 0,1 1 0,-32 28 0,61-47 0,0 0 0,0-1 0,0 1 0,0 0 0,1 0 0,-1 0 0,1 0 0,-1 0 0,1 0 0,0 0 0,0 0 0,0 1 0,0-1 0,0 0 0,0 1 0,1-1 0,-1 1 0,1-1 0,0 1 0,0-1 0,0 5 0,1-4 0,0 0 0,0 0 0,0 0 0,0 0 0,1 0 0,0-1 0,-1 1 0,1 0 0,0-1 0,0 1 0,0-1 0,1 0 0,-1 0 0,5 4 0,4 1 0,-1-1 0,1 0 0,0 0 0,1-1 0,-1-1 0,1 0 0,22 5 0,-21-6-97,0-1-1,0-1 1,0 0-1,0 0 1,0-1-1,0-1 1,0 0-1,0-1 1,0-1-1,-1 1 1,1-2-1,-1 0 0,17-8 1,-8 0-6729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39.9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186 0 24575,'-1'3'0,"-1"0"0,0 0 0,0-1 0,0 1 0,0-1 0,0 1 0,0-1 0,-1 0 0,1 0 0,-6 3 0,-6 8 0,-8 12 0,1 1 0,1 1 0,-25 44 0,40-62 0,0 0 0,1 0 0,0 1 0,0-1 0,1 1 0,0 0 0,1 0 0,0 0 0,1 0 0,0 0 0,0 1 0,1-1 0,0 0 0,1 0 0,3 19 0,-3-26 0,0 0 0,0 0 0,0 0 0,1 0 0,-1 0 0,0 0 0,1 0 0,0 0 0,0-1 0,0 1 0,0-1 0,0 1 0,1-1 0,-1 0 0,1 0 0,-1 0 0,1 0 0,0 0 0,-1-1 0,1 1 0,0-1 0,0 0 0,1 0 0,-1 0 0,0 0 0,0 0 0,0-1 0,1 1 0,-1-1 0,6 0 0,0-1 0,0 0 0,0-1 0,0 0 0,-1-1 0,1 0 0,-1 0 0,1-1 0,-1 0 0,13-9 0,-16 10 0,1-1 0,-1 1 0,0 0 0,1 1 0,0-1 0,-1 1 0,1 0 0,9-2 0,-14 4 0,1 0 0,-1 0 0,0 0 0,0 0 0,1 0 0,-1 1 0,0-1 0,0 0 0,0 1 0,1-1 0,-1 1 0,0-1 0,0 1 0,0-1 0,0 1 0,0 0 0,0-1 0,1 3 0,0-1 0,0 0 0,-1 0 0,0 0 0,1 1 0,-1-1 0,0 0 0,0 1 0,0-1 0,-1 1 0,1 0 0,0 4 0,1 13 35,-1 0 0,-2 35 0,-1-38-329,2 1 0,0-1 0,1 1 0,3 17 0,2-14-6532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40.8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92 24575,'-1'1'0,"0"-1"0,1 0 0,-1 0 0,1 0 0,-1 0 0,1 0 0,-1 0 0,0 0 0,1-1 0,-1 1 0,1 0 0,-1 0 0,0 0 0,1 0 0,-1-1 0,1 1 0,-1 0 0,1-1 0,-1 1 0,1 0 0,-1-1 0,1 1 0,0-1 0,-1 1 0,1 0 0,-1-1 0,1 1 0,0-1 0,0 1 0,-1-1 0,1 0 0,0 1 0,0-1 0,-1 1 0,1-1 0,0 1 0,0-1 0,0 0 0,0 1 0,0-1 0,0 1 0,0-1 0,0 1 0,0-1 0,0 0 0,0 1 0,1-1 0,-1 1 0,0-1 0,0 1 0,1-2 0,17-26 0,-11 23 0,0 0 0,0 1 0,0-1 0,1 1 0,0 1 0,0-1 0,0 2 0,0-1 0,0 1 0,1 0 0,-1 0 0,14 0 0,-18 2 0,-1 0 0,1-1 0,0 1 0,-1 1 0,1-1 0,0 1 0,-1-1 0,1 1 0,0 0 0,-1 0 0,1 0 0,-1 1 0,0 0 0,1-1 0,-1 1 0,0 0 0,0 0 0,0 1 0,0-1 0,-1 1 0,1-1 0,0 1 0,-1 0 0,0 0 0,0 0 0,0 0 0,0 0 0,0 0 0,-1 1 0,1-1 0,0 5 0,-1-3 0,1 0 0,-2 0 0,1 1 0,-1-1 0,1 0 0,-2 1 0,1-1 0,0 0 0,-1 0 0,0 1 0,0-1 0,-1 0 0,1 0 0,-1 0 0,0 0 0,-1 0 0,1-1 0,-1 1 0,0-1 0,0 1 0,0-1 0,-1 0 0,1 0 0,-1-1 0,0 1 0,0-1 0,0 0 0,-10 6 0,6 0 0,14-3 0,28-2 0,-14-2 0,-14 0 0,0 0 0,0 0 0,-1 1 0,1-1 0,-1 1 0,0 0 0,1 0 0,-2 1 0,1 0 0,0 0 0,-1 0 0,1 0 0,-1 1 0,-1-1 0,1 1 0,0 0 0,-1 0 0,0 1 0,0-1 0,-1 1 0,0-1 0,0 1 0,0 0 0,2 11 0,-3-10 0,0 1 0,-1-1 0,0 1 0,0-1 0,0 1 0,-1-1 0,0 0 0,-1 1 0,1-1 0,-2 0 0,1 0 0,-1 0 0,0 0 0,0 0 0,0-1 0,-1 0 0,0 1 0,-1-1 0,0-1 0,-5 7 0,-3-2 0,0 0 0,0 0 0,-1-2 0,0 0 0,-1 0 0,0-1 0,0-1 0,0 0 0,-1-2 0,0 1 0,0-2 0,0 0 0,-28 1 0,40-4-50,0-1-1,0 1 1,1-1-1,-1 0 0,0 0 1,1 0-1,-1 0 1,1 0-1,-1-1 1,1 0-1,0 1 0,-1-1 1,1-1-1,0 1 1,0 0-1,0-1 1,1 0-1,-1 1 0,1-1 1,-1 0-1,1 0 1,0 0-1,0-1 1,0 1-1,1 0 1,-2-5-1,-5-15-6775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41.2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216 37 24575,'-10'2'0,"0"1"0,0 0 0,0 0 0,0 1 0,1 0 0,-10 6 0,8-3 0,1 0 0,0 0 0,0 1 0,0 0 0,1 1 0,0 0 0,1 0 0,0 1 0,-11 18 0,15-21 0,-1 0 0,1 1 0,1 0 0,-1 0 0,1 0 0,1 0 0,-1 0 0,1 0 0,1 1 0,0-1 0,0 1 0,1 0 0,-1-1 0,4 18 0,-3-23 0,1 0 0,0 0 0,0 0 0,1 0 0,-1 0 0,1 0 0,-1 0 0,1 0 0,0-1 0,0 1 0,0-1 0,0 1 0,1-1 0,-1 0 0,1 0 0,-1 0 0,4 2 0,1 0 0,-1-1 0,0 0 0,1-1 0,0 1 0,0-1 0,0-1 0,12 2 0,-5-1 0,1-2 0,-1 0 0,0 0 0,0-1 0,0-1 0,0-1 0,25-7 0,-31 7 0,0-1 0,-1 0 0,1 0 0,-1-1 0,1 0 0,-1 0 0,-1-1 0,1 1 0,-1-2 0,0 1 0,-1-1 0,1 0 0,-1 0 0,-1 0 0,1-1 0,-1 1 0,0-1 0,-1 0 0,0 0 0,0-1 0,-1 1 0,0-1 0,-1 1 0,1-1 0,-2 0 0,1-15 0,-2 17 0,1 0 0,-1 0 0,0 0 0,0 0 0,-1 0 0,0 0 0,0 1 0,-1-1 0,1 0 0,-2 1 0,1 0 0,-1 0 0,0 0 0,0 0 0,0 0 0,-1 1 0,0 0 0,0 0 0,0 0 0,-1 1 0,0-1 0,0 1 0,0 1 0,0-1 0,0 1 0,-1 0 0,1 0 0,-1 1 0,0 0 0,0 0 0,0 1 0,-12-1 0,-11 0-1365,4 2-5461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42.2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523 43 24575,'0'-2'0,"0"0"0,0 1 0,0-1 0,0 0 0,-1 0 0,1 1 0,-1-1 0,1 0 0,-1 1 0,0-1 0,1 0 0,-1 1 0,0-1 0,0 1 0,0-1 0,0 1 0,0 0 0,-1-1 0,1 1 0,0 0 0,-1 0 0,1 0 0,-1 0 0,1 0 0,-1 0 0,1 0 0,-1 1 0,0-1 0,1 0 0,-1 1 0,0 0 0,1-1 0,-1 1 0,0 0 0,0 0 0,1 0 0,-1 0 0,0 0 0,0 0 0,1 0 0,-3 1 0,-12 1 0,0 1 0,0 0 0,-26 10 0,20-7 0,-10 3 0,1 2 0,0 1 0,-43 23 0,59-27 0,1 0 0,0 2 0,1 0 0,0 0 0,0 1 0,1 1 0,0 0 0,-17 24 0,23-23 0,0 1 0,0 0 0,1 0 0,1 1 0,1-1 0,0 1 0,0 0 0,0 21 0,-3 12 0,5-40 0,-3 17 0,-3 51 0,7-69 0,1 0 0,-1 1 0,1-1 0,0 0 0,1 0 0,0 1 0,0-1 0,1-1 0,-1 1 0,1 0 0,7 10 0,13 13 0,2-2 0,0 0 0,2-2 0,1 0 0,1-2 0,64 40 0,-43-31 0,1-2 0,1-2 0,90 35 0,-104-51 0,0-2 0,1-1 0,0-2 0,1-1 0,0-2 0,52-1 0,-29-5 0,0-2 0,62-11 0,-97 8 0,0 0 0,0-2 0,-1-1 0,0-2 0,0 0 0,42-26 0,-34 16 0,-1-1 0,-2-2 0,0-1 0,38-40 0,-59 53 0,-1-1 0,0 0 0,-1 0 0,0-1 0,-1 0 0,-1-1 0,0 1 0,-1-1 0,0-1 0,-1 1 0,-1-1 0,-1 0 0,3-29 0,-4 25 0,-2-1 0,0 1 0,-1-1 0,-1 1 0,-5-27 0,4 36 0,-1 1 0,1 0 0,-2 0 0,1 0 0,-1 0 0,-1 1 0,0 0 0,0 0 0,-1 0 0,0 1 0,-13-12 0,-5-1 0,-1 1 0,-1 1 0,-1 2 0,0 1 0,-1 1 0,-1 1 0,0 2 0,-51-14 0,17 9 0,-2 4 0,0 3 0,-79-3 0,-73 11-1365,187 3-5461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43.3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1135 95 24575,'-1'-1'0,"1"-1"0,0 1 0,0 0 0,-1 0 0,1 0 0,-1 1 0,1-1 0,-1 0 0,1 0 0,-1 0 0,0 0 0,1 0 0,-1 1 0,0-1 0,0 0 0,0 0 0,1 1 0,-1-1 0,0 1 0,0-1 0,0 1 0,0-1 0,-1 0 0,-30-9 0,20 6 0,-17-4 0,0 1 0,0 1 0,0 2 0,-1 1 0,0 1 0,1 1 0,-1 2 0,0 1 0,0 1 0,1 2 0,0 1 0,0 1 0,0 2 0,-35 15 0,-20 9 0,20-8 0,-66 35 0,110-49 0,0 1 0,1 1 0,1 1 0,0 0 0,1 1 0,0 1 0,-17 22 0,15-14 0,2 0 0,0 2 0,1 0 0,2 0 0,1 1 0,1 1 0,1 1 0,2-1 0,1 1 0,1 1 0,1 0 0,2 0 0,1 0 0,1 46 0,2-43 0,2 1 0,7 44 0,-7-66 0,1-1 0,1 1 0,0 0 0,1-1 0,0 0 0,1 0 0,0-1 0,0 1 0,15 16 0,7 2 0,0-1 0,44 32 0,-26-23 0,-7-7 0,2-2 0,1-2 0,0-1 0,2-3 0,1-1 0,72 22 0,-83-35 0,-1-2 0,1-2 0,0 0 0,0-3 0,62-4 0,-31 2 0,-44 0 0,0-1 0,0-1 0,-1-1 0,1 0 0,-1-2 0,0 0 0,21-11 0,16-10 0,54-36 0,-61 34 0,-34 18 0,0 0 0,0-1 0,-1-1 0,-1 0 0,0-1 0,-1-1 0,0 0 0,-1-1 0,-1 0 0,-1-1 0,12-24 0,-8 10 0,-1 0 0,-2-1 0,-1 0 0,-1-1 0,7-58 0,-15 81 0,28-356 0,-30 353 0,0 1 0,-1 0 0,-1 0 0,0 0 0,0 0 0,-1 0 0,-1 1 0,0 0 0,0 0 0,-1 0 0,-1 0 0,0 1 0,0 0 0,-17-16 0,-1 0 0,-2 2 0,0 0 0,-56-34 0,52 38-105,-1 2 0,-1 1 0,-1 1 0,0 2 0,0 2 0,-2 1 0,1 1 0,-1 2 0,-1 2 0,1 1 0,-1 2 0,-39 2 0,49 1-6721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1.1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66 1 24575,'-1'17'0,"-1"1"0,-1-1 0,-1 1 0,0-1 0,-12 29 0,8-25 0,2 0 0,0 1 0,-4 25 0,6 8 0,2 0 0,8 83 0,-5-130 0,0 1 0,1-1 0,0 1 0,0-1 0,1 1 0,0-1 0,0 0 0,1-1 0,0 1 0,1 0 0,0-1 0,0 0 0,0 0 0,1-1 0,0 1 0,0-1 0,0-1 0,1 1 0,0-1 0,0 0 0,10 5 0,-7-5 0,1-1 0,0 0 0,-1 0 0,1-1 0,0 0 0,1-1 0,-1 0 0,0-1 0,1-1 0,-1 1 0,0-2 0,1 1 0,-1-2 0,0 1 0,22-8 0,-28 8 0,1-2 0,-1 1 0,0-1 0,0 1 0,0-1 0,0-1 0,0 1 0,-1-1 0,0 0 0,1 0 0,-2 0 0,1 0 0,0-1 0,-1 1 0,0-1 0,0 0 0,0 0 0,0 0 0,-1-1 0,0 1 0,0 0 0,-1-1 0,1 0 0,-1 1 0,0-1 0,-1 0 0,1 1 0,-2-8 0,1 0 0,0-1 0,-2 1 0,1-1 0,-2 1 0,0-1 0,-1 1 0,0 0 0,-1 0 0,0 1 0,-13-23 0,3 13 0,0 1 0,-2 0 0,0 1 0,-24-20 0,28 28 0,0 1 0,-1 1 0,0 1 0,0 0 0,-1 0 0,0 2 0,-27-10 0,-8 7-1365,27 9-5461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49.6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184 57 24575,'0'1'0,"0"-1"0,0 0 0,0 1 0,0-1 0,0 1 0,0-1 0,-1 1 0,1-1 0,0 1 0,0-1 0,0 0 0,0 1 0,0-1 0,-1 1 0,1-1 0,0 0 0,0 1 0,-1-1 0,1 0 0,0 1 0,-1-1 0,1 0 0,0 1 0,-1-1 0,1 0 0,0 1 0,-1-1 0,1 0 0,0 0 0,-1 0 0,1 0 0,-1 1 0,0-1 0,1 0 0,0-1 0,-1 1 0,1 0 0,0 0 0,-1-1 0,1 1 0,0 0 0,0-1 0,0 1 0,-1 0 0,1-1 0,0 1 0,0-1 0,0 1 0,0 0 0,0-1 0,0 1 0,0 0 0,0-1 0,0 1 0,0-1 0,0 1 0,0 0 0,0-1 0,0 1 0,0-1 0,0 1 0,0 0 0,0-1 0,0 1 0,1 0 0,-1-1 0,0 1 0,0 0 0,1-1 0,-1 1 0,0 0 0,0-1 0,1 1 0,-1 0 0,0 0 0,0-1 0,1 1 0,-1 0 0,1 0 0,3-5 0,0 0 0,0 1 0,0 0 0,1 0 0,-1 0 0,1 1 0,0-1 0,0 1 0,1 0 0,-1 1 0,1-1 0,-1 1 0,1 0 0,0 1 0,-1-1 0,1 1 0,0 0 0,0 1 0,0-1 0,0 1 0,0 0 0,0 1 0,9 1 0,-11-2 0,0 1 0,0 0 0,0 0 0,0 0 0,-1 0 0,1 1 0,0 0 0,-1-1 0,1 1 0,-1 1 0,1-1 0,-1 0 0,0 1 0,0 0 0,0 0 0,0-1 0,-1 2 0,1-1 0,-1 0 0,0 0 0,0 1 0,0-1 0,0 1 0,-1 0 0,1 0 0,-1-1 0,0 1 0,0 0 0,0 0 0,-1 0 0,1 0 0,-1 0 0,0 0 0,0 0 0,-2 7 0,1-7 0,0 1 0,0 0 0,-1-1 0,0 1 0,0-1 0,0 0 0,-1 0 0,1 0 0,-1 0 0,0 0 0,0 0 0,-7 6 0,-52 41 0,34-30 0,-56 40 0,62-47 0,0 1 0,1 2 0,1 0 0,0 0 0,1 2 0,-20 27 0,36-43 0,1 0 0,0 0 0,0 0 0,0 0 0,0 0 0,1 1 0,-1-1 0,1 1 0,0-1 0,0 1 0,0 0 0,1-1 0,-1 1 0,1 0 0,0 0 0,0-1 0,0 1 0,0 0 0,1 0 0,0-1 0,-1 1 0,1-1 0,2 6 0,0-6 0,-1 0 0,0 0 0,1 0 0,0 0 0,0 0 0,0 0 0,0-1 0,0 1 0,0-1 0,1 0 0,-1 0 0,1 0 0,0-1 0,-1 1 0,1-1 0,0 0 0,0 0 0,0 0 0,0-1 0,0 1 0,5-1 0,0 1-170,0-2-1,0 1 0,0-1 1,0 0-1,0-1 0,0 0 1,10-4-1,2-1-6655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50.1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243 0 24575,'-2'4'0,"0"0"0,1 0 0,-1 0 0,-1-1 0,1 1 0,0-1 0,-1 1 0,0-1 0,0 0 0,0 0 0,0 0 0,0-1 0,-1 1 0,1-1 0,-6 3 0,-14 14 0,1 6 0,2 2 0,-27 45 0,32-48 0,4-4 0,0 0 0,2 1 0,0 0 0,2 0 0,0 1 0,-6 38 0,13-54 0,0-1 0,0 1 0,1-1 0,0 1 0,0-1 0,0 1 0,0-1 0,1 0 0,0 1 0,0-1 0,1 0 0,-1 0 0,1-1 0,0 1 0,0 0 0,1-1 0,-1 0 0,1 0 0,0 0 0,0 0 0,1-1 0,-1 1 0,9 4 0,-7-4 0,-1-1 0,1 1 0,1-1 0,-1 0 0,0-1 0,1 1 0,-1-1 0,1 0 0,-1-1 0,1 0 0,0 0 0,0 0 0,0-1 0,0 0 0,-1 0 0,1-1 0,0 0 0,0 0 0,7-2 0,-11 2 0,0-1 0,-1 1 0,1-1 0,0 0 0,-1 0 0,1 0 0,-1 0 0,0 0 0,1 0 0,-1 0 0,0-1 0,-1 0 0,1 1 0,0-1 0,-1 0 0,1 1 0,-1-1 0,0 0 0,0 0 0,0 0 0,0 0 0,0-1 0,-1 1 0,0 0 0,1 0 0,-1 0 0,0 0 0,-1 0 0,1-1 0,0 1 0,-1 0 0,0 0 0,-1-3 0,0-4 0,-1 1 0,-1 0 0,1 0 0,-1 0 0,-1 1 0,1-1 0,-2 1 0,1 0 0,-12-12 0,-30-26-1365,34 32-5461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51.2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340 94 24575,'-35'-11'0,"5"-1"0,23 11 0,0-1 0,1 2 0,-1-1 0,0 1 0,0 0 0,1 0 0,-1 1 0,0-1 0,0 2 0,1-1 0,-1 1 0,1 0 0,-11 5 0,10-3 0,0 1 0,1 0 0,-1 0 0,1 1 0,0-1 0,1 2 0,-1-1 0,1 0 0,0 1 0,1 0 0,-4 7 0,-8 13 0,2 0 0,1 1 0,1 0 0,2 1 0,1 0 0,1 1 0,-5 35 0,11-50 0,1-1 0,0 1 0,1 0 0,1-1 0,0 1 0,1-1 0,1 1 0,0-1 0,1 0 0,1 0 0,0 0 0,0-1 0,2 0 0,0 0 0,0 0 0,1-1 0,10 13 0,7 5 0,-14-14 0,1-1 0,1 0 0,0-1 0,1 0 0,1-1 0,0 0 0,0-2 0,25 15 0,19-1 0,2-3 0,117 26 0,-171-46 0,34 10 0,-34-9 0,0 0 0,-1 0 0,1-1 0,0-1 0,0 1 0,0-1 0,1 0 0,-1 0 0,0-1 0,0 0 0,0-1 0,0 1 0,1-1 0,7-3 0,22-10 0,0-2 0,-1-1 0,-1-3 0,-1 0 0,-1-2 0,0-2 0,-2 0 0,-1-3 0,-1 0 0,-1-2 0,30-41 0,-52 60 0,-1 0 0,0 0 0,0-1 0,-1 0 0,0 0 0,-1 0 0,-1 0 0,0 0 0,2-19 0,-3 0 0,-1 0 0,-5-45 0,4 66 0,-1 0 0,-1 1 0,1-1 0,-1 0 0,-1 1 0,1 0 0,-2 0 0,1 0 0,-1 0 0,0 1 0,0-1 0,-1 1 0,0 1 0,-1-1 0,1 1 0,-16-11 0,-8-3 0,-1 1 0,-67-30 0,26 14 0,46 21 0,-146-70 0,150 76 0,1 1 0,-1 1 0,0 1 0,0 1 0,-1 1 0,-33-1 0,34 5 0,1 1 0,0 1 0,-1 1 0,1 1 0,1 0 0,-1 2 0,1 0 0,0 2 0,1 0 0,0 1 0,-32 22 0,10-11-1365,22-14-5461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54.0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24575,'0'5'0,"6"1"0,6 1 0,7-2 0,10-1 0,6-2 0,2-1 0,-1 0 0,0 4 0,-2 2 0,-1 0 0,-1-2 0,-1-2 0,0 5 0,-1 0 0,1-1 0,-6 3 0,-7 1-8191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54.4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4 24575,'58'-1'0,"-36"-1"0,0 1 0,0 1 0,0 1 0,0 1 0,0 1 0,-1 1 0,1 1 0,21 8 0,-30-7 0,15 5 0,-1 2 0,-1 1 0,26 17 0,-47-28 0,0 0 0,-1 1 0,1-1 0,-1 1 0,0 0 0,0 0 0,0 1 0,0-1 0,-1 1 0,1-1 0,-1 1 0,0 0 0,-1 1 0,1-1 0,-1 0 0,0 1 0,-1-1 0,1 1 0,-1 0 0,0-1 0,0 1 0,-1 8 0,-1-8 0,0 0 0,-1-1 0,0 1 0,0-1 0,-1 1 0,1-1 0,-1 0 0,0 1 0,-1-2 0,1 1 0,-1 0 0,0-1 0,0 1 0,0-1 0,-1 0 0,0-1 0,1 1 0,-1-1 0,-9 4 0,-11 7 0,0-2 0,-48 15 0,63-23 0,-91 23 28,78-23-260,1 1-1,0 1 1,0 1 0,1 2 0,-32 15 0,32-10-6594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96 24575,'-1'-1'0,"0"1"0,0 0 0,0 0 0,0-1 0,0 1 0,0 0 0,0-1 0,0 1 0,0-1 0,0 1 0,0-1 0,0 1 0,0-1 0,0 0 0,1 0 0,-1 1 0,0-1 0,0 0 0,1 0 0,-1 0 0,1 0 0,-1 0 0,1 0 0,-1 0 0,1 0 0,0 0 0,-1 0 0,1 0 0,0 0 0,0 0 0,-1 0 0,1 0 0,0 0 0,0 0 0,0 0 0,1 0 0,-1-2 0,0 1 0,0 0 0,0-1 0,1 1 0,-1 0 0,1 0 0,-1-1 0,1 1 0,0 0 0,-1 0 0,1 0 0,0 0 0,1 0 0,-1 0 0,0 0 0,1 0 0,2-3 0,4 1 0,-1 0 0,1 1 0,0 0 0,0 0 0,0 1 0,0 0 0,1 0 0,-1 1 0,0 0 0,1 1 0,-1 0 0,1 0 0,-1 1 0,0 0 0,1 0 0,10 3 0,-15-3 0,-1 0 0,1 0 0,-1 0 0,1 0 0,-1 0 0,0 1 0,0-1 0,1 1 0,-1 0 0,0 0 0,-1 0 0,1 1 0,0-1 0,-1 1 0,1-1 0,-1 1 0,1 0 0,-1 0 0,0 0 0,-1 0 0,1 0 0,0 0 0,-1 1 0,0-1 0,0 0 0,0 1 0,0-1 0,0 1 0,-1 0 0,1-1 0,-1 1 0,0-1 0,0 1 0,0 0 0,-1-1 0,1 1 0,-1-1 0,0 1 0,-2 5 0,-1 2 0,-1-1 0,0 1 0,0-1 0,-1 0 0,0 0 0,-1-1 0,0 0 0,-1 0 0,-8 8 0,-10 6 0,-48 33 0,53-41 0,-1 1 0,2 0 0,0 2 0,-23 26 0,40-41 0,0 0 0,1 0 0,-1 1 0,1-1 0,0 0 0,0 1 0,0-1 0,1 1 0,-1 0 0,1 0 0,-1 0 0,1 0 0,1-1 0,-1 1 0,1 0 0,-1 0 0,1 1 0,0-1 0,0 0 0,1 0 0,-1 0 0,1 0 0,0 0 0,2 6 0,0-5 0,1 0 0,-1-1 0,1 1 0,0-1 0,0 1 0,1-1 0,-1 0 0,1-1 0,0 1 0,0-1 0,0 0 0,0 0 0,1-1 0,-1 1 0,1-1 0,7 2 0,28 9 0,51 9 0,-80-19 0,1-1 0,0-1 0,0 0 0,-1-1 0,1 0 0,0-1 0,0-1 0,21-4 0,-31 5-114,1-1 1,0 1-1,-1-1 0,0 0 0,1 0 1,-1 0-1,0-1 0,0 1 0,0 0 1,0-1-1,4-6 0,6-10-6712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433 12 24575,'0'0'0,"0"-1"0,0 1 0,0-1 0,0 1 0,-1-1 0,1 1 0,0-1 0,0 1 0,0-1 0,0 1 0,-1-1 0,1 1 0,0-1 0,0 1 0,-1 0 0,1-1 0,0 1 0,-1-1 0,1 1 0,-1 0 0,1-1 0,0 1 0,-1 0 0,1 0 0,-1-1 0,1 1 0,-1 0 0,1 0 0,-1 0 0,1-1 0,-1 1 0,-23 0 0,-20 12 0,27-5 0,0 1 0,0 1 0,1 1 0,0 0 0,1 1 0,0 1 0,-16 16 0,-7 11 0,-41 54 0,68-79 0,0 2 0,1-1 0,1 2 0,0-1 0,1 1 0,1 0 0,1 1 0,1 0 0,0 0 0,1 0 0,1 0 0,0 1 0,2-1 0,0 1 0,2 18 0,0-17 0,1-1 0,0 0 0,2 0 0,0 1 0,1-2 0,1 1 0,1-1 0,0 0 0,1 0 0,1-1 0,1 0 0,1-1 0,0 0 0,1 0 0,0-1 0,2-1 0,-1 0 0,2-1 0,0-1 0,0 0 0,1-1 0,35 19 0,-7-6 0,-15-6 0,1-3 0,55 22 0,-59-28 0,0-2 0,0-1 0,1-1 0,0-1 0,48 1 0,-67-5 0,19 0 0,1-1 0,45-7 0,-63 6 0,0-1 0,0 0 0,0 0 0,0-1 0,-1-1 0,0 0 0,0 0 0,0-1 0,0 0 0,10-10 0,2-2 0,-1-1 0,-2-1 0,0-1 0,0-1 0,14-26 0,-23 34 0,-2-1 0,0 0 0,-1 0 0,0 0 0,-1-1 0,-1 0 0,-1 0 0,0 0 0,1-32 0,-2 6 0,-3 0 0,-1 0 0,-2 0 0,-2 0 0,-21-77 0,22 103 0,-1 0 0,0 0 0,-2 1 0,1 0 0,-2 1 0,0-1 0,-1 2 0,0-1 0,-1 1 0,-1 1 0,0 0 0,-1 1 0,0 0 0,0 1 0,-1 0 0,0 1 0,-24-11 0,17 12 0,-1 0 0,1 1 0,-1 2 0,0 0 0,-1 1 0,1 1 0,-1 1 0,1 1 0,-25 3 0,-75-1-1365,96-1-5461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24575,'0'1'0,"-1"74"0,4-1 0,13 82 0,-8-71 62,-7-63-419,1 0 0,1 0 1,8 30-1,-5-32-6469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1 125 24575,'-1'-5'0,"1"-1"0,1 0 0,-1 0 0,1 0 0,0 0 0,0 0 0,1 1 0,0-1 0,0 1 0,0-1 0,1 1 0,-1 0 0,1 0 0,7-9 0,-7 11 0,1-1 0,-1 1 0,1 1 0,0-1 0,0 0 0,1 1 0,-1 0 0,0 0 0,1 0 0,-1 1 0,1-1 0,-1 1 0,1 0 0,0 0 0,0 1 0,-1-1 0,1 1 0,8 1 0,-11-1 0,1 0 0,0 0 0,0 1 0,-1-1 0,1 1 0,0-1 0,-1 1 0,1 0 0,-1 0 0,1 1 0,-1-1 0,1 0 0,-1 1 0,0-1 0,0 1 0,0 0 0,0 0 0,0 0 0,0 0 0,2 2 0,-1 1 0,-1 0 0,0-1 0,1 1 0,-1 0 0,-1 0 0,1 0 0,-1 0 0,0 1 0,1 9 0,-2 1 0,0-1 0,-1 1 0,0-1 0,-1 0 0,-1 1 0,-7 20 0,3-18 0,-1-1 0,-1 0 0,0-1 0,-1 0 0,-1 0 0,-17 18 0,-9 14 0,35-46 0,0 1 0,0 0 0,1-1 0,-1 1 0,1 0 0,-1 0 0,1 0 0,0 0 0,0 0 0,0 0 0,0 1 0,1-1 0,-1 0 0,1 0 0,0 1 0,0-1 0,0 0 0,0 0 0,1 1 0,-1-1 0,1 0 0,0 0 0,0 0 0,0 0 0,2 4 0,-1-3 0,1-1 0,0 1 0,0-1 0,0 0 0,0 0 0,0-1 0,1 1 0,-1-1 0,1 1 0,-1-1 0,1 0 0,0-1 0,0 1 0,0 0 0,0-1 0,0 0 0,0 0 0,1 0 0,3-1 0,10 2 40,-1 0 0,33-3 0,-44 1-175,1-1 0,0 0 0,-1-1 0,0 1 0,1-1 0,-1-1 0,0 1 0,0-1 0,0 0 0,9-6 0,0-4-6691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21 24575,'-1'-1'0,"1"0"0,0 0 0,0 0 0,-1 0 0,1 0 0,-1 0 0,1 0 0,-1 0 0,1 0 0,-1 0 0,0 1 0,1-1 0,-1 0 0,0 0 0,0 0 0,0 1 0,0-1 0,1 0 0,-1 1 0,0-1 0,0 1 0,0-1 0,0 1 0,0-1 0,0 1 0,0 0 0,-1 0 0,1-1 0,0 1 0,0 0 0,0 0 0,0 0 0,0 0 0,0 0 0,0 1 0,0-1 0,-1 0 0,1 0 0,0 1 0,-1-1 0,-45 13 0,33-6 0,0 0 0,0 1 0,1 0 0,0 1 0,0 1 0,1 0 0,0 0 0,1 1 0,1 1 0,-13 16 0,11-11 0,1 2 0,1 0 0,1 0 0,0 1 0,1 0 0,-8 35 0,4 12 0,2 0 0,4 1 0,4 115 0,2-145 0,1-21 0,0 0 0,1 0 0,1 0 0,1-1 0,0 1 0,1-1 0,1 0 0,1 0 0,0-1 0,1 1 0,14 20 0,5 1 0,2-1 0,2-1 0,35 31 0,-49-53 0,0-2 0,1 0 0,0-1 0,1-1 0,0-1 0,0 0 0,40 9 0,96 14 0,-145-28 0,1 0 0,0-1 0,0 0 0,0-1 0,1 0 0,-1-1 0,0 0 0,0-1 0,0 0 0,0 0 0,0-2 0,0 1 0,0-1 0,0-1 0,14-6 0,68-46 0,-2-5 0,135-117 0,-209 163 0,-1 0 0,-1-1 0,0-1 0,-1 0 0,0-1 0,-2-1 0,0 0 0,-1 0 0,-1-1 0,-1-1 0,-1 1 0,-1-1 0,0-1 0,-2 1 0,0-1 0,-2 0 0,2-41 0,-5 40 0,-1-1 0,-1 1 0,-1-1 0,-2 1 0,0 0 0,-1 0 0,-14-34 0,13 42 0,0 1 0,-1 0 0,0 1 0,-1 0 0,-1 0 0,0 1 0,-1 0 0,0 1 0,-1 0 0,0 1 0,0 0 0,-20-11 0,4 6 0,-1 1 0,-1 1 0,0 2 0,0 1 0,-1 1 0,-1 2 0,-57-7 0,-17 7 0,-108 6 0,100 3 0,110-3 8,0 1-1,-1 0 1,1 1-1,0-1 1,-1 1-1,1-1 1,0 1-1,0 1 1,0-1-1,0 1 1,0-1-1,0 1 1,0 0-1,0 1 1,-3 2-1,4-2-94,1 0-1,-1 0 1,1 0 0,0 1-1,0-1 1,0 1 0,0 0-1,1 0 1,0 0-1,-1-1 1,1 1 0,1 0-1,-1 0 1,1 0 0,-1 1-1,1 3 1,0 17-6739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1.63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0 734 24575,'4'-22'0,"0"0"0,1 0 0,14-36 0,-1 1 0,117-379 0,-125 405 0,5-29-1365,-11 35-5461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0 498 24575,'3'-12'0,"0"1"0,0-1 0,1 1 0,1-1 0,0 1 0,0 0 0,1 1 0,0 0 0,10-13 0,1-3 0,4-8 0,0 1 0,3 1 0,34-37 0,-43 54 0,0 1 0,1 0 0,1 1 0,0 1 0,1 1 0,0 1 0,38-17 0,-31 17-455,-1-1 0,31-19 0,-34 17-6371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1 896 24575,'2'-9'0,"0"0"0,1 0 0,0 0 0,0 1 0,1-1 0,0 1 0,1 0 0,9-12 0,54-72 0,101-125 0,-27 33 0,-119 154 0,2 1 0,44-41 0,-17 20 0,-41 36 0,0 0 0,0 0 0,9-18 0,14-19 0,-34 50-39,1 0 0,-1 1 0,0-1 0,1 1 0,-1-1 0,0 1 0,1-1 0,-1 1 0,1-1 0,-1 1 0,1-1 0,-1 1 0,1 0 0,-1-1 0,1 1 0,-1 0 0,1-1 0,-1 1 0,1 0 0,0 0 0,-1 0 0,1-1 0,0 1 0,-1 0 0,1 0 0,0 0 0,-1 0 0,1 0 0,-1 0 0,1 0 0,0 0 0,-1 1 0,1-1 0,0 0 0,6 7-6787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24575,'14'1'0,"1"0"0,-1 1 0,0 0 0,1 2 0,-1-1 0,-1 2 0,1 0 0,-1 1 0,1 0 0,-2 1 0,18 11 0,11 12 0,73 68 0,-22-17 0,106 98 0,-35-28 0,-163-151 0,6 4-105,0 1 0,0-1 0,-1 2 0,1-1 0,-1 0 0,0 1 0,-1 0 0,0 0 0,0 1 0,0-1 0,0 1 0,2 7 0,-1 8-6721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0 24575,'1'10'0,"0"0"0,1 0 0,0 0 0,6 15 0,5 30 0,-9-15 0,-1-1 0,-7 74 0,2-94 0,-1-1 0,0 0 0,-2 0 0,0-1 0,-1 1 0,-1-1 0,0 0 0,-14 21 0,13-23 20,0 1 0,-8 26 0,2-7-1445,6-17-5401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24575,'5'0'0,"2"5"0,0 7 0,-2 12 0,-1 7 0,-2 3 0,-1 2 0,0-1 0,-1-1 0,-1-1 0,1 0 0,0-2 0,0 0 0,0 0 0,5-6 0,2-7-8191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24575,'41'-1'0,"-27"0"0,1 0 0,0 1 0,-1 1 0,1 0 0,22 6 0,-33-6 0,0 0 0,-1 1 0,1 0 0,0-1 0,-1 1 0,0 1 0,1-1 0,-1 0 0,0 1 0,0 0 0,0-1 0,-1 1 0,1 0 0,-1 0 0,0 1 0,1-1 0,-1 1 0,-1-1 0,1 1 0,0-1 0,-1 1 0,0 0 0,0 0 0,0 0 0,0 5 0,11 63 0,-3 1 0,0 96 0,-10-142-341,1 0 0,2-1-1,8 47 1,-3-47-6485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24575,'6'0'0,"6"0"0,6 0 0,6 0 0,4 0 0,2 0 0,2 0 0,-1 0 0,1 0 0,-5 0-8191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24575,'5'2'0,"-1"-1"0,1 1 0,-1 0 0,0 1 0,1-1 0,-1 1 0,0 0 0,-1 0 0,1 0 0,-1 0 0,4 5 0,13 9 0,24 14 0,-2 1 0,-2 3 0,-1 1 0,-2 1 0,58 77 0,-60-71 0,3-1 0,60 51 0,31 35 0,-86-84 0,2-1 0,92 66 0,-87-71 0,-34-26 0,-5-5 0,0 1 0,-1 0 0,0 1 0,0 0 0,-1 0 0,-1 1 0,11 14 0,-19-23-39,1 0 0,-1 0 0,0-1 0,0 1 0,1 0 0,-1 0 0,0 0 0,0-1 0,0 1 0,0 0 0,0 0 0,0 0 0,-1 0 0,1-1 0,0 1 0,0 0 0,-1 0 0,1-1 0,0 1 0,-1 0 0,1 0 0,0-1 0,-1 1 0,1 0 0,-1-1 0,1 1 0,-1-1 0,0 1 0,1-1 0,-1 1 0,0-1 0,1 1 0,-1-1 0,-1 1 0,-14 7-6787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430 220 24575,'0'0'0,"-1"0"0,0 0 0,0 0 0,1 0 0,-1-1 0,0 1 0,1 0 0,-1 0 0,0 0 0,1-1 0,-1 1 0,0 0 0,1-1 0,-1 1 0,1 0 0,-1-1 0,1 1 0,-1-1 0,1 1 0,-1-1 0,1 1 0,-1-1 0,1 1 0,-1-1 0,1 0 0,0 1 0,-1-1 0,1 0 0,0 0 0,-1-26 0,2 20 0,1 0 0,-1 0 0,2 0 0,-1 0 0,5-9 0,0 6 0,1 0 0,0 0 0,1 1 0,-1 0 0,2 1 0,-1 0 0,1 0 0,0 1 0,1 0 0,0 0 0,0 2 0,0-1 0,1 1 0,-1 1 0,1 0 0,0 1 0,1 0 0,20-2 0,-18 4 0,0 1 0,0 0 0,0 1 0,0 1 0,0 0 0,-1 1 0,1 1 0,-1 0 0,0 1 0,0 0 0,0 1 0,-1 1 0,0 0 0,0 1 0,20 16 0,8 8 0,0 1 0,43 49 0,-72-68 0,-1 0 0,0 0 0,-1 1 0,0 0 0,-2 1 0,0 0 0,0 1 0,-2 0 0,0 0 0,5 24 0,3 29 0,-3 2 0,2 134 0,-13-183 0,-2-1 0,-1 0 0,-1 1 0,0-1 0,-2 0 0,-1-1 0,0 0 0,-1 0 0,-2 0 0,-23 37 0,23-43 0,-1 0 0,0 0 0,-2-1 0,0 0 0,0-1 0,-1-1 0,-1 0 0,0-1 0,0-1 0,-1 0 0,0-1 0,-1-1 0,-29 11 0,7-8 0,0-2 0,0-1 0,0-2 0,-1-2 0,0-2 0,0-1 0,-52-6 0,50-1 0,0-3 0,1-1 0,-78-30 0,104 34 0,0 0 0,1-1 0,0 0 0,1-1 0,0-1 0,0 0 0,0-1 0,1 0 0,1-1 0,0 0 0,0-1 0,1 0 0,1-1 0,0 0 0,1 0 0,0-1 0,1 0 0,0 0 0,2-1 0,-1 0 0,-5-27 0,-2-16 0,3-1 0,1 0 0,1-76 0,8 111 0,6-134 0,-4 141 0,1 0 0,1 0 0,1 0 0,0 1 0,1-1 0,0 1 0,11-17 0,91-152 0,-105 181 4,0-1 1,1 1-1,-1-1 0,1 1 0,-1 0 0,1 0 1,0 1-1,1-1 0,-1 1 0,1 0 0,-1 0 1,1 0-1,0 1 0,0 0 0,0 0 0,0 0 1,1 0-1,7 0 0,6-1-157,1 2 0,-1 0 0,37 3 1,-24 0-682,-5-1-5992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24575,'3'0'0,"0"1"0,-1 0 0,1-1 0,0 1 0,0 0 0,-1 0 0,1 0 0,-1 1 0,1-1 0,-1 1 0,1-1 0,-1 1 0,0 0 0,0 0 0,0 0 0,0 0 0,0 0 0,0 1 0,0-1 0,-1 0 0,1 1 0,-1-1 0,0 1 0,0 0 0,0-1 0,0 1 0,1 4 0,4 12 0,-2 2 0,6 37 0,-6-29 0,3 30 0,-3 0 0,-4 83 0,-2-61 0,2-79-58,0 4-160,0 0 0,0 0 0,0 0 0,-1 0 1,-3 11-1,-3-4-6608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2.7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24575,'1'10'0,"0"0"0,1 0 0,0 0 0,6 16 0,5 29 0,-5 18 0,30 133 0,24 38-1365,-54-218-5461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1 24575,'1'0'0,"0"0"0,0 0 0,-1 0 0,1 0 0,0 0 0,-1 0 0,1 0 0,0 1 0,-1-1 0,1 0 0,0 0 0,-1 1 0,1-1 0,-1 1 0,1-1 0,0 0 0,-1 1 0,1-1 0,-1 1 0,1-1 0,-1 1 0,1-1 0,-1 1 0,0 0 0,1-1 0,-1 1 0,0 0 0,1-1 0,-1 1 0,0 0 0,0 28 0,-15 25 0,9-38 0,0 1 0,1 0 0,1 0 0,1 0 0,0 0 0,1 1 0,1-1 0,2 34 0,0-44 0,0 0 0,1 0 0,-1 0 0,1-1 0,1 1 0,-1-1 0,1 1 0,0-1 0,1 0 0,0 0 0,0 0 0,0-1 0,0 0 0,1 1 0,0-1 0,0-1 0,0 1 0,1-1 0,0 0 0,-1 0 0,1-1 0,1 1 0,-1-1 0,0-1 0,8 3 0,-8-3 0,0-1 0,1 1 0,-1-1 0,0-1 0,0 1 0,1-1 0,-1 0 0,0-1 0,1 1 0,-1-1 0,0-1 0,0 1 0,0-1 0,0 0 0,0 0 0,0-1 0,-1 1 0,1-1 0,-1-1 0,0 1 0,1-1 0,-2 0 0,1 0 0,0 0 0,-1-1 0,0 0 0,0 1 0,0-2 0,-1 1 0,1 0 0,-1-1 0,-1 1 0,1-1 0,-1 0 0,0 0 0,0 0 0,2-11 0,-3 8 0,1 0 0,-1 0 0,-1 0 0,0-1 0,0 1 0,0 0 0,-1 0 0,-1 0 0,0 0 0,0 0 0,-1 0 0,0 0 0,0 1 0,-1-1 0,0 1 0,0 0 0,-1 0 0,-11-13 0,9 12 0,-1 1 0,-1 0 0,1 1 0,-1 0 0,-1 0 0,1 1 0,-1 0 0,0 1 0,0 0 0,-1 1 0,0 0 0,1 0 0,-1 1 0,-1 1 0,-10-2 0,-8 1-1365,3 2-5461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91 283 24575,'-12'-34'0,"0"4"0,10 24 0,1 0 0,0-1 0,1 1 0,-1 0 0,1 0 0,0 0 0,1 0 0,-1 0 0,1 0 0,0 0 0,1 0 0,0 0 0,0 0 0,0 0 0,0 1 0,1-1 0,0 1 0,0-1 0,0 1 0,1 0 0,0 0 0,0 1 0,0-1 0,1 1 0,-1 0 0,1 0 0,0 1 0,0-1 0,0 1 0,11-5 0,6-1 0,0 0 0,0 1 0,1 2 0,0 0 0,0 1 0,1 2 0,-1 0 0,1 1 0,0 2 0,0 0 0,-1 2 0,1 0 0,-1 2 0,1 1 0,-1 0 0,0 2 0,-1 0 0,0 2 0,0 0 0,-1 2 0,0 0 0,34 25 0,-8 0 0,49 49 0,-80-69 0,-1 1 0,0 1 0,-1 1 0,-1 0 0,0 1 0,10 23 0,-14-25 0,-1 1 0,0 0 0,-1 0 0,-1 1 0,-1 0 0,-1 0 0,-1 1 0,2 31 0,-4-38 0,-1 1 0,0 0 0,-1 0 0,0 0 0,-1 0 0,-1-1 0,0 1 0,-1-1 0,-1 0 0,0 0 0,-1 0 0,-1-1 0,-9 15 0,-134 187 0,144-207 0,-1 0 0,0 0 0,0 0 0,-1-1 0,0 0 0,0-1 0,-1 0 0,1 0 0,-2-1 0,1 0 0,0 0 0,-1-1 0,-19 5 0,14-6 0,0 0 0,-1-1 0,1-1 0,-1 0 0,0-1 0,1-1 0,-1-1 0,-26-5 0,17 0 0,0 0 0,0-2 0,1 0 0,1-2 0,-1-1 0,2 0 0,0-2 0,0-1 0,2 0 0,-1-1 0,-21-24 0,24 19 0,1 0 0,1-2 0,1 1 0,1-2 0,2 0 0,0 0 0,-9-27 0,3-4 0,3 0 0,-11-75 0,0 9-1365,22 95-5461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24575,'3'1'0,"0"0"0,0-1 0,0 1 0,0 1 0,0-1 0,0 0 0,0 1 0,0-1 0,-1 1 0,1 0 0,0 0 0,3 3 0,32 33 0,-28-27 0,93 77 0,-75-67 0,-1 2 0,-1 0 0,28 34 0,-42-42-97,129 174-1171,-130-171-5558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539 19 24575,'1'0'0,"1"0"0,-1 0 0,0-1 0,1 1 0,-1 0 0,1-1 0,-1 1 0,0-1 0,1 0 0,-1 1 0,0-1 0,0 0 0,1 0 0,-1 0 0,0 0 0,0 0 0,0 0 0,0 0 0,1-2 0,-3-1 0,-13 18 0,-218 279 0,141-143 0,67-106 0,-2 0 0,-1-2 0,-56 65 0,80-103-136,-1-1-1,1 0 1,0 0-1,-1 0 1,0 0-1,0-1 1,0 1-1,0-1 0,-6 2 1,-14 3-6690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1 24575,'-13'3'0,"19"5"0,22 5 0,6-9 0,1-1 0,62-3 0,22 1 0,-116-1 0,0 1 0,0-1 0,0 1 0,0-1 0,0 1 0,-1 0 0,1 0 0,0 0 0,-1 0 0,1 1 0,0-1 0,-1 1 0,0-1 0,1 1 0,-1 0 0,0 0 0,0 0 0,0 0 0,0 0 0,0 1 0,-1-1 0,1 1 0,-1-1 0,1 1 0,-1-1 0,0 1 0,0 0 0,0 0 0,-1-1 0,1 1 0,0 0 0,-1 0 0,0 0 0,0 0 0,0 0 0,0 3 0,-1 13 0,-1-1 0,-1 1 0,0-1 0,-9 27 0,7-27 0,-19 63 0,12-41 0,1 1 0,2 0 0,-4 43 0,-3 52 59,7-73-771,0 67 0,9-104-6114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 24575,'0'5'0,"5"2"0,12-1 0,9 0 0,4-3 0,4 0 0,-1-2 0,1-1 0,-6-5 0,-2-2 0,-6-5 0,-7-1-8191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1136 216 24575,'6'0'0,"1"0"0,-1-1 0,0 0 0,0 0 0,0 0 0,1-1 0,5-2 0,-11 4 0,0 0 0,-1-1 0,1 1 0,0 0 0,-1-1 0,1 1 0,0-1 0,-1 1 0,1-1 0,-1 1 0,1-1 0,0 0 0,-1 1 0,0-1 0,1 0 0,-1 1 0,1-1 0,-1 0 0,0 0 0,1 1 0,-1-1 0,0 0 0,0 0 0,0 0 0,0-1 0,0 0 0,-1 1 0,1-1 0,-1 0 0,0 1 0,1-1 0,-1 1 0,0-1 0,0 1 0,0-1 0,0 1 0,0 0 0,0-1 0,-1 1 0,1 0 0,-3-2 0,-9-5 0,0-1 0,-1 2 0,-1 0 0,1 1 0,-1 0 0,0 1 0,0 0 0,-23-3 0,-17-6 0,-57-15 0,-172-23 0,269 49 0,0 1 0,0 0 0,-1 1 0,1 1 0,0 1 0,-1 0 0,1 1 0,0 0 0,0 1 0,0 1 0,1 1 0,-1 0 0,1 1 0,0 0 0,1 1 0,-25 17 0,10-2 0,2 3 0,0 0 0,2 1 0,1 1 0,1 2 0,1 0 0,2 1 0,1 1 0,-25 59 0,31-63 0,2 0 0,1 1 0,2 0 0,0 1 0,2-1 0,-3 50 0,8-65 0,0 0 0,1 0 0,0 0 0,1-1 0,0 1 0,1 0 0,1-1 0,0 0 0,0 0 0,1 0 0,1 0 0,0-1 0,0 0 0,1 0 0,1 0 0,0-1 0,11 11 0,-10-12 0,190 169 0,-172-157 0,2-1 0,0-1 0,1-2 0,0-1 0,56 21 0,-46-26 0,1-1 0,0-2 0,0-2 0,1-2 0,-1-1 0,50-4 0,-23 1 0,-29 1 0,78-8 0,-104 5 0,0-1 0,-1 0 0,1 0 0,-1-2 0,0 1 0,0-2 0,-1 1 0,1-2 0,-1 1 0,11-10 0,0-2 0,-1 0 0,-1-1 0,-1-1 0,-1-1 0,-1-1 0,0 0 0,-2-1 0,0-1 0,-2 0 0,-1-1 0,-1-1 0,14-46 0,-19 52 0,6-17 0,-3 0 0,0-1 0,3-49 0,-11 74 0,-1 1 0,0-1 0,-1 1 0,-1-1 0,0 1 0,0-1 0,-1 1 0,-1 0 0,0 0 0,-1 0 0,0 1 0,-1-1 0,0 1 0,-9-12 0,-38-43 0,-63-63 0,98 114 0,-1 0 0,0 2 0,-1 0 0,0 1 0,-1 1 0,-23-9 0,1-1 0,34 17 20,0-1 0,0 1 0,-1 1 0,0 0 0,-10-2 0,17 4-88,0 1 1,0-1-1,0 1 1,0 0-1,1 0 1,-1 1-1,0-1 1,0 1-1,0-1 1,0 1-1,0 0 1,0 0-1,0 0 1,1 0-1,-1 1 1,1-1-1,-1 1 1,1 0-1,-1-1 1,1 1-1,-3 3 1,-9 13-6759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350 0 24575,'-1'5'0,"-1"0"0,-1 0 0,1 0 0,-1 0 0,0 0 0,0-1 0,0 0 0,0 1 0,-1-1 0,-7 7 0,-3 4 0,-8 12 0,-17 19 0,2 1 0,2 3 0,-47 88 0,0 10-1365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1 0,0-1 0,0 1 0,0-1 0,0 1 0,0 0 0,0-1 0,0 1 0,0 0 0,0-1 0,-1 1 0,1 0 0,0 0 0,-1 0 0,1 0 0,0 0 0,-1 0 0,1 0 0,-1 0 0,1 0 0,-1 0 0,0 0 0,1 0 0,-1 0 0,0 2 0,7 39 0,-5-28 0,28 120 0,67 181 0,-47-166 0,-16-60-1365,-21-63-5461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24575,'20'24'0,"-2"0"0,0 2 0,-2 0 0,-1 1 0,-1 1 0,14 40 0,4 3 0,-6-8 0,-19-45 0,0 0 0,1-1 0,0 0 0,1 0 0,18 23 0,-22-34-81,-3-5-11,-1 0 1,0 0-1,0 0 0,0 0 0,0 0 1,0 1-1,-1-1 0,1 0 1,0 1-1,0-1 0,-1 1 0,1-1 1,0 3-1,-3 4-6734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3.0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24575,'1'0'0,"1"1"0,-1-1 0,1 1 0,-1-1 0,1 1 0,-1 0 0,1-1 0,-1 1 0,0 0 0,0 0 0,1 0 0,-1 0 0,0 0 0,0 0 0,0 1 0,0-1 0,0 0 0,1 3 0,18 31 0,-13-22 0,18 39 0,-2 1 0,31 110 0,-43-129 0,-5-11-273,-1 0 0,-1 0 0,-1 1 0,0 35 0,-3-32-6553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 89 24575,'-1'0'0,"1"0"0,-1 0 0,0 0 0,0-1 0,0 1 0,0 0 0,0 0 0,0-1 0,0 1 0,1 0 0,-1-1 0,0 1 0,0-1 0,0 1 0,1-1 0,-1 0 0,0 1 0,1-1 0,-1 0 0,0 1 0,1-1 0,-1 0 0,1 0 0,-1 0 0,1 1 0,0-1 0,-1 0 0,1 0 0,0 0 0,-1 0 0,1 0 0,0 0 0,0 0 0,0 0 0,0 1 0,0-1 0,0 0 0,0 0 0,0 0 0,0 0 0,1 0 0,-1 0 0,0 0 0,1 0 0,-1 0 0,0 1 0,1-1 0,0-1 0,0-2 0,1 0 0,-1 1 0,1 0 0,-1-1 0,1 1 0,0 0 0,1 0 0,-1 0 0,0 0 0,1 0 0,4-4 0,-4 6 0,0-1 0,0 1 0,-1-1 0,1 1 0,1 0 0,-1 0 0,0 0 0,0 1 0,0-1 0,0 1 0,1 0 0,-1 0 0,0 0 0,0 0 0,0 0 0,1 1 0,-1-1 0,0 1 0,0 0 0,4 2 0,-2-1 0,-1 0 0,0 1 0,0 0 0,0 0 0,-1 0 0,1 0 0,-1 0 0,0 1 0,0 0 0,0-1 0,0 1 0,4 8 0,-4-7 0,0 1 0,-1-1 0,1 1 0,-1-1 0,-1 1 0,1 0 0,-1 0 0,0 0 0,0 0 0,0 0 0,-1 0 0,0 0 0,0 0 0,-1 0 0,0 0 0,0 0 0,0 0 0,0 0 0,-1 0 0,0 0 0,-1-1 0,-3 9 0,2-11 0,1 1 0,0-1 0,-1 0 0,0 1 0,0-2 0,0 1 0,-6 3 0,-10 7 0,20-12 0,0 0 0,0-1 0,0 1 0,0 0 0,0-1 0,0 1 0,0-1 0,1 1 0,-1 0 0,0-1 0,0 1 0,0-1 0,1 1 0,-1 0 0,0-1 0,1 1 0,-1-1 0,0 1 0,1-1 0,-1 1 0,1-1 0,-1 1 0,1-1 0,-1 0 0,1 1 0,-1-1 0,1 0 0,-1 1 0,1-1 0,0 0 0,0 1 0,22 14 0,-22-15 0,15 10 0,-1 1 0,0 0 0,-1 1 0,0 0 0,-1 1 0,0 1 0,-1 0 0,19 30 0,-30-42-3,1 0-1,-1 1 0,0 0 1,0-1-1,0 1 0,0-1 1,-1 1-1,1 0 0,-1 0 1,1-1-1,-1 1 0,0 0 1,0 0-1,0 0 0,-1-1 1,1 1-1,-1 0 0,1-1 1,-1 1-1,0 0 0,-2 2 1,1 0 21,-1 0 0,0-1 0,0 0 1,0 1-1,0-1 0,-1 0 0,0-1 0,0 1 1,0-1-1,-9 6 0,9-6-80,-1 0 0,1 0 0,-1 0 0,0-1 1,0 0-1,0 0 0,0 0 0,0-1 0,0 0 0,-1 0 0,1 0 0,0 0 1,-1-1-1,1 0 0,-1 0 0,1 0 0,0-1 0,-1 0 0,1 0 0,0 0 1,0-1-1,0 1 0,-7-4 0,-3-9-6764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46 123 24575,'-2'0'0,"0"0"0,1 0 0,-1-1 0,0 1 0,0-1 0,0 1 0,0-1 0,0 0 0,0 1 0,1-1 0,-1 0 0,0 0 0,1 0 0,-1-1 0,1 1 0,-1 0 0,1-1 0,-1 1 0,1-1 0,0 1 0,0-1 0,0 1 0,0-1 0,0 0 0,0 0 0,0 1 0,1-1 0,-1 0 0,1 0 0,-1 0 0,0-3 0,1 2 0,-1 0 0,1 1 0,0-1 0,0 0 0,0 0 0,0 1 0,0-1 0,1 0 0,-1 1 0,1-1 0,0 0 0,0 1 0,0-1 0,0 1 0,0-1 0,1 1 0,-1-1 0,1 1 0,-1 0 0,1 0 0,0 0 0,2-2 0,-2 1 0,1 1 0,0 0 0,0 0 0,1 0 0,-1 0 0,0 1 0,1-1 0,-1 1 0,0 0 0,1 0 0,0 0 0,-1 0 0,1 1 0,0 0 0,-1-1 0,1 1 0,0 0 0,-1 1 0,1-1 0,-1 1 0,1 0 0,0-1 0,-1 1 0,1 1 0,-1-1 0,0 1 0,1-1 0,-1 1 0,4 3 0,-3-2 0,0 1 0,0 0 0,-1 0 0,1 0 0,-1 0 0,0 0 0,0 1 0,-1-1 0,1 1 0,-1 0 0,0 0 0,0 0 0,-1 0 0,1 0 0,-1 0 0,0 0 0,-1 0 0,1 1 0,-1 9 0,-7 22 0,6-34 0,0-1 0,0 1 0,0 0 0,0 0 0,0 0 0,1 0 0,-1 0 0,1 0 0,0 0 0,0 0 0,0-1 0,0 1 0,1 0 0,-1 0 0,1 0 0,-1 0 0,1 0 0,0 0 0,0-1 0,1 1 0,-1 0 0,0-1 0,1 1 0,0-1 0,0 1 0,-1-1 0,5 4 0,23 16 0,-11-9 0,0 0 0,-2 1 0,0 1 0,0 0 0,15 22 0,-28-33 0,0 0 0,0 1 0,-1-1 0,0 1 0,0-1 0,0 1 0,0 0 0,-1 0 0,0 0 0,0-1 0,0 1 0,0 0 0,-1 1 0,0-1 0,0 0 0,0 0 0,-1 0 0,0 0 0,0 0 0,0-1 0,0 1 0,-1 0 0,0 0 0,0-1 0,0 1 0,-1-1 0,1 1 0,-5 4 0,3-5 6,0 1 0,0-1 0,-1 0 0,1 0 0,-1 0 0,0-1 0,0 0 0,-1 0 0,1 0 0,-1 0 0,1-1 0,-1 0 0,0 0 0,0-1 0,0 1 0,0-1 0,0 0 0,0-1 0,-9 0 0,-5 0-303,0-1 0,1-1 0,-1-1 0,-32-8 0,25 3-6529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339 31 24575,'0'-1'0,"0"0"0,0 0 0,-1 0 0,1 0 0,-1 0 0,1 0 0,-1 0 0,1 0 0,-1 0 0,1 0 0,-1 0 0,0 0 0,0 0 0,0 0 0,1 1 0,-1-1 0,0 0 0,0 0 0,0 1 0,0-1 0,0 1 0,0-1 0,0 1 0,0-1 0,0 1 0,-1 0 0,1 0 0,0-1 0,0 1 0,0 0 0,0 0 0,-1 0 0,1 0 0,-2 1 0,-41 3 0,30 0 0,1 0 0,1 1 0,-1 0 0,1 1 0,0 0 0,0 1 0,1 1 0,-1 0 0,2 0 0,-1 1 0,1 1 0,1 0 0,0 0 0,0 0 0,1 1 0,0 1 0,1-1 0,0 1 0,-7 20 0,4-9 0,1 1 0,1 1 0,1-1 0,2 1 0,0 0 0,2 1 0,0-1 0,2 1 0,3 41 0,1-45 0,1-1 0,1 0 0,1 0 0,0 0 0,2-1 0,0 0 0,1 0 0,2-1 0,0 0 0,23 29 0,-11-19 0,1-2 0,1-1 0,2 0 0,1-2 0,46 31 0,15 8 0,-59-39 0,2-2 0,0-1 0,1-1 0,57 24 0,-67-36 0,0 0 0,0-1 0,1-2 0,-1 0 0,1-2 0,0 0 0,28-1 0,12-2 0,139-8 0,-180 5 0,1 0 0,-1-2 0,0-1 0,-1-1 0,1-1 0,32-17 0,-24 9 0,-1-1 0,-2-2 0,48-40 0,-64 48 0,-1 0 0,0-1 0,-1 0 0,0-1 0,-1 0 0,0 0 0,-1-1 0,-1 0 0,0-1 0,6-20 0,-3 2 0,-2 0 0,7-48 0,-14 65 0,0-1 0,-1 0 0,0 1 0,-1-1 0,-1 0 0,-9-31 0,3 23 0,-1 1 0,-1 0 0,-1 1 0,-1 0 0,-1 1 0,-2 0 0,0 1 0,-1 1 0,0 0 0,-23-19 0,2 1 0,-58-46 0,78 72 0,1 0 0,-2 1 0,0 1 0,0 1 0,-1 0 0,-33-10 0,3 6 0,-80-9 0,49 10 0,34 4 0,-74-2 0,-246 11-1365,339-1-5461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142 125 24575,'1'-6'0,"0"1"0,0 0 0,0 1 0,1-1 0,-1 0 0,1 0 0,0 1 0,1-1 0,-1 1 0,1-1 0,0 1 0,0 0 0,0 0 0,1 0 0,-1 1 0,1-1 0,0 1 0,0 0 0,0 0 0,0 0 0,1 1 0,-1-1 0,1 1 0,5-2 0,0-1 0,1 1 0,0 0 0,0 1 0,1 0 0,-1 1 0,1 0 0,-1 0 0,1 1 0,19 2 0,-26 0 0,0 0 0,0 1 0,0 0 0,0 0 0,0 1 0,-1-1 0,1 1 0,-1 0 0,1 0 0,-1 1 0,0-1 0,-1 1 0,1 0 0,-1 0 0,1 0 0,-1 0 0,0 0 0,-1 1 0,1 0 0,-1-1 0,0 1 0,0 0 0,0 0 0,-1 0 0,2 8 0,0-3 0,-1 0 0,0-1 0,-1 1 0,0 0 0,-1 0 0,0 0 0,0-1 0,-1 1 0,0 0 0,-1 0 0,0-1 0,0 1 0,-5 9 0,-10 10 0,-2-1 0,-1-2 0,-1 0 0,-1-1 0,-30 27 0,26-30 0,0-1 0,-1-1 0,-32 17 0,27-17 0,1 1 0,-32 28 0,61-47 0,0 0 0,0-1 0,0 1 0,0 0 0,1 0 0,-1 0 0,1 0 0,-1 0 0,1 0 0,0 0 0,0 0 0,0 1 0,0-1 0,0 0 0,0 1 0,1-1 0,-1 1 0,1-1 0,0 1 0,0-1 0,0 5 0,1-4 0,0 0 0,0 0 0,0 0 0,0 0 0,1 0 0,0-1 0,-1 1 0,1 0 0,0-1 0,0 1 0,0-1 0,1 0 0,-1 0 0,5 4 0,4 1 0,-1-1 0,1 0 0,0 0 0,1-1 0,-1-1 0,1 0 0,22 5 0,-21-6-97,0-1-1,0-1 1,0 0-1,0 0 1,0-1-1,0-1 1,0 0-1,0-1 1,0-1-1,-1 1 1,1-2-1,-1 0 0,17-8 1,-8 0-6729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186 0 24575,'-1'3'0,"-1"0"0,0 0 0,0-1 0,0 1 0,0-1 0,0 1 0,0-1 0,-1 0 0,1 0 0,-6 3 0,-6 8 0,-8 12 0,1 1 0,1 1 0,-25 44 0,40-62 0,0 0 0,1 0 0,0 1 0,0-1 0,1 1 0,0 0 0,1 0 0,0 0 0,1 0 0,0 0 0,0 1 0,1-1 0,0 0 0,1 0 0,3 19 0,-3-26 0,0 0 0,0 0 0,0 0 0,1 0 0,-1 0 0,0 0 0,1 0 0,0 0 0,0-1 0,0 1 0,0-1 0,0 1 0,1-1 0,-1 0 0,1 0 0,-1 0 0,1 0 0,0 0 0,-1-1 0,1 1 0,0-1 0,0 0 0,1 0 0,-1 0 0,0 0 0,0 0 0,0-1 0,1 1 0,-1-1 0,6 0 0,0-1 0,0 0 0,0-1 0,0 0 0,-1-1 0,1 0 0,-1 0 0,1-1 0,-1 0 0,13-9 0,-16 10 0,1-1 0,-1 1 0,0 0 0,1 1 0,0-1 0,-1 1 0,1 0 0,9-2 0,-14 4 0,1 0 0,-1 0 0,0 0 0,0 0 0,1 0 0,-1 1 0,0-1 0,0 0 0,0 1 0,1-1 0,-1 1 0,0-1 0,0 1 0,0-1 0,0 1 0,0 0 0,0-1 0,1 3 0,0-1 0,0 0 0,-1 0 0,0 0 0,1 1 0,-1-1 0,0 0 0,0 1 0,0-1 0,-1 1 0,1 0 0,0 4 0,1 13 35,-1 0 0,-2 35 0,-1-38-329,2 1 0,0-1 0,1 1 0,3 17 0,2-14-6532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92 24575,'-1'1'0,"0"-1"0,1 0 0,-1 0 0,1 0 0,-1 0 0,1 0 0,-1 0 0,0 0 0,1-1 0,-1 1 0,1 0 0,-1 0 0,0 0 0,1 0 0,-1-1 0,1 1 0,-1 0 0,1-1 0,-1 1 0,1 0 0,-1-1 0,1 1 0,0-1 0,-1 1 0,1 0 0,-1-1 0,1 1 0,0-1 0,0 1 0,-1-1 0,1 0 0,0 1 0,0-1 0,-1 1 0,1-1 0,0 1 0,0-1 0,0 0 0,0 1 0,0-1 0,0 1 0,0-1 0,0 1 0,0-1 0,0 0 0,0 1 0,1-1 0,-1 1 0,0-1 0,0 1 0,1-2 0,17-26 0,-11 23 0,0 0 0,0 1 0,0-1 0,1 1 0,0 1 0,0-1 0,0 2 0,0-1 0,0 1 0,1 0 0,-1 0 0,14 0 0,-18 2 0,-1 0 0,1-1 0,0 1 0,-1 1 0,1-1 0,0 1 0,-1-1 0,1 1 0,0 0 0,-1 0 0,1 0 0,-1 1 0,0 0 0,1-1 0,-1 1 0,0 0 0,0 0 0,0 1 0,0-1 0,-1 1 0,1-1 0,0 1 0,-1 0 0,0 0 0,0 0 0,0 0 0,0 0 0,0 0 0,-1 1 0,1-1 0,0 5 0,-1-3 0,1 0 0,-2 0 0,1 1 0,-1-1 0,1 0 0,-2 1 0,1-1 0,0 0 0,-1 0 0,0 1 0,0-1 0,-1 0 0,1 0 0,-1 0 0,0 0 0,-1 0 0,1-1 0,-1 1 0,0-1 0,0 1 0,0-1 0,-1 0 0,1 0 0,-1-1 0,0 1 0,0-1 0,0 0 0,-10 6 0,6 0 0,14-3 0,28-2 0,-14-2 0,-14 0 0,0 0 0,0 0 0,-1 1 0,1-1 0,-1 1 0,0 0 0,1 0 0,-2 1 0,1 0 0,0 0 0,-1 0 0,1 0 0,-1 1 0,-1-1 0,1 1 0,0 0 0,-1 0 0,0 1 0,0-1 0,-1 1 0,0-1 0,0 1 0,0 0 0,2 11 0,-3-10 0,0 1 0,-1-1 0,0 1 0,0-1 0,0 1 0,-1-1 0,0 0 0,-1 1 0,1-1 0,-2 0 0,1 0 0,-1 0 0,0 0 0,0 0 0,0-1 0,-1 0 0,0 1 0,-1-1 0,0-1 0,-5 7 0,-3-2 0,0 0 0,0 0 0,-1-2 0,0 0 0,-1 0 0,0-1 0,0-1 0,0 0 0,-1-2 0,0 1 0,0-2 0,0 0 0,-28 1 0,40-4-50,0-1-1,0 1 1,1-1-1,-1 0 0,0 0 1,1 0-1,-1 0 1,1 0-1,-1-1 1,1 0-1,0 1 0,-1-1 1,1-1-1,0 1 1,0 0-1,0-1 1,1 0-1,-1 1 0,1-1 1,-1 0-1,1 0 1,0 0-1,0-1 1,0 1-1,1 0 1,-2-5-1,-5-15-6775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216 37 24575,'-10'2'0,"0"1"0,0 0 0,0 0 0,0 1 0,1 0 0,-10 6 0,8-3 0,1 0 0,0 0 0,0 1 0,0 0 0,1 1 0,0 0 0,1 0 0,0 1 0,-11 18 0,15-21 0,-1 0 0,1 1 0,1 0 0,-1 0 0,1 0 0,1 0 0,-1 0 0,1 0 0,1 1 0,0-1 0,0 1 0,1 0 0,-1-1 0,4 18 0,-3-23 0,1 0 0,0 0 0,0 0 0,1 0 0,-1 0 0,1 0 0,-1 0 0,1 0 0,0-1 0,0 1 0,0-1 0,0 1 0,1-1 0,-1 0 0,1 0 0,-1 0 0,4 2 0,1 0 0,-1-1 0,0 0 0,1-1 0,0 1 0,0-1 0,0-1 0,12 2 0,-5-1 0,1-2 0,-1 0 0,0 0 0,0-1 0,0-1 0,0-1 0,25-7 0,-31 7 0,0-1 0,-1 0 0,1 0 0,-1-1 0,1 0 0,-1 0 0,-1-1 0,1 1 0,-1-2 0,0 1 0,-1-1 0,1 0 0,-1 0 0,-1 0 0,1-1 0,-1 1 0,0-1 0,-1 0 0,0 0 0,0-1 0,-1 1 0,0-1 0,-1 1 0,1-1 0,-2 0 0,1-15 0,-2 17 0,1 0 0,-1 0 0,0 0 0,0 0 0,-1 0 0,0 0 0,0 1 0,-1-1 0,1 0 0,-2 1 0,1 0 0,-1 0 0,0 0 0,0 0 0,0 0 0,-1 1 0,0 0 0,0 0 0,0 0 0,-1 1 0,0-1 0,0 1 0,0 1 0,0-1 0,0 1 0,-1 0 0,1 0 0,-1 1 0,0 0 0,0 0 0,0 1 0,-12-1 0,-11 0-1365,4 2-5461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523 43 24575,'0'-2'0,"0"0"0,0 1 0,0-1 0,0 0 0,-1 0 0,1 1 0,-1-1 0,1 0 0,-1 1 0,0-1 0,1 0 0,-1 1 0,0-1 0,0 1 0,0-1 0,0 1 0,0 0 0,-1-1 0,1 1 0,0 0 0,-1 0 0,1 0 0,-1 0 0,1 0 0,-1 0 0,1 0 0,-1 1 0,0-1 0,1 0 0,-1 1 0,0 0 0,1-1 0,-1 1 0,0 0 0,0 0 0,1 0 0,-1 0 0,0 0 0,0 0 0,1 0 0,-3 1 0,-12 1 0,0 1 0,0 0 0,-26 10 0,20-7 0,-10 3 0,1 2 0,0 1 0,-43 23 0,59-27 0,1 0 0,0 2 0,1 0 0,0 0 0,0 1 0,1 1 0,0 0 0,-17 24 0,23-23 0,0 1 0,0 0 0,1 0 0,1 1 0,1-1 0,0 1 0,0 0 0,0 21 0,-3 12 0,5-40 0,-3 17 0,-3 51 0,7-69 0,1 0 0,-1 1 0,1-1 0,0 0 0,1 0 0,0 1 0,0-1 0,1-1 0,-1 1 0,1 0 0,7 10 0,13 13 0,2-2 0,0 0 0,2-2 0,1 0 0,1-2 0,64 40 0,-43-31 0,1-2 0,1-2 0,90 35 0,-104-51 0,0-2 0,1-1 0,0-2 0,1-1 0,0-2 0,52-1 0,-29-5 0,0-2 0,62-11 0,-97 8 0,0 0 0,0-2 0,-1-1 0,0-2 0,0 0 0,42-26 0,-34 16 0,-1-1 0,-2-2 0,0-1 0,38-40 0,-59 53 0,-1-1 0,0 0 0,-1 0 0,0-1 0,-1 0 0,-1-1 0,0 1 0,-1-1 0,0-1 0,-1 1 0,-1-1 0,-1 0 0,3-29 0,-4 25 0,-2-1 0,0 1 0,-1-1 0,-1 1 0,-5-27 0,4 36 0,-1 1 0,1 0 0,-2 0 0,1 0 0,-1 0 0,-1 1 0,0 0 0,0 0 0,-1 0 0,0 1 0,-13-12 0,-5-1 0,-1 1 0,-1 1 0,-1 2 0,0 1 0,-1 1 0,-1 1 0,0 2 0,-51-14 0,17 9 0,-2 4 0,0 3 0,-79-3 0,-73 11-1365,187 3-5461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1135 95 24575,'-1'-1'0,"1"-1"0,0 1 0,0 0 0,-1 0 0,1 0 0,-1 1 0,1-1 0,-1 0 0,1 0 0,-1 0 0,0 0 0,1 0 0,-1 1 0,0-1 0,0 0 0,0 0 0,1 1 0,-1-1 0,0 1 0,0-1 0,0 1 0,0-1 0,-1 0 0,-30-9 0,20 6 0,-17-4 0,0 1 0,0 1 0,0 2 0,-1 1 0,0 1 0,1 1 0,-1 2 0,0 1 0,0 1 0,1 2 0,0 1 0,0 1 0,0 2 0,-35 15 0,-20 9 0,20-8 0,-66 35 0,110-49 0,0 1 0,1 1 0,1 1 0,0 0 0,1 1 0,0 1 0,-17 22 0,15-14 0,2 0 0,0 2 0,1 0 0,2 0 0,1 1 0,1 1 0,1 1 0,2-1 0,1 1 0,1 1 0,1 0 0,2 0 0,1 0 0,1 46 0,2-43 0,2 1 0,7 44 0,-7-66 0,1-1 0,1 1 0,0 0 0,1-1 0,0 0 0,1 0 0,0-1 0,0 1 0,15 16 0,7 2 0,0-1 0,44 32 0,-26-23 0,-7-7 0,2-2 0,1-2 0,0-1 0,2-3 0,1-1 0,72 22 0,-83-35 0,-1-2 0,1-2 0,0 0 0,0-3 0,62-4 0,-31 2 0,-44 0 0,0-1 0,0-1 0,-1-1 0,1 0 0,-1-2 0,0 0 0,21-11 0,16-10 0,54-36 0,-61 34 0,-34 18 0,0 0 0,0-1 0,-1-1 0,-1 0 0,0-1 0,-1-1 0,0 0 0,-1-1 0,-1 0 0,-1-1 0,12-24 0,-8 10 0,-1 0 0,-2-1 0,-1 0 0,-1-1 0,7-58 0,-15 81 0,28-356 0,-30 353 0,0 1 0,-1 0 0,-1 0 0,0 0 0,0 0 0,-1 0 0,-1 1 0,0 0 0,0 0 0,-1 0 0,-1 0 0,0 1 0,0 0 0,-17-16 0,-1 0 0,-2 2 0,0 0 0,-56-34 0,52 38-105,-1 2 0,-1 1 0,-1 1 0,0 2 0,0 2 0,-2 1 0,1 1 0,-1 2 0,-1 2 0,1 1 0,-1 2 0,-39 2 0,49 1-6721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184 57 24575,'0'1'0,"0"-1"0,0 0 0,0 1 0,0-1 0,0 1 0,0-1 0,-1 1 0,1-1 0,0 1 0,0-1 0,0 0 0,0 1 0,0-1 0,-1 1 0,1-1 0,0 0 0,0 1 0,-1-1 0,1 0 0,0 1 0,-1-1 0,1 0 0,0 1 0,-1-1 0,1 0 0,0 1 0,-1-1 0,1 0 0,0 0 0,-1 0 0,1 0 0,-1 1 0,0-1 0,1 0 0,0-1 0,-1 1 0,1 0 0,0 0 0,-1-1 0,1 1 0,0 0 0,0-1 0,0 1 0,-1 0 0,1-1 0,0 1 0,0-1 0,0 1 0,0 0 0,0-1 0,0 1 0,0 0 0,0-1 0,0 1 0,0-1 0,0 1 0,0 0 0,0-1 0,0 1 0,0-1 0,0 1 0,0 0 0,0-1 0,0 1 0,1 0 0,-1-1 0,0 1 0,0 0 0,1-1 0,-1 1 0,0 0 0,0-1 0,1 1 0,-1 0 0,0 0 0,0-1 0,1 1 0,-1 0 0,1 0 0,3-5 0,0 0 0,0 1 0,0 0 0,1 0 0,-1 0 0,1 1 0,0-1 0,0 1 0,1 0 0,-1 1 0,1-1 0,-1 1 0,1 0 0,0 1 0,-1-1 0,1 1 0,0 0 0,0 1 0,0-1 0,0 1 0,0 0 0,0 1 0,9 1 0,-11-2 0,0 1 0,0 0 0,0 0 0,0 0 0,-1 0 0,1 1 0,0 0 0,-1-1 0,1 1 0,-1 1 0,1-1 0,-1 0 0,0 1 0,0 0 0,0 0 0,0-1 0,-1 2 0,1-1 0,-1 0 0,0 0 0,0 1 0,0-1 0,0 1 0,-1 0 0,1 0 0,-1-1 0,0 1 0,0 0 0,0 0 0,-1 0 0,1 0 0,-1 0 0,0 0 0,0 0 0,-2 7 0,1-7 0,0 1 0,0 0 0,-1-1 0,0 1 0,0-1 0,0 0 0,-1 0 0,1 0 0,-1 0 0,0 0 0,0 0 0,-7 6 0,-52 41 0,34-30 0,-56 40 0,62-47 0,0 1 0,1 2 0,1 0 0,0 0 0,1 2 0,-20 27 0,36-43 0,1 0 0,0 0 0,0 0 0,0 0 0,0 0 0,1 1 0,-1-1 0,1 1 0,0-1 0,0 1 0,0 0 0,1-1 0,-1 1 0,1 0 0,0 0 0,0-1 0,0 1 0,0 0 0,1 0 0,0-1 0,-1 1 0,1-1 0,2 6 0,0-6 0,-1 0 0,0 0 0,1 0 0,0 0 0,0 0 0,0 0 0,0-1 0,0 1 0,0-1 0,1 0 0,-1 0 0,1 0 0,0-1 0,-1 1 0,1-1 0,0 0 0,0 0 0,0 0 0,0-1 0,0 1 0,5-1 0,0 1-170,0-2-1,0 1 0,0-1 1,0 0-1,0-1 0,0 0 1,10-4-1,2-1-6655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3.4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1 640 24575,'1'0'0,"1"-1"0,-1 0 0,0 1 0,1-1 0,-1 0 0,0 1 0,1-1 0,-1 0 0,0 0 0,0 0 0,0 0 0,0 0 0,0-1 0,0 1 0,0 0 0,0 0 0,-1-1 0,1 1 0,0 0 0,-1-1 0,1-2 0,13-36 0,-12 33 0,27-93 0,20-128 0,-24 64 0,-17 113-1365,-6 27-5461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6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243 0 24575,'-2'4'0,"0"0"0,1 0 0,-1 0 0,-1-1 0,1 1 0,0-1 0,-1 1 0,0-1 0,0 0 0,0 0 0,0 0 0,0-1 0,-1 1 0,1-1 0,-6 3 0,-14 14 0,1 6 0,2 2 0,-27 45 0,32-48 0,4-4 0,0 0 0,2 1 0,0 0 0,2 0 0,0 1 0,-6 38 0,13-54 0,0-1 0,0 1 0,1-1 0,0 1 0,0-1 0,0 1 0,0-1 0,1 0 0,0 1 0,0-1 0,1 0 0,-1 0 0,1-1 0,0 1 0,0 0 0,1-1 0,-1 0 0,1 0 0,0 0 0,0 0 0,1-1 0,-1 1 0,9 4 0,-7-4 0,-1-1 0,1 1 0,1-1 0,-1 0 0,0-1 0,1 1 0,-1-1 0,1 0 0,-1-1 0,1 0 0,0 0 0,0 0 0,0-1 0,0 0 0,-1 0 0,1-1 0,0 0 0,0 0 0,7-2 0,-11 2 0,0-1 0,-1 1 0,1-1 0,0 0 0,-1 0 0,1 0 0,-1 0 0,0 0 0,1 0 0,-1 0 0,0-1 0,-1 0 0,1 1 0,0-1 0,-1 0 0,1 1 0,-1-1 0,0 0 0,0 0 0,0 0 0,0 0 0,0-1 0,-1 1 0,0 0 0,1 0 0,-1 0 0,0 0 0,-1 0 0,1-1 0,0 1 0,-1 0 0,0 0 0,-1-3 0,0-4 0,-1 1 0,-1 0 0,1 0 0,-1 0 0,-1 1 0,1-1 0,-2 1 0,1 0 0,-12-12 0,-30-26-1365,34 32-5461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340 94 24575,'-35'-11'0,"5"-1"0,23 11 0,0-1 0,1 2 0,-1-1 0,0 1 0,0 0 0,1 0 0,-1 1 0,0-1 0,0 2 0,1-1 0,-1 1 0,1 0 0,-11 5 0,10-3 0,0 1 0,1 0 0,-1 0 0,1 1 0,0-1 0,1 2 0,-1-1 0,1 0 0,0 1 0,1 0 0,-4 7 0,-8 13 0,2 0 0,1 1 0,1 0 0,2 1 0,1 0 0,1 1 0,-5 35 0,11-50 0,1-1 0,0 1 0,1 0 0,1-1 0,0 1 0,1-1 0,1 1 0,0-1 0,1 0 0,1 0 0,0 0 0,0-1 0,2 0 0,0 0 0,0 0 0,1-1 0,10 13 0,7 5 0,-14-14 0,1-1 0,1 0 0,0-1 0,1 0 0,1-1 0,0 0 0,0-2 0,25 15 0,19-1 0,2-3 0,117 26 0,-171-46 0,34 10 0,-34-9 0,0 0 0,-1 0 0,1-1 0,0-1 0,0 1 0,0-1 0,1 0 0,-1 0 0,0-1 0,0 0 0,0-1 0,0 1 0,1-1 0,7-3 0,22-10 0,0-2 0,-1-1 0,-1-3 0,-1 0 0,-1-2 0,0-2 0,-2 0 0,-1-3 0,-1 0 0,-1-2 0,30-41 0,-52 60 0,-1 0 0,0 0 0,0-1 0,-1 0 0,0 0 0,-1 0 0,-1 0 0,0 0 0,2-19 0,-3 0 0,-1 0 0,-5-45 0,4 66 0,-1 0 0,-1 1 0,1-1 0,-1 0 0,-1 1 0,1 0 0,-2 0 0,1 0 0,-1 0 0,0 1 0,0-1 0,-1 1 0,0 1 0,-1-1 0,1 1 0,-16-11 0,-8-3 0,-1 1 0,-67-30 0,26 14 0,46 21 0,-146-70 0,150 76 0,1 1 0,-1 1 0,0 1 0,0 1 0,-1 1 0,-33-1 0,34 5 0,1 1 0,0 1 0,-1 1 0,1 1 0,1 0 0,-1 2 0,1 0 0,0 2 0,1 0 0,0 1 0,-32 22 0,10-11-1365,22-14-5461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15.7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94 33 24575,'182'31'0,"-152"-29"0,98 1 0,-117-3 0,-1-1 0,1 0 0,-1-1 0,1 0 0,-1 0 0,0-1 0,0-1 0,0 1 0,11-8 0,-20 11 0,0 0 0,-1 0 0,1 0 0,-1-1 0,1 1 0,-1 0 0,1 0 0,-1-1 0,1 1 0,-1 0 0,1-1 0,-1 1 0,1 0 0,-1-1 0,0 1 0,1-1 0,-1 1 0,0-1 0,1 1 0,-1-1 0,0 1 0,1-1 0,-1 1 0,0-1 0,0 1 0,0-1 0,0 0 0,0 1 0,0-1 0,1 1 0,-1-1 0,0 0 0,-1 1 0,1-1 0,0 1 0,0-1 0,0 0 0,-23-11 0,-35 4 0,21 6 0,1 1 0,-1 3 0,1 1 0,-1 1 0,1 2 0,-70 22 0,73-18 0,21-8 0,0 2 0,0 0 0,1 0 0,-1 1 0,-10 6 0,19-9 0,0 0 0,0 1 0,1-1 0,-1 0 0,1 1 0,-1-1 0,1 1 0,0 0 0,0 0 0,0 0 0,0 0 0,1 0 0,-1 1 0,1-1 0,0 0 0,0 1 0,0-1 0,0 1 0,1-1 0,-1 1 0,1-1 0,0 4 0,0-4 0,0 0 0,1-1 0,-1 1 0,1-1 0,0 1 0,0-1 0,0 1 0,0-1 0,0 0 0,0 1 0,1-1 0,-1 0 0,1 0 0,0 0 0,-1 0 0,1 0 0,0 0 0,0-1 0,0 1 0,0-1 0,1 1 0,-1-1 0,0 0 0,1 0 0,-1 0 0,4 1 0,9 4 0,1-1 0,0-1 0,19 2 0,-14-2 0,203 29 0,-219-32 0,17 3 0,1 0 0,0 2 0,-1 1 0,35 15 0,-50-19 0,-1 0 0,0 1 0,-1 0 0,1 0 0,-1 1 0,0 0 0,0 0 0,0 0 0,-1 0 0,1 1 0,-1-1 0,-1 1 0,1 0 0,-1 0 0,0 1 0,0-1 0,-1 1 0,0-1 0,0 1 0,0 7 0,0-7 0,-1 0 0,0 0 0,0 0 0,-1 0 0,0 0 0,0 0 0,-1 1 0,0-1 0,0 0 0,-1 0 0,0 0 0,0-1 0,0 1 0,-1 0 0,-4 6 0,2-6 0,0 0 0,0-1 0,-1 1 0,0-1 0,0-1 0,-1 1 0,0-1 0,0 0 0,0 0 0,0-1 0,-1 0 0,-10 4 0,-5 2 0,0 0 0,-1-2 0,0-1 0,0-1 0,-1-1 0,0-1 0,0-1 0,0-1 0,-42-2 0,63-1-105,1 1 0,0-1 0,0 1 0,-1-1 0,1 0 0,0 0 0,0-1 0,0 1 0,0-1 0,0 1 0,1-1 0,-5-3 0,-6-9-6721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16.7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82 93 24575,'0'-4'0,"1"0"0,0 0 0,0 0 0,0 1 0,0-1 0,1 0 0,-1 1 0,1-1 0,0 1 0,0-1 0,0 1 0,1 0 0,-1 0 0,1 0 0,0 0 0,0 1 0,0-1 0,0 1 0,0-1 0,0 1 0,1 0 0,-1 1 0,1-1 0,-1 0 0,8-1 0,-3 0 0,0 0 0,1 1 0,0 0 0,-1 0 0,1 1 0,0 0 0,0 0 0,0 1 0,0 0 0,13 3 0,-19-3 0,0 0 0,0 1 0,-1 0 0,1 0 0,0 0 0,0 0 0,0 0 0,-1 0 0,1 1 0,-1-1 0,1 1 0,-1 0 0,1-1 0,-1 1 0,0 0 0,0 1 0,0-1 0,0 0 0,-1 1 0,1-1 0,0 1 0,-1-1 0,0 1 0,0 0 0,2 5 0,-2-4 0,-1 0 0,0-1 0,-1 1 0,1 0 0,-1 0 0,1 0 0,-1-1 0,0 1 0,-1 0 0,1-1 0,-1 1 0,1-1 0,-1 1 0,0-1 0,0 0 0,0 1 0,-1-1 0,1-1 0,-5 5 0,-10 9 0,-1-1 0,-1-1 0,0 0 0,-33 16 0,34-20 0,0 0 0,1 1 0,1 1 0,0 0 0,0 1 0,-21 24 0,35-34 0,-1 0 0,1 0 0,-1 0 0,1 0 0,0 1 0,1-1 0,-1 1 0,0-1 0,1 1 0,0 0 0,0-1 0,0 1 0,0 0 0,1 0 0,-1 0 0,1 0 0,0 0 0,0 0 0,1-1 0,-1 1 0,1 0 0,0 0 0,0 0 0,0 0 0,0-1 0,1 1 0,1 3 0,1-2 0,-1 0 0,1 0 0,1 0 0,-1-1 0,0 0 0,1 0 0,0 0 0,0 0 0,0-1 0,1 0 0,-1 0 0,1 0 0,-1-1 0,1 0 0,0 0 0,10 2 0,9 0-151,1-1-1,-1-1 0,0-1 0,1-2 1,-1 0-1,0-2 0,0 0 1,26-8-1,-24 4-6674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17.1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24575,'0'5'0,"0"8"0,6 5 0,1 6 0,-1 4 0,0 2 0,-2 2 0,-2 0 0,-1 0 0,0 0 0,-1-1 0,0 0 0,-6-5 0,-6-8 0,-2-6-8191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18.4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401 73 24575,'5'-30'0,"-4"27"0,0 0 0,0 0 0,-1 0 0,1 0 0,-1-1 0,0 1 0,0 0 0,0 0 0,-1-5 0,1 8 0,0-1 0,0 1 0,0-1 0,-1 1 0,1 0 0,0-1 0,0 1 0,-1 0 0,1-1 0,0 1 0,-1 0 0,1 0 0,0-1 0,-1 1 0,1 0 0,-1 0 0,1 0 0,0-1 0,-1 1 0,1 0 0,-1 0 0,1 0 0,-1 0 0,1 0 0,0 0 0,-1 0 0,1 0 0,-1 0 0,-24 8 0,-16 12 0,2 2 0,1 1 0,-46 37 0,71-49 0,-1 1 0,2 0 0,-1 1 0,2 0 0,0 1 0,1 1 0,0-1 0,1 2 0,0-1 0,2 1 0,-8 22 0,6-11 0,1 0 0,2 1 0,1 0 0,1 0 0,0 43 0,3-33 0,1-11 0,0-1 0,6 38 0,-4-55 0,0 1 0,1 0 0,0-1 0,0 0 0,1 0 0,1 0 0,-1 0 0,1-1 0,1 1 0,6 7 0,7 10 0,1-2 0,1-1 0,1 0 0,1-2 0,1 0 0,1-2 0,40 24 0,50 28 0,-85-51 0,0-1 0,1-1 0,1-2 0,47 17 0,-42-21 0,13 5 0,0-3 0,61 10 0,-97-22 0,1-1 0,-1 0 0,1 0 0,-1-2 0,1 0 0,0 0 0,-1-2 0,0 1 0,0-2 0,0 0 0,0-1 0,22-10 0,-25 9 0,28-15 0,66-47 0,-93 58 0,0 0 0,-1-1 0,0 0 0,0 0 0,-2-1 0,1-1 0,-2 0 0,15-27 0,-9 7 0,-2 0 0,-1-1 0,-1-1 0,-2 0 0,-1 0 0,-2 0 0,1-53 0,-7 79 0,0-1 0,0 1 0,-1 0 0,0-1 0,0 1 0,-1 0 0,-7-15 0,-37-63 0,24 49 0,3 5 0,-1 2 0,-1 0 0,-2 1 0,-2 2 0,0 0 0,-2 2 0,0 1 0,-2 1 0,-1 1 0,0 2 0,-2 1 0,-1 2 0,-43-17 0,44 23 0,-1 1 0,1 2 0,-2 1 0,1 2 0,-1 1 0,0 2 0,-62 2 0,46 4 0,1 3 0,1 1 0,-53 16 0,46-11 0,27-6-1365,2-2-5461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20.6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1074 156 24575,'9'2'0,"0"0"0,0 1 0,0 0 0,16 8 0,-13-6 0,-35-20 0,-5-2 0,-1 1 0,-1 2 0,0 1 0,0 1 0,-1 2 0,-56-12 0,23 10 0,0 3 0,-85-1 0,85 9 0,18 0 0,-81 9 0,114-7 0,0 1 0,1 1 0,-1 1 0,1 0 0,0 0 0,0 1 0,1 0 0,-1 1 0,1 1 0,0 0 0,-11 9 0,12-4 0,1 0 0,-1 0 0,2 2 0,0-1 0,0 1 0,1 0 0,-8 25 0,4-13 0,-63 163 0,66-162 0,2 1 0,0 0 0,1 0 0,2 0 0,1 33 0,1-44 0,1 1 0,1-1 0,1 1 0,0-1 0,2 0 0,0 0 0,0 0 0,2 0 0,0-1 0,1 0 0,14 24 0,-3-6 0,28 73 0,1 1 0,-39-94 0,2 1 0,-1-2 0,2 1 0,0-1 0,1-1 0,0 0 0,0-1 0,2 0 0,17 11 0,5 1 0,2-2 0,59 25 0,-63-33 0,1-1 0,1-2 0,0-1 0,1-2 0,-1-2 0,1-1 0,74-3 0,-39 0 0,-44 1 0,0-1 0,-1-2 0,1-1 0,28-6 0,-48 6 0,-1-1 0,1 0 0,-1 0 0,0-1 0,0 0 0,0 0 0,0 0 0,-1-1 0,7-6 0,52-58 0,-27 26 0,-24 28 0,-1-1 0,-1-1 0,-1 1 0,0-2 0,-1 0 0,-1 0 0,11-33 0,-2-5 0,15-80 0,-27 88 0,-1 0 0,-3 0 0,-4-61 0,1 26 0,0 72 0,1 1 0,-1 0 0,-1 0 0,0 0 0,0 0 0,-1 0 0,0 1 0,-7-15 0,-3 0 0,-32-42 0,43 62 0,-19-28 0,-20-40 0,30 49 0,-1 0 0,-1 1 0,-2 1 0,0 0 0,-19-19 0,22 29 0,0 0 0,-1 1 0,0 1 0,0 0 0,-1 1 0,0 1 0,-20-8 0,24 11 0,0 1 0,0 0 0,-1 0 0,1 1 0,-1 0 0,0 1 0,1 0 0,-1 1 0,0 0 0,0 1 0,-18 3 0,24-3-151,0 1-1,1 0 0,-1-1 0,1 2 1,-1-1-1,1 0 0,0 1 1,-7 6-1,-10 10-6674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96 24575,'-1'-1'0,"0"1"0,0 0 0,0 0 0,0-1 0,0 1 0,0 0 0,0-1 0,0 1 0,0-1 0,0 1 0,0-1 0,0 1 0,0-1 0,0 0 0,1 0 0,-1 1 0,0-1 0,0 0 0,1 0 0,-1 0 0,1 0 0,-1 0 0,1 0 0,-1 0 0,1 0 0,0 0 0,-1 0 0,1 0 0,0 0 0,0 0 0,-1 0 0,1 0 0,0 0 0,0 0 0,0 0 0,1 0 0,-1-2 0,0 1 0,0 0 0,0-1 0,1 1 0,-1 0 0,1 0 0,-1-1 0,1 1 0,0 0 0,-1 0 0,1 0 0,0 0 0,1 0 0,-1 0 0,0 0 0,1 0 0,2-3 0,4 1 0,-1 0 0,1 1 0,0 0 0,0 0 0,0 1 0,0 0 0,1 0 0,-1 1 0,0 0 0,1 1 0,-1 0 0,1 0 0,-1 1 0,0 0 0,1 0 0,10 3 0,-15-3 0,-1 0 0,1 0 0,-1 0 0,1 0 0,-1 0 0,0 1 0,0-1 0,1 1 0,-1 0 0,0 0 0,-1 0 0,1 1 0,0-1 0,-1 1 0,1-1 0,-1 1 0,1 0 0,-1 0 0,0 0 0,-1 0 0,1 0 0,0 0 0,-1 1 0,0-1 0,0 0 0,0 1 0,0-1 0,0 1 0,-1 0 0,1-1 0,-1 1 0,0-1 0,0 1 0,0 0 0,-1-1 0,1 1 0,-1-1 0,0 1 0,-2 5 0,-1 2 0,-1-1 0,0 1 0,0-1 0,-1 0 0,0 0 0,-1-1 0,0 0 0,-1 0 0,-8 8 0,-10 6 0,-48 33 0,53-41 0,-1 1 0,2 0 0,0 2 0,-23 26 0,40-41 0,0 0 0,1 0 0,-1 1 0,1-1 0,0 0 0,0 1 0,0-1 0,1 1 0,-1 0 0,1 0 0,-1 0 0,1 0 0,1-1 0,-1 1 0,1 0 0,-1 0 0,1 1 0,0-1 0,0 0 0,1 0 0,-1 0 0,1 0 0,0 0 0,2 6 0,0-5 0,1 0 0,-1-1 0,1 1 0,0-1 0,0 1 0,1-1 0,-1 0 0,1-1 0,0 1 0,0-1 0,0 0 0,0 0 0,1-1 0,-1 1 0,1-1 0,7 2 0,28 9 0,51 9 0,-80-19 0,1-1 0,0-1 0,0 0 0,-1-1 0,1 0 0,0-1 0,0-1 0,21-4 0,-31 5-114,1-1 1,0 1-1,-1-1 0,0 0 0,1 0 1,-1 0-1,0-1 0,0 1 0,0 0 1,0-1-1,4-6 0,6-10-6712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433 12 24575,'0'0'0,"0"-1"0,0 1 0,0-1 0,0 1 0,-1-1 0,1 1 0,0-1 0,0 1 0,0-1 0,0 1 0,-1-1 0,1 1 0,0-1 0,0 1 0,-1 0 0,1-1 0,0 1 0,-1-1 0,1 1 0,-1 0 0,1-1 0,0 1 0,-1 0 0,1 0 0,-1-1 0,1 1 0,-1 0 0,1 0 0,-1 0 0,1-1 0,-1 1 0,-23 0 0,-20 12 0,27-5 0,0 1 0,0 1 0,1 1 0,0 0 0,1 1 0,0 1 0,-16 16 0,-7 11 0,-41 54 0,68-79 0,0 2 0,1-1 0,1 2 0,0-1 0,1 1 0,1 0 0,1 1 0,1 0 0,0 0 0,1 0 0,1 0 0,0 1 0,2-1 0,0 1 0,2 18 0,0-17 0,1-1 0,0 0 0,2 0 0,0 1 0,1-2 0,1 1 0,1-1 0,0 0 0,1 0 0,1-1 0,1 0 0,1-1 0,0 0 0,1 0 0,0-1 0,2-1 0,-1 0 0,2-1 0,0-1 0,0 0 0,1-1 0,35 19 0,-7-6 0,-15-6 0,1-3 0,55 22 0,-59-28 0,0-2 0,0-1 0,1-1 0,0-1 0,48 1 0,-67-5 0,19 0 0,1-1 0,45-7 0,-63 6 0,0-1 0,0 0 0,0 0 0,0-1 0,-1-1 0,0 0 0,0 0 0,0-1 0,0 0 0,10-10 0,2-2 0,-1-1 0,-2-1 0,0-1 0,0-1 0,14-26 0,-23 34 0,-2-1 0,0 0 0,-1 0 0,0 0 0,-1-1 0,-1 0 0,-1 0 0,0 0 0,1-32 0,-2 6 0,-3 0 0,-1 0 0,-2 0 0,-2 0 0,-21-77 0,22 103 0,-1 0 0,0 0 0,-2 1 0,1 0 0,-2 1 0,0-1 0,-1 2 0,0-1 0,-1 1 0,-1 1 0,0 0 0,-1 1 0,0 0 0,0 1 0,-1 0 0,0 1 0,-24-11 0,17 12 0,-1 0 0,1 1 0,-1 2 0,0 0 0,-1 1 0,1 1 0,-1 1 0,1 1 0,-25 3 0,-75-1-1365,96-1-5461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24575,'0'1'0,"-1"74"0,4-1 0,13 82 0,-8-71 62,-7-63-419,1 0 0,1 0 1,8 30-1,-5-32-6469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3.8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24575,'4'6'0,"0"1"0,-1-1 0,0 1 0,0-1 0,0 1 0,-1 0 0,1 0 0,-2 0 0,1 0 0,-1 1 0,0-1 0,-1 0 0,0 8 0,6 30 0,69 327-1365,-70-346-5461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1 125 24575,'-1'-5'0,"1"-1"0,1 0 0,-1 0 0,1 0 0,0 0 0,0 0 0,1 1 0,0-1 0,0 1 0,0-1 0,1 1 0,-1 0 0,1 0 0,7-9 0,-7 11 0,1-1 0,-1 1 0,1 1 0,0-1 0,0 0 0,1 1 0,-1 0 0,0 0 0,1 0 0,-1 1 0,1-1 0,-1 1 0,1 0 0,0 0 0,0 1 0,-1-1 0,1 1 0,8 1 0,-11-1 0,1 0 0,0 0 0,0 1 0,-1-1 0,1 1 0,0-1 0,-1 1 0,1 0 0,-1 0 0,1 1 0,-1-1 0,1 0 0,-1 1 0,0-1 0,0 1 0,0 0 0,0 0 0,0 0 0,0 0 0,2 2 0,-1 1 0,-1 0 0,0-1 0,1 1 0,-1 0 0,-1 0 0,1 0 0,-1 0 0,0 1 0,1 9 0,-2 1 0,0-1 0,-1 1 0,0-1 0,-1 0 0,-1 1 0,-7 20 0,3-18 0,-1-1 0,-1 0 0,0-1 0,-1 0 0,-1 0 0,-17 18 0,-9 14 0,35-46 0,0 1 0,0 0 0,1-1 0,-1 1 0,1 0 0,-1 0 0,1 0 0,0 0 0,0 0 0,0 0 0,0 1 0,1-1 0,-1 0 0,1 0 0,0 1 0,0-1 0,0 0 0,0 0 0,1 1 0,-1-1 0,1 0 0,0 0 0,0 0 0,0 0 0,2 4 0,-1-3 0,1-1 0,0 1 0,0-1 0,0 0 0,0 0 0,0-1 0,1 1 0,-1-1 0,1 1 0,-1-1 0,1 0 0,0-1 0,0 1 0,0 0 0,0-1 0,0 0 0,0 0 0,1 0 0,3-1 0,10 2 40,-1 0 0,33-3 0,-44 1-175,1-1 0,0 0 0,-1-1 0,0 1 0,1-1 0,-1-1 0,0 1 0,0-1 0,0 0 0,9-6 0,0-4-6691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21 24575,'-1'-1'0,"1"0"0,0 0 0,0 0 0,-1 0 0,1 0 0,-1 0 0,1 0 0,-1 0 0,1 0 0,-1 0 0,0 1 0,1-1 0,-1 0 0,0 0 0,0 0 0,0 1 0,0-1 0,1 0 0,-1 1 0,0-1 0,0 1 0,0-1 0,0 1 0,0-1 0,0 1 0,0 0 0,-1 0 0,1-1 0,0 1 0,0 0 0,0 0 0,0 0 0,0 0 0,0 0 0,0 1 0,0-1 0,-1 0 0,1 0 0,0 1 0,-1-1 0,-45 13 0,33-6 0,0 0 0,0 1 0,1 0 0,0 1 0,0 1 0,1 0 0,0 0 0,1 1 0,1 1 0,-13 16 0,11-11 0,1 2 0,1 0 0,1 0 0,0 1 0,1 0 0,-8 35 0,4 12 0,2 0 0,4 1 0,4 115 0,2-145 0,1-21 0,0 0 0,1 0 0,1 0 0,1-1 0,0 1 0,1-1 0,1 0 0,1 0 0,0-1 0,1 1 0,14 20 0,5 1 0,2-1 0,2-1 0,35 31 0,-49-53 0,0-2 0,1 0 0,0-1 0,1-1 0,0-1 0,0 0 0,40 9 0,96 14 0,-145-28 0,1 0 0,0-1 0,0 0 0,0-1 0,1 0 0,-1-1 0,0 0 0,0-1 0,0 0 0,0 0 0,0-2 0,0 1 0,0-1 0,0-1 0,14-6 0,68-46 0,-2-5 0,135-117 0,-209 163 0,-1 0 0,-1-1 0,0-1 0,-1 0 0,0-1 0,-2-1 0,0 0 0,-1 0 0,-1-1 0,-1-1 0,-1 1 0,-1-1 0,0-1 0,-2 1 0,0-1 0,-2 0 0,2-41 0,-5 40 0,-1-1 0,-1 1 0,-1-1 0,-2 1 0,0 0 0,-1 0 0,-14-34 0,13 42 0,0 1 0,-1 0 0,0 1 0,-1 0 0,-1 0 0,0 1 0,-1 0 0,0 1 0,-1 0 0,0 1 0,0 0 0,-20-11 0,4 6 0,-1 1 0,-1 1 0,0 2 0,0 1 0,-1 1 0,-1 2 0,-57-7 0,-17 7 0,-108 6 0,100 3 0,110-3 8,0 1-1,-1 0 1,1 1-1,0-1 1,-1 1-1,1-1 1,0 1-1,0 1 1,0-1-1,0 1 1,0-1-1,0 1 1,0 0-1,0 1 1,-3 2-1,4-2-94,1 0-1,-1 0 1,1 0 0,0 1-1,0-1 1,0 1 0,0 0-1,1 0 1,0 0-1,-1-1 1,1 1 0,1 0-1,-1 0 1,1 0 0,-1 1-1,1 3 1,0 17-6739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0 498 24575,'3'-12'0,"0"1"0,0-1 0,1 1 0,1-1 0,0 1 0,0 0 0,1 1 0,0 0 0,10-13 0,1-3 0,4-8 0,0 1 0,3 1 0,34-37 0,-43 54 0,0 1 0,1 0 0,1 1 0,0 1 0,1 1 0,0 1 0,38-17 0,-31 17-455,-1-1 0,31-19 0,-34 17-6371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1 896 24575,'2'-9'0,"0"0"0,1 0 0,0 0 0,0 1 0,1-1 0,0 1 0,1 0 0,9-12 0,54-72 0,101-125 0,-27 33 0,-119 154 0,2 1 0,44-41 0,-17 20 0,-41 36 0,0 0 0,0 0 0,9-18 0,14-19 0,-34 50-39,1 0 0,-1 1 0,0-1 0,1 1 0,-1-1 0,0 1 0,1-1 0,-1 1 0,1-1 0,-1 1 0,1-1 0,-1 1 0,1 0 0,-1-1 0,1 1 0,-1 0 0,1-1 0,-1 1 0,1 0 0,0 0 0,-1 0 0,1-1 0,0 1 0,-1 0 0,1 0 0,0 0 0,-1 0 0,1 0 0,-1 0 0,1 0 0,0 0 0,-1 1 0,1-1 0,0 0 0,6 7-6787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24575,'14'1'0,"1"0"0,-1 1 0,0 0 0,1 2 0,-1-1 0,-1 2 0,1 0 0,-1 1 0,1 0 0,-2 1 0,18 11 0,11 12 0,73 68 0,-22-17 0,106 98 0,-35-28 0,-163-151 0,6 4-105,0 1 0,0-1 0,-1 2 0,1-1 0,-1 0 0,0 1 0,-1 0 0,0 0 0,0 1 0,0-1 0,0 1 0,2 7 0,-1 8-6721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0 24575,'1'10'0,"0"0"0,1 0 0,0 0 0,6 15 0,5 30 0,-9-15 0,-1-1 0,-7 74 0,2-94 0,-1-1 0,0 0 0,-2 0 0,0-1 0,-1 1 0,-1-1 0,0 0 0,-14 21 0,13-23 20,0 1 0,-8 26 0,2-7-1445,6-17-5401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24575,'5'0'0,"2"5"0,0 7 0,-2 12 0,-1 7 0,-2 3 0,-1 2 0,0-1 0,-1-1 0,-1-1 0,1 0 0,0-2 0,0 0 0,0 0 0,5-6 0,2-7-8191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24575,'41'-1'0,"-27"0"0,1 0 0,0 1 0,-1 1 0,1 0 0,22 6 0,-33-6 0,0 0 0,-1 1 0,1 0 0,0-1 0,-1 1 0,0 1 0,1-1 0,-1 0 0,0 1 0,0 0 0,0-1 0,-1 1 0,1 0 0,-1 0 0,0 1 0,1-1 0,-1 1 0,-1-1 0,1 1 0,0-1 0,-1 1 0,0 0 0,0 0 0,0 0 0,0 5 0,11 63 0,-3 1 0,0 96 0,-10-142-341,1 0 0,2-1-1,8 47 1,-3-47-6485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24575,'6'0'0,"6"0"0,6 0 0,6 0 0,4 0 0,2 0 0,2 0 0,-1 0 0,1 0 0,-5 0-8191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24575,'5'2'0,"-1"-1"0,1 1 0,-1 0 0,0 1 0,1-1 0,-1 1 0,0 0 0,-1 0 0,1 0 0,-1 0 0,4 5 0,13 9 0,24 14 0,-2 1 0,-2 3 0,-1 1 0,-2 1 0,58 77 0,-60-71 0,3-1 0,60 51 0,31 35 0,-86-84 0,2-1 0,92 66 0,-87-71 0,-34-26 0,-5-5 0,0 1 0,-1 0 0,0 1 0,0 0 0,-1 0 0,-1 1 0,11 14 0,-19-23-39,1 0 0,-1 0 0,0-1 0,0 1 0,1 0 0,-1 0 0,0 0 0,0-1 0,0 1 0,0 0 0,0 0 0,0 0 0,-1 0 0,1-1 0,0 1 0,0 0 0,-1 0 0,1-1 0,0 1 0,-1 0 0,1 0 0,0-1 0,-1 1 0,1 0 0,-1-1 0,1 1 0,-1-1 0,0 1 0,1-1 0,-1 1 0,0-1 0,1 1 0,-1-1 0,-1 1 0,-14 7-6787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02.45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1 207 24575,'15'16'0,"-14"-15"0,0 1 0,0 0 0,0-1 0,0 1 0,1-1 0,-1 1 0,1-1 0,-1 1 0,1-1 0,-1 0 0,1 0 0,0 0 0,0 0 0,-1 0 0,1 0 0,0-1 0,0 1 0,0-1 0,0 1 0,0-1 0,0 0 0,0 1 0,0-1 0,0 0 0,0 0 0,0 0 0,0-1 0,0 1 0,0 0 0,0-1 0,0 0 0,-1 1 0,1-1 0,0 0 0,2-1 0,7-3 0,0 0 0,0-1 0,-1-1 0,1 1 0,-2-2 0,1 0 0,-1 0 0,13-14 0,-1-4 0,31-49 0,-13 16 0,-39 59 0,0 0 0,0-1 0,0 1 0,0 0 0,0 0 0,0 0 0,1 0 0,-1-1 0,0 1 0,0 0 0,0 0 0,0 0 0,0 0 0,0-1 0,1 1 0,-1 0 0,0 0 0,0 0 0,0 0 0,0 0 0,1 0 0,-1-1 0,0 1 0,0 0 0,0 0 0,0 0 0,1 0 0,-1 0 0,0 0 0,0 0 0,0 0 0,1 0 0,-1 0 0,0 0 0,0 0 0,0 0 0,1 0 0,-1 0 0,0 0 0,0 0 0,0 0 0,1 0 0,-1 0 0,0 1 0,0-1 0,0 0 0,1 0 0,-1 0 0,0 0 0,0 0 0,0 0 0,0 1 0,0-1 0,0 0 0,1 0 0,-1 0 0,4 19 0,-2 22 0,-3 59 0,6 180 0,-1-240 0,1 0 0,3 0 0,1-1 0,2 0 0,15 38 0,-17-54-1365,-2-3-5461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4.3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1 272 24575,'2'-11'0,"0"0"0,1 0 0,1 1 0,-1-1 0,2 1 0,-1 0 0,9-12 0,-8 12 0,4-6 0,1-1 0,0 1 0,1 1 0,19-20 0,-24 28 0,1 1 0,0-1 0,0 2 0,0-1 0,1 1 0,-1 0 0,1 0 0,1 1 0,-1 0 0,0 1 0,11-4 0,-16 7 0,0-1 0,-1 1 0,1-1 0,0 1 0,0 0 0,-1 0 0,1 0 0,0 0 0,0 1 0,-1-1 0,1 1 0,0 0 0,-1-1 0,1 1 0,-1 0 0,1 1 0,-1-1 0,1 0 0,-1 1 0,0-1 0,3 3 0,-2 0 0,0 0 0,1 0 0,-1 0 0,-1 0 0,1 1 0,0-1 0,-1 1 0,0 0 0,0-1 0,1 10 0,1 2 0,-1 1 0,-1 1 0,-1-1 0,0 0 0,-3 33 0,-5-14 0,-1-1 0,-2 1 0,-1-2 0,-2 1 0,-31 58 0,29-62 0,13-28 0,1-1 0,-1 1 0,1 0 0,0 0 0,0 0 0,0 1 0,0-1 0,1 0 0,-1 0 0,1 0 0,0 1 0,0-1 0,0 0 0,0 0 0,0 1 0,1-1 0,-1 0 0,1 0 0,0 0 0,0 0 0,0 0 0,1 0 0,-1 0 0,1 0 0,-1 0 0,1 0 0,0-1 0,0 1 0,0-1 0,0 0 0,1 1 0,3 2 0,1 0 0,1-1 0,0 0 0,0 0 0,0-1 0,1 1 0,-1-2 0,1 1 0,0-1 0,0-1 0,17 2 0,33 3-1365,-37-1-5461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430 220 24575,'0'0'0,"-1"0"0,0 0 0,0 0 0,1 0 0,-1-1 0,0 1 0,1 0 0,-1 0 0,0 0 0,1-1 0,-1 1 0,0 0 0,1-1 0,-1 1 0,1 0 0,-1-1 0,1 1 0,-1-1 0,1 1 0,-1-1 0,1 1 0,-1-1 0,1 1 0,-1-1 0,1 0 0,0 1 0,-1-1 0,1 0 0,0 0 0,-1-26 0,2 20 0,1 0 0,-1 0 0,2 0 0,-1 0 0,5-9 0,0 6 0,1 0 0,0 0 0,1 1 0,-1 0 0,2 1 0,-1 0 0,1 0 0,0 1 0,1 0 0,0 0 0,0 2 0,0-1 0,1 1 0,-1 1 0,1 0 0,0 1 0,1 0 0,20-2 0,-18 4 0,0 1 0,0 0 0,0 1 0,0 1 0,0 0 0,-1 1 0,1 1 0,-1 0 0,0 1 0,0 0 0,0 1 0,-1 1 0,0 0 0,0 1 0,20 16 0,8 8 0,0 1 0,43 49 0,-72-68 0,-1 0 0,0 0 0,-1 1 0,0 0 0,-2 1 0,0 0 0,0 1 0,-2 0 0,0 0 0,5 24 0,3 29 0,-3 2 0,2 134 0,-13-183 0,-2-1 0,-1 0 0,-1 1 0,0-1 0,-2 0 0,-1-1 0,0 0 0,-1 0 0,-2 0 0,-23 37 0,23-43 0,-1 0 0,0 0 0,-2-1 0,0 0 0,0-1 0,-1-1 0,-1 0 0,0-1 0,0-1 0,-1 0 0,0-1 0,-1-1 0,-29 11 0,7-8 0,0-2 0,0-1 0,0-2 0,-1-2 0,0-2 0,0-1 0,-52-6 0,50-1 0,0-3 0,1-1 0,-78-30 0,104 34 0,0 0 0,1-1 0,0 0 0,1-1 0,0-1 0,0 0 0,0-1 0,1 0 0,1-1 0,0 0 0,0-1 0,1 0 0,1-1 0,0 0 0,1 0 0,0-1 0,1 0 0,0 0 0,2-1 0,-1 0 0,-5-27 0,-2-16 0,3-1 0,1 0 0,1-76 0,8 111 0,6-134 0,-4 141 0,1 0 0,1 0 0,1 0 0,0 1 0,1-1 0,0 1 0,11-17 0,91-152 0,-105 181 4,0-1 1,1 1-1,-1-1 0,1 1 0,-1 0 0,1 0 1,0 1-1,1-1 0,-1 1 0,1 0 0,-1 0 1,1 0-1,0 1 0,0 0 0,0 0 0,0 0 1,1 0-1,7 0 0,6-1-157,1 2 0,-1 0 0,37 3 1,-24 0-682,-5-1-5992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24575,'3'0'0,"0"1"0,-1 0 0,1-1 0,0 1 0,0 0 0,-1 0 0,1 0 0,-1 1 0,1-1 0,-1 1 0,1-1 0,-1 1 0,0 0 0,0 0 0,0 0 0,0 0 0,0 0 0,0 1 0,0-1 0,-1 0 0,1 1 0,-1-1 0,0 1 0,0 0 0,0-1 0,0 1 0,1 4 0,4 12 0,-2 2 0,6 37 0,-6-29 0,3 30 0,-3 0 0,-4 83 0,-2-61 0,2-79-58,0 4-160,0 0 0,0 0 0,0 0 0,-1 0 1,-3 11-1,-3-4-6608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1 24575,'1'0'0,"0"0"0,0 0 0,-1 0 0,1 0 0,0 0 0,-1 0 0,1 0 0,0 1 0,-1-1 0,1 0 0,0 0 0,-1 1 0,1-1 0,-1 1 0,1-1 0,0 0 0,-1 1 0,1-1 0,-1 1 0,1-1 0,-1 1 0,1-1 0,-1 1 0,0 0 0,1-1 0,-1 1 0,0 0 0,1-1 0,-1 1 0,0 0 0,0 28 0,-15 25 0,9-38 0,0 1 0,1 0 0,1 0 0,1 0 0,0 0 0,1 1 0,1-1 0,2 34 0,0-44 0,0 0 0,1 0 0,-1 0 0,1-1 0,1 1 0,-1-1 0,1 1 0,0-1 0,1 0 0,0 0 0,0 0 0,0-1 0,0 0 0,1 1 0,0-1 0,0-1 0,0 1 0,1-1 0,0 0 0,-1 0 0,1-1 0,1 1 0,-1-1 0,0-1 0,8 3 0,-8-3 0,0-1 0,1 1 0,-1-1 0,0-1 0,0 1 0,1-1 0,-1 0 0,0-1 0,1 1 0,-1-1 0,0-1 0,0 1 0,0-1 0,0 0 0,0 0 0,0-1 0,-1 1 0,1-1 0,-1-1 0,0 1 0,1-1 0,-2 0 0,1 0 0,0 0 0,-1-1 0,0 0 0,0 1 0,0-2 0,-1 1 0,1 0 0,-1-1 0,-1 1 0,1-1 0,-1 0 0,0 0 0,0 0 0,2-11 0,-3 8 0,1 0 0,-1 0 0,-1 0 0,0-1 0,0 1 0,0 0 0,-1 0 0,-1 0 0,0 0 0,0 0 0,-1 0 0,0 0 0,0 1 0,-1-1 0,0 1 0,0 0 0,-1 0 0,-11-13 0,9 12 0,-1 1 0,-1 0 0,1 1 0,-1 0 0,-1 0 0,1 1 0,-1 0 0,0 1 0,0 0 0,-1 1 0,0 0 0,1 0 0,-1 1 0,-1 1 0,-10-2 0,-8 1-1365,3 2-5461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91 283 24575,'-12'-34'0,"0"4"0,10 24 0,1 0 0,0-1 0,1 1 0,-1 0 0,1 0 0,0 0 0,1 0 0,-1 0 0,1 0 0,0 0 0,1 0 0,0 0 0,0 0 0,0 0 0,0 1 0,1-1 0,0 1 0,0-1 0,0 1 0,1 0 0,0 0 0,0 1 0,0-1 0,1 1 0,-1 0 0,1 0 0,0 1 0,0-1 0,0 1 0,11-5 0,6-1 0,0 0 0,0 1 0,1 2 0,0 0 0,0 1 0,1 2 0,-1 0 0,1 1 0,0 2 0,0 0 0,-1 2 0,1 0 0,-1 2 0,1 1 0,-1 0 0,0 2 0,-1 0 0,0 2 0,0 0 0,-1 2 0,0 0 0,34 25 0,-8 0 0,49 49 0,-80-69 0,-1 1 0,0 1 0,-1 1 0,-1 0 0,0 1 0,10 23 0,-14-25 0,-1 1 0,0 0 0,-1 0 0,-1 1 0,-1 0 0,-1 0 0,-1 1 0,2 31 0,-4-38 0,-1 1 0,0 0 0,-1 0 0,0 0 0,-1 0 0,-1-1 0,0 1 0,-1-1 0,-1 0 0,0 0 0,-1 0 0,-1-1 0,-9 15 0,-134 187 0,144-207 0,-1 0 0,0 0 0,0 0 0,-1-1 0,0 0 0,0-1 0,-1 0 0,1 0 0,-2-1 0,1 0 0,0 0 0,-1-1 0,-19 5 0,14-6 0,0 0 0,-1-1 0,1-1 0,-1 0 0,0-1 0,1-1 0,-1-1 0,-26-5 0,17 0 0,0 0 0,0-2 0,1 0 0,1-2 0,-1-1 0,2 0 0,0-2 0,0-1 0,2 0 0,-1-1 0,-21-24 0,24 19 0,1 0 0,1-2 0,1 1 0,1-2 0,2 0 0,0 0 0,-9-27 0,3-4 0,3 0 0,-11-75 0,0 9-1365,22 95-5461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24575,'3'1'0,"0"0"0,0-1 0,0 1 0,0 1 0,0-1 0,0 0 0,0 1 0,0-1 0,-1 1 0,1 0 0,0 0 0,3 3 0,32 33 0,-28-27 0,93 77 0,-75-67 0,-1 2 0,-1 0 0,28 34 0,-42-42-97,129 174-1171,-130-171-5558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539 19 24575,'1'0'0,"1"0"0,-1 0 0,0-1 0,1 1 0,-1 0 0,1-1 0,-1 1 0,0-1 0,1 0 0,-1 1 0,0-1 0,0 0 0,1 0 0,-1 0 0,0 0 0,0 0 0,0 0 0,0 0 0,1-2 0,-3-1 0,-13 18 0,-218 279 0,141-143 0,67-106 0,-2 0 0,-1-2 0,-56 65 0,80-103-136,-1-1-1,1 0 1,0 0-1,-1 0 1,0 0-1,0-1 1,0 1-1,0-1 0,-6 2 1,-14 3-6690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1 24575,'-13'3'0,"19"5"0,22 5 0,6-9 0,1-1 0,62-3 0,22 1 0,-116-1 0,0 1 0,0-1 0,0 1 0,0-1 0,0 1 0,-1 0 0,1 0 0,0 0 0,-1 0 0,1 1 0,0-1 0,-1 1 0,0-1 0,1 1 0,-1 0 0,0 0 0,0 0 0,0 0 0,0 0 0,0 1 0,-1-1 0,1 1 0,-1-1 0,1 1 0,-1-1 0,0 1 0,0 0 0,0 0 0,-1-1 0,1 1 0,0 0 0,-1 0 0,0 0 0,0 0 0,0 0 0,0 3 0,-1 13 0,-1-1 0,-1 1 0,0-1 0,-9 27 0,7-27 0,-19 63 0,12-41 0,1 1 0,2 0 0,-4 43 0,-3 52 59,7-73-771,0 67 0,9-104-6114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 24575,'0'5'0,"5"2"0,12-1 0,9 0 0,4-3 0,4 0 0,-1-2 0,1-1 0,-6-5 0,-2-2 0,-6-5 0,-7-1-8191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1136 216 24575,'6'0'0,"1"0"0,-1-1 0,0 0 0,0 0 0,0 0 0,1-1 0,5-2 0,-11 4 0,0 0 0,-1-1 0,1 1 0,0 0 0,-1-1 0,1 1 0,0-1 0,-1 1 0,1-1 0,-1 1 0,1-1 0,0 0 0,-1 1 0,0-1 0,1 0 0,-1 1 0,1-1 0,-1 0 0,0 0 0,1 1 0,-1-1 0,0 0 0,0 0 0,0 0 0,0-1 0,0 0 0,-1 1 0,1-1 0,-1 0 0,0 1 0,1-1 0,-1 1 0,0-1 0,0 1 0,0-1 0,0 1 0,0 0 0,0-1 0,-1 1 0,1 0 0,-3-2 0,-9-5 0,0-1 0,-1 2 0,-1 0 0,1 1 0,-1 0 0,0 1 0,0 0 0,-23-3 0,-17-6 0,-57-15 0,-172-23 0,269 49 0,0 1 0,0 0 0,-1 1 0,1 1 0,0 1 0,-1 0 0,1 1 0,0 0 0,0 1 0,0 1 0,1 1 0,-1 0 0,1 1 0,0 0 0,1 1 0,-25 17 0,10-2 0,2 3 0,0 0 0,2 1 0,1 1 0,1 2 0,1 0 0,2 1 0,1 1 0,-25 59 0,31-63 0,2 0 0,1 1 0,2 0 0,0 1 0,2-1 0,-3 50 0,8-65 0,0 0 0,1 0 0,0 0 0,1-1 0,0 1 0,1 0 0,1-1 0,0 0 0,0 0 0,1 0 0,1 0 0,0-1 0,0 0 0,1 0 0,1 0 0,0-1 0,11 11 0,-10-12 0,190 169 0,-172-157 0,2-1 0,0-1 0,1-2 0,0-1 0,56 21 0,-46-26 0,1-1 0,0-2 0,0-2 0,1-2 0,-1-1 0,50-4 0,-23 1 0,-29 1 0,78-8 0,-104 5 0,0-1 0,-1 0 0,1 0 0,-1-2 0,0 1 0,0-2 0,-1 1 0,1-2 0,-1 1 0,11-10 0,0-2 0,-1 0 0,-1-1 0,-1-1 0,-1-1 0,-1-1 0,0 0 0,-2-1 0,0-1 0,-2 0 0,-1-1 0,-1-1 0,14-46 0,-19 52 0,6-17 0,-3 0 0,0-1 0,3-49 0,-11 74 0,-1 1 0,0-1 0,-1 1 0,-1-1 0,0 1 0,0-1 0,-1 1 0,-1 0 0,0 0 0,-1 0 0,0 1 0,-1-1 0,0 1 0,-9-12 0,-38-43 0,-63-63 0,98 114 0,-1 0 0,0 2 0,-1 0 0,0 1 0,-1 1 0,-23-9 0,1-1 0,34 17 20,0-1 0,0 1 0,-1 1 0,0 0 0,-10-2 0,17 4-88,0 1 1,0-1-1,0 1 1,0 0-1,1 0 1,-1 1-1,0-1 1,0 1-1,0-1 1,0 1-1,0 0 1,0 0-1,0 0 1,1 0-1,-1 1 1,1-1-1,-1 1 1,1 0-1,-1-1 1,1 1-1,-3 3 1,-9 13-6759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350 0 24575,'-1'5'0,"-1"0"0,-1 0 0,1 0 0,-1 0 0,0 0 0,0-1 0,0 0 0,0 1 0,-1-1 0,-7 7 0,-3 4 0,-8 12 0,-17 19 0,2 1 0,2 3 0,-47 88 0,0 10-1365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5.22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0 436 24575,'6'-5'0,"6"-7"0,1-7 0,-1-5 0,3-4 0,-2-2 0,2-1 0,-1-1 0,-3 0 0,1 5 0,0 3 0,-4-1 0,4 0 0,-2-2 0,-1-2 0,2 5 0,-1 1 0,-1 4-8191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1 0,0-1 0,0 1 0,0-1 0,0 1 0,0 0 0,0-1 0,0 1 0,0 0 0,0-1 0,-1 1 0,1 0 0,0 0 0,-1 0 0,1 0 0,0 0 0,-1 0 0,1 0 0,-1 0 0,1 0 0,-1 0 0,0 0 0,1 0 0,-1 0 0,0 2 0,7 39 0,-5-28 0,28 120 0,67 181 0,-47-166 0,-16-60-1365,-21-63-5461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24575,'20'24'0,"-2"0"0,0 2 0,-2 0 0,-1 1 0,-1 1 0,14 40 0,4 3 0,-6-8 0,-19-45 0,0 0 0,1-1 0,0 0 0,1 0 0,18 23 0,-22-34-81,-3-5-11,-1 0 1,0 0-1,0 0 0,0 0 0,0 0 1,0 1-1,-1-1 0,1 0 1,0 1-1,0-1 0,-1 1 0,1-1 1,0 3-1,-3 4-6734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 89 24575,'-1'0'0,"1"0"0,-1 0 0,0 0 0,0-1 0,0 1 0,0 0 0,0 0 0,0-1 0,0 1 0,1 0 0,-1-1 0,0 1 0,0-1 0,0 1 0,1-1 0,-1 0 0,0 1 0,1-1 0,-1 0 0,0 1 0,1-1 0,-1 0 0,1 0 0,-1 0 0,1 1 0,0-1 0,-1 0 0,1 0 0,0 0 0,-1 0 0,1 0 0,0 0 0,0 0 0,0 0 0,0 1 0,0-1 0,0 0 0,0 0 0,0 0 0,0 0 0,1 0 0,-1 0 0,0 0 0,1 0 0,-1 0 0,0 1 0,1-1 0,0-1 0,0-2 0,1 0 0,-1 1 0,1 0 0,-1-1 0,1 1 0,0 0 0,1 0 0,-1 0 0,0 0 0,1 0 0,4-4 0,-4 6 0,0-1 0,0 1 0,-1-1 0,1 1 0,1 0 0,-1 0 0,0 0 0,0 1 0,0-1 0,0 1 0,1 0 0,-1 0 0,0 0 0,0 0 0,0 0 0,1 1 0,-1-1 0,0 1 0,0 0 0,4 2 0,-2-1 0,-1 0 0,0 1 0,0 0 0,0 0 0,-1 0 0,1 0 0,-1 0 0,0 1 0,0 0 0,0-1 0,0 1 0,4 8 0,-4-7 0,0 1 0,-1-1 0,1 1 0,-1-1 0,-1 1 0,1 0 0,-1 0 0,0 0 0,0 0 0,0 0 0,-1 0 0,0 0 0,0 0 0,-1 0 0,0 0 0,0 0 0,0 0 0,0 0 0,-1 0 0,0 0 0,-1-1 0,-3 9 0,2-11 0,1 1 0,0-1 0,-1 0 0,0 1 0,0-2 0,0 1 0,-6 3 0,-10 7 0,20-12 0,0 0 0,0-1 0,0 1 0,0 0 0,0-1 0,0 1 0,0-1 0,1 1 0,-1 0 0,0-1 0,0 1 0,0-1 0,1 1 0,-1 0 0,0-1 0,1 1 0,-1-1 0,0 1 0,1-1 0,-1 1 0,1-1 0,-1 1 0,1-1 0,-1 0 0,1 1 0,-1-1 0,1 0 0,-1 1 0,1-1 0,0 0 0,0 1 0,22 14 0,-22-15 0,15 10 0,-1 1 0,0 0 0,-1 1 0,0 0 0,-1 1 0,0 1 0,-1 0 0,19 30 0,-30-42-3,1 0-1,-1 1 0,0 0 1,0-1-1,0 1 0,0-1 1,-1 1-1,1 0 0,-1 0 1,1-1-1,-1 1 0,0 0 1,0 0-1,0 0 0,-1-1 1,1 1-1,-1 0 0,1-1 1,-1 1-1,0 0 0,-2 2 1,1 0 21,-1 0 0,0-1 0,0 0 1,0 1-1,0-1 0,-1 0 0,0-1 0,0 1 1,0-1-1,-9 6 0,9-6-80,-1 0 0,1 0 0,-1 0 0,0-1 1,0 0-1,0 0 0,0 0 0,0-1 0,0 0 0,-1 0 0,1 0 0,0 0 1,-1-1-1,1 0 0,-1 0 0,1 0 0,0-1 0,-1 0 0,1 0 0,0 0 1,0-1-1,0 1 0,-7-4 0,-3-9-6764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46 123 24575,'-2'0'0,"0"0"0,1 0 0,-1-1 0,0 1 0,0-1 0,0 1 0,0-1 0,0 0 0,0 1 0,1-1 0,-1 0 0,0 0 0,1 0 0,-1-1 0,1 1 0,-1 0 0,1-1 0,-1 1 0,1-1 0,0 1 0,0-1 0,0 1 0,0-1 0,0 0 0,0 0 0,0 1 0,1-1 0,-1 0 0,1 0 0,-1 0 0,0-3 0,1 2 0,-1 0 0,1 1 0,0-1 0,0 0 0,0 0 0,0 1 0,0-1 0,1 0 0,-1 1 0,1-1 0,0 0 0,0 1 0,0-1 0,0 1 0,0-1 0,1 1 0,-1-1 0,1 1 0,-1 0 0,1 0 0,0 0 0,2-2 0,-2 1 0,1 1 0,0 0 0,0 0 0,1 0 0,-1 0 0,0 1 0,1-1 0,-1 1 0,0 0 0,1 0 0,0 0 0,-1 0 0,1 1 0,0 0 0,-1-1 0,1 1 0,0 0 0,-1 1 0,1-1 0,-1 1 0,1 0 0,0-1 0,-1 1 0,1 1 0,-1-1 0,0 1 0,1-1 0,-1 1 0,4 3 0,-3-2 0,0 1 0,0 0 0,-1 0 0,1 0 0,-1 0 0,0 0 0,0 1 0,-1-1 0,1 1 0,-1 0 0,0 0 0,0 0 0,-1 0 0,1 0 0,-1 0 0,0 0 0,-1 0 0,1 1 0,-1 9 0,-7 22 0,6-34 0,0-1 0,0 1 0,0 0 0,0 0 0,0 0 0,1 0 0,-1 0 0,1 0 0,0 0 0,0 0 0,0-1 0,0 1 0,1 0 0,-1 0 0,1 0 0,-1 0 0,1 0 0,0 0 0,0-1 0,1 1 0,-1 0 0,0-1 0,1 1 0,0-1 0,0 1 0,-1-1 0,5 4 0,23 16 0,-11-9 0,0 0 0,-2 1 0,0 1 0,0 0 0,15 22 0,-28-33 0,0 0 0,0 1 0,-1-1 0,0 1 0,0-1 0,0 1 0,0 0 0,-1 0 0,0 0 0,0-1 0,0 1 0,0 0 0,-1 1 0,0-1 0,0 0 0,0 0 0,-1 0 0,0 0 0,0 0 0,0-1 0,0 1 0,-1 0 0,0 0 0,0-1 0,0 1 0,-1-1 0,1 1 0,-5 4 0,3-5 6,0 1 0,0-1 0,-1 0 0,1 0 0,-1 0 0,0-1 0,0 0 0,-1 0 0,1 0 0,-1 0 0,1-1 0,-1 0 0,0 0 0,0-1 0,0 1 0,0-1 0,0 0 0,0-1 0,-9 0 0,-5 0-303,0-1 0,1-1 0,-1-1 0,-32-8 0,25 3-6529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339 31 24575,'0'-1'0,"0"0"0,0 0 0,-1 0 0,1 0 0,-1 0 0,1 0 0,-1 0 0,1 0 0,-1 0 0,1 0 0,-1 0 0,0 0 0,0 0 0,0 0 0,1 1 0,-1-1 0,0 0 0,0 0 0,0 1 0,0-1 0,0 1 0,0-1 0,0 1 0,0-1 0,0 1 0,-1 0 0,1 0 0,0-1 0,0 1 0,0 0 0,0 0 0,-1 0 0,1 0 0,-2 1 0,-41 3 0,30 0 0,1 0 0,1 1 0,-1 0 0,1 1 0,0 0 0,0 1 0,1 1 0,-1 0 0,2 0 0,-1 1 0,1 1 0,1 0 0,0 0 0,0 0 0,1 1 0,0 1 0,1-1 0,0 1 0,-7 20 0,4-9 0,1 1 0,1 1 0,1-1 0,2 1 0,0 0 0,2 1 0,0-1 0,2 1 0,3 41 0,1-45 0,1-1 0,1 0 0,1 0 0,0 0 0,2-1 0,0 0 0,1 0 0,2-1 0,0 0 0,23 29 0,-11-19 0,1-2 0,1-1 0,2 0 0,1-2 0,46 31 0,15 8 0,-59-39 0,2-2 0,0-1 0,1-1 0,57 24 0,-67-36 0,0 0 0,0-1 0,1-2 0,-1 0 0,1-2 0,0 0 0,28-1 0,12-2 0,139-8 0,-180 5 0,1 0 0,-1-2 0,0-1 0,-1-1 0,1-1 0,32-17 0,-24 9 0,-1-1 0,-2-2 0,48-40 0,-64 48 0,-1 0 0,0-1 0,-1 0 0,0-1 0,-1 0 0,0 0 0,-1-1 0,-1 0 0,0-1 0,6-20 0,-3 2 0,-2 0 0,7-48 0,-14 65 0,0-1 0,-1 0 0,0 1 0,-1-1 0,-1 0 0,-9-31 0,3 23 0,-1 1 0,-1 0 0,-1 1 0,-1 0 0,-1 1 0,-2 0 0,0 1 0,-1 1 0,0 0 0,-23-19 0,2 1 0,-58-46 0,78 72 0,1 0 0,-2 1 0,0 1 0,0 1 0,-1 0 0,-33-10 0,3 6 0,-80-9 0,49 10 0,34 4 0,-74-2 0,-246 11-1365,339-1-5461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142 125 24575,'1'-6'0,"0"1"0,0 0 0,0 1 0,1-1 0,-1 0 0,1 0 0,0 1 0,1-1 0,-1 1 0,1-1 0,0 1 0,0 0 0,0 0 0,1 0 0,-1 1 0,1-1 0,0 1 0,0 0 0,0 0 0,0 0 0,1 1 0,-1-1 0,1 1 0,5-2 0,0-1 0,1 1 0,0 0 0,0 1 0,1 0 0,-1 1 0,1 0 0,-1 0 0,1 1 0,19 2 0,-26 0 0,0 0 0,0 1 0,0 0 0,0 0 0,0 1 0,-1-1 0,1 1 0,-1 0 0,1 0 0,-1 1 0,0-1 0,-1 1 0,1 0 0,-1 0 0,1 0 0,-1 0 0,0 0 0,-1 1 0,1 0 0,-1-1 0,0 1 0,0 0 0,0 0 0,-1 0 0,2 8 0,0-3 0,-1 0 0,0-1 0,-1 1 0,0 0 0,-1 0 0,0 0 0,0-1 0,-1 1 0,0 0 0,-1 0 0,0-1 0,0 1 0,-5 9 0,-10 10 0,-2-1 0,-1-2 0,-1 0 0,-1-1 0,-30 27 0,26-30 0,0-1 0,-1-1 0,-32 17 0,27-17 0,1 1 0,-32 28 0,61-47 0,0 0 0,0-1 0,0 1 0,0 0 0,1 0 0,-1 0 0,1 0 0,-1 0 0,1 0 0,0 0 0,0 0 0,0 1 0,0-1 0,0 0 0,0 1 0,1-1 0,-1 1 0,1-1 0,0 1 0,0-1 0,0 5 0,1-4 0,0 0 0,0 0 0,0 0 0,0 0 0,1 0 0,0-1 0,-1 1 0,1 0 0,0-1 0,0 1 0,0-1 0,1 0 0,-1 0 0,5 4 0,4 1 0,-1-1 0,1 0 0,0 0 0,1-1 0,-1-1 0,1 0 0,22 5 0,-21-6-97,0-1-1,0-1 1,0 0-1,0 0 1,0-1-1,0-1 1,0 0-1,0-1 1,0-1-1,-1 1 1,1-2-1,-1 0 0,17-8 1,-8 0-6729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186 0 24575,'-1'3'0,"-1"0"0,0 0 0,0-1 0,0 1 0,0-1 0,0 1 0,0-1 0,-1 0 0,1 0 0,-6 3 0,-6 8 0,-8 12 0,1 1 0,1 1 0,-25 44 0,40-62 0,0 0 0,1 0 0,0 1 0,0-1 0,1 1 0,0 0 0,1 0 0,0 0 0,1 0 0,0 0 0,0 1 0,1-1 0,0 0 0,1 0 0,3 19 0,-3-26 0,0 0 0,0 0 0,0 0 0,1 0 0,-1 0 0,0 0 0,1 0 0,0 0 0,0-1 0,0 1 0,0-1 0,0 1 0,1-1 0,-1 0 0,1 0 0,-1 0 0,1 0 0,0 0 0,-1-1 0,1 1 0,0-1 0,0 0 0,1 0 0,-1 0 0,0 0 0,0 0 0,0-1 0,1 1 0,-1-1 0,6 0 0,0-1 0,0 0 0,0-1 0,0 0 0,-1-1 0,1 0 0,-1 0 0,1-1 0,-1 0 0,13-9 0,-16 10 0,1-1 0,-1 1 0,0 0 0,1 1 0,0-1 0,-1 1 0,1 0 0,9-2 0,-14 4 0,1 0 0,-1 0 0,0 0 0,0 0 0,1 0 0,-1 1 0,0-1 0,0 0 0,0 1 0,1-1 0,-1 1 0,0-1 0,0 1 0,0-1 0,0 1 0,0 0 0,0-1 0,1 3 0,0-1 0,0 0 0,-1 0 0,0 0 0,1 1 0,-1-1 0,0 0 0,0 1 0,0-1 0,-1 1 0,1 0 0,0 4 0,1 13 35,-1 0 0,-2 35 0,-1-38-329,2 1 0,0-1 0,1 1 0,3 17 0,2-14-6532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92 24575,'-1'1'0,"0"-1"0,1 0 0,-1 0 0,1 0 0,-1 0 0,1 0 0,-1 0 0,0 0 0,1-1 0,-1 1 0,1 0 0,-1 0 0,0 0 0,1 0 0,-1-1 0,1 1 0,-1 0 0,1-1 0,-1 1 0,1 0 0,-1-1 0,1 1 0,0-1 0,-1 1 0,1 0 0,-1-1 0,1 1 0,0-1 0,0 1 0,-1-1 0,1 0 0,0 1 0,0-1 0,-1 1 0,1-1 0,0 1 0,0-1 0,0 0 0,0 1 0,0-1 0,0 1 0,0-1 0,0 1 0,0-1 0,0 0 0,0 1 0,1-1 0,-1 1 0,0-1 0,0 1 0,1-2 0,17-26 0,-11 23 0,0 0 0,0 1 0,0-1 0,1 1 0,0 1 0,0-1 0,0 2 0,0-1 0,0 1 0,1 0 0,-1 0 0,14 0 0,-18 2 0,-1 0 0,1-1 0,0 1 0,-1 1 0,1-1 0,0 1 0,-1-1 0,1 1 0,0 0 0,-1 0 0,1 0 0,-1 1 0,0 0 0,1-1 0,-1 1 0,0 0 0,0 0 0,0 1 0,0-1 0,-1 1 0,1-1 0,0 1 0,-1 0 0,0 0 0,0 0 0,0 0 0,0 0 0,0 0 0,-1 1 0,1-1 0,0 5 0,-1-3 0,1 0 0,-2 0 0,1 1 0,-1-1 0,1 0 0,-2 1 0,1-1 0,0 0 0,-1 0 0,0 1 0,0-1 0,-1 0 0,1 0 0,-1 0 0,0 0 0,-1 0 0,1-1 0,-1 1 0,0-1 0,0 1 0,0-1 0,-1 0 0,1 0 0,-1-1 0,0 1 0,0-1 0,0 0 0,-10 6 0,6 0 0,14-3 0,28-2 0,-14-2 0,-14 0 0,0 0 0,0 0 0,-1 1 0,1-1 0,-1 1 0,0 0 0,1 0 0,-2 1 0,1 0 0,0 0 0,-1 0 0,1 0 0,-1 1 0,-1-1 0,1 1 0,0 0 0,-1 0 0,0 1 0,0-1 0,-1 1 0,0-1 0,0 1 0,0 0 0,2 11 0,-3-10 0,0 1 0,-1-1 0,0 1 0,0-1 0,0 1 0,-1-1 0,0 0 0,-1 1 0,1-1 0,-2 0 0,1 0 0,-1 0 0,0 0 0,0 0 0,0-1 0,-1 0 0,0 1 0,-1-1 0,0-1 0,-5 7 0,-3-2 0,0 0 0,0 0 0,-1-2 0,0 0 0,-1 0 0,0-1 0,0-1 0,0 0 0,-1-2 0,0 1 0,0-2 0,0 0 0,-28 1 0,40-4-50,0-1-1,0 1 1,1-1-1,-1 0 0,0 0 1,1 0-1,-1 0 1,1 0-1,-1-1 1,1 0-1,0 1 0,-1-1 1,1-1-1,0 1 1,0 0-1,0-1 1,1 0-1,-1 1 0,1-1 1,-1 0-1,1 0 1,0 0-1,0-1 1,0 1-1,1 0 1,-2-5-1,-5-15-6775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216 37 24575,'-10'2'0,"0"1"0,0 0 0,0 0 0,0 1 0,1 0 0,-10 6 0,8-3 0,1 0 0,0 0 0,0 1 0,0 0 0,1 1 0,0 0 0,1 0 0,0 1 0,-11 18 0,15-21 0,-1 0 0,1 1 0,1 0 0,-1 0 0,1 0 0,1 0 0,-1 0 0,1 0 0,1 1 0,0-1 0,0 1 0,1 0 0,-1-1 0,4 18 0,-3-23 0,1 0 0,0 0 0,0 0 0,1 0 0,-1 0 0,1 0 0,-1 0 0,1 0 0,0-1 0,0 1 0,0-1 0,0 1 0,1-1 0,-1 0 0,1 0 0,-1 0 0,4 2 0,1 0 0,-1-1 0,0 0 0,1-1 0,0 1 0,0-1 0,0-1 0,12 2 0,-5-1 0,1-2 0,-1 0 0,0 0 0,0-1 0,0-1 0,0-1 0,25-7 0,-31 7 0,0-1 0,-1 0 0,1 0 0,-1-1 0,1 0 0,-1 0 0,-1-1 0,1 1 0,-1-2 0,0 1 0,-1-1 0,1 0 0,-1 0 0,-1 0 0,1-1 0,-1 1 0,0-1 0,-1 0 0,0 0 0,0-1 0,-1 1 0,0-1 0,-1 1 0,1-1 0,-2 0 0,1-15 0,-2 17 0,1 0 0,-1 0 0,0 0 0,0 0 0,-1 0 0,0 0 0,0 1 0,-1-1 0,1 0 0,-2 1 0,1 0 0,-1 0 0,0 0 0,0 0 0,0 0 0,-1 1 0,0 0 0,0 0 0,0 0 0,-1 1 0,0-1 0,0 1 0,0 1 0,0-1 0,0 1 0,-1 0 0,1 0 0,-1 1 0,0 0 0,0 0 0,0 1 0,-12-1 0,-11 0-1365,4 2-5461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523 43 24575,'0'-2'0,"0"0"0,0 1 0,0-1 0,0 0 0,-1 0 0,1 1 0,-1-1 0,1 0 0,-1 1 0,0-1 0,1 0 0,-1 1 0,0-1 0,0 1 0,0-1 0,0 1 0,0 0 0,-1-1 0,1 1 0,0 0 0,-1 0 0,1 0 0,-1 0 0,1 0 0,-1 0 0,1 0 0,-1 1 0,0-1 0,1 0 0,-1 1 0,0 0 0,1-1 0,-1 1 0,0 0 0,0 0 0,1 0 0,-1 0 0,0 0 0,0 0 0,1 0 0,-3 1 0,-12 1 0,0 1 0,0 0 0,-26 10 0,20-7 0,-10 3 0,1 2 0,0 1 0,-43 23 0,59-27 0,1 0 0,0 2 0,1 0 0,0 0 0,0 1 0,1 1 0,0 0 0,-17 24 0,23-23 0,0 1 0,0 0 0,1 0 0,1 1 0,1-1 0,0 1 0,0 0 0,0 21 0,-3 12 0,5-40 0,-3 17 0,-3 51 0,7-69 0,1 0 0,-1 1 0,1-1 0,0 0 0,1 0 0,0 1 0,0-1 0,1-1 0,-1 1 0,1 0 0,7 10 0,13 13 0,2-2 0,0 0 0,2-2 0,1 0 0,1-2 0,64 40 0,-43-31 0,1-2 0,1-2 0,90 35 0,-104-51 0,0-2 0,1-1 0,0-2 0,1-1 0,0-2 0,52-1 0,-29-5 0,0-2 0,62-11 0,-97 8 0,0 0 0,0-2 0,-1-1 0,0-2 0,0 0 0,42-26 0,-34 16 0,-1-1 0,-2-2 0,0-1 0,38-40 0,-59 53 0,-1-1 0,0 0 0,-1 0 0,0-1 0,-1 0 0,-1-1 0,0 1 0,-1-1 0,0-1 0,-1 1 0,-1-1 0,-1 0 0,3-29 0,-4 25 0,-2-1 0,0 1 0,-1-1 0,-1 1 0,-5-27 0,4 36 0,-1 1 0,1 0 0,-2 0 0,1 0 0,-1 0 0,-1 1 0,0 0 0,0 0 0,-1 0 0,0 1 0,-13-12 0,-5-1 0,-1 1 0,-1 1 0,-1 2 0,0 1 0,-1 1 0,-1 1 0,0 2 0,-51-14 0,17 9 0,-2 4 0,0 3 0,-79-3 0,-73 11-1365,187 3-5461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5.5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1 24575,'-1'58'0,"0"8"0,3 1 0,17 111 0,-6-114-43,14 86-1279,-25-124-5504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1135 95 24575,'-1'-1'0,"1"-1"0,0 1 0,0 0 0,-1 0 0,1 0 0,-1 1 0,1-1 0,-1 0 0,1 0 0,-1 0 0,0 0 0,1 0 0,-1 1 0,0-1 0,0 0 0,0 0 0,1 1 0,-1-1 0,0 1 0,0-1 0,0 1 0,0-1 0,-1 0 0,-30-9 0,20 6 0,-17-4 0,0 1 0,0 1 0,0 2 0,-1 1 0,0 1 0,1 1 0,-1 2 0,0 1 0,0 1 0,1 2 0,0 1 0,0 1 0,0 2 0,-35 15 0,-20 9 0,20-8 0,-66 35 0,110-49 0,0 1 0,1 1 0,1 1 0,0 0 0,1 1 0,0 1 0,-17 22 0,15-14 0,2 0 0,0 2 0,1 0 0,2 0 0,1 1 0,1 1 0,1 1 0,2-1 0,1 1 0,1 1 0,1 0 0,2 0 0,1 0 0,1 46 0,2-43 0,2 1 0,7 44 0,-7-66 0,1-1 0,1 1 0,0 0 0,1-1 0,0 0 0,1 0 0,0-1 0,0 1 0,15 16 0,7 2 0,0-1 0,44 32 0,-26-23 0,-7-7 0,2-2 0,1-2 0,0-1 0,2-3 0,1-1 0,72 22 0,-83-35 0,-1-2 0,1-2 0,0 0 0,0-3 0,62-4 0,-31 2 0,-44 0 0,0-1 0,0-1 0,-1-1 0,1 0 0,-1-2 0,0 0 0,21-11 0,16-10 0,54-36 0,-61 34 0,-34 18 0,0 0 0,0-1 0,-1-1 0,-1 0 0,0-1 0,-1-1 0,0 0 0,-1-1 0,-1 0 0,-1-1 0,12-24 0,-8 10 0,-1 0 0,-2-1 0,-1 0 0,-1-1 0,7-58 0,-15 81 0,28-356 0,-30 353 0,0 1 0,-1 0 0,-1 0 0,0 0 0,0 0 0,-1 0 0,-1 1 0,0 0 0,0 0 0,-1 0 0,-1 0 0,0 1 0,0 0 0,-17-16 0,-1 0 0,-2 2 0,0 0 0,-56-34 0,52 38-105,-1 2 0,-1 1 0,-1 1 0,0 2 0,0 2 0,-2 1 0,1 1 0,-1 2 0,-1 2 0,1 1 0,-1 2 0,-39 2 0,49 1-6721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184 57 24575,'0'1'0,"0"-1"0,0 0 0,0 1 0,0-1 0,0 1 0,0-1 0,-1 1 0,1-1 0,0 1 0,0-1 0,0 0 0,0 1 0,0-1 0,-1 1 0,1-1 0,0 0 0,0 1 0,-1-1 0,1 0 0,0 1 0,-1-1 0,1 0 0,0 1 0,-1-1 0,1 0 0,0 1 0,-1-1 0,1 0 0,0 0 0,-1 0 0,1 0 0,-1 1 0,0-1 0,1 0 0,0-1 0,-1 1 0,1 0 0,0 0 0,-1-1 0,1 1 0,0 0 0,0-1 0,0 1 0,-1 0 0,1-1 0,0 1 0,0-1 0,0 1 0,0 0 0,0-1 0,0 1 0,0 0 0,0-1 0,0 1 0,0-1 0,0 1 0,0 0 0,0-1 0,0 1 0,0-1 0,0 1 0,0 0 0,0-1 0,0 1 0,1 0 0,-1-1 0,0 1 0,0 0 0,1-1 0,-1 1 0,0 0 0,0-1 0,1 1 0,-1 0 0,0 0 0,0-1 0,1 1 0,-1 0 0,1 0 0,3-5 0,0 0 0,0 1 0,0 0 0,1 0 0,-1 0 0,1 1 0,0-1 0,0 1 0,1 0 0,-1 1 0,1-1 0,-1 1 0,1 0 0,0 1 0,-1-1 0,1 1 0,0 0 0,0 1 0,0-1 0,0 1 0,0 0 0,0 1 0,9 1 0,-11-2 0,0 1 0,0 0 0,0 0 0,0 0 0,-1 0 0,1 1 0,0 0 0,-1-1 0,1 1 0,-1 1 0,1-1 0,-1 0 0,0 1 0,0 0 0,0 0 0,0-1 0,-1 2 0,1-1 0,-1 0 0,0 0 0,0 1 0,0-1 0,0 1 0,-1 0 0,1 0 0,-1-1 0,0 1 0,0 0 0,0 0 0,-1 0 0,1 0 0,-1 0 0,0 0 0,0 0 0,-2 7 0,1-7 0,0 1 0,0 0 0,-1-1 0,0 1 0,0-1 0,0 0 0,-1 0 0,1 0 0,-1 0 0,0 0 0,0 0 0,-7 6 0,-52 41 0,34-30 0,-56 40 0,62-47 0,0 1 0,1 2 0,1 0 0,0 0 0,1 2 0,-20 27 0,36-43 0,1 0 0,0 0 0,0 0 0,0 0 0,0 0 0,1 1 0,-1-1 0,1 1 0,0-1 0,0 1 0,0 0 0,1-1 0,-1 1 0,1 0 0,0 0 0,0-1 0,0 1 0,0 0 0,1 0 0,0-1 0,-1 1 0,1-1 0,2 6 0,0-6 0,-1 0 0,0 0 0,1 0 0,0 0 0,0 0 0,0 0 0,0-1 0,0 1 0,0-1 0,1 0 0,-1 0 0,1 0 0,0-1 0,-1 1 0,1-1 0,0 0 0,0 0 0,0 0 0,0-1 0,0 1 0,5-1 0,0 1-170,0-2-1,0 1 0,0-1 1,0 0-1,0-1 0,0 0 1,10-4-1,2-1-6655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243 0 24575,'-2'4'0,"0"0"0,1 0 0,-1 0 0,-1-1 0,1 1 0,0-1 0,-1 1 0,0-1 0,0 0 0,0 0 0,0 0 0,0-1 0,-1 1 0,1-1 0,-6 3 0,-14 14 0,1 6 0,2 2 0,-27 45 0,32-48 0,4-4 0,0 0 0,2 1 0,0 0 0,2 0 0,0 1 0,-6 38 0,13-54 0,0-1 0,0 1 0,1-1 0,0 1 0,0-1 0,0 1 0,0-1 0,1 0 0,0 1 0,0-1 0,1 0 0,-1 0 0,1-1 0,0 1 0,0 0 0,1-1 0,-1 0 0,1 0 0,0 0 0,0 0 0,1-1 0,-1 1 0,9 4 0,-7-4 0,-1-1 0,1 1 0,1-1 0,-1 0 0,0-1 0,1 1 0,-1-1 0,1 0 0,-1-1 0,1 0 0,0 0 0,0 0 0,0-1 0,0 0 0,-1 0 0,1-1 0,0 0 0,0 0 0,7-2 0,-11 2 0,0-1 0,-1 1 0,1-1 0,0 0 0,-1 0 0,1 0 0,-1 0 0,0 0 0,1 0 0,-1 0 0,0-1 0,-1 0 0,1 1 0,0-1 0,-1 0 0,1 1 0,-1-1 0,0 0 0,0 0 0,0 0 0,0 0 0,0-1 0,-1 1 0,0 0 0,1 0 0,-1 0 0,0 0 0,-1 0 0,1-1 0,0 1 0,-1 0 0,0 0 0,-1-3 0,0-4 0,-1 1 0,-1 0 0,1 0 0,-1 0 0,-1 1 0,1-1 0,-2 1 0,1 0 0,-12-12 0,-30-26-1365,34 32-5461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340 94 24575,'-35'-11'0,"5"-1"0,23 11 0,0-1 0,1 2 0,-1-1 0,0 1 0,0 0 0,1 0 0,-1 1 0,0-1 0,0 2 0,1-1 0,-1 1 0,1 0 0,-11 5 0,10-3 0,0 1 0,1 0 0,-1 0 0,1 1 0,0-1 0,1 2 0,-1-1 0,1 0 0,0 1 0,1 0 0,-4 7 0,-8 13 0,2 0 0,1 1 0,1 0 0,2 1 0,1 0 0,1 1 0,-5 35 0,11-50 0,1-1 0,0 1 0,1 0 0,1-1 0,0 1 0,1-1 0,1 1 0,0-1 0,1 0 0,1 0 0,0 0 0,0-1 0,2 0 0,0 0 0,0 0 0,1-1 0,10 13 0,7 5 0,-14-14 0,1-1 0,1 0 0,0-1 0,1 0 0,1-1 0,0 0 0,0-2 0,25 15 0,19-1 0,2-3 0,117 26 0,-171-46 0,34 10 0,-34-9 0,0 0 0,-1 0 0,1-1 0,0-1 0,0 1 0,0-1 0,1 0 0,-1 0 0,0-1 0,0 0 0,0-1 0,0 1 0,1-1 0,7-3 0,22-10 0,0-2 0,-1-1 0,-1-3 0,-1 0 0,-1-2 0,0-2 0,-2 0 0,-1-3 0,-1 0 0,-1-2 0,30-41 0,-52 60 0,-1 0 0,0 0 0,0-1 0,-1 0 0,0 0 0,-1 0 0,-1 0 0,0 0 0,2-19 0,-3 0 0,-1 0 0,-5-45 0,4 66 0,-1 0 0,-1 1 0,1-1 0,-1 0 0,-1 1 0,1 0 0,-2 0 0,1 0 0,-1 0 0,0 1 0,0-1 0,-1 1 0,0 1 0,-1-1 0,1 1 0,-16-11 0,-8-3 0,-1 1 0,-67-30 0,26 14 0,46 21 0,-146-70 0,150 76 0,1 1 0,-1 1 0,0 1 0,0 1 0,-1 1 0,-33-1 0,34 5 0,1 1 0,0 1 0,-1 1 0,1 1 0,1 0 0,-1 2 0,1 0 0,0 2 0,1 0 0,0 1 0,-32 22 0,10-11-1365,22-14-5461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94 33 24575,'182'31'0,"-152"-29"0,98 1 0,-117-3 0,-1-1 0,1 0 0,-1-1 0,1 0 0,-1 0 0,0-1 0,0-1 0,0 1 0,11-8 0,-20 11 0,0 0 0,-1 0 0,1 0 0,-1-1 0,1 1 0,-1 0 0,1 0 0,-1-1 0,1 1 0,-1 0 0,1-1 0,-1 1 0,1 0 0,-1-1 0,0 1 0,1-1 0,-1 1 0,0-1 0,1 1 0,-1-1 0,0 1 0,1-1 0,-1 1 0,0-1 0,0 1 0,0-1 0,0 0 0,0 1 0,0-1 0,1 1 0,-1-1 0,0 0 0,-1 1 0,1-1 0,0 1 0,0-1 0,0 0 0,-23-11 0,-35 4 0,21 6 0,1 1 0,-1 3 0,1 1 0,-1 1 0,1 2 0,-70 22 0,73-18 0,21-8 0,0 2 0,0 0 0,1 0 0,-1 1 0,-10 6 0,19-9 0,0 0 0,0 1 0,1-1 0,-1 0 0,1 1 0,-1-1 0,1 1 0,0 0 0,0 0 0,0 0 0,0 0 0,1 0 0,-1 1 0,1-1 0,0 0 0,0 1 0,0-1 0,0 1 0,1-1 0,-1 1 0,1-1 0,0 4 0,0-4 0,0 0 0,1-1 0,-1 1 0,1-1 0,0 1 0,0-1 0,0 1 0,0-1 0,0 0 0,0 1 0,1-1 0,-1 0 0,1 0 0,0 0 0,-1 0 0,1 0 0,0 0 0,0-1 0,0 1 0,0-1 0,1 1 0,-1-1 0,0 0 0,1 0 0,-1 0 0,4 1 0,9 4 0,1-1 0,0-1 0,19 2 0,-14-2 0,203 29 0,-219-32 0,17 3 0,1 0 0,0 2 0,-1 1 0,35 15 0,-50-19 0,-1 0 0,0 1 0,-1 0 0,1 0 0,-1 1 0,0 0 0,0 0 0,0 0 0,-1 0 0,1 1 0,-1-1 0,-1 1 0,1 0 0,-1 0 0,0 1 0,0-1 0,-1 1 0,0-1 0,0 1 0,0 7 0,0-7 0,-1 0 0,0 0 0,0 0 0,-1 0 0,0 0 0,0 0 0,-1 1 0,0-1 0,0 0 0,-1 0 0,0 0 0,0-1 0,0 1 0,-1 0 0,-4 6 0,2-6 0,0 0 0,0-1 0,-1 1 0,0-1 0,0-1 0,-1 1 0,0-1 0,0 0 0,0 0 0,0-1 0,-1 0 0,-10 4 0,-5 2 0,0 0 0,-1-2 0,0-1 0,0-1 0,-1-1 0,0-1 0,0-1 0,0-1 0,-42-2 0,63-1-105,1 1 0,0-1 0,0 1 0,-1-1 0,1 0 0,0 0 0,0-1 0,0 1 0,0-1 0,0 1 0,1-1 0,-5-3 0,-6-9-6721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82 93 24575,'0'-4'0,"1"0"0,0 0 0,0 0 0,0 1 0,0-1 0,1 0 0,-1 1 0,1-1 0,0 1 0,0-1 0,0 1 0,1 0 0,-1 0 0,1 0 0,0 0 0,0 1 0,0-1 0,0 1 0,0-1 0,0 1 0,1 0 0,-1 1 0,1-1 0,-1 0 0,8-1 0,-3 0 0,0 0 0,1 1 0,0 0 0,-1 0 0,1 1 0,0 0 0,0 0 0,0 1 0,0 0 0,13 3 0,-19-3 0,0 0 0,0 1 0,-1 0 0,1 0 0,0 0 0,0 0 0,0 0 0,-1 0 0,1 1 0,-1-1 0,1 1 0,-1 0 0,1-1 0,-1 1 0,0 0 0,0 1 0,0-1 0,0 0 0,-1 1 0,1-1 0,0 1 0,-1-1 0,0 1 0,0 0 0,2 5 0,-2-4 0,-1 0 0,0-1 0,-1 1 0,1 0 0,-1 0 0,1 0 0,-1-1 0,0 1 0,-1 0 0,1-1 0,-1 1 0,1-1 0,-1 1 0,0-1 0,0 0 0,0 1 0,-1-1 0,1-1 0,-5 5 0,-10 9 0,-1-1 0,-1-1 0,0 0 0,-33 16 0,34-20 0,0 0 0,1 1 0,1 1 0,0 0 0,0 1 0,-21 24 0,35-34 0,-1 0 0,1 0 0,-1 0 0,1 0 0,0 1 0,1-1 0,-1 1 0,0-1 0,1 1 0,0 0 0,0-1 0,0 1 0,0 0 0,1 0 0,-1 0 0,1 0 0,0 0 0,0 0 0,1-1 0,-1 1 0,1 0 0,0 0 0,0 0 0,0 0 0,0-1 0,1 1 0,1 3 0,1-2 0,-1 0 0,1 0 0,1 0 0,-1-1 0,0 0 0,1 0 0,0 0 0,0 0 0,0-1 0,1 0 0,-1 0 0,1 0 0,-1-1 0,1 0 0,0 0 0,10 2 0,9 0-151,1-1-1,-1-1 0,0-1 0,1-2 1,-1 0-1,0-2 0,0 0 1,26-8-1,-24 4-6674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24575,'0'5'0,"0"8"0,6 5 0,1 6 0,-1 4 0,0 2 0,-2 2 0,-2 0 0,-1 0 0,0 0 0,-1-1 0,0 0 0,-6-5 0,-6-8 0,-2-6-8191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401 73 24575,'5'-30'0,"-4"27"0,0 0 0,0 0 0,-1 0 0,1 0 0,-1-1 0,0 1 0,0 0 0,0 0 0,-1-5 0,1 8 0,0-1 0,0 1 0,0-1 0,-1 1 0,1 0 0,0-1 0,0 1 0,-1 0 0,1-1 0,0 1 0,-1 0 0,1 0 0,0-1 0,-1 1 0,1 0 0,-1 0 0,1 0 0,0-1 0,-1 1 0,1 0 0,-1 0 0,1 0 0,-1 0 0,1 0 0,0 0 0,-1 0 0,1 0 0,-1 0 0,-24 8 0,-16 12 0,2 2 0,1 1 0,-46 37 0,71-49 0,-1 1 0,2 0 0,-1 1 0,2 0 0,0 1 0,1 1 0,0-1 0,1 2 0,0-1 0,2 1 0,-8 22 0,6-11 0,1 0 0,2 1 0,1 0 0,1 0 0,0 43 0,3-33 0,1-11 0,0-1 0,6 38 0,-4-55 0,0 1 0,1 0 0,0-1 0,0 0 0,1 0 0,1 0 0,-1 0 0,1-1 0,1 1 0,6 7 0,7 10 0,1-2 0,1-1 0,1 0 0,1-2 0,1 0 0,1-2 0,40 24 0,50 28 0,-85-51 0,0-1 0,1-1 0,1-2 0,47 17 0,-42-21 0,13 5 0,0-3 0,61 10 0,-97-22 0,1-1 0,-1 0 0,1 0 0,-1-2 0,1 0 0,0 0 0,-1-2 0,0 1 0,0-2 0,0 0 0,0-1 0,22-10 0,-25 9 0,28-15 0,66-47 0,-93 58 0,0 0 0,-1-1 0,0 0 0,0 0 0,-2-1 0,1-1 0,-2 0 0,15-27 0,-9 7 0,-2 0 0,-1-1 0,-1-1 0,-2 0 0,-1 0 0,-2 0 0,1-53 0,-7 79 0,0-1 0,0 1 0,-1 0 0,0-1 0,0 1 0,-1 0 0,-7-15 0,-37-63 0,24 49 0,3 5 0,-1 2 0,-1 0 0,-2 1 0,-2 2 0,0 0 0,-2 2 0,0 1 0,-2 1 0,-1 1 0,0 2 0,-2 1 0,-1 2 0,-43-17 0,44 23 0,-1 1 0,1 2 0,-2 1 0,1 2 0,-1 1 0,0 2 0,-62 2 0,46 4 0,1 3 0,1 1 0,-53 16 0,46-11 0,27-6-1365,2-2-5461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1074 156 24575,'9'2'0,"0"0"0,0 1 0,0 0 0,16 8 0,-13-6 0,-35-20 0,-5-2 0,-1 1 0,-1 2 0,0 1 0,0 1 0,-1 2 0,-56-12 0,23 10 0,0 3 0,-85-1 0,85 9 0,18 0 0,-81 9 0,114-7 0,0 1 0,1 1 0,-1 1 0,1 0 0,0 0 0,0 1 0,1 0 0,-1 1 0,1 1 0,0 0 0,-11 9 0,12-4 0,1 0 0,-1 0 0,2 2 0,0-1 0,0 1 0,1 0 0,-8 25 0,4-13 0,-63 163 0,66-162 0,2 1 0,0 0 0,1 0 0,2 0 0,1 33 0,1-44 0,1 1 0,1-1 0,1 1 0,0-1 0,2 0 0,0 0 0,0 0 0,2 0 0,0-1 0,1 0 0,14 24 0,-3-6 0,28 73 0,1 1 0,-39-94 0,2 1 0,-1-2 0,2 1 0,0-1 0,1-1 0,0 0 0,0-1 0,2 0 0,17 11 0,5 1 0,2-2 0,59 25 0,-63-33 0,1-1 0,1-2 0,0-1 0,1-2 0,-1-2 0,1-1 0,74-3 0,-39 0 0,-44 1 0,0-1 0,-1-2 0,1-1 0,28-6 0,-48 6 0,-1-1 0,1 0 0,-1 0 0,0-1 0,0 0 0,0 0 0,0 0 0,-1-1 0,7-6 0,52-58 0,-27 26 0,-24 28 0,-1-1 0,-1-1 0,-1 1 0,0-2 0,-1 0 0,-1 0 0,11-33 0,-2-5 0,15-80 0,-27 88 0,-1 0 0,-3 0 0,-4-61 0,1 26 0,0 72 0,1 1 0,-1 0 0,-1 0 0,0 0 0,0 0 0,-1 0 0,0 1 0,-7-15 0,-3 0 0,-32-42 0,43 62 0,-19-28 0,-20-40 0,30 49 0,-1 0 0,-1 1 0,-2 1 0,0 0 0,-19-19 0,22 29 0,0 0 0,-1 1 0,0 1 0,0 0 0,-1 1 0,0 1 0,-20-8 0,24 11 0,0 1 0,0 0 0,-1 0 0,1 1 0,-1 0 0,0 1 0,1 0 0,-1 1 0,0 0 0,0 1 0,-18 3 0,24-3-151,0 1-1,1 0 0,-1-1 0,1 2 1,-1-1-1,1 0 0,0 1 1,-7 6-1,-10 10-6674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8.1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 24575,'0'-5'0,"0"3"0,10 2 0,4 7 0,4 1 0,0 6 0,1-1 0,-2 3 0,-4 0-8191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6.17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53 24575,'5'-1'0,"1"-1"0,-1 1 0,0-1 0,1-1 0,-1 1 0,0-1 0,-1 1 0,9-7 0,12-6 0,-21 13 0,0 0 0,1 0 0,-1 1 0,1-1 0,-1 1 0,1 0 0,-1 1 0,1-1 0,0 1 0,0 0 0,-1 0 0,1 0 0,0 0 0,-1 1 0,1 0 0,0 0 0,-1 0 0,1 1 0,-1 0 0,5 2 0,-6-2 0,0 0 0,0 0 0,0 1 0,-1-1 0,0 1 0,1-1 0,-1 1 0,0 0 0,0 0 0,0 0 0,-1 0 0,1 0 0,-1 1 0,1-1 0,-1 0 0,0 1 0,-1-1 0,1 1 0,0-1 0,-1 1 0,0-1 0,0 1 0,0-1 0,0 1 0,-1-1 0,1 1 0,-3 5 0,3-5 0,-1-1 0,0 1 0,0 0 0,-1-1 0,1 1 0,-1-1 0,0 1 0,0-1 0,0 0 0,0 0 0,-1 0 0,1 0 0,-1 0 0,-4 4 0,18-9 0,0 0 0,-1 1 0,1 0 0,1 1 0,-1 0 0,0 1 0,0 0 0,-1 1 0,1 0 0,17 6 0,-23-7 0,-1 1 0,1 0 0,0 0 0,0 1 0,-1 0 0,0-1 0,1 1 0,-1 1 0,0-1 0,-1 1 0,1-1 0,0 1 0,-1 0 0,0 0 0,0 1 0,0-1 0,-1 1 0,1-1 0,-1 1 0,0 0 0,-1 0 0,1 0 0,-1 0 0,2 8 0,-2-5 0,0 1 0,-1 0 0,0-1 0,0 1 0,-1-1 0,0 1 0,0 0 0,-1-1 0,0 0 0,-1 1 0,0-1 0,0 0 0,-5 8 0,3-8 0,-1 0 0,0 0 0,-1-1 0,0 0 0,0 0 0,-1 0 0,1-1 0,-1 0 0,-1-1 0,1 1 0,-10 3 0,-8 3-109,17-8-5,0 0 0,1 0 0,-1 1-1,1 0 1,0 0 0,0 1 0,1 0 0,-1 0-1,1 1 1,-7 9 0,4 1-6712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7.8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1 24575,'-2'126'0,"5"142"0,-2-254 30,1 1 0,1-1 0,7 25 0,-9-35-108,0-1 0,1 1 0,-1 0-1,1-1 1,-1 1 0,1-1 0,1 1 0,-1-1 0,0 0-1,1 0 1,-1 0 0,1 0 0,0 0 0,0-1 0,0 1-1,0-1 1,1 0 0,4 3 0,4-3-6748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8.6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2 326 24575,'-1'-89'0,"3"-98"0,-2 183 0,1 1 0,0-1 0,-1 0 0,1 1 0,1-1 0,-1 0 0,0 1 0,1-1 0,3-3 0,-5 6 0,1 0 0,-1 1 0,1-1 0,-1 0 0,1 1 0,-1-1 0,1 0 0,0 1 0,0-1 0,-1 1 0,1 0 0,0-1 0,0 1 0,-1 0 0,1-1 0,0 1 0,0 0 0,0 0 0,0-1 0,-1 1 0,1 0 0,0 0 0,0 0 0,0 0 0,0 0 0,0 0 0,-1 1 0,1-1 0,0 0 0,0 0 0,0 1 0,-1-1 0,1 0 0,0 1 0,0-1 0,-1 1 0,1-1 0,0 1 0,0-1 0,-1 1 0,1-1 0,-1 1 0,1 0 0,-1-1 0,2 2 0,6 9 0,-1-1 0,0 1 0,0 0 0,-1 1 0,-1 0 0,0 0 0,0 0 0,-2 0 0,1 1 0,2 17 0,12 37 0,-18-66 0,0-1 0,0 1 0,0-1 0,0 1 0,0 0 0,0-1 0,0 1 0,0-1 0,0 1 0,0-1 0,1 1 0,-1-1 0,0 1 0,0-1 0,1 1 0,-1-1 0,0 1 0,1-1 0,-1 0 0,0 1 0,1-1 0,-1 1 0,1-1 0,-1 0 0,1 1 0,-1-1 0,1 0 0,-1 0 0,1 1 0,-1-1 0,1 0 0,-1 0 0,1 0 0,-1 0 0,1 0 0,-1 1 0,1-1 0,-1 0 0,1 0 0,0-1 0,-1 1 0,1 0 0,-1 0 0,1 0 0,-1 0 0,1 0 0,-1 0 0,1-1 0,-1 1 0,1 0 0,-1 0 0,1-1 0,-1 1 0,1 0 0,-1-1 0,1 1 0,-1-1 0,0 1 0,1-1 0,-1 1 0,0 0 0,1-2 0,26-42 0,-12 17 0,-13 25 0,0-1 0,0 1 0,1-1 0,-1 1 0,1 0 0,-1 0 0,1 0 0,-1 0 0,1 0 0,0 1 0,0-1 0,0 1 0,0 0 0,0 0 0,0 0 0,0 0 0,4 0 0,-5 1 0,1 0 0,-1 0 0,0 1 0,1-1 0,-1 1 0,0 0 0,1 0 0,-1-1 0,0 1 0,0 1 0,0-1 0,0 0 0,0 0 0,0 1 0,0-1 0,-1 1 0,1 0 0,2 1 0,1 5 0,0 0 0,0-1 0,0 2 0,-1-1 0,0 0 0,0 1 0,-1 0 0,0 0 0,-1 0 0,2 13 0,1 45-1365,-4-38-5461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9.0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0 318 24575,'0'1'0,"1"0"0,-1 0 0,1 0 0,0 1 0,-1-1 0,1 0 0,0 0 0,0 0 0,-1 0 0,1 0 0,0 0 0,0-1 0,0 1 0,0 0 0,0 0 0,0-1 0,1 1 0,-1 0 0,0-1 0,0 0 0,0 1 0,1-1 0,-1 1 0,0-1 0,0 0 0,3 0 0,40 6 0,-37-5 0,-3-1 0,14 2 0,0-1 0,27-2 0,-42 1 0,0 0 0,0 0 0,1 0 0,-1-1 0,0 1 0,0-1 0,0 0 0,0 0 0,-1 0 0,1 0 0,0-1 0,0 1 0,0-1 0,-1 0 0,1 1 0,-1-1 0,0 0 0,1-1 0,-1 1 0,0 0 0,0-1 0,3-4 0,-5 5 0,0 1 0,1-1 0,-1 0 0,0 1 0,0-1 0,0 0 0,0 1 0,0-1 0,-1 0 0,1 1 0,0-1 0,-1 0 0,1 1 0,-1-1 0,0 1 0,1-1 0,-1 1 0,0-1 0,0 1 0,0 0 0,-2-3 0,-31-30 0,13 13 0,18 18 0,0 0 0,1-1 0,-1 0 0,1 1 0,-1-1 0,1 0 0,0 0 0,1 0 0,-1 0 0,1-1 0,0 1 0,0 0 0,0-1 0,0 1 0,1-1 0,0 1 0,0 0 0,0-1 0,0 1 0,1-1 0,1-5 0,0 5 0,1 0 0,-1-1 0,1 2 0,0-1 0,1 0 0,-1 1 0,1-1 0,0 1 0,0 0 0,0 0 0,1 1 0,-1-1 0,1 1 0,0 0 0,0 0 0,8-3 0,78-32-1365,-64 26-5461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50.7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341 94 24575,'9'-31'0,"-8"30"0,0 0 0,0-1 0,0 1 0,0 0 0,0-1 0,-1 1 0,1 0 0,-1-1 0,1 1 0,-1-1 0,0 1 0,1-1 0,-1 1 0,0-1 0,0 1 0,0-1 0,0 1 0,0-1 0,0 1 0,0-1 0,-1 1 0,1-1 0,-1 1 0,1-1 0,-1 1 0,1-1 0,-1 1 0,0 0 0,0-1 0,0 1 0,1 0 0,-1 0 0,0 0 0,-1 0 0,1 0 0,-2-2 0,0 2 0,0-1 0,0 1 0,0 0 0,0-1 0,0 2 0,0-1 0,-1 0 0,1 1 0,0-1 0,-1 1 0,1 0 0,0 0 0,-1 0 0,1 1 0,0-1 0,-1 1 0,1 0 0,0-1 0,0 2 0,0-1 0,0 0 0,0 1 0,-5 2 0,-3 2 0,0 1 0,0 0 0,1 1 0,-17 15 0,11-6 0,0 1 0,2 1 0,0 0 0,1 1 0,1 1 0,1 0 0,-11 28 0,5-2 0,1 1 0,-13 71 0,25-97 0,0-1 0,2 1 0,-1 34 0,3-51 0,0 0 0,1 0 0,-1-1 0,1 1 0,0 0 0,0 0 0,1-1 0,-1 1 0,1 0 0,0-1 0,0 0 0,1 1 0,-1-1 0,1 0 0,0 0 0,0-1 0,0 1 0,1 0 0,-1-1 0,1 0 0,7 6 0,4-1-91,-1-1 0,1-1 0,0 0 0,0 0 0,0-2 0,1 0 0,0 0 0,0-2 0,0 0 0,0-1 0,0 0 0,0-1 0,1-1 0,24-5 0,-14-1-6735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51.3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26 223 24575,'-1'-9'0,"0"0"0,0 0 0,-1 0 0,0 0 0,-4-9 0,3 10 0,1 0 0,0 0 0,0 0 0,0 0 0,1-9 0,1 14 0,0-1 0,0 1 0,1 0 0,0-1 0,-1 1 0,1 0 0,0 0 0,1 0 0,-1-1 0,1 1 0,-1 0 0,1 1 0,0-1 0,0 0 0,0 0 0,4-3 0,-1 1 0,1 1 0,0-1 0,0 1 0,0 0 0,0 0 0,1 1 0,-1 0 0,1 0 0,0 1 0,0-1 0,0 1 0,0 1 0,0 0 0,1 0 0,-1 0 0,0 1 0,1 0 0,-1 0 0,0 1 0,8 1 0,-9-1 0,1 0 0,-1 1 0,0-1 0,0 1 0,0 1 0,-1-1 0,1 1 0,0 0 0,-1 0 0,0 1 0,1-1 0,-1 1 0,-1 1 0,1-1 0,-1 0 0,1 1 0,-1 0 0,-1 0 0,1 0 0,-1 1 0,0-1 0,0 1 0,2 7 0,-2-7 0,-2 0 0,1 0 0,-1 0 0,1 1 0,-2-1 0,1 0 0,-1 0 0,0 1 0,0-1 0,-1 0 0,1 1 0,-2-1 0,1 0 0,-1 0 0,1 0 0,-2 0 0,1 0 0,-1 0 0,0-1 0,0 1 0,0-1 0,-1 0 0,0 0 0,0 0 0,0 0 0,0-1 0,-1 1 0,0-1 0,-8 5 0,13-9 0,0 0 0,0 0 0,1 0 0,-1 0 0,0 0 0,1 0 0,-1 0 0,0 0 0,0 1 0,1-1 0,-1 0 0,0 0 0,0 0 0,1 0 0,-1 0 0,0 0 0,0 1 0,1-1 0,-1 0 0,0 0 0,0 0 0,0 1 0,1-1 0,-1 0 0,0 0 0,0 1 0,0-1 0,0 0 0,0 0 0,1 1 0,-1-1 0,0 0 0,0 0 0,0 1 0,0-1 0,0 0 0,0 1 0,0-1 0,0 0 0,0 0 0,0 1 0,0-1 0,0 0 0,0 1 0,0-1 0,-1 0 0,1 0 0,0 1 0,0-1 0,0 0 0,0 0 0,0 1 0,-1-1 0,1 0 0,0 0 0,0 1 0,0-1 0,-1 0 0,1 0 0,0 0 0,0 0 0,0 1 0,-1-1 0,1 0 0,0 0 0,-1 0 0,1 0 0,39 9 0,5 1 0,-37-7 0,0 1 0,0 1 0,0-1 0,0 1 0,-1 0 0,0 1 0,0 0 0,0 0 0,-1 0 0,0 0 0,0 1 0,0 0 0,-1 0 0,0 0 0,-1 1 0,1-1 0,2 11 0,-4-12 0,-1 0 0,0 0 0,0 1 0,0-1 0,0 0 0,-1 0 0,0 0 0,-1 1 0,1-1 0,-1 0 0,0 0 0,-1 0 0,0 0 0,0 0 0,0 0 0,0-1 0,-1 1 0,0-1 0,0 1 0,-1-1 0,1 0 0,-1 0 0,-5 5 0,-3 0 0,-1-1 0,0 0 0,0 0 0,0-2 0,-1 0 0,0 0 0,-1-1 0,0-1 0,1 0 0,-1-1 0,-1-1 0,1 0 0,-1-1 0,1-1 0,-1 0 0,-23-3 0,37 2-72,0 0 1,-1 0-1,1 0 0,0-1 0,0 1 0,0-1 0,0 1 0,0-1 1,0 0-1,0 0 0,0 0 0,0 0 0,1 0 0,-1 0 0,0-1 1,0 1-1,1 0 0,-3-3 0,-2-10-6754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52.0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0 145 24575,'14'1'0,"1"-2"0,-1 0 0,0 0 0,21-6 0,-30 6 0,-1-1 0,1 0 0,0 0 0,-1 0 0,0-1 0,1 1 0,-1-1 0,0 0 0,0 0 0,0-1 0,-1 1 0,1-1 0,-1 0 0,0 0 0,0 0 0,3-5 0,4-14 0,-8 18 0,0 0 0,-1 0 0,2 0 0,-1 0 0,1 1 0,-1-1 0,1 1 0,0-1 0,1 1 0,6-6 0,-10 10 0,1 1 0,0 0 0,0-1 0,-1 1 0,1 0 0,-1 0 0,1-1 0,0 1 0,-1 0 0,1 0 0,-1 0 0,0 0 0,1 0 0,-1 0 0,0 0 0,0 0 0,1 0 0,-1 0 0,0 0 0,0-1 0,0 1 0,0 0 0,-1 2 0,3 30 0,-2-32 0,14 214 70,1 79-1505,-15-282-5391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52.4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25 24575,'0'-1'0,"1"0"0,-1 0 0,0 0 0,1 0 0,-1 1 0,1-1 0,0 0 0,-1 0 0,1 0 0,0 1 0,-1-1 0,1 0 0,0 1 0,0-1 0,0 0 0,-1 1 0,1-1 0,0 1 0,0 0 0,0-1 0,0 1 0,0 0 0,0-1 0,2 1 0,28-7 0,-27 7 0,4-1 0,-1 1 0,1-1 0,0 2 0,0-1 0,0 1 0,0 1 0,-1-1 0,1 1 0,-1 1 0,1-1 0,-1 1 0,0 0 0,0 1 0,0 0 0,0 0 0,-1 0 0,0 1 0,0 0 0,0 0 0,0 1 0,9 12 0,1 1 0,-2 2 0,0 0 0,-1 0 0,-1 1 0,15 40 0,-15-26 0,-1 0 0,-2 1 0,-2 0 0,-1 0 0,0 58 0,-6-87 7,-1 0-1,0 0 0,-1 0 0,0-1 1,0 1-1,-1-1 0,0 0 1,0 1-1,-1-1 0,0 0 1,0-1-1,0 1 0,-1-1 0,0 0 1,0 0-1,-1 0 0,1-1 1,-9 6-1,3-2-171,-1 0 0,0 0 0,-1-2 0,0 1 0,0-1 0,0-1 0,-1-1 0,-27 8 0,16-8-6661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02.3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527 1 24575,'-9'1'0,"0"1"0,0 0 0,0 1 0,1 0 0,-1 0 0,1 1 0,-12 7 0,-17 7 0,15-10 0,1 2 0,0 0 0,0 1 0,1 2 0,1 0 0,0 0 0,1 2 0,1 1 0,-19 19 0,-91 110 0,126-143-62,-1 0 0,0-1 0,0 1 0,0-1 0,0 1 0,0-1 0,0 1 0,0-1 0,0 0 0,-1 0 0,1 0 0,0-1-1,-1 1 1,1 0 0,-1-1 0,1 0 0,-1 1 0,1-1 0,-1 0 0,1 0 0,-4-1 0,-10-2-6764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05.4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48 126 24575,'0'-5'0,"0"0"0,0-1 0,0 1 0,1 0 0,0-1 0,0 1 0,0 0 0,1 0 0,-1 0 0,1 0 0,1 0 0,-1 0 0,1 1 0,0-1 0,0 1 0,3-5 0,-1 5 0,-1 1 0,1-1 0,0 1 0,0 0 0,0 0 0,1 1 0,-1-1 0,1 1 0,-1 0 0,1 1 0,0-1 0,-1 1 0,1 0 0,9 0 0,-10 0 0,0 1 0,0-1 0,0 1 0,0 0 0,1 1 0,-1-1 0,0 1 0,0 0 0,0 0 0,0 1 0,0 0 0,0-1 0,-1 1 0,1 1 0,0-1 0,-1 1 0,0 0 0,5 3 0,-5-1 0,-1-1 0,1 1 0,-1 0 0,0 0 0,-1 0 0,1 0 0,-1 0 0,0 1 0,0-1 0,0 1 0,-1 0 0,0-1 0,0 1 0,0 0 0,-1 11 0,0-8 0,0 0 0,-1-1 0,0 1 0,0 0 0,-1 0 0,0 0 0,0-1 0,-1 1 0,0-1 0,-1 0 0,1 0 0,-2 0 0,1-1 0,-1 1 0,0-1 0,-1 0 0,0 0 0,0-1 0,0 1 0,-1-2 0,0 1 0,0-1 0,0 0 0,-1 0 0,-14 6 0,3 4 0,19-14 0,1-1 0,-1 1 0,0-1 0,0 0 0,0 1 0,0-1 0,1 0 0,-1 1 0,0-1 0,0 0 0,1 1 0,-1-1 0,0 0 0,0 1 0,1-1 0,-1 0 0,0 0 0,1 1 0,-1-1 0,0 0 0,1 0 0,-1 0 0,1 0 0,-1 0 0,0 1 0,1-1 0,-1 0 0,1 0 0,-1 0 0,0 0 0,2 0 0,50 1 0,-42-1 0,2 0 0,-1 0 0,0 0 0,0 1 0,0 1 0,0 0 0,0 0 0,0 1 0,14 6 0,-21-7 0,-1 0 0,1 0 0,-1 0 0,0 0 0,0 1 0,0 0 0,-1-1 0,1 1 0,-1 0 0,1 1 0,-1-1 0,0 0 0,0 0 0,0 1 0,-1-1 0,1 1 0,-1 0 0,0 0 0,0-1 0,0 1 0,-1 0 0,1 0 0,-1 0 0,0 0 0,0 0 0,0-1 0,-1 7 0,0-5 0,0 1 0,0-1 0,0 0 0,-1 0 0,0 1 0,0-1 0,0 0 0,-1 0 0,1-1 0,-1 1 0,0 0 0,-1-1 0,1 0 0,-1 0 0,0 0 0,0 0 0,0 0 0,0-1 0,-1 0 0,0 0 0,1 0 0,-1-1 0,-9 4 0,-10 4 0,0-2 0,-1-1 0,-45 7 0,51-10 0,6-1-170,1-1-1,-1 0 0,1 0 1,-1-2-1,0 1 0,1-2 1,-25-3-1,17-2-6655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05.8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24575,'6'0'0,"1"5"0,0 7 0,-2 7 0,-1 5 0,-2 4 0,0 2 0,-2 2 0,0 0 0,0 0 0,0-1 0,-1 1 0,1-1 0,0-1 0,0 1 0,0 0 0,0-6-8191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6.77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22 24575,'29'-11'0,"-26"10"0,0-1 0,-1 1 0,1 0 0,0-1 0,0 1 0,0 1 0,0-1 0,0 0 0,5 0 0,-2 2 0,-1 0 0,1 1 0,-1-1 0,0 1 0,0 0 0,1 1 0,-1-1 0,-1 1 0,1 0 0,0 0 0,-1 0 0,8 8 0,51 54 0,-51-50 0,34 38 0,-3 1 0,-2 3 0,55 102 0,-92-149-170,0 0-1,0 0 0,-1 0 1,0 1-1,-1-1 0,0 1 1,0 21-1,-1-7-6655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08.1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1288 69 24575,'1'0'0,"0"1"0,0-1 0,0 0 0,0 0 0,0 0 0,0 0 0,0 0 0,0 0 0,0 0 0,0 0 0,0 0 0,0 0 0,0 0 0,0-1 0,0 1 0,0 0 0,0-1 0,0 1 0,0-1 0,0 1 0,0-1 0,0 0 0,0 1 0,-1-1 0,2-1 0,-3 1 0,1 0 0,-1 0 0,0-1 0,0 1 0,0 0 0,0 0 0,0 0 0,0 0 0,0 0 0,0 1 0,0-1 0,-1 0 0,1 0 0,0 1 0,-2-1 0,-62-25 0,22 18 0,-1 2 0,-1 2 0,1 2 0,-76 6 0,11-1 0,80-1 0,0 2 0,0 1 0,-51 15 0,63-15 0,-30 9 0,1 3 0,1 2 0,1 1 0,0 3 0,2 1 0,-40 31 0,50-32 0,0 1 0,-50 51 0,68-59 0,0 0 0,1 1 0,0 0 0,2 2 0,0-1 0,-15 38 0,17-34 0,1 0 0,1 1 0,1 0 0,2 1 0,0-1 0,-1 40 0,5-51 0,1 1 0,0 0 0,1 0 0,1-1 0,0 1 0,0-1 0,1 0 0,1 0 0,0 0 0,0-1 0,2 0 0,-1 0 0,17 20 0,-15-19 0,1-1 0,1-1 0,0 0 0,1 0 0,-1-1 0,2 0 0,-1-1 0,1 0 0,1-1 0,-1 0 0,1-1 0,1 0 0,-1-1 0,1-1 0,-1 0 0,1-1 0,0 0 0,1-1 0,26 0 0,10-2 0,1 2 0,61 12 0,-39-5 0,-1-3 0,137-7 0,-77-1 0,-111 2 0,1-1 0,-1 0 0,1-2 0,24-6 0,-37 6 0,1-1 0,-1 0 0,0 0 0,0-1 0,0-1 0,-1 1 0,0-1 0,0-1 0,0 0 0,10-12 0,20-18 0,-3-1 0,-1-3 0,-2-1 0,52-85 0,-15-20 0,-63 129 0,-1-1 0,-1-1 0,-1 1 0,0-1 0,-2 1 0,1-24 0,-3 23 0,0 1 0,-1 0 0,-1-1 0,-1 1 0,-1 0 0,-8-26 0,9 37 0,-1 0 0,0 0 0,0 0 0,0 0 0,-1 1 0,0 0 0,-1 0 0,0 0 0,0 1 0,0 0 0,-1 0 0,1 1 0,-1-1 0,-1 1 0,1 1 0,-13-6 0,-1-1 0,0 2 0,-1 1 0,0 0 0,0 2 0,-1 0 0,0 1 0,0 2 0,0 0 0,0 2 0,-24 1 0,44 0 6,-1 1-1,0-1 0,0 1 0,1 0 1,-1 0-1,1 1 0,-1-1 0,1 1 1,-1-1-1,1 1 0,0 0 1,0 1-1,0-1 0,0 0 0,0 1 1,1 0-1,-1-1 0,1 1 0,-4 5 1,0 2-220,1 1 0,0 0 0,0 0 0,-4 19 0,6-21-187,-5 16-6425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14.4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405 80 24575,'-5'-1'0,"1"0"0,0-1 0,0 1 0,0-1 0,1 0 0,-1 0 0,0-1 0,1 1 0,-1-1 0,-5-6 0,-16-9 0,16 13 0,0 0 0,0 1 0,0 0 0,-1 0 0,0 1 0,0 0 0,1 1 0,-19-2 0,21 5 0,0-1 0,0 1 0,0 0 0,0 1 0,1-1 0,-1 1 0,0 1 0,1-1 0,-1 1 0,1 0 0,0 1 0,0-1 0,-8 8 0,3-2 0,0 1 0,0 1 0,1 0 0,0 0 0,1 1 0,0 0 0,1 0 0,1 1 0,0 0 0,1 1 0,0 0 0,1 0 0,0 0 0,1 0 0,1 1 0,0-1 0,1 1 0,1 0 0,0 0 0,1 0 0,1 0 0,0-1 0,1 1 0,5 20 0,-5-29 7,0 0-1,1 1 0,0-1 0,1 0 1,-1-1-1,1 1 0,0 0 1,1-1-1,-1 0 0,1 0 1,0 0-1,0-1 0,0 0 0,1 0 1,0 0-1,-1-1 0,2 1 1,11 4-1,-2-3-218,1 0 0,-1 0 0,1-2-1,0 0 1,0-1 0,24 0 0,-13-2-6614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14.8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63 0 24575,'-2'0'0,"-1"1"0,1-1 0,0 1 0,-1-1 0,1 1 0,0 0 0,-1 0 0,1 0 0,0 0 0,0 1 0,0-1 0,0 0 0,0 1 0,0 0 0,0-1 0,0 1 0,1 0 0,-1 0 0,1 0 0,-1 0 0,1 0 0,0 0 0,0 0 0,0 1 0,0-1 0,0 0 0,0 1 0,1-1 0,-1 4 0,-3 9 0,1 0 0,1 1 0,0 21 0,2-28 0,-1 0 0,2 0 0,-1 0 0,1 0 0,0 0 0,1 0 0,0 0 0,1 0 0,3 10 0,-5-17 0,0 0 0,0 0 0,0-1 0,0 1 0,0 0 0,0 0 0,0 0 0,0-1 0,1 1 0,-1-1 0,1 1 0,-1-1 0,1 1 0,0-1 0,-1 0 0,1 0 0,0 0 0,0 0 0,0 0 0,0 0 0,0 0 0,0-1 0,0 1 0,0-1 0,0 1 0,0-1 0,0 0 0,1 0 0,-1 0 0,0 0 0,0 0 0,0-1 0,0 1 0,0-1 0,0 1 0,0-1 0,0 0 0,0 1 0,0-1 0,2-2 0,1 0 0,0 0 0,0-1 0,-1 0 0,1 0 0,-1 0 0,0-1 0,-1 1 0,1-1 0,-1 0 0,0 0 0,0 0 0,0 0 0,-1-1 0,0 1 0,0-1 0,0 0 0,1-8 0,1-3 0,-1 0 0,-1 0 0,-1 0 0,-1-31 0,1 78 0,-1-15 0,0 0 0,1 0 0,6 24 0,-6-35 0,0 0 0,0 0 0,0 0 0,1-1 0,0 1 0,0 0 0,0-1 0,0 0 0,0 1 0,1-1 0,-1 0 0,1 0 0,0 0 0,0-1 0,0 1 0,0-1 0,1 1 0,-1-1 0,5 2 0,-6-4-52,0 1-1,1-1 1,-1 1-1,1-1 1,-1 0-1,0 0 1,1 0-1,-1 0 1,1-1-1,-1 1 1,1-1-1,-1 1 1,0-1-1,1 0 1,-1 0-1,0 0 1,0 0-1,0 0 1,0 0-1,0-1 1,0 1-1,0-1 0,0 0 1,0 1-1,2-4 1,11-13-6774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15.1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1 275 24575,'0'1'0,"1"1"0,-1-1 0,1 0 0,0 1 0,-1-1 0,1 0 0,0 0 0,0 0 0,0 1 0,0-1 0,0 0 0,0 0 0,0 0 0,0 0 0,0-1 0,0 1 0,1 0 0,-1 0 0,0-1 0,1 1 0,-1-1 0,0 1 0,1-1 0,-1 0 0,1 1 0,-1-1 0,3 0 0,46 6 0,-44-6 0,7 1 0,0-1 0,0 0 0,0-1 0,0 0 0,0-1 0,15-5 0,-26 7 0,1-1 0,-1 1 0,0-1 0,0 0 0,0 0 0,0 0 0,0 0 0,0 0 0,0 0 0,0-1 0,0 1 0,-1 0 0,1-1 0,0 0 0,-1 1 0,1-1 0,-1 0 0,0 0 0,1 0 0,-1 0 0,0 0 0,0 0 0,-1 0 0,1 0 0,0 0 0,-1-1 0,1 1 0,-1 0 0,0 0 0,1-1 0,-1 1 0,0 0 0,0-1 0,-1 1 0,1 0 0,0 0 0,-1-1 0,0 1 0,1 0 0,-1 0 0,0 0 0,0 0 0,-2-3 0,-19-34-102,14 25 147,0 0 0,1 0 0,0 0 0,-6-20 0,13 32-95,-1-1 1,0 0-1,0 1 0,1-1 1,0 0-1,-1 0 1,1 1-1,0-1 0,0 0 1,1 0-1,-1 1 1,1-1-1,-1 0 0,1 0 1,0 1-1,0-1 1,0 1-1,0-1 0,0 1 1,1-1-1,-1 1 1,1 0-1,0 0 0,0-1 1,-1 1-1,1 0 1,0 1-1,1-1 1,3-2-1,11-6-6776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15.5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123 2 24575,'-5'0'0,"-1"1"0,1 0 0,-1 0 0,1 0 0,-1 1 0,1-1 0,0 1 0,0 1 0,0-1 0,0 1 0,0 0 0,0 0 0,1 0 0,0 0 0,-1 1 0,1 0 0,0 0 0,1 0 0,-5 6 0,6-7 0,-1 1 0,0 0 0,1 1 0,0-1 0,0 0 0,0 0 0,1 1 0,-1 0 0,1-1 0,0 1 0,0-1 0,1 1 0,-1 0 0,1 0 0,0-1 0,0 1 0,1 0 0,0 0 0,0-1 0,0 1 0,0-1 0,0 1 0,4 5 0,-3-6 0,1 0 0,0 0 0,0-1 0,0 0 0,0 1 0,1-1 0,-1 0 0,1 0 0,0-1 0,0 1 0,0-1 0,0 0 0,0 0 0,0 0 0,1-1 0,-1 1 0,1-1 0,-1 0 0,1 0 0,0-1 0,-1 0 0,1 1 0,0-1 0,7-2 0,-2 2 0,1-1 0,-1 0 0,0-1 0,0-1 0,0 1 0,0-2 0,-1 1 0,1-1 0,-1-1 0,12-6 0,-18 9 4,0 0 0,0-1 0,0 1 0,-1 0 0,1-1 0,-1 0 0,1 1 0,-1-1 0,0 0 0,0 0 0,0 0 0,0-1 0,-1 1 0,1 0 0,-1-1 0,0 1 0,0-1 0,0 1 0,0-1 0,-1 1 0,0-1 0,1 0 0,-1 1 0,-1-1 0,1 0 0,0 1 0,-1-1 0,0 1 0,-1-5 0,0 3-82,0 0 0,0 0 0,-1 1-1,0-1 1,0 0 0,0 1 0,-1 0 0,1 0 0,-1 0-1,0 0 1,0 0 0,-1 1 0,1 0 0,-1 0 0,1 0-1,-1 0 1,0 1 0,-7-3 0,-16-3-6748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16.2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66 24575,'-16'-3'0,"16"2"0,0 0 0,0 0 0,0 0 0,1 1 0,-1-1 0,0 0 0,1 0 0,-1 0 0,1 1 0,-1-1 0,1 0 0,-1 1 0,1-1 0,-1 0 0,1 1 0,0-1 0,-1 1 0,1-1 0,0 1 0,0-1 0,-1 1 0,1 0 0,1-1 0,8-5 0,0 0 0,1 0 0,0 1 0,0 1 0,0 0 0,0 0 0,1 1 0,0 1 0,17-2 0,-20 3 0,0 0 0,0 1 0,1 0 0,-1 0 0,0 1 0,0 0 0,0 1 0,0 0 0,-1 0 0,1 1 0,0 0 0,-1 1 0,9 5 0,-13-7 0,0 1 0,-1-1 0,1 1 0,-1 0 0,0 1 0,0-1 0,0 0 0,-1 1 0,1 0 0,-1 0 0,0-1 0,0 1 0,0 1 0,0-1 0,-1 0 0,0 0 0,1 1 0,-2-1 0,1 0 0,0 1 0,-1-1 0,0 1 0,0-1 0,0 1 0,-1-1 0,1 1 0,-1-1 0,0 0 0,-1 1 0,1-1 0,-1 0 0,1 0 0,-4 4 0,0 2 0,0 0 0,-1 0 0,0-1 0,-1 1 0,0-2 0,0 1 0,-1-1 0,0 0 0,-1 0 0,0-1 0,0-1 0,-11 7 0,-48 15 0,-7 3 0,69-28 0,1 0 0,-1 1 0,1-1 0,-1 1 0,1 0 0,0 0 0,1 1 0,-1-1 0,-4 7 0,9-10 0,-1 0 0,0-1 0,1 1 0,-1 0 0,1 0 0,-1 0 0,1 1 0,-1-1 0,1 0 0,0 0 0,0 0 0,-1 0 0,1 0 0,0 0 0,0 0 0,0 1 0,0-1 0,0 0 0,1 0 0,-1 0 0,0 0 0,0 0 0,1 0 0,-1 0 0,2 2 0,-1-1 0,1 0 0,0 1 0,-1-1 0,1 0 0,0-1 0,1 1 0,-1 0 0,0-1 0,0 1 0,4 1 0,4 2 0,1-1 0,-1 0 0,1-1 0,13 3 0,56 7 0,67 16 0,-99-10-1365,-28-7-5461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17.4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 24575,'0'5'0,"6"2"0,6-1 0,6 0 0,6-3 0,4 0 0,2-2 0,2-1 0,-6-5 0,-1-2 0,0 0 0,1 2 0,2 1 0,0 2 0,2 0 0,0 2 0,-5 0-8191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17.7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24575,'33'2'0,"0"1"0,1 2 0,-2 1 0,1 2 0,46 17 0,-72-22 0,0 0 0,0 1 0,0 0 0,0 0 0,0 0 0,-1 1 0,0 0 0,0 0 0,0 1 0,-1 0 0,0 0 0,0 0 0,0 0 0,-1 1 0,0 0 0,0 0 0,0 0 0,3 12 0,-5-14 0,-1 0 0,0-1 0,0 1 0,0 0 0,0 0 0,-1 0 0,0 0 0,0 0 0,0 0 0,0 0 0,-1 0 0,0 0 0,0-1 0,-1 1 0,1 0 0,-1 0 0,0-1 0,0 1 0,0-1 0,-1 0 0,0 0 0,0 0 0,0 0 0,0 0 0,0 0 0,-1-1 0,1 0 0,-1 0 0,0 0 0,-5 3 0,-11 5 0,-1-1 0,1-1 0,-32 9 0,-36 16 0,30 4-1365,40-24-5461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96 24575,'-1'-1'0,"0"1"0,0 0 0,0 0 0,0-1 0,0 1 0,0 0 0,0-1 0,0 1 0,0-1 0,0 1 0,0-1 0,0 1 0,0-1 0,0 0 0,1 0 0,-1 1 0,0-1 0,0 0 0,1 0 0,-1 0 0,1 0 0,-1 0 0,1 0 0,-1 0 0,1 0 0,0 0 0,-1 0 0,1 0 0,0 0 0,0 0 0,-1 0 0,1 0 0,0 0 0,0 0 0,0 0 0,1 0 0,-1-2 0,0 1 0,0 0 0,0-1 0,1 1 0,-1 0 0,1 0 0,-1-1 0,1 1 0,0 0 0,-1 0 0,1 0 0,0 0 0,1 0 0,-1 0 0,0 0 0,1 0 0,2-3 0,4 1 0,-1 0 0,1 1 0,0 0 0,0 0 0,0 1 0,0 0 0,1 0 0,-1 1 0,0 0 0,1 1 0,-1 0 0,1 0 0,-1 1 0,0 0 0,1 0 0,10 3 0,-15-3 0,-1 0 0,1 0 0,-1 0 0,1 0 0,-1 0 0,0 1 0,0-1 0,1 1 0,-1 0 0,0 0 0,-1 0 0,1 1 0,0-1 0,-1 1 0,1-1 0,-1 1 0,1 0 0,-1 0 0,0 0 0,-1 0 0,1 0 0,0 0 0,-1 1 0,0-1 0,0 0 0,0 1 0,0-1 0,0 1 0,-1 0 0,1-1 0,-1 1 0,0-1 0,0 1 0,0 0 0,-1-1 0,1 1 0,-1-1 0,0 1 0,-2 5 0,-1 2 0,-1-1 0,0 1 0,0-1 0,-1 0 0,0 0 0,-1-1 0,0 0 0,-1 0 0,-8 8 0,-10 6 0,-48 33 0,53-41 0,-1 1 0,2 0 0,0 2 0,-23 26 0,40-41 0,0 0 0,1 0 0,-1 1 0,1-1 0,0 0 0,0 1 0,0-1 0,1 1 0,-1 0 0,1 0 0,-1 0 0,1 0 0,1-1 0,-1 1 0,1 0 0,-1 0 0,1 1 0,0-1 0,0 0 0,1 0 0,-1 0 0,1 0 0,0 0 0,2 6 0,0-5 0,1 0 0,-1-1 0,1 1 0,0-1 0,0 1 0,1-1 0,-1 0 0,1-1 0,0 1 0,0-1 0,0 0 0,0 0 0,1-1 0,-1 1 0,1-1 0,7 2 0,28 9 0,51 9 0,-80-19 0,1-1 0,0-1 0,0 0 0,-1-1 0,1 0 0,0-1 0,0-1 0,21-4 0,-31 5-114,1-1 1,0 1-1,-1-1 0,0 0 0,1 0 1,-1 0-1,0-1 0,0 1 0,0 0 1,0-1-1,4-6 0,6-10-6712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433 12 24575,'0'0'0,"0"-1"0,0 1 0,0-1 0,0 1 0,-1-1 0,1 1 0,0-1 0,0 1 0,0-1 0,0 1 0,-1-1 0,1 1 0,0-1 0,0 1 0,-1 0 0,1-1 0,0 1 0,-1-1 0,1 1 0,-1 0 0,1-1 0,0 1 0,-1 0 0,1 0 0,-1-1 0,1 1 0,-1 0 0,1 0 0,-1 0 0,1-1 0,-1 1 0,-23 0 0,-20 12 0,27-5 0,0 1 0,0 1 0,1 1 0,0 0 0,1 1 0,0 1 0,-16 16 0,-7 11 0,-41 54 0,68-79 0,0 2 0,1-1 0,1 2 0,0-1 0,1 1 0,1 0 0,1 1 0,1 0 0,0 0 0,1 0 0,1 0 0,0 1 0,2-1 0,0 1 0,2 18 0,0-17 0,1-1 0,0 0 0,2 0 0,0 1 0,1-2 0,1 1 0,1-1 0,0 0 0,1 0 0,1-1 0,1 0 0,1-1 0,0 0 0,1 0 0,0-1 0,2-1 0,-1 0 0,2-1 0,0-1 0,0 0 0,1-1 0,35 19 0,-7-6 0,-15-6 0,1-3 0,55 22 0,-59-28 0,0-2 0,0-1 0,1-1 0,0-1 0,48 1 0,-67-5 0,19 0 0,1-1 0,45-7 0,-63 6 0,0-1 0,0 0 0,0 0 0,0-1 0,-1-1 0,0 0 0,0 0 0,0-1 0,0 0 0,10-10 0,2-2 0,-1-1 0,-2-1 0,0-1 0,0-1 0,14-26 0,-23 34 0,-2-1 0,0 0 0,-1 0 0,0 0 0,-1-1 0,-1 0 0,-1 0 0,0 0 0,1-32 0,-2 6 0,-3 0 0,-1 0 0,-2 0 0,-2 0 0,-21-77 0,22 103 0,-1 0 0,0 0 0,-2 1 0,1 0 0,-2 1 0,0-1 0,-1 2 0,0-1 0,-1 1 0,-1 1 0,0 0 0,-1 1 0,0 0 0,0 1 0,-1 0 0,0 1 0,-24-11 0,17 12 0,-1 0 0,1 1 0,-1 2 0,0 0 0,-1 1 0,1 1 0,-1 1 0,1 1 0,-25 3 0,-75-1-1365,96-1-5461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7.2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24575,'2'18'0,"1"-1"0,0 1 0,1 0 0,1-1 0,11 26 0,1 4 0,2 14 0,35 129 0,-28-92-1365,-23-76-5461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24575,'0'1'0,"-1"74"0,4-1 0,13 82 0,-8-71 62,-7-63-419,1 0 0,1 0 1,8 30-1,-5-32-6469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1 125 24575,'-1'-5'0,"1"-1"0,1 0 0,-1 0 0,1 0 0,0 0 0,0 0 0,1 1 0,0-1 0,0 1 0,0-1 0,1 1 0,-1 0 0,1 0 0,7-9 0,-7 11 0,1-1 0,-1 1 0,1 1 0,0-1 0,0 0 0,1 1 0,-1 0 0,0 0 0,1 0 0,-1 1 0,1-1 0,-1 1 0,1 0 0,0 0 0,0 1 0,-1-1 0,1 1 0,8 1 0,-11-1 0,1 0 0,0 0 0,0 1 0,-1-1 0,1 1 0,0-1 0,-1 1 0,1 0 0,-1 0 0,1 1 0,-1-1 0,1 0 0,-1 1 0,0-1 0,0 1 0,0 0 0,0 0 0,0 0 0,0 0 0,2 2 0,-1 1 0,-1 0 0,0-1 0,1 1 0,-1 0 0,-1 0 0,1 0 0,-1 0 0,0 1 0,1 9 0,-2 1 0,0-1 0,-1 1 0,0-1 0,-1 0 0,-1 1 0,-7 20 0,3-18 0,-1-1 0,-1 0 0,0-1 0,-1 0 0,-1 0 0,-17 18 0,-9 14 0,35-46 0,0 1 0,0 0 0,1-1 0,-1 1 0,1 0 0,-1 0 0,1 0 0,0 0 0,0 0 0,0 0 0,0 1 0,1-1 0,-1 0 0,1 0 0,0 1 0,0-1 0,0 0 0,0 0 0,1 1 0,-1-1 0,1 0 0,0 0 0,0 0 0,0 0 0,2 4 0,-1-3 0,1-1 0,0 1 0,0-1 0,0 0 0,0 0 0,0-1 0,1 1 0,-1-1 0,1 1 0,-1-1 0,1 0 0,0-1 0,0 1 0,0 0 0,0-1 0,0 0 0,0 0 0,1 0 0,3-1 0,10 2 40,-1 0 0,33-3 0,-44 1-175,1-1 0,0 0 0,-1-1 0,0 1 0,1-1 0,-1-1 0,0 1 0,0-1 0,0 0 0,9-6 0,0-4-6691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21 24575,'-1'-1'0,"1"0"0,0 0 0,0 0 0,-1 0 0,1 0 0,-1 0 0,1 0 0,-1 0 0,1 0 0,-1 0 0,0 1 0,1-1 0,-1 0 0,0 0 0,0 0 0,0 1 0,0-1 0,1 0 0,-1 1 0,0-1 0,0 1 0,0-1 0,0 1 0,0-1 0,0 1 0,0 0 0,-1 0 0,1-1 0,0 1 0,0 0 0,0 0 0,0 0 0,0 0 0,0 0 0,0 1 0,0-1 0,-1 0 0,1 0 0,0 1 0,-1-1 0,-45 13 0,33-6 0,0 0 0,0 1 0,1 0 0,0 1 0,0 1 0,1 0 0,0 0 0,1 1 0,1 1 0,-13 16 0,11-11 0,1 2 0,1 0 0,1 0 0,0 1 0,1 0 0,-8 35 0,4 12 0,2 0 0,4 1 0,4 115 0,2-145 0,1-21 0,0 0 0,1 0 0,1 0 0,1-1 0,0 1 0,1-1 0,1 0 0,1 0 0,0-1 0,1 1 0,14 20 0,5 1 0,2-1 0,2-1 0,35 31 0,-49-53 0,0-2 0,1 0 0,0-1 0,1-1 0,0-1 0,0 0 0,40 9 0,96 14 0,-145-28 0,1 0 0,0-1 0,0 0 0,0-1 0,1 0 0,-1-1 0,0 0 0,0-1 0,0 0 0,0 0 0,0-2 0,0 1 0,0-1 0,0-1 0,14-6 0,68-46 0,-2-5 0,135-117 0,-209 163 0,-1 0 0,-1-1 0,0-1 0,-1 0 0,0-1 0,-2-1 0,0 0 0,-1 0 0,-1-1 0,-1-1 0,-1 1 0,-1-1 0,0-1 0,-2 1 0,0-1 0,-2 0 0,2-41 0,-5 40 0,-1-1 0,-1 1 0,-1-1 0,-2 1 0,0 0 0,-1 0 0,-14-34 0,13 42 0,0 1 0,-1 0 0,0 1 0,-1 0 0,-1 0 0,0 1 0,-1 0 0,0 1 0,-1 0 0,0 1 0,0 0 0,-20-11 0,4 6 0,-1 1 0,-1 1 0,0 2 0,0 1 0,-1 1 0,-1 2 0,-57-7 0,-17 7 0,-108 6 0,100 3 0,110-3 8,0 1-1,-1 0 1,1 1-1,0-1 1,-1 1-1,1-1 1,0 1-1,0 1 1,0-1-1,0 1 1,0-1-1,0 1 1,0 0-1,0 1 1,-3 2-1,4-2-94,1 0-1,-1 0 1,1 0 0,0 1-1,0-1 1,0 1 0,0 0-1,1 0 1,0 0-1,-1-1 1,1 1 0,1 0-1,-1 0 1,1 0 0,-1 1-1,1 3 1,0 17-6739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0 498 24575,'3'-12'0,"0"1"0,0-1 0,1 1 0,1-1 0,0 1 0,0 0 0,1 1 0,0 0 0,10-13 0,1-3 0,4-8 0,0 1 0,3 1 0,34-37 0,-43 54 0,0 1 0,1 0 0,1 1 0,0 1 0,1 1 0,0 1 0,38-17 0,-31 17-455,-1-1 0,31-19 0,-34 17-6371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1 896 24575,'2'-9'0,"0"0"0,1 0 0,0 0 0,0 1 0,1-1 0,0 1 0,1 0 0,9-12 0,54-72 0,101-125 0,-27 33 0,-119 154 0,2 1 0,44-41 0,-17 20 0,-41 36 0,0 0 0,0 0 0,9-18 0,14-19 0,-34 50-39,1 0 0,-1 1 0,0-1 0,1 1 0,-1-1 0,0 1 0,1-1 0,-1 1 0,1-1 0,-1 1 0,1-1 0,-1 1 0,1 0 0,-1-1 0,1 1 0,-1 0 0,1-1 0,-1 1 0,1 0 0,0 0 0,-1 0 0,1-1 0,0 1 0,-1 0 0,1 0 0,0 0 0,-1 0 0,1 0 0,-1 0 0,1 0 0,0 0 0,-1 1 0,1-1 0,0 0 0,6 7-6787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24575,'14'1'0,"1"0"0,-1 1 0,0 0 0,1 2 0,-1-1 0,-1 2 0,1 0 0,-1 1 0,1 0 0,-2 1 0,18 11 0,11 12 0,73 68 0,-22-17 0,106 98 0,-35-28 0,-163-151 0,6 4-105,0 1 0,0-1 0,-1 2 0,1-1 0,-1 0 0,0 1 0,-1 0 0,0 0 0,0 1 0,0-1 0,0 1 0,2 7 0,-1 8-6721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0 24575,'1'10'0,"0"0"0,1 0 0,0 0 0,6 15 0,5 30 0,-9-15 0,-1-1 0,-7 74 0,2-94 0,-1-1 0,0 0 0,-2 0 0,0-1 0,-1 1 0,-1-1 0,0 0 0,-14 21 0,13-23 20,0 1 0,-8 26 0,2-7-1445,6-17-5401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24575,'5'0'0,"2"5"0,0 7 0,-2 12 0,-1 7 0,-2 3 0,-1 2 0,0-1 0,-1-1 0,-1-1 0,1 0 0,0-2 0,0 0 0,0 0 0,5-6 0,2-7-8191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24575,'41'-1'0,"-27"0"0,1 0 0,0 1 0,-1 1 0,1 0 0,22 6 0,-33-6 0,0 0 0,-1 1 0,1 0 0,0-1 0,-1 1 0,0 1 0,1-1 0,-1 0 0,0 1 0,0 0 0,0-1 0,-1 1 0,1 0 0,-1 0 0,0 1 0,1-1 0,-1 1 0,-1-1 0,1 1 0,0-1 0,-1 1 0,0 0 0,0 0 0,0 0 0,0 5 0,11 63 0,-3 1 0,0 96 0,-10-142-341,1 0 0,2-1-1,8 47 1,-3-47-6485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24575,'6'0'0,"6"0"0,6 0 0,6 0 0,4 0 0,2 0 0,2 0 0,-1 0 0,1 0 0,-5 0-8191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7.63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24575,'2'0'0,"0"0"0,1 1 0,-1-1 0,0 0 0,0 1 0,0 0 0,0-1 0,1 1 0,-1 0 0,0 0 0,0 0 0,0 1 0,-1-1 0,1 0 0,0 1 0,0-1 0,-1 1 0,2 1 0,1 2 0,0 0 0,-1 0 0,0 0 0,0 0 0,-1 1 0,4 9 0,1 8 0,-2 0 0,5 37 0,-9-53 0,2 35 0,-2 1 0,-1 0 0,-3 0 0,-13 74 0,12-91 0,3-22 7,0-1-1,1 1 0,-1 0 0,1-1 1,0 1-1,0 0 0,0-1 1,1 1-1,-1-1 0,1 1 1,0 0-1,0-1 0,0 1 0,1-1 1,-1 0-1,1 1 0,0-1 1,2 3-1,-2-3-93,2-1-1,-1 1 1,0-1 0,0 0-1,1 0 1,-1 0 0,1 0-1,0-1 1,-1 0-1,1 1 1,0-1 0,0 0-1,0-1 1,0 1 0,0-1-1,5 0 1,17 1-6739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24575,'5'2'0,"-1"-1"0,1 1 0,-1 0 0,0 1 0,1-1 0,-1 1 0,0 0 0,-1 0 0,1 0 0,-1 0 0,4 5 0,13 9 0,24 14 0,-2 1 0,-2 3 0,-1 1 0,-2 1 0,58 77 0,-60-71 0,3-1 0,60 51 0,31 35 0,-86-84 0,2-1 0,92 66 0,-87-71 0,-34-26 0,-5-5 0,0 1 0,-1 0 0,0 1 0,0 0 0,-1 0 0,-1 1 0,11 14 0,-19-23-39,1 0 0,-1 0 0,0-1 0,0 1 0,1 0 0,-1 0 0,0 0 0,0-1 0,0 1 0,0 0 0,0 0 0,0 0 0,-1 0 0,1-1 0,0 1 0,0 0 0,-1 0 0,1-1 0,0 1 0,-1 0 0,1 0 0,0-1 0,-1 1 0,1 0 0,-1-1 0,1 1 0,-1-1 0,0 1 0,1-1 0,-1 1 0,0-1 0,1 1 0,-1-1 0,-1 1 0,-14 7-6787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430 220 24575,'0'0'0,"-1"0"0,0 0 0,0 0 0,1 0 0,-1-1 0,0 1 0,1 0 0,-1 0 0,0 0 0,1-1 0,-1 1 0,0 0 0,1-1 0,-1 1 0,1 0 0,-1-1 0,1 1 0,-1-1 0,1 1 0,-1-1 0,1 1 0,-1-1 0,1 1 0,-1-1 0,1 0 0,0 1 0,-1-1 0,1 0 0,0 0 0,-1-26 0,2 20 0,1 0 0,-1 0 0,2 0 0,-1 0 0,5-9 0,0 6 0,1 0 0,0 0 0,1 1 0,-1 0 0,2 1 0,-1 0 0,1 0 0,0 1 0,1 0 0,0 0 0,0 2 0,0-1 0,1 1 0,-1 1 0,1 0 0,0 1 0,1 0 0,20-2 0,-18 4 0,0 1 0,0 0 0,0 1 0,0 1 0,0 0 0,-1 1 0,1 1 0,-1 0 0,0 1 0,0 0 0,0 1 0,-1 1 0,0 0 0,0 1 0,20 16 0,8 8 0,0 1 0,43 49 0,-72-68 0,-1 0 0,0 0 0,-1 1 0,0 0 0,-2 1 0,0 0 0,0 1 0,-2 0 0,0 0 0,5 24 0,3 29 0,-3 2 0,2 134 0,-13-183 0,-2-1 0,-1 0 0,-1 1 0,0-1 0,-2 0 0,-1-1 0,0 0 0,-1 0 0,-2 0 0,-23 37 0,23-43 0,-1 0 0,0 0 0,-2-1 0,0 0 0,0-1 0,-1-1 0,-1 0 0,0-1 0,0-1 0,-1 0 0,0-1 0,-1-1 0,-29 11 0,7-8 0,0-2 0,0-1 0,0-2 0,-1-2 0,0-2 0,0-1 0,-52-6 0,50-1 0,0-3 0,1-1 0,-78-30 0,104 34 0,0 0 0,1-1 0,0 0 0,1-1 0,0-1 0,0 0 0,0-1 0,1 0 0,1-1 0,0 0 0,0-1 0,1 0 0,1-1 0,0 0 0,1 0 0,0-1 0,1 0 0,0 0 0,2-1 0,-1 0 0,-5-27 0,-2-16 0,3-1 0,1 0 0,1-76 0,8 111 0,6-134 0,-4 141 0,1 0 0,1 0 0,1 0 0,0 1 0,1-1 0,0 1 0,11-17 0,91-152 0,-105 181 4,0-1 1,1 1-1,-1-1 0,1 1 0,-1 0 0,1 0 1,0 1-1,1-1 0,-1 1 0,1 0 0,-1 0 1,1 0-1,0 1 0,0 0 0,0 0 0,0 0 1,1 0-1,7 0 0,6-1-157,1 2 0,-1 0 0,37 3 1,-24 0-682,-5-1-5992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24575,'3'0'0,"0"1"0,-1 0 0,1-1 0,0 1 0,0 0 0,-1 0 0,1 0 0,-1 1 0,1-1 0,-1 1 0,1-1 0,-1 1 0,0 0 0,0 0 0,0 0 0,0 0 0,0 0 0,0 1 0,0-1 0,-1 0 0,1 1 0,-1-1 0,0 1 0,0 0 0,0-1 0,0 1 0,1 4 0,4 12 0,-2 2 0,6 37 0,-6-29 0,3 30 0,-3 0 0,-4 83 0,-2-61 0,2-79-58,0 4-160,0 0 0,0 0 0,0 0 0,-1 0 1,-3 11-1,-3-4-6608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1 24575,'1'0'0,"0"0"0,0 0 0,-1 0 0,1 0 0,0 0 0,-1 0 0,1 0 0,0 1 0,-1-1 0,1 0 0,0 0 0,-1 1 0,1-1 0,-1 1 0,1-1 0,0 0 0,-1 1 0,1-1 0,-1 1 0,1-1 0,-1 1 0,1-1 0,-1 1 0,0 0 0,1-1 0,-1 1 0,0 0 0,1-1 0,-1 1 0,0 0 0,0 28 0,-15 25 0,9-38 0,0 1 0,1 0 0,1 0 0,1 0 0,0 0 0,1 1 0,1-1 0,2 34 0,0-44 0,0 0 0,1 0 0,-1 0 0,1-1 0,1 1 0,-1-1 0,1 1 0,0-1 0,1 0 0,0 0 0,0 0 0,0-1 0,0 0 0,1 1 0,0-1 0,0-1 0,0 1 0,1-1 0,0 0 0,-1 0 0,1-1 0,1 1 0,-1-1 0,0-1 0,8 3 0,-8-3 0,0-1 0,1 1 0,-1-1 0,0-1 0,0 1 0,1-1 0,-1 0 0,0-1 0,1 1 0,-1-1 0,0-1 0,0 1 0,0-1 0,0 0 0,0 0 0,0-1 0,-1 1 0,1-1 0,-1-1 0,0 1 0,1-1 0,-2 0 0,1 0 0,0 0 0,-1-1 0,0 0 0,0 1 0,0-2 0,-1 1 0,1 0 0,-1-1 0,-1 1 0,1-1 0,-1 0 0,0 0 0,0 0 0,2-11 0,-3 8 0,1 0 0,-1 0 0,-1 0 0,0-1 0,0 1 0,0 0 0,-1 0 0,-1 0 0,0 0 0,0 0 0,-1 0 0,0 0 0,0 1 0,-1-1 0,0 1 0,0 0 0,-1 0 0,-11-13 0,9 12 0,-1 1 0,-1 0 0,1 1 0,-1 0 0,-1 0 0,1 1 0,-1 0 0,0 1 0,0 0 0,-1 1 0,0 0 0,1 0 0,-1 1 0,-1 1 0,-10-2 0,-8 1-1365,3 2-5461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91 283 24575,'-12'-34'0,"0"4"0,10 24 0,1 0 0,0-1 0,1 1 0,-1 0 0,1 0 0,0 0 0,1 0 0,-1 0 0,1 0 0,0 0 0,1 0 0,0 0 0,0 0 0,0 0 0,0 1 0,1-1 0,0 1 0,0-1 0,0 1 0,1 0 0,0 0 0,0 1 0,0-1 0,1 1 0,-1 0 0,1 0 0,0 1 0,0-1 0,0 1 0,11-5 0,6-1 0,0 0 0,0 1 0,1 2 0,0 0 0,0 1 0,1 2 0,-1 0 0,1 1 0,0 2 0,0 0 0,-1 2 0,1 0 0,-1 2 0,1 1 0,-1 0 0,0 2 0,-1 0 0,0 2 0,0 0 0,-1 2 0,0 0 0,34 25 0,-8 0 0,49 49 0,-80-69 0,-1 1 0,0 1 0,-1 1 0,-1 0 0,0 1 0,10 23 0,-14-25 0,-1 1 0,0 0 0,-1 0 0,-1 1 0,-1 0 0,-1 0 0,-1 1 0,2 31 0,-4-38 0,-1 1 0,0 0 0,-1 0 0,0 0 0,-1 0 0,-1-1 0,0 1 0,-1-1 0,-1 0 0,0 0 0,-1 0 0,-1-1 0,-9 15 0,-134 187 0,144-207 0,-1 0 0,0 0 0,0 0 0,-1-1 0,0 0 0,0-1 0,-1 0 0,1 0 0,-2-1 0,1 0 0,0 0 0,-1-1 0,-19 5 0,14-6 0,0 0 0,-1-1 0,1-1 0,-1 0 0,0-1 0,1-1 0,-1-1 0,-26-5 0,17 0 0,0 0 0,0-2 0,1 0 0,1-2 0,-1-1 0,2 0 0,0-2 0,0-1 0,2 0 0,-1-1 0,-21-24 0,24 19 0,1 0 0,1-2 0,1 1 0,1-2 0,2 0 0,0 0 0,-9-27 0,3-4 0,3 0 0,-11-75 0,0 9-1365,22 95-5461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24575,'3'1'0,"0"0"0,0-1 0,0 1 0,0 1 0,0-1 0,0 0 0,0 1 0,0-1 0,-1 1 0,1 0 0,0 0 0,3 3 0,32 33 0,-28-27 0,93 77 0,-75-67 0,-1 2 0,-1 0 0,28 34 0,-42-42-97,129 174-1171,-130-171-5558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539 19 24575,'1'0'0,"1"0"0,-1 0 0,0-1 0,1 1 0,-1 0 0,1-1 0,-1 1 0,0-1 0,1 0 0,-1 1 0,0-1 0,0 0 0,1 0 0,-1 0 0,0 0 0,0 0 0,0 0 0,0 0 0,1-2 0,-3-1 0,-13 18 0,-218 279 0,141-143 0,67-106 0,-2 0 0,-1-2 0,-56 65 0,80-103-136,-1-1-1,1 0 1,0 0-1,-1 0 1,0 0-1,0-1 1,0 1-1,0-1 0,-6 2 1,-14 3-6690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1 24575,'-13'3'0,"19"5"0,22 5 0,6-9 0,1-1 0,62-3 0,22 1 0,-116-1 0,0 1 0,0-1 0,0 1 0,0-1 0,0 1 0,-1 0 0,1 0 0,0 0 0,-1 0 0,1 1 0,0-1 0,-1 1 0,0-1 0,1 1 0,-1 0 0,0 0 0,0 0 0,0 0 0,0 0 0,0 1 0,-1-1 0,1 1 0,-1-1 0,1 1 0,-1-1 0,0 1 0,0 0 0,0 0 0,-1-1 0,1 1 0,0 0 0,-1 0 0,0 0 0,0 0 0,0 0 0,0 3 0,-1 13 0,-1-1 0,-1 1 0,0-1 0,-9 27 0,7-27 0,-19 63 0,12-41 0,1 1 0,2 0 0,-4 43 0,-3 52 59,7-73-771,0 67 0,9-104-6114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 24575,'0'5'0,"5"2"0,12-1 0,9 0 0,4-3 0,4 0 0,-1-2 0,1-1 0,-6-5 0,-2-2 0,-6-5 0,-7-1-8191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1136 216 24575,'6'0'0,"1"0"0,-1-1 0,0 0 0,0 0 0,0 0 0,1-1 0,5-2 0,-11 4 0,0 0 0,-1-1 0,1 1 0,0 0 0,-1-1 0,1 1 0,0-1 0,-1 1 0,1-1 0,-1 1 0,1-1 0,0 0 0,-1 1 0,0-1 0,1 0 0,-1 1 0,1-1 0,-1 0 0,0 0 0,1 1 0,-1-1 0,0 0 0,0 0 0,0 0 0,0-1 0,0 0 0,-1 1 0,1-1 0,-1 0 0,0 1 0,1-1 0,-1 1 0,0-1 0,0 1 0,0-1 0,0 1 0,0 0 0,0-1 0,-1 1 0,1 0 0,-3-2 0,-9-5 0,0-1 0,-1 2 0,-1 0 0,1 1 0,-1 0 0,0 1 0,0 0 0,-23-3 0,-17-6 0,-57-15 0,-172-23 0,269 49 0,0 1 0,0 0 0,-1 1 0,1 1 0,0 1 0,-1 0 0,1 1 0,0 0 0,0 1 0,0 1 0,1 1 0,-1 0 0,1 1 0,0 0 0,1 1 0,-25 17 0,10-2 0,2 3 0,0 0 0,2 1 0,1 1 0,1 2 0,1 0 0,2 1 0,1 1 0,-25 59 0,31-63 0,2 0 0,1 1 0,2 0 0,0 1 0,2-1 0,-3 50 0,8-65 0,0 0 0,1 0 0,0 0 0,1-1 0,0 1 0,1 0 0,1-1 0,0 0 0,0 0 0,1 0 0,1 0 0,0-1 0,0 0 0,1 0 0,1 0 0,0-1 0,11 11 0,-10-12 0,190 169 0,-172-157 0,2-1 0,0-1 0,1-2 0,0-1 0,56 21 0,-46-26 0,1-1 0,0-2 0,0-2 0,1-2 0,-1-1 0,50-4 0,-23 1 0,-29 1 0,78-8 0,-104 5 0,0-1 0,-1 0 0,1 0 0,-1-2 0,0 1 0,0-2 0,-1 1 0,1-2 0,-1 1 0,11-10 0,0-2 0,-1 0 0,-1-1 0,-1-1 0,-1-1 0,-1-1 0,0 0 0,-2-1 0,0-1 0,-2 0 0,-1-1 0,-1-1 0,14-46 0,-19 52 0,6-17 0,-3 0 0,0-1 0,3-49 0,-11 74 0,-1 1 0,0-1 0,-1 1 0,-1-1 0,0 1 0,0-1 0,-1 1 0,-1 0 0,0 0 0,-1 0 0,0 1 0,-1-1 0,0 1 0,-9-12 0,-38-43 0,-63-63 0,98 114 0,-1 0 0,0 2 0,-1 0 0,0 1 0,-1 1 0,-23-9 0,1-1 0,34 17 20,0-1 0,0 1 0,-1 1 0,0 0 0,-10-2 0,17 4-88,0 1 1,0-1-1,0 1 1,0 0-1,1 0 1,-1 1-1,0-1 1,0 1-1,0-1 1,0 1-1,0 0 1,0 0-1,0 0 1,1 0-1,-1 1 1,1-1-1,-1 1 1,1 0-1,-1-1 1,1 1-1,-3 3 1,-9 13-6759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7.97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24575,'3'4'0,"0"0"0,0 0 0,-1 0 0,1 0 0,-1 1 0,0-1 0,0 1 0,-1-1 0,1 1 0,-1 0 0,0 0 0,0 5 0,4 64 0,-5-56 0,3 39 0,2-1 0,3 0 0,2 0 0,3 0 0,2-2 0,29 71 0,-34-96-1365,-2-3-5461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350 0 24575,'-1'5'0,"-1"0"0,-1 0 0,1 0 0,-1 0 0,0 0 0,0-1 0,0 0 0,0 1 0,-1-1 0,-7 7 0,-3 4 0,-8 12 0,-17 19 0,2 1 0,2 3 0,-47 88 0,0 10-1365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1 0,0-1 0,0 1 0,0-1 0,0 1 0,0 0 0,0-1 0,0 1 0,0 0 0,0-1 0,-1 1 0,1 0 0,0 0 0,-1 0 0,1 0 0,0 0 0,-1 0 0,1 0 0,-1 0 0,1 0 0,-1 0 0,0 0 0,1 0 0,-1 0 0,0 2 0,7 39 0,-5-28 0,28 120 0,67 181 0,-47-166 0,-16-60-1365,-21-63-5461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142 125 24575,'1'-6'0,"0"1"0,0 0 0,0 1 0,1-1 0,-1 0 0,1 0 0,0 1 0,1-1 0,-1 1 0,1-1 0,0 1 0,0 0 0,0 0 0,1 0 0,-1 1 0,1-1 0,0 1 0,0 0 0,0 0 0,0 0 0,1 1 0,-1-1 0,1 1 0,5-2 0,0-1 0,1 1 0,0 0 0,0 1 0,1 0 0,-1 1 0,1 0 0,-1 0 0,1 1 0,19 2 0,-26 0 0,0 0 0,0 1 0,0 0 0,0 0 0,0 1 0,-1-1 0,1 1 0,-1 0 0,1 0 0,-1 1 0,0-1 0,-1 1 0,1 0 0,-1 0 0,1 0 0,-1 0 0,0 0 0,-1 1 0,1 0 0,-1-1 0,0 1 0,0 0 0,0 0 0,-1 0 0,2 8 0,0-3 0,-1 0 0,0-1 0,-1 1 0,0 0 0,-1 0 0,0 0 0,0-1 0,-1 1 0,0 0 0,-1 0 0,0-1 0,0 1 0,-5 9 0,-10 10 0,-2-1 0,-1-2 0,-1 0 0,-1-1 0,-30 27 0,26-30 0,0-1 0,-1-1 0,-32 17 0,27-17 0,1 1 0,-32 28 0,61-47 0,0 0 0,0-1 0,0 1 0,0 0 0,1 0 0,-1 0 0,1 0 0,-1 0 0,1 0 0,0 0 0,0 0 0,0 1 0,0-1 0,0 0 0,0 1 0,1-1 0,-1 1 0,1-1 0,0 1 0,0-1 0,0 5 0,1-4 0,0 0 0,0 0 0,0 0 0,0 0 0,1 0 0,0-1 0,-1 1 0,1 0 0,0-1 0,0 1 0,0-1 0,1 0 0,-1 0 0,5 4 0,4 1 0,-1-1 0,1 0 0,0 0 0,1-1 0,-1-1 0,1 0 0,22 5 0,-21-6-97,0-1-1,0-1 1,0 0-1,0 0 1,0-1-1,0-1 1,0 0-1,0-1 1,0-1-1,-1 1 1,1-2-1,-1 0 0,17-8 1,-8 0-6729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186 0 24575,'-1'3'0,"-1"0"0,0 0 0,0-1 0,0 1 0,0-1 0,0 1 0,0-1 0,-1 0 0,1 0 0,-6 3 0,-6 8 0,-8 12 0,1 1 0,1 1 0,-25 44 0,40-62 0,0 0 0,1 0 0,0 1 0,0-1 0,1 1 0,0 0 0,1 0 0,0 0 0,1 0 0,0 0 0,0 1 0,1-1 0,0 0 0,1 0 0,3 19 0,-3-26 0,0 0 0,0 0 0,0 0 0,1 0 0,-1 0 0,0 0 0,1 0 0,0 0 0,0-1 0,0 1 0,0-1 0,0 1 0,1-1 0,-1 0 0,1 0 0,-1 0 0,1 0 0,0 0 0,-1-1 0,1 1 0,0-1 0,0 0 0,1 0 0,-1 0 0,0 0 0,0 0 0,0-1 0,1 1 0,-1-1 0,6 0 0,0-1 0,0 0 0,0-1 0,0 0 0,-1-1 0,1 0 0,-1 0 0,1-1 0,-1 0 0,13-9 0,-16 10 0,1-1 0,-1 1 0,0 0 0,1 1 0,0-1 0,-1 1 0,1 0 0,9-2 0,-14 4 0,1 0 0,-1 0 0,0 0 0,0 0 0,1 0 0,-1 1 0,0-1 0,0 0 0,0 1 0,1-1 0,-1 1 0,0-1 0,0 1 0,0-1 0,0 1 0,0 0 0,0-1 0,1 3 0,0-1 0,0 0 0,-1 0 0,0 0 0,1 1 0,-1-1 0,0 0 0,0 1 0,0-1 0,-1 1 0,1 0 0,0 4 0,1 13 35,-1 0 0,-2 35 0,-1-38-329,2 1 0,0-1 0,1 1 0,3 17 0,2-14-6532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92 24575,'-1'1'0,"0"-1"0,1 0 0,-1 0 0,1 0 0,-1 0 0,1 0 0,-1 0 0,0 0 0,1-1 0,-1 1 0,1 0 0,-1 0 0,0 0 0,1 0 0,-1-1 0,1 1 0,-1 0 0,1-1 0,-1 1 0,1 0 0,-1-1 0,1 1 0,0-1 0,-1 1 0,1 0 0,-1-1 0,1 1 0,0-1 0,0 1 0,-1-1 0,1 0 0,0 1 0,0-1 0,-1 1 0,1-1 0,0 1 0,0-1 0,0 0 0,0 1 0,0-1 0,0 1 0,0-1 0,0 1 0,0-1 0,0 0 0,0 1 0,1-1 0,-1 1 0,0-1 0,0 1 0,1-2 0,17-26 0,-11 23 0,0 0 0,0 1 0,0-1 0,1 1 0,0 1 0,0-1 0,0 2 0,0-1 0,0 1 0,1 0 0,-1 0 0,14 0 0,-18 2 0,-1 0 0,1-1 0,0 1 0,-1 1 0,1-1 0,0 1 0,-1-1 0,1 1 0,0 0 0,-1 0 0,1 0 0,-1 1 0,0 0 0,1-1 0,-1 1 0,0 0 0,0 0 0,0 1 0,0-1 0,-1 1 0,1-1 0,0 1 0,-1 0 0,0 0 0,0 0 0,0 0 0,0 0 0,0 0 0,-1 1 0,1-1 0,0 5 0,-1-3 0,1 0 0,-2 0 0,1 1 0,-1-1 0,1 0 0,-2 1 0,1-1 0,0 0 0,-1 0 0,0 1 0,0-1 0,-1 0 0,1 0 0,-1 0 0,0 0 0,-1 0 0,1-1 0,-1 1 0,0-1 0,0 1 0,0-1 0,-1 0 0,1 0 0,-1-1 0,0 1 0,0-1 0,0 0 0,-10 6 0,6 0 0,14-3 0,28-2 0,-14-2 0,-14 0 0,0 0 0,0 0 0,-1 1 0,1-1 0,-1 1 0,0 0 0,1 0 0,-2 1 0,1 0 0,0 0 0,-1 0 0,1 0 0,-1 1 0,-1-1 0,1 1 0,0 0 0,-1 0 0,0 1 0,0-1 0,-1 1 0,0-1 0,0 1 0,0 0 0,2 11 0,-3-10 0,0 1 0,-1-1 0,0 1 0,0-1 0,0 1 0,-1-1 0,0 0 0,-1 1 0,1-1 0,-2 0 0,1 0 0,-1 0 0,0 0 0,0 0 0,0-1 0,-1 0 0,0 1 0,-1-1 0,0-1 0,-5 7 0,-3-2 0,0 0 0,0 0 0,-1-2 0,0 0 0,-1 0 0,0-1 0,0-1 0,0 0 0,-1-2 0,0 1 0,0-2 0,0 0 0,-28 1 0,40-4-50,0-1-1,0 1 1,1-1-1,-1 0 0,0 0 1,1 0-1,-1 0 1,1 0-1,-1-1 1,1 0-1,0 1 0,-1-1 1,1-1-1,0 1 1,0 0-1,0-1 1,1 0-1,-1 1 0,1-1 1,-1 0-1,1 0 1,0 0-1,0-1 1,0 1-1,1 0 1,-2-5-1,-5-15-6775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216 37 24575,'-10'2'0,"0"1"0,0 0 0,0 0 0,0 1 0,1 0 0,-10 6 0,8-3 0,1 0 0,0 0 0,0 1 0,0 0 0,1 1 0,0 0 0,1 0 0,0 1 0,-11 18 0,15-21 0,-1 0 0,1 1 0,1 0 0,-1 0 0,1 0 0,1 0 0,-1 0 0,1 0 0,1 1 0,0-1 0,0 1 0,1 0 0,-1-1 0,4 18 0,-3-23 0,1 0 0,0 0 0,0 0 0,1 0 0,-1 0 0,1 0 0,-1 0 0,1 0 0,0-1 0,0 1 0,0-1 0,0 1 0,1-1 0,-1 0 0,1 0 0,-1 0 0,4 2 0,1 0 0,-1-1 0,0 0 0,1-1 0,0 1 0,0-1 0,0-1 0,12 2 0,-5-1 0,1-2 0,-1 0 0,0 0 0,0-1 0,0-1 0,0-1 0,25-7 0,-31 7 0,0-1 0,-1 0 0,1 0 0,-1-1 0,1 0 0,-1 0 0,-1-1 0,1 1 0,-1-2 0,0 1 0,-1-1 0,1 0 0,-1 0 0,-1 0 0,1-1 0,-1 1 0,0-1 0,-1 0 0,0 0 0,0-1 0,-1 1 0,0-1 0,-1 1 0,1-1 0,-2 0 0,1-15 0,-2 17 0,1 0 0,-1 0 0,0 0 0,0 0 0,-1 0 0,0 0 0,0 1 0,-1-1 0,1 0 0,-2 1 0,1 0 0,-1 0 0,0 0 0,0 0 0,0 0 0,-1 1 0,0 0 0,0 0 0,0 0 0,-1 1 0,0-1 0,0 1 0,0 1 0,0-1 0,0 1 0,-1 0 0,1 0 0,-1 1 0,0 0 0,0 0 0,0 1 0,-12-1 0,-11 0-1365,4 2-5461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523 43 24575,'0'-2'0,"0"0"0,0 1 0,0-1 0,0 0 0,-1 0 0,1 1 0,-1-1 0,1 0 0,-1 1 0,0-1 0,1 0 0,-1 1 0,0-1 0,0 1 0,0-1 0,0 1 0,0 0 0,-1-1 0,1 1 0,0 0 0,-1 0 0,1 0 0,-1 0 0,1 0 0,-1 0 0,1 0 0,-1 1 0,0-1 0,1 0 0,-1 1 0,0 0 0,1-1 0,-1 1 0,0 0 0,0 0 0,1 0 0,-1 0 0,0 0 0,0 0 0,1 0 0,-3 1 0,-12 1 0,0 1 0,0 0 0,-26 10 0,20-7 0,-10 3 0,1 2 0,0 1 0,-43 23 0,59-27 0,1 0 0,0 2 0,1 0 0,0 0 0,0 1 0,1 1 0,0 0 0,-17 24 0,23-23 0,0 1 0,0 0 0,1 0 0,1 1 0,1-1 0,0 1 0,0 0 0,0 21 0,-3 12 0,5-40 0,-3 17 0,-3 51 0,7-69 0,1 0 0,-1 1 0,1-1 0,0 0 0,1 0 0,0 1 0,0-1 0,1-1 0,-1 1 0,1 0 0,7 10 0,13 13 0,2-2 0,0 0 0,2-2 0,1 0 0,1-2 0,64 40 0,-43-31 0,1-2 0,1-2 0,90 35 0,-104-51 0,0-2 0,1-1 0,0-2 0,1-1 0,0-2 0,52-1 0,-29-5 0,0-2 0,62-11 0,-97 8 0,0 0 0,0-2 0,-1-1 0,0-2 0,0 0 0,42-26 0,-34 16 0,-1-1 0,-2-2 0,0-1 0,38-40 0,-59 53 0,-1-1 0,0 0 0,-1 0 0,0-1 0,-1 0 0,-1-1 0,0 1 0,-1-1 0,0-1 0,-1 1 0,-1-1 0,-1 0 0,3-29 0,-4 25 0,-2-1 0,0 1 0,-1-1 0,-1 1 0,-5-27 0,4 36 0,-1 1 0,1 0 0,-2 0 0,1 0 0,-1 0 0,-1 1 0,0 0 0,0 0 0,-1 0 0,0 1 0,-13-12 0,-5-1 0,-1 1 0,-1 1 0,-1 2 0,0 1 0,-1 1 0,-1 1 0,0 2 0,-51-14 0,17 9 0,-2 4 0,0 3 0,-79-3 0,-73 11-1365,187 3-5461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1135 95 24575,'-1'-1'0,"1"-1"0,0 1 0,0 0 0,-1 0 0,1 0 0,-1 1 0,1-1 0,-1 0 0,1 0 0,-1 0 0,0 0 0,1 0 0,-1 1 0,0-1 0,0 0 0,0 0 0,1 1 0,-1-1 0,0 1 0,0-1 0,0 1 0,0-1 0,-1 0 0,-30-9 0,20 6 0,-17-4 0,0 1 0,0 1 0,0 2 0,-1 1 0,0 1 0,1 1 0,-1 2 0,0 1 0,0 1 0,1 2 0,0 1 0,0 1 0,0 2 0,-35 15 0,-20 9 0,20-8 0,-66 35 0,110-49 0,0 1 0,1 1 0,1 1 0,0 0 0,1 1 0,0 1 0,-17 22 0,15-14 0,2 0 0,0 2 0,1 0 0,2 0 0,1 1 0,1 1 0,1 1 0,2-1 0,1 1 0,1 1 0,1 0 0,2 0 0,1 0 0,1 46 0,2-43 0,2 1 0,7 44 0,-7-66 0,1-1 0,1 1 0,0 0 0,1-1 0,0 0 0,1 0 0,0-1 0,0 1 0,15 16 0,7 2 0,0-1 0,44 32 0,-26-23 0,-7-7 0,2-2 0,1-2 0,0-1 0,2-3 0,1-1 0,72 22 0,-83-35 0,-1-2 0,1-2 0,0 0 0,0-3 0,62-4 0,-31 2 0,-44 0 0,0-1 0,0-1 0,-1-1 0,1 0 0,-1-2 0,0 0 0,21-11 0,16-10 0,54-36 0,-61 34 0,-34 18 0,0 0 0,0-1 0,-1-1 0,-1 0 0,0-1 0,-1-1 0,0 0 0,-1-1 0,-1 0 0,-1-1 0,12-24 0,-8 10 0,-1 0 0,-2-1 0,-1 0 0,-1-1 0,7-58 0,-15 81 0,28-356 0,-30 353 0,0 1 0,-1 0 0,-1 0 0,0 0 0,0 0 0,-1 0 0,-1 1 0,0 0 0,0 0 0,-1 0 0,-1 0 0,0 1 0,0 0 0,-17-16 0,-1 0 0,-2 2 0,0 0 0,-56-34 0,52 38-105,-1 2 0,-1 1 0,-1 1 0,0 2 0,0 2 0,-2 1 0,1 1 0,-1 2 0,-1 2 0,1 1 0,-1 2 0,-39 2 0,49 1-6721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184 57 24575,'0'1'0,"0"-1"0,0 0 0,0 1 0,0-1 0,0 1 0,0-1 0,-1 1 0,1-1 0,0 1 0,0-1 0,0 0 0,0 1 0,0-1 0,-1 1 0,1-1 0,0 0 0,0 1 0,-1-1 0,1 0 0,0 1 0,-1-1 0,1 0 0,0 1 0,-1-1 0,1 0 0,0 1 0,-1-1 0,1 0 0,0 0 0,-1 0 0,1 0 0,-1 1 0,0-1 0,1 0 0,0-1 0,-1 1 0,1 0 0,0 0 0,-1-1 0,1 1 0,0 0 0,0-1 0,0 1 0,-1 0 0,1-1 0,0 1 0,0-1 0,0 1 0,0 0 0,0-1 0,0 1 0,0 0 0,0-1 0,0 1 0,0-1 0,0 1 0,0 0 0,0-1 0,0 1 0,0-1 0,0 1 0,0 0 0,0-1 0,0 1 0,1 0 0,-1-1 0,0 1 0,0 0 0,1-1 0,-1 1 0,0 0 0,0-1 0,1 1 0,-1 0 0,0 0 0,0-1 0,1 1 0,-1 0 0,1 0 0,3-5 0,0 0 0,0 1 0,0 0 0,1 0 0,-1 0 0,1 1 0,0-1 0,0 1 0,1 0 0,-1 1 0,1-1 0,-1 1 0,1 0 0,0 1 0,-1-1 0,1 1 0,0 0 0,0 1 0,0-1 0,0 1 0,0 0 0,0 1 0,9 1 0,-11-2 0,0 1 0,0 0 0,0 0 0,0 0 0,-1 0 0,1 1 0,0 0 0,-1-1 0,1 1 0,-1 1 0,1-1 0,-1 0 0,0 1 0,0 0 0,0 0 0,0-1 0,-1 2 0,1-1 0,-1 0 0,0 0 0,0 1 0,0-1 0,0 1 0,-1 0 0,1 0 0,-1-1 0,0 1 0,0 0 0,0 0 0,-1 0 0,1 0 0,-1 0 0,0 0 0,0 0 0,-2 7 0,1-7 0,0 1 0,0 0 0,-1-1 0,0 1 0,0-1 0,0 0 0,-1 0 0,1 0 0,-1 0 0,0 0 0,0 0 0,-7 6 0,-52 41 0,34-30 0,-56 40 0,62-47 0,0 1 0,1 2 0,1 0 0,0 0 0,1 2 0,-20 27 0,36-43 0,1 0 0,0 0 0,0 0 0,0 0 0,0 0 0,1 1 0,-1-1 0,1 1 0,0-1 0,0 1 0,0 0 0,1-1 0,-1 1 0,1 0 0,0 0 0,0-1 0,0 1 0,0 0 0,1 0 0,0-1 0,-1 1 0,1-1 0,2 6 0,0-6 0,-1 0 0,0 0 0,1 0 0,0 0 0,0 0 0,0 0 0,0-1 0,0 1 0,0-1 0,1 0 0,-1 0 0,1 0 0,0-1 0,-1 1 0,1-1 0,0 0 0,0 0 0,0 0 0,0-1 0,0 1 0,5-1 0,0 1-170,0-2-1,0 1 0,0-1 1,0 0-1,0-1 0,0 0 1,10-4-1,2-1-6655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243 0 24575,'-2'4'0,"0"0"0,1 0 0,-1 0 0,-1-1 0,1 1 0,0-1 0,-1 1 0,0-1 0,0 0 0,0 0 0,0 0 0,0-1 0,-1 1 0,1-1 0,-6 3 0,-14 14 0,1 6 0,2 2 0,-27 45 0,32-48 0,4-4 0,0 0 0,2 1 0,0 0 0,2 0 0,0 1 0,-6 38 0,13-54 0,0-1 0,0 1 0,1-1 0,0 1 0,0-1 0,0 1 0,0-1 0,1 0 0,0 1 0,0-1 0,1 0 0,-1 0 0,1-1 0,0 1 0,0 0 0,1-1 0,-1 0 0,1 0 0,0 0 0,0 0 0,1-1 0,-1 1 0,9 4 0,-7-4 0,-1-1 0,1 1 0,1-1 0,-1 0 0,0-1 0,1 1 0,-1-1 0,1 0 0,-1-1 0,1 0 0,0 0 0,0 0 0,0-1 0,0 0 0,-1 0 0,1-1 0,0 0 0,0 0 0,7-2 0,-11 2 0,0-1 0,-1 1 0,1-1 0,0 0 0,-1 0 0,1 0 0,-1 0 0,0 0 0,1 0 0,-1 0 0,0-1 0,-1 0 0,1 1 0,0-1 0,-1 0 0,1 1 0,-1-1 0,0 0 0,0 0 0,0 0 0,0 0 0,0-1 0,-1 1 0,0 0 0,1 0 0,-1 0 0,0 0 0,-1 0 0,1-1 0,0 1 0,-1 0 0,0 0 0,-1-3 0,0-4 0,-1 1 0,-1 0 0,1 0 0,-1 0 0,-1 1 0,1-1 0,-2 1 0,1 0 0,-12-12 0,-30-26-1365,34 32-5461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9.1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62 24575,'30'0'0,"69"1"0,-1-4 0,145-24 0,-139 11 0,1 5 0,200 5 0,-244 7 0,-45-1-341,1 2 0,-1 0-1,26 6 1,-17-1-6485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340 94 24575,'-35'-11'0,"5"-1"0,23 11 0,0-1 0,1 2 0,-1-1 0,0 1 0,0 0 0,1 0 0,-1 1 0,0-1 0,0 2 0,1-1 0,-1 1 0,1 0 0,-11 5 0,10-3 0,0 1 0,1 0 0,-1 0 0,1 1 0,0-1 0,1 2 0,-1-1 0,1 0 0,0 1 0,1 0 0,-4 7 0,-8 13 0,2 0 0,1 1 0,1 0 0,2 1 0,1 0 0,1 1 0,-5 35 0,11-50 0,1-1 0,0 1 0,1 0 0,1-1 0,0 1 0,1-1 0,1 1 0,0-1 0,1 0 0,1 0 0,0 0 0,0-1 0,2 0 0,0 0 0,0 0 0,1-1 0,10 13 0,7 5 0,-14-14 0,1-1 0,1 0 0,0-1 0,1 0 0,1-1 0,0 0 0,0-2 0,25 15 0,19-1 0,2-3 0,117 26 0,-171-46 0,34 10 0,-34-9 0,0 0 0,-1 0 0,1-1 0,0-1 0,0 1 0,0-1 0,1 0 0,-1 0 0,0-1 0,0 0 0,0-1 0,0 1 0,1-1 0,7-3 0,22-10 0,0-2 0,-1-1 0,-1-3 0,-1 0 0,-1-2 0,0-2 0,-2 0 0,-1-3 0,-1 0 0,-1-2 0,30-41 0,-52 60 0,-1 0 0,0 0 0,0-1 0,-1 0 0,0 0 0,-1 0 0,-1 0 0,0 0 0,2-19 0,-3 0 0,-1 0 0,-5-45 0,4 66 0,-1 0 0,-1 1 0,1-1 0,-1 0 0,-1 1 0,1 0 0,-2 0 0,1 0 0,-1 0 0,0 1 0,0-1 0,-1 1 0,0 1 0,-1-1 0,1 1 0,-16-11 0,-8-3 0,-1 1 0,-67-30 0,26 14 0,46 21 0,-146-70 0,150 76 0,1 1 0,-1 1 0,0 1 0,0 1 0,-1 1 0,-33-1 0,34 5 0,1 1 0,0 1 0,-1 1 0,1 1 0,1 0 0,-1 2 0,1 0 0,0 2 0,1 0 0,0 1 0,-32 22 0,10-11-1365,22-14-5461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94 33 24575,'182'31'0,"-152"-29"0,98 1 0,-117-3 0,-1-1 0,1 0 0,-1-1 0,1 0 0,-1 0 0,0-1 0,0-1 0,0 1 0,11-8 0,-20 11 0,0 0 0,-1 0 0,1 0 0,-1-1 0,1 1 0,-1 0 0,1 0 0,-1-1 0,1 1 0,-1 0 0,1-1 0,-1 1 0,1 0 0,-1-1 0,0 1 0,1-1 0,-1 1 0,0-1 0,1 1 0,-1-1 0,0 1 0,1-1 0,-1 1 0,0-1 0,0 1 0,0-1 0,0 0 0,0 1 0,0-1 0,1 1 0,-1-1 0,0 0 0,-1 1 0,1-1 0,0 1 0,0-1 0,0 0 0,-23-11 0,-35 4 0,21 6 0,1 1 0,-1 3 0,1 1 0,-1 1 0,1 2 0,-70 22 0,73-18 0,21-8 0,0 2 0,0 0 0,1 0 0,-1 1 0,-10 6 0,19-9 0,0 0 0,0 1 0,1-1 0,-1 0 0,1 1 0,-1-1 0,1 1 0,0 0 0,0 0 0,0 0 0,0 0 0,1 0 0,-1 1 0,1-1 0,0 0 0,0 1 0,0-1 0,0 1 0,1-1 0,-1 1 0,1-1 0,0 4 0,0-4 0,0 0 0,1-1 0,-1 1 0,1-1 0,0 1 0,0-1 0,0 1 0,0-1 0,0 0 0,0 1 0,1-1 0,-1 0 0,1 0 0,0 0 0,-1 0 0,1 0 0,0 0 0,0-1 0,0 1 0,0-1 0,1 1 0,-1-1 0,0 0 0,1 0 0,-1 0 0,4 1 0,9 4 0,1-1 0,0-1 0,19 2 0,-14-2 0,203 29 0,-219-32 0,17 3 0,1 0 0,0 2 0,-1 1 0,35 15 0,-50-19 0,-1 0 0,0 1 0,-1 0 0,1 0 0,-1 1 0,0 0 0,0 0 0,0 0 0,-1 0 0,1 1 0,-1-1 0,-1 1 0,1 0 0,-1 0 0,0 1 0,0-1 0,-1 1 0,0-1 0,0 1 0,0 7 0,0-7 0,-1 0 0,0 0 0,0 0 0,-1 0 0,0 0 0,0 0 0,-1 1 0,0-1 0,0 0 0,-1 0 0,0 0 0,0-1 0,0 1 0,-1 0 0,-4 6 0,2-6 0,0 0 0,0-1 0,-1 1 0,0-1 0,0-1 0,-1 1 0,0-1 0,0 0 0,0 0 0,0-1 0,-1 0 0,-10 4 0,-5 2 0,0 0 0,-1-2 0,0-1 0,0-1 0,-1-1 0,0-1 0,0-1 0,0-1 0,-42-2 0,63-1-105,1 1 0,0-1 0,0 1 0,-1-1 0,1 0 0,0 0 0,0-1 0,0 1 0,0-1 0,0 1 0,1-1 0,-5-3 0,-6-9-6721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82 93 24575,'0'-4'0,"1"0"0,0 0 0,0 0 0,0 1 0,0-1 0,1 0 0,-1 1 0,1-1 0,0 1 0,0-1 0,0 1 0,1 0 0,-1 0 0,1 0 0,0 0 0,0 1 0,0-1 0,0 1 0,0-1 0,0 1 0,1 0 0,-1 1 0,1-1 0,-1 0 0,8-1 0,-3 0 0,0 0 0,1 1 0,0 0 0,-1 0 0,1 1 0,0 0 0,0 0 0,0 1 0,0 0 0,13 3 0,-19-3 0,0 0 0,0 1 0,-1 0 0,1 0 0,0 0 0,0 0 0,0 0 0,-1 0 0,1 1 0,-1-1 0,1 1 0,-1 0 0,1-1 0,-1 1 0,0 0 0,0 1 0,0-1 0,0 0 0,-1 1 0,1-1 0,0 1 0,-1-1 0,0 1 0,0 0 0,2 5 0,-2-4 0,-1 0 0,0-1 0,-1 1 0,1 0 0,-1 0 0,1 0 0,-1-1 0,0 1 0,-1 0 0,1-1 0,-1 1 0,1-1 0,-1 1 0,0-1 0,0 0 0,0 1 0,-1-1 0,1-1 0,-5 5 0,-10 9 0,-1-1 0,-1-1 0,0 0 0,-33 16 0,34-20 0,0 0 0,1 1 0,1 1 0,0 0 0,0 1 0,-21 24 0,35-34 0,-1 0 0,1 0 0,-1 0 0,1 0 0,0 1 0,1-1 0,-1 1 0,0-1 0,1 1 0,0 0 0,0-1 0,0 1 0,0 0 0,1 0 0,-1 0 0,1 0 0,0 0 0,0 0 0,1-1 0,-1 1 0,1 0 0,0 0 0,0 0 0,0 0 0,0-1 0,1 1 0,1 3 0,1-2 0,-1 0 0,1 0 0,1 0 0,-1-1 0,0 0 0,1 0 0,0 0 0,0 0 0,0-1 0,1 0 0,-1 0 0,1 0 0,-1-1 0,1 0 0,0 0 0,10 2 0,9 0-151,1-1-1,-1-1 0,0-1 0,1-2 1,-1 0-1,0-2 0,0 0 1,26-8-1,-24 4-6674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24575,'0'5'0,"0"8"0,6 5 0,1 6 0,-1 4 0,0 2 0,-2 2 0,-2 0 0,-1 0 0,0 0 0,-1-1 0,0 0 0,-6-5 0,-6-8 0,-2-6-8191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401 73 24575,'5'-30'0,"-4"27"0,0 0 0,0 0 0,-1 0 0,1 0 0,-1-1 0,0 1 0,0 0 0,0 0 0,-1-5 0,1 8 0,0-1 0,0 1 0,0-1 0,-1 1 0,1 0 0,0-1 0,0 1 0,-1 0 0,1-1 0,0 1 0,-1 0 0,1 0 0,0-1 0,-1 1 0,1 0 0,-1 0 0,1 0 0,0-1 0,-1 1 0,1 0 0,-1 0 0,1 0 0,-1 0 0,1 0 0,0 0 0,-1 0 0,1 0 0,-1 0 0,-24 8 0,-16 12 0,2 2 0,1 1 0,-46 37 0,71-49 0,-1 1 0,2 0 0,-1 1 0,2 0 0,0 1 0,1 1 0,0-1 0,1 2 0,0-1 0,2 1 0,-8 22 0,6-11 0,1 0 0,2 1 0,1 0 0,1 0 0,0 43 0,3-33 0,1-11 0,0-1 0,6 38 0,-4-55 0,0 1 0,1 0 0,0-1 0,0 0 0,1 0 0,1 0 0,-1 0 0,1-1 0,1 1 0,6 7 0,7 10 0,1-2 0,1-1 0,1 0 0,1-2 0,1 0 0,1-2 0,40 24 0,50 28 0,-85-51 0,0-1 0,1-1 0,1-2 0,47 17 0,-42-21 0,13 5 0,0-3 0,61 10 0,-97-22 0,1-1 0,-1 0 0,1 0 0,-1-2 0,1 0 0,0 0 0,-1-2 0,0 1 0,0-2 0,0 0 0,0-1 0,22-10 0,-25 9 0,28-15 0,66-47 0,-93 58 0,0 0 0,-1-1 0,0 0 0,0 0 0,-2-1 0,1-1 0,-2 0 0,15-27 0,-9 7 0,-2 0 0,-1-1 0,-1-1 0,-2 0 0,-1 0 0,-2 0 0,1-53 0,-7 79 0,0-1 0,0 1 0,-1 0 0,0-1 0,0 1 0,-1 0 0,-7-15 0,-37-63 0,24 49 0,3 5 0,-1 2 0,-1 0 0,-2 1 0,-2 2 0,0 0 0,-2 2 0,0 1 0,-2 1 0,-1 1 0,0 2 0,-2 1 0,-1 2 0,-43-17 0,44 23 0,-1 1 0,1 2 0,-2 1 0,1 2 0,-1 1 0,0 2 0,-62 2 0,46 4 0,1 3 0,1 1 0,-53 16 0,46-11 0,27-6-1365,2-2-5461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1074 156 24575,'9'2'0,"0"0"0,0 1 0,0 0 0,16 8 0,-13-6 0,-35-20 0,-5-2 0,-1 1 0,-1 2 0,0 1 0,0 1 0,-1 2 0,-56-12 0,23 10 0,0 3 0,-85-1 0,85 9 0,18 0 0,-81 9 0,114-7 0,0 1 0,1 1 0,-1 1 0,1 0 0,0 0 0,0 1 0,1 0 0,-1 1 0,1 1 0,0 0 0,-11 9 0,12-4 0,1 0 0,-1 0 0,2 2 0,0-1 0,0 1 0,1 0 0,-8 25 0,4-13 0,-63 163 0,66-162 0,2 1 0,0 0 0,1 0 0,2 0 0,1 33 0,1-44 0,1 1 0,1-1 0,1 1 0,0-1 0,2 0 0,0 0 0,0 0 0,2 0 0,0-1 0,1 0 0,14 24 0,-3-6 0,28 73 0,1 1 0,-39-94 0,2 1 0,-1-2 0,2 1 0,0-1 0,1-1 0,0 0 0,0-1 0,2 0 0,17 11 0,5 1 0,2-2 0,59 25 0,-63-33 0,1-1 0,1-2 0,0-1 0,1-2 0,-1-2 0,1-1 0,74-3 0,-39 0 0,-44 1 0,0-1 0,-1-2 0,1-1 0,28-6 0,-48 6 0,-1-1 0,1 0 0,-1 0 0,0-1 0,0 0 0,0 0 0,0 0 0,-1-1 0,7-6 0,52-58 0,-27 26 0,-24 28 0,-1-1 0,-1-1 0,-1 1 0,0-2 0,-1 0 0,-1 0 0,11-33 0,-2-5 0,15-80 0,-27 88 0,-1 0 0,-3 0 0,-4-61 0,1 26 0,0 72 0,1 1 0,-1 0 0,-1 0 0,0 0 0,0 0 0,-1 0 0,0 1 0,-7-15 0,-3 0 0,-32-42 0,43 62 0,-19-28 0,-20-40 0,30 49 0,-1 0 0,-1 1 0,-2 1 0,0 0 0,-19-19 0,22 29 0,0 0 0,-1 1 0,0 1 0,0 0 0,-1 1 0,0 1 0,-20-8 0,24 11 0,0 1 0,0 0 0,-1 0 0,1 1 0,-1 0 0,0 1 0,1 0 0,-1 1 0,0 0 0,0 1 0,-18 3 0,24-3-151,0 1-1,1 0 0,-1-1 0,1 2 1,-1-1-1,1 0 0,0 1 1,-7 6-1,-10 10-6674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43.8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57 33 24575,'-27'9'0,"25"-8"0,1 0 0,-1 0 0,0 0 0,0 0 0,0 0 0,0-1 0,0 1 0,0-1 0,0 1 0,-1-1 0,1 0 0,-3 0 0,52-19 0,-22 11 0,0 2 0,0 0 0,0 2 0,1 0 0,-1 2 0,48 1 0,-71 1 0,1 0 0,-1 1 0,0-1 0,1 0 0,-1 1 0,1-1 0,-1 1 0,0 0 0,1 0 0,-1 0 0,0 0 0,0 0 0,0 0 0,0 1 0,0-1 0,0 1 0,0-1 0,0 1 0,-1 0 0,1-1 0,-1 1 0,1 0 0,-1 0 0,0 0 0,1 1 0,-1-1 0,0 0 0,0 0 0,-1 1 0,1-1 0,0 0 0,-1 1 0,0-1 0,1 0 0,-1 1 0,0-1 0,0 1 0,0-1 0,-1 1 0,1-1 0,-1 4 0,-1 3 0,0 0 0,-1-1 0,0 1 0,0 0 0,-1-1 0,0 0 0,-1 0 0,1 0 0,-12 12 0,11-14 0,-1 0 0,0-1 0,0 0 0,-1 0 0,-9 5 0,1 0 0,16-7 0,11-1 0,22 0 0,-27-2 0,0 0 0,-1 1 0,0 0 0,1 0 0,-1 1 0,0 0 0,0 0 0,0 0 0,0 1 0,-1 0 0,1 0 0,-1 1 0,7 4 0,-10-6 0,0-1 0,0 1 0,0 0 0,-1 0 0,1 0 0,0 0 0,-1 0 0,0 0 0,1 0 0,-1 0 0,0 0 0,0 1 0,0-1 0,-1 0 0,1 1 0,0-1 0,-1 1 0,0-1 0,1 1 0,-1-1 0,0 1 0,0-1 0,-1 1 0,1-1 0,0 0 0,-1 1 0,0-1 0,1 1 0,-1-1 0,0 0 0,0 1 0,0-1 0,-3 3 0,-1 3 0,0-1 0,-1 0 0,0 0 0,-1-1 0,1 1 0,-1-1 0,0-1 0,-1 0 0,1 0 0,-1 0 0,0-1 0,-1 0 0,-13 5 0,8-5 0,0 0 0,-1-1 0,1 0 0,-1-1 0,1-1 0,-1 0 0,-26-3 0,38 2-105,-1 0 0,1-1 0,0 0 0,-1 1 0,1-1 0,0-1 0,0 1 0,0 0 0,0-1 0,0 0 0,0 1 0,-5-5 0,-5-9-6721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44.3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24575,'0'5'0,"0"7"0,0 12 0,0 7 0,0 3 0,0 2 0,0-1 0,5-1 0,2-1 0,-1-1 0,5 0 0,-1-1 0,-1-1 0,-2-5-8191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45.6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108 88 24575,'0'1'0,"-1"-1"0,0 0 0,0 0 0,1 0 0,-1-1 0,0 1 0,0 0 0,1 0 0,-1 0 0,0-1 0,0 1 0,1 0 0,-1 0 0,0-1 0,1 1 0,-1-1 0,0 1 0,1-1 0,-1 1 0,1-1 0,-1 1 0,1-1 0,-1 1 0,1-1 0,-1 0 0,1 1 0,-1-1 0,1 0 0,0 1 0,0-1 0,-1 0 0,1 0 0,0 1 0,0-1 0,0 0 0,0 0 0,0 1 0,0-1 0,0 0 0,0 0 0,0 1 0,0-1 0,0 0 0,0 0 0,0 0 0,1 1 0,-1-1 0,0 0 0,1 1 0,-1-1 0,1-1 0,0-1 0,1 0 0,-1-1 0,1 1 0,0 0 0,0-1 0,0 1 0,0 0 0,1 1 0,3-5 0,0 4 0,-1-1 0,1 1 0,0 1 0,0-1 0,1 1 0,-1 0 0,0 1 0,1-1 0,-1 1 0,1 1 0,-1-1 0,1 1 0,-1 0 0,1 0 0,-1 1 0,1 0 0,-1 0 0,1 1 0,8 3 0,-11-4 0,1 0 0,-1 1 0,0 0 0,0 0 0,0 0 0,-1 1 0,1-1 0,0 1 0,-1 0 0,0 0 0,0 0 0,1 0 0,-2 1 0,1-1 0,0 1 0,-1-1 0,0 1 0,0 0 0,0 0 0,0 0 0,0 1 0,-1-1 0,0 0 0,0 1 0,0-1 0,-1 0 0,1 1 0,-1-1 0,0 7 0,-1-7 0,-1 1 0,1-1 0,-1 0 0,0 0 0,0 0 0,0 0 0,-1 0 0,1 0 0,-1-1 0,0 1 0,0-1 0,0 1 0,0-1 0,-1 0 0,1-1 0,-1 1 0,0 0 0,0-1 0,0 0 0,0 0 0,0 0 0,0-1 0,-7 3 0,-3 0 0,0 1 0,0-2 0,-27 4 0,53-8 0,0 1 0,0 0 0,0 1 0,-1 0 0,1 1 0,19 5 0,-27-5 0,-1-1 0,1 1 0,-1 0 0,1 0 0,-1 0 0,0 0 0,0 0 0,0 1 0,0-1 0,0 1 0,-1 0 0,1 0 0,-1 0 0,0 0 0,0 0 0,0 1 0,0-1 0,0 1 0,-1-1 0,1 1 0,-1 0 0,0-1 0,0 1 0,0 6 0,0-4 0,-1-1 0,0 1 0,0-1 0,0 1 0,-1-1 0,0 1 0,0-1 0,0 1 0,-1-1 0,1 0 0,-1 1 0,-1-1 0,1 0 0,-1-1 0,0 1 0,0 0 0,0-1 0,0 1 0,-1-1 0,0 0 0,0 0 0,0-1 0,0 1 0,-1-1 0,1 0 0,-1 0 0,0 0 0,-7 2 0,-9 5 0,0-2 0,-1-1 0,0 0 0,0-2 0,-38 5 0,53-9-195,0 0 0,0-1 0,0 0 0,0 0 0,0 0 0,-9-2 0,-4-5-6631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46.2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101 65 24575,'-5'-18'0,"4"17"0,1 0 0,0 1 0,-1-1 0,1 0 0,0 1 0,-1-1 0,1 0 0,0 1 0,0-1 0,0 0 0,-1 0 0,1 1 0,0-1 0,0 0 0,0 0 0,0 0 0,0 1 0,1-1 0,-1 0 0,0 0 0,0 1 0,0-1 0,1 0 0,-1 1 0,0-1 0,1 0 0,-1 1 0,1-1 0,-1 0 0,1 1 0,-1-1 0,1 1 0,-1-1 0,1 1 0,-1-1 0,1 1 0,0-1 0,-1 1 0,1 0 0,0-1 0,-1 1 0,1 0 0,0-1 0,-1 1 0,1 0 0,1 0 0,6-4 0,0 1 0,1 0 0,-1 1 0,1 0 0,0 0 0,-1 1 0,1 0 0,0 0 0,10 2 0,-15-1 0,1 0 0,-1 0 0,1 0 0,-1 1 0,0 0 0,1 0 0,-1 0 0,0 0 0,0 1 0,0 0 0,0 0 0,0 0 0,0 0 0,0 1 0,-1-1 0,1 1 0,-1 0 0,0 0 0,5 5 0,-7-7 0,0 1 0,-1-1 0,1 0 0,0 1 0,-1-1 0,1 1 0,-1-1 0,1 1 0,-1-1 0,0 1 0,0-1 0,1 1 0,-1-1 0,0 1 0,0-1 0,-1 1 0,1-1 0,0 1 0,0-1 0,-1 1 0,1-1 0,-1 1 0,1-1 0,-1 1 0,0-1 0,-1 2 0,-30 27 0,17-18 0,15-12 0,0 1 0,0-1 0,0 1 0,0-1 0,0 1 0,0-1 0,0 0 0,0 1 0,0-1 0,0 1 0,0-1 0,0 1 0,0-1 0,0 1 0,0-1 0,1 1 0,-1-1 0,0 1 0,0-1 0,0 0 0,1 1 0,-1-1 0,0 0 0,1 1 0,-1-1 0,0 0 0,1 1 0,-1-1 0,0 0 0,1 1 0,-1-1 0,1 0 0,-1 0 0,0 1 0,1-1 0,22 15 0,-15-10 0,-3-2 0,-1 1 0,0-1 0,0 1 0,0 0 0,0 0 0,-1 0 0,1 1 0,-1-1 0,0 1 0,0 0 0,-1 0 0,0 0 0,1 0 0,-2 0 0,1 1 0,-1-1 0,2 8 0,-3-8 0,0-1 0,-1 0 0,1 1 0,-1-1 0,0 1 0,0-1 0,-1 0 0,1 0 0,-1 0 0,0 0 0,0 0 0,0 0 0,-1 0 0,1 0 0,-1-1 0,0 1 0,0-1 0,0 0 0,0 0 0,-1 0 0,1-1 0,-6 4 0,-3 1-76,0-1 1,-1 0-1,0-1 0,0-1 0,0 0 0,0 0 0,-1-2 0,1 1 1,-1-2-1,0 0 0,0 0 0,1-1 0,-1-1 0,0-1 1,0 0-1,1 0 0,-24-8 0,17 2-6750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9.6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24575,'25'1'0,"0"1"0,40 10 0,33 3 0,-55-10 0,0 2 0,81 25 0,-44-10 0,-69-20 0,18 5 0,0 1 0,0 1 0,42 20 0,-65-26 0,1 1 0,-1-1 0,0 1 0,-1 0 0,1 0 0,-1 1 0,0-1 0,0 1 0,0 0 0,0 1 0,-1-1 0,0 1 0,0 0 0,-1 0 0,1 0 0,-2 1 0,1-1 0,0 1 0,-1-1 0,2 15 0,-1 4 0,-1 1 0,-1 0 0,-5 42 0,4-59 0,-2 0 0,1 0 0,-1 0 0,-1-1 0,0 1 0,0-1 0,0 0 0,-1 0 0,-1 0 0,1 0 0,-1 0 0,0-1 0,-13 13 0,-24 14 0,-3-1 0,0-3 0,-2-1 0,-64 28 0,26-13 0,36-9-1365,30-17-5461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47.1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617 73 24575,'-1'-3'0,"1"1"0,-1-1 0,1 1 0,-1 0 0,0-1 0,0 1 0,0 0 0,0 0 0,-1 0 0,1 0 0,0 0 0,-1 0 0,0 0 0,1 0 0,-1 0 0,0 1 0,0-1 0,0 1 0,0-1 0,0 1 0,0 0 0,0 0 0,-1 0 0,1 0 0,0 0 0,-1 0 0,-2 0 0,-7-3 0,0 1 0,-1 1 0,-22-2 0,22 3 0,1 2 0,0-1 0,-1 2 0,1-1 0,0 2 0,0 0 0,0 0 0,0 1 0,1 0 0,-14 8 0,-10 7 0,-58 43 0,27-16 0,53-38 0,1 1 0,1 1 0,-1 0 0,2 0 0,-1 1 0,2 0 0,-1 1 0,1 0 0,1 1 0,1 0 0,-1 0 0,2 0 0,0 1 0,1 0 0,0 0 0,1 1 0,0-1 0,1 1 0,1 0 0,1 0 0,0 0 0,1 0 0,0 0 0,1 0 0,1 0 0,0-1 0,1 1 0,1 0 0,0-1 0,1 0 0,1 0 0,0 0 0,0-1 0,17 24 0,-6-14 0,19 26 0,45 46 0,-66-80 0,0-1 0,1 0 0,1-1 0,0-1 0,0-1 0,37 18 0,-20-13 0,0-1 0,1-2 0,0-1 0,1-2 0,0-2 0,0-1 0,1-2 0,43 1 0,-14-5 0,-22 0 0,0-2 0,85-12 0,-115 10 0,-1 0 0,1-1 0,-1 0 0,0-1 0,-1-1 0,1 0 0,-1-1 0,0 0 0,-1-1 0,0 0 0,0-1 0,-1 0 0,17-18 0,-15 13 0,0-1 0,-1 0 0,0-1 0,-1 0 0,-1-1 0,-1 0 0,0 0 0,-1-1 0,-1 0 0,-1 0 0,-1-1 0,0 1 0,-1-1 0,-1 0 0,-1 0 0,-1-20 0,0 12 0,-2 1 0,0-1 0,-10-39 0,8 52 0,-1 0 0,0 0 0,-1 1 0,0 0 0,-1 0 0,-1 1 0,1 0 0,-11-12 0,-18-22 0,26 31 0,-1 1 0,0 0 0,-1 0 0,0 1 0,-1 0 0,-1 1 0,0 1 0,0 0 0,-1 1 0,-18-9 0,-11 3 33,0 2-1,-1 2 1,-51-8 0,45 11-532,0-3 1,-49-18-1,74 19-6327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48.0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21 254 24575,'-1'-1'0,"0"1"0,0 0 0,0-1 0,0 1 0,0-1 0,0 1 0,0-1 0,0 1 0,0-1 0,0 0 0,0 1 0,0-1 0,1 0 0,-1 0 0,0 1 0,0-1 0,1 0 0,-1 0 0,1 0 0,-1 0 0,1 0 0,-1 0 0,1 0 0,-1 0 0,1 0 0,0 0 0,0 0 0,0-1 0,-1 1 0,1 0 0,0 0 0,0 0 0,0 0 0,1 0 0,-1 0 0,0 0 0,0 0 0,1 0 0,0-2 0,11-44 0,-6 38 0,-1 0 0,1 0 0,1 1 0,-1 0 0,2 0 0,-1 0 0,1 1 0,0 1 0,0-1 0,1 1 0,10-6 0,-1 2 0,1 0 0,0 1 0,0 1 0,35-9 0,-7 9 0,0 2 0,0 3 0,0 1 0,62 6 0,-4-1 0,-18-3 0,97 2 0,-153 1 0,0 1 0,0 1 0,56 17 0,-66-14 0,0 0 0,0 1 0,0 1 0,-1 1 0,-1 1 0,0 0 0,-1 2 0,0 0 0,-1 1 0,0 0 0,-2 2 0,0 0 0,0 0 0,-2 2 0,0 0 0,-1 0 0,-1 1 0,-1 0 0,-1 1 0,-1 0 0,-1 1 0,0-1 0,-2 1 0,5 39 0,-7-38 0,-1 0 0,-1 0 0,-1 1 0,-1-1 0,-1 0 0,-10 42 0,7-49 0,0 1 0,-1-1 0,-1-1 0,-1 1 0,0-1 0,-1-1 0,0 1 0,-1-1 0,-1-1 0,-12 12 0,3-5 0,-1-2 0,-1 0 0,0-1 0,-2-2 0,0 0 0,0-2 0,-1 0 0,-51 17 0,29-16 0,1-2 0,-1-3 0,-1-1 0,-67 1 0,95-7 0,1-2 0,-1-1 0,0 0 0,1-1 0,-1-2 0,1 0 0,0 0 0,0-2 0,0-1 0,1 0 0,0-1 0,1-1 0,-1 0 0,2-2 0,-1 0 0,-22-20 0,-33-38 0,-95-118 0,151 164-170,0 0-1,2-2 0,1 1 1,1-2-1,1 0 0,2 0 1,-11-44-1,13 43-6655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49.3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24575,'3'0'0,"0"1"0,0 0 0,0 0 0,-1 0 0,1 0 0,0 0 0,-1 1 0,1-1 0,-1 1 0,1-1 0,-1 1 0,0 0 0,4 4 0,30 34 0,-28-30 0,27 36 0,56 98 0,-13-18 0,-6-23-1365,-57-79-5461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50.4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67 122 24575,'-2'-5'0,"1"-1"0,-1 1 0,0-1 0,0 1 0,0 0 0,-1 0 0,0 0 0,-5-7 0,-7-12 0,-9-16 0,22 37 0,8 10 0,6 7 0,133 178 0,26 30 0,-155-202-14,-1 2 0,-1 0 0,-1 1 0,15 35-1,-4-7-1279,-15-33-5532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55.7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402 1 24575,'-33'-1'0,"0"3"0,-44 6 0,65-6 0,0 1 0,0 1 0,0 0 0,0 0 0,1 2 0,0-1 0,0 1 0,0 1 0,-13 11 0,-4 3 0,15-12 0,1 0 0,0 1 0,1 0 0,0 1 0,-10 13 0,18-20 0,0 1 0,1 0 0,-1-1 0,1 1 0,0 0 0,0 0 0,1 0 0,0 0 0,-1 0 0,2 1 0,-1-1 0,1 0 0,-1 1 0,1-1 0,1 0 0,-1 0 0,1 1 0,0-1 0,2 5 0,-1-3 0,1-1 0,0-1 0,0 1 0,1 0 0,0-1 0,0 0 0,0 1 0,0-2 0,1 1 0,0 0 0,0-1 0,0 0 0,1 0 0,-1-1 0,1 1 0,0-1 0,0 0 0,0-1 0,9 3 0,11 4 0,1-1 0,-1-1 0,37 3 0,0-5-1365,-36-4-5461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56.2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 0 24575,'-1'0'0,"0"1"0,0-1 0,0 0 0,0 1 0,0-1 0,0 0 0,0 1 0,0 0 0,1-1 0,-1 1 0,0-1 0,0 1 0,1 0 0,-1 0 0,0-1 0,1 1 0,-1 0 0,1 0 0,-1 0 0,1 0 0,-2 1 0,-26 34 0,23-28 0,-8 8 0,0 2 0,-16 32 0,26-46 0,1 1 0,0-1 0,0 1 0,0 0 0,1 0 0,-1-1 0,1 1 0,0 0 0,1 0 0,-1 1 0,1-1 0,0 0 0,0 0 0,1 0 0,-1 0 0,1 0 0,2 7 0,-1-9 0,0 0 0,0-1 0,0 1 0,1 0 0,-1-1 0,0 1 0,1-1 0,0 0 0,-1 0 0,1 0 0,0 0 0,0-1 0,0 1 0,0-1 0,1 1 0,-1-1 0,0 0 0,1 0 0,-1-1 0,0 1 0,1-1 0,-1 0 0,1 1 0,5-2 0,0 1 0,-1-1 0,1 0 0,-1 0 0,1 0 0,-1-1 0,0-1 0,1 0 0,14-7 0,-17 6 0,0 0 0,0-1 0,-1 1 0,0-1 0,0-1 0,0 1 0,0-1 0,-1 0 0,0 0 0,0 0 0,-1 0 0,1-1 0,-2 0 0,1 1 0,-1-1 0,0 0 0,0 0 0,0-1 0,-1 1 0,-1 0 0,1 0 0,-1-1 0,0 1 0,-1 0 0,1 0 0,-2 0 0,-2-11 0,4 16 0,-1 1 0,1-1 0,-1 1 0,1-1 0,-1 1 0,0-1 0,0 1 0,0 0 0,0 0 0,0-1 0,0 1 0,0 0 0,0 0 0,0 0 0,0 0 0,-1 0 0,-1-1 0,3 2 0,-1 0 0,0 0 0,0 0 0,1 0 0,-1 0 0,0 0 0,0 0 0,1 0 0,-1 1 0,0-1 0,1 0 0,-1 0 0,0 1 0,1-1 0,-1 0 0,0 1 0,1-1 0,-1 1 0,1-1 0,-1 0 0,1 1 0,-1-1 0,1 1 0,-1 0 0,0 0 0,-2 3 0,0 1 0,1 0 0,-1 0 0,1-1 0,0 1 0,0 1 0,1-1 0,-2 7 0,2-6 11,1 1 0,0-1 0,0 0 0,0 1 0,1-1 0,0 0-1,0 1 1,0-1 0,1 0 0,5 11 0,-6-14-70,0 0-1,0 0 1,1 0-1,0-1 1,-1 1 0,1 0-1,0-1 1,0 0-1,0 1 1,1-1 0,-1 0-1,1 0 1,-1 0-1,1-1 1,0 1 0,-1 0-1,1-1 1,0 0-1,0 0 1,0 0 0,0 0-1,0 0 1,0-1-1,4 1 1,11-1-6767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56.6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1 219 24575,'0'1'0,"1"0"0,-1 0 0,0-1 0,1 1 0,0 0 0,-1 0 0,1 0 0,-1 0 0,1-1 0,0 1 0,0 0 0,-1 0 0,1-1 0,0 1 0,0-1 0,0 1 0,0-1 0,-1 1 0,1-1 0,0 1 0,0-1 0,0 0 0,0 0 0,2 1 0,29 5 0,-28-5 0,4 0 0,59 7 0,-64-7 0,1-1 0,0 0 0,0 0 0,0-1 0,0 1 0,0-1 0,-1 1 0,1-1 0,0-1 0,0 1 0,-1 0 0,1-1 0,6-4 0,-9 5 0,0-1 0,-1 1 0,1-1 0,0 0 0,-1 1 0,1-1 0,-1 0 0,1 0 0,-1 1 0,0-1 0,0 0 0,0 0 0,0 0 0,0 1 0,0-1 0,-1 0 0,1 0 0,0 1 0,-1-1 0,1 0 0,-1 1 0,0-1 0,0 0 0,0 1 0,1-1 0,-1 1 0,-2-3 0,-30-42 0,25 37 0,1 0 0,0 1 0,0-1 0,1-1 0,-10-18 0,15 26 0,0 1 0,0-1 0,1 0 0,-1 1 0,1-1 0,-1 0 0,1 1 0,0-1 0,0 0 0,0 1 0,0-1 0,0 0 0,0 0 0,0 1 0,0-1 0,1 0 0,-1 1 0,0-1 0,1 0 0,0 1 0,-1-1 0,1 1 0,0-1 0,0 1 0,0-1 0,0 1 0,0 0 0,0-1 0,0 1 0,1 0 0,-1 0 0,0 0 0,1 0 0,-1 0 0,1 0 0,-1 0 0,1 0 0,-1 1 0,4-2 0,18-4-1365,0 2-5461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56.9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122 0 24575,'-2'4'0,"-1"-1"0,1 1 0,-1-1 0,0 0 0,0 0 0,0 0 0,0 0 0,0-1 0,-1 1 0,1-1 0,-1 1 0,0-1 0,-6 2 0,-9 8 0,14-8 0,0 1 0,1-1 0,0 1 0,0 0 0,0 0 0,0 0 0,1 1 0,0-1 0,0 1 0,1 0 0,-1 0 0,1 0 0,1 0 0,-1 0 0,0 7 0,1-9 0,1-1 0,0 0 0,-1 1 0,2-1 0,-1 0 0,0 1 0,1-1 0,-1 0 0,1 1 0,0-1 0,0 0 0,0 0 0,1 0 0,-1 0 0,1 0 0,0 0 0,-1 0 0,1 0 0,0-1 0,1 1 0,-1-1 0,0 0 0,1 1 0,0-1 0,-1 0 0,1 0 0,0-1 0,0 1 0,5 2 0,4 0 0,-1-1 0,1 0 0,0 0 0,0-2 0,0 1 0,0-1 0,0-1 0,1 0 0,-1-1 0,15-2 0,-22 2 0,0 0 0,-1 1 0,1-2 0,0 1 0,0 0 0,-1-1 0,1 0 0,-1 0 0,1 0 0,-1-1 0,0 1 0,0-1 0,0 0 0,0 0 0,-1-1 0,1 1 0,-1-1 0,0 0 0,0 0 0,0 0 0,0 0 0,-1 0 0,0 0 0,0-1 0,0 1 0,0-1 0,1-7 0,-3 10 4,1-1 1,-1 1-1,-1-1 0,1 1 0,0-1 0,0 1 0,-1-1 0,0 1 1,1-1-1,-1 1 0,0 0 0,0-1 0,0 1 0,-1 0 1,1 0-1,0 0 0,-1-1 0,-2-1 0,-35-30-607,28 25-238,-11-7-5985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57.6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59 61 24575,'0'1'0,"0"-1"0,-1 0 0,1 0 0,0 0 0,0 0 0,-1 0 0,1 1 0,0-1 0,-1 0 0,1 0 0,0 0 0,-1 0 0,1 0 0,0 0 0,-1 0 0,1 0 0,0 0 0,0 0 0,-1 0 0,1 0 0,0 0 0,-1-1 0,1 1 0,0 0 0,-1 0 0,1 0 0,0 0 0,0 0 0,-1-1 0,1 1 0,0 0 0,0 0 0,-1 0 0,1-1 0,0 1 0,0 0 0,0 0 0,0-1 0,-1 1 0,1 0 0,0-1 0,0 1 0,0 0 0,0 0 0,0-1 0,0 1 0,0 0 0,0-1 0,0 1 0,0 0 0,0-1 0,0 1 0,0 0 0,0-1 0,0 1 0,0 0 0,0-1 0,0 1 0,0 0 0,0 0 0,0-1 0,1 1 0,-1 0 0,0-1 0,0 1 0,21-15 0,6 6 0,1 0 0,45-6 0,-64 14 0,0 0 0,0 0 0,0 1 0,0 1 0,15 2 0,-21-2 0,1-1 0,-1 1 0,1 0 0,-1 1 0,0-1 0,0 1 0,0-1 0,0 1 0,0 0 0,0 0 0,0 1 0,0-1 0,-1 0 0,5 6 0,-6-7 0,0 0 0,0 0 0,0 1 0,-1-1 0,1 0 0,0 0 0,-1 0 0,1 1 0,-1-1 0,1 0 0,-1 1 0,0-1 0,0 0 0,1 1 0,-1-1 0,0 1 0,0-1 0,0 0 0,0 1 0,-1-1 0,1 0 0,0 1 0,-1-1 0,1 0 0,0 1 0,-1-1 0,0 0 0,0 2 0,-30 25 0,10-11 0,21-17 0,0 1 0,-1 0 0,1 0 0,-1 0 0,1 0 0,0-1 0,0 1 0,-1 0 0,1 0 0,0 0 0,0 0 0,0 0 0,0 0 0,0 0 0,0-1 0,0 1 0,1 0 0,-1 0 0,0 0 0,0 0 0,1 0 0,-1-1 0,0 1 0,1 0 0,-1 0 0,1 0 0,-1-1 0,1 1 0,-1 0 0,1-1 0,0 1 0,0 0 0,31 29 0,-15-15 0,-14-11 0,1 0 0,-1 0 0,0 0 0,0 1 0,0-1 0,0 1 0,-1 0 0,0 0 0,0 0 0,0 0 0,-1 0 0,1 0 0,-1 0 0,0 0 0,-1 1 0,1-1 0,-1 0 0,0 1 0,-1-1 0,1 0 0,-3 11 0,0-11 0,1 0 0,-1 0 0,0 0 0,0 0 0,-1 0 0,1 0 0,-1-1 0,0 0 0,0 0 0,-1 0 0,1 0 0,-1-1 0,1 1 0,-1-1 0,-1-1 0,1 1 0,0-1 0,0 0 0,-12 3 0,-8 1-77,0-2 1,-1 0-1,0-2 0,0-1 0,-47-4 0,40 2-827,7 0-5922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46.3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30 24575,'10'0'0,"0"2"0,-1-1 0,1 1 0,18 7 0,27 4 0,26-7 0,0-3 0,96-10 0,-150 3 42,1-1-1,51-17 0,7-2-1530,-64 20-5337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03.0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68 1 24575,'0'16'0,"-2"0"0,1 0 0,-2 0 0,0 0 0,-1-1 0,-1 1 0,0-1 0,-8 17 0,5-8 0,2 1 0,0 0 0,1 0 0,2 0 0,1 1 0,1-1 0,1 1 0,5 44 0,-4-65 0,-1-1 0,1 0 0,0 1 0,0-1 0,0 0 0,1 1 0,-1-1 0,1 0 0,0 0 0,0 0 0,1-1 0,-1 1 0,1 0 0,0-1 0,0 0 0,0 1 0,0-1 0,1-1 0,-1 1 0,7 4 0,-5-5 0,0 0 0,1 0 0,-1 0 0,1 0 0,-1-1 0,1 0 0,-1 0 0,1-1 0,0 0 0,0 0 0,-1 0 0,1 0 0,-1-1 0,1 0 0,0 0 0,5-3 0,-1 0 0,-1 0 0,1-1 0,-1 0 0,0-1 0,0 0 0,0 0 0,-1-1 0,0 0 0,0 0 0,-1-1 0,0 0 0,11-17 0,-9 11 0,0 0 0,0-1 0,-2 0 0,0-1 0,0 1 0,-2-1 0,6-23 0,-8 23 0,-1-1 0,0 1 0,-1 0 0,-1 0 0,0 0 0,-5-29 0,4 40 0,0 0 0,0 0 0,-1 0 0,0 0 0,0 0 0,0 0 0,0 0 0,-1 1 0,1-1 0,-1 1 0,-1 0 0,1-1 0,0 1 0,-1 1 0,0-1 0,0 1 0,0-1 0,0 1 0,-1 0 0,1 1 0,-1-1 0,0 1 0,-9-4 0,2 3-80,1 1 0,-1 0-1,0 1 1,1 0 0,-1 0-1,0 1 1,1 1 0,-1 0-1,0 1 1,1 0 0,-1 1 0,1 0-1,0 1 1,0 0 0,0 0-1,-18 12 1,9-4-6746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2:00.97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70 24575,'2'0'0,"0"0"0,-1-1 0,1 1 0,-1 0 0,1 0 0,-1 0 0,1 0 0,-1 1 0,1-1 0,-1 0 0,0 1 0,1-1 0,-1 1 0,1-1 0,-1 1 0,0 0 0,1-1 0,-1 1 0,0 0 0,0 0 0,0 0 0,0 0 0,1 0 0,-1 0 0,-1 0 0,1 0 0,0 1 0,0-1 0,0 0 0,0 2 0,11 21 0,-1 1 0,-2 0 0,0 1 0,-2 0 0,7 41 0,2 6 0,9 46 0,18 219 0,-40-306 0,2 0 0,11 43 0,-22-126 0,-20-48 0,7 27 0,-19-129 0,26 102 0,-6-112 0,19 202 0,0 1 0,1-1 0,0 1 0,0-1 0,0 1 0,1 0 0,1-1 0,-1 2 0,1-1 0,10-14 0,-6 10 0,1 1 0,0 0 0,0 1 0,1 0 0,0 0 0,15-10 0,-18 16 0,0 0 0,0 0 0,1 1 0,0 0 0,0 0 0,0 1 0,0 0 0,0 1 0,0-1 0,0 1 0,0 1 0,1 0 0,-1 0 0,15 3 0,-12-2 0,-1 1 0,0 0 0,0 1 0,0 1 0,0-1 0,0 1 0,-1 1 0,0 0 0,0 0 0,0 1 0,9 7 0,-10-6 0,-1-1 0,0 1 0,0 0 0,0 1 0,-1 0 0,0 0 0,0 0 0,-1 0 0,-1 1 0,1 0 0,-1 0 0,0 1 0,-1-1 0,0 1 0,-1-1 0,0 1 0,-1 0 0,1 0 0,-2 0 0,0 15 0,1 1 0,-1 0 0,-1 0 0,-1 0 0,-2 0 0,0 0 0,-2 0 0,-1-1 0,-14 36 0,19-57 0,0 1 0,1-1 0,0 1 0,0 0 0,0-1 0,0 1 0,1 0 0,0-1 0,0 1 0,0 0 0,0-1 0,1 1 0,0 0 0,0-1 0,0 1 0,0-1 0,1 1 0,0-1 0,0 1 0,4 5 0,6 9 0,1-1 0,0 0 0,23 21 0,14 20 0,-15-2-1365,-22-31-5461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46.9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24575,'17'1'0,"-1"0"0,1 1 0,-1 1 0,1 1 0,22 8 0,80 37 0,-75-29 0,-31-14 0,-1 0 0,0 0 0,0 1 0,0 1 0,-1 0 0,0 1 0,0 0 0,12 14 0,-21-20 0,1-1 0,-1 1 0,0 0 0,0 0 0,0 1 0,0-1 0,-1 0 0,1 1 0,-1-1 0,0 1 0,0-1 0,0 1 0,-1-1 0,1 1 0,-1 0 0,0-1 0,1 1 0,-2 0 0,1 0 0,0-1 0,-1 1 0,0-1 0,0 1 0,0 0 0,0-1 0,0 0 0,-1 1 0,0-1 0,0 0 0,0 0 0,0 0 0,0 0 0,0 0 0,-1 0 0,1 0 0,-4 2 0,-2 1 0,0 0 0,0 0 0,0-1 0,0 0 0,-1-1 0,0 0 0,0 0 0,0-1 0,-14 4 0,-2-1 0,-1-1 0,-34 2 0,-34-5-1365,68-3-5461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96 24575,'-1'-1'0,"0"1"0,0 0 0,0 0 0,0-1 0,0 1 0,0 0 0,0-1 0,0 1 0,0-1 0,0 1 0,0-1 0,0 1 0,0-1 0,0 0 0,1 0 0,-1 1 0,0-1 0,0 0 0,1 0 0,-1 0 0,1 0 0,-1 0 0,1 0 0,-1 0 0,1 0 0,0 0 0,-1 0 0,1 0 0,0 0 0,0 0 0,-1 0 0,1 0 0,0 0 0,0 0 0,0 0 0,1 0 0,-1-2 0,0 1 0,0 0 0,0-1 0,1 1 0,-1 0 0,1 0 0,-1-1 0,1 1 0,0 0 0,-1 0 0,1 0 0,0 0 0,1 0 0,-1 0 0,0 0 0,1 0 0,2-3 0,4 1 0,-1 0 0,1 1 0,0 0 0,0 0 0,0 1 0,0 0 0,1 0 0,-1 1 0,0 0 0,1 1 0,-1 0 0,1 0 0,-1 1 0,0 0 0,1 0 0,10 3 0,-15-3 0,-1 0 0,1 0 0,-1 0 0,1 0 0,-1 0 0,0 1 0,0-1 0,1 1 0,-1 0 0,0 0 0,-1 0 0,1 1 0,0-1 0,-1 1 0,1-1 0,-1 1 0,1 0 0,-1 0 0,0 0 0,-1 0 0,1 0 0,0 0 0,-1 1 0,0-1 0,0 0 0,0 1 0,0-1 0,0 1 0,-1 0 0,1-1 0,-1 1 0,0-1 0,0 1 0,0 0 0,-1-1 0,1 1 0,-1-1 0,0 1 0,-2 5 0,-1 2 0,-1-1 0,0 1 0,0-1 0,-1 0 0,0 0 0,-1-1 0,0 0 0,-1 0 0,-8 8 0,-10 6 0,-48 33 0,53-41 0,-1 1 0,2 0 0,0 2 0,-23 26 0,40-41 0,0 0 0,1 0 0,-1 1 0,1-1 0,0 0 0,0 1 0,0-1 0,1 1 0,-1 0 0,1 0 0,-1 0 0,1 0 0,1-1 0,-1 1 0,1 0 0,-1 0 0,1 1 0,0-1 0,0 0 0,1 0 0,-1 0 0,1 0 0,0 0 0,2 6 0,0-5 0,1 0 0,-1-1 0,1 1 0,0-1 0,0 1 0,1-1 0,-1 0 0,1-1 0,0 1 0,0-1 0,0 0 0,0 0 0,1-1 0,-1 1 0,1-1 0,7 2 0,28 9 0,51 9 0,-80-19 0,1-1 0,0-1 0,0 0 0,-1-1 0,1 0 0,0-1 0,0-1 0,21-4 0,-31 5-114,1-1 1,0 1-1,-1-1 0,0 0 0,1 0 1,-1 0-1,0-1 0,0 1 0,0 0 1,0-1-1,4-6 0,6-10-6712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433 12 24575,'0'0'0,"0"-1"0,0 1 0,0-1 0,0 1 0,-1-1 0,1 1 0,0-1 0,0 1 0,0-1 0,0 1 0,-1-1 0,1 1 0,0-1 0,0 1 0,-1 0 0,1-1 0,0 1 0,-1-1 0,1 1 0,-1 0 0,1-1 0,0 1 0,-1 0 0,1 0 0,-1-1 0,1 1 0,-1 0 0,1 0 0,-1 0 0,1-1 0,-1 1 0,-23 0 0,-20 12 0,27-5 0,0 1 0,0 1 0,1 1 0,0 0 0,1 1 0,0 1 0,-16 16 0,-7 11 0,-41 54 0,68-79 0,0 2 0,1-1 0,1 2 0,0-1 0,1 1 0,1 0 0,1 1 0,1 0 0,0 0 0,1 0 0,1 0 0,0 1 0,2-1 0,0 1 0,2 18 0,0-17 0,1-1 0,0 0 0,2 0 0,0 1 0,1-2 0,1 1 0,1-1 0,0 0 0,1 0 0,1-1 0,1 0 0,1-1 0,0 0 0,1 0 0,0-1 0,2-1 0,-1 0 0,2-1 0,0-1 0,0 0 0,1-1 0,35 19 0,-7-6 0,-15-6 0,1-3 0,55 22 0,-59-28 0,0-2 0,0-1 0,1-1 0,0-1 0,48 1 0,-67-5 0,19 0 0,1-1 0,45-7 0,-63 6 0,0-1 0,0 0 0,0 0 0,0-1 0,-1-1 0,0 0 0,0 0 0,0-1 0,0 0 0,10-10 0,2-2 0,-1-1 0,-2-1 0,0-1 0,0-1 0,14-26 0,-23 34 0,-2-1 0,0 0 0,-1 0 0,0 0 0,-1-1 0,-1 0 0,-1 0 0,0 0 0,1-32 0,-2 6 0,-3 0 0,-1 0 0,-2 0 0,-2 0 0,-21-77 0,22 103 0,-1 0 0,0 0 0,-2 1 0,1 0 0,-2 1 0,0-1 0,-1 2 0,0-1 0,-1 1 0,-1 1 0,0 0 0,-1 1 0,0 0 0,0 1 0,-1 0 0,0 1 0,-24-11 0,17 12 0,-1 0 0,1 1 0,-1 2 0,0 0 0,-1 1 0,1 1 0,-1 1 0,1 1 0,-25 3 0,-75-1-1365,96-1-5461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24575,'0'1'0,"-1"74"0,4-1 0,13 82 0,-8-71 62,-7-63-419,1 0 0,1 0 1,8 30-1,-5-32-6469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1 125 24575,'-1'-5'0,"1"-1"0,1 0 0,-1 0 0,1 0 0,0 0 0,0 0 0,1 1 0,0-1 0,0 1 0,0-1 0,1 1 0,-1 0 0,1 0 0,7-9 0,-7 11 0,1-1 0,-1 1 0,1 1 0,0-1 0,0 0 0,1 1 0,-1 0 0,0 0 0,1 0 0,-1 1 0,1-1 0,-1 1 0,1 0 0,0 0 0,0 1 0,-1-1 0,1 1 0,8 1 0,-11-1 0,1 0 0,0 0 0,0 1 0,-1-1 0,1 1 0,0-1 0,-1 1 0,1 0 0,-1 0 0,1 1 0,-1-1 0,1 0 0,-1 1 0,0-1 0,0 1 0,0 0 0,0 0 0,0 0 0,0 0 0,2 2 0,-1 1 0,-1 0 0,0-1 0,1 1 0,-1 0 0,-1 0 0,1 0 0,-1 0 0,0 1 0,1 9 0,-2 1 0,0-1 0,-1 1 0,0-1 0,-1 0 0,-1 1 0,-7 20 0,3-18 0,-1-1 0,-1 0 0,0-1 0,-1 0 0,-1 0 0,-17 18 0,-9 14 0,35-46 0,0 1 0,0 0 0,1-1 0,-1 1 0,1 0 0,-1 0 0,1 0 0,0 0 0,0 0 0,0 0 0,0 1 0,1-1 0,-1 0 0,1 0 0,0 1 0,0-1 0,0 0 0,0 0 0,1 1 0,-1-1 0,1 0 0,0 0 0,0 0 0,0 0 0,2 4 0,-1-3 0,1-1 0,0 1 0,0-1 0,0 0 0,0 0 0,0-1 0,1 1 0,-1-1 0,1 1 0,-1-1 0,1 0 0,0-1 0,0 1 0,0 0 0,0-1 0,0 0 0,0 0 0,1 0 0,3-1 0,10 2 40,-1 0 0,33-3 0,-44 1-175,1-1 0,0 0 0,-1-1 0,0 1 0,1-1 0,-1-1 0,0 1 0,0-1 0,0 0 0,9-6 0,0-4-6691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21 24575,'-1'-1'0,"1"0"0,0 0 0,0 0 0,-1 0 0,1 0 0,-1 0 0,1 0 0,-1 0 0,1 0 0,-1 0 0,0 1 0,1-1 0,-1 0 0,0 0 0,0 0 0,0 1 0,0-1 0,1 0 0,-1 1 0,0-1 0,0 1 0,0-1 0,0 1 0,0-1 0,0 1 0,0 0 0,-1 0 0,1-1 0,0 1 0,0 0 0,0 0 0,0 0 0,0 0 0,0 0 0,0 1 0,0-1 0,-1 0 0,1 0 0,0 1 0,-1-1 0,-45 13 0,33-6 0,0 0 0,0 1 0,1 0 0,0 1 0,0 1 0,1 0 0,0 0 0,1 1 0,1 1 0,-13 16 0,11-11 0,1 2 0,1 0 0,1 0 0,0 1 0,1 0 0,-8 35 0,4 12 0,2 0 0,4 1 0,4 115 0,2-145 0,1-21 0,0 0 0,1 0 0,1 0 0,1-1 0,0 1 0,1-1 0,1 0 0,1 0 0,0-1 0,1 1 0,14 20 0,5 1 0,2-1 0,2-1 0,35 31 0,-49-53 0,0-2 0,1 0 0,0-1 0,1-1 0,0-1 0,0 0 0,40 9 0,96 14 0,-145-28 0,1 0 0,0-1 0,0 0 0,0-1 0,1 0 0,-1-1 0,0 0 0,0-1 0,0 0 0,0 0 0,0-2 0,0 1 0,0-1 0,0-1 0,14-6 0,68-46 0,-2-5 0,135-117 0,-209 163 0,-1 0 0,-1-1 0,0-1 0,-1 0 0,0-1 0,-2-1 0,0 0 0,-1 0 0,-1-1 0,-1-1 0,-1 1 0,-1-1 0,0-1 0,-2 1 0,0-1 0,-2 0 0,2-41 0,-5 40 0,-1-1 0,-1 1 0,-1-1 0,-2 1 0,0 0 0,-1 0 0,-14-34 0,13 42 0,0 1 0,-1 0 0,0 1 0,-1 0 0,-1 0 0,0 1 0,-1 0 0,0 1 0,-1 0 0,0 1 0,0 0 0,-20-11 0,4 6 0,-1 1 0,-1 1 0,0 2 0,0 1 0,-1 1 0,-1 2 0,-57-7 0,-17 7 0,-108 6 0,100 3 0,110-3 8,0 1-1,-1 0 1,1 1-1,0-1 1,-1 1-1,1-1 1,0 1-1,0 1 1,0-1-1,0 1 1,0-1-1,0 1 1,0 0-1,0 1 1,-3 2-1,4-2-94,1 0-1,-1 0 1,1 0 0,0 1-1,0-1 1,0 1 0,0 0-1,1 0 1,0 0-1,-1-1 1,1 1 0,1 0-1,-1 0 1,1 0 0,-1 1-1,1 3 1,0 17-6739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0 498 24575,'3'-12'0,"0"1"0,0-1 0,1 1 0,1-1 0,0 1 0,0 0 0,1 1 0,0 0 0,10-13 0,1-3 0,4-8 0,0 1 0,3 1 0,34-37 0,-43 54 0,0 1 0,1 0 0,1 1 0,0 1 0,1 1 0,0 1 0,38-17 0,-31 17-455,-1-1 0,31-19 0,-34 17-6371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1 896 24575,'2'-9'0,"0"0"0,1 0 0,0 0 0,0 1 0,1-1 0,0 1 0,1 0 0,9-12 0,54-72 0,101-125 0,-27 33 0,-119 154 0,2 1 0,44-41 0,-17 20 0,-41 36 0,0 0 0,0 0 0,9-18 0,14-19 0,-34 50-39,1 0 0,-1 1 0,0-1 0,1 1 0,-1-1 0,0 1 0,1-1 0,-1 1 0,1-1 0,-1 1 0,1-1 0,-1 1 0,1 0 0,-1-1 0,1 1 0,-1 0 0,1-1 0,-1 1 0,1 0 0,0 0 0,-1 0 0,1-1 0,0 1 0,-1 0 0,1 0 0,0 0 0,-1 0 0,1 0 0,-1 0 0,1 0 0,0 0 0,-1 1 0,1-1 0,0 0 0,6 7-6787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24575,'14'1'0,"1"0"0,-1 1 0,0 0 0,1 2 0,-1-1 0,-1 2 0,1 0 0,-1 1 0,1 0 0,-2 1 0,18 11 0,11 12 0,73 68 0,-22-17 0,106 98 0,-35-28 0,-163-151 0,6 4-105,0 1 0,0-1 0,-1 2 0,1-1 0,-1 0 0,0 1 0,-1 0 0,0 0 0,0 1 0,0-1 0,0 1 0,2 7 0,-1 8-6721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0 24575,'1'10'0,"0"0"0,1 0 0,0 0 0,6 15 0,5 30 0,-9-15 0,-1-1 0,-7 74 0,2-94 0,-1-1 0,0 0 0,-2 0 0,0-1 0,-1 1 0,-1-1 0,0 0 0,-14 21 0,13-23 20,0 1 0,-8 26 0,2-7-1445,6-17-5401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2:01.3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7 521 24575,'5'5'0,"2"7"0,0 7 0,-1 5 0,-3 3 0,0-2-8191</inkml:trace>
  <inkml:trace contextRef="#ctx0" brushRef="#br0" timeOffset="1">7 0 24575,'0'6'0,"-5"1"0,3-1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24575,'5'0'0,"2"5"0,0 7 0,-2 12 0,-1 7 0,-2 3 0,-1 2 0,0-1 0,-1-1 0,-1-1 0,1 0 0,0-2 0,0 0 0,0 0 0,5-6 0,2-7-8191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24575,'41'-1'0,"-27"0"0,1 0 0,0 1 0,-1 1 0,1 0 0,22 6 0,-33-6 0,0 0 0,-1 1 0,1 0 0,0-1 0,-1 1 0,0 1 0,1-1 0,-1 0 0,0 1 0,0 0 0,0-1 0,-1 1 0,1 0 0,-1 0 0,0 1 0,1-1 0,-1 1 0,-1-1 0,1 1 0,0-1 0,-1 1 0,0 0 0,0 0 0,0 0 0,0 5 0,11 63 0,-3 1 0,0 96 0,-10-142-341,1 0 0,2-1-1,8 47 1,-3-47-6485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24575,'6'0'0,"6"0"0,6 0 0,6 0 0,4 0 0,2 0 0,2 0 0,-1 0 0,1 0 0,-5 0-8191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24575,'5'2'0,"-1"-1"0,1 1 0,-1 0 0,0 1 0,1-1 0,-1 1 0,0 0 0,-1 0 0,1 0 0,-1 0 0,4 5 0,13 9 0,24 14 0,-2 1 0,-2 3 0,-1 1 0,-2 1 0,58 77 0,-60-71 0,3-1 0,60 51 0,31 35 0,-86-84 0,2-1 0,92 66 0,-87-71 0,-34-26 0,-5-5 0,0 1 0,-1 0 0,0 1 0,0 0 0,-1 0 0,-1 1 0,11 14 0,-19-23-39,1 0 0,-1 0 0,0-1 0,0 1 0,1 0 0,-1 0 0,0 0 0,0-1 0,0 1 0,0 0 0,0 0 0,0 0 0,-1 0 0,1-1 0,0 1 0,0 0 0,-1 0 0,1-1 0,0 1 0,-1 0 0,1 0 0,0-1 0,-1 1 0,1 0 0,-1-1 0,1 1 0,-1-1 0,0 1 0,1-1 0,-1 1 0,0-1 0,1 1 0,-1-1 0,-1 1 0,-14 7-6787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430 220 24575,'0'0'0,"-1"0"0,0 0 0,0 0 0,1 0 0,-1-1 0,0 1 0,1 0 0,-1 0 0,0 0 0,1-1 0,-1 1 0,0 0 0,1-1 0,-1 1 0,1 0 0,-1-1 0,1 1 0,-1-1 0,1 1 0,-1-1 0,1 1 0,-1-1 0,1 1 0,-1-1 0,1 0 0,0 1 0,-1-1 0,1 0 0,0 0 0,-1-26 0,2 20 0,1 0 0,-1 0 0,2 0 0,-1 0 0,5-9 0,0 6 0,1 0 0,0 0 0,1 1 0,-1 0 0,2 1 0,-1 0 0,1 0 0,0 1 0,1 0 0,0 0 0,0 2 0,0-1 0,1 1 0,-1 1 0,1 0 0,0 1 0,1 0 0,20-2 0,-18 4 0,0 1 0,0 0 0,0 1 0,0 1 0,0 0 0,-1 1 0,1 1 0,-1 0 0,0 1 0,0 0 0,0 1 0,-1 1 0,0 0 0,0 1 0,20 16 0,8 8 0,0 1 0,43 49 0,-72-68 0,-1 0 0,0 0 0,-1 1 0,0 0 0,-2 1 0,0 0 0,0 1 0,-2 0 0,0 0 0,5 24 0,3 29 0,-3 2 0,2 134 0,-13-183 0,-2-1 0,-1 0 0,-1 1 0,0-1 0,-2 0 0,-1-1 0,0 0 0,-1 0 0,-2 0 0,-23 37 0,23-43 0,-1 0 0,0 0 0,-2-1 0,0 0 0,0-1 0,-1-1 0,-1 0 0,0-1 0,0-1 0,-1 0 0,0-1 0,-1-1 0,-29 11 0,7-8 0,0-2 0,0-1 0,0-2 0,-1-2 0,0-2 0,0-1 0,-52-6 0,50-1 0,0-3 0,1-1 0,-78-30 0,104 34 0,0 0 0,1-1 0,0 0 0,1-1 0,0-1 0,0 0 0,0-1 0,1 0 0,1-1 0,0 0 0,0-1 0,1 0 0,1-1 0,0 0 0,1 0 0,0-1 0,1 0 0,0 0 0,2-1 0,-1 0 0,-5-27 0,-2-16 0,3-1 0,1 0 0,1-76 0,8 111 0,6-134 0,-4 141 0,1 0 0,1 0 0,1 0 0,0 1 0,1-1 0,0 1 0,11-17 0,91-152 0,-105 181 4,0-1 1,1 1-1,-1-1 0,1 1 0,-1 0 0,1 0 1,0 1-1,1-1 0,-1 1 0,1 0 0,-1 0 1,1 0-1,0 1 0,0 0 0,0 0 0,0 0 1,1 0-1,7 0 0,6-1-157,1 2 0,-1 0 0,37 3 1,-24 0-682,-5-1-5992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24575,'3'0'0,"0"1"0,-1 0 0,1-1 0,0 1 0,0 0 0,-1 0 0,1 0 0,-1 1 0,1-1 0,-1 1 0,1-1 0,-1 1 0,0 0 0,0 0 0,0 0 0,0 0 0,0 0 0,0 1 0,0-1 0,-1 0 0,1 1 0,-1-1 0,0 1 0,0 0 0,0-1 0,0 1 0,1 4 0,4 12 0,-2 2 0,6 37 0,-6-29 0,3 30 0,-3 0 0,-4 83 0,-2-61 0,2-79-58,0 4-160,0 0 0,0 0 0,0 0 0,-1 0 1,-3 11-1,-3-4-6608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1 24575,'1'0'0,"0"0"0,0 0 0,-1 0 0,1 0 0,0 0 0,-1 0 0,1 0 0,0 1 0,-1-1 0,1 0 0,0 0 0,-1 1 0,1-1 0,-1 1 0,1-1 0,0 0 0,-1 1 0,1-1 0,-1 1 0,1-1 0,-1 1 0,1-1 0,-1 1 0,0 0 0,1-1 0,-1 1 0,0 0 0,1-1 0,-1 1 0,0 0 0,0 28 0,-15 25 0,9-38 0,0 1 0,1 0 0,1 0 0,1 0 0,0 0 0,1 1 0,1-1 0,2 34 0,0-44 0,0 0 0,1 0 0,-1 0 0,1-1 0,1 1 0,-1-1 0,1 1 0,0-1 0,1 0 0,0 0 0,0 0 0,0-1 0,0 0 0,1 1 0,0-1 0,0-1 0,0 1 0,1-1 0,0 0 0,-1 0 0,1-1 0,1 1 0,-1-1 0,0-1 0,8 3 0,-8-3 0,0-1 0,1 1 0,-1-1 0,0-1 0,0 1 0,1-1 0,-1 0 0,0-1 0,1 1 0,-1-1 0,0-1 0,0 1 0,0-1 0,0 0 0,0 0 0,0-1 0,-1 1 0,1-1 0,-1-1 0,0 1 0,1-1 0,-2 0 0,1 0 0,0 0 0,-1-1 0,0 0 0,0 1 0,0-2 0,-1 1 0,1 0 0,-1-1 0,-1 1 0,1-1 0,-1 0 0,0 0 0,0 0 0,2-11 0,-3 8 0,1 0 0,-1 0 0,-1 0 0,0-1 0,0 1 0,0 0 0,-1 0 0,-1 0 0,0 0 0,0 0 0,-1 0 0,0 0 0,0 1 0,-1-1 0,0 1 0,0 0 0,-1 0 0,-11-13 0,9 12 0,-1 1 0,-1 0 0,1 1 0,-1 0 0,-1 0 0,1 1 0,-1 0 0,0 1 0,0 0 0,-1 1 0,0 0 0,1 0 0,-1 1 0,-1 1 0,-10-2 0,-8 1-1365,3 2-5461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91 283 24575,'-12'-34'0,"0"4"0,10 24 0,1 0 0,0-1 0,1 1 0,-1 0 0,1 0 0,0 0 0,1 0 0,-1 0 0,1 0 0,0 0 0,1 0 0,0 0 0,0 0 0,0 0 0,0 1 0,1-1 0,0 1 0,0-1 0,0 1 0,1 0 0,0 0 0,0 1 0,0-1 0,1 1 0,-1 0 0,1 0 0,0 1 0,0-1 0,0 1 0,11-5 0,6-1 0,0 0 0,0 1 0,1 2 0,0 0 0,0 1 0,1 2 0,-1 0 0,1 1 0,0 2 0,0 0 0,-1 2 0,1 0 0,-1 2 0,1 1 0,-1 0 0,0 2 0,-1 0 0,0 2 0,0 0 0,-1 2 0,0 0 0,34 25 0,-8 0 0,49 49 0,-80-69 0,-1 1 0,0 1 0,-1 1 0,-1 0 0,0 1 0,10 23 0,-14-25 0,-1 1 0,0 0 0,-1 0 0,-1 1 0,-1 0 0,-1 0 0,-1 1 0,2 31 0,-4-38 0,-1 1 0,0 0 0,-1 0 0,0 0 0,-1 0 0,-1-1 0,0 1 0,-1-1 0,-1 0 0,0 0 0,-1 0 0,-1-1 0,-9 15 0,-134 187 0,144-207 0,-1 0 0,0 0 0,0 0 0,-1-1 0,0 0 0,0-1 0,-1 0 0,1 0 0,-2-1 0,1 0 0,0 0 0,-1-1 0,-19 5 0,14-6 0,0 0 0,-1-1 0,1-1 0,-1 0 0,0-1 0,1-1 0,-1-1 0,-26-5 0,17 0 0,0 0 0,0-2 0,1 0 0,1-2 0,-1-1 0,2 0 0,0-2 0,0-1 0,2 0 0,-1-1 0,-21-24 0,24 19 0,1 0 0,1-2 0,1 1 0,1-2 0,2 0 0,0 0 0,-9-27 0,3-4 0,3 0 0,-11-75 0,0 9-1365,22 95-5461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24575,'3'1'0,"0"0"0,0-1 0,0 1 0,0 1 0,0-1 0,0 0 0,0 1 0,0-1 0,-1 1 0,1 0 0,0 0 0,3 3 0,32 33 0,-28-27 0,93 77 0,-75-67 0,-1 2 0,-1 0 0,28 34 0,-42-42-97,129 174-1171,-130-171-5558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539 19 24575,'1'0'0,"1"0"0,-1 0 0,0-1 0,1 1 0,-1 0 0,1-1 0,-1 1 0,0-1 0,1 0 0,-1 1 0,0-1 0,0 0 0,1 0 0,-1 0 0,0 0 0,0 0 0,0 0 0,0 0 0,1-2 0,-3-1 0,-13 18 0,-218 279 0,141-143 0,67-106 0,-2 0 0,-1-2 0,-56 65 0,80-103-136,-1-1-1,1 0 1,0 0-1,-1 0 1,0 0-1,0-1 1,0 1-1,0-1 0,-6 2 1,-14 3-6690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2:01.9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123 139 24575,'-1'12'0,"-1"-1"0,-1 1 0,0-1 0,0 0 0,-1 0 0,-1 0 0,1-1 0,-2 1 0,-12 18 0,-11 23 0,21-36 0,1 1 0,0 0 0,1 0 0,1 0 0,1 1 0,-4 26 0,8-38 0,0 0 0,0 0 0,1 0 0,-1-1 0,1 1 0,1 0 0,-1 0 0,1 0 0,0-1 0,0 1 0,0-1 0,1 0 0,0 1 0,0-1 0,1 0 0,-1-1 0,1 1 0,0-1 0,0 1 0,0-1 0,1-1 0,0 1 0,6 4 0,-6-4 0,0-1 0,0 1 0,1-1 0,-1 0 0,1 0 0,0-1 0,0 1 0,0-1 0,0-1 0,0 1 0,0-1 0,0 0 0,0 0 0,1-1 0,-1 0 0,0 0 0,1 0 0,-1-1 0,0 0 0,0 0 0,0-1 0,0 0 0,0 0 0,0 0 0,0-1 0,-1 1 0,1-1 0,-1-1 0,1 1 0,-1-1 0,-1 0 0,1 0 0,0-1 0,-1 1 0,0-1 0,4-5 0,7-9 0,-1-1 0,0-1 0,-2 0 0,0-1 0,-2 0 0,0-1 0,-1 0 0,-2 0 0,0-1 0,-1 0 0,-2 0 0,-1-1 0,0 1 0,-2-1 0,-1 1 0,-4-40 0,3 57 0,0 0 0,-1 0 0,0 1 0,0-1 0,-1 0 0,1 1 0,-1 0 0,-1-1 0,1 1 0,-1 1 0,0-1 0,-1 0 0,1 1 0,-1 0 0,0 0 0,0 0 0,-1 1 0,0 0 0,1 0 0,-1 0 0,-1 1 0,1-1 0,-9-2 0,14 6 0,0-1 0,1 1 0,-1 0 0,0-1 0,0 1 0,0 0 0,0-1 0,0 1 0,0 0 0,0 0 0,0 0 0,1 0 0,-1 0 0,0 0 0,0 0 0,0 0 0,0 1 0,0-1 0,0 0 0,0 0 0,0 1 0,1-1 0,-1 0 0,0 1 0,0-1 0,0 1 0,1 0 0,-1-1 0,-1 2 0,2-1 0,-1 1 0,1-1 0,-1 1 0,1 0 0,0-1 0,-1 1 0,1 0 0,0 0 0,0-1 0,0 1 0,1 0 0,-1-1 0,0 1 0,1 3 0,4 11 0,1-1 0,11 25 0,-12-31 0,-4-5 0,151 364 0,-135-315 0,-1 1 0,-3 1 0,-3 0 0,-2 1 0,1 59 0,-8-66 0,-1 85 0,-1-119 0,0-1 0,-1 0 0,-1 1 0,-1-1 0,0 0 0,-10 24 0,12-35 0,1 0 0,0 0 0,-1 0 0,0 0 0,1 0 0,-1 0 0,-1 0 0,1-1 0,0 1 0,-1-1 0,1 0 0,-1 1 0,1-1 0,-1 0 0,0-1 0,0 1 0,0 0 0,0-1 0,0 0 0,-1 1 0,1-1 0,0-1 0,-1 1 0,1 0 0,0-1 0,-1 1 0,1-1 0,-1 0 0,1-1 0,-4 1 0,3-2 0,0 1 0,0-1 0,0 0 0,0 0 0,1 0 0,-1 0 0,1-1 0,-1 1 0,1-1 0,0 0 0,0 0 0,0 0 0,0-1 0,1 1 0,-1-1 0,1 1 0,0-1 0,0 0 0,0 0 0,1 0 0,-1 0 0,1 0 0,-1-6 0,-2-12 15,1 1 0,0-1 0,2 0 0,3-41 0,19-86-560,-13 102-350,-4 21-5931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1 24575,'-13'3'0,"19"5"0,22 5 0,6-9 0,1-1 0,62-3 0,22 1 0,-116-1 0,0 1 0,0-1 0,0 1 0,0-1 0,0 1 0,-1 0 0,1 0 0,0 0 0,-1 0 0,1 1 0,0-1 0,-1 1 0,0-1 0,1 1 0,-1 0 0,0 0 0,0 0 0,0 0 0,0 0 0,0 1 0,-1-1 0,1 1 0,-1-1 0,1 1 0,-1-1 0,0 1 0,0 0 0,0 0 0,-1-1 0,1 1 0,0 0 0,-1 0 0,0 0 0,0 0 0,0 0 0,0 3 0,-1 13 0,-1-1 0,-1 1 0,0-1 0,-9 27 0,7-27 0,-19 63 0,12-41 0,1 1 0,2 0 0,-4 43 0,-3 52 59,7-73-771,0 67 0,9-104-6114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 24575,'0'5'0,"5"2"0,12-1 0,9 0 0,4-3 0,4 0 0,-1-2 0,1-1 0,-6-5 0,-2-2 0,-6-5 0,-7-1-8191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1136 216 24575,'6'0'0,"1"0"0,-1-1 0,0 0 0,0 0 0,0 0 0,1-1 0,5-2 0,-11 4 0,0 0 0,-1-1 0,1 1 0,0 0 0,-1-1 0,1 1 0,0-1 0,-1 1 0,1-1 0,-1 1 0,1-1 0,0 0 0,-1 1 0,0-1 0,1 0 0,-1 1 0,1-1 0,-1 0 0,0 0 0,1 1 0,-1-1 0,0 0 0,0 0 0,0 0 0,0-1 0,0 0 0,-1 1 0,1-1 0,-1 0 0,0 1 0,1-1 0,-1 1 0,0-1 0,0 1 0,0-1 0,0 1 0,0 0 0,0-1 0,-1 1 0,1 0 0,-3-2 0,-9-5 0,0-1 0,-1 2 0,-1 0 0,1 1 0,-1 0 0,0 1 0,0 0 0,-23-3 0,-17-6 0,-57-15 0,-172-23 0,269 49 0,0 1 0,0 0 0,-1 1 0,1 1 0,0 1 0,-1 0 0,1 1 0,0 0 0,0 1 0,0 1 0,1 1 0,-1 0 0,1 1 0,0 0 0,1 1 0,-25 17 0,10-2 0,2 3 0,0 0 0,2 1 0,1 1 0,1 2 0,1 0 0,2 1 0,1 1 0,-25 59 0,31-63 0,2 0 0,1 1 0,2 0 0,0 1 0,2-1 0,-3 50 0,8-65 0,0 0 0,1 0 0,0 0 0,1-1 0,0 1 0,1 0 0,1-1 0,0 0 0,0 0 0,1 0 0,1 0 0,0-1 0,0 0 0,1 0 0,1 0 0,0-1 0,11 11 0,-10-12 0,190 169 0,-172-157 0,2-1 0,0-1 0,1-2 0,0-1 0,56 21 0,-46-26 0,1-1 0,0-2 0,0-2 0,1-2 0,-1-1 0,50-4 0,-23 1 0,-29 1 0,78-8 0,-104 5 0,0-1 0,-1 0 0,1 0 0,-1-2 0,0 1 0,0-2 0,-1 1 0,1-2 0,-1 1 0,11-10 0,0-2 0,-1 0 0,-1-1 0,-1-1 0,-1-1 0,-1-1 0,0 0 0,-2-1 0,0-1 0,-2 0 0,-1-1 0,-1-1 0,14-46 0,-19 52 0,6-17 0,-3 0 0,0-1 0,3-49 0,-11 74 0,-1 1 0,0-1 0,-1 1 0,-1-1 0,0 1 0,0-1 0,-1 1 0,-1 0 0,0 0 0,-1 0 0,0 1 0,-1-1 0,0 1 0,-9-12 0,-38-43 0,-63-63 0,98 114 0,-1 0 0,0 2 0,-1 0 0,0 1 0,-1 1 0,-23-9 0,1-1 0,34 17 20,0-1 0,0 1 0,-1 1 0,0 0 0,-10-2 0,17 4-88,0 1 1,0-1-1,0 1 1,0 0-1,1 0 1,-1 1-1,0-1 1,0 1-1,0-1 1,0 1-1,0 0 1,0 0-1,0 0 1,1 0-1,-1 1 1,1-1-1,-1 1 1,1 0-1,-1-1 1,1 1-1,-3 3 1,-9 13-6759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350 0 24575,'-1'5'0,"-1"0"0,-1 0 0,1 0 0,-1 0 0,0 0 0,0-1 0,0 0 0,0 1 0,-1-1 0,-7 7 0,-3 4 0,-8 12 0,-17 19 0,2 1 0,2 3 0,-47 88 0,0 10-1365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1 0,0-1 0,0 1 0,0-1 0,0 1 0,0 0 0,0-1 0,0 1 0,0 0 0,0-1 0,-1 1 0,1 0 0,0 0 0,-1 0 0,1 0 0,0 0 0,-1 0 0,1 0 0,-1 0 0,1 0 0,-1 0 0,0 0 0,1 0 0,-1 0 0,0 2 0,7 39 0,-5-28 0,28 120 0,67 181 0,-47-166 0,-16-60-1365,-21-63-5461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142 125 24575,'1'-6'0,"0"1"0,0 0 0,0 1 0,1-1 0,-1 0 0,1 0 0,0 1 0,1-1 0,-1 1 0,1-1 0,0 1 0,0 0 0,0 0 0,1 0 0,-1 1 0,1-1 0,0 1 0,0 0 0,0 0 0,0 0 0,1 1 0,-1-1 0,1 1 0,5-2 0,0-1 0,1 1 0,0 0 0,0 1 0,1 0 0,-1 1 0,1 0 0,-1 0 0,1 1 0,19 2 0,-26 0 0,0 0 0,0 1 0,0 0 0,0 0 0,0 1 0,-1-1 0,1 1 0,-1 0 0,1 0 0,-1 1 0,0-1 0,-1 1 0,1 0 0,-1 0 0,1 0 0,-1 0 0,0 0 0,-1 1 0,1 0 0,-1-1 0,0 1 0,0 0 0,0 0 0,-1 0 0,2 8 0,0-3 0,-1 0 0,0-1 0,-1 1 0,0 0 0,-1 0 0,0 0 0,0-1 0,-1 1 0,0 0 0,-1 0 0,0-1 0,0 1 0,-5 9 0,-10 10 0,-2-1 0,-1-2 0,-1 0 0,-1-1 0,-30 27 0,26-30 0,0-1 0,-1-1 0,-32 17 0,27-17 0,1 1 0,-32 28 0,61-47 0,0 0 0,0-1 0,0 1 0,0 0 0,1 0 0,-1 0 0,1 0 0,-1 0 0,1 0 0,0 0 0,0 0 0,0 1 0,0-1 0,0 0 0,0 1 0,1-1 0,-1 1 0,1-1 0,0 1 0,0-1 0,0 5 0,1-4 0,0 0 0,0 0 0,0 0 0,0 0 0,1 0 0,0-1 0,-1 1 0,1 0 0,0-1 0,0 1 0,0-1 0,1 0 0,-1 0 0,5 4 0,4 1 0,-1-1 0,1 0 0,0 0 0,1-1 0,-1-1 0,1 0 0,22 5 0,-21-6-97,0-1-1,0-1 1,0 0-1,0 0 1,0-1-1,0-1 1,0 0-1,0-1 1,0-1-1,-1 1 1,1-2-1,-1 0 0,17-8 1,-8 0-6729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186 0 24575,'-1'3'0,"-1"0"0,0 0 0,0-1 0,0 1 0,0-1 0,0 1 0,0-1 0,-1 0 0,1 0 0,-6 3 0,-6 8 0,-8 12 0,1 1 0,1 1 0,-25 44 0,40-62 0,0 0 0,1 0 0,0 1 0,0-1 0,1 1 0,0 0 0,1 0 0,0 0 0,1 0 0,0 0 0,0 1 0,1-1 0,0 0 0,1 0 0,3 19 0,-3-26 0,0 0 0,0 0 0,0 0 0,1 0 0,-1 0 0,0 0 0,1 0 0,0 0 0,0-1 0,0 1 0,0-1 0,0 1 0,1-1 0,-1 0 0,1 0 0,-1 0 0,1 0 0,0 0 0,-1-1 0,1 1 0,0-1 0,0 0 0,1 0 0,-1 0 0,0 0 0,0 0 0,0-1 0,1 1 0,-1-1 0,6 0 0,0-1 0,0 0 0,0-1 0,0 0 0,-1-1 0,1 0 0,-1 0 0,1-1 0,-1 0 0,13-9 0,-16 10 0,1-1 0,-1 1 0,0 0 0,1 1 0,0-1 0,-1 1 0,1 0 0,9-2 0,-14 4 0,1 0 0,-1 0 0,0 0 0,0 0 0,1 0 0,-1 1 0,0-1 0,0 0 0,0 1 0,1-1 0,-1 1 0,0-1 0,0 1 0,0-1 0,0 1 0,0 0 0,0-1 0,1 3 0,0-1 0,0 0 0,-1 0 0,0 0 0,1 1 0,-1-1 0,0 0 0,0 1 0,0-1 0,-1 1 0,1 0 0,0 4 0,1 13 35,-1 0 0,-2 35 0,-1-38-329,2 1 0,0-1 0,1 1 0,3 17 0,2-14-6532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2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523 43 24575,'0'-2'0,"0"0"0,0 1 0,0-1 0,0 0 0,-1 0 0,1 1 0,-1-1 0,1 0 0,-1 1 0,0-1 0,1 0 0,-1 1 0,0-1 0,0 1 0,0-1 0,0 1 0,0 0 0,-1-1 0,1 1 0,0 0 0,-1 0 0,1 0 0,-1 0 0,1 0 0,-1 0 0,1 0 0,-1 1 0,0-1 0,1 0 0,-1 1 0,0 0 0,1-1 0,-1 1 0,0 0 0,0 0 0,1 0 0,-1 0 0,0 0 0,0 0 0,1 0 0,-3 1 0,-12 1 0,0 1 0,0 0 0,-26 10 0,20-7 0,-10 3 0,1 2 0,0 1 0,-43 23 0,59-27 0,1 0 0,0 2 0,1 0 0,0 0 0,0 1 0,1 1 0,0 0 0,-17 24 0,23-23 0,0 1 0,0 0 0,1 0 0,1 1 0,1-1 0,0 1 0,0 0 0,0 21 0,-3 12 0,5-40 0,-3 17 0,-3 51 0,7-69 0,1 0 0,-1 1 0,1-1 0,0 0 0,1 0 0,0 1 0,0-1 0,1-1 0,-1 1 0,1 0 0,7 10 0,13 13 0,2-2 0,0 0 0,2-2 0,1 0 0,1-2 0,64 40 0,-43-31 0,1-2 0,1-2 0,90 35 0,-104-51 0,0-2 0,1-1 0,0-2 0,1-1 0,0-2 0,52-1 0,-29-5 0,0-2 0,62-11 0,-97 8 0,0 0 0,0-2 0,-1-1 0,0-2 0,0 0 0,42-26 0,-34 16 0,-1-1 0,-2-2 0,0-1 0,38-40 0,-59 53 0,-1-1 0,0 0 0,-1 0 0,0-1 0,-1 0 0,-1-1 0,0 1 0,-1-1 0,0-1 0,-1 1 0,-1-1 0,-1 0 0,3-29 0,-4 25 0,-2-1 0,0 1 0,-1-1 0,-1 1 0,-5-27 0,4 36 0,-1 1 0,1 0 0,-2 0 0,1 0 0,-1 0 0,-1 1 0,0 0 0,0 0 0,-1 0 0,0 1 0,-13-12 0,-5-1 0,-1 1 0,-1 1 0,-1 2 0,0 1 0,-1 1 0,-1 1 0,0 2 0,-51-14 0,17 9 0,-2 4 0,0 3 0,-79-3 0,-73 11-1365,187 3-5461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2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1135 95 24575,'-1'-1'0,"1"-1"0,0 1 0,0 0 0,-1 0 0,1 0 0,-1 1 0,1-1 0,-1 0 0,1 0 0,-1 0 0,0 0 0,1 0 0,-1 1 0,0-1 0,0 0 0,0 0 0,1 1 0,-1-1 0,0 1 0,0-1 0,0 1 0,0-1 0,-1 0 0,-30-9 0,20 6 0,-17-4 0,0 1 0,0 1 0,0 2 0,-1 1 0,0 1 0,1 1 0,-1 2 0,0 1 0,0 1 0,1 2 0,0 1 0,0 1 0,0 2 0,-35 15 0,-20 9 0,20-8 0,-66 35 0,110-49 0,0 1 0,1 1 0,1 1 0,0 0 0,1 1 0,0 1 0,-17 22 0,15-14 0,2 0 0,0 2 0,1 0 0,2 0 0,1 1 0,1 1 0,1 1 0,2-1 0,1 1 0,1 1 0,1 0 0,2 0 0,1 0 0,1 46 0,2-43 0,2 1 0,7 44 0,-7-66 0,1-1 0,1 1 0,0 0 0,1-1 0,0 0 0,1 0 0,0-1 0,0 1 0,15 16 0,7 2 0,0-1 0,44 32 0,-26-23 0,-7-7 0,2-2 0,1-2 0,0-1 0,2-3 0,1-1 0,72 22 0,-83-35 0,-1-2 0,1-2 0,0 0 0,0-3 0,62-4 0,-31 2 0,-44 0 0,0-1 0,0-1 0,-1-1 0,1 0 0,-1-2 0,0 0 0,21-11 0,16-10 0,54-36 0,-61 34 0,-34 18 0,0 0 0,0-1 0,-1-1 0,-1 0 0,0-1 0,-1-1 0,0 0 0,-1-1 0,-1 0 0,-1-1 0,12-24 0,-8 10 0,-1 0 0,-2-1 0,-1 0 0,-1-1 0,7-58 0,-15 81 0,28-356 0,-30 353 0,0 1 0,-1 0 0,-1 0 0,0 0 0,0 0 0,-1 0 0,-1 1 0,0 0 0,0 0 0,-1 0 0,-1 0 0,0 1 0,0 0 0,-17-16 0,-1 0 0,-2 2 0,0 0 0,-56-34 0,52 38-105,-1 2 0,-1 1 0,-1 1 0,0 2 0,0 2 0,-2 1 0,1 1 0,-1 2 0,-1 2 0,1 1 0,-1 2 0,-39 2 0,49 1-6721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2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184 57 24575,'0'1'0,"0"-1"0,0 0 0,0 1 0,0-1 0,0 1 0,0-1 0,-1 1 0,1-1 0,0 1 0,0-1 0,0 0 0,0 1 0,0-1 0,-1 1 0,1-1 0,0 0 0,0 1 0,-1-1 0,1 0 0,0 1 0,-1-1 0,1 0 0,0 1 0,-1-1 0,1 0 0,0 1 0,-1-1 0,1 0 0,0 0 0,-1 0 0,1 0 0,-1 1 0,0-1 0,1 0 0,0-1 0,-1 1 0,1 0 0,0 0 0,-1-1 0,1 1 0,0 0 0,0-1 0,0 1 0,-1 0 0,1-1 0,0 1 0,0-1 0,0 1 0,0 0 0,0-1 0,0 1 0,0 0 0,0-1 0,0 1 0,0-1 0,0 1 0,0 0 0,0-1 0,0 1 0,0-1 0,0 1 0,0 0 0,0-1 0,0 1 0,1 0 0,-1-1 0,0 1 0,0 0 0,1-1 0,-1 1 0,0 0 0,0-1 0,1 1 0,-1 0 0,0 0 0,0-1 0,1 1 0,-1 0 0,1 0 0,3-5 0,0 0 0,0 1 0,0 0 0,1 0 0,-1 0 0,1 1 0,0-1 0,0 1 0,1 0 0,-1 1 0,1-1 0,-1 1 0,1 0 0,0 1 0,-1-1 0,1 1 0,0 0 0,0 1 0,0-1 0,0 1 0,0 0 0,0 1 0,9 1 0,-11-2 0,0 1 0,0 0 0,0 0 0,0 0 0,-1 0 0,1 1 0,0 0 0,-1-1 0,1 1 0,-1 1 0,1-1 0,-1 0 0,0 1 0,0 0 0,0 0 0,0-1 0,-1 2 0,1-1 0,-1 0 0,0 0 0,0 1 0,0-1 0,0 1 0,-1 0 0,1 0 0,-1-1 0,0 1 0,0 0 0,0 0 0,-1 0 0,1 0 0,-1 0 0,0 0 0,0 0 0,-2 7 0,1-7 0,0 1 0,0 0 0,-1-1 0,0 1 0,0-1 0,0 0 0,-1 0 0,1 0 0,-1 0 0,0 0 0,0 0 0,-7 6 0,-52 41 0,34-30 0,-56 40 0,62-47 0,0 1 0,1 2 0,1 0 0,0 0 0,1 2 0,-20 27 0,36-43 0,1 0 0,0 0 0,0 0 0,0 0 0,0 0 0,1 1 0,-1-1 0,1 1 0,0-1 0,0 1 0,0 0 0,1-1 0,-1 1 0,1 0 0,0 0 0,0-1 0,0 1 0,0 0 0,1 0 0,0-1 0,-1 1 0,1-1 0,2 6 0,0-6 0,-1 0 0,0 0 0,1 0 0,0 0 0,0 0 0,0 0 0,0-1 0,0 1 0,0-1 0,1 0 0,-1 0 0,1 0 0,0-1 0,-1 1 0,1-1 0,0 0 0,0 0 0,0 0 0,0-1 0,0 1 0,5-1 0,0 1-170,0-2-1,0 1 0,0-1 1,0 0-1,0-1 0,0 0 1,10-4-1,2-1-6655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2:02.5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24575,'1'0'0,"1"1"0,-1-1 0,0 1 0,0-1 0,0 1 0,0 0 0,0-1 0,0 1 0,0 0 0,0 0 0,0 0 0,0 0 0,0 0 0,0 0 0,0 0 0,-1 0 0,1 0 0,-1 0 0,1 1 0,0-1 0,-1 0 0,0 0 0,1 0 0,-1 1 0,0-1 0,0 3 0,7 42 0,-7-40 0,3 26 0,25 337 0,-24 134 0,-6-293 0,2-201 0,0-5 0,-1 0 0,1-1 0,0 1 0,0-1 0,0 1 0,0 0 0,1-1 0,-1 1 0,1-1 0,0 1 0,0-1 0,0 1 0,1-1 0,-1 0 0,1 0 0,3 5 0,-5-8 0,1 0 0,0 0 0,0 0 0,0 0 0,-1 0 0,1 0 0,0 0 0,0-1 0,0 1 0,-1 0 0,1 0 0,0-1 0,0 1 0,-1 0 0,1-1 0,0 1 0,-1-1 0,1 1 0,0 0 0,-1-1 0,1 0 0,0 1 0,-1-1 0,1 1 0,-1-1 0,0 0 0,1 1 0,-1-1 0,1 0 0,-1 0 0,1-1 0,15-28 0,-15 26 0,25-75 0,-2 0 0,-21 73 0,0 0 0,0 0 0,0 0 0,1 1 0,-1-1 0,1 1 0,1 0 0,-1 0 0,10-8 0,-13 12 0,1 0 0,-1 0 0,1 0 0,-1 0 0,1 0 0,0 0 0,-1 0 0,1 1 0,0-1 0,0 1 0,-1-1 0,1 1 0,0 0 0,0-1 0,0 1 0,0 0 0,-1 0 0,1 1 0,0-1 0,0 0 0,0 0 0,0 1 0,2 1 0,0 0 0,0 0 0,-1 0 0,1 0 0,-1 1 0,0 0 0,0-1 0,0 1 0,0 0 0,-1 1 0,4 4 0,2 4 0,-1 1 0,0 0 0,-1 0 0,0 1 0,4 16 0,26 169 0,-3-16 0,-32-179-75,-1 1-24,1 0 0,0-1 0,1 1-1,-1 0 1,1-1 0,0 1-1,0-1 1,1 0 0,-1 0 0,1 0-1,0 0 1,5 6 0,3-4-6727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2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243 0 24575,'-2'4'0,"0"0"0,1 0 0,-1 0 0,-1-1 0,1 1 0,0-1 0,-1 1 0,0-1 0,0 0 0,0 0 0,0 0 0,0-1 0,-1 1 0,1-1 0,-6 3 0,-14 14 0,1 6 0,2 2 0,-27 45 0,32-48 0,4-4 0,0 0 0,2 1 0,0 0 0,2 0 0,0 1 0,-6 38 0,13-54 0,0-1 0,0 1 0,1-1 0,0 1 0,0-1 0,0 1 0,0-1 0,1 0 0,0 1 0,0-1 0,1 0 0,-1 0 0,1-1 0,0 1 0,0 0 0,1-1 0,-1 0 0,1 0 0,0 0 0,0 0 0,1-1 0,-1 1 0,9 4 0,-7-4 0,-1-1 0,1 1 0,1-1 0,-1 0 0,0-1 0,1 1 0,-1-1 0,1 0 0,-1-1 0,1 0 0,0 0 0,0 0 0,0-1 0,0 0 0,-1 0 0,1-1 0,0 0 0,0 0 0,7-2 0,-11 2 0,0-1 0,-1 1 0,1-1 0,0 0 0,-1 0 0,1 0 0,-1 0 0,0 0 0,1 0 0,-1 0 0,0-1 0,-1 0 0,1 1 0,0-1 0,-1 0 0,1 1 0,-1-1 0,0 0 0,0 0 0,0 0 0,0 0 0,0-1 0,-1 1 0,0 0 0,1 0 0,-1 0 0,0 0 0,-1 0 0,1-1 0,0 1 0,-1 0 0,0 0 0,-1-3 0,0-4 0,-1 1 0,-1 0 0,1 0 0,-1 0 0,-1 1 0,1-1 0,-2 1 0,1 0 0,-12-12 0,-30-26-1365,34 32-5461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2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340 94 24575,'-35'-11'0,"5"-1"0,23 11 0,0-1 0,1 2 0,-1-1 0,0 1 0,0 0 0,1 0 0,-1 1 0,0-1 0,0 2 0,1-1 0,-1 1 0,1 0 0,-11 5 0,10-3 0,0 1 0,1 0 0,-1 0 0,1 1 0,0-1 0,1 2 0,-1-1 0,1 0 0,0 1 0,1 0 0,-4 7 0,-8 13 0,2 0 0,1 1 0,1 0 0,2 1 0,1 0 0,1 1 0,-5 35 0,11-50 0,1-1 0,0 1 0,1 0 0,1-1 0,0 1 0,1-1 0,1 1 0,0-1 0,1 0 0,1 0 0,0 0 0,0-1 0,2 0 0,0 0 0,0 0 0,1-1 0,10 13 0,7 5 0,-14-14 0,1-1 0,1 0 0,0-1 0,1 0 0,1-1 0,0 0 0,0-2 0,25 15 0,19-1 0,2-3 0,117 26 0,-171-46 0,34 10 0,-34-9 0,0 0 0,-1 0 0,1-1 0,0-1 0,0 1 0,0-1 0,1 0 0,-1 0 0,0-1 0,0 0 0,0-1 0,0 1 0,1-1 0,7-3 0,22-10 0,0-2 0,-1-1 0,-1-3 0,-1 0 0,-1-2 0,0-2 0,-2 0 0,-1-3 0,-1 0 0,-1-2 0,30-41 0,-52 60 0,-1 0 0,0 0 0,0-1 0,-1 0 0,0 0 0,-1 0 0,-1 0 0,0 0 0,2-19 0,-3 0 0,-1 0 0,-5-45 0,4 66 0,-1 0 0,-1 1 0,1-1 0,-1 0 0,-1 1 0,1 0 0,-2 0 0,1 0 0,-1 0 0,0 1 0,0-1 0,-1 1 0,0 1 0,-1-1 0,1 1 0,-16-11 0,-8-3 0,-1 1 0,-67-30 0,26 14 0,46 21 0,-146-70 0,150 76 0,1 1 0,-1 1 0,0 1 0,0 1 0,-1 1 0,-33-1 0,34 5 0,1 1 0,0 1 0,-1 1 0,1 1 0,1 0 0,-1 2 0,1 0 0,0 2 0,1 0 0,0 1 0,-32 22 0,10-11-1365,22-14-5461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2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94 33 24575,'182'31'0,"-152"-29"0,98 1 0,-117-3 0,-1-1 0,1 0 0,-1-1 0,1 0 0,-1 0 0,0-1 0,0-1 0,0 1 0,11-8 0,-20 11 0,0 0 0,-1 0 0,1 0 0,-1-1 0,1 1 0,-1 0 0,1 0 0,-1-1 0,1 1 0,-1 0 0,1-1 0,-1 1 0,1 0 0,-1-1 0,0 1 0,1-1 0,-1 1 0,0-1 0,1 1 0,-1-1 0,0 1 0,1-1 0,-1 1 0,0-1 0,0 1 0,0-1 0,0 0 0,0 1 0,0-1 0,1 1 0,-1-1 0,0 0 0,-1 1 0,1-1 0,0 1 0,0-1 0,0 0 0,-23-11 0,-35 4 0,21 6 0,1 1 0,-1 3 0,1 1 0,-1 1 0,1 2 0,-70 22 0,73-18 0,21-8 0,0 2 0,0 0 0,1 0 0,-1 1 0,-10 6 0,19-9 0,0 0 0,0 1 0,1-1 0,-1 0 0,1 1 0,-1-1 0,1 1 0,0 0 0,0 0 0,0 0 0,0 0 0,1 0 0,-1 1 0,1-1 0,0 0 0,0 1 0,0-1 0,0 1 0,1-1 0,-1 1 0,1-1 0,0 4 0,0-4 0,0 0 0,1-1 0,-1 1 0,1-1 0,0 1 0,0-1 0,0 1 0,0-1 0,0 0 0,0 1 0,1-1 0,-1 0 0,1 0 0,0 0 0,-1 0 0,1 0 0,0 0 0,0-1 0,0 1 0,0-1 0,1 1 0,-1-1 0,0 0 0,1 0 0,-1 0 0,4 1 0,9 4 0,1-1 0,0-1 0,19 2 0,-14-2 0,203 29 0,-219-32 0,17 3 0,1 0 0,0 2 0,-1 1 0,35 15 0,-50-19 0,-1 0 0,0 1 0,-1 0 0,1 0 0,-1 1 0,0 0 0,0 0 0,0 0 0,-1 0 0,1 1 0,-1-1 0,-1 1 0,1 0 0,-1 0 0,0 1 0,0-1 0,-1 1 0,0-1 0,0 1 0,0 7 0,0-7 0,-1 0 0,0 0 0,0 0 0,-1 0 0,0 0 0,0 0 0,-1 1 0,0-1 0,0 0 0,-1 0 0,0 0 0,0-1 0,0 1 0,-1 0 0,-4 6 0,2-6 0,0 0 0,0-1 0,-1 1 0,0-1 0,0-1 0,-1 1 0,0-1 0,0 0 0,0 0 0,0-1 0,-1 0 0,-10 4 0,-5 2 0,0 0 0,-1-2 0,0-1 0,0-1 0,-1-1 0,0-1 0,0-1 0,0-1 0,-42-2 0,63-1-105,1 1 0,0-1 0,0 1 0,-1-1 0,1 0 0,0 0 0,0-1 0,0 1 0,0-1 0,0 1 0,1-1 0,-5-3 0,-6-9-6721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2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82 93 24575,'0'-4'0,"1"0"0,0 0 0,0 0 0,0 1 0,0-1 0,1 0 0,-1 1 0,1-1 0,0 1 0,0-1 0,0 1 0,1 0 0,-1 0 0,1 0 0,0 0 0,0 1 0,0-1 0,0 1 0,0-1 0,0 1 0,1 0 0,-1 1 0,1-1 0,-1 0 0,8-1 0,-3 0 0,0 0 0,1 1 0,0 0 0,-1 0 0,1 1 0,0 0 0,0 0 0,0 1 0,0 0 0,13 3 0,-19-3 0,0 0 0,0 1 0,-1 0 0,1 0 0,0 0 0,0 0 0,0 0 0,-1 0 0,1 1 0,-1-1 0,1 1 0,-1 0 0,1-1 0,-1 1 0,0 0 0,0 1 0,0-1 0,0 0 0,-1 1 0,1-1 0,0 1 0,-1-1 0,0 1 0,0 0 0,2 5 0,-2-4 0,-1 0 0,0-1 0,-1 1 0,1 0 0,-1 0 0,1 0 0,-1-1 0,0 1 0,-1 0 0,1-1 0,-1 1 0,1-1 0,-1 1 0,0-1 0,0 0 0,0 1 0,-1-1 0,1-1 0,-5 5 0,-10 9 0,-1-1 0,-1-1 0,0 0 0,-33 16 0,34-20 0,0 0 0,1 1 0,1 1 0,0 0 0,0 1 0,-21 24 0,35-34 0,-1 0 0,1 0 0,-1 0 0,1 0 0,0 1 0,1-1 0,-1 1 0,0-1 0,1 1 0,0 0 0,0-1 0,0 1 0,0 0 0,1 0 0,-1 0 0,1 0 0,0 0 0,0 0 0,1-1 0,-1 1 0,1 0 0,0 0 0,0 0 0,0 0 0,0-1 0,1 1 0,1 3 0,1-2 0,-1 0 0,1 0 0,1 0 0,-1-1 0,0 0 0,1 0 0,0 0 0,0 0 0,0-1 0,1 0 0,-1 0 0,1 0 0,-1-1 0,1 0 0,0 0 0,10 2 0,9 0-151,1-1-1,-1-1 0,0-1 0,1-2 1,-1 0-1,0-2 0,0 0 1,26-8-1,-24 4-6674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2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24575,'0'5'0,"0"8"0,6 5 0,1 6 0,-1 4 0,0 2 0,-2 2 0,-2 0 0,-1 0 0,0 0 0,-1-1 0,0 0 0,-6-5 0,-6-8 0,-2-6-8191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2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401 73 24575,'5'-30'0,"-4"27"0,0 0 0,0 0 0,-1 0 0,1 0 0,-1-1 0,0 1 0,0 0 0,0 0 0,-1-5 0,1 8 0,0-1 0,0 1 0,0-1 0,-1 1 0,1 0 0,0-1 0,0 1 0,-1 0 0,1-1 0,0 1 0,-1 0 0,1 0 0,0-1 0,-1 1 0,1 0 0,-1 0 0,1 0 0,0-1 0,-1 1 0,1 0 0,-1 0 0,1 0 0,-1 0 0,1 0 0,0 0 0,-1 0 0,1 0 0,-1 0 0,-24 8 0,-16 12 0,2 2 0,1 1 0,-46 37 0,71-49 0,-1 1 0,2 0 0,-1 1 0,2 0 0,0 1 0,1 1 0,0-1 0,1 2 0,0-1 0,2 1 0,-8 22 0,6-11 0,1 0 0,2 1 0,1 0 0,1 0 0,0 43 0,3-33 0,1-11 0,0-1 0,6 38 0,-4-55 0,0 1 0,1 0 0,0-1 0,0 0 0,1 0 0,1 0 0,-1 0 0,1-1 0,1 1 0,6 7 0,7 10 0,1-2 0,1-1 0,1 0 0,1-2 0,1 0 0,1-2 0,40 24 0,50 28 0,-85-51 0,0-1 0,1-1 0,1-2 0,47 17 0,-42-21 0,13 5 0,0-3 0,61 10 0,-97-22 0,1-1 0,-1 0 0,1 0 0,-1-2 0,1 0 0,0 0 0,-1-2 0,0 1 0,0-2 0,0 0 0,0-1 0,22-10 0,-25 9 0,28-15 0,66-47 0,-93 58 0,0 0 0,-1-1 0,0 0 0,0 0 0,-2-1 0,1-1 0,-2 0 0,15-27 0,-9 7 0,-2 0 0,-1-1 0,-1-1 0,-2 0 0,-1 0 0,-2 0 0,1-53 0,-7 79 0,0-1 0,0 1 0,-1 0 0,0-1 0,0 1 0,-1 0 0,-7-15 0,-37-63 0,24 49 0,3 5 0,-1 2 0,-1 0 0,-2 1 0,-2 2 0,0 0 0,-2 2 0,0 1 0,-2 1 0,-1 1 0,0 2 0,-2 1 0,-1 2 0,-43-17 0,44 23 0,-1 1 0,1 2 0,-2 1 0,1 2 0,-1 1 0,0 2 0,-62 2 0,46 4 0,1 3 0,1 1 0,-53 16 0,46-11 0,27-6-1365,2-2-5461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2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1074 156 24575,'9'2'0,"0"0"0,0 1 0,0 0 0,16 8 0,-13-6 0,-35-20 0,-5-2 0,-1 1 0,-1 2 0,0 1 0,0 1 0,-1 2 0,-56-12 0,23 10 0,0 3 0,-85-1 0,85 9 0,18 0 0,-81 9 0,114-7 0,0 1 0,1 1 0,-1 1 0,1 0 0,0 0 0,0 1 0,1 0 0,-1 1 0,1 1 0,0 0 0,-11 9 0,12-4 0,1 0 0,-1 0 0,2 2 0,0-1 0,0 1 0,1 0 0,-8 25 0,4-13 0,-63 163 0,66-162 0,2 1 0,0 0 0,1 0 0,2 0 0,1 33 0,1-44 0,1 1 0,1-1 0,1 1 0,0-1 0,2 0 0,0 0 0,0 0 0,2 0 0,0-1 0,1 0 0,14 24 0,-3-6 0,28 73 0,1 1 0,-39-94 0,2 1 0,-1-2 0,2 1 0,0-1 0,1-1 0,0 0 0,0-1 0,2 0 0,17 11 0,5 1 0,2-2 0,59 25 0,-63-33 0,1-1 0,1-2 0,0-1 0,1-2 0,-1-2 0,1-1 0,74-3 0,-39 0 0,-44 1 0,0-1 0,-1-2 0,1-1 0,28-6 0,-48 6 0,-1-1 0,1 0 0,-1 0 0,0-1 0,0 0 0,0 0 0,0 0 0,-1-1 0,7-6 0,52-58 0,-27 26 0,-24 28 0,-1-1 0,-1-1 0,-1 1 0,0-2 0,-1 0 0,-1 0 0,11-33 0,-2-5 0,15-80 0,-27 88 0,-1 0 0,-3 0 0,-4-61 0,1 26 0,0 72 0,1 1 0,-1 0 0,-1 0 0,0 0 0,0 0 0,-1 0 0,0 1 0,-7-15 0,-3 0 0,-32-42 0,43 62 0,-19-28 0,-20-40 0,30 49 0,-1 0 0,-1 1 0,-2 1 0,0 0 0,-19-19 0,22 29 0,0 0 0,-1 1 0,0 1 0,0 0 0,-1 1 0,0 1 0,-20-8 0,24 11 0,0 1 0,0 0 0,-1 0 0,1 1 0,-1 0 0,0 1 0,1 0 0,-1 1 0,0 0 0,0 1 0,-18 3 0,24-3-151,0 1-1,1 0 0,-1-1 0,1 2 1,-1-1-1,1 0 0,0 1 1,-7 6-1,-10 10-6674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3:17.4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 24575,'0'-4'0,"1"0"0,0 0 0,0 0 0,0 0 0,0 0 0,1 0 0,0 1 0,0-1 0,0 0 0,0 1 0,0-1 0,1 1 0,-1 0 0,1 0 0,0 0 0,0 0 0,0 0 0,0 1 0,1-1 0,-1 1 0,1 0 0,0 0 0,-1 0 0,1 0 0,0 1 0,0 0 0,4-1 0,-4 0 0,-1 1 0,0 1 0,0-1 0,1 0 0,-1 1 0,0-1 0,1 1 0,-1 0 0,0 0 0,1 1 0,-1-1 0,0 1 0,1 0 0,-1-1 0,0 1 0,0 1 0,0-1 0,0 0 0,0 1 0,0-1 0,0 1 0,0 0 0,-1 0 0,1 0 0,-1 1 0,1-1 0,-1 0 0,0 1 0,0 0 0,0-1 0,0 1 0,0 0 0,-1 0 0,2 4 0,-1-1 0,0 1 0,0-1 0,-1 1 0,1-1 0,-2 1 0,1 0 0,-1-1 0,0 1 0,0 0 0,-1-1 0,-2 12 0,2-14 0,0 0 0,-1 0 0,0 0 0,1 0 0,-1 0 0,-1 0 0,1-1 0,-1 1 0,1-1 0,-1 1 0,0-1 0,0 0 0,0 0 0,-1 0 0,1-1 0,-1 1 0,0-1 0,-5 3 0,-5 6 0,29-7 0,-1-2 0,-8-1 0,0 1 0,0-1 0,0 1 0,0 0 0,-1 0 0,1 1 0,-1 0 0,0 0 0,1 0 0,-1 1 0,-1-1 0,1 1 0,7 8 0,-9-8 0,-1-1 0,0 0 0,0 0 0,-1 1 0,1-1 0,0 1 0,-1 0 0,0-1 0,0 1 0,0 0 0,0 0 0,-1-1 0,0 1 0,0 0 0,0 0 0,0 0 0,0 0 0,-1 0 0,1-1 0,-1 1 0,0 0 0,0 0 0,-3 4 0,1-2 8,0-1 0,0 1 0,-1-1 0,0 0 0,0 0 0,0 0 0,-1-1 0,0 1 0,1-1 0,-2 0 0,1 0 0,0-1 0,-1 1 0,-7 2 0,6-2-132,0-1 0,-1 0 1,0 0-1,1-1 0,-1 0 0,0 0 1,0-1-1,0 0 0,0-1 0,0 1 1,-8-2-1,-10-4-6702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3:17.8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24575,'5'0'0,"2"5"0,-1 7 0,5 7 0,0 5 0,-2 4 0,-3 2 0,-1 1 0,2 1 0,1 0 0,-1 0 0,-2-1 0,-2 0 0,-1 0 0,-1-5-8191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3:19.0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316 4 24575,'-3'-4'0,"-4"12"0,-9 22 0,12-23 0,-243 469 0,222-429-1365,12-27-5461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2:02.8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 1 24575,'-4'82'0,"-23"133"0,13-133 0,-3 129 0,17-185 0,2 0 0,0 0 0,2 0 0,1-1 0,1 0 0,1 0 0,2 0 0,0-1 0,1 0 0,15 24 0,-19-41-105,-1 1 0,1-1 0,1 0 0,-1-1 0,1 0 0,1 0 0,-1 0 0,1-1 0,0 0 0,0 0 0,0-1 0,11 4 0,7 1-6721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3:19.8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24575,'4'0'0,"-1"1"0,1 0 0,-1 0 0,1 1 0,-1-1 0,1 1 0,-1 0 0,0-1 0,0 1 0,0 1 0,0-1 0,-1 0 0,1 1 0,0-1 0,-1 1 0,0 0 0,1 0 0,-1 0 0,0 0 0,-1 0 0,1 1 0,-1-1 0,3 6 0,1 4 0,0 1 0,-1-1 0,0 1 0,3 26 0,0 16 0,2-1 0,18 64 0,-20-95 0,1 0 0,1-1 0,1 0 0,1-1 0,1 0 0,1 0 0,20 25 0,-32-46-53,0 0-16,1 0 0,-1 0 0,0 1 0,0-1 0,0 0 0,0 1 0,0-1 0,0 1 0,-1-1 0,1 1 0,0 0-1,-1-1 1,1 1 0,-1 0 0,0-1 0,1 1 0,-1 0 0,0 2 0,-5 8-6757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3:24.9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46 101 24575,'0'0'0,"-1"0"0,0-1 0,0 1 0,0 0 0,0 0 0,0 0 0,0-1 0,0 1 0,0 0 0,1-1 0,-1 1 0,0-1 0,0 1 0,1-1 0,-1 0 0,0 1 0,0-1 0,1 1 0,-1-1 0,1 0 0,-1 0 0,1 1 0,-1-1 0,1 0 0,-1 0 0,1 0 0,0 0 0,-1 0 0,1 1 0,0-1 0,0 0 0,0 0 0,0 0 0,-1 0 0,1 0 0,1 0 0,-1 0 0,0 0 0,0 0 0,0 0 0,0 0 0,1 1 0,-1-1 0,0 0 0,1 0 0,-1 0 0,1 0 0,0-1 0,0-1 0,0-1 0,1 0 0,0 1 0,-1 0 0,1-1 0,0 1 0,1 0 0,-1 0 0,0 0 0,1 0 0,4-3 0,1 2 0,1 0 0,0 1 0,0 0 0,1 0 0,-1 1 0,1 1 0,-1-1 0,1 1 0,-1 1 0,1 0 0,0 0 0,11 3 0,-9-2 0,0 1 0,0 1 0,0 0 0,0 1 0,0 0 0,-1 1 0,1 0 0,20 13 0,-27-15 0,-1 0 0,0 1 0,1-1 0,-1 1 0,0 0 0,-1 0 0,1 0 0,-1 0 0,0 1 0,0-1 0,0 1 0,0 0 0,-1 0 0,0 0 0,0 0 0,1 6 0,-2-7 0,-1 0 0,0 0 0,-1-1 0,1 1 0,-1 0 0,0 0 0,0-1 0,0 1 0,0 0 0,0-1 0,-1 1 0,0-1 0,0 1 0,0-1 0,0 0 0,0 0 0,-1 0 0,1 0 0,-1 0 0,0-1 0,0 1 0,0-1 0,-5 3 0,0 1 0,0 0 0,0-1 0,-1-1 0,1 1 0,-1-1 0,-1-1 0,1 0 0,0 0 0,-1-1 0,1 0 0,-11 1 0,6-6 0,17-3 0,21-7 0,-19 12 0,0 0 0,1 0 0,-1 1 0,1-1 0,-1 1 0,1 1 0,-1-1 0,0 1 0,1 0 0,-1 0 0,0 0 0,1 1 0,-1 0 0,0 0 0,0 0 0,-1 1 0,1 0 0,0 0 0,-1 0 0,1 0 0,-1 1 0,0-1 0,0 1 0,-1 0 0,1 0 0,-1 1 0,0-1 0,0 1 0,0-1 0,-1 1 0,4 10 0,-3-10 0,-1 1 0,-1-1 0,1 1 0,-1-1 0,0 1 0,0 0 0,0-1 0,-1 1 0,0 0 0,0 0 0,-1-1 0,1 1 0,-1 0 0,-1 0 0,1-1 0,-1 1 0,0-1 0,0 0 0,0 1 0,-1-1 0,0 0 0,0 0 0,0 0 0,0-1 0,-1 1 0,0-1 0,0 0 0,0 0 0,-1 0 0,-6 4 0,-9 4 0,-1-1 0,0-1 0,-1 0 0,0-2 0,0-1 0,-1 0 0,0-2 0,0-1 0,0 0 0,-39 0 0,37-8-1365,5-3-5461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3:25.8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459 33 24575,'-4'-3'0,"0"-1"0,-1 1 0,1 1 0,-1-1 0,0 0 0,0 1 0,0 0 0,0 0 0,0 1 0,0 0 0,0-1 0,-10 1 0,-71-3 0,63 5 0,8-2 0,1 2 0,-1 0 0,1 1 0,0 0 0,0 1 0,0 1 0,0 0 0,0 1 0,1 0 0,-21 12 0,26-12 0,1 0 0,-1 1 0,1-1 0,1 2 0,-1-1 0,1 1 0,0 0 0,0 0 0,1 0 0,0 1 0,0 0 0,1 0 0,0 0 0,1 1 0,-1-1 0,2 1 0,-1 0 0,-1 9 0,4-14 0,-1 0 0,0 1 0,1-1 0,0 0 0,0 0 0,0 1 0,1-1 0,-1 0 0,1 0 0,0 0 0,0 1 0,1-1 0,-1 0 0,1-1 0,0 1 0,0 0 0,0 0 0,5 5 0,-2-4 0,0 0 0,0 0 0,1 0 0,-1-1 0,1 0 0,0-1 0,1 1 0,-1-1 0,1 0 0,8 3 0,8 0 0,0-1 0,0 0 0,1-2 0,-1-1 0,42 0 0,-56-2 0,1-1 0,-1 0 0,1 0 0,-1-1 0,0 0 0,0 0 0,0-1 0,0 0 0,0-1 0,-1 0 0,17-10 0,-20 10 0,0-1 0,0 1 0,0-2 0,-1 1 0,0 0 0,0-1 0,0 0 0,0 1 0,-1-2 0,0 1 0,0 0 0,-1-1 0,0 1 0,0-1 0,-1 1 0,1-1 0,-1-7 0,0 9 0,0 0 0,-1-1 0,1 1 0,-2 0 0,1-1 0,0 1 0,-1 0 0,0-1 0,0 1 0,-1 0 0,1 0 0,-1 0 0,0 0 0,0 0 0,-1 1 0,0-1 0,1 1 0,-2-1 0,1 1 0,0 0 0,-1 0 0,0 0 0,0 1 0,-4-4 0,-2 1 0,0 0 0,0 1 0,0 1 0,-1-1 0,0 2 0,1-1 0,-1 1 0,-1 1 0,1 0 0,-17 0 0,12 0-170,1 1-1,-1 1 0,0 1 1,0 0-1,0 1 0,1 1 1,-21 5-1,17 0-6655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3:27.3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1594 129 24575,'-1'-2'0,"0"1"0,1-1 0,-1 1 0,0-1 0,0 0 0,1 1 0,-1 0 0,-1-1 0,1 1 0,0 0 0,0-1 0,0 1 0,-1 0 0,1 0 0,0 0 0,-1 0 0,1 0 0,-2 0 0,-35-19 0,29 16 0,-20-10 0,0 2 0,-1 1 0,0 1 0,-1 2 0,0 1 0,-40-4 0,15 7 0,0 2 0,-95 8 0,127-3 0,1 2 0,0 0 0,0 1 0,-42 18 0,-83 51 0,49-19 0,3 4 0,-87 73 0,109-78 0,-37 32 0,98-76 0,1 1 0,1 0 0,0 1 0,0 0 0,-17 29 0,18-16 0,1 0 0,1 0 0,1 1 0,2 0 0,0 0 0,0 29 0,5-55 0,-3 26 0,0 1 0,2-1 0,1 1 0,2-1 0,7 46 0,-6-62 0,0-1 0,0 0 0,1 1 0,0-1 0,1-1 0,0 1 0,0-1 0,1 1 0,1-2 0,-1 1 0,1-1 0,1 0 0,0 0 0,0-1 0,0 0 0,1 0 0,11 6 0,4 0 0,1-1 0,0-1 0,52 14 0,84 12 0,-140-33 0,38 4 0,-1-2 0,1-4 0,75-5 0,-15 0 0,309 4 0,-413-2 0,1-1 0,-2 0 0,1-1 0,0-1 0,0 0 0,-1-1 0,0 0 0,0-1 0,-1-1 0,1 0 0,-1-1 0,21-17 0,-9 5 0,-1-2 0,-1 0 0,0-2 0,36-51 0,-50 61 0,0-1 0,0 0 0,-2 0 0,0-1 0,0 0 0,-2 0 0,0-1 0,-1 1 0,4-32 0,20-135 0,-14 125 0,-11 50 0,0 0 0,-1 0 0,0 0 0,-1 0 0,1-1 0,-1 1 0,-1 0 0,0-1 0,0 1 0,-1-1 0,0 1 0,0 0 0,-3-11 0,-9-11 0,0 0 0,-2 2 0,-1-1 0,-35-44 0,40 59 0,0 0 0,-1 1 0,-1 0 0,0 1 0,-1 1 0,0 0 0,-1 1 0,0 0 0,0 1 0,-22-8 0,29 14-124,0 0 0,-1 1 0,1 0 0,-1 1 0,0 0 0,0 0-1,1 1 1,-1 0 0,0 0 0,-15 4 0,-2 3-6702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3:28.9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49 186 24575,'-2'0'0,"-1"0"0,1-1 0,0 1 0,0 0 0,0-1 0,0 1 0,1-1 0,-1 0 0,0 0 0,0 0 0,0 0 0,0 0 0,1 0 0,-1 0 0,1-1 0,-1 1 0,1-1 0,-1 1 0,1-1 0,0 1 0,-1-1 0,1 0 0,0 0 0,0 1 0,1-1 0,-1 0 0,0 0 0,0 0 0,1 0 0,-1-4 0,0 3 0,0-1 0,1 0 0,0 0 0,-1 0 0,1 1 0,1-1 0,-1 0 0,0 0 0,1 0 0,0 1 0,0-1 0,0 0 0,0 1 0,1-1 0,2-4 0,1 2 0,0 0 0,1 0 0,-1 0 0,2 1 0,-1 0 0,0 0 0,1 1 0,0 0 0,0 0 0,0 0 0,0 1 0,1 0 0,9-2 0,-4 1 0,1 1 0,0 0 0,0 2 0,0-1 0,0 1 0,23 2 0,-34 0 0,0-1 0,0 1 0,0 0 0,0 0 0,-1 0 0,1 0 0,0 0 0,0 1 0,-1-1 0,1 1 0,-1-1 0,1 1 0,-1 0 0,0 0 0,0 0 0,0 1 0,0-1 0,0 0 0,0 1 0,-1-1 0,1 1 0,-1-1 0,1 1 0,-1 0 0,0 0 0,0 0 0,-1 0 0,1 0 0,0-1 0,-1 5 0,1-2 0,-1 0 0,1 0 0,-1 1 0,0-1 0,-1 0 0,1 0 0,-1 0 0,0 0 0,-1 0 0,1 0 0,-1 0 0,0 0 0,0 0 0,0 0 0,-1-1 0,-5 8 0,3-7 0,-1 0 0,1 0 0,-1-1 0,0 0 0,-11 6 0,-18 14 0,70-12 0,-26-10 0,0 1 0,-1 0 0,0 1 0,0 0 0,0 0 0,0 1 0,-1 0 0,1 0 0,-1 0 0,0 1 0,-1 0 0,12 14 0,-16-17 0,0 0 0,0-1 0,0 1 0,0 1 0,0-1 0,0 0 0,-1 0 0,0 1 0,1-1 0,-1 1 0,-1-1 0,1 1 0,0-1 0,-1 1 0,0-1 0,0 1 0,0 0 0,0-1 0,0 1 0,-1-1 0,0 1 0,1-1 0,-1 1 0,-1-1 0,1 1 0,0-1 0,-1 0 0,0 0 0,0 0 0,0 0 0,0 0 0,0 0 0,0 0 0,-1-1 0,-2 3 0,-7 4 0,0 0 0,0-1 0,-1 0 0,0-2 0,-1 1 0,1-1 0,-1-1 0,0-1 0,-1 0 0,-21 3 0,-7 4 0,43-11-5,-3 1-92,0 0-1,1 0 1,-1-1 0,0 1 0,0-1 0,0 1 0,-1-1 0,1 0 0,0 0-1,0 0 1,0-1 0,0 1 0,-4-2 0,-8-7-6729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3:29.5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58 29 24575,'0'-2'0,"1"1"0,0-1 0,-1 1 0,1-1 0,0 1 0,0 0 0,0-1 0,0 1 0,0 0 0,1 0 0,-1 0 0,0 0 0,0 0 0,1 0 0,-1 0 0,1 0 0,-1 0 0,1 1 0,-1-1 0,1 1 0,-1-1 0,1 1 0,-1-1 0,1 1 0,0 0 0,-1 0 0,3 0 0,47-4 0,-47 4 0,0 0 0,0 1 0,0 0 0,0-1 0,0 1 0,0 1 0,0-1 0,0 0 0,0 1 0,0 0 0,-1 0 0,1 0 0,-1 0 0,1 1 0,-1 0 0,0-1 0,0 1 0,0 0 0,-1 0 0,1 1 0,-1-1 0,1 0 0,-1 1 0,0 0 0,0-1 0,-1 1 0,1 0 0,-1 0 0,0 0 0,0 0 0,0 0 0,0 0 0,-1 0 0,0 0 0,0 0 0,0 1 0,0-1 0,0 0 0,-1 0 0,0 0 0,0 0 0,0 0 0,0 0 0,-1 0 0,0-1 0,0 1 0,0 0 0,0-1 0,0 1 0,0-1 0,-1 0 0,0 0 0,0 0 0,-4 4 0,6-7 0,1 1 0,-1-1 0,0 1 0,1-1 0,-1 1 0,0-1 0,1 1 0,-1-1 0,1 1 0,-1-1 0,1 1 0,-1 0 0,1-1 0,-1 1 0,1 0 0,0 0 0,-1-1 0,1 1 0,0 0 0,0 0 0,0-1 0,-1 1 0,1 0 0,0 0 0,0 0 0,0-1 0,0 1 0,0 0 0,1 0 0,-1-1 0,0 1 0,0 0 0,0 0 0,1 0 0,0 1 0,24 23 0,2 3 0,-23-23 0,-2 1 0,1-1 0,0 1 0,-1-1 0,0 1 0,-1 0 0,1-1 0,-1 1 0,0 0 0,0 0 0,-1 0 0,0 0 0,0 0 0,0 0 0,-1 0 0,0 0 0,0 0 0,0 0 0,-1-1 0,0 1 0,0 0 0,0-1 0,-1 1 0,-3 5 0,0-4 0,1 0 0,-1 0 0,-1-1 0,1 1 0,-1-2 0,0 1 0,0-1 0,-1 0 0,0 0 0,1-1 0,-2 0 0,1 0 0,0-1 0,-1 0 0,-13 2 0,2-1-455,-2-1 0,-28 0 0,23-2-6371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3:31.3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617 1 24575,'0'1'0,"-1"0"0,1 0 0,0 0 0,-1 0 0,1 0 0,-1 0 0,1 0 0,-1-1 0,1 1 0,-1 0 0,0 0 0,1 0 0,-1-1 0,0 1 0,0 0 0,0-1 0,1 1 0,-1 0 0,0-1 0,0 1 0,0-1 0,0 1 0,-1-1 0,-30 11 0,20-7 0,-76 24 0,47-16 0,0 2 0,1 1 0,0 3 0,-50 29 0,78-38 0,0 1 0,0 1 0,1 0 0,0 0 0,1 1 0,1 0 0,-1 1 0,2 0 0,0 1 0,-7 16 0,-7 21 0,-23 80 0,37-105 0,2-7 0,1 1 0,1 0 0,1 1 0,0-1 0,2 0 0,0 1 0,3 27 0,0-34 0,0 0 0,1 0 0,0 0 0,2 0 0,-1-1 0,2 0 0,-1 0 0,2 0 0,0 0 0,0-1 0,12 14 0,1-2 0,0 0 0,2-2 0,1 0 0,0-1 0,51 33 0,-52-40 0,1-1 0,1-1 0,-1-1 0,2-1 0,36 9 0,-28-9 0,1-2 0,0-2 0,0-1 0,47 1 0,-53-5 0,-1 2 0,35 7 0,-36-5 0,1-1 0,31 1 0,-48-5 0,0-1 0,-1 0 0,1 0 0,0-1 0,-1 0 0,1-1 0,-1 0 0,1 0 0,14-8 0,208-126 0,-216 128 0,-1-2 0,0 0 0,19-18 0,-28 23 0,0-1 0,0 0 0,-1-1 0,0 1 0,0-1 0,-1 0 0,0 0 0,-1-1 0,4-8 0,1-10 0,-1 0 0,-1 0 0,-1 0 0,-2-1 0,1-46 0,-3 56 0,1-1 0,0 1 0,6-18 0,-4 19 0,0 1 0,-2-1 0,1-25 0,-3 36 0,0 0 0,-1 0 0,0 1 0,0-1 0,-1 0 0,1 1 0,-1-1 0,0 1 0,-1-1 0,1 1 0,-1 0 0,0 0 0,-1 0 0,-3-5 0,-13-15 0,-1 1 0,-1 1 0,-1 1 0,0 1 0,-46-31 0,-133-52 0,155 81 0,22 11 0,4 1 0,1 1 0,-1 0 0,-1 2 0,0 1 0,0 0 0,0 2 0,-45-6 0,42 10 0,-10-1 0,-44 4 0,70-2 0,1 1 0,-1 0 0,0 1 0,1 0 0,0 1 0,-1-1 0,1 1 0,0 1 0,0 0 0,-10 7 0,-145 124-1365,141-115-5461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2:38.4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152 75 24575,'1'0'0,"0"0"0,0 0 0,0 0 0,0-1 0,0 1 0,0 1 0,-1-1 0,1 0 0,0 0 0,0 0 0,0 0 0,0 1 0,0-1 0,0 0 0,0 1 0,0-1 0,-1 1 0,1-1 0,0 1 0,0-1 0,-1 1 0,1 0 0,0-1 0,-1 1 0,1 0 0,0-1 0,-1 1 0,1 0 0,-1 0 0,1 0 0,-1 0 0,0 2 0,1-1 0,-2 0 0,1 0 0,0 0 0,0 0 0,-1 0 0,1 0 0,-1 0 0,0 0 0,1 0 0,-1 0 0,0 0 0,-2 2 0,-4 9 0,-2-1 0,-18 21 0,25-31 0,-21 23 0,-39 56 0,57-73 0,0 0 0,0 0 0,1 1 0,0-1 0,1 1 0,0 0 0,0 0 0,1 0 0,0 0 0,1 0 0,0 0 0,0 14 0,2-18 0,0 0 0,0 1 0,0-1 0,0 0 0,1 0 0,0-1 0,0 1 0,0 0 0,0-1 0,1 1 0,0-1 0,0 1 0,0-1 0,1 0 0,-1-1 0,1 1 0,0-1 0,0 1 0,0-1 0,0 0 0,1 0 0,-1-1 0,1 0 0,5 3 0,4 0 0,-1-1 0,1 0 0,0 0 0,0-2 0,0 1 0,0-2 0,24 0 0,-18-1 0,1-1 0,0 0 0,0-2 0,-1 0 0,0-1 0,0-2 0,0 0 0,0-1 0,-1 0 0,0-2 0,0-1 0,-1 0 0,-1-1 0,0-1 0,29-25 0,-18 9 0,-2 0 0,-1-1 0,-2-2 0,-1-1 0,-1 0 0,-1-2 0,-3 0 0,22-57 0,-27 51 0,-12 39 0,1 0 0,-1 0 0,0 0 0,1 0 0,-1 0 0,0 0 0,0 0 0,1 1 0,-1-1 0,0 0 0,0 0 0,0 0 0,0 0 0,0 0 0,0 0 0,-1 0 0,1 0 0,0 0 0,0 0 0,-1 0 0,1 1 0,0-1 0,-1 0 0,1 0 0,-1 0 0,1 0 0,-1 1 0,0-1 0,1 0 0,-1 1 0,0-1 0,1 0 0,-1 1 0,0-1 0,0 1 0,1-1 0,-1 1 0,-2-1 0,2 2 0,-1-1 0,0 1 0,0 0 0,1 0 0,-1 0 0,0 0 0,1 0 0,-1 1 0,1-1 0,-1 0 0,1 1 0,0-1 0,0 1 0,0-1 0,0 1 0,0 0 0,0-1 0,0 1 0,0 0 0,0 0 0,1 0 0,-1 0 0,1-1 0,-1 1 0,1 4 0,-7 50 0,7-49 0,1 0 0,0 0 0,1-1 0,-1 1 0,1 0 0,0-1 0,1 1 0,0-1 0,0 0 0,0 0 0,1 0 0,-1-1 0,1 1 0,1-1 0,-1 0 0,1 0 0,0 0 0,9 7 0,11 6 0,0-1 0,55 27 0,-32-19 0,39 20 0,-56-30 0,-1 1 0,0 1 0,-1 1 0,35 30 0,-61-46 0,0 1 0,0 0 0,0 0 0,-1 0 0,1 0 0,-1 0 0,0 0 0,0 1 0,0-1 0,0 1 0,-1 0 0,1-1 0,-1 1 0,0 0 0,0 0 0,0 0 0,-1 0 0,1 0 0,-1 6 0,-1-5 0,0 1 0,0-1 0,-1 1 0,0-1 0,0 0 0,0 0 0,-1 0 0,1 0 0,-1 0 0,0 0 0,-1-1 0,-5 7 0,-3 1 0,-1 0 0,0-1 0,-1 0 0,0-1 0,0 0 0,-1-1 0,-1-1 0,-16 7 0,2-4-170,0-1-1,-1-1 0,0-1 1,0-2-1,-1-1 0,0-2 1,-33 0-1,38-4-6655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2:46.7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62 24575,'0'17'0,"3"-23"0,12-26 0,-11 28 0,1 0 0,-1 0 0,0 1 0,1-1 0,0 1 0,0 0 0,0 1 0,0-1 0,0 1 0,0 0 0,1 1 0,-1-1 0,1 1 0,-1 0 0,1 0 0,0 1 0,-1-1 0,1 1 0,0 1 0,-1-1 0,1 1 0,0 0 0,-1 0 0,1 0 0,-1 1 0,0 0 0,0 0 0,1 1 0,-1-1 0,0 1 0,-1 0 0,1 0 0,0 1 0,-1-1 0,0 1 0,0 0 0,0 0 0,0 1 0,-1-1 0,0 1 0,0 0 0,0-1 0,0 1 0,-1 1 0,3 5 0,0 7 0,-1-1 0,-1 0 0,-1 1 0,0 0 0,-1-1 0,-1 1 0,-1 0 0,0 0 0,-1-1 0,-1 1 0,-8 27 0,0-12 0,-1 0 0,-2-1 0,-1-1 0,-38 58 0,52-87 0,0-1 0,0 1 0,-1-1 0,1 1 0,0 0 0,0-1 0,0 1 0,0 0 0,1 0 0,-1 0 0,1 0 0,-1 0 0,1 0 0,-1-1 0,1 1 0,0 0 0,0 0 0,0 0 0,0 0 0,0 0 0,1 0 0,-1 0 0,0 0 0,2 3 0,0-3 0,0 0 0,0-1 0,0 1 0,1 0 0,-1-1 0,1 1 0,-1-1 0,1 0 0,-1 0 0,1 0 0,0 0 0,-1 0 0,1-1 0,0 1 0,0-1 0,0 0 0,3 0 0,44 4 0,0-3 0,80-8 0,-124 6-124,0 0 0,0 0 0,0 0 0,0-1 0,-1 0 0,1 0-1,0 0 1,-1-1 0,0 1 0,7-5 0,2-6-6702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2:47.0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1 106 24575,'5'0'0,"7"0"0,7 0 0,5 0 0,-1-5 0,0-2 0,2 0 0,2-3 0,1-1 0,1 2 0,2-3 0,-1 1 0,1 2 0,0 3 0,-6-3 0,-6-1-8191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2:03.1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65 24575,'11'0'0,"3"-11"0,4-2 0,5-1 0,8 4 0,5 2 0,1 3 0,0 3 0,-2 1 0,-6 1-8191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2:49.1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1109 32 24575,'-1'-1'0,"1"-1"0,-1 1 0,1 0 0,-1-1 0,0 1 0,0 0 0,1 0 0,-1 0 0,0 0 0,0-1 0,0 1 0,0 0 0,-1 1 0,1-1 0,0 0 0,0 0 0,-1 0 0,1 1 0,0-1 0,-1 1 0,1-1 0,0 1 0,-1-1 0,1 1 0,-1 0 0,1 0 0,-3 0 0,-46-6 0,44 6 0,-226-2 0,122 3 0,73 3 0,1 1 0,-1 2 0,1 1 0,1 2 0,0 1 0,-36 17 0,22-9 0,16-7 0,1 1 0,1 1 0,-58 36 0,79-43 0,0 1 0,0 0 0,1 0 0,0 1 0,1 0 0,0 0 0,0 1 0,1 0 0,1 1 0,-1-1 0,2 1 0,-1 1 0,1-1 0,-4 17 0,3-6 0,-5 18 0,-8 55 0,18-84 0,0 0 0,0-1 0,1 1 0,0 0 0,1 0 0,0-1 0,1 1 0,0 0 0,1-1 0,6 16 0,-2-14 0,0-1 0,1 1 0,0-1 0,1-1 0,20 19 0,20 25 0,-38-38 0,0-1 0,1 1 0,1-2 0,0 0 0,1 0 0,1-2 0,-1 1 0,2-2 0,0 0 0,28 14 0,-3-8 0,1-1 0,1-2 0,0-2 0,63 9 0,-42-8 0,-44-8 0,1-1 0,27 3 0,76 8 0,-81-8 0,65 2 0,-94-8 0,-1-2 0,1 0 0,-1 0 0,0-1 0,1-1 0,-1 0 0,0-1 0,-1 0 0,1-1 0,-1 0 0,0-1 0,0-1 0,0 0 0,-1 0 0,0-1 0,-1-1 0,1 1 0,12-16 0,7-5 0,-24 25 0,-1-1 0,1 0 0,-1 0 0,0-1 0,-1 1 0,1-1 0,-1 0 0,0 0 0,-1 0 0,0-1 0,1 0 0,2-9 0,1-8 0,0 0 0,-2-1 0,0 0 0,-2 1 0,-1-1 0,-1 0 0,-1 0 0,-1 0 0,-1 0 0,-1 0 0,-2 0 0,-13-45 0,-10-17 0,21 57 0,-2 1 0,-1 0 0,-2 0 0,0 1 0,-2 1 0,-25-37 0,33 57 0,0 0 0,-1 1 0,1 0 0,-1 0 0,-1 1 0,1 0 0,-1 0 0,-12-5 0,-74-26 0,13 5 0,20 1-1365,41 24-5461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2:40.0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24575,'8'3'0,"-1"0"0,1 1 0,-1 0 0,1 0 0,12 10 0,-6-5 0,109 55 0,-79-43 0,-2 1 0,65 46 0,-38-18-682,85 45-1,-127-80-6143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2:40.4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1 730 24575,'1'-3'0,"1"0"0,0 0 0,1 0 0,-1 0 0,0 0 0,1 1 0,-1-1 0,6-3 0,5-6 0,136-192 0,-10 7 0,-125 176-136,-1 0-1,-1-1 1,-1 0-1,0-1 1,-2 0-1,-1-1 1,-1 0-1,-1 0 0,4-33 1,-8 30-6690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2:41.4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370 19 24575,'2'-13'0,"-2"8"0,-15 7 0,-3 2 0,-1 1 0,1 2 0,1-1 0,-1 2 0,1 0 0,1 1 0,0 1 0,0 1 0,0 0 0,2 1 0,-1 0 0,2 1 0,-1 1 0,2 0 0,0 1 0,1 0 0,0 1 0,-11 22 0,13-21 0,0-1 0,1 1 0,1 0 0,1 1 0,0 0 0,2 0 0,0 0 0,0 1 0,2-1 0,0 23 0,3-26 0,0-1 0,1 1 0,1 0 0,1-1 0,0 0 0,1 0 0,0 0 0,1-1 0,0 1 0,10 12 0,7 20 0,0 5 0,-14-29 0,1-1 0,0-1 0,2 0 0,23 32 0,-9-20 0,2-2 0,44 38 0,-60-58 0,0-1 0,1 0 0,0-1 0,0-1 0,1 0 0,0 0 0,0-2 0,1 0 0,26 6 0,20 3 0,32 6 0,-84-19 0,-1-1 0,0 0 0,0 0 0,0 0 0,0-1 0,0 0 0,0-1 0,0 1 0,9-5 0,23-9 0,-2-2 0,0-2 0,-1-1 0,-1-2 0,47-36 0,-46 28 0,-21 19 0,-1-2 0,0 0 0,18-22 0,-28 29 0,0-1 0,0 0 0,-1 0 0,0-1 0,-1 1 0,0-1 0,0 1 0,0-1 0,-1 0 0,0 0 0,1-15 0,0-11 0,-2 0 0,-1 0 0,-2 0 0,-1 0 0,-1 0 0,-2 1 0,-2-1 0,-1 1 0,-1 1 0,-15-33 0,17 50 0,0 1 0,0-1 0,-2 2 0,0-1 0,0 1 0,-24-22 0,27 28 0,-1 0 0,0 1 0,0 0 0,-1 1 0,1-1 0,-1 1 0,0 1 0,-1 0 0,1 0 0,-1 1 0,0 0 0,-15-2 0,-74-7 0,34 4 0,-75-1 0,-104 10-1365,218-1-5461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2:52.2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0 668 24575,'12'2'0,"-2"-2"0,-4-15 0,3-21 0,2 1 0,1 0 0,2 1 0,26-48 0,20-50 0,-51 108 0,9-27 0,3 1 0,1 1 0,31-49 0,-43 81-1365,-5 6-5461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2:55.1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24575,'1'9'0,"1"0"0,0 0 0,0-1 0,1 1 0,0-1 0,1 1 0,6 10 0,2 8 0,13 34 0,-3 1 0,-3 1 0,-2 1 0,12 102 0,-26-75-1365,-3-65-5461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2:55.5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24575,'8'1'0,"0"0"0,0 0 0,0 1 0,0 0 0,-1 0 0,1 1 0,0-1 0,-1 2 0,0-1 0,0 1 0,0 0 0,0 1 0,9 7 0,8 10 0,0 0 0,21 29 0,-7-10 0,-28-30 0,1 0 0,1-1 0,0 0 0,0-1 0,25 15 0,-35-23 0,0 0 0,0 0 0,1 0 0,-1 0 0,1 0 0,-1 0 0,1 0 0,-1-1 0,1 0 0,-1 1 0,1-1 0,-1 0 0,1 0 0,-1 0 0,1-1 0,0 1 0,-1-1 0,1 1 0,-1-1 0,0 0 0,1 0 0,-1 0 0,0 0 0,1 0 0,-1 0 0,0-1 0,0 1 0,0-1 0,0 0 0,0 0 0,0 1 0,-1-1 0,1 0 0,-1 0 0,1-1 0,-1 1 0,0 0 0,1 0 0,-1-1 0,-1 1 0,1-1 0,1-3 0,22-65-1365,-20 48-5461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2:56.5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68 40 24575,'1'-1'0,"-1"0"0,0 0 0,1 0 0,-1 0 0,0 0 0,0 0 0,0-1 0,0 1 0,0 0 0,-1 0 0,1 0 0,0 0 0,0 0 0,-1 0 0,1 0 0,0 0 0,-1 0 0,1 0 0,-1 0 0,0 0 0,1 0 0,-1 0 0,0 0 0,1 0 0,-1 0 0,0 1 0,0-1 0,0 0 0,0 1 0,0-1 0,0 1 0,0-1 0,0 1 0,0-1 0,0 1 0,0-1 0,0 1 0,-1 0 0,0 0 0,0 1 0,0 0 0,1-1 0,-1 1 0,0 0 0,1 0 0,-1 0 0,1 0 0,-1 0 0,1 1 0,-1-1 0,1 0 0,0 1 0,0-1 0,0 1 0,0-1 0,0 1 0,0 0 0,0-1 0,0 1 0,1 0 0,-1 0 0,0 1 0,-3 13 0,0 1 0,1-1 0,1 0 0,-1 33 0,3-41 0,0-1 0,0 0 0,1 0 0,-1 1 0,2-1 0,-1 0 0,1 0 0,0 0 0,1 0 0,0-1 0,0 1 0,0-1 0,7 11 0,-8-15 0,0 0 0,-1-1 0,1 1 0,0-1 0,0 1 0,0-1 0,0 1 0,0-1 0,0 0 0,0 0 0,1 0 0,-1 0 0,0-1 0,0 1 0,1-1 0,-1 1 0,0-1 0,1 0 0,-1 0 0,1 0 0,4 0 0,-3-1 0,1-1 0,0 1 0,0-1 0,-1 0 0,1 0 0,-1-1 0,0 1 0,1-1 0,-1 0 0,4-4 0,6-6 0,-1-1 0,0-1 0,0 0 0,14-24 0,13-34 0,-37 67 0,0 0 0,-1-1 0,1 1 0,-1-1 0,0 0 0,-1 0 0,0 0 0,0 0 0,0-8 0,-3 7 0,0 10 0,7 18 0,13 2 0,0-1 0,1 0 0,1-2 0,1-1 0,25 18 0,-22-18 0,0 1 0,-2 1 0,0 2 0,21 26 0,-40-45 0,0 1 0,-1-1 0,0 1 0,0-1 0,0 1 0,0 0 0,0 0 0,-1 0 0,0 0 0,0 0 0,0 0 0,0 0 0,-1 0 0,1 0 0,-1 0 0,0 0 0,0 1 0,-1-1 0,1 0 0,-1 0 0,0 0 0,-2 5 0,1-4 0,-1 0 0,0 0 0,0-1 0,0 1 0,-1-1 0,0 0 0,0 0 0,0 0 0,0-1 0,0 1 0,-1-1 0,1 0 0,-1 0 0,0-1 0,0 1 0,-9 2 0,-31 9 40,-92 18-1,44-12-1483,67-14-5382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2:57.1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214 4 24575,'0'0'0,"0"0"0,0 0 0,0 0 0,0 0 0,0-1 0,0 1 0,0 0 0,0 0 0,0 0 0,0 0 0,0-1 0,0 1 0,0 0 0,0 0 0,0 0 0,-1 0 0,1 0 0,0-1 0,0 1 0,0 0 0,0 0 0,0 0 0,-1 0 0,1 0 0,0 0 0,0 0 0,0 0 0,0 0 0,0-1 0,-1 1 0,1 0 0,0 0 0,0 0 0,0 0 0,-1 0 0,1 0 0,0 0 0,0 0 0,0 0 0,0 0 0,-1 0 0,1 0 0,0 1 0,0-1 0,0 0 0,0 0 0,-1 0 0,1 0 0,0 0 0,0 0 0,0 0 0,0 0 0,0 0 0,-1 1 0,1-1 0,-16 11 0,-13 14 0,21-14 0,0 1 0,0 0 0,1 0 0,0 0 0,1 1 0,1 0 0,0 0 0,0 0 0,-3 22 0,4-17 0,-2-1 0,0 1 0,0-1 0,-17 29 0,21-42-136,-1-1-1,1 0 1,-1 0-1,1-1 1,-1 1-1,0 0 1,0-1-1,-1 0 0,-2 3 1,-12 3-6690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3:03.9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24575,'7'2'0,"-1"0"0,1 0 0,0 1 0,-1 0 0,1 1 0,-1-1 0,11 9 0,-1-2 0,36 20 0,-5-3 0,0 1 0,-2 2 0,-2 2 0,67 62 0,-74-58 0,-22-23 0,1 1 0,-2 1 0,13 17 0,-20-18-1365,-5-2-5461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2:05.0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217 146 24575,'2'-1'0,"0"1"0,0-1 0,0 0 0,0-1 0,-1 1 0,1 0 0,0 0 0,-1-1 0,1 1 0,-1-1 0,1 0 0,-1 1 0,0-1 0,1 0 0,-1 0 0,0 0 0,1-3 0,17-36 0,-19 39 0,1 0 0,0 0 0,-1-1 0,1 1 0,-1 0 0,0 0 0,1-1 0,-1 1 0,0 0 0,-1 0 0,1-1 0,0 1 0,-1 0 0,1 0 0,-1-1 0,1 1 0,-1 0 0,0 0 0,0 0 0,0 0 0,0 0 0,-1 0 0,1 0 0,0 0 0,-1 1 0,0-1 0,1 0 0,-1 1 0,0-1 0,1 1 0,-1 0 0,0 0 0,0-1 0,-3 0 0,2 1 0,-1 0 0,1 0 0,0 0 0,-1 0 0,1 1 0,-1-1 0,1 1 0,0 0 0,-1 0 0,1 0 0,-1 0 0,1 1 0,0-1 0,-1 1 0,1 0 0,0 0 0,-1 0 0,1 1 0,0-1 0,0 1 0,0-1 0,-5 5 0,-1 3 0,0 0 0,1 0 0,1 1 0,-1 0 0,2 1 0,-1-1 0,2 1 0,-10 22 0,4-3 0,2 1 0,-8 39 0,-2 52 0,5 0 0,3 188 0,14-281 0,0-1 0,2 0 0,0 0 0,15 40 0,7 35 0,-25-91 0,1 1 0,1-1 0,0 0 0,0 0 0,1 0 0,1-1 0,0 0 0,0 0 0,2 0 0,-1-1 0,1 0 0,13 13 0,-9-9-93,0 1 1,-2 0-1,1 1 0,-2 0 0,10 22 0,-10-21-715,-1 0-6018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3:04.3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1 584 24575,'-1'-37'0,"2"-1"0,1 1 0,2 0 0,2 1 0,16-59 0,87-189-1365,-103 265-5461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3:06.2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615 63 24575,'0'-1'0,"-1"-1"0,1 1 0,-1-1 0,0 1 0,1 0 0,-1 0 0,0-1 0,0 1 0,0 0 0,0 0 0,0 0 0,0 0 0,0 0 0,0 0 0,0 0 0,0 1 0,-1-1 0,1 0 0,0 0 0,-1 1 0,1-1 0,0 1 0,-1 0 0,1-1 0,-1 1 0,1 0 0,-3-1 0,-46-4 0,44 4 0,-12 1 0,1 1 0,-1 0 0,0 1 0,1 1 0,-1 0 0,1 2 0,0 0 0,0 1 0,-28 14 0,16-5 0,1 1 0,0 2 0,2 1 0,-37 34 0,48-40 0,1 2 0,1 0 0,0 0 0,2 1 0,-1 1 0,2 0 0,0 0 0,1 1 0,1 1 0,1-1 0,0 1 0,2 0 0,0 1 0,1-1 0,1 1 0,-1 26 0,3-33 0,1 0 0,1 0 0,0 0 0,1 0 0,0 0 0,1-1 0,0 1 0,1-1 0,1 0 0,0 0 0,0 0 0,1 0 0,1-1 0,0 0 0,12 14 0,-7-9 0,2 0 0,0-1 0,0-1 0,1 0 0,1-1 0,0-1 0,31 17 0,-29-19 0,135 67 0,-134-70 0,-1 0 0,1-2 0,0 0 0,1-1 0,-1-1 0,33 2 0,-33-6 0,0 0 0,0-1 0,-1-1 0,1-1 0,-1-1 0,0 0 0,0-1 0,0-1 0,-1-1 0,0 0 0,0-1 0,-1-1 0,0-1 0,-1 0 0,-1-1 0,1 0 0,-2-2 0,0 1 0,0-2 0,-2 1 0,11-18 0,-4 4 0,-2 0 0,-1-1 0,-1 0 0,-2-1 0,0-1 0,-3 0 0,0-1 0,-2 1 0,-2-1 0,0-1 0,-1-47 0,-3 67 0,-2 1 0,1-1 0,-1 0 0,-1 0 0,0 1 0,-1-1 0,-1 1 0,0 0 0,0 0 0,-1 0 0,0 0 0,-1 1 0,-1 0 0,0 0 0,0 1 0,-1 0 0,0 0 0,-1 0 0,-10-7 0,9 8 0,-4-6 0,-1 2 0,-30-21 0,38 30 0,0 0 0,0 1 0,-1 0 0,0 0 0,1 0 0,-1 1 0,0 0 0,0 1 0,-16-1 0,-29 2-49,43 1-70,-1 0-1,0-1 0,1 0 1,-1 0-1,1-2 0,-1 1 1,1-1-1,-1-1 0,1 0 1,-11-4-1,1-6-6706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3:08.3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399 951 24575,'-4'-2'0,"1"0"0,-1 0 0,1 0 0,-1 0 0,1-1 0,0 0 0,0 0 0,0 1 0,1-2 0,-4-3 0,-8-9 0,-45-35 0,-55-62 0,90 85 0,2 0 0,0-2 0,2 0 0,-25-52 0,38 68 0,0-2 0,2 1 0,-1-1 0,2 0 0,0 0 0,1 0 0,1 0 0,0-1 0,2 1 0,0-25 0,2 29 0,0 0 0,1 0 0,0 1 0,0-1 0,1 0 0,1 1 0,0 0 0,0 0 0,1 0 0,1 1 0,0 0 0,0 0 0,1 1 0,16-15 0,-10 8 0,2 2 0,0 0 0,1 0 0,0 2 0,1 0 0,0 1 0,1 1 0,35-14 0,-27 15 0,1 2 0,-1 0 0,1 2 0,0 1 0,44 0 0,-46 4 0,31 0 0,72 9 0,-111-7 0,-1 1 0,1 1 0,-1 1 0,0 1 0,0 0 0,0 1 0,-1 0 0,21 14 0,-29-14 0,0-1 0,0 1 0,-1 0 0,0 1 0,0 0 0,-1 0 0,0 0 0,0 1 0,-1 0 0,0 0 0,-1 0 0,6 15 0,1 13 0,-1 1 0,6 40 0,8 31 0,-13-72 0,-2-12 0,-2 0 0,-1 1 0,4 32 0,-9-49 0,-1 1 0,0-1 0,-1 1 0,0-1 0,0 1 0,-1-1 0,0 1 0,-1-1 0,0 0 0,0 0 0,-1-1 0,-8 16 0,4-10 0,-1 0 0,0 0 0,-1-1 0,-1 0 0,0 0 0,0-1 0,-1-1 0,-1 0 0,0 0 0,0-2 0,-1 1 0,0-2 0,-1 0 0,0-1 0,0 0 0,-30 8 0,-14 3 0,24-6 0,0-2 0,0-1 0,-66 6 0,90-14 0,1-1 0,-1 0 0,0-1 0,0-1 0,0 1 0,0-1 0,1-1 0,-1 0 0,1-1 0,0 0 0,0 0 0,0-1 0,1-1 0,-1 1 0,1-2 0,1 1 0,-10-9 0,5 1-154,0 0 0,-20-30-1,24 31-747,-2-2-5924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44.2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 0 24575,'-1'0'0,"0"0"0,0 0 0,0 1 0,0-1 0,0 0 0,0 0 0,0 1 0,0-1 0,1 1 0,-1-1 0,0 0 0,0 1 0,0 0 0,0-1 0,1 1 0,-1-1 0,0 1 0,0 0 0,1 0 0,-1-1 0,0 1 0,1 0 0,-1 0 0,1 0 0,0 0 0,-1 0 0,1 0 0,-1 0 0,1 0 0,0 0 0,0-1 0,0 1 0,-1 0 0,1 0 0,0 0 0,0 1 0,1-1 0,-1 0 0,0-1 0,0 1 0,0 0 0,1 2 0,0 3 0,0-1 0,1 0 0,-1 0 0,1 0 0,0 0 0,5 8 0,26 34 0,3-2 0,1-2 0,65 59 0,-85-84 0,-1 1 0,-1 0 0,17 29 0,-18-26 0,0-1 0,30 32 0,-43-51-92,0-2 37,0 1-1,-1 0 1,1 0 0,0 0-1,-1-1 1,1 1 0,0 0-1,0 0 1,0-1 0,0 1-1,0-1 1,-1 1-1,1-1 1,0 1 0,0-1-1,0 0 1,0 1 0,0-1-1,1 0 1,-1 0 0,0 0-1,2 0 1,-1-5-6771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44.8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0 217 24575,'0'5'0,"0"0"0,1 0 0,-1 0 0,1-1 0,0 1 0,0 0 0,0 0 0,1 0 0,-1-1 0,1 1 0,4 6 0,-4-9 0,-1-1 0,1 1 0,-1 0 0,1-1 0,0 0 0,-1 1 0,1-1 0,0 0 0,0 0 0,0 0 0,0 0 0,0 0 0,0 0 0,0-1 0,0 1 0,1-1 0,-1 1 0,0-1 0,0 0 0,0 0 0,1 0 0,-1 0 0,0 0 0,0-1 0,0 1 0,1-1 0,-1 1 0,3-2 0,13-5 0,-1-1 0,-1 0 0,1-1 0,16-13 0,3 0 0,86-58 0,-106 67 0,0 0 0,0-1 0,-2-1 0,0 0 0,13-19 0,-17 16-1365,-2 0-5461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46.6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952 152 24575,'3'0'0,"0"0"0,0-1 0,0 0 0,0 0 0,0 0 0,-1 0 0,1 0 0,0 0 0,-1-1 0,1 1 0,-1-1 0,1 0 0,-1 1 0,0-1 0,0 0 0,0-1 0,0 1 0,0 0 0,0-1 0,-1 1 0,1-1 0,-1 1 0,1-1 0,-1 0 0,0 1 0,0-1 0,0 0 0,-1 0 0,1 0 0,-1 0 0,1 0 0,-1 0 0,0 0 0,0 1 0,0-1 0,-1-5 0,1 5 0,0 0 0,-1 0 0,1 0 0,-1 0 0,1 0 0,-1 0 0,0 1 0,0-1 0,0 0 0,0 0 0,-1 0 0,1 1 0,-1-1 0,1 1 0,-1-1 0,0 1 0,0 0 0,0 0 0,-1 0 0,1 0 0,0 0 0,-1 0 0,1 1 0,-1-1 0,0 1 0,1-1 0,-1 1 0,0 0 0,0 0 0,0 0 0,0 1 0,1-1 0,-1 1 0,0 0 0,0-1 0,0 1 0,-1 0 0,-3 1 0,-18 5 0,1 1 0,0 1 0,0 1 0,1 1 0,-35 21 0,-19 7 0,-140 68 0,182-85 0,1 2 0,1 1 0,-57 53 0,19-15 0,47-42 0,1 1 0,-32 36 0,45-45 0,0 0 0,1 0 0,0 1 0,1 0 0,1 1 0,0 0 0,0 0 0,2 0 0,0 1 0,0 0 0,2 0 0,0 0 0,0 0 0,2 1 0,-1 19 0,2-15 0,0 17 0,1-1 0,10 67 0,-9-92 0,1 0 0,0-1 0,0 0 0,1 1 0,1-1 0,0 0 0,0-1 0,1 1 0,0-1 0,0 0 0,1-1 0,1 0 0,15 15 0,-2-7 0,0 0 0,2-1 0,0-1 0,0-1 0,1-2 0,1 0 0,30 8 0,-22-10 0,1-1 0,1-2 0,-1-2 0,1-1 0,36-2 0,-52-1 0,0-1 0,-1 0 0,1-2 0,0 0 0,-1-1 0,0-1 0,33-14 0,-38 13 0,-1-1 0,0 0 0,-1-1 0,0 0 0,0-1 0,-1 0 0,0-1 0,-1 0 0,0-1 0,0 0 0,9-16 0,26-48 0,34-81 0,-69 134 0,-2-1 0,10-46 0,-11 41 0,15-42 0,-13 42 0,-2 0 0,0-1 0,-3 1 0,0-1 0,-1 0 0,-2 0 0,-1 0 0,-5-30 0,4 45 0,0 0 0,-1-1 0,0 1 0,-1 1 0,-1-1 0,0 1 0,-1-1 0,0 1 0,-1 1 0,-1-1 0,0 1 0,-17-20 0,14 19-455,0-1 0,-17-30 0,18 27-6371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2:42.8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433 0 24575,'-9'1'0,"0"0"0,0 1 0,0 0 0,0 0 0,0 1 0,0 0 0,1 0 0,-1 1 0,1 0 0,-13 9 0,-10 8 0,-36 33 0,33-26 0,9-8 0,1 1 0,0 1 0,-32 39 0,49-51 0,0 0 0,0 0 0,1 1 0,0 0 0,1 0 0,1 1 0,-1-1 0,2 1 0,0 0 0,0 0 0,1 0 0,-1 18 0,2 0 0,1 1 0,1 0 0,2 0 0,9 45 0,-7-58 0,1 0 0,0-1 0,1 0 0,1 0 0,1 0 0,0-1 0,1 0 0,21 25 0,-6-13 0,1-1 0,2-1 0,0-1 0,2-2 0,0 0 0,2-3 0,0 0 0,1-2 0,1-2 0,1 0 0,53 14 0,32 10 0,-45-15 0,123 26 0,-160-44 0,126 16 0,-142-22 0,-1-1 0,1-1 0,-1-1 0,0-1 0,39-9 0,-25 1 0,0-1 0,-1-2 0,56-31 0,-76 37 0,1-1 0,-2-1 0,1 0 0,-1 0 0,-1-2 0,0 1 0,-1-2 0,0 0 0,0 0 0,11-21 0,-16 22 0,-1 0 0,-1-1 0,0 1 0,0-1 0,-2 0 0,1 0 0,0-23 0,-6-98 0,-1 52 0,4 47 0,1 17 0,-1 1 0,-1-1 0,0 1 0,-7-30 0,6 42 0,1 0 0,-1 0 0,0 0 0,-1 1 0,1-1 0,-1 0 0,0 1 0,0 0 0,0 0 0,-1 0 0,1 0 0,-1 0 0,0 1 0,0-1 0,-1 1 0,1 0 0,0 1 0,-1-1 0,0 1 0,-5-2 0,-36-14 0,-2 2 0,0 2 0,-57-8 0,-84-19 0,130 26 0,-1 2 0,0 3 0,-97-4 0,43 12 0,-140 7 0,237-3-227,0 0-1,0 2 1,0 0-1,0 1 1,-19 9-1,19-5-6598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2:43.6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149 1 24575,'12'0'0,"-2"1"0,-13 19 0,-14 24 0,-26 54 0,25-63 0,2 1 0,-20 68 0,33-89 0,3-11 0,-1 0 0,0 0 0,1 0 0,-2 0 0,1 0 0,0-1 0,-1 1 0,1 0 0,-1-1 0,0 1 0,0-1 0,-4 5 0,-1-7-1365,1-7-5461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50.2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18 24575,'-1'-8'0,"0"-1"0,15 9 0,3 5 0,0 0 0,0 2 0,-1 0 0,1 1 0,-2 1 0,1 0 0,-2 1 0,21 17 0,107 109 0,-111-105 0,188 180 0,-71-72 0,506 394 0,-527-438 0,-125-93-50,13 9-279,0 1 0,-1 0 1,16 18-1,-20-17-6497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50.7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1 911 24575,'0'-2'0,"1"-1"0,-1 1 0,1-1 0,0 1 0,0 0 0,0-1 0,0 1 0,1 0 0,-1 0 0,0 0 0,1 0 0,0 0 0,-1 0 0,4-2 0,31-26 0,-28 24 0,112-81 0,44-35 0,-93 65 0,1 3 0,3 3 0,3 4 0,1 3 0,2 3 0,146-50 0,-105 44 0,156-85 0,-143 74-1365,-110 49-5461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2:06.6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24575,'2'91'0,"15"108"0,-10-136-682,-1 107-1,-7-144-6143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26.2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185 0 24575,'-1'9'0,"-1"-1"0,0 1 0,-1-1 0,0 1 0,0-1 0,-1 0 0,0-1 0,-1 1 0,1-1 0,-1 1 0,-1-1 0,-10 10 0,-17 29 0,16-21 0,2 1 0,2 1 0,0 0 0,-16 49 0,27-68 0,1-1 0,-1 1 0,2 0 0,-1-1 0,1 1 0,0 0 0,0 0 0,1-1 0,0 1 0,3 10 0,-3-13 0,2 0 0,-1 0 0,0 1 0,1-2 0,0 1 0,0 0 0,1 0 0,-1-1 0,1 0 0,0 0 0,0 0 0,1 0 0,-1-1 0,1 1 0,9 4 0,0-1 0,0 0 0,1-1 0,0-1 0,0 0 0,0-1 0,1-1 0,-1 0 0,1-1 0,0-1 0,0 0 0,30-4 0,-26 1 0,1-1 0,-1-1 0,1-1 0,-1-1 0,-1-1 0,1-1 0,-1 0 0,29-19 0,-34 18 0,-2-1 0,1 0 0,-2-1 0,1 0 0,-1-1 0,-1 0 0,10-16 0,-13 19 0,-2-1 0,1 1 0,-1-1 0,0 0 0,-1 0 0,0-1 0,-1 1 0,0-1 0,-1 0 0,0 0 0,1-13 0,-4 18 0,0 1 0,0-1 0,-1 1 0,1-1 0,-1 1 0,-1 0 0,1 0 0,-6-9 0,8 13 0,-1 0 0,1-1 0,-1 1 0,1 0 0,-1 0 0,0 0 0,1 0 0,-1 0 0,0 0 0,0 0 0,0 0 0,0 0 0,0 0 0,0 0 0,0 1 0,0-1 0,0 0 0,0 1 0,-1-1 0,1 1 0,0-1 0,0 1 0,-1-1 0,1 1 0,0 0 0,0 0 0,-1 0 0,1 0 0,0 0 0,-1 0 0,1 0 0,0 0 0,-1 0 0,1 1 0,0-1 0,0 0 0,-1 1 0,1-1 0,0 1 0,0-1 0,-2 2 0,3-1 0,-1 0 0,1 0 0,-1 0 0,1-1 0,0 1 0,-1 0 0,1 0 0,0 0 0,0 0 0,0 0 0,0 0 0,0-1 0,0 1 0,0 0 0,0 0 0,0 0 0,0 0 0,0 0 0,0 0 0,1 0 0,-1-1 0,0 1 0,1 0 0,-1 0 0,1 0 0,-1-1 0,1 1 0,-1 0 0,1 0 0,0 0 0,23 28 0,-18-23 0,40 45 0,70 57 0,-77-74 0,-1 1 0,-2 2 0,-2 1 0,31 43 0,-55-65 0,-1 1 0,0 0 0,-1 0 0,10 30 0,-16-39 0,1 0 0,-1 0 0,-1 1 0,0-1 0,0 1 0,0-1 0,-1 1 0,-1-1 0,1 1 0,-1-1 0,-1 1 0,-4 14 0,3-18 0,0 1 0,0-1 0,-1 0 0,1 0 0,-1 0 0,-1 0 0,1-1 0,-1 1 0,1-1 0,-1 0 0,0-1 0,-1 1 0,1-1 0,-1 0 0,1 0 0,-1-1 0,-8 3 0,-2 1 0,-1-2 0,1 0 0,-1-1 0,0 0 0,-22 0 0,-207-7 0,155-14-1365,65 12-5461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27.8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29 374 24575,'-12'-34'0,"1"3"0,8 15 0,1-1 0,1 1 0,1-1 0,1 1 0,0-1 0,1 1 0,0-1 0,2 1 0,0 0 0,0 0 0,9-18 0,-11 28 0,1 0 0,0 0 0,0 1 0,0 0 0,0-1 0,1 1 0,0 0 0,0 1 0,1-1 0,-1 1 0,1 0 0,0 0 0,0 0 0,0 1 0,0 0 0,1 0 0,-1 0 0,1 0 0,0 1 0,0 0 0,0 0 0,0 1 0,0 0 0,0 0 0,0 0 0,1 0 0,-1 1 0,0 0 0,0 1 0,1 0 0,-1 0 0,10 2 0,-8 0 0,-1 1 0,0-1 0,1 1 0,-1 0 0,-1 1 0,1-1 0,-1 1 0,0 1 0,0-1 0,0 1 0,-1 0 0,0 0 0,0 1 0,0 0 0,-1-1 0,6 14 0,-1-3 0,-1 2 0,-1-1 0,0 1 0,-2 0 0,7 34 0,-12-47 0,1 0 0,-1 0 0,-1 0 0,1 0 0,-1 0 0,0 0 0,0 0 0,-1 0 0,0 0 0,0 0 0,0-1 0,-1 1 0,0-1 0,0 0 0,0 0 0,0 0 0,-1 0 0,0 0 0,0-1 0,-5 5 0,-13 10 0,0-1 0,-1-2 0,-31 18 0,-27 21 0,76-51 0,0 1 0,0 0 0,1 0 0,-1 0 0,1 1 0,1 0 0,-1-1 0,1 1 0,0 1 0,0-1 0,0 0 0,1 1 0,-3 12 0,5-15 0,-1 0 0,1 0 0,0 0 0,0 1 0,0-1 0,0 0 0,1 0 0,0 0 0,-1 0 0,2 0 0,-1 0 0,0 0 0,1-1 0,-1 1 0,1 0 0,0-1 0,1 1 0,-1-1 0,1 0 0,-1 0 0,1 0 0,0 0 0,0 0 0,4 2 0,9 6 0,1 0 0,1-2 0,0 0 0,0-2 0,38 12 0,-6-7 0,57 8 0,-77-17-1365,-4 0-5461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28.2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24575,'11'0'0,"8"0"0,6 0 0,5 0 0,1 0 0,2 0 0,0 0 0,-1 0 0,0 0 0,-6 6 0,-2 1 0,1-1 0,-5 0-8191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30.6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462 38 24575,'-22'0'0,"-4"0"0,1 0 0,-1 2 0,-45 8 0,64-8 0,-1 0 0,0 1 0,1 0 0,-1 0 0,1 1 0,0 0 0,0 0 0,0 0 0,1 1 0,0 0 0,0 0 0,0 1 0,0 0 0,1 0 0,0 0 0,-6 10 0,-9 21 0,0 0 0,3 1 0,1 1 0,-13 52 0,20-63 0,-6 18 0,2 1 0,2 0 0,2 1 0,2 0 0,-1 55 0,8-88 0,-1 10 0,1-1 0,1 0 0,1 1 0,1-1 0,1 0 0,2 0 0,0-1 0,15 37 0,-4-27 0,2-1 0,1-1 0,2 0 0,0-2 0,30 30 0,-44-52 0,0 0 0,0-1 0,1 0 0,0 0 0,0 0 0,1-1 0,-1-1 0,1 0 0,0 0 0,1-1 0,-1 0 0,0-1 0,19 2 0,13 0 0,1-2 0,48-5 0,-26 1 0,-35 2 0,-4 0 0,1-1 0,49-7 0,-67 6 0,-1 0 0,1-1 0,-1 0 0,0 0 0,0-1 0,0 0 0,-1-1 0,1 1 0,-1-1 0,0-1 0,-1 1 0,12-13 0,-7 5 0,-1-1 0,-1 0 0,-1 0 0,0-1 0,0 0 0,-2-1 0,8-23 0,23-119 0,-32 128 0,3-26 0,-3-1 0,-3 0 0,-4-63 0,-1 13 0,2 92 0,0 1 0,-2-1 0,1 1 0,-2 0 0,0 0 0,-1 0 0,0 1 0,-1-1 0,0 1 0,-1 0 0,-1 1 0,-9-13 0,-15-15 0,-1 1 0,-40-37 0,59 65 13,1 1 0,-2 0-1,1 0 1,-1 2 0,-1 0 0,1 1-1,-1 0 1,-1 1 0,-28-6 0,21 5-386,0-1-1,1 0 1,-33-18 0,37 13-6453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32.8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486 32 24575,'-10'-1'0,"0"1"0,0 1 0,0-1 0,1 2 0,-1-1 0,0 1 0,0 1 0,1 0 0,-1 0 0,1 1 0,0 0 0,0 1 0,0 0 0,1 0 0,0 1 0,0 0 0,0 0 0,1 1 0,0 0 0,0 0 0,0 1 0,-7 12 0,-47 65 0,-47 73 0,93-132 0,0 1 0,2 1 0,1 0 0,-10 36 0,16-43 0,-1 2 0,1 1 0,1 0 0,-3 33 0,8-49 0,0 1 0,1-1 0,-1 0 0,2 0 0,-1 0 0,1 0 0,0 0 0,1-1 0,0 1 0,0-1 0,0 1 0,1-1 0,0 0 0,6 7 0,116 164 0,-103-149 0,1-1 0,1-2 0,2 0 0,0-1 0,34 22 0,38 34 0,-83-67 0,0-2 0,1 0 0,0 0 0,1-2 0,36 16 0,-8-9 0,64 15 0,-52-18 0,76 10 0,-108-22 0,0 0 0,0-2 0,0-1 0,0-1 0,39-8 0,0-2 0,-46 10 0,-1-1 0,1-1 0,-1 0 0,0-2 0,0 0 0,-1-1 0,1 0 0,24-16 0,-10 0 0,-16 12 0,0 1 0,-1-2 0,-1 0 0,0-1 0,-1-1 0,20-25 0,-19 20 0,-1-1 0,0-1 0,-2 0 0,-1-1 0,8-23 0,-10 21 0,-1 0 0,-1-1 0,-1 0 0,3-39 0,-8 55 0,-1-1 0,1 0 0,-1 0 0,-1 1 0,0-1 0,0 1 0,-1 0 0,0-1 0,-1 1 0,0 0 0,0 1 0,-1-1 0,0 1 0,-12-15 0,-167-226 0,154 209 0,-1 1 0,-2 2 0,-2 2 0,-2 0 0,-51-36 0,74 59 0,-47-43 0,37 32 0,-43-33 0,58 50 0,0 1 0,0 0 0,0 0 0,-1 1 0,1 0 0,-1 0 0,0 1 0,-1 0 0,-13-1 0,-127-26 0,111 20 0,1 2 0,-2 2 0,-53-3 0,-59 10-1365,127 0-5461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33.8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1 406 24575,'3'-1'0,"0"1"0,1-1 0,-1 0 0,0 0 0,1 0 0,-1 0 0,0-1 0,0 1 0,0-1 0,0 0 0,0 0 0,-1 0 0,6-4 0,32-37 0,-29 31 0,41-53-206,80-131-1,-102 148-745,-18 30-5874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35.0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304 1 24575,'0'0'0,"1"-1"0,0 1 0,0 0 0,-1 0 0,1 1 0,0-1 0,-1 0 0,1 0 0,0 0 0,0 0 0,-1 1 0,1-1 0,-1 0 0,1 1 0,0-1 0,-1 0 0,1 1 0,-1-1 0,1 1 0,0-1 0,-1 1 0,1-1 0,-1 1 0,0-1 0,1 1 0,-1 0 0,1-1 0,-1 1 0,1 1 0,-3 23 0,-20 21 0,-34 21 0,30-38 0,2 1 0,-26 43 0,14-13-83,13-25-238,2 1 1,2 1-1,-17 46 1,30-62-6506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52.5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24575,'1'1'0,"1"-1"0,-1 0 0,0 1 0,0-1 0,0 1 0,0-1 0,0 1 0,0 0 0,0-1 0,0 1 0,0 0 0,0 0 0,0-1 0,-1 1 0,1 0 0,0 0 0,-1 0 0,1 0 0,0 0 0,-1 0 0,1 0 0,-1 1 0,1-1 0,-1 0 0,0 1 0,11 40 0,-7-23 0,2-1 0,0-2 0,1 1 0,17 29 0,-19-39 0,0-1 0,0 0 0,1 1 0,-1-2 0,1 1 0,0-1 0,1 0 0,0 0 0,-1 0 0,16 6 0,8 2 0,0 2 0,-1 0 0,-1 2 0,-1 1 0,0 2 0,-1 0 0,-1 2 0,-2 0 0,22 27 0,188 229 0,-164-201 0,-34-41 0,-3 2 0,0 1 0,26 45 0,-19-15 0,43 68 0,-71-122 0,0 0 0,2-1 0,0 0 0,0 0 0,1-2 0,22 16 0,6 0-1365,-24-17-5461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53.1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1 512 24575,'0'1'0,"0"0"0,0-1 0,0 1 0,0 0 0,0-1 0,0 1 0,0 0 0,0-1 0,1 1 0,-1 0 0,0-1 0,1 1 0,-1 0 0,0-1 0,1 1 0,-1-1 0,1 1 0,-1-1 0,1 1 0,-1-1 0,1 1 0,-1-1 0,1 1 0,0-1 0,-1 0 0,1 1 0,-1-1 0,2 1 0,25 0 0,22-13 0,-18-2 0,-1-1 0,-1-1 0,0-1 0,29-24 0,15-9 0,22-11 0,225-131 0,-246 154-682,81-27-1,-129 56-6143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53.6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24575,'5'0'0,"7"0"0,6 0 0,6 0 0,4 0 0,2 0 0,2 0 0,0 5 0,0 2 0,-1-1 0,1 0 0,-1-3 0,0 0 0,-5-2-8191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2:06.9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24575,'2'24'0,"0"0"0,11 44 0,0-1 0,33 146 131,-5-27-1627,-37-160-5330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54.2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1 24575,'0'4'0,"1"1"0,0-1 0,0 1 0,1-1 0,-1 1 0,1-1 0,0 0 0,0 0 0,1 0 0,-1 0 0,1 0 0,0 0 0,0-1 0,0 1 0,0-1 0,0 0 0,1 0 0,7 5 0,10 6 0,0-1 0,29 13 0,-31-16 0,14 5 0,26 15 0,-55-28 0,-1 0 0,1 0 0,-1 1 0,0-1 0,0 1 0,0 0 0,0 0 0,0 0 0,-1 1 0,1-1 0,3 7 0,-6-8 0,0 0 0,1 0 0,-1 0 0,0 1 0,-1-1 0,1 0 0,0 0 0,-1 0 0,1 0 0,-1 0 0,1 0 0,-1 0 0,0 0 0,0 0 0,0 0 0,0-1 0,0 1 0,0 0 0,-1-1 0,1 1 0,-1 0 0,1-1 0,-1 0 0,1 1 0,-1-1 0,0 0 0,-3 2 0,-53 31 0,31-22 44,-2-1 0,-30 7 0,-24 8-1541,65-18-5329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55.5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211 14 24575,'0'0'0,"1"-1"0,-1 1 0,1 0 0,-1 0 0,1 0 0,-1 0 0,1 0 0,-1-1 0,1 1 0,-1 0 0,1 0 0,-1-1 0,1 1 0,-1 0 0,1-1 0,-1 1 0,1 0 0,-1-1 0,0 1 0,1-1 0,-1 1 0,0-1 0,1 1 0,-1-1 0,0 0 0,0 1 0,0 0 0,0 0 0,0 0 0,0-1 0,0 1 0,0 0 0,0 0 0,0 0 0,0-1 0,0 1 0,0 0 0,0 0 0,0 0 0,0-1 0,-1 1 0,1 0 0,0 0 0,0 0 0,0 0 0,0-1 0,0 1 0,-1 0 0,1 0 0,0 0 0,0 0 0,0 0 0,0 0 0,-1 0 0,1-1 0,0 1 0,0 0 0,0 0 0,-1 0 0,1 0 0,0 0 0,0 0 0,0 0 0,-1 0 0,1 0 0,0 0 0,0 0 0,0 0 0,-1 0 0,1 0 0,0 0 0,0 0 0,0 0 0,-1 0 0,1 1 0,0-1 0,0 0 0,0 0 0,-1 0 0,1 0 0,0 0 0,0 0 0,0 1 0,0-1 0,0 0 0,-1 0 0,1 0 0,0 0 0,0 1 0,-23 9 0,-1 0 0,2 2 0,0 0 0,-20 17 0,35-25 0,0 2 0,1-1 0,0 1 0,1 0 0,-1 0 0,1 0 0,0 1 0,0 0 0,1 0 0,0 0 0,0 1 0,1-1 0,0 1 0,0 0 0,1 0 0,-2 12 0,3-18 0,1 1 0,0 0 0,0-1 0,1 1 0,-1 0 0,0-1 0,1 1 0,-1 0 0,1-1 0,0 1 0,0-1 0,0 1 0,0-1 0,1 1 0,-1-1 0,1 0 0,-1 0 0,3 3 0,1-1 0,0 1 0,0-1 0,0 0 0,0-1 0,1 1 0,-1-1 0,10 4 0,4 0 0,0 0 0,1-2 0,-1 0 0,21 2 0,-22-5 0,0 0 0,0-1 0,0-1 0,0 0 0,0-2 0,-1 0 0,25-6 0,-31 5 0,1-1 0,-1-1 0,0 0 0,0 0 0,0-1 0,-1 0 0,0-1 0,0 0 0,-1-1 0,0 0 0,13-15 0,-15 16 0,-1 0 0,-1-1 0,1 0 0,-1 0 0,-1 0 0,0 0 0,0-1 0,0 0 0,-1 0 0,0 0 0,1-11 0,-3 16 0,-1 1 0,0-1 0,0 0 0,0 1 0,-1-1 0,1 1 0,-1-1 0,0 1 0,0-1 0,0 1 0,0 0 0,-1-1 0,1 1 0,-1 0 0,0 0 0,0 0 0,0 0 0,0 0 0,-1 1 0,1-1 0,-1 1 0,1-1 0,-1 1 0,0 0 0,0 0 0,0 0 0,0 0 0,0 1 0,-1-1 0,1 1 0,0 0 0,-6-1 0,7 1 0,0 0 0,0 0 0,0 0 0,-1 0 0,1 1 0,0-1 0,-1 1 0,1 0 0,0 0 0,-1 0 0,1 0 0,0 0 0,-1 0 0,1 0 0,0 1 0,0-1 0,-1 1 0,1 0 0,0 0 0,0-1 0,0 2 0,0-1 0,0 0 0,0 0 0,0 0 0,0 1 0,-3 2 0,4-1 0,0 0 0,-1-1 0,1 1 0,0 0 0,1 0 0,-1-1 0,0 1 0,1 0 0,0 0 0,0 0 0,0 0 0,0 0 0,0 0 0,0 0 0,1 0 0,-1-1 0,1 1 0,0 0 0,0 0 0,0-1 0,0 1 0,2 3 0,5 9 0,0 0 0,1-1 0,1 1 0,0-2 0,1 1 0,13 11 0,79 64 0,-76-69 0,-2 2 0,0 0 0,-2 1 0,28 35 0,-41-44 0,-1 0 0,-1 0 0,0 1 0,-1 0 0,-1 1 0,-1-1 0,0 1 0,0 0 0,-2 1 0,0-1 0,-1 1 0,0-1 0,-2 26 0,-2-35 0,0-1 0,-1 1 0,1 0 0,-1-1 0,-1 1 0,1-1 0,-1 0 0,0 0 0,0 0 0,-1-1 0,0 1 0,0-1 0,0 0 0,-1-1 0,1 1 0,-1-1 0,-10 5 0,-6 4 0,-1-2 0,0 0 0,-39 11 0,32-15-129,0-1 1,0-2-1,0-1 0,-1-1 0,-44-4 0,55 2-463,-7-1-6234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57.9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462 1291 24575,'-34'11'0,"3"1"0,24-11 0,-1-1 0,0 0 0,0 0 0,0 0 0,0-1 0,0 0 0,0-1 0,1 0 0,-1 0 0,1 0 0,-1-1 0,1 0 0,0-1 0,0 0 0,0 0 0,1 0 0,-1-1 0,1 0 0,0 0 0,0-1 0,1 1 0,-7-10 0,-5-6 0,0-2 0,2 0 0,1-1 0,0 0 0,-10-29 0,10 25 0,-25-39 0,29 53 0,1 1 0,1-2 0,0 1 0,1-1 0,0-1 0,2 1 0,-1-1 0,2 0 0,-5-29 0,8 16 0,2 0 0,0 1 0,2-1 0,1 0 0,2 1 0,0 0 0,12-31 0,14-21 0,42-80 0,-42 96 0,-28 56 0,1 1 0,1-1 0,-1 1 0,1 0 0,1 0 0,-1 1 0,1 0 0,0 0 0,14-9 0,78-40 0,-80 46 0,16-9 0,0 2 0,2 1 0,-1 2 0,59-12 0,-77 22 0,0 0 0,1 2 0,-1 0 0,0 1 0,1 0 0,-1 2 0,0 0 0,0 1 0,0 1 0,0 1 0,31 12 0,17 7 0,-44-16 0,0 0 0,24 13 0,-38-17 0,-1 1 0,0 0 0,0 0 0,-1 0 0,1 1 0,-1 0 0,0 0 0,-1 1 0,9 12 0,-2 2 0,0 1 0,-2 0 0,0 0 0,-1 1 0,-2 0 0,0 1 0,-2 0 0,0 0 0,-2 0 0,0 0 0,-2 1 0,-2 30 0,-3 11 0,-4 0 0,-3-1 0,-2 0 0,-35 101 0,38-138 0,0 0 0,-3 0 0,0-2 0,-24 37 0,33-58 0,0-1 0,0 1 0,0-1 0,-1 0 0,1-1 0,-1 1 0,0-1 0,0 0 0,0 0 0,-1 0 0,1-1 0,-8 3 0,-77 16 0,46-13 0,3 2 0,-14 2 0,-83 31 0,131-40 0,1 0 0,-2-1 0,1 0 0,0-1 0,0 1 0,0-2 0,-1 1 0,1-1 0,0 0 0,-1 0 0,1-1 0,0 0 0,-1 0 0,1-1 0,0 1 0,-9-5 0,0-2 0,1 0 0,0-1 0,1-1 0,-1 0 0,-22-22 0,0-2-1365,21 22-5461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58.7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256 1 24575,'1'0'0,"0"0"0,-1 0 0,1 0 0,0 0 0,0 0 0,-1 0 0,1 0 0,0 1 0,-1-1 0,1 0 0,0 1 0,-1-1 0,1 0 0,-1 1 0,1-1 0,-1 1 0,1-1 0,0 1 0,-1-1 0,0 1 0,1-1 0,-1 1 0,1-1 0,-1 1 0,0 0 0,1-1 0,-1 1 0,1 1 0,1 26 0,-15 25 0,5-34 0,-1-1 0,-1-1 0,-16 23 0,13-22 0,1 2 0,-12 24 0,-70 209 0,73-176 63,19-62-301,-2 0 0,1 0 0,-2 0 0,0-1 0,-10 19 0,5-18-6588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7:11.3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24575,'84'41'0,"-11"-6"0,77 52 0,60 73 0,-200-153 0,0 0 0,0-1 0,1 0 0,-1 0 0,2-2 0,13 6 0,-12-6 0,0 1 0,-1 1 0,18 10 0,-29-15-28,-1-1 1,1 0-1,-1 0 0,1 1 0,-1-1 0,1 0 0,-1 1 0,1-1 0,-1 0 1,0 1-1,1-1 0,-1 1 0,0-1 0,1 1 0,-1-1 0,0 1 1,0-1-1,1 1 0,-1-1 0,0 1 0,0-1 0,0 1 0,0-1 1,0 1-1,1-1 0,-1 1 0,0 0 0,0-1 0,-1 1 0,1-1 1,0 1-1,0-1 0,0 1 0,0-1 0,0 1 0,-1 0 0,1-1 0,0 1 1,0-1-1,-1 1 0,1-1 0,0 0 0,-1 1 0,1-1 0,0 1 1,-1-1-1,1 0 0,-1 1 0,-13 12-6798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7:11.8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2 308 24575,'0'0'0,"0"0"0,0 0 0,0-1 0,0 1 0,0 0 0,0 0 0,0 0 0,0 0 0,1 0 0,-1 0 0,0 0 0,0 0 0,0 0 0,0 0 0,0 0 0,0-1 0,0 1 0,0 0 0,0 0 0,0 0 0,0 0 0,0 0 0,0 0 0,0 0 0,0 0 0,0 0 0,0-1 0,0 1 0,0 0 0,-1 0 0,1 0 0,0 0 0,0 0 0,0 0 0,0 0 0,0 0 0,0 0 0,0 0 0,0 0 0,0 0 0,0 0 0,0-1 0,0 1 0,0 0 0,0 0 0,-1 0 0,1 0 0,0 0 0,0 0 0,0 0 0,0 0 0,0 0 0,0 0 0,0 0 0,0 0 0,0 0 0,0 0 0,-1 0 0,14-8 0,21-9 0,-32 16 0,23-13 0,0-2 0,-2-1 0,0 0 0,-1-2 0,-1-1 0,37-43 0,-2 4 0,-31 24-1365,-17 17-5461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7:13.8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676 63 24575,'-10'8'0,"-1"0"0,0-1 0,0-1 0,-1 1 0,0-2 0,0 1 0,-1-2 0,1 0 0,-15 3 0,6-1 0,0 1 0,-21 10 0,-5 9 0,2 2 0,0 2 0,2 2 0,2 1 0,-67 71 0,96-91 0,1 2 0,0-1 0,1 2 0,1-1 0,0 1 0,1 1 0,1 0 0,-8 28 0,4-6 0,3 1 0,-8 72 0,13-82 0,1 0 0,2 0 0,4 33 0,-3-53 0,1 0 0,0 0 0,1 0 0,0-1 0,0 1 0,1-1 0,0 0 0,1 0 0,0-1 0,0 1 0,1-1 0,0 0 0,9 8 0,4 2 0,1-1 0,1-1 0,1-1 0,0-1 0,32 14 0,125 46 0,-121-54 0,1-1 0,0-4 0,71 10 0,121-22 0,-137-4 0,-104 0 0,-1 0 0,0 0 0,0-1 0,0 0 0,0 0 0,0-1 0,0 0 0,0-1 0,-1 0 0,0 0 0,8-6 0,11-9 0,45-41 0,-18 14 0,-37 33 0,-1-1 0,0-1 0,-2 0 0,0-1 0,0-1 0,-2 0 0,0 0 0,0-1 0,-2-1 0,-1 0 0,0 0 0,-1-1 0,-1 0 0,-1 0 0,-1-1 0,-1 0 0,0 0 0,-2 0 0,0-28 0,-2 27 0,1-18 0,-10-75 0,6 103 0,1-1 0,-1 1 0,-1 0 0,0 0 0,-1 0 0,-1 0 0,1 1 0,-2 0 0,0 0 0,-9-11 0,-41-44 0,-119-108 0,147 152 0,-1 2 0,-2 1 0,-47-22 0,41 22 0,15 9 0,0 1 0,-1 1 0,-36-6 0,43 10 0,-166-25 0,170 26-97,1 0-1,0 1 1,-1 0-1,1 1 1,-1 1-1,1 0 1,-1 0-1,1 1 1,-1 1-1,1 0 1,-1 1-1,1 0 0,-22 9 1,14 1-6729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27:46.5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24575,'1'1'0,"0"0"0,0 1 0,-1-1 0,1 0 0,0 0 0,0 0 0,0 0 0,0 0 0,1 0 0,-1 0 0,0-1 0,0 1 0,1 0 0,-1-1 0,0 1 0,1-1 0,-1 1 0,0-1 0,1 1 0,-1-1 0,1 0 0,2 0 0,2 2 0,46 11 0,0-2 0,1-3 0,0-2 0,1-2 0,59-4 0,362-1-1365,-449 1-5461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27:47.0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24575,'0'3'0,"1"1"0,0 0 0,0 0 0,0 0 0,1 0 0,-1-1 0,1 1 0,0 0 0,0-1 0,0 0 0,1 1 0,-1-1 0,1 0 0,0 0 0,-1 0 0,1-1 0,0 1 0,1-1 0,-1 0 0,0 1 0,7 2 0,9 5 0,1-1 0,34 11 0,-51-19 0,45 15 0,-22-9 0,0 2 0,0 0 0,-1 2 0,33 20 0,-54-27 0,0 0 0,1 0 0,-2 1 0,1 0 0,0-1 0,-1 1 0,0 1 0,0-1 0,-1 0 0,1 1 0,-1-1 0,0 1 0,-1 0 0,1 0 0,-1 0 0,0 0 0,-1 0 0,1 0 0,-1 0 0,-1-1 0,0 9 0,-1 5 0,0 0 0,-1 1 0,-1-2 0,-1 1 0,-10 25 0,7-26 14,-2 1-1,0-2 0,-1 1 0,-1-1 1,0-1-1,-2 0 0,0-1 1,-16 14-1,2-5-384,0-1-1,-2-2 1,-53 30 0,60-40-6455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40.66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24575,'-1'61'0,"4"0"0,14 94 0,-7-101 60,20 55 0,-25-94-225,0 1 0,2-2 0,0 1 0,0-1 0,1 0 0,1 0 0,1-1 0,14 16 0,-16-22-6661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2:07.3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24575,'10'0'0,"0"0"0,0 1 0,0 0 0,0 1 0,0 0 0,-1 0 0,1 1 0,-1 1 0,1-1 0,-1 1 0,0 1 0,-1 0 0,1 0 0,7 7 0,-7-4 0,0 1 0,0 0 0,-1 1 0,-1 0 0,1 0 0,-1 0 0,-1 1 0,0 0 0,-1 0 0,8 23 0,6 32 0,-2 1 0,-4 1 0,-2 0 0,-4 0 0,-1 129 0,-7-137-119,1 62-504,-20 152 0,14-236-6203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41.2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1 127 24575,'0'-6'0,"0"0"0,0 1 0,1-1 0,0 0 0,0 1 0,0-1 0,0 1 0,1-1 0,0 1 0,0 0 0,1-1 0,-1 1 0,1 0 0,0 1 0,1-1 0,-1 1 0,7-7 0,-6 8 0,0 0 0,0 0 0,1 1 0,-1-1 0,1 1 0,-1 0 0,1 1 0,0-1 0,0 1 0,-1 0 0,1 0 0,0 0 0,0 1 0,0 0 0,0 0 0,1 0 0,-1 0 0,0 1 0,-1 0 0,8 2 0,-7-1 0,1 0 0,-1 0 0,0 1 0,0 0 0,0 0 0,-1 0 0,1 0 0,0 1 0,-1 0 0,0 0 0,0 0 0,-1 1 0,1-1 0,-1 1 0,0 0 0,0-1 0,0 2 0,0-1 0,-1 0 0,0 0 0,0 1 0,-1-1 0,0 1 0,0 0 0,0-1 0,0 1 0,-1 0 0,0-1 0,-1 11 0,1-14 0,0 0 0,0 0 0,0 0 0,1 0 0,-1 0 0,0 0 0,1 0 0,0 0 0,-1 0 0,1 0 0,0 0 0,0 0 0,0-1 0,0 1 0,1 0 0,-1-1 0,0 1 0,1-1 0,-1 1 0,1-1 0,-1 1 0,1-1 0,0 0 0,-1 0 0,3 1 0,60 26 0,-12-5 0,-44-17 0,-1 0 0,0 0 0,0 0 0,-1 1 0,0 0 0,0 0 0,-1 1 0,0 0 0,0 0 0,0 0 0,-1 0 0,5 18 0,-7-20 0,0 0 0,-1 1 0,0-1 0,0 1 0,-1-1 0,0 1 0,0-1 0,0 1 0,-1-1 0,0 1 0,0-1 0,0 1 0,-1-1 0,0 0 0,-1 0 0,1 0 0,-1 0 0,0 0 0,-6 7 0,3-6 7,0 0 0,-1-1 0,0 0 0,0-1 0,0 0 1,-1 0-1,0 0 0,0-1 0,0 0 0,0 0 0,-1-1 0,0 0 0,1-1 0,-1 0 0,0 0 0,-13 0 0,10-1-131,0 0 0,0 0 1,0-2-1,-1 1 0,1-1 0,0-1 1,1 0-1,-1-1 0,0 0 0,1-1 1,-22-10-1,13 1-6702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42.7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575 1 24575,'-34'0'0,"-12"-1"0,-75 10 0,105-7 0,-1 2 0,1 0 0,0 1 0,0 0 0,0 2 0,1 0 0,0 0 0,-15 11 0,17-10 0,-1 1 0,2 0 0,-1 1 0,1 1 0,1 0 0,0 0 0,1 1 0,0 1 0,0 0 0,2 0 0,-1 1 0,-11 28 0,18-37 0,-18 41 0,-19 71 0,38-111 0,0 0 0,1-1 0,0 1 0,0 0 0,1 0 0,-1 0 0,1-1 0,0 1 0,1 0 0,-1-1 0,1 1 0,1-1 0,3 8 0,45 72 0,-31-56 0,-4-5 0,1-1 0,1-1 0,1-1 0,1 0 0,1-2 0,1 0 0,1-1 0,0-2 0,1 0 0,1-1 0,0-2 0,1 0 0,0-2 0,39 11 0,7 2 0,-29-10 0,48 11 0,-37-13 0,-28-5 0,0-2 0,0-1 0,28 1 0,-14-4 0,164-4 0,-185 0 0,-1-1 0,-1 0 0,1-1 0,0-1 0,-1-1 0,-1 0 0,1-1 0,24-17 0,-9 3 0,0-1 0,54-54 0,-80 69 0,1 0 0,-2 0 0,0 0 0,0-1 0,0 0 0,-1 0 0,0 0 0,-1 0 0,0-1 0,3-15 0,-1-5 0,0-1 0,-1-33 0,-4 56 0,-1 0 0,0 0 0,0 1 0,-1-1 0,0 0 0,0 1 0,-1 0 0,0-1 0,0 1 0,-8-12 0,-7-9 0,-28-33 0,8 11 0,12 12 0,8 11 0,-30-36 0,41 56 0,0-1 0,0 2 0,0-1 0,-1 1 0,0 0 0,0 1 0,-1 0 0,0 0 0,-10-4 0,-17-4 0,-1 1 0,0 1 0,0 2 0,-1 2 0,-1 1 0,1 2 0,-63 2 0,84 4-170,0 1-1,-1 1 0,1 1 1,0 0-1,1 1 0,0 1 1,-30 16-1,26-10-6655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12.1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4 254 24575,'-1'0'0,"1"0"0,0 0 0,0 0 0,-1 1 0,1-1 0,0 0 0,0 0 0,0 1 0,-1-1 0,1 0 0,0 1 0,0-1 0,0 0 0,0 0 0,0 1 0,0-1 0,-1 0 0,1 1 0,0-1 0,0 0 0,0 1 0,0-1 0,0 0 0,0 1 0,0-1 0,0 0 0,0 1 0,1-1 0,-1 0 0,0 0 0,0 1 0,0-1 0,0 0 0,0 1 0,0-1 0,1 0 0,-1 0 0,0 1 0,1-1 0,15 8 0,21-5 0,-27-5 0,1-1 0,0 0 0,-1-1 0,1-1 0,-1 1 0,-1-1 0,1-1 0,-1 0 0,1 0 0,-2-1 0,15-14 0,-3 1 0,-1-1 0,-1 0 0,23-37 0,-26 23 0,-14 31 0,0 0 0,0 0 0,1 0 0,-1 0 0,1 0 0,0 0 0,1 0 0,-1 1 0,0-1 0,7-5 0,-9 9 0,1 0 0,-1 0 0,1 0 0,0 1 0,-1-1 0,1 0 0,-1 0 0,1 1 0,-1-1 0,1 1 0,-1-1 0,1 0 0,-1 1 0,0-1 0,1 1 0,-1-1 0,0 1 0,1-1 0,-1 1 0,0-1 0,1 1 0,-1-1 0,0 1 0,0 0 0,0-1 0,0 1 0,1-1 0,-1 1 0,0 0 0,0-1 0,0 1 0,0-1 0,0 1 0,-1 0 0,1-1 0,0 2 0,2 26 0,-6-7 0,-1 0 0,0-1 0,-8 20 0,-13 51 0,19-36 0,3 0 0,1 0 0,11 102 0,-8-154-38,0-1 0,0 0 0,0 1 1,0-1-1,1 0 0,-1 1 0,1-1 0,0 0 0,-1 0 0,1 0 0,0 1 0,1-1 0,-1 0 0,0 0 0,0-1 0,1 1 1,-1 0-1,1 0 0,0-1 0,0 1 0,-1-1 0,1 1 0,0-1 0,0 0 0,0 1 0,0-1 0,1 0 0,-1-1 0,0 1 1,0 0-1,0-1 0,1 1 0,-1-1 0,0 1 0,4-1 0,10-4-6788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12.5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 61 24575,'-12'34'0,"0"-4"0,8-9 0,1 1 0,1-1 0,1 1 0,2 40 0,0-55 0,0-1 0,0 1 0,0-1 0,1 0 0,0 1 0,0-1 0,0 0 0,1 0 0,0-1 0,0 1 0,1-1 0,-1 1 0,1-1 0,1 0 0,-1 0 0,1-1 0,-1 1 0,1-1 0,0 0 0,9 5 0,-2-3 0,1 0 0,-1-1 0,1 0 0,0-1 0,1 0 0,-1-1 0,1-1 0,-1 0 0,26 0 0,-31-3 0,0 1 0,0-1 0,0 0 0,0 0 0,0-1 0,0 0 0,-1-1 0,1 0 0,-1 0 0,0 0 0,0-1 0,0 0 0,0 0 0,0-1 0,-1 0 0,0 0 0,10-12 0,-9 9 0,0-1 0,-1 0 0,0 0 0,-1 0 0,0-1 0,-1 0 0,0 0 0,0 0 0,-1 0 0,0 0 0,-1-1 0,0 0 0,0-13 0,-2 15 0,-1 0 0,1-1 0,-2 1 0,1 0 0,-1 1 0,-1-1 0,0 0 0,0 1 0,0-1 0,-1 1 0,-1 0 0,1 0 0,-1 0 0,0 1 0,-12-13 0,10 13 12,0 0 0,-1 0 0,0 0 0,0 1 0,0 1 0,-1-1 0,0 1 0,0 1 0,-14-6 0,20 9-67,-1 0 0,0 0 0,0 0 0,0 0 0,0 1 0,0-1 0,0 1 0,0 0 0,0 0 0,0 1 0,0-1 0,0 1 0,0 0 0,1 0 0,-1 0 0,0 0 0,0 1 0,1 0 0,-1-1 0,1 1 0,-1 1 0,1-1 0,0 0 0,0 1 0,0 0 0,-3 3 0,-8 13-6771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14.3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24575,'13'1'0,"0"0"0,1 0 0,-1 2 0,0 0 0,0 0 0,0 1 0,0 1 0,-1 0 0,0 1 0,13 8 0,13 10 0,58 49 0,-44-31 0,-37-31 30,-2 1 0,1 0 0,14 19 0,-23-26-144,-1 0 0,0 0-1,-1 1 1,0 0 0,1-1 0,-2 1-1,1 0 1,-1 1 0,0-1 0,0 0-1,-1 1 1,2 7 0,-4 12-6712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14.9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24575,'6'0'0,"1"6"0,0 6 0,-2 6 0,4 6 0,0 4 0,-1 2 0,3 2 0,0 0 0,-2 0 0,2-6 0,0-1 0,-2-1 0,-3 2 0,3-4 0,0-1 0,-2-4-8191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15.4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90 24575,'4'-2'0,"0"1"0,0-1 0,0-1 0,0 1 0,0 0 0,-1-1 0,1 0 0,-1 0 0,0 0 0,0 0 0,4-6 0,5-3 0,-7 8 0,1-1 0,0 1 0,0 0 0,0 1 0,0-1 0,0 1 0,1 0 0,0 1 0,-1-1 0,1 1 0,0 1 0,11-2 0,-14 3 0,-1-1 0,0 1 0,1 1 0,-1-1 0,0 0 0,1 1 0,-1-1 0,0 1 0,0 0 0,0 0 0,0 0 0,0 1 0,0-1 0,0 1 0,0 0 0,0-1 0,0 1 0,-1 1 0,1-1 0,-1 0 0,0 0 0,0 1 0,0 0 0,0-1 0,0 1 0,0 0 0,-1 0 0,3 5 0,-1 2 0,0 0 0,-1 0 0,0 0 0,-1 1 0,0-1 0,0 0 0,-1 0 0,-1 1 0,0-1 0,0 0 0,-1 1 0,0-1 0,-6 15 0,4-9 0,0 1 0,1-1 0,-1 34 0,4-46 0,0 1 0,0 0 0,1 0 0,0 0 0,0 0 0,0 0 0,0-1 0,1 1 0,0 0 0,0-1 0,0 0 0,0 1 0,1-1 0,0 0 0,0 0 0,0 0 0,0-1 0,1 1 0,-1-1 0,1 0 0,0 0 0,5 3 0,-4-3 0,1 0 0,0 0 0,0-1 0,0 0 0,0 0 0,0-1 0,0 0 0,1 0 0,-1 0 0,0-1 0,1 0 0,-1 0 0,0-1 0,1 0 0,-1 0 0,10-3 0,8-2-1365,-3-1-5461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16.0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288 1 24575,'-1'5'0,"-1"0"0,1 0 0,-1 0 0,0 0 0,-1 0 0,1 0 0,-4 4 0,-5 11 0,-22 54 0,10-25 0,2 2 0,-22 79 0,38-108-136,-2-1-1,0 0 1,-1 0-1,-1 0 1,-1-1-1,0-1 1,-2 1-1,0-2 0,-28 32 1,23-30-6690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16.7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24575,'12'3'0,"-1"0"0,0 0 0,0 1 0,-1 0 0,1 1 0,-1 1 0,0-1 0,18 15 0,11 12 0,-1 1 0,61 72 0,-20-21 0,-42-46 0,17 15 0,63 80 0,-113-122-1365,-6-3-5461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23.8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532 1 24575,'-2'0'0,"1"1"0,0 0 0,-1 0 0,1 0 0,0-1 0,0 1 0,0 0 0,0 1 0,-1-1 0,1 0 0,1 0 0,-1 0 0,0 0 0,0 1 0,0-1 0,1 1 0,-1 0 0,-6 8 0,-149 173 0,109-124 0,-68 98 0,-43 142 0,149-280 0,-1 0-1365,-1-4-5461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03.4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24575,'10'1'0,"0"0"0,0 1 0,-1 0 0,19 6 0,27 5 0,-46-12 0,1 0 0,-1 1 0,0 0 0,0 0 0,0 1 0,-1 0 0,1 1 0,-1 0 0,1 0 0,-1 1 0,-1 0 0,1 0 0,-1 1 0,0 0 0,0 0 0,0 0 0,-1 1 0,0 0 0,0 1 0,-1-1 0,0 1 0,7 16 0,7 14 0,-3 0 0,-1 1 0,16 71 0,10 126 0,-38-219 0,-1-1 0,-1 0 0,0 1 0,-1-1 0,0 1 0,-2-1 0,0 1 0,0-1 0,-2 0 0,0 0 0,-8 18 0,-14 33 20,20-47-366,-2 0 0,-1-1-1,-18 33 1,16-37-6480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2:36.41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135 3063 24575,'1'4'0,"-2"1"0,1 0 0,0-1 0,-1 1 0,0-1 0,0 1 0,0-1 0,0 1 0,-1-1 0,0 0 0,0 1 0,0-1 0,-5 7 0,5-10 0,1 1 0,-1-1 0,0 1 0,0-1 0,0 0 0,0 0 0,0 0 0,0 0 0,0 0 0,0 0 0,0-1 0,0 1 0,-1-1 0,1 1 0,0-1 0,0 0 0,-1 0 0,1 0 0,0 0 0,0 0 0,-1 0 0,1-1 0,0 1 0,0-1 0,0 0 0,-1 1 0,1-1 0,0 0 0,0 0 0,-2-2 0,1 1 0,-1 1 0,1-1 0,0-1 0,0 1 0,0 0 0,0-1 0,0 0 0,0 1 0,1-1 0,-1 0 0,1 0 0,0 0 0,0-1 0,0 1 0,0-1 0,-2-6 0,4 8 0,-1 1 0,1-1 0,0 0 0,0 0 0,0 1 0,0-1 0,0 0 0,0 0 0,1 1 0,-1-1 0,1 0 0,-1 1 0,1-1 0,-1 0 0,1 1 0,0-1 0,0 1 0,0-1 0,0 1 0,0-1 0,0 1 0,0 0 0,0 0 0,1-1 0,-1 1 0,0 0 0,1 0 0,-1 0 0,1 0 0,-1 0 0,1 1 0,0-1 0,-1 0 0,1 1 0,0-1 0,-1 1 0,1 0 0,2-1 0,67-8 0,-57 8 0,-1 0 0,0-1 0,0 0 0,0-1 0,21-8 0,265-87 0,-205 71 0,145-60 0,-205 73 0,69-17 0,-67 21 0,68-27 0,55-40 0,109-49 0,-69 58 0,30-12 0,79-74 0,69-5 0,-247 105 0,188-87 0,-179 68 0,-99 49 0,1 2 0,75-28 0,-66 33 0,298-92 0,-235 80 0,130-18 0,14 14 0,-50 5 0,15-5 0,-133 20 0,-46 6 0,69-2 0,-57 6 0,72-13 0,-34 3 0,91-16 0,38-14 0,12 0 0,-1-2 0,-13 3 0,194-45 0,-163 28 0,50-27 0,-122 31 0,23-8 0,168-39 0,-179 57 0,198-74 0,-154 43 0,316-63 0,-339 90 0,41-8 0,276-26 0,-330 61 0,345-19 0,1862 43 0,-2177-18 0,-18 0 0,603 15 0,-390 2 0,-234 15 0,-33-1 0,75 5 0,-118-9 0,3 2 0,125 6 0,-149-13 0,0 4 0,138 32 0,-88-14 0,114 9 0,20-8 0,-2 2 0,-165-19 0,87 6 0,31-3 0,47 1 0,252-35 0,-8-25 0,-348 31 0,124-5 0,-206 18 0,419-17 0,45 4 0,-375 15 0,-89 2 0,143 26 0,-53-4 0,-177-26 0,453 32 0,-145-17 0,-6 0 0,-88 1 0,-6-1 0,-106-14 0,108 15 0,253 68 0,-337-62 0,166 8 0,-282-29 0,256 29 0,-58-3 0,85 6 0,-114-17 0,35 0 0,-35-1 0,-9 0 0,619-13 0,-379-4 0,-193 17 0,-34-1 0,87 5 0,-116-5 0,-51-6 0,0 4 0,-1 5 0,200 61 0,200 134 0,90 49 0,-26-78 0,-347-117 0,533 143 0,69-2 0,-588-141 0,238 102 0,-252-98 0,-37-14 0,313 81 0,-356-103 0,102 23 0,-122-28 0,96 27 0,-132-30 0,2-3 0,0-4 0,93 8 0,-112-17 0,-1 3 0,-1 3 0,91 34 0,-92-29 0,239 67 0,254 49 0,-409-92 0,43 12 0,208 44 0,-45-3 0,-230-69 0,177 37 0,-77-18 0,-21-4 0,-163-37 0,134 20 0,-80-15 0,54 4 0,-118-13 0,51 9 0,19 2 0,14 2 0,-79-9 0,58 3 0,53 5 0,-95-8 0,56 1 0,412-9 0,-476-1 0,63-11 0,37-3 0,-96 14-227,-1 2-1,1 2 1,0 2-1,-1 2 1,80 21-1,-94-17-6598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24.7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2 189 24575,'31'0'0,"-2"-1"0,0 2 0,39 5 0,-58-4 0,0 0 0,-1 1 0,1 0 0,0 0 0,-1 1 0,0 0 0,0 1 0,0 0 0,0 0 0,-1 1 0,9 7 0,-8-4 0,0 0 0,-1 0 0,0 1 0,0 0 0,-1 1 0,0-1 0,-1 1 0,0 0 0,-1 1 0,0 0 0,-1 0 0,5 22 0,-7-25 0,-1 1 0,0-1 0,-1 1 0,0-1 0,0 0 0,-1 1 0,0-1 0,-1 0 0,0 1 0,-1-1 0,1 0 0,-2 0 0,1-1 0,-1 1 0,-1-1 0,1 1 0,-10 10 0,9-13 0,0 0 0,0 0 0,0-1 0,-1 0 0,0 0 0,0-1 0,-1 1 0,1-1 0,-1-1 0,0 1 0,0-1 0,0 0 0,0-1 0,-1 0 0,1 0 0,-1 0 0,1-1 0,-1 0 0,1-1 0,-1 0 0,0 0 0,1 0 0,-1-1 0,0 0 0,1-1 0,-1 1 0,1-2 0,0 1 0,0-1 0,-1 0 0,2 0 0,-1-1 0,0 0 0,1 0 0,0-1 0,0 1 0,-10-12 0,9 8 0,0-1 0,1 0 0,0 0 0,1 0 0,0-1 0,0 0 0,1 0 0,1 0 0,0 0 0,0-1 0,-2-16 0,4 20 0,1 1 0,0-1 0,1 1 0,-1-1 0,1 1 0,0 0 0,1-1 0,0 1 0,0 0 0,0 0 0,0 0 0,1 0 0,0 1 0,1-1 0,-1 1 0,1-1 0,0 1 0,0 0 0,0 1 0,8-7 0,17-11 0,0 2 0,1 1 0,45-22 0,-38 23 0,68-48 0,-102 65 0,-1-1 0,1 0 0,-1 0 0,1 0 0,-1 0 0,0-1 0,0 1 0,0-1 0,0 1 0,0-1 0,0 0 0,-1 1 0,1-1 0,-1 0 0,0 0 0,0 0 0,0 0 0,0 0 0,-1 0 0,1-1 0,-1 1 0,0 0 0,0 0 0,0 0 0,0-1 0,0 1 0,-1 0 0,-1-4 0,1 3 0,-1 0 0,0 1 0,-1-1 0,1 1 0,0-1 0,-1 1 0,0 0 0,0 0 0,0 0 0,0 1 0,-1-1 0,1 1 0,0-1 0,-1 1 0,0 0 0,0 1 0,1-1 0,-1 0 0,0 1 0,0 0 0,-5-1 0,-4-1-68,-1 1 0,0 0-1,0 0 1,-1 2 0,1 0 0,0 0-1,0 1 1,0 1 0,0 0 0,0 1-1,1 1 1,-1 0 0,1 0 0,0 2-1,0 0 1,0 0 0,1 1-1,0 1 1,-14 10 0,11-5-6758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27.6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493 1 24575,'-19'2'0,"1"0"0,-1 2 0,1 0 0,0 1 0,0 1 0,1 1 0,0 0 0,-32 19 0,18-7 0,0 1 0,1 1 0,2 2 0,-29 28 0,47-41 0,1 0 0,0 1 0,0 1 0,2-1 0,-1 1 0,1 1 0,1-1 0,0 1 0,1 0 0,1 0 0,0 1 0,-3 14 0,-4 22 0,-8 48 0,18-89 0,0 0 0,1-1 0,0 1 0,1 0 0,0 0 0,0 0 0,1-1 0,0 1 0,4 8 0,2 1 0,0 0 0,1 0 0,1 0 0,0-1 0,2-1 0,0 0 0,0-1 0,2 0 0,0-1 0,0 0 0,2-1 0,-1-1 0,2 0 0,-1-2 0,2 1 0,-1-2 0,25 9 0,-11-5 0,133 49 0,-138-54 0,0-2 0,1 0 0,0-2 0,41 1 0,-44-3 0,0 0 0,23 6 0,-37-5 0,1 0 0,0-1 0,0 0 0,1-1 0,-1 0 0,0-1 0,0-1 0,0 1 0,0-2 0,0 1 0,0-2 0,0 1 0,0-1 0,17-8 0,-1-3 0,-1-1 0,-1-2 0,-1 0 0,0-2 0,35-34 0,-50 43 0,0-1 0,0 1 0,-1-1 0,-1-1 0,1 0 0,-2 0 0,0 0 0,0-1 0,-1 0 0,-1 0 0,0 0 0,-1 0 0,0-1 0,1-21 0,-3 16 0,-1-1 0,0 1 0,-2-1 0,0 1 0,-1-1 0,-1 1 0,0 0 0,-2 0 0,0 1 0,-1-1 0,-1 1 0,-1 1 0,0 0 0,-18-24 0,-21-35 0,36 54 0,-1 1 0,-1 1 0,-27-30 0,35 44 0,0 0 0,0 0 0,-1 1 0,0 1 0,0-1 0,0 1 0,-1 0 0,1 0 0,-1 1 0,0 0 0,0 1 0,0 0 0,0 0 0,-15-1 0,-46-1 0,-1 3 0,-69 8 0,131-6-170,-1 1-1,1 0 0,0 0 1,0 0-1,0 1 0,0 0 1,-8 5-1,-5 4-6655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29.6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772 1 24575,'-15'1'0,"0"1"0,0 0 0,0 1 0,0 0 0,-25 11 0,-85 40 0,26-10 0,40-20 0,-66 36 0,99-44 0,0 0 0,1 1 0,1 2 0,-36 36 0,51-44 0,0 0 0,0 0 0,1 1 0,1 0 0,0 0 0,0 1 0,2 0 0,-1 0 0,2 1 0,0-1 0,0 1 0,1 0 0,1 0 0,0 0 0,1 0 0,1 1 0,0-1 0,1 0 0,0 0 0,1 0 0,1 0 0,0 0 0,1 0 0,1-1 0,0 1 0,13 23 0,-1-4 0,1 1 0,0-1 0,2 0 0,31 37 0,-6-17 0,111 121 0,-109-125 0,-20-19 0,39 31 0,-54-52 0,0 0 0,0-1 0,1 0 0,0-1 0,1-1 0,27 10 0,62 19 0,-71-23 0,0 0 0,0-3 0,1 0 0,0-2 0,64 4 0,-79-10 0,0-1 0,1-1 0,-1-1 0,0-1 0,0 0 0,0-1 0,0-1 0,-1-1 0,27-12 0,12-9 0,0-2 0,-2-2 0,69-52 0,-73 47 0,-38 29 0,-1-1 0,-1 0 0,1 0 0,-1-1 0,0 0 0,-1-1 0,0 0 0,7-12 0,40-51 0,-45 62 0,-1-1 0,-1 0 0,0 0 0,0-1 0,-1 0 0,-1-1 0,0 0 0,9-26 0,-13 22 0,0 0 0,-1-1 0,0 1 0,-2 0 0,0-1 0,-1 1 0,-1 0 0,-1-1 0,0 1 0,-1 0 0,-1 1 0,-1-1 0,-1 1 0,0 0 0,-1 0 0,-1 1 0,-14-20 0,-16-18 0,-3 2 0,-2 2 0,-69-62 0,101 101 0,-1 1 0,0 1 0,0 0 0,-1 1 0,0 0 0,0 1 0,-21-7 0,-109-27 0,138 40 0,-277-82 0,273 79 14,0 1-1,0 0 0,-1 1 0,1 0 1,-1 0-1,1 1 0,-1 1 1,-13 0-1,18 1-112,0 0 0,-1 0 0,1 0 0,0 1 0,0 0 0,0 0 0,0 1 0,0 0 0,1 0 0,-1 0 0,1 1 0,-1-1 0,1 1 0,-7 8 0,-2 4-6727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31.9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405 0 24575,'-1'4'0,"1"0"0,-1 0 0,0 0 0,0 0 0,0-1 0,-1 1 0,1 0 0,-1-1 0,0 1 0,0-1 0,0 1 0,0-1 0,-1 0 0,1 0 0,-1 0 0,0 0 0,0-1 0,0 1 0,0-1 0,-6 4 0,-10 5 0,0 0 0,-35 13 0,6-2 0,26-10 0,-1 1 0,1 2 0,1 0 0,-35 33 0,49-41 0,0 0 0,1 1 0,-1 0 0,2 0 0,-1 1 0,1 0 0,0 0 0,1 0 0,0 0 0,1 1 0,0-1 0,0 1 0,1 0 0,0 0 0,0 13 0,0 16 0,2 1 0,8 66 0,-6-94 0,1 1 0,0-1 0,1 0 0,0 0 0,1-1 0,0 1 0,1-1 0,0 0 0,1 0 0,0-1 0,0 0 0,15 14 0,168 154 0,-158-153 0,1-1 0,0-1 0,2-2 0,51 24 0,-58-32 0,1-1 0,0-2 0,0 0 0,1-2 0,1-1 0,-1-2 0,1-1 0,35 0 0,-40-4 0,0-1 0,0-1 0,0-2 0,0 0 0,-1-2 0,0 0 0,0-2 0,0-1 0,-1-1 0,0-1 0,-1-1 0,-1-1 0,0-1 0,0-1 0,-2-1 0,32-30 0,-14 9 0,23-23 0,-56 54 0,0 0 0,-1 0 0,0-1 0,0 1 0,0-1 0,-1 0 0,0 0 0,4-11 0,0-11 0,0 0 0,0-1 0,-2 1 0,2-43 0,-7 63 0,0-1 0,-1 0 0,0 0 0,-1 1 0,0-1 0,0 1 0,-1-1 0,0 1 0,-1 0 0,0 0 0,0 0 0,-1 1 0,0 0 0,-11-13 0,-36-44 0,16 19 0,-2 2 0,-53-49 0,77 81 0,0 0 0,-1 1 0,-1 1 0,0 0 0,0 1 0,-1 1 0,0 1 0,-1 0 0,1 1 0,-1 1 0,-22-4 0,-97-20 0,90 17 0,1 2 0,-64-5 0,98 14 0,0 0 0,1 1 0,-1 0 0,0 1 0,0 0 0,0 1 0,0 1 0,1 0 0,-1 0 0,1 1 0,0 0 0,0 1 0,0 0 0,1 1 0,-16 11 0,10-6-341,-1 0 0,-1-1-1,-35 16 1,27-18-6485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34.4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220 252 24575,'0'1'0,"0"0"0,0 0 0,0-1 0,-1 1 0,1 0 0,0 0 0,0 0 0,-1 0 0,1 0 0,-1 0 0,1-1 0,0 1 0,-1 0 0,0 0 0,1-1 0,-1 1 0,1 0 0,-1-1 0,0 1 0,0 0 0,1-1 0,-1 1 0,0-1 0,0 1 0,0-1 0,1 0 0,-1 1 0,0-1 0,0 0 0,0 0 0,0 0 0,0 1 0,0-1 0,0 0 0,0 0 0,0 0 0,0 0 0,1 0 0,-1-1 0,0 1 0,0 0 0,0 0 0,0-1 0,0 1 0,0 0 0,1-1 0,-1 1 0,-1-2 0,-2 1 0,0 0 0,1-1 0,-1 1 0,1-1 0,0 0 0,0 0 0,-1 0 0,1-1 0,0 1 0,1-1 0,-5-3 0,6 3 0,0 0 0,-1 1 0,1-1 0,0 0 0,0 0 0,1 0 0,-1 1 0,1-1 0,-1 0 0,1 0 0,0 0 0,0 0 0,0 0 0,0 0 0,1 0 0,-1 0 0,2-4 0,0 2 0,0-1 0,1 1 0,0 0 0,0 0 0,0 0 0,0 0 0,1 0 0,5-5 0,9-7 0,1 2 0,0 0 0,29-18 0,-36 26 0,1 0 0,-1 0 0,2 1 0,-1 1 0,0 0 0,1 1 0,0 0 0,0 2 0,1-1 0,-1 1 0,0 1 0,1 1 0,-1 0 0,0 1 0,1 0 0,-1 1 0,0 1 0,0 0 0,0 1 0,26 11 0,14 10 0,106 32 0,-123-44 0,0 0 0,-1 3 0,0 1 0,-1 2 0,-1 1 0,-1 1 0,-1 2 0,47 45 0,-68-56 0,0 1 0,-1 0 0,-1 1 0,-1 0 0,0 0 0,0 1 0,-2 0 0,0 0 0,0 1 0,-2-1 0,0 1 0,0 0 0,-2 1 0,0-1 0,-1 1 0,0-1 0,-4 28 0,-1-29 0,-2 0 0,0 0 0,0 0 0,-2-1 0,0 0 0,0-1 0,-1 1 0,-13 12 0,9-8 0,1-4 0,0-1 0,-1-1 0,0 0 0,-1-1 0,-23 14 0,17-12 0,2 1 0,-26 23 0,29-21 0,-1-1 0,-1-1 0,0-1 0,-1 0 0,0-1 0,-1-1 0,-1-1 0,1-1 0,-2 0 0,1-1 0,-34 7 0,-24 7 0,32-8 0,-82 13 0,116-25 0,-1-1 0,1 0 0,-1-1 0,1 0 0,-1-1 0,1-1 0,0 0 0,-1 0 0,1-1 0,0-1 0,-18-8 0,17 4 0,1-2 0,1 0 0,0 0 0,0-1 0,1 0 0,1-1 0,-1 0 0,2 0 0,-10-19 0,-9-10 0,2 6 0,2-2 0,2 0 0,1-2 0,-23-64 0,33 73 0,1-1 0,2 1 0,1-1 0,1-1 0,2 1 0,1-1 0,2 0 0,4-43 0,-2 60-124,1-1 0,1 1 0,0-1 0,1 1 0,1 1 0,0-1-1,1 1 1,0 0 0,1 0 0,13-16 0,-3 11-6702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35.9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24575,'19'48'0,"81"334"0,-94-360-341,2 0 0,0-1-1,15 27 1,-14-31-6485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36.2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24575,'5'0'0,"2"5"0,5 12 0,0 9 0,3 4 0,0 4 0,-3 0 0,1-6 0,-1-2 0,-3 0 0,3-5 0,-2 0 0,-1-4-8191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37.6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895 32 24575,'-63'-24'0,"37"21"0,1 0 0,-1 2 0,1 1 0,-1 1 0,1 0 0,0 3 0,-43 9 0,-3 9 0,-89 38 0,55-19 0,85-34 0,1 2 0,0 0 0,0 1 0,1 1 0,0 0 0,-30 26 0,40-30 0,1 1 0,-1 0 0,1 0 0,1 1 0,-1 0 0,1 0 0,1 1 0,0-1 0,0 1 0,1 0 0,1 0 0,-1 1 0,1-1 0,1 1 0,-1 11 0,0 7 0,1-1 0,2 1 0,1-1 0,1 1 0,1-1 0,2 0 0,1 0 0,1-1 0,1 1 0,2-1 0,0-1 0,2 0 0,16 27 0,-13-28 0,8 13 0,40 53 0,-53-80 0,0 0 0,0 0 0,1-1 0,0 0 0,1-1 0,0 0 0,1-1 0,18 9 0,-3-4 0,1-1 0,0-1 0,1-2 0,0-1 0,0-1 0,1-2 0,0-1 0,0-1 0,0-2 0,0-1 0,0-1 0,0-2 0,-1-1 0,1-2 0,36-11 0,-25 3 0,0-3 0,-1-1 0,43-28 0,-64 34 0,0-2 0,-1-1 0,-1 0 0,0-2 0,-2 0 0,1-1 0,20-30 0,-25 30 0,-1-1 0,-1-1 0,0 0 0,-2 0 0,0-1 0,-2 0 0,0 0 0,-1 0 0,-1-1 0,-1 0 0,-1 0 0,-1-31 0,-2 34 0,0 1 0,-2-1 0,0 1 0,-1 0 0,-1 0 0,0 0 0,-1 1 0,-1-1 0,-1 1 0,-1 1 0,0 0 0,-1 0 0,-1 1 0,0 0 0,-13-14 0,-21-29 0,38 47 0,-1 1 0,1-1 0,-2 1 0,1 1 0,-2-1 0,-9-7 0,-3 1-273,0 0 0,-1 2 0,-1 0 0,-36-14 0,40 21-6553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47.7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77 1 24575,'5'18'0,"-5"-17"0,1-1 0,-1 1 0,0 0 0,1-1 0,-1 1 0,0 0 0,1-1 0,-1 1 0,0 0 0,0 0 0,0-1 0,0 1 0,0 0 0,0 0 0,0-1 0,0 1 0,0 0 0,0 0 0,0-1 0,0 1 0,-1 0 0,1 0 0,0-1 0,0 1 0,-1 0 0,1-1 0,0 1 0,-1 0 0,1-1 0,-1 1 0,1-1 0,-1 1 0,1 0 0,-1-1 0,0 0 0,1 1 0,-1-1 0,0 1 0,1-1 0,-1 0 0,0 1 0,1-1 0,-1 0 0,0 0 0,0 1 0,0-1 0,-2 1 0,-1 1 0,1-1 0,0 0 0,-1-1 0,1 1 0,-1-1 0,1 1 0,-1-1 0,-3 0 0,6 0 0,0 0 0,-1 0 0,1 0 0,0 0 0,0 0 0,0-1 0,-1 1 0,1 0 0,0-1 0,0 1 0,0-1 0,0 1 0,0-1 0,0 1 0,0-1 0,0 0 0,0 0 0,0 1 0,0-1 0,0 0 0,0 0 0,1 0 0,-1 0 0,0 0 0,1 0 0,-1 0 0,1 0 0,-1 0 0,0-3 0,1 4 0,0-1 0,0 0 0,0 0 0,0 0 0,0 0 0,0 0 0,1 0 0,-1 0 0,0 1 0,0-1 0,1 0 0,-1 0 0,0 0 0,1 1 0,-1-1 0,1 0 0,-1 0 0,1 1 0,-1-1 0,1 0 0,0 1 0,-1-1 0,1 1 0,0-1 0,0 1 0,-1-1 0,1 1 0,0-1 0,0 1 0,0 0 0,-1-1 0,1 1 0,0 0 0,0 0 0,0 0 0,0 0 0,0 0 0,0 0 0,-1 0 0,1 0 0,0 0 0,0 0 0,0 0 0,0 0 0,1 1 0,3 0 0,-1-1 0,1 1 0,0 0 0,-1 0 0,0 0 0,1 1 0,7 3 0,-6 0 0,0 0 0,-1 1 0,0-1 0,0 1 0,0 0 0,-1 0 0,1 1 0,-2-1 0,1 1 0,-1 0 0,0 0 0,0 0 0,-1 0 0,0 1 0,0-1 0,-1 1 0,0-1 0,0 1 0,0 9 0,-1-9 0,0 1 0,0-1 0,-1 1 0,0-1 0,-1 0 0,1 1 0,-2-1 0,1 0 0,-1 0 0,0 0 0,-1-1 0,0 1 0,0-1 0,0 0 0,-1 0 0,0 0 0,-8 8 0,12-14 4,0 0 0,-1 1 0,1-1 0,0 0 0,0 0 0,0 0 0,-1-1 0,1 1 0,0 0 0,-1 0 0,1-1 0,-1 1 0,1-1 0,-1 1 0,1-1 0,-1 0 0,1 1 0,-1-1 0,1 0 0,-1 0 0,0 0 0,1 0 0,-1 0 0,1-1 0,-1 1 0,1 0 0,-1-1 0,1 1 0,-2-1 0,-1-2-169,0 0 0,1 0 0,0-1 0,0 1 0,0 0 0,0-1 0,0 0 0,-3-7 0,-5-6-6661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48.9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100 57 24575,'26'1'0,"-16"0"0,0-1 0,0 0 0,0 0 0,0-1 0,0 0 0,0-1 0,0 0 0,17-7 0,-27 9 0,1 0 0,-1 0 0,1 0 0,0 0 0,-1-1 0,1 1 0,-1 0 0,1 0 0,-1-1 0,1 1 0,-1 0 0,1-1 0,-1 1 0,0 0 0,1-1 0,-1 1 0,1-1 0,-1 1 0,0-1 0,0 1 0,1-1 0,-1 1 0,0-1 0,0 1 0,1-1 0,-1 1 0,0-1 0,0 0 0,0 1 0,0-1 0,0 1 0,0-1 0,0 0 0,0 1 0,0-1 0,0 0 0,-20-13 0,13 11 0,0 0 0,0 1 0,0 0 0,-1 0 0,-8 0 0,7 3 0,1 1 0,0 0 0,0 0 0,1 0 0,-1 1 0,0 0 0,1 1 0,0 0 0,0 0 0,0 1 0,0-1 0,1 1 0,-1 1 0,1-1 0,1 1 0,-1 0 0,1 1 0,0-1 0,0 1 0,1 0 0,0 0 0,0 1 0,-4 10 0,6-12 0,-1 0 0,1 0 0,0 1 0,0-1 0,0 0 0,1 1 0,0-1 0,1 1 0,-1 0 0,1-1 0,0 1 0,1-1 0,0 1 0,0-1 0,0 1 0,1-1 0,0 1 0,0-1 0,0 0 0,1 0 0,0 0 0,0 0 0,1-1 0,0 1 0,0-1 0,0 0 0,0 0 0,1 0 0,8 6 0,-7-7 9,0-1 1,1 0-1,-1 0 0,0 0 0,1-1 1,0 0-1,-1 0 0,1-1 0,0 0 0,0 0 1,0-1-1,9 0 0,1-1-380,1 0-1,0-2 1,26-6 0,-17 2-6455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30.28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137 0 24575,'-1'25'0,"-2"0"0,-1 0 0,-1 0 0,-12 35 0,8-32 0,2-1 0,1 1 0,-3 37 0,7-29 0,2-8 0,-1 0 0,-2-1 0,-1 1 0,-1-1 0,-1 0 0,-13 35 0,-8 37-1365,19-81-5461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52.0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125 8 24575,'-6'1'0,"1"0"0,0 0 0,0 1 0,0-1 0,0 1 0,0 0 0,0 0 0,0 1 0,1-1 0,-1 1 0,1 0 0,-1 0 0,1 1 0,0-1 0,1 1 0,-1 0 0,1 0 0,-1 0 0,1 1 0,0-1 0,1 1 0,-1 0 0,-2 6 0,1-3 0,1 0 0,0 0 0,0 0 0,0 1 0,1-1 0,0 1 0,1-1 0,0 1 0,1 0 0,-1 0 0,1-1 0,1 1 0,2 15 0,-1-20 0,-1 0 0,1 0 0,0 0 0,0-1 0,0 1 0,0 0 0,1-1 0,0 0 0,-1 1 0,1-1 0,0 0 0,1-1 0,-1 1 0,0 0 0,1-1 0,-1 0 0,1 0 0,0 0 0,0 0 0,0 0 0,0-1 0,0 0 0,0 0 0,0 0 0,0 0 0,1-1 0,-1 0 0,0 1 0,0-2 0,1 1 0,4-1 0,2 0 0,0-1 0,0 0 0,0 0 0,0-1 0,-1-1 0,1 1 0,-1-2 0,0 0 0,0 0 0,16-12 0,-10 5 0,-1-1 0,-1-1 0,-1 0 0,0-1 0,0-1 0,-1 0 0,-2-1 0,1 0 0,-2 0 0,13-32 0,-20 24 0,-3 13 0,-5 11 0,6 2 0,-1 1 0,0 0 0,1-1 0,-1 1 0,1 0 0,-1-1 0,1 1 0,0 0 0,0 0 0,0 0 0,0-1 0,0 1 0,0 0 0,0 0 0,1-1 0,-1 1 0,1 0 0,-1 0 0,1-1 0,0 1 0,-1-1 0,1 1 0,0-1 0,0 1 0,0-1 0,0 1 0,3 1 0,32 42 0,-8-21 0,1-2 0,1 0 0,1-3 0,35 18 0,-40-24 0,0 1 0,-1 1 0,-1 1 0,0 2 0,-1 0 0,-1 2 0,26 28 0,-42-40 0,0 0 0,0 0 0,-1 0 0,0 1 0,-1-1 0,0 1 0,4 11 0,-7-17 0,-1 0 0,1 0 0,-1 0 0,0-1 0,1 1 0,-2 0 0,1 0 0,0 0 0,0 0 0,-1 0 0,1-1 0,-1 1 0,0 0 0,0 0 0,0-1 0,0 1 0,-1-1 0,1 1 0,-1-1 0,1 1 0,-1-1 0,0 0 0,0 0 0,0 0 0,0 0 0,0 0 0,-1 0 0,1-1 0,-3 2 0,-8 4 0,0-2 0,-1 1 0,0-2 0,0 0 0,0 0 0,0-1 0,-27 1 0,-25 7 0,53-8-273,-1 0 0,1 2 0,-1-1 0,-22 13 0,17-4-6553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57.2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24575,'12'34'0,"0"-3"0,-3 17 0,25 110 0,-32-153 0,0 0 0,0 0 0,1 0 0,-1 0 0,1 0 0,0 0 0,0 0 0,1-1 0,0 0 0,0 0 0,0 0 0,0 0 0,0 0 0,1-1 0,-1 0 0,1 0 0,0 0 0,0-1 0,0 1 0,0-1 0,1 0 0,10 2 0,-12-3 0,1-1 0,0 1 0,-1-1 0,1 0 0,0 0 0,-1 0 0,1-1 0,0 1 0,-1-1 0,1 0 0,-1-1 0,0 1 0,1-1 0,-1 0 0,0 0 0,0 0 0,0-1 0,0 1 0,0-1 0,-1 0 0,1 0 0,-1 0 0,1-1 0,-1 1 0,-1-1 0,1 1 0,0-1 0,2-5 0,3-9 0,0-2 0,9-36 0,-7 21 0,-7 35 0,1 10 0,4 30 0,0 0 0,-5-34 0,0 1 0,0-1 0,0 1 0,1-1 0,0 0 0,0-1 0,1 1 0,-1-1 0,1 0 0,0 0 0,1 0 0,-1-1 0,1 1 0,0-1 0,0-1 0,9 5 0,-13-7 0,1 1 0,0-1 0,0 0 0,0 0 0,0 0 0,0-1 0,0 1 0,0-1 0,0 1 0,0-1 0,0 0 0,0 0 0,0-1 0,0 1 0,0 0 0,0-1 0,0 0 0,0 0 0,-1 0 0,1 0 0,0 0 0,0 0 0,-1-1 0,1 0 0,-1 1 0,1-1 0,-1 0 0,0 0 0,1 0 0,-1 0 0,0-1 0,-1 1 0,1-1 0,0 1 0,-1-1 0,1 1 0,-1-1 0,0 0 0,2-4 0,5-18 45,-1 0-1,8-50 1,5-19-1544,-13 73-5327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58.8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39 24575,'61'0'0,"0"-2"0,93-15 0,-96 8 0,1 3 0,-1 3 0,1 2 0,75 8 0,-109-2-1365,-6 2-5461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59.2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24575,'3'1'0,"-1"1"0,0-1 0,0 0 0,1 1 0,-1-1 0,0 1 0,0 0 0,-1 0 0,1 0 0,2 3 0,14 11 0,-1-8 0,1 0 0,0-2 0,1 0 0,-1-1 0,1-1 0,24 3 0,39 9 0,-54-8 0,0 1 0,-1 1 0,0 2 0,36 21 0,-52-27 0,-2 0 0,1 1 0,-1 0 0,1 1 0,-2 0 0,1 0 0,-2 1 0,1 0 0,-1 0 0,0 1 0,-1 0 0,0 0 0,8 20 0,-12-26 0,-1 0 0,0-1 0,0 1 0,-1 0 0,1 0 0,-1 0 0,0 0 0,0 0 0,0 0 0,-1 0 0,1-1 0,-1 1 0,0 0 0,0 0 0,0 0 0,-4 6 0,2-4 0,-1-1 0,1 1 0,-2-1 0,1 0 0,0 0 0,-1-1 0,0 1 0,0-1 0,-8 5 0,-10 4 0,-1 0 0,-1-1 0,-48 15 0,55-21 0,-58 17-1365,59-14-5461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3:30.2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145 309 24575,'-6'-1'0,"0"1"0,0-1 0,-1 1 0,1-2 0,0 1 0,1-1 0,-1 0 0,0 0 0,0 0 0,1-1 0,-8-5 0,10 6 0,0 0 0,0 0 0,0-1 0,0 1 0,1-1 0,-1 0 0,1 0 0,0 0 0,0 0 0,0 0 0,0 0 0,1-1 0,-1 1 0,1 0 0,0-1 0,0 1 0,0-1 0,0 0 0,0 1 0,1-6 0,0 5 0,1 1 0,-1-1 0,1 1 0,0 0 0,1-1 0,-1 1 0,0 0 0,1 0 0,0 0 0,-1 0 0,1 0 0,0 0 0,1 0 0,-1 1 0,0-1 0,1 1 0,0 0 0,-1-1 0,1 1 0,0 0 0,0 1 0,0-1 0,0 0 0,1 1 0,-1 0 0,0 0 0,5-1 0,0-1 0,1 1 0,-1-1 0,1 2 0,0-1 0,-1 1 0,1 1 0,0 0 0,0 0 0,14 2 0,-11 2 0,-1 0 0,-1 1 0,1 0 0,-1 0 0,1 1 0,-2 1 0,1 0 0,-1 0 0,0 0 0,0 2 0,-1-1 0,0 1 0,-1 0 0,0 0 0,9 16 0,0 1 0,-2 0 0,-1 2 0,-1-1 0,16 57 0,-20-55 0,-2 0 0,-1 0 0,-2 1 0,0-1 0,-2 1 0,-2 0 0,0-1 0,-2 1 0,-12 52 0,12-73 0,-1 0 0,-1 0 0,1 0 0,-1-1 0,-1 1 0,0-1 0,0-1 0,0 1 0,-1-1 0,0 0 0,-1 0 0,1-1 0,-1 0 0,0 0 0,-1-1 0,0 0 0,-12 5 0,17-8 0,0-1 0,-1 1 0,1-1 0,-1 0 0,1 0 0,-1-1 0,0 1 0,1-1 0,-1 0 0,0 0 0,0 0 0,1-1 0,-1 0 0,1 0 0,-1 0 0,1 0 0,-1-1 0,1 1 0,-1-1 0,1-1 0,0 1 0,0 0 0,0-1 0,1 0 0,-1 0 0,0 0 0,1 0 0,0-1 0,0 1 0,0-1 0,0 0 0,1 0 0,-1 0 0,1 0 0,0 0 0,0 0 0,-1-7 0,-2 1 0,1-1 0,0 1 0,1-1 0,0 0 0,1 0 0,0 0 0,1 0 0,0 0 0,1 0 0,0-1 0,1 1 0,0 0 0,0 0 0,2 0 0,-1 0 0,1 0 0,1 1 0,0-1 0,0 1 0,1 0 0,0 0 0,1 0 0,0 1 0,1 0 0,0 0 0,0 1 0,14-13 0,55-38 0,35-30 0,-99 78 0,0-1 0,-1 0 0,-1-1 0,0 0 0,0 0 0,8-18 0,-14 23 0,0 1 0,-1-1 0,0 0 0,0 0 0,-1 0 0,0-1 0,-1 1 0,0-1 0,0 1 0,-1-1 0,0 1 0,0-1 0,-1 1 0,0 0 0,0-1 0,-1 1 0,0 0 0,-1 0 0,0 0 0,0 0 0,-1 0 0,0 0 0,-7-10 0,4 9 0,0 1 0,0 0 0,-1 0 0,0 1 0,-1 0 0,1 0 0,-1 1 0,0 0 0,-1 1 0,0-1 0,0 2 0,0 0 0,0 0 0,-1 1 0,1 0 0,-1 1 0,-20-3 0,15 5-72,1 0 1,0 1-1,-1 0 0,1 1 0,0 1 0,0 0 0,0 1 0,0 1 1,1 0-1,-1 1 0,2 1 0,-1 0 0,1 1 0,0 0 0,0 1 1,1 0-1,0 1 0,-16 18 0,14-12-6754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3:30.8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24575,'3'1'0,"-1"0"0,1-1 0,0 1 0,0 1 0,-1-1 0,1 0 0,0 1 0,-1-1 0,0 1 0,1 0 0,-1 0 0,0 0 0,0 0 0,0 0 0,0 0 0,0 1 0,2 2 0,29 48 0,-29-47 0,15 33 43,-2 0 0,23 72 0,-26-66-790,39 82 0,-45-110-6079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3:31.3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1 153 24575,'1'1'0,"0"-1"0,1 1 0,-1 0 0,0-1 0,0 1 0,1 0 0,-1 0 0,0 0 0,0 0 0,0 0 0,0 0 0,0 0 0,0 0 0,0 0 0,0 0 0,0 0 0,-1 1 0,1-1 0,-1 0 0,1 1 0,0-1 0,-1 1 0,0-1 0,1 0 0,-1 1 0,0-1 0,0 3 0,6 46 0,-6-44 0,1 38 0,-1-28 0,1 0 0,0 0 0,1 0 0,5 22 0,-5-32 0,0-1 0,0 0 0,1 0 0,-1 0 0,1 0 0,0 0 0,1 0 0,-1-1 0,1 1 0,0-1 0,0 0 0,0-1 0,0 1 0,1 0 0,-1-1 0,9 4 0,-4-2 0,1-1 0,-1 0 0,1 0 0,-1-1 0,1 0 0,0-1 0,0 0 0,0-1 0,0 0 0,0 0 0,0-1 0,1-1 0,-1 1 0,0-2 0,0 1 0,0-1 0,0-1 0,-1 0 0,1 0 0,-1-1 0,1 0 0,-1-1 0,0 0 0,-1 0 0,1-1 0,-1 0 0,0-1 0,-1 0 0,0 0 0,0 0 0,0-1 0,8-12 0,-6 7 0,0-1 0,-1 1 0,-1-1 0,0-1 0,0 1 0,-2-1 0,0 0 0,0-1 0,-2 1 0,0-1 0,1-22 0,-3 32 0,-1 0 0,0-1 0,-1 1 0,0 0 0,0 0 0,0-1 0,-1 1 0,0 0 0,0 0 0,0 0 0,-1 1 0,0-1 0,0 0 0,0 1 0,-1 0 0,0 0 0,0 0 0,0 0 0,-1 1 0,1-1 0,-1 1 0,0 0 0,0 1 0,-1-1 0,1 1 0,-1 0 0,1 0 0,-1 1 0,0 0 0,-12-3 0,10 2 0,-21-6 0,0 1 0,0 2 0,-1 0 0,0 2 0,-38 0 0,62 5-68,0 0 0,0 1-1,0 0 1,1 0 0,-1 0 0,1 1-1,-1 0 1,1 0 0,0 0 0,0 1-1,0-1 1,1 1 0,-1 0 0,1 1-1,0-1 1,0 1 0,0 0-1,1 0 1,-5 8 0,-3 6-6758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3:37.3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24575,'7'1'0,"-1"1"0,0 0 0,0 1 0,0-1 0,-1 1 0,1 0 0,-1 1 0,1-1 0,-1 1 0,7 6 0,1 0 0,30 22 0,29 20 0,98 54 0,-114-74-1365,-36-17-5461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3:37.8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24575,'5'0'0,"2"5"0,5 8 0,0 10 0,4 9 0,-2 2 0,3 1 0,-2 1 0,-3-2 0,1-6 0,-1-3 0,2 0 0,-1 1 0,2-5 0,-1-5-8191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3:38.2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24575,'6'0'0,"1"5"0,0 13 0,-2 8 0,4-1 0,0 1 0,-1 2 0,3 0 0,0 1 0,-2 1 0,2-4 0,0-3 0,3 2 0,4 0 0,0-3-8191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30.9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71 31 24575,'1'-1'0,"-1"0"0,1-1 0,-1 1 0,1 0 0,0-1 0,0 1 0,-1 0 0,1 0 0,0 0 0,0 0 0,0 0 0,0 0 0,1 0 0,-1 0 0,0 0 0,0 0 0,0 1 0,1-1 0,-1 0 0,0 1 0,1-1 0,-1 1 0,1 0 0,-1-1 0,0 1 0,1 0 0,2 0 0,46-6 0,-44 6 0,4-1 0,0 1 0,0 0 0,0 0 0,1 1 0,-1 1 0,0 0 0,0 0 0,17 7 0,-24-8 0,0 0 0,0 1 0,0 0 0,-1 0 0,1 0 0,-1 0 0,1 0 0,-1 0 0,0 1 0,1-1 0,-1 1 0,0-1 0,-1 1 0,1 0 0,0 0 0,-1 0 0,0 0 0,1 0 0,-1 0 0,0 0 0,-1 0 0,1 1 0,-1-1 0,1 0 0,-1 0 0,0 1 0,0-1 0,0 0 0,-1 1 0,1-1 0,-2 4 0,-1 3 0,1 0 0,-2 0 0,1-1 0,-2 1 0,1-1 0,-1 0 0,0 0 0,-1-1 0,0 0 0,-14 15 0,-9 6 0,-48 36 0,13-11 0,51-43 0,-31 32 0,42-42 0,0 1 0,1 0 0,-1 0 0,0 0 0,1 0 0,0 0 0,-1 0 0,1 1 0,0-1 0,0 0 0,0 1 0,0-1 0,1 1 0,-1-1 0,1 1 0,-1-1 0,1 4 0,1-5 0,-1 1 0,1-1 0,0 1 0,0-1 0,0 1 0,0-1 0,0 0 0,0 1 0,1-1 0,-1 0 0,0 0 0,0 0 0,1 0 0,-1 0 0,1-1 0,-1 1 0,1 0 0,-1 0 0,1-1 0,0 1 0,-1-1 0,1 0 0,3 1 0,44 3 0,-43-4 0,17-1-27,-1 0-1,0-2 0,42-10 1,-23 4-1228,-18 4-5571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3:40.8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24575,'1'29'0,"0"-1"0,2 1 0,11 47 0,18 80 0,-1 47 0,-27-178-94,16 60-1177,-13-66-5555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3:41.3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1 116 24575,'2'-6'0,"0"0"0,1 1 0,0-1 0,0 1 0,1-1 0,0 1 0,0 0 0,0 0 0,0 1 0,1-1 0,-1 1 0,6-4 0,4-5 0,-11 10 0,0 0 0,0 0 0,0 1 0,1-1 0,-1 1 0,1 0 0,-1-1 0,1 2 0,0-1 0,0 0 0,0 1 0,0 0 0,0-1 0,0 2 0,0-1 0,7 0 0,-9 1 0,0 0 0,1 1 0,-1-1 0,0 1 0,0 0 0,0 0 0,1 0 0,-1 0 0,0 0 0,0 0 0,0 0 0,-1 1 0,1-1 0,0 1 0,0-1 0,-1 1 0,1 0 0,-1 0 0,1-1 0,-1 1 0,0 0 0,0 0 0,0 0 0,0 1 0,0-1 0,0 0 0,-1 0 0,1 0 0,-1 1 0,1 3 0,0 37 0,1 9 0,-2-50 0,0 0 0,1-1 0,0 1 0,-1 0 0,1-1 0,0 1 0,0-1 0,0 1 0,0-1 0,0 1 0,0-1 0,0 0 0,0 1 0,0-1 0,1 0 0,-1 0 0,1 0 0,-1 0 0,1 0 0,-1 0 0,1-1 0,-1 1 0,1 0 0,2 0 0,8 2 0,2 0 0,-1 1 0,1 0 0,-1 1 0,0 1 0,13 7 0,-22-11 0,-1 0 0,0 1 0,1-1 0,-1 1 0,0 0 0,-1 0 0,1 0 0,0 0 0,-1 1 0,0-1 0,0 1 0,0-1 0,0 1 0,0 0 0,-1 0 0,0 0 0,0 0 0,0 0 0,0 0 0,-1 0 0,1 0 0,-1 5 0,0-6 3,0 0-1,-1 1 0,1-1 1,-1 0-1,0 0 1,0 0-1,0 0 0,-1 0 1,1 0-1,0 0 0,-1 0 1,0 0-1,0-1 1,0 1-1,0-1 0,0 1 1,0-1-1,-1 0 0,1 0 1,-1 0-1,0 0 1,1 0-1,-1-1 0,0 1 1,0-1-1,-4 2 0,-10 3-107,0 0 0,-1-1-1,-28 4 1,14-3-903,5 1-5818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3:34.3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24575,'2'1'0,"0"0"0,0 0 0,0 0 0,0 0 0,0 0 0,-1 0 0,1 1 0,0-1 0,-1 1 0,1-1 0,-1 1 0,0 0 0,1-1 0,-1 1 0,0 0 0,0 0 0,1 3 0,17 36 0,46 114 0,-4-13 0,-46-103-682,21 36-1,-27-58-6143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3:34.8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62 24575,'5'-1'0,"0"-1"0,0 1 0,0-1 0,0 0 0,0-1 0,0 1 0,4-4 0,11-5 0,-6 5 0,0 1 0,1 0 0,0 1 0,-1 0 0,1 2 0,1-1 0,29 1 0,-41 2 0,0 0 0,0 0 0,0 0 0,0 1 0,0 0 0,0 0 0,0 0 0,-1 0 0,1 1 0,0-1 0,-1 1 0,1 0 0,-1 0 0,1 0 0,-1 1 0,0-1 0,0 1 0,0 0 0,0 0 0,0 0 0,-1 0 0,1 0 0,-1 0 0,0 1 0,0-1 0,0 1 0,-1 0 0,1-1 0,-1 1 0,0 0 0,0 0 0,0 0 0,0 0 0,-1 5 0,2 16 0,-2-1 0,-1 1 0,-1-1 0,0 0 0,-2 0 0,-1 0 0,-1 0 0,-2-1 0,-11 28 0,18-48-5,-1 0 0,1 0 1,0 0-1,0 0 0,1 0 0,-1 1 0,0-1 0,1 0 0,0 0 0,0 1 1,0-1-1,0 0 0,0 0 0,1 0 0,-1 1 0,1-1 0,0 0 0,2 4 0,-1-4 17,0 0 0,0-1 0,0 0 0,0 1 0,0-1 0,0 0 0,1 0 0,-1 0 0,1-1 0,0 1 0,-1-1 0,1 1 0,0-1 0,0 0-1,5 2 1,11 0-164,0 0-1,0-1 1,0-1-1,0 0 1,20-3-1,-22 1-395,11 0-6278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3:35.6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24575,'6'1'0,"-1"0"0,1 0 0,0 1 0,-1 0 0,1 0 0,-1 0 0,0 1 0,0-1 0,0 1 0,6 5 0,16 8 0,13 3 0,-2 2 0,0 2 0,-2 2 0,0 0 0,-2 3 0,-1 1 0,32 37 0,9 7 41,-52-54-393,-1 2 1,-1 0-1,27 37 1,-35-38-6475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3:44.5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0 310 24575,'21'2'0,"-18"-2"0,0 1 0,-1-1 0,1 1 0,0-1 0,0 0 0,0 0 0,0-1 0,0 1 0,-1-1 0,1 1 0,5-2 0,40-20 0,-2-2 0,0-1 0,-2-3 0,56-45 0,-76 55 0,-9 7 0,7-4 0,-1-1 0,0-1 0,31-34 0,-52 51 0,0 0 0,1 0 0,-1 0 0,0 0 0,0 0 0,1-1 0,-1 1 0,0 0 0,0 0 0,1 0 0,-1 0 0,0-1 0,0 1 0,0 0 0,1 0 0,-1 0 0,0-1 0,0 1 0,0 0 0,0 0 0,0-1 0,0 1 0,0 0 0,1 0 0,-1-1 0,0 1 0,0 0 0,0-1 0,0 1 0,0 0 0,0 0 0,0-1 0,0 1 0,0 0 0,0 0 0,-1-1 0,1 1 0,0 0 0,0 0 0,0-1 0,0 1 0,0 0 0,0 0 0,-1-1 0,-13 5 0,-20 14 0,-238 149 0,236-143-1365,24-11-5461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3:46.1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72 301 24575,'-26'7'0,"24"-6"0,1 0 0,-1 0 0,0-1 0,0 1 0,-1 0 0,1-1 0,0 1 0,0-1 0,0 0 0,0 1 0,0-1 0,-1 0 0,1 0 0,0-1 0,0 1 0,0 0 0,0-1 0,-3 0 0,4 0 0,1-1 0,-1 1 0,1 0 0,0 0 0,-1 0 0,1 0 0,0-1 0,0 1 0,0 0 0,0 0 0,0 0 0,0-1 0,0 1 0,0 0 0,1 0 0,-1 0 0,0-1 0,1 1 0,-1 0 0,1 0 0,-1 0 0,1 0 0,0 0 0,0-1 0,19-31 0,-19 31 0,32-40 0,1 1 0,2 2 0,62-53 0,-96 90 0,27-16 0,-19 17 0,-17 17 0,-5-1 0,-1-1 0,-1 0 0,0-1 0,-25 19 0,21-18 0,0 0 0,-26 30 0,14-18 0,31-26 0,-1 0 0,0 0 0,0 0 0,0 0 0,0 0 0,0 0 0,0 0 0,0 0 0,0 0 0,0 0 0,0 0 0,0-1 0,0 1 0,0 0 0,0 0 0,0 0 0,0 0 0,0 0 0,0 0 0,0 0 0,0 0 0,0 0 0,0 0 0,0 0 0,0-1 0,0 1 0,0 0 0,0 0 0,0 0 0,-1 0 0,1 0 0,0 0 0,0 0 0,0 0 0,0 0 0,0 0 0,0 0 0,0 0 0,0 0 0,0 0 0,0 0 0,0 0 0,0 0 0,0-1 0,-1 1 0,1 0 0,0 0 0,0 0 0,0 0 0,0 0 0,0 0 0,0 0 0,0 0 0,0 0 0,-1 0 0,16-19 0,145-142 0,-138 143 0,-35 33 0,-12 8 0,1 1 0,1 0 0,1 2 0,1 0 0,1 2 0,-18 33 0,17-29 0,15-25 0,1 0 0,0 1 0,0 0 0,1 0 0,-3 9 0,8-15 0,8-9 0,9-15 0,4-9 0,2 0 0,42-42 0,9-10 0,-59 64 0,-10 12 0,1 0 0,-2 0 0,1 0 0,7-15 0,-13 21 0,0 1 0,1 0 0,-1 0 0,0-1 0,0 1 0,0 0 0,1-1 0,-1 1 0,0 0 0,0-1 0,0 1 0,0 0 0,0-1 0,0 1 0,0-1 0,0 1 0,0 0 0,0-1 0,0 1 0,0 0 0,0-1 0,0 1 0,0 0 0,0-1 0,0 1 0,0 0 0,-1-1 0,1 1 0,0 0 0,0-1 0,0 1 0,-1 0 0,1-1 0,0 1 0,0 0 0,-1 0 0,1-1 0,-17 1 0,-17 14 0,10 3-221,0 1 0,2 1 0,0 1 0,1 1-1,-28 37 1,48-57 183,-13 16-6788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14.6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460 1 24575,'6'20'0,"-5"-19"0,-1-1 0,1 1 0,-1 0 0,1 0 0,-1-1 0,1 1 0,-1 0 0,0 0 0,0-1 0,1 1 0,-1 0 0,0 0 0,0 0 0,0 0 0,0-1 0,0 1 0,0 0 0,0 0 0,0 0 0,0 0 0,0-1 0,0 1 0,0 0 0,-1 0 0,1 0 0,0-1 0,-1 1 0,1 0 0,-1 0 0,1-1 0,0 1 0,-1 0 0,0-1 0,1 1 0,-1 0 0,1-1 0,-1 1 0,0-1 0,1 1 0,-1-1 0,0 1 0,0-1 0,1 0 0,-1 1 0,0-1 0,0 0 0,0 0 0,1 1 0,-1-1 0,0 0 0,0 0 0,0 0 0,-1 0 0,-16 4 0,-1-1 0,0 0 0,0-2 0,-35-1 0,39-1 0,1 1 0,-1 0 0,0 1 0,1 0 0,-1 2 0,1-1 0,0 2 0,-1 0 0,-23 10 0,26-7 0,1 1 0,0 1 0,0-1 0,0 2 0,1-1 0,0 2 0,1-1 0,0 1 0,1 1 0,-11 19 0,15-24 0,0 1 0,0-1 0,0 1 0,1 0 0,1 0 0,-1 0 0,1 0 0,0 1 0,1-1 0,0 0 0,1 1 0,0-1 0,0 1 0,0-1 0,1 1 0,0-1 0,1 0 0,4 14 0,-3-18 0,-1 1 0,1-1 0,0 1 0,0-1 0,1 0 0,-1 0 0,1 0 0,0-1 0,0 1 0,1-1 0,-1 0 0,0 0 0,10 4 0,7 3 0,0-2 0,23 6 0,4 2 0,-28-9 0,0 0 0,1-1 0,0-2 0,0 0 0,0-1 0,1-1 0,-1-1 0,1-1 0,-1-1 0,1-1 0,28-5 0,-44 5-114,0 0 1,1-1-1,-1 1 0,0-1 0,0-1 1,-1 1-1,1-1 0,-1 0 0,1 0 1,-1 0-1,7-8 0,-1-3-6712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15.9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1074 127 24575,'1'0'0,"1"0"0,-1 0 0,0-1 0,0 1 0,0-1 0,0 1 0,0-1 0,0 1 0,0-1 0,0 0 0,0 0 0,0 1 0,0-1 0,0 0 0,0 0 0,0 0 0,-1 0 0,1 0 0,0 0 0,-1 0 0,1 0 0,-1 0 0,1 0 0,-1 0 0,1-1 0,-1 1 0,0 0 0,0 0 0,0 0 0,1-1 0,-1 1 0,0 0 0,0 0 0,-1-1 0,1 1 0,0-2 0,-1-1 0,1-1 0,0 0 0,-1 1 0,0-1 0,0 1 0,0 0 0,-1-1 0,-3-5 0,3 6 0,0 1 0,-1-1 0,0 1 0,0 0 0,0 0 0,0 0 0,0 1 0,0-1 0,-1 1 0,0 0 0,1 0 0,-1 0 0,0 0 0,0 1 0,0-1 0,0 1 0,0 0 0,0 0 0,0 0 0,0 1 0,-1 0 0,1 0 0,0 0 0,0 0 0,0 0 0,-7 2 0,-8 3 0,0 1 0,1 0 0,0 1 0,-27 15 0,-2 0 0,-293 122 0,248-100 0,-139 91 0,219-127 0,1 0 0,0 1 0,0 0 0,1 1 0,0 0 0,1 0 0,0 1 0,0 0 0,1 1 0,1 0 0,0 0 0,1 1 0,0 0 0,1 0 0,0 0 0,1 1 0,1-1 0,0 1 0,1 0 0,0 0 0,1 27 0,2-4 0,3-1 0,1 0 0,1 0 0,2-1 0,1 0 0,26 61 0,-26-79 0,0 0 0,1 0 0,1-1 0,0 0 0,1-1 0,1 0 0,0-1 0,1-1 0,23 18 0,-9-11 0,0-1 0,1-1 0,0-2 0,52 20 0,-63-29 0,1-2 0,1 0 0,-1-1 0,1-1 0,28 0 0,104-6 0,-51 0 0,-81 2 0,-1-1 0,0 0 0,0-1 0,0-1 0,0-1 0,-1-1 0,0-1 0,0 0 0,28-16 0,42-19 0,54-29 0,-122 59 0,-1-1 0,0 0 0,-1-1 0,30-32 0,-32 28 0,-1 0 0,-1-1 0,0 0 0,-2-1 0,0-1 0,-2 0 0,0 0 0,12-40 0,-12 30 0,-2 0 0,-1 0 0,-1-1 0,2-44 0,-8 59 0,0 0 0,-1 0 0,-1 0 0,-1 0 0,0 0 0,-1 1 0,-1-1 0,-1 1 0,0 0 0,-9-16 0,-3-3 0,-2 0 0,-1 1 0,-1 2 0,-34-39 0,47 62 0,0-1 0,-1 2 0,0-1 0,-1 2 0,1-1 0,-1 1 0,-1 1 0,1 0 0,-1 0 0,0 1 0,-1 1 0,1 0 0,-1 1 0,0 0 0,0 1 0,-24-1 0,-268 6-1365,279-3-5461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36.4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66 169 24575,'0'-1'0,"0"0"0,0-1 0,0 1 0,0 0 0,-1 0 0,1-1 0,0 1 0,-1 0 0,1 0 0,-1 0 0,1 0 0,-1 0 0,1 0 0,-1 0 0,0 0 0,0 0 0,0 0 0,1 0 0,-1 0 0,-1 0 0,1 0 0,1 1 0,-1 0 0,0-1 0,1 1 0,-1 0 0,1 0 0,-1 0 0,1-1 0,-1 1 0,0 0 0,1 0 0,-1 0 0,0 0 0,1 0 0,-1 0 0,1 0 0,-1 1 0,0-1 0,1 0 0,-1 0 0,1 0 0,-1 1 0,1-1 0,-1 0 0,0 0 0,1 1 0,-1-1 0,1 0 0,0 1 0,-1-1 0,1 1 0,-1-1 0,1 1 0,-1-1 0,1 1 0,0-1 0,0 1 0,-1 0 0,-5 14 0,0 0 0,1 0 0,1 0 0,0 0 0,1 1 0,1-1 0,0 1 0,1 0 0,1 0 0,0-1 0,1 1 0,1 0 0,1 0 0,0-1 0,6 16 0,-4-18 0,2-1 0,-1 0 0,2 0 0,-1 0 0,2-1 0,0-1 0,0 1 0,0-1 0,2-1 0,-1 0 0,1 0 0,0-1 0,1 0 0,0-1 0,0-1 0,1 0 0,-1 0 0,17 4 0,-24-9 0,1 0 0,0 0 0,0-1 0,-1 0 0,1 0 0,0 0 0,0 0 0,0-1 0,-1 0 0,1-1 0,0 1 0,-1-1 0,1 0 0,-1 0 0,0 0 0,0-1 0,8-5 0,-6 2 0,0 0 0,-1 0 0,0-1 0,0 0 0,0 0 0,-1 0 0,0-1 0,0 0 0,-1 0 0,5-10 0,0-8 0,-1 1 0,-1-1 0,-1 0 0,-2 0 0,0 0 0,0-48 0,-5 33 0,0 31 0,0 30 0,2-11 0,1 1 0,-1-1 0,1 0 0,1 1 0,0-1 0,0-1 0,0 1 0,1 0 0,9 13 0,54 75 0,-59-85 0,-1-3 0,0 0 0,0-1 0,1 0 0,0 0 0,0-1 0,1 0 0,0 0 0,14 7 0,-21-12 0,1-1 0,0 0 0,0 0 0,0 0 0,0 0 0,0 0 0,0-1 0,0 1 0,0-1 0,0 0 0,1 0 0,-1 0 0,0 0 0,0-1 0,0 1 0,0-1 0,0 0 0,0 0 0,0 0 0,0 0 0,0 0 0,-1-1 0,1 1 0,0-1 0,-1 0 0,1 1 0,-1-1 0,1-1 0,-1 1 0,0 0 0,0 0 0,0-1 0,3-4 0,7-15 0,-1 0 0,-1 0 0,-1-1 0,-1 0 0,-1 0 0,-2-1 0,6-36 0,4-15 0,-4 25-55,-6 27-273,0 0 1,1 1-1,15-36 1,-11 39-6499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31.4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394 0 24575,'0'6'0,"-1"-1"0,0 0 0,-1 1 0,1-1 0,-1 0 0,0 0 0,0 0 0,-1 0 0,0 0 0,-3 4 0,-36 48 0,35-49 0,-57 75-88,-45 54 292,89-114-574,-2-1 0,0-1-1,-38 28 1,36-33-6456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49.9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675 57 24575,'5'-18'0,"-5"18"0,1-1 0,-1 0 0,0 1 0,1-1 0,-1 0 0,0 1 0,1-1 0,-1 0 0,0 1 0,0-1 0,0 0 0,0 0 0,0 1 0,0-1 0,0 0 0,0 0 0,0 1 0,0-1 0,0 0 0,0 0 0,0 1 0,-1-1 0,1 0 0,0 1 0,-1-1 0,1 0 0,0 1 0,-1-1 0,1 1 0,-1-1 0,1 0 0,-1 1 0,1-1 0,-1 1 0,1-1 0,-1 1 0,1 0 0,-1-1 0,0 1 0,1-1 0,-1 1 0,0 0 0,1 0 0,-1-1 0,0 1 0,-1 0 0,-3-2 0,1 0 0,-1 0 0,0 1 0,1 0 0,-1 0 0,0 0 0,0 0 0,0 1 0,0 0 0,0 0 0,0 0 0,0 1 0,0-1 0,0 1 0,1 1 0,-1-1 0,0 0 0,0 1 0,1 0 0,-1 0 0,-6 5 0,-8 5 0,1 2 0,0 0 0,-25 26 0,1-2 0,-50 33 0,39-31 0,2 2 0,-53 56 0,92-84 0,0 0 0,2 1 0,0 0 0,0 1 0,2 0 0,0 1 0,0-1 0,2 1 0,-9 33 0,9-13 0,0 0 0,3 0 0,1 67 0,3-86 0,1 0 0,0 1 0,1-1 0,1-1 0,1 1 0,1-1 0,0 1 0,1-1 0,1-1 0,18 28 0,-4-3 0,-12-23 0,0 0 0,0 0 0,2 0 0,0-2 0,1 1 0,1-2 0,0 0 0,1 0 0,17 12 0,-10-15 0,0-1 0,0-1 0,1 0 0,1-2 0,0-1 0,0-1 0,0 0 0,0-2 0,29 1 0,-13-2 0,1-2 0,0-2 0,0-1 0,0-2 0,-1-2 0,0-2 0,71-23 0,-69 15 0,-1-1 0,-1-2 0,0-2 0,57-41 0,-40 20 0,-3-3 0,57-59 0,-103 95 0,-1-1 0,0 1 0,-1-1 0,0 0 0,-1 0 0,0-1 0,0 0 0,-1 0 0,0 0 0,-1 0 0,0-1 0,2-22 0,-2-13 0,-5-92 0,0 62 0,2 47 0,0 2 0,-1 0 0,-7-45 0,6 63 0,-1 0 0,0-1 0,0 1 0,-1 1 0,-1-1 0,0 0 0,0 1 0,-1 0 0,0 0 0,-10-10 0,-11-11 0,-1 2 0,-45-35 0,56 50 0,-1 0 0,0 2 0,-1 0 0,-1 1 0,1 1 0,-26-8 0,13 11 0,-1 2 0,0 0 0,-1 3 0,1 1 0,-64 8 0,-88 22 0,168-28 20,0 1 0,1 0 0,-1 1 0,1 1 0,-19 8 0,31-11-85,0 1 1,-1-1-1,1 1 1,0 0-1,0-1 1,1 2-1,-1-1 0,1 0 1,-1 1-1,1 0 1,0-1-1,0 1 1,1 1-1,-1-1 1,1 0-1,0 0 0,0 1 1,0-1-1,1 1 1,0 0-1,0 0 1,-1 5-1,0 14-6761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31.9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63 24575,'-1'14'0,"1"0"0,0 0 0,1 0 0,0 0 0,1-1 0,1 1 0,0-1 0,1 1 0,1-1 0,0 0 0,8 15 0,-9-19 0,1-1 0,0 1 0,1-1 0,-1 0 0,2 0 0,-1-1 0,1 1 0,0-2 0,1 1 0,0-1 0,0 0 0,0-1 0,0 1 0,1-2 0,0 1 0,0-1 0,0-1 0,1 0 0,-1 0 0,1 0 0,0-2 0,-1 1 0,1-1 0,12 0 0,-14-1 0,-1-1 0,1 1 0,-1-1 0,0-1 0,1 1 0,-1-1 0,0-1 0,0 1 0,0-1 0,0-1 0,-1 1 0,1-1 0,-1 0 0,0 0 0,0-1 0,-1 0 0,1 0 0,-1 0 0,0-1 0,0 0 0,4-6 0,8-14 0,-2 0 0,0-1 0,19-51 0,-34 78 0,6-17 0,-2-1 0,0 1 0,2-23 0,-5 58 0,0 0 0,2 0 0,0-1 0,0 1 0,2-1 0,0 0 0,1 0 0,0-1 0,2 1 0,0-1 0,1-1 0,0 0 0,21 25 0,-26-36 0,1 1 0,0-1 0,0-1 0,0 1 0,1-1 0,-1 0 0,1 0 0,0 0 0,-1-1 0,1 0 0,0 0 0,1 0 0,-1-1 0,0 0 0,0 0 0,1-1 0,-1 0 0,0 0 0,1 0 0,-1-1 0,0 0 0,11-2 0,-7 0 0,1 0 0,-1-1 0,0 0 0,0 0 0,0-1 0,0 0 0,-1-1 0,0 0 0,0-1 0,-1 0 0,1 0 0,8-11 0,-5 2 0,-1-1 0,0-1 0,-1 0 0,11-30 0,-12 27 0,1 0 0,0 1 0,19-27 0,-14 28-1365,-1 1-5461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45.3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341 156 24575,'1'1'0,"-1"-1"0,1 0 0,0 0 0,0 0 0,-1 0 0,1 0 0,0 0 0,-1 0 0,1 0 0,0 0 0,0 0 0,-1 0 0,1 0 0,0-1 0,-1 1 0,1 0 0,0 0 0,-1-1 0,1 1 0,0 0 0,-1-1 0,1 1 0,-1-1 0,1 1 0,-1-1 0,1 1 0,-1-1 0,1 1 0,-1-1 0,1 0 0,-1 1 0,0-1 0,1 1 0,-1-1 0,0 0 0,1-1 0,-2 1 0,1 0 0,-1 1 0,1-1 0,-1 0 0,1 0 0,-1 0 0,0 0 0,1 1 0,-1-1 0,0 0 0,0 0 0,0 1 0,1-1 0,-1 1 0,0-1 0,0 1 0,0-1 0,0 1 0,0-1 0,0 1 0,0 0 0,0 0 0,0 0 0,0-1 0,0 1 0,-1 0 0,-6-1 0,1 0 0,-1 1 0,1-1 0,-1 2 0,0-1 0,1 1 0,-1 0 0,1 0 0,-1 1 0,1 0 0,0 1 0,-9 3 0,8-1 0,-1 0 0,1 1 0,0 0 0,0 1 0,1-1 0,0 2 0,0-1 0,-11 15 0,-9 15 0,1 1 0,-23 45 0,40-66 0,2 1 0,0 0 0,1 0 0,0 0 0,2 1 0,0 0 0,-2 35 0,6-45 0,-2 19 0,2 0 0,0 0 0,6 29 0,-5-48 0,2 1 0,-1-1 0,1 0 0,0-1 0,1 1 0,0-1 0,0 1 0,1-1 0,0 0 0,1-1 0,-1 1 0,14 12 0,3-1 0,1-2 0,0-1 0,1 0 0,0-2 0,2-1 0,-1 0 0,1-2 0,1-2 0,35 9 0,-15-5 0,1-3 0,0-1 0,0-3 0,1-2 0,-1-2 0,51-5 0,54-28 0,-116 23 0,47-17 0,11-2 0,137-35 0,-221 59 0,4-1 0,1-1 0,0-1 0,-1 0 0,0-1 0,-1 0 0,1-1 0,-1-1 0,-1 0 0,0-1 0,0-1 0,-1 0 0,0 0 0,-1-2 0,19-25 0,-18 21 0,-2-1 0,1-1 0,-2 0 0,-1 0 0,0 0 0,7-30 0,-14 41 0,1 0 0,-1 0 0,0-1 0,-1 1 0,0 0 0,0-1 0,-1 1 0,0 0 0,-1-1 0,1 1 0,-2 0 0,1 0 0,-1 0 0,0 1 0,-1-1 0,1 0 0,-2 1 0,-8-12 0,-33-34 0,-63-57 0,55 58 0,37 39 0,0 1 0,-1 0 0,0 2 0,0 0 0,-1 1 0,-1 1 0,-24-7 0,-10-6 0,23 10 0,-1 1 0,0 1 0,0 2 0,-1 1 0,-47-3 0,-170 9 0,115 3 0,110 0 0,0 0 0,0 2 0,1 1 0,0 1 0,0 1 0,-42 21 0,35-16 0,14-4 27,0 1-1,1 0 0,0 1 1,-20 17-1,-36 25-1523,55-43-5329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09.5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67 24575,'6'-2'0,"-1"1"0,0-1 0,0 1 0,0-2 0,0 1 0,0 0 0,5-4 0,9-4 0,2 2 0,-1 1 0,1 1 0,1 1 0,-1 1 0,44-3 0,116 8 0,-74 2 0,14-3-1365,-94 0-5461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09.8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 24575,'109'-2'0,"121"4"0,-228-2 0,0 0 0,0 0 0,0 0 0,0 1 0,0-1 0,1 0 0,-1 1 0,0-1 0,0 1 0,0 0 0,0 0 0,0 0 0,0 0 0,0 0 0,-1 0 0,1 0 0,0 1 0,-1-1 0,1 1 0,-1-1 0,1 1 0,-1-1 0,1 1 0,-1 0 0,0 0 0,0 0 0,0 0 0,0 0 0,0 0 0,-1 0 0,1 0 0,-1 0 0,1 0 0,-1 3 0,0 0 0,0 0 0,-1-1 0,0 1 0,0-1 0,0 1 0,-1 0 0,1-1 0,-1 0 0,0 1 0,0-1 0,-1 0 0,1 0 0,-1 0 0,-6 6 0,-12 11-98,-2-1 0,0-1 0,-1-1 0,-1-2 0,-27 15-1,28-17-677,-11 7-6050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14.0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 24575,'1'-2'0,"-1"1"0,1 0 0,-1-1 0,1 1 0,0 0 0,-1 0 0,1-1 0,0 1 0,0 0 0,0 0 0,0 0 0,0 0 0,0 0 0,0 0 0,1 1 0,-1-1 0,0 0 0,0 0 0,1 1 0,-1-1 0,0 1 0,1-1 0,-1 1 0,1 0 0,-1-1 0,0 1 0,3 0 0,46-6 0,-44 6 0,21 0 0,0 2 0,0 1 0,0 0 0,0 2 0,47 16 0,29 5 0,-57-14 0,85 33 0,7 2 0,-119-42 0,1 0 0,0-2 0,0 0 0,0-1 0,23-2 0,-18-3-1365,-5-4-5461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14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24575,'2'4'0,"1"-1"0,-1 0 0,1 0 0,0 0 0,0 0 0,0 0 0,1-1 0,-1 1 0,1-1 0,-1 0 0,1 0 0,4 1 0,2 3 0,232 150 0,-211-137 0,-21-13 0,1 0 0,-1 1 0,0 0 0,-1 1 0,0 0 0,10 11 0,-17-17 0,-1 1 0,1 0 0,-1-1 0,0 1 0,1 0 0,-1-1 0,0 1 0,0 0 0,-1 0 0,1 0 0,-1 0 0,1 0 0,-1 0 0,0 0 0,0 0 0,-1 0 0,1 0 0,0 0 0,-1 0 0,0 0 0,0 0 0,0-1 0,0 1 0,0 0 0,0 0 0,-1-1 0,1 1 0,-1-1 0,0 1 0,-2 2 0,-7 8 0,0 0 0,-1 0 0,0-1 0,-1 0 0,0-1 0,-1-1 0,0 0 0,-16 8 0,3-4 0,0-1 0,-1-2 0,-53 15 0,30-17-1365,27-7-5461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24.9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127 28 24575,'-27'1'0,"20"0"0,0 0 0,0-1 0,0 0 0,0 0 0,0 0 0,0-1 0,1 0 0,-1 0 0,0 0 0,0-1 0,1 0 0,-11-5 0,17 6 0,0 1 0,0 0 0,0 0 0,0-1 0,0 1 0,-1 0 0,1-1 0,0 1 0,0 0 0,0-1 0,0 1 0,0 0 0,0 0 0,0-1 0,0 1 0,0 0 0,0-1 0,0 1 0,0 0 0,1-1 0,-1 1 0,0 0 0,0-1 0,0 1 0,0 0 0,0 0 0,1-1 0,-1 1 0,0 0 0,0 0 0,0-1 0,1 1 0,-1 0 0,0 0 0,0 0 0,1 0 0,-1-1 0,0 1 0,1 0 0,-1 0 0,0 0 0,0 0 0,1 0 0,-1 0 0,0 0 0,1 0 0,-1 0 0,0 0 0,1 0 0,-1 0 0,0 0 0,1 0 0,-1 0 0,1 0 0,19-5 0,-11 5 0,-1 0 0,1 0 0,-1 1 0,0 0 0,1 1 0,-1-1 0,0 2 0,0-1 0,0 1 0,0 0 0,0 1 0,-1 0 0,1 0 0,-1 0 0,0 1 0,0 0 0,-1 1 0,0 0 0,8 9 0,-8-9 0,0 0 0,-1 1 0,0 0 0,0 0 0,0 0 0,-1 1 0,-1-1 0,1 1 0,-1 0 0,0 0 0,-1 0 0,0 1 0,0-1 0,-1 0 0,0 1 0,0-1 0,-1 1 0,0-1 0,-2 13 0,1-17 0,0-1 0,-1 1 0,1-1 0,-1 0 0,0 1 0,1-1 0,-1 0 0,-1 0 0,1 0 0,0 0 0,-1-1 0,0 1 0,1-1 0,-1 1 0,0-1 0,0 0 0,0 0 0,-1 0 0,1-1 0,-6 3 0,3-2 0,1 0 0,-1 0 0,0-1 0,0 0 0,0 0 0,1 0 0,-1-1 0,0 0 0,0 0 0,0 0 0,0-1 0,-6-1 0,0-4-1365,10-2-5461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0:54.7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24575,'1'12'0,"1"1"0,1 0 0,0-1 0,1 1 0,0-1 0,11 20 0,3 12 0,41 147 0,35 198 0,-88-355-455,-2 0 0,-1 57 0,-3-65-6371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0:55.2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90 367 24575,'13'0'0,"-1"-1"0,0 0 0,1 0 0,-1-1 0,0-1 0,0 0 0,20-8 0,-25 8 0,0-1 0,0 0 0,-1 0 0,1-1 0,-1 0 0,0 0 0,0 0 0,-1-1 0,0 0 0,0 0 0,0 0 0,-1-1 0,6-10 0,-5 9 0,-1-1 0,0 1 0,0-1 0,-1 0 0,0 0 0,0-1 0,0-9 0,-3 16 0,1 0 0,-2-1 0,1 1 0,0-1 0,-1 1 0,1 0 0,-1-1 0,0 1 0,0 0 0,0 0 0,-1 0 0,1 0 0,-1 0 0,0 0 0,0 0 0,0 0 0,0 0 0,0 1 0,0-1 0,-1 1 0,1 0 0,-6-4 0,-17-10-170,-1 1-1,-1 1 0,0 2 1,-1 0-1,0 2 0,-1 1 1,-47-8-1,54 13-6655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31.8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143 0 24575,'-1'14'0,"-2"-1"0,1 0 0,-2 0 0,0 0 0,0-1 0,-9 17 0,-4 15 0,15-39 0,-20 59 0,3 1 0,-13 80 0,19-96-1365,7-30-5461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0:56.1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453 15 24575,'0'0'0,"0"-1"0,0 0 0,0 1 0,0-1 0,0 0 0,0 1 0,-1-1 0,1 1 0,0-1 0,-1 0 0,1 1 0,0-1 0,-1 1 0,1-1 0,0 1 0,-1-1 0,1 1 0,-1-1 0,1 1 0,-1-1 0,0 1 0,1 0 0,-1-1 0,1 1 0,-1 0 0,1-1 0,-1 1 0,0 0 0,1 0 0,-1 0 0,0 0 0,1 0 0,-1 0 0,0 0 0,1 0 0,-1 0 0,0 0 0,1 0 0,-1 0 0,0 0 0,1 0 0,-1 0 0,0 1 0,1-1 0,-1 0 0,0 1 0,-31 13 0,6 10 0,1 0 0,1 1 0,1 2 0,2 0 0,-35 59 0,-41 50 0,61-96-45,21-25-285,1 1 0,1 1 0,-22 34 0,22-24-6496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0:57.9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24575,'9'8'0,"0"-1"0,0 0 0,1 0 0,-1-1 0,2-1 0,-1 1 0,13 4 0,83 23 0,-57-19 0,8 1 0,-33-9 0,1 1 0,-1 2 0,0 0 0,33 18 0,-32-13-120,108 72-1125,-119-75-5581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0:58.3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0 259 24575,'0'-5'0,"6"-3"0,0-3 0,6-7 0,6-4 0,4 0 0,-1 0 0,1-2 0,2 3 0,-3 0 0,0 4 0,2 4 0,-4-1 0,1 3 0,2 2 0,-2-1 0,-6-1-8191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0:59.3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677 2 24575,'-27'0'0,"11"-1"0,0 0 0,0 2 0,0 0 0,0 0 0,0 2 0,0 0 0,1 1 0,-26 9 0,-21 15 0,28-14 0,0 2 0,1 1 0,0 2 0,-32 24 0,36-20 0,13-12 0,0 2 0,0 0 0,1 0 0,1 1 0,0 1 0,2 1 0,-21 29 0,24-27 0,1 0 0,0 1 0,1 0 0,1 0 0,1 0 0,1 1 0,0 0 0,2 0 0,0 0 0,1 0 0,3 26 0,-2-15 0,1-1 0,2 1 0,8 36 0,-9-57 0,1 0 0,0-1 0,1 1 0,0-1 0,0 0 0,1 0 0,0-1 0,1 1 0,0-1 0,0 0 0,1-1 0,0 1 0,14 10 0,-2-4 0,0-1 0,1-1 0,0-1 0,0-1 0,2 0 0,-1-2 0,1-1 0,0 0 0,1-1 0,-1-2 0,1 0 0,0-2 0,0 0 0,31-3 0,20 2 0,0-4 0,1-4 0,94-19 0,-56 3 0,-67 15 0,89-27 0,-94 20 0,55-27 0,-81 34 0,-1-1 0,0-1 0,0 0 0,-1 0 0,-1-1 0,22-25 0,-20 18 0,-1 0 0,-1 0 0,0-2 0,-2 1 0,0-2 0,-1 1 0,-1-1 0,-1 0 0,-1-1 0,-1 0 0,-1 0 0,-1 0 0,-1 0 0,-1 0 0,-1-1 0,-4-39 0,1 48 0,0 0 0,-1 1 0,0-1 0,-1 1 0,0 0 0,-2 1 0,1-1 0,-1 1 0,-1 0 0,0 1 0,-1 0 0,-20-20 0,16 18 0,-2 0 0,0 1 0,0 0 0,-1 1 0,0 1 0,-1 0 0,0 2 0,-36-14 0,18 15 0,1 1 0,-1 2 0,-1 2 0,1 1 0,-59 6 0,-7-2 0,36-4 0,-85 4 0,135-2 0,0 1 0,0 1 0,0 0 0,0 2 0,1-1 0,0 1 0,-23 13 0,20-6-1365,3 1-5461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00.9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986 5 24575,'-59'-2'0,"18"0"0,0 1 0,-63 8 0,92-4 0,-1 1 0,1 1 0,1 0 0,-1 0 0,1 1 0,-14 10 0,-35 17 0,16-12 0,2 3 0,0 0 0,-61 50 0,67-45 0,2 1 0,0 2 0,2 1 0,-41 57 0,53-63 0,2 1 0,1 0 0,2 1 0,0 1 0,2 1 0,2 0 0,-9 33 0,13-23 0,3 0 0,1 0 0,1 0 0,6 45 0,-2 2 0,-2-74 0,1 1 0,0-1 0,1 1 0,1-1 0,0 0 0,1 0 0,0 0 0,2-1 0,-1 1 0,1-1 0,1 0 0,1-1 0,12 17 0,-6-12 0,1-1 0,1 0 0,1-2 0,0 0 0,1 0 0,0-2 0,1 0 0,23 10 0,-21-12 0,0-1 0,1-1 0,0-1 0,0-1 0,1 0 0,30 2 0,22 4 0,-36-5 0,62 3 0,-59-7 0,49 9 0,-50-5 0,60 1 0,-66-6 0,-1-2 0,1-2 0,-1-1 0,1-1 0,-1-2 0,34-11 0,175-82 0,-112 42 0,-85 36 0,-2-2 0,-1-2 0,-1-1 0,-2-3 0,0-1 0,-2-2 0,-1-1 0,44-53 0,-73 76 0,0-1 0,0 1 0,-1-1 0,0-1 0,-1 1 0,-1-1 0,0 0 0,0 0 0,-1-1 0,-1 0 0,0 1 0,-1-1 0,0 0 0,-1 0 0,0-21 0,-3 14 0,0 0 0,-1 0 0,0 1 0,-2 0 0,-1-1 0,0 2 0,-1-1 0,-1 1 0,-16-27 0,8 17 0,-1 2 0,-1 0 0,-2 1 0,0 0 0,-2 2 0,-24-22 0,-9-3 0,19 15 0,-46-31 0,63 53 0,-1 1 0,0 1 0,0 1 0,-1 1 0,0 1 0,-22-4 0,-42-13 0,83 23 0,-33-14 0,-2 2 0,0 2 0,0 1 0,-1 2 0,-53-4 0,48 9 0,-50-10 0,51 5 0,-56-1 0,-84 9-1365,155-1-5461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02.4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247 158 24575,'0'-3'0,"0"-1"0,-1 1 0,1-1 0,-1 1 0,1-1 0,-1 1 0,0-1 0,0 1 0,-1 0 0,1-1 0,-1 1 0,1 0 0,-1 0 0,0 0 0,0 1 0,-1-1 0,1 0 0,-1 1 0,-3-4 0,5 5 0,-1 0 0,0 0 0,0 0 0,0 0 0,0 0 0,0 1 0,0-1 0,0 1 0,-1-1 0,1 1 0,0 0 0,0 0 0,0 0 0,0 0 0,0 0 0,-1 0 0,1 0 0,0 1 0,0-1 0,0 1 0,0 0 0,0-1 0,0 1 0,0 0 0,0 0 0,0 1 0,1-1 0,-1 0 0,0 0 0,1 1 0,-3 2 0,-5 5 0,0 1 0,1 0 0,0 1 0,1-1 0,1 1 0,-1 1 0,-6 17 0,-28 93 0,26-70 0,8-27 0,1 0 0,1 0 0,1 0 0,1 1 0,1-1 0,1 1 0,2 0 0,1-1 0,0 1 0,2-1 0,1 0 0,1 0 0,1 0 0,2-1 0,11 24 0,9 17 0,48 78 0,6 14 0,-7-11 0,-59-116 0,2-2 0,1 0 0,1-1 0,32 32 0,-43-50 0,-1-1 0,1 0 0,1 0 0,-1-1 0,1-1 0,1 0 0,-1-1 0,1 0 0,0 0 0,0-1 0,0-1 0,0 0 0,1-1 0,24 2 0,-21-3 0,1-1 0,-1 0 0,0-1 0,0-1 0,0 0 0,0-2 0,0 0 0,-1 0 0,0-1 0,1-1 0,-2-1 0,1 0 0,-1-1 0,0-1 0,-1 0 0,0 0 0,0-1 0,-1-1 0,16-18 0,-15 12 0,-1 0 0,0 0 0,-1-1 0,-1 0 0,-1-1 0,-1 0 0,-1-1 0,0 0 0,-1 0 0,5-38 0,-4-9 0,-2 0 0,-6-68 0,1 65 0,-2 39 0,-1-1 0,-1 1 0,-2 0 0,-1 1 0,-1-1 0,-2 1 0,-1 1 0,-16-33 0,-22-29 0,-66-95 0,72 121 0,34 52 0,-2 0 0,0 0 0,0 1 0,-1 1 0,0 0 0,-1 0 0,-27-16 0,5 6 0,-1 2 0,-41-14 0,58 26-65,1 2 0,-2 0 0,1 1 0,0 1 0,-1 1 0,0 1 0,1 0 0,-1 2 0,0 0 0,1 1 0,-1 1 0,1 1 0,0 0 0,0 2 0,0 0 0,1 1 0,0 1 0,0 1 0,1 0 0,-28 21 0,28-16-6761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03.3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24575,'34'0'0,"1"2"0,39 6 0,-57-4 0,0 0 0,-1 1 0,1 0 0,-1 2 0,0 0 0,18 11 0,153 100 0,-164-101 0,-1 1 0,0 1 0,-2 0 0,0 2 0,30 39 0,-40-41-1365,-2-1-5461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05.5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16 24575,'3'22'0,"0"-1"0,1 0 0,2-1 0,0 1 0,1-1 0,1 0 0,10 19 0,8 22 0,-13-26 0,1-1 0,2-1 0,25 39 0,-37-68 0,0 0 0,0 0 0,1 0 0,-1 0 0,1-1 0,0 1 0,0-1 0,1-1 0,-1 1 0,0-1 0,1 0 0,0 0 0,-1 0 0,1-1 0,0 0 0,0 0 0,0 0 0,0-1 0,0 0 0,0 0 0,6-1 0,-3 0 0,1 0 0,-1 0 0,0-1 0,0 0 0,0 0 0,0-1 0,0-1 0,0 1 0,-1-1 0,0-1 0,1 1 0,12-11 0,-13 6 0,0 0 0,-1 0 0,0 0 0,-1-1 0,0 0 0,0-1 0,8-20 0,22-86 0,-10 26 0,-21 87 0,-1 16 0,2 29 0,-3-23 0,0 0 0,1-1 0,1 0 0,0 0 0,1 0 0,1-1 0,14 25 0,-18-35 0,1-1 0,0 0 0,0 1 0,0-1 0,1-1 0,0 1 0,0-1 0,0 1 0,0-2 0,1 1 0,0 0 0,0-1 0,-1 0 0,2-1 0,-1 1 0,0-1 0,0 0 0,1-1 0,-1 1 0,11 0 0,-13-2 0,-1 0 0,0 0 0,1 0 0,-1-1 0,0 1 0,0-1 0,0 1 0,1-1 0,-1 0 0,0 0 0,0-1 0,0 1 0,0-1 0,0 1 0,-1-1 0,1 0 0,0 0 0,-1 0 0,0 0 0,1-1 0,-1 1 0,0-1 0,0 1 0,0-1 0,0 0 0,-1 1 0,1-1 0,-1 0 0,2-6 0,2-7 0,-1-1 0,0 0 0,-1 0 0,0-28 0,2-1 0,3 9-103,5-40 329,-13 72-361,1-1 0,-1 1-1,0-1 1,-1 0 0,1 1-1,-1-1 1,0 1 0,0-1 0,-1 1-1,-3-8 1,-7-7-6691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06.7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435 68 24575,'0'0'0,"0"0"0,1 1 0,-1-1 0,0 0 0,1 0 0,-1 0 0,0 0 0,1 0 0,-1 0 0,0 0 0,1 0 0,-1 0 0,0 0 0,1 0 0,-1 0 0,1-1 0,-1 1 0,0 0 0,0 0 0,1 0 0,-1 0 0,0 0 0,1-1 0,-1 1 0,0 0 0,0 0 0,1-1 0,-1 1 0,0 0 0,0 0 0,1-1 0,-1 1 0,0 0 0,0-1 0,0 1 0,0 0 0,1-1 0,-1 1 0,0 0 0,0-1 0,0 1 0,0 0 0,0-1 0,0 1 0,0 0 0,0-1 0,0 1 0,0 0 0,0-1 0,0 1 0,0 0 0,0-1 0,-1 1 0,1 0 0,0-1 0,-1 0 0,1 0 0,-1 0 0,1 1 0,-1-1 0,0 0 0,1 1 0,-1-1 0,0 0 0,1 1 0,-1-1 0,0 1 0,0-1 0,0 1 0,1-1 0,-1 1 0,0 0 0,0 0 0,0-1 0,0 1 0,0 0 0,0 0 0,-1 0 0,-3 1 0,1 0 0,-1 0 0,1 0 0,-1 1 0,1 0 0,0 0 0,0 0 0,0 1 0,0-1 0,0 1 0,0 0 0,-5 5 0,-39 43 0,-17 24 0,-85 77 0,140-142 0,0 0 0,1 1 0,0 0 0,1 0 0,1 1 0,-1 0 0,2 0 0,0 1 0,0 0 0,1 0 0,-6 27 0,9-29 0,0 0 0,0 0 0,1 0 0,1 1 0,0-1 0,0 0 0,2 1 0,-1-1 0,1 0 0,1 0 0,0 0 0,0 0 0,1-1 0,0 1 0,8 11 0,39 74 0,-32-59 0,1-1 0,34 48 0,-41-68 0,0 0 0,0 0 0,2-1 0,0-1 0,0-1 0,1 0 0,1-1 0,0 0 0,1-2 0,0 0 0,1-1 0,24 9 0,14-1 0,2-3 0,0-2 0,0-3 0,1-3 0,69 0 0,-56-6 0,-36 2 0,1-2 0,-1-2 0,1-1 0,-1-2 0,70-18 0,-13-7 0,69-26 0,-138 45 0,-1 0 0,0-1 0,0-2 0,27-21 0,-39 26 0,0-2 0,-1 0 0,0 0 0,0 0 0,-2-2 0,1 1 0,-2-1 0,1 0 0,-2-1 0,11-25 0,-11 17 0,-1 0 0,-1-1 0,0 0 0,-2 0 0,-1 1 0,-1-40 0,-1 0 0,1 21 0,-9-79 0,6 107 0,-1 0 0,0 0 0,-1 0 0,0 1 0,-1 0 0,0-1 0,-1 2 0,-1-1 0,0 1 0,-10-13 0,-9-7 0,-2 1 0,-1 1 0,-50-39 0,58 53 0,-2 0 0,1 1 0,-2 1 0,0 1 0,0 1 0,-39-12 0,31 17 0,0 1 0,0 2 0,-1 1 0,1 1 0,-34 5 0,-1-2 0,25 2 0,0 2 0,1 1 0,-1 3 0,2 1 0,0 2 0,-44 20 0,7-4 0,4 6-1365,52-22-5461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08.5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 24575,'25'-6'0,"-23"5"0,-1 0 0,1 0 0,-1 1 0,1-1 0,-1 1 0,1-1 0,0 1 0,0 0 0,-1 0 0,1 0 0,0 0 0,-1 0 0,1 0 0,0 0 0,-1 0 0,1 1 0,0-1 0,-1 1 0,1-1 0,0 1 0,-1-1 0,1 1 0,2 2 0,17 11 0,-1 2 0,0 1 0,-2 0 0,1 1 0,-2 1 0,16 23 0,9 7 0,-4 2 0,-2 0 0,-2 3 0,-3 0 0,32 78 0,-39-81 0,74 165 0,-84-186-1365,-4-4-5461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32.33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239 1 24575,'-3'11'0,"0"1"0,0-1 0,-1 0 0,0-1 0,-1 1 0,0-1 0,-13 19 0,10-15 0,-6 7 0,-1 0 0,-20 22 0,23-30 0,1 0 0,0 1 0,1 0 0,0 1 0,1 0 0,1 0 0,-8 20 0,6-4 0,5-19 0,1 1 0,0 0 0,0 1 0,1-1 0,1 1 0,-1 20 0,4-30 0,-1 0 0,1 0 0,0-1 0,0 1 0,0 0 0,1 0 0,-1 0 0,1-1 0,0 1 0,0-1 0,0 1 0,0-1 0,1 0 0,-1 0 0,1 0 0,0 0 0,0 0 0,0-1 0,0 1 0,1-1 0,-1 0 0,0 0 0,1 0 0,0 0 0,-1-1 0,8 2 0,4 3 0,0-2 0,0 0 0,0-1 0,0 0 0,1-1 0,-1-1 0,30-2 0,-35 1 0,-1-1 0,0-1 0,0 0 0,0 0 0,0 0 0,0-1 0,0-1 0,0 1 0,-1-2 0,0 1 0,0-1 0,0 0 0,-1-1 0,9-7 0,-8 4 0,0-1 0,-1 1 0,-1-2 0,1 1 0,-2-1 0,1 0 0,-1 0 0,-1 0 0,0-1 0,-1 0 0,0 0 0,-1 0 0,0 0 0,-1 0 0,0 0 0,-1 0 0,0 0 0,-1-1 0,-1 1 0,0 0 0,0 0 0,-1 0 0,-1 1 0,0-1 0,0 1 0,-1 0 0,-1 0 0,-10-17 0,11 23-105,1 0 0,-1 0 0,0 0 0,0 0 0,0 1 0,0-1 0,-1 2 0,0-1 0,0 0 0,0 1 0,0 0 0,-8-2 0,-12-2-6721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09.2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24575,'1'0'0,"0"1"0,1-1 0,-1 1 0,0-1 0,1 1 0,-1 0 0,0 0 0,0 0 0,0 0 0,0 0 0,1 0 0,-2 0 0,1 0 0,0 0 0,0 0 0,0 0 0,0 1 0,-1-1 0,1 0 0,0 1 0,-1-1 0,1 0 0,-1 1 0,0-1 0,1 1 0,-1-1 0,0 3 0,6 47 0,-6-46 0,7 52 0,3 0 0,19 64 0,-18-77 0,-7-29 0,0 0 0,1-1 0,0 0 0,1 0 0,1 0 0,13 20 0,-16-28 0,0-1 0,0 0 0,0-1 0,1 1 0,0-1 0,0 0 0,0 0 0,0 0 0,1-1 0,-1 0 0,1 0 0,0 0 0,0-1 0,0 0 0,0 0 0,0 0 0,0-1 0,7 1 0,11-1-151,0-1-1,0-1 0,0-1 0,0-1 1,-1-1-1,1-1 0,-1-2 1,32-12-1,-28 9-6674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09.5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79 24575,'5'0'0,"7"0"0,1-5 0,4-2 0,5 0 0,2-3 0,4-1 0,2-3 0,0 0 0,-4 3-8191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09.9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62 24575,'5'0'0,"7"0"0,7 0 0,5 0 0,4 0 0,2-5 0,1-2 0,1 1 0,-5-5 0,-2 1 0,0 1 0,0 3 0,3 1 0,-5 3-8191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10.4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203 0 24575,'1'0'0,"1"1"0,-1 0 0,0-1 0,1 1 0,-1 0 0,0-1 0,0 1 0,1 0 0,-1 0 0,0 0 0,0 0 0,0 0 0,0 0 0,0 0 0,0 1 0,-1-1 0,1 0 0,0 0 0,-1 1 0,1-1 0,0 0 0,-1 1 0,0-1 0,1 1 0,-1-1 0,0 1 0,0 2 0,6 46 0,-5-44 0,0 38 0,-1 0 0,-2 0 0,-2 0 0,-16 75 0,12-89 0,0-1 0,-2 0 0,-1 0 0,-1-1 0,-2-1 0,0 0 0,-32 43 0,-28 7-1365,63-63-5461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18.6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24575,'520'0'-1365,"-494"0"-5461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18.9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24575,'4'4'0,"0"-1"0,1 0 0,-1 0 0,1-1 0,0 1 0,-1-1 0,1 0 0,0 0 0,0-1 0,1 1 0,-1-1 0,10 1 0,71 1 0,-63-3 0,15 0 0,-4-1 0,56 7 0,-80-4 0,-1-1 0,1 2 0,0-1 0,-1 1 0,0 1 0,1 0 0,-1 0 0,-1 1 0,1 0 0,9 8 0,-15-11 0,0 0 0,0 0 0,0 0 0,-1 1 0,1-1 0,-1 1 0,0 0 0,0-1 0,0 1 0,0 0 0,0 1 0,0-1 0,-1 0 0,0 0 0,1 1 0,-1-1 0,0 0 0,-1 1 0,1-1 0,-1 1 0,1-1 0,-1 1 0,0 0 0,-1-1 0,1 1 0,0-1 0,-1 1 0,0-1 0,0 1 0,0-1 0,0 0 0,-1 1 0,1-1 0,-3 4 0,-3 3 0,-1 0 0,0 0 0,0 0 0,-1-1 0,0 0 0,-1-1 0,0 0 0,-13 7 0,1 0-455,-2-1 0,-45 20 0,45-25-6371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20.2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305 186 24575,'-17'11'0,"1"0"0,-1 0 0,-27 28 0,32-26 0,0 0 0,1 1 0,0 0 0,1 0 0,1 2 0,-15 31 0,-33 109 0,22-54 0,29-87 0,1 0 0,0 0 0,1 1 0,1-1 0,0 1 0,1 0 0,1 0 0,0 0 0,2 0 0,-1 0 0,2 0 0,0 0 0,1 0 0,1 0 0,0-1 0,1 0 0,1 0 0,0 0 0,1 0 0,1-1 0,0 0 0,0-1 0,2 0 0,0 0 0,0-1 0,18 16 0,-10-12 0,1-2 0,0 0 0,1-1 0,1 0 0,0-2 0,0-1 0,1 0 0,25 6 0,30 6 0,83 12 0,-114-25 0,6-2 0,0-3 0,102-3 0,-75-3 0,-49 0 0,0-1 0,0-2 0,-1-1 0,1-2 0,-1 0 0,-1-2 0,0-2 0,0 0 0,34-22 0,-49 26 0,0-2 0,-1 1 0,0-1 0,-1-1 0,0 0 0,-1-1 0,0 0 0,-1 0 0,0-1 0,-1-1 0,0 1 0,-1-1 0,-1 0 0,0-1 0,5-21 0,-7 17 0,0 0 0,-1 0 0,-1-1 0,0 1 0,-2 0 0,0-1 0,-1 1 0,-2-1 0,1 1 0,-2 0 0,-1 0 0,-7-20 0,-4 5 0,-2-1 0,-1 2 0,-2 0 0,-28-34 0,-3-6 0,31 42 0,-72-97 0,79 112 0,-1 0 0,0 1 0,-1 1 0,-1 0 0,-26-16 0,10 12 0,-1 0 0,-1 3 0,0 1 0,-1 1 0,-73-15 0,44 17 0,-1 3 0,-105 0 0,156 8 11,1 1 0,0 1 0,-1 0 0,1 1 0,0 0 0,0 1-1,0 1 1,1 0 0,0 1 0,-17 10 0,23-12-94,-1 1 1,1 1-1,-1-1 1,2 1-1,-1 1 1,1-1-1,0 1 1,0 0-1,0 0 1,1 1-1,1 0 1,-1-1-1,1 2 1,0-1-1,1 0 1,0 1-1,-2 10 1,1 7-6744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29.5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183 26 24575,'-1'-2'0,"1"1"0,-1 0 0,1-1 0,-1 1 0,0-1 0,0 1 0,1 0 0,-1 0 0,0 0 0,0-1 0,0 1 0,0 0 0,-1 0 0,1 0 0,0 1 0,0-1 0,0 0 0,-1 0 0,1 1 0,-1-1 0,1 0 0,0 1 0,-1 0 0,1-1 0,-1 1 0,1 0 0,-1-1 0,1 1 0,-1 0 0,-1 1 0,-48 0 0,45 0 0,1 1 0,0 0 0,0 1 0,0-1 0,0 1 0,0 0 0,0 0 0,1 0 0,-1 1 0,1 0 0,0 0 0,0 0 0,1 0 0,-1 1 0,1-1 0,0 1 0,0 0 0,0 0 0,1 0 0,0 0 0,-3 8 0,4-9 0,0-1 0,0 1 0,1-1 0,-1 1 0,1 0 0,0-1 0,0 1 0,0 0 0,0-1 0,1 1 0,-1-1 0,1 1 0,0 0 0,0-1 0,0 0 0,1 1 0,-1-1 0,1 0 0,0 1 0,0-1 0,0 0 0,0 0 0,0-1 0,1 1 0,-1 0 0,1-1 0,0 1 0,0-1 0,0 0 0,0 0 0,0 0 0,0 0 0,6 1 0,3 2 9,1-1 0,-1-1-1,1 0 1,0-1 0,0 0-1,-1-1 1,1 0 0,24-3 0,7-3-306,53-13 1,-57 10-555,-18 4-5975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30.7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32 24575,'19'-16'0,"-12"9"0,-8 16 0,-1-5 0,1 0 0,0 0 0,-1 0 0,2 1 0,-1-1 0,0 0 0,1 1 0,0-1 0,0 1 0,0-1 0,1 0 0,-1 1 0,1-1 0,0 0 0,2 5 0,-2-6 0,1-1 0,0 1 0,0-1 0,1 1 0,-1-1 0,0 0 0,1 0 0,0 0 0,-1 0 0,1-1 0,0 1 0,0-1 0,0 1 0,0-1 0,0 0 0,0 0 0,0 0 0,0-1 0,0 1 0,1-1 0,5 0 0,0 1 0,0-1 0,0 0 0,-1-1 0,1 0 0,0-1 0,0 1 0,0-2 0,-1 1 0,0-1 0,1-1 0,-1 1 0,14-10 0,-4 1 0,0 0 0,-1-2 0,0 0 0,15-17 0,-32 30 0,0 1 0,0-1 0,1 1 0,-1-1 0,1 1 0,-1 0 0,0-1 0,1 1 0,-1 0 0,1-1 0,-1 1 0,0 0 0,1-1 0,-1 1 0,1 0 0,-1 0 0,1-1 0,-1 1 0,1 0 0,0 0 0,-1 0 0,1 0 0,-1 0 0,1 0 0,-1 0 0,1 0 0,-1 0 0,1 0 0,-1 0 0,1 0 0,0 0 0,0 1 0,6 17 0,-6 38 0,-1-48 0,-1-3 0,1 0 0,1 0 0,-1 0 0,1 0 0,0 0 0,0 0 0,0 0 0,1 0 0,-1 0 0,1 0 0,0-1 0,1 1 0,-1-1 0,1 0 0,6 8 0,-6-9 0,-1-1 0,1-1 0,-1 1 0,1 0 0,0-1 0,-1 1 0,1-1 0,0 0 0,0 0 0,0 0 0,0 0 0,0-1 0,0 1 0,0-1 0,1 0 0,-1 1 0,0-2 0,0 1 0,0 0 0,0-1 0,0 1 0,0-1 0,0 0 0,0 0 0,0 0 0,0 0 0,5-3 0,12-8 0,-1-1 0,0-1 0,-1 0 0,0-1 0,-1-1 0,24-29 0,-22 19-1365,-6 3-5461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31.8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 1 24575,'-1'6'0,"0"1"0,0 0 0,-1 0 0,0 0 0,-4 9 0,-5 22 0,10-35 0,1 1 0,-1-1 0,1 1 0,0-1 0,-1 1 0,1-1 0,1 1 0,-1-1 0,1 1 0,-1-1 0,1 1 0,0-1 0,0 1 0,1-1 0,-1 0 0,1 0 0,-1 0 0,1 0 0,0 0 0,0 0 0,3 3 0,-1-3 0,0-1 0,-1 0 0,1 1 0,0-2 0,1 1 0,-1 0 0,0-1 0,0 0 0,1 0 0,-1 0 0,0 0 0,1-1 0,-1 0 0,1 0 0,-1 0 0,1 0 0,4-2 0,34-5 0,0-3 0,0-1 0,-2-2 0,1-2 0,-2-1 0,58-34 0,-93 48 0,0-1 0,0 0 0,-1 0 0,1 0 0,-1-1 0,8-7 0,-12 10 0,0 1 0,1-1 0,-1 1 0,0-1 0,1 1 0,-1-1 0,0 1 0,0-1 0,1 1 0,-1-1 0,0 1 0,0-1 0,0 1 0,0-1 0,1 0 0,-1 1 0,0-1 0,0 1 0,0-1 0,-1 0 0,1 1 0,0-1 0,0 1 0,0-1 0,0 1 0,-1-2 0,0 1 0,0 0 0,0 0 0,0 0 0,-1 1 0,1-1 0,0 0 0,0 0 0,-1 1 0,1-1 0,-1 1 0,1-1 0,0 1 0,-1 0 0,1 0 0,-1-1 0,-1 1 0,1 0 0,0-1 0,0 1 0,0-1 0,0 1 0,0 0 0,0 0 0,0 0 0,0 0 0,0 0 0,0 1 0,0-1 0,0 1 0,0-1 0,0 1 0,0 0 0,0-1 0,1 1 0,-1 0 0,0 0 0,0 0 0,1 1 0,-1-1 0,1 0 0,-1 1 0,1-1 0,-1 1 0,1-1 0,0 1 0,0-1 0,0 1 0,0 0 0,0 0 0,0 0 0,0 0 0,1-1 0,-2 4 0,2-1 0,0-1 0,0 1 0,0-1 0,0 1 0,0-1 0,1 1 0,0-1 0,0 1 0,0-1 0,0 0 0,0 1 0,0-1 0,1 0 0,0 0 0,-1 0 0,1 0 0,1 0 0,-1 0 0,0-1 0,4 4 0,4 2 0,1-1 0,-1 0 0,1 0 0,0-1 0,1-1 0,-1 0 0,16 4 0,33 16 0,-58-24 0,0 0 0,0 0 0,0 0 0,0 0 0,0 1 0,0-1 0,0 1 0,0-1 0,0 1 0,-1-1 0,1 1 0,-1 0 0,1 0 0,-1 0 0,0 0 0,0 0 0,0 0 0,0 0 0,0 0 0,0 0 0,0 1 0,-1-1 0,1 4 0,-1-3 0,-1 0 0,1 1 0,-1-1 0,0 0 0,0 1 0,0-1 0,0 0 0,-1 0 0,1 0 0,-1 0 0,0 0 0,0 0 0,0-1 0,-3 4 0,-7 7 0,-1-2 0,0 1 0,0-2 0,-1 1 0,-17 8 0,17-12-124,0-1 0,-1 0 0,1-1 0,-1 0 0,0-2 0,-1 1-1,1-2 1,-1 0 0,1-1 0,-22-1 0,11 0-6702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32.68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24575,'1'16'0,"0"0"0,1 1 0,1-1 0,0 0 0,1-1 0,1 1 0,0-1 0,2 0 0,-1 0 0,13 19 0,8 8 0,2-3 0,37 41 0,-56-69-273,-2 0 0,0 1 0,0-1 0,9 20 0,-7-6-6553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24.3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24575,'14'39'0,"-3"-13"0,130 438 0,-137-450 0,0 0 0,1 0 0,0-1 0,1 0 0,0 0 0,1 0 0,1-1 0,8 12 0,-11-22-1365,-5-9-5461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24.7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58 546 24575,'30'-1'0,"-1"-2"0,0-1 0,0-1 0,0-2 0,-1-1 0,0-1 0,-1-1 0,52-27 0,-61 26 0,0 0 0,-1-1 0,-1-1 0,0 0 0,26-29 0,-36 35 0,0 0 0,-1 0 0,0 0 0,0-1 0,-1 1 0,0-1 0,0 0 0,-1 0 0,0-1 0,-1 1 0,1-1 0,-2 1 0,1-1 0,-1 0 0,-1 0 0,0-12 0,-1 14 0,-1 0 0,0 0 0,0 0 0,-1 1 0,0-1 0,0 1 0,0 0 0,-1 0 0,0 0 0,0 1 0,-1-1 0,0 1 0,1 0 0,-2 0 0,1 0 0,0 1 0,-1 0 0,-7-4 0,-10-6 0,-1 1 0,0 1 0,-34-12 0,40 16 0,0 2 0,-1 0 0,0 1 0,-38-5 0,51 9 0,-1 1 0,0 1 0,1-1 0,-1 1 0,1 0 0,-1 1 0,1 0 0,0 0 0,-1 0 0,1 0 0,0 1 0,0 0 0,1 1 0,-1-1 0,1 1 0,-1 0 0,1 1 0,-6 6 0,1 0-195,0 0 0,1 1 0,0 1 0,0 0 0,2 0 0,-12 25 0,6-4-6631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25.4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338 281 24575,'-64'-22'0,"59"22"0,0 0 0,0 1 0,1-1 0,-1 1 0,0 1 0,0-1 0,0 1 0,1-1 0,-1 1 0,1 1 0,0-1 0,-1 0 0,1 1 0,0 0 0,1 0 0,-1 1 0,0-1 0,1 0 0,0 1 0,-1 0 0,2 0 0,-6 8 0,-5 11 0,0 0 0,2 0 0,-9 27 0,14-35 0,-12 31 0,3 2 0,2 0 0,2 0 0,2 1 0,-4 87 0,14-124 0,0-1 0,0 1 0,1 0 0,1 0 0,0-1 0,0 1 0,2-1 0,-1 0 0,11 19 0,1-4 0,0 0 0,34 40 0,-48-64 0,41 49 0,66 61 0,-92-97 0,0-1 0,1 0 0,1-2 0,0 0 0,0-2 0,1 0 0,42 15 0,-21-15 0,0-2 0,0-1 0,0-2 0,1-2 0,0-2 0,0-2 0,72-10 0,-91 8 0,-1-2 0,0 0 0,0-1 0,0-1 0,-1-1 0,0-1 0,-1-1 0,0-1 0,0-1 0,-1 0 0,-1-1 0,29-28 0,-12 7 0,5-5 0,64-82 0,-92 104 0,-1-1 0,0 0 0,-2 0 0,0-1 0,-1 0 0,-1 0 0,-1-1 0,7-33 0,-10 28 0,0 0 0,-2 0 0,-1 0 0,-1 0 0,0 0 0,-2 0 0,-2 1 0,0-1 0,-13-38 0,5 29 0,-2 1 0,-1 1 0,-1 0 0,-2 1 0,-1 1 0,-26-30 0,21 31 0,-1 1 0,-1 1 0,-1 1 0,-1 2 0,-2 1 0,-50-30 0,54 39 0,-1 1 0,1 1 0,-2 1 0,0 1 0,0 2 0,-1 1 0,1 1 0,-52-3 0,29 7 0,0 2 0,-63 8 0,90-4 0,0 1 0,0 1 0,1 1 0,0 1 0,0 1 0,-36 20 0,37-16 0,0 1 0,1 1 0,1 1 0,0 1 0,2 1 0,0 1 0,0 0 0,2 1 0,0 1 0,2 1 0,0 1 0,-12 26 0,16-30-108,4-7-143,1 0-1,0 0 1,1 0-1,-6 21 1,6-11-6575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26.8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40 24575,'0'-2'0,"0"1"0,0-1 0,0 1 0,0 0 0,0-1 0,0 1 0,0-1 0,0 1 0,1 0 0,-1-1 0,0 1 0,1 0 0,-1-1 0,1 1 0,-1 0 0,1 0 0,0-1 0,0 1 0,0 0 0,-1 0 0,1 0 0,0 0 0,0 0 0,0 0 0,1 0 0,-1 1 0,0-1 0,0 0 0,0 0 0,1 1 0,-1-1 0,0 1 0,0-1 0,1 1 0,-1 0 0,1-1 0,-1 1 0,0 0 0,1 0 0,-1 0 0,1 0 0,-1 0 0,0 0 0,1 0 0,-1 1 0,0-1 0,1 0 0,-1 1 0,0-1 0,1 1 0,-1 0 0,2 1 0,7 2 0,0 0 0,0 1 0,-1 1 0,1 0 0,11 10 0,35 35 0,72 87 0,-75-78 0,-25-29 0,10 10 0,36 50 0,-71-85-227,0 0-1,0-1 1,0 1-1,0 1 1,2 9-1,0 6-6598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28.7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1421 24575,'0'1'0,"0"12"0,2-17 0,7-17 0,2-1 0,-1 0 0,-1-1 0,-1 0 0,-2 0 0,8-43 0,-6 28 0,14-42 0,11-16 0,81-213 0,-67 188 0,-27 63 0,3 1 0,39-68 0,-14 30 0,-33 62 0,29-45 0,-37 68 0,0 0 0,1 0 0,0 1 0,0 0 0,1 1 0,0 0 0,1 0 0,13-8 0,4-7 89,-24 19-271,0 1 1,0 0-1,0 0 0,1 0 0,-1 1 1,1-1-1,6-3 0,0 4-6644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39.3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24575,'0'663'-1365,"0"-650"-5461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39.7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24575,'8'1'0,"0"-1"0,-1 1 0,1 1 0,0 0 0,-1 0 0,1 0 0,-1 1 0,0 0 0,0 1 0,0-1 0,8 7 0,8 7 0,36 34 0,-41-35 0,44 42 0,-2 4 0,75 97 0,-125-146-273,-1 1 0,0 0 0,-1 0 0,11 27 0,-11-17-6553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43.2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372 65 24575,'2'0'0,"0"-1"0,-1 1 0,1-1 0,0 1 0,0-1 0,0 0 0,0 0 0,0 0 0,-1 0 0,1 0 0,0 0 0,-1 0 0,1-1 0,-1 1 0,1-1 0,-1 1 0,0-1 0,2-2 0,-2 3 0,-1 0 0,1 1 0,-1-1 0,1 0 0,-1 0 0,0 1 0,1-1 0,-1 0 0,0 0 0,0 0 0,1 1 0,-1-1 0,0 0 0,0 0 0,0 0 0,0 0 0,0 0 0,0 1 0,-1-1 0,1 0 0,0 0 0,0 0 0,0 0 0,-1 1 0,1-1 0,-1 0 0,1 0 0,0 1 0,-1-1 0,1 0 0,-1 1 0,0-1 0,1 0 0,-1 1 0,1-1 0,-1 1 0,0-1 0,1 1 0,-1-1 0,0 1 0,0 0 0,0-1 0,1 1 0,-1 0 0,0 0 0,0-1 0,-1 1 0,-10-3 0,0 1 0,0 0 0,0 0 0,0 1 0,-1 1 0,1 0 0,0 1 0,-1 0 0,1 1 0,0 0 0,0 1 0,0 0 0,0 1 0,1 1 0,-1-1 0,1 2 0,0 0 0,1 0 0,0 1 0,-16 13 0,14-11 0,1 1 0,1 0 0,0 0 0,0 1 0,1 1 0,0-1 0,1 2 0,1-1 0,0 1 0,0 0 0,1 0 0,1 1 0,0 0 0,1 0 0,1 0 0,0 0 0,-1 18 0,3-16 0,1 0 0,1 0 0,1 0 0,0 0 0,1 0 0,0-1 0,2 1 0,-1-1 0,2 0 0,9 17 0,-9-20 0,1-1 0,1 0 0,0 0 0,1-1 0,0 0 0,1 0 0,-1-1 0,2 0 0,-1-1 0,1 0 0,1-1 0,17 8 0,-12-6-85,1-1 0,1 0-1,-1-2 1,1 0 0,0-1-1,1-1 1,-1-1 0,1-1-1,0-1 1,-1 0 0,1-1-1,0-1 1,0-1 0,-1-1-1,27-8 1,-26 4-6741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44.1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 24575,'0'-1'0,"0"0"0,0 1 0,0-1 0,0 1 0,1-1 0,-1 1 0,0-1 0,0 1 0,0-1 0,0 1 0,1-1 0,-1 1 0,0-1 0,0 1 0,1-1 0,-1 1 0,0-1 0,1 1 0,-1-1 0,1 1 0,-1 0 0,0-1 0,1 1 0,-1 0 0,1-1 0,-1 1 0,1 0 0,-1 0 0,1-1 0,-1 1 0,1 0 0,0 0 0,-1 0 0,1 0 0,-1 0 0,1 0 0,-1 0 0,1 0 0,-1 0 0,1 0 0,0 0 0,-1 0 0,1 0 0,-1 0 0,1 1 0,-1-1 0,1 0 0,-1 0 0,1 1 0,-1-1 0,1 0 0,0 1 0,1 0 0,0 0 0,0 0 0,1 0 0,-1 0 0,0 1 0,0-1 0,-1 1 0,1-1 0,0 1 0,0 0 0,2 3 0,0 5 0,0 0 0,-1 0 0,0 0 0,-1 1 0,0-1 0,-1 1 0,1 14 0,-6 83 0,1-45 0,1-1 0,0-34 0,1-1 0,1 0 0,1 1 0,8 40 0,-8-64 0,0-1 0,1 1 0,-1 0 0,1-1 0,-1 1 0,1-1 0,0 0 0,1 1 0,-1-1 0,1 0 0,-1 0 0,1-1 0,0 1 0,0 0 0,0-1 0,0 0 0,0 0 0,1 0 0,-1 0 0,1 0 0,-1 0 0,1-1 0,0 0 0,-1 0 0,1 0 0,0 0 0,0-1 0,0 1 0,0-1 0,7 0 0,10-2 0,0 0 0,0-1 0,-1-1 0,30-9 0,-40 10 0,2-1-227,0 0-1,-1-1 1,1-1-1,-1 0 1,19-14-1,-14 9-6598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44.5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79 24575,'11'0'0,"8"-5"0,6-2 0,-1-5 0,1 0 0,1-4 0,1 2 0,-4 2-8191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33.0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 0 24575,'0'5'0,"0"7"0,0 7 0,0 5 0,-6 4 0,-1 2 0,0 1 0,2 1 0,1 0 0,2 0 0,0 0 0,2-1 0,0-5-8191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44.8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0 119 24575,'0'-5'0,"5"-2"0,2-5 0,5 0 0,5 1 0,1-2 0,1 1 0,4 3 0,-3-3 0,1 1 0,1 2 0,-2 3-8191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45.2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278 94 24575,'0'-1'0,"-1"0"0,1 0 0,0 0 0,-1 0 0,1 0 0,-1-1 0,1 1 0,-1 0 0,0 0 0,1 0 0,-1 1 0,0-1 0,0 0 0,0 0 0,1 0 0,-1 1 0,0-1 0,0 0 0,0 1 0,0-1 0,0 0 0,-1 1 0,1 0 0,0-1 0,0 1 0,0 0 0,0-1 0,0 1 0,-1 0 0,1 0 0,0 0 0,0 0 0,-3 0 0,-39 6 0,37-4 0,0 1 0,1 0 0,-1 0 0,1 1 0,0 0 0,0 0 0,0 0 0,0 1 0,1-1 0,0 1 0,0 0 0,0 0 0,-3 6 0,-4 10 0,0 1 0,-9 26 0,1-2 0,4-15 0,3 0 0,0 1 0,-13 63 0,22-81 0,1 0 0,1 0 0,0 1 0,1-1 0,1 0 0,0 1 0,1-1 0,0 0 0,1 0 0,1 0 0,9 24 0,17 26 0,2-1 0,50 74 0,-71-122 0,1-1 0,0 0 0,1-1 0,0 0 0,1-1 0,0-1 0,1 0 0,0-1 0,1 0 0,0-2 0,1 1 0,0-2 0,23 7 0,-13-7 0,0-1 0,0-1 0,1-2 0,-1-1 0,1 0 0,0-3 0,-1 0 0,36-6 0,-44 2 0,0 0 0,0-1 0,-1 0 0,0-2 0,0 0 0,0-1 0,-1-1 0,-1 0 0,0-2 0,26-22 0,-9 3 0,-2-1 0,-1-1 0,43-62 0,-52 63 0,-2 0 0,-1-2 0,24-60 0,-35 73 0,0 1 0,-1-1 0,-2 0 0,0-1 0,-1 1 0,-1-1 0,-1 1 0,-2-23 0,-1 28 0,-2 1 0,0 0 0,-1 0 0,0 0 0,-1 1 0,-1 0 0,0 0 0,-1 1 0,-1-1 0,0 2 0,0-1 0,-1 1 0,-1 1 0,0 0 0,-1 0 0,0 1 0,-15-10 0,-2 1 0,-1 0 0,0 1 0,-2 2 0,0 2 0,0 1 0,-56-15 0,67 22-114,0 2 1,1 0-1,-1 1 0,-1 1 0,1 1 1,0 1-1,0 1 0,0 1 0,-1 1 1,2 0-1,-41 13 0,27-2-6712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46.1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654 89 24575,'1'-1'0,"1"1"0,0 0 0,0 0 0,0-1 0,-1 1 0,1-1 0,0 1 0,0-1 0,-1 0 0,1 0 0,-1 1 0,1-1 0,-1 0 0,1-1 0,-1 1 0,1 0 0,-1 0 0,0-1 0,0 1 0,1 0 0,-1-1 0,0 0 0,0 1 0,-1-1 0,1 1 0,0-1 0,0 0 0,-1 0 0,1 1 0,-1-1 0,0 0 0,1 0 0,-1 0 0,0 1 0,0-1 0,0 0 0,0 0 0,-1 0 0,1 1 0,0-1 0,-1 0 0,1 0 0,-1 0 0,0 1 0,1-1 0,-1 0 0,0 1 0,0-1 0,0 1 0,0-1 0,-1 1 0,1 0 0,0-1 0,0 1 0,-1 0 0,1 0 0,-1 0 0,1 0 0,-1 0 0,1 0 0,-1 0 0,-2 0 0,-4-1 0,1 0 0,-1 1 0,1 0 0,-1 1 0,1-1 0,-1 1 0,1 1 0,-1 0 0,1 0 0,-1 0 0,1 1 0,-1 0 0,1 0 0,0 1 0,0 0 0,0 0 0,1 1 0,-1 0 0,-5 5 0,-18 12 0,1 1 0,-42 41 0,62-54 0,2-3 0,-164 163 0,138-133 0,2 2 0,-50 78 0,72-98 0,1 0 0,1 0 0,0 0 0,2 1 0,0 0 0,1 0 0,1 1 0,1-1 0,0 39 0,3-19 0,2 0 0,2-1 0,1 0 0,12 41 0,-10-56 0,1 0 0,1-1 0,1 0 0,1 0 0,1-1 0,1-1 0,1 0 0,0-1 0,1 0 0,1-2 0,1 0 0,1-1 0,0 0 0,1-2 0,0 0 0,2-2 0,35 17 0,-36-22 0,0 0 0,0-2 0,1-1 0,-1 0 0,1-1 0,0-2 0,40-1 0,-35-2 0,0 0 0,0-2 0,-1-2 0,0 0 0,0-1 0,27-12 0,-14-3 0,0-1 0,-2-2 0,-1-2 0,-1-1 0,33-35 0,-52 49 0,2-4 0,0 0 0,-1-1 0,0-1 0,-2 0 0,-1-1 0,0-1 0,-2 0 0,0-1 0,-1 0 0,-2-1 0,0 0 0,-2-1 0,0 1 0,-2-1 0,-1-1 0,-1 1 0,-1-1 0,-2-42 0,-3 52 0,0 1 0,-2 0 0,1-1 0,-2 2 0,0-1 0,-1 1 0,0 0 0,-1 0 0,-1 1 0,0 0 0,-1 0 0,0 1 0,-1 1 0,0 0 0,-1 0 0,-14-10 0,-3 0 0,0 1 0,-1 1 0,-1 2 0,0 1 0,-2 1 0,-40-12 0,13 13-1365,34 11-5461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26.0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2 162 24575,'2'31'0,"10"58"0,1 7 0,4 87 0,1 69 0,-17-240 0,-2 0 0,1-1 0,1 1 0,0-1 0,1 1 0,0-1 0,4 14 0,-5-23 0,-3-5 0,-7-16 0,-11-27 0,12 25 0,0 0 0,1 1 0,0-1 0,2 0 0,-5-40 0,10 56 0,0-1 0,0 1 0,0 0 0,0 0 0,1 0 0,0 0 0,0 0 0,1 0 0,-1 0 0,1 0 0,0 0 0,0 0 0,1 1 0,-1-1 0,1 1 0,0 0 0,0 0 0,1 0 0,-1 0 0,1 0 0,0 1 0,0 0 0,0 0 0,0 0 0,9-5 0,25-10 0,42-14 0,-52 22 0,-1-1 0,0-1 0,-1-1 0,33-23 0,-47 29 0,-1-1 0,-1-1 0,0 0 0,0 0 0,0-1 0,-2 0 0,1-1 0,-1 0 0,0 0 0,-1-1 0,-1 0 0,0 0 0,-1 0 0,0-1 0,0 0 0,-1 0 0,-1 0 0,-1 0 0,0-1 0,0 1 0,-1-28 0,-1 36 0,0-7 0,0 0 0,-1-1 0,0 1 0,-6-21 0,6 30 0,0-1 0,0 1 0,-1 0 0,1 0 0,-1 0 0,0 0 0,0 0 0,0 0 0,0 1 0,-1-1 0,1 0 0,-1 1 0,1 0 0,-1 0 0,0 0 0,0 0 0,0 0 0,0 0 0,0 1 0,0 0 0,-5-2 0,-10-2 0,-1 1 0,0 0 0,1 1 0,-1 2 0,0 0 0,0 0 0,-36 5 0,45-2 0,0-1 0,0 1 0,0 0 0,0 1 0,0 1 0,1-1 0,-1 1 0,1 1 0,0 0 0,0 0 0,0 1 0,1 0 0,0 0 0,0 1 0,1 0 0,-8 9 0,2 6-1365,5-2-5461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28.0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467 1 24575,'24'9'0,"-23"-8"0,0 0 0,0 0 0,1 0 0,-1 0 0,0 0 0,0 0 0,1-1 0,-1 1 0,1-1 0,-1 1 0,0-1 0,1 1 0,-1-1 0,1 0 0,-1 0 0,1 0 0,-1 0 0,1 0 0,-1 0 0,1 0 0,-1 0 0,1 0 0,-1-1 0,1 1 0,-1-1 0,1 1 0,2-2 0,-7 0 0,1 1 0,0 0 0,-1 0 0,1-1 0,-1 1 0,1 1 0,-1-1 0,0 0 0,1 1 0,-1-1 0,-3 1 0,-8-1 0,0 0 0,0 1 0,1 0 0,-1 2 0,0-1 0,0 2 0,0 0 0,1 0 0,0 1 0,-1 1 0,2 0 0,-1 1 0,0 1 0,1 0 0,1 0 0,-1 1 0,1 0 0,-15 15 0,-86 89 0,98-95 0,1 0 0,1 1 0,0 1 0,1 0 0,-10 27 0,11-18 0,2 0 0,0 1 0,3 0 0,0 0 0,2 1 0,1-1 0,1 1 0,1 0 0,2-1 0,1 1 0,11 43 0,-11-62 0,1 0 0,0-1 0,1 1 0,0-1 0,1 0 0,0-1 0,0 1 0,1-1 0,1 0 0,-1-1 0,1 0 0,1 0 0,0-1 0,0 0 0,0 0 0,13 6 0,-7-4 0,1-1 0,0 0 0,0-2 0,1 0 0,0-1 0,0 0 0,0-1 0,1-1 0,32 1 0,-21-3 0,0-2 0,0-1 0,-1-1 0,1-1 0,0-2 0,-1 0 0,0-3 0,-1 0 0,0-1 0,0-2 0,25-15 0,-18 8-65,-27 16-43,1 0-1,-1-1 1,0 0 0,-1 0-1,1-1 1,-1 0 0,0 0-1,0-1 1,0 1 0,-1-1-1,6-8 1,-3-3-6718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39.4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709 45 24575,'-1'1'0,"1"0"0,-1 0 0,1 1 0,-1-1 0,0 0 0,1 0 0,-1 0 0,0 0 0,0 0 0,1 0 0,-1 0 0,0 0 0,0 0 0,0 0 0,0-1 0,-1 1 0,1 0 0,0-1 0,0 1 0,0-1 0,0 1 0,-1-1 0,1 1 0,0-1 0,-2 0 0,-43 10 0,29-6 0,-114 25 0,95-23 0,1 1 0,0 2 0,0 1 0,1 1 0,1 3 0,-49 25 0,61-26 0,1 1 0,0 1 0,1 1 0,1 0 0,-18 21 0,29-28 0,0 0 0,0 0 0,1 1 0,1 0 0,-1 0 0,2 0 0,-1 0 0,1 1 0,1 0 0,0 0 0,1 0 0,0 0 0,-1 15 0,7 250 0,-2-260 0,1-1 0,1 0 0,0 1 0,0-2 0,2 1 0,0 0 0,1-1 0,0 0 0,12 17 0,11 11 0,53 56 0,-51-61 0,-1-8 0,1 0 0,2-2 0,0-2 0,1-1 0,50 25 0,-38-25 0,0-2 0,1-1 0,69 18 0,-93-34 0,-1-1 0,1 0 0,0-2 0,0-1 0,0-1 0,0-1 0,0-1 0,46-10 0,-28 1 0,-1-1 0,0-2 0,-1-1 0,42-24 0,-70 32 0,0-1 0,-1 0 0,0-1 0,0-1 0,-1 0 0,0 0 0,-1-1 0,11-15 0,58-101 0,-72 116 0,4-8 0,-1-2 0,-1 1 0,0-1 0,-2-1 0,-1 1 0,0-1 0,-1 0 0,-2 0 0,0 0 0,-2 0 0,0-1 0,-1 1 0,-1 0 0,-1 0 0,-7-24 0,1 9 0,-2 1 0,-1 0 0,-2 1 0,-19-35 0,3 20 0,-3 1 0,-1 1 0,-54-56 0,63 75 0,11 13 0,-1 1 0,-1 0 0,0 1 0,-1 1 0,0 0 0,-1 2 0,0 0 0,-1 1 0,-28-11 0,21 12 0,-1 1 0,0 1 0,-1 1 0,1 1 0,-1 2 0,-48 0 0,16-1-1365,33-2-5461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40.7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248 93 24575,'1'1'0,"0"-1"0,0 0 0,0 1 0,0-1 0,0 0 0,0 1 0,0-1 0,0 1 0,0 0 0,0-1 0,0 1 0,0 0 0,0 0 0,0 0 0,0-1 0,0 1 0,-1 0 0,1 0 0,0 0 0,-1 0 0,1 0 0,-1 0 0,1 0 0,-1 1 0,0-1 0,1 0 0,-1 0 0,0 0 0,0 0 0,0 1 0,1-1 0,-1 0 0,-1 0 0,1 2 0,-5 42 0,-3-27 0,-1-1 0,-1 1 0,-1-1 0,0-1 0,-1 0 0,0-1 0,-22 20 0,15-15 0,1 1 0,1 0 0,-17 29 0,23-31 0,1 1 0,1-1 0,1 2 0,1 0 0,1 0 0,0 0 0,2 0 0,0 1 0,2 0 0,0 0 0,2 22 0,-1 4 0,3 0 0,2-1 0,2 0 0,18 69 0,-17-95 0,0-1 0,1 0 0,1 0 0,0-1 0,2 0 0,0-1 0,2 0 0,0-1 0,0 0 0,2-1 0,20 18 0,-20-21 0,0-2 0,0 0 0,2 0 0,-1-1 0,1-2 0,32 13 0,-8-8 0,80 16 0,-62-17 0,-34-5 0,1-2 0,48 3 0,-41-8 0,-1-1 0,1-1 0,-1-2 0,0-2 0,52-15 0,-64 15 0,-1-1 0,-1-2 0,0 1 0,0-2 0,0-1 0,-2 0 0,1-1 0,-1 0 0,-1-2 0,19-20 0,-17 14 0,0-1 0,-1 0 0,-2-2 0,0 0 0,-1 0 0,-1-1 0,-2-1 0,0 0 0,-2 0 0,0-1 0,-2 0 0,-1 0 0,-1 0 0,1-45 0,9-98 0,1-12 0,-16 170 0,0-1 0,-1 1 0,0 0 0,-1 0 0,0 0 0,-1 0 0,0 0 0,-7-12 0,-49-80 0,57 99 0,-10-15 0,-2 0 0,0 0 0,-1 2 0,-1 0 0,0 0 0,-2 2 0,1 0 0,-2 2 0,0 0 0,-1 1 0,0 0 0,0 2 0,-2 1 0,1 1 0,-1 0 0,-42-7 0,-9 3 0,0 3 0,-83 0 0,137 9 24,1 0 0,-1 2 0,0 0 0,-28 8 0,43-9-89,0 1 1,0-1-1,1 1 1,-1 0-1,1 0 1,-1 1-1,1-1 0,-1 1 1,1 0-1,0 1 1,1-1-1,-1 0 1,0 1-1,1 0 0,0 0 1,0 0-1,0 0 1,0 1-1,1-1 1,0 1-1,0-1 1,-3 9-1,1 9-6761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49.2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1287 24575,'6'-2'0,"-1"0"0,0-1 0,0 1 0,0-1 0,-1 0 0,1 0 0,-1-1 0,0 1 0,1-1 0,4-6 0,6-4 0,31-22 0,-3-2 0,-1-2 0,52-64 0,-21 7 0,101-124 0,-100 140 0,52-63 0,0-11 0,-118 144 0,23-35 0,3 2 0,56-58 0,-69 82-99,-11 12-82,-1 0 0,0-1 0,-1 0 0,0-1 1,0 0-1,6-12 0,-5 4-6645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50.8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24575,'2'0'0,"-1"1"0,1 0 0,0 0 0,0 0 0,-1 0 0,1 0 0,-1 0 0,1 0 0,-1 1 0,1-1 0,-1 1 0,0-1 0,0 1 0,0-1 0,2 4 0,20 33 0,-17-29 0,46 95 0,-36-69 0,38 60 0,75 123 0,-71-114 0,-42-72 0,1 0 0,39 50 0,-38-55 0,0 0 0,-2 1 0,-1 1 0,13 33 0,-15-32 0,1 1 0,2-2 0,31 45 0,-26-44 0,-14-20 0,0 0 0,1 0 0,0 0 0,1-1 0,0 0 0,0-1 0,1 0 0,16 10 0,-25-17-57,0 0 0,0-1 1,0 1-1,0-1 0,0 1 0,1-1 0,-1 1 0,0-1 0,0 0 0,1 1 0,-1-1 1,0 0-1,1 0 0,-1 0 0,0 0 0,0 0 0,1-1 0,-1 1 0,0 0 1,0 0-1,1-1 0,-1 1 0,2-2 0,7-6-6769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52.6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 24575,'15'-1'0,"-13"1"0,-1-1 0,1 1 0,-1 0 0,1 0 0,-1 0 0,0 0 0,1 0 0,-1 0 0,1 1 0,-1-1 0,0 0 0,1 1 0,-1-1 0,1 1 0,-1-1 0,0 1 0,0 0 0,1-1 0,-1 1 0,0 0 0,0 0 0,0 0 0,0 0 0,0 0 0,0 0 0,2 3 0,1 2 0,1 0 0,-1 1 0,0-1 0,0 1 0,-1 0 0,0 1 0,0-1 0,2 11 0,12 69 0,-8-33 0,-3-22 0,2 0 0,2 0 0,0-1 0,3 0 0,0-1 0,2-1 0,1 0 0,1-1 0,1-1 0,32 36 0,-6-13 0,107 115 0,-138-151 0,-1 1 0,17 25 0,22 28 0,-24-39 0,43 59 0,-69-85-114,1-1 1,0 0-1,-1 0 0,1 0 0,0 0 1,0-1-1,0 1 0,0 0 0,0-1 1,0 1-1,4 1 0,5-1-6712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33.3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24575,'4'0'0,"0"1"0,0 0 0,0 0 0,0 1 0,0-1 0,0 1 0,0 0 0,-1 0 0,1 0 0,0 0 0,-1 1 0,0-1 0,0 1 0,0 0 0,0 0 0,0 0 0,0 0 0,-1 1 0,0-1 0,1 1 0,-1-1 0,0 1 0,-1 0 0,3 7 0,5 12 0,-2 0 0,9 44 0,-16-67 0,6 38 0,-2-1 0,-1 1 0,-2 0 0,-6 59 0,0-72-1365,-1-6-5461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34.9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24575,'0'494'0,"0"-488"0,0 1 0,0 0 0,1-1 0,0 1 0,0-1 0,1 1 0,-1-1 0,2 1 0,-1-1 0,1 0 0,0 0 0,6 9 0,-7-12 0,0 0 0,1-1 0,-1 1 0,1-1 0,0 0 0,0 0 0,0 0 0,0 0 0,0-1 0,0 1 0,0-1 0,1 0 0,-1 0 0,0 0 0,1 0 0,-1-1 0,1 1 0,-1-1 0,1 0 0,-1 0 0,1 0 0,-1 0 0,1-1 0,-1 1 0,7-3 0,13-4-195,-1-1 0,0-1 0,0-1 0,-1-1 0,0-1 0,22-16 0,-24 14-6631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35.3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43 24575,'5'0'0,"7"0"0,2-5 0,3-2 0,4 0 0,4 2 0,-3-4 0,-4 0-8191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35.6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66 24575,'10'-5'0,"9"-2"0,7-5 0,3 0 0,3-3 0,-5 0-8191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36.1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459 125 24575,'-13'1'0,"1"1"0,-1 0 0,1 1 0,0 0 0,0 1 0,0 0 0,0 1 0,1 1 0,0-1 0,0 2 0,0-1 0,1 2 0,0-1 0,0 2 0,1-1 0,-16 19 0,-3 6 0,1 2 0,1 1 0,-31 59 0,38-59 0,2 1 0,1 1 0,2 0 0,2 1 0,1 0 0,2 1 0,2 1 0,-3 51 0,10-84 0,1 0 0,0 0 0,1 0 0,-1 0 0,2 0 0,-1 0 0,1-1 0,0 1 0,0-1 0,1 0 0,8 12 0,8 11 0,35 36 0,-23-28 0,-14-16 0,0-1 0,2-1 0,0-1 0,2-1 0,0 0 0,39 23 0,-43-32 0,0 0 0,0 0 0,1-2 0,0 0 0,1-2 0,-1 0 0,1-1 0,0 0 0,39 0 0,-50-4 0,36 0 0,48-6 0,-78 4 0,0-1 0,0 0 0,0-1 0,-1-1 0,1 0 0,-1-1 0,14-8 0,-2-1 0,-2-2 0,0 0 0,-1-1 0,0-2 0,-2 0 0,0-1 0,23-32 0,12-13 0,-32 39 0,33-49 0,-50 64 0,0 0 0,-1 0 0,0-1 0,-1 0 0,0 0 0,-1 0 0,4-26 0,-4 6 0,-1-1 0,-1 1 0,-2-1 0,-1 1 0,-2-1 0,-1 1 0,-12-45 0,10 58 0,-1-1 0,0 1 0,-2 1 0,0-1 0,-1 1 0,-1 1 0,-1 0 0,-1 1 0,0 0 0,-1 1 0,-1 0 0,-26-21 0,12 15 0,-1 0 0,-1 2 0,-1 2 0,-1 1 0,-1 1 0,0 2 0,-43-12 0,39 15 0,-1 2 0,0 1 0,-1 3 0,1 1 0,-49 1 0,-33 4-1365,95 0-5461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54.0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24575,'3'1'0,"1"-1"0,-1 1 0,0 0 0,0 1 0,0-1 0,-1 0 0,1 1 0,0 0 0,0 0 0,-1 0 0,1 0 0,-1 0 0,0 0 0,4 5 0,28 37 0,-7 1 0,34 81 0,-41-80 0,50 84 0,-14-63 0,-45-55 0,1 1 0,-2 0 0,0 1 0,0 0 0,13 28 0,-15-24-119,-5-9 23,0 0 0,1 0 0,0 0 1,0-1-1,1 0 0,0 1 0,1-2 0,-1 1 0,2-1 0,-1 0 1,1 0-1,9 7 0,2-5-6730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02.2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33 24575,'0'-5'0,"5"-2"0,7 0 0,7 1 0,5 3 0,4 0 0,2 2 0,1 0 0,1 1 0,0 1 0,0-1 0,-6 5 0,-2 3 0,1-1 0,0 3 0,2 1 0,1-2 0,-4-3-8191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02.5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24575,'49'2'0,"80"15"0,-31-4 0,-86-11 0,-1 0 0,1 1 0,-1 0 0,0 1 0,0 0 0,0 1 0,0 0 0,-1 0 0,0 1 0,0 1 0,0 0 0,8 8 0,-15-13 0,0 1 0,0 0 0,0 1 0,0-1 0,0 0 0,-1 1 0,0-1 0,0 1 0,0 0 0,0 0 0,0 0 0,-1 0 0,0 0 0,1 0 0,-2 0 0,1 1 0,0-1 0,-1 0 0,0 0 0,0 1 0,0-1 0,0 0 0,-1 0 0,0 1 0,0-1 0,0 0 0,0 0 0,-1 0 0,1 0 0,-1 0 0,0 0 0,0-1 0,-1 1 0,1 0 0,-5 4 0,0 0 12,0 0-1,0-1 0,-1 0 1,1 0-1,-2 0 0,1-1 1,-1 0-1,0-1 0,-16 7 0,-3-1-434,0-2-1,-31 7 0,52-15 217,-21 6-6619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22.9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24575,'1'5'0,"-1"0"0,1 0 0,1 0 0,-1 0 0,0-1 0,1 1 0,0 0 0,0-1 0,1 0 0,-1 1 0,1-1 0,0 0 0,0 0 0,0-1 0,1 1 0,-1-1 0,5 4 0,13 10 0,-1-2 0,28 15 0,-3 0 0,-5 3 0,36 37 0,-48-42 0,0-1 0,2-2 0,38 24 0,36 2-1365,-79-38-5461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23.3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1 303 24575,'0'-6'0,"0"0"0,0 0 0,1 0 0,0 0 0,0 0 0,1 1 0,-1-1 0,1 0 0,1 1 0,-1-1 0,1 1 0,0 0 0,4-7 0,3 1 0,0 0 0,1 1 0,22-18 0,-12 12 0,32-37 28,-43 42-227,1 0 0,-1 0 0,2 1 0,0 1 0,0 0 0,16-9 0,-10 10-6627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24.0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618 159 24575,'0'-5'0,"0"1"0,0 0 0,0 0 0,0-1 0,-1 1 0,0 0 0,0 0 0,0 0 0,-1 0 0,1 0 0,-1 0 0,0 0 0,0 1 0,0-1 0,-3-3 0,2 4 0,0 1 0,0 0 0,0-1 0,0 1 0,-1 0 0,1 1 0,-1-1 0,1 1 0,-1-1 0,1 1 0,-1 0 0,0 0 0,0 1 0,1-1 0,-1 1 0,0 0 0,-4 0 0,-5 0 0,0 1 0,1 1 0,-1 0 0,1 1 0,0 0 0,0 1 0,0 0 0,0 0 0,-14 9 0,-12 9 0,-47 37 0,2-3 0,65-45 0,1 0 0,-1 2 0,2 0 0,0 1 0,-16 18 0,24-24 0,1 1 0,1 1 0,0-1 0,0 1 0,1 0 0,0 0 0,1 1 0,0-1 0,1 1 0,0 0 0,-2 16 0,-1 34 0,4 0 0,4 68 0,1-15 0,-2-100 0,1 0 0,0 1 0,1-1 0,0 0 0,2 0 0,-1 0 0,1-1 0,1 1 0,1-1 0,0-1 0,0 1 0,1-1 0,1 0 0,0-1 0,1 0 0,0-1 0,0 1 0,1-2 0,16 11 0,-9-6 0,2-2 0,-1 0 0,1-1 0,1-1 0,0-1 0,0-1 0,1 0 0,0-2 0,0-1 0,1-1 0,37 3 0,-11-5 0,0-3 0,0-2 0,-1-2 0,1-2 0,53-15 0,-76 14 0,-1 0 0,1-2 0,-2-1 0,0-1 0,0-2 0,-1 0 0,0-1 0,-2-1 0,0-1 0,35-37 0,-35 30 0,0-2 0,-2 0 0,-1-2 0,-1 0 0,-2-1 0,22-53 0,-29 58 0,0 0 0,-2-1 0,0 0 0,-2 0 0,-1-1 0,0 1 0,-2-1 0,-2 1 0,-3-30 0,1 36 0,-1 1 0,-1 0 0,-1 0 0,0 1 0,-2-1 0,0 1 0,-1 1 0,0 0 0,-1 0 0,-22-25 0,3 9 0,-1 1 0,-1 2 0,-55-40 0,71 59 0,1-1 0,-2 2 0,1 0 0,-1 1 0,0 1 0,-1 0 0,0 1 0,0 1 0,0 1 0,-1 0 0,0 1 0,1 1 0,-1 1 0,0 0 0,0 1 0,0 1 0,0 1 0,1 1 0,-1 0 0,1 1 0,-28 10 0,14-1-1365,4-2-5461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43.7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24575,'19'1'0,"0"0"0,0 2 0,-1 0 0,1 1 0,-1 1 0,0 0 0,32 16 0,-17-5 0,-2 2 0,0 1 0,33 27 0,-27-14 0,-1 1 0,32 40 0,-40-41 0,0-2 0,2-2 0,53 40 0,-71-60-93,-9-7-13,1 1 0,-1 0 0,0 0 0,1 0 0,-1 1 0,0-1 0,-1 1 0,1 0 0,0 0 0,-1-1 0,3 5 0,-5 1-6720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25.0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554 0 24575,'-13'1'0,"-1"0"0,1 1 0,0 1 0,0 0 0,0 1 0,1 0 0,-1 1 0,1 0 0,0 1 0,0 0 0,1 1 0,0 0 0,0 1 0,0 0 0,-17 20 0,-8 10 0,3 2 0,-51 76 0,53-70 0,3-5 0,1 1 0,-29 62 0,47-83 0,1 0 0,1 0 0,1 1 0,1-1 0,1 1 0,1 0 0,-1 40 0,3-34 0,2-1 0,1 1 0,2-1 0,0 0 0,2 1 0,1-2 0,1 1 0,1-1 0,1 0 0,1-1 0,2-1 0,0 1 0,24 30 0,-15-26 0,2 0 0,0-1 0,2-2 0,1-1 0,1-1 0,1-1 0,2-1 0,0-2 0,0-1 0,2-2 0,1-1 0,0-1 0,0-2 0,49 11 0,-15-9 0,79 7 0,-54-9 0,-50-6 0,66 2 0,-87-10 0,1-1 0,-1-1 0,0 0 0,0-2 0,0-1 0,-1 0 0,1-2 0,-2 0 0,1-1 0,31-20 0,-27 13 0,-1-2 0,0 0 0,-1-1 0,-1-2 0,-1 0 0,-1-1 0,27-39 0,-41 51 0,1-1 0,-2 0 0,0 0 0,0-1 0,-1 1 0,0-1 0,-1 0 0,0 0 0,1-19 0,-2-9 0,-4-64 0,0 45 0,-1 17 0,-1-1 0,-3 1 0,-22-80 0,-59-116 0,71 197 0,-2 2 0,-47-75 0,56 100 0,0 1 0,-1 0 0,-1 0 0,0 2 0,-1-1 0,0 1 0,-1 1 0,0 0 0,0 1 0,-28-12 0,16 11 0,0 1 0,-1 2 0,1 1 0,-2 1 0,-45-3 0,-143 9 0,96 2 0,3-5 0,-116 5 0,230-2-105,0-1 0,0 1 0,-1-1 0,1 1 0,0 0 0,0 0 0,1 0 0,-1 0 0,0 1 0,0-1 0,0 1 0,-4 3 0,-5 9-6721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21.6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104 3 24575,'-12'-1'0,"9"1"0,1-1 0,-1 1 0,0 0 0,0 0 0,1 0 0,-1 0 0,0 0 0,0 0 0,1 1 0,-1 0 0,0-1 0,0 1 0,1 0 0,-5 2 0,9 0 0,-1 0 0,1-1 0,0 1 0,0 0 0,0-1 0,0 0 0,0 1 0,0-1 0,1 0 0,-1 0 0,4 2 0,6 6 0,-6-1 0,1 0 0,-1 1 0,-1-1 0,0 2 0,-1-1 0,1 0 0,-2 1 0,0 0 0,0 0 0,-1 0 0,0 0 0,-1 0 0,0 0 0,-1 1 0,0-1 0,-1 0 0,0 0 0,-1 0 0,0 0 0,0 0 0,-6 14 0,7-23-28,0 1 1,-1-1-1,1 0 0,0 0 0,-1 1 0,1-1 0,-1 0 0,0 0 0,0 0 1,0 0-1,0-1 0,0 1 0,0-1 0,0 1 0,0-1 0,-1 0 1,1 1-1,-1-1 0,1 0 0,-1-1 0,1 1 0,-1 0 0,1-1 1,-1 1-1,0-1 0,1 0 0,-1 0 0,0 0 0,1 0 0,-1-1 1,0 1-1,1-1 0,-1 1 0,1-1 0,-1 0 0,1 0 0,-1 0 0,1 0 1,0-1-1,-1 1 0,1-1 0,0 1 0,0-1 0,0 0 0,0 1 1,0-1-1,1 0 0,-3-4 0,-11-14-6798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22.0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199 0 24575,'5'0'0,"-9"0"0,-8 0 0,-9 0 0,1 6 0,-2 0 0,-3 6 0,-2 0 0,4 4 0,0 3 0,4 5 0,11-2 0,17-5 0,12 0 0,8-3 0,3-4 0,-2 2 0,-8-2-8191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23.4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24575,'11'-2'0,"-1"2"0,-4 15 0,2 62 0,-8-60 0,1 1 0,1-1 0,1 0 0,1 0 0,0 0 0,11 29 0,-14-43 0,1 0 0,-1-1 0,0 0 0,1 1 0,-1-1 0,1 0 0,0 1 0,0-1 0,0 0 0,0 0 0,0-1 0,0 1 0,0 0 0,1-1 0,-1 1 0,1-1 0,-1 0 0,1 0 0,0 0 0,-1 0 0,1 0 0,4 0 0,-3-1 0,1 0 0,0 0 0,-1-1 0,1 0 0,-1 0 0,1 0 0,-1-1 0,1 1 0,-1-1 0,0 0 0,0 0 0,6-4 0,7-6 0,0-1 0,-1-1 0,-1 0 0,22-27 0,-36 41 0,-1-1 0,0 1 0,0-1 0,0 1 0,1-1 0,-1 1 0,0-1 0,1 1 0,-1-1 0,0 1 0,1 0 0,-1-1 0,1 1 0,-1 0 0,1-1 0,-1 1 0,1 0 0,-1 0 0,1-1 0,-1 1 0,1 0 0,-1 0 0,1 0 0,-1 0 0,1 0 0,-1 0 0,1-1 0,-1 1 0,1 0 0,-1 1 0,1-1 0,-1 0 0,1 0 0,0 0 0,-1 0 0,1 0 0,-1 0 0,1 1 0,-1-1 0,1 0 0,-1 0 0,0 1 0,1-1 0,-1 0 0,1 1 0,-1-1 0,1 1 0,-1-1 0,0 0 0,1 1 0,-1 0 0,14 38 0,1 1 0,-13-37 5,1 0-1,0 0 0,0 0 0,1 0 1,-1 0-1,0-1 0,1 1 0,0-1 1,-1 0-1,1 0 0,0-1 1,0 1-1,0-1 0,0 0 0,0 0 1,1 0-1,-1 0 0,0-1 1,0 0-1,1 0 0,-1 0 0,0 0 1,0-1-1,1 1 0,-1-1 0,0 0 1,5-2-1,0 0-128,-1-1 0,1 0 1,-1 0-1,1-1 0,-1 0 0,-1 0 1,1 0-1,-1-1 0,0-1 0,0 1 1,7-10-1,1-3-6702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21.9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24575,'6'2'0,"0"0"0,0 1 0,0-1 0,0 1 0,0 1 0,0-1 0,-1 1 0,0 0 0,0 0 0,9 10 0,6 2 0,20 14 0,2-3 0,0-1 0,2-2 0,1-2 0,86 30 0,-127-51-136,-1 1-1,1-1 1,-1 1-1,1-1 1,-1 1-1,0 0 1,0 0-1,0 0 0,5 5 1,3 8-6690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22.3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0 175 24575,'0'-5'0,"6"-2"0,1-5 0,-1-5 0,5 0 0,5-3 0,5 3 0,-1-2 0,1 3 0,3 5 0,-4-3 0,1 3 0,-3 2-8191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22.8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429 98 24575,'0'-2'0,"-1"1"0,1 0 0,0 0 0,-1 0 0,1-1 0,-1 1 0,1 0 0,-1 0 0,0 0 0,1 0 0,-1 0 0,0 0 0,0 0 0,0 0 0,0 1 0,0-1 0,0 0 0,0 0 0,0 1 0,0-1 0,0 0 0,0 1 0,0 0 0,-1-1 0,1 1 0,0-1 0,0 1 0,-1 0 0,1 0 0,0 0 0,0 0 0,0 0 0,-1 0 0,1 0 0,0 0 0,0 0 0,-3 1 0,-46 10 0,41-8 0,0 2 0,0-1 0,1 2 0,-1-1 0,1 1 0,1 0 0,-1 0 0,1 1 0,0 0 0,-8 11 0,-5 10 0,-28 51 0,33-51 0,-35 47 0,33-55 0,1 0 0,2 1 0,0 1 0,-20 41 0,31-55 0,0-1 0,1 1 0,-1 0 0,2 0 0,-1 0 0,1 0 0,0 0 0,1 0 0,0 0 0,0 1 0,1-1 0,0 0 0,0 0 0,1 0 0,0 0 0,0 0 0,1-1 0,0 1 0,4 7 0,9 14 0,1-1 0,1-1 0,1 0 0,1-2 0,2 0 0,1-1 0,31 25 0,-38-36 0,0-2 0,1 0 0,0 0 0,1-2 0,0 0 0,1-1 0,0-1 0,0-1 0,0-1 0,1 0 0,0-1 0,0-2 0,20 1 0,6-1 0,0-2 0,58-9 0,-88 6 0,1 0 0,-1-1 0,0-1 0,-1-1 0,1 0 0,-1-1 0,0 0 0,-1-1 0,24-18 0,-13 5 0,-1-2 0,-2 0 0,0-1 0,-1-1 0,-2-1 0,-1-1 0,0-1 0,-2 0 0,-2-2 0,0 1 0,-2-1 0,-1-1 0,-2 0 0,-1-1 0,-1 0 0,-2 0 0,-1 0 0,-1-49 0,-3 67 0,0 1 0,-1 0 0,-1 0 0,0 1 0,-1-1 0,-1 0 0,0 1 0,0-1 0,-1 1 0,0 1 0,-2-1 0,1 1 0,-1 0 0,-1 0 0,1 1 0,-2-1 0,0 2 0,0 0 0,-16-13 0,5 5 0,0 1 0,-34-20 0,43 31 0,1 0 0,-1 0 0,0 1 0,0 0 0,0 1 0,-1 1 0,-22-3 0,-3 2-170,0 2-1,0 1 0,0 2 1,0 2-1,1 1 0,-1 2 1,-60 20-1,71-17-6655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23.6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405 100 24575,'-8'4'0,"0"1"0,-1 0 0,2 0 0,-1 1 0,1 0 0,0 0 0,-9 10 0,-3 2 0,-8 7 0,2 2 0,0 1 0,2 1 0,2 0 0,-23 41 0,9-5 0,-45 113 0,72-155 0,1 0 0,1 1 0,1 0 0,1 0 0,1 0 0,2 1 0,0-1 0,1 0 0,2 1 0,0-1 0,2 0 0,0 0 0,2 0 0,11 32 0,-9-40 0,0-1 0,2-1 0,-1 0 0,1 0 0,1-1 0,20 20 0,85 65 0,-72-63 0,-23-17 0,2-2 0,-1 0 0,2-2 0,0 0 0,1-2 0,0 0 0,0-2 0,1-1 0,1-1 0,0-1 0,0-1 0,0-2 0,0 0 0,42-1 0,-42-3 0,0-2 0,0 0 0,0-2 0,33-8 0,-43 7 0,-1-1 0,1-1 0,-2 0 0,1-1 0,-1 0 0,0-1 0,23-20 0,120-115 0,-132 117 0,-2-2 0,-1-1 0,32-55 0,-31 37 0,-2 0 0,-2-2 0,-3 0 0,-1-1 0,-3-1 0,-2 0 0,-2-1 0,-3 0 0,-1-104 0,-6 142 0,-1 1 0,0-1 0,-1 0 0,-1 0 0,0 1 0,-1 0 0,-1 0 0,0 0 0,0 1 0,-2 0 0,0 0 0,0 1 0,-1 0 0,0 0 0,-17-15 0,10 11 0,-1 1 0,-1 0 0,0 1 0,-1 1 0,-1 1 0,0 1 0,0 1 0,-1 0 0,-31-9 0,11 11 0,1 1 0,-2 2 0,1 2 0,0 2 0,-60 6 0,-2-2 0,92-2 9,1 0 1,-1 1-1,1 0 0,0 0 0,-1 1 1,1 1-1,0 0 0,0 0 0,1 1 0,0 0 1,-1 1-1,-13 11 0,4-2-306,2 1 0,0 1 0,0 0 0,-21 31 0,24-27-6529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36.9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0 24575,'-18'3'0,"31"3"0,23 15 0,-29-14 0,-1 1 0,0 0 0,0 1 0,-1-1 0,0 1 0,0 0 0,-1 0 0,0 0 0,-1 1 0,0-1 0,2 11 0,-4-16 0,-1-1 0,1 1 0,-1-1 0,0 0 0,1 1 0,-1-1 0,-1 1 0,1-1 0,-1 0 0,1 1 0,-1-1 0,0 0 0,0 1 0,0-1 0,-1 0 0,1 0 0,-1 0 0,0 0 0,1 0 0,-1 0 0,-1-1 0,1 1 0,0-1 0,-1 1 0,1-1 0,-1 0 0,0 0 0,1 0 0,-1 0 0,0 0 0,0-1 0,-1 0 0,1 1 0,0-1 0,-6 1 0,2 0-105,-1-1 0,0 0 0,1 0 0,-1 0 0,0-1 0,1-1 0,-1 1 0,0-1 0,1 0 0,-1-1 0,1 0 0,-8-3 0,-6-3-6721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37.3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81 0 24575,'0'6'0,"-5"1"0,-2 5 0,0 5 0,-3 0 0,-1 2 0,-3 4 0,0 2 0,4 3 0,7-4 0,16-6 0,10-6 0,6-5 0,5-3 0,0-3 0,0-2 0,-5 0-8191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11.0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0 161 24575,'2'-8'0,"-1"0"0,1 0 0,1 0 0,-1 0 0,1 0 0,1 1 0,-1-1 0,1 1 0,1 0 0,0 0 0,7-8 0,-7 9 0,1 0 0,0 1 0,0 0 0,1 0 0,-1 0 0,1 1 0,0 0 0,1 0 0,-1 1 0,0 0 0,1 0 0,0 1 0,0 0 0,0 0 0,-1 1 0,2 0 0,-1 0 0,0 1 0,0 0 0,0 1 0,0-1 0,0 2 0,0-1 0,0 1 0,-1 0 0,1 1 0,10 4 0,-1 1 0,0 0 0,-1 1 0,0 0 0,0 1 0,-1 1 0,-1 1 0,0 0 0,0 1 0,-1 0 0,-1 1 0,11 16 0,-2 6 0,-2 1 0,-2 1 0,-2 0 0,-1 1 0,12 55 0,-12-43 0,-2-4 0,-3 0 0,-1 1 0,2 59 0,-9 148 0,-3-164 0,2-50 0,-3 0 0,-1-1 0,-17 72 0,18-99 0,-1-1 0,1 0 0,-2 1 0,0-2 0,0 1 0,-1-1 0,-1 0 0,0 0 0,0 0 0,-1-1 0,0 0 0,-1-1 0,0 0 0,0 0 0,-1-1 0,-12 8 0,13-11 0,1-1 0,-1-1 0,1 1 0,-1-1 0,0-1 0,-1 0 0,1 0 0,0 0 0,0-1 0,-1-1 0,1 0 0,-1 0 0,1-1 0,0 0 0,-1 0 0,-10-4 0,13 3 0,1-1 0,0 1 0,0-1 0,0 0 0,0-1 0,1 1 0,-1-1 0,1 0 0,0-1 0,0 1 0,0-1 0,1 0 0,-1 0 0,1 0 0,0-1 0,1 0 0,0 1 0,-1-1 0,2 0 0,-1-1 0,1 1 0,0 0 0,-1-9 0,-1-14 0,1-1 0,1 0 0,6-58 0,-1 18 0,-3 58 0,1 0 0,0 0 0,1 1 0,1-1 0,-1 0 0,2 1 0,0-1 0,0 1 0,10-17 0,-12 25 0,0 0 0,0-1 0,0 1 0,1 0 0,-1 0 0,1 0 0,0 0 0,0 0 0,0 1 0,0 0 0,0-1 0,1 1 0,-1 0 0,1 0 0,-1 1 0,1-1 0,0 1 0,0 0 0,0 0 0,0 0 0,-1 0 0,1 1 0,0 0 0,0-1 0,0 2 0,0-1 0,0 0 0,0 1 0,0-1 0,0 1 0,0 0 0,4 2 0,206 78 0,-192-73 0,0 0 0,-1 2 0,0 1 0,-1 0 0,0 2 0,20 16 0,-4 0 0,-2 1 0,34 39 0,-62-62-103,-3-4-23,-1-1-1,1 1 1,-1 0 0,1 1 0,-1-1 0,0 0-1,0 1 1,0-1 0,1 5 0,-2 5-6700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45.6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60 24575,'10'-5'0,"9"-2"0,6 0 0,5-3 0,1-1 0,2 2 0,0 2 0,-6 3-8191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38.7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42 24575,'5'-15'0,"2"-8"0,-11 19 0,-10 11 0,6-1 0,1 0 0,0 1 0,0 0 0,1 0 0,0 0 0,0 1 0,1-1 0,0 1 0,0 1 0,1-1 0,0 1 0,-3 10 0,5-16 0,1 0 0,0 0 0,0 0 0,0 0 0,1 0 0,-1 1 0,1-1 0,-1 0 0,1 1 0,0-1 0,0 0 0,1 1 0,-1-1 0,1 0 0,-1 0 0,1 0 0,0 1 0,0-1 0,1 0 0,-1 0 0,1 0 0,-1 0 0,1-1 0,0 1 0,0 0 0,0-1 0,1 1 0,-1-1 0,0 0 0,1 0 0,0 0 0,-1 0 0,1 0 0,0 0 0,0-1 0,6 3 0,1-1 0,-1-1 0,1 0 0,0 0 0,0-1 0,0 0 0,0-1 0,0 0 0,0-1 0,0 1 0,0-2 0,0 0 0,15-4 0,-7-1 0,0 0 0,0 0 0,0-2 0,-1 0 0,25-19 0,-19 1 0,-22 34 0,-1-1 0,2 0 0,-1 1 0,1-1 0,-1 0 0,2 0 0,-1 0 0,1-1 0,6 12 0,35 45 0,-36-53 0,0 1 0,0-1 0,0 1 0,-1 1 0,-1-1 0,1 1 0,5 15 0,-11-23 0,-1 0 0,1 0 0,0 1 0,-1-1 0,0 0 0,0 0 0,0 1 0,0-1 0,0 0 0,0 1 0,-1-1 0,0 0 0,0 0 0,0 1 0,0-1 0,0 0 0,-1 0 0,1 0 0,-1 0 0,0-1 0,0 1 0,0 0 0,0-1 0,0 1 0,0-1 0,-1 0 0,1 0 0,-6 4 0,-2 0 20,1 0 0,-1 0 0,0-1 0,0 0 0,-21 6 0,26-9-113,1-1 0,-1 1 1,0-1-1,0 0 0,0-1 0,0 1 0,0-1 0,1 0 1,-1 0-1,0-1 0,0 1 0,0-1 0,0 0 1,0 0-1,-6-3 0,-7-8-6733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40.0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 0 24575,'-1'22'0,"-1"0"0,-1-1 0,-6 23 0,-1 5 0,10-46 0,-1 0 0,1 0 0,0 0 0,-1 0 0,1 0 0,1 0 0,-1-1 0,0 1 0,1 0 0,-1 0 0,1 0 0,0 0 0,0 0 0,0 0 0,0-1 0,1 1 0,-1-1 0,1 1 0,-1-1 0,1 1 0,0-1 0,0 0 0,0 0 0,0 0 0,0 0 0,1 0 0,-1 0 0,1-1 0,-1 1 0,1-1 0,0 1 0,-1-1 0,1 0 0,0 0 0,0 0 0,0-1 0,3 1 0,0 0 0,-1 0 0,0-1 0,1 0 0,-1 0 0,0 0 0,1-1 0,-1 1 0,0-1 0,0-1 0,1 1 0,-1-1 0,0 0 0,0 0 0,0 0 0,-1-1 0,1 1 0,-1-1 0,1 0 0,-1-1 0,6-5 0,-1-2 0,-1 0 0,0 0 0,0 0 0,-1-1 0,-1 0 0,0-1 0,-1 1 0,0-1 0,3-16 0,-11 55 0,2 0 0,3 33 0,-1 0 0,-1-50 0,0 1 0,0-1 0,1 1 0,1-1 0,0 0 0,0 1 0,0-1 0,1 0 0,9 17 0,-10-23 0,0 0 0,0 1 0,1-1 0,-1 0 0,1 0 0,0-1 0,0 1 0,0 0 0,0-1 0,1 0 0,-1 0 0,1 0 0,-1 0 0,1 0 0,0-1 0,-1 0 0,1 0 0,0 0 0,0 0 0,0 0 0,0-1 0,0 1 0,0-1 0,0 0 0,0-1 0,5 0 0,1-1 0,-1-1 0,1 0 0,-1 0 0,0-1 0,-1 0 0,1 0 0,0-1 0,-1 0 0,0-1 0,-1 0 0,1 0 0,-1-1 0,0 0 0,8-10 0,1-2 0,-2 0 0,0-1 0,-2 0 0,19-39 0,-20 32-1365,-2 2-5461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43.7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44.4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54 0 24575,'-6'6'0,"1"1"0,-1 0 0,1 0 0,1 0 0,-1 1 0,1 0 0,1-1 0,0 1 0,0 1 0,-4 15 0,6-21 0,1 0 0,-1 0 0,1 0 0,0 0 0,0 0 0,0 0 0,0 0 0,1 0 0,-1-1 0,1 1 0,-1 0 0,1 0 0,0 0 0,0-1 0,1 1 0,-1 0 0,0-1 0,1 1 0,0-1 0,-1 0 0,1 1 0,0-1 0,0 0 0,0 0 0,1 0 0,-1-1 0,0 1 0,1 0 0,-1-1 0,1 1 0,0-1 0,-1 0 0,1 0 0,0 0 0,4 1 0,4 0 0,1 0 0,-1-1 0,1 0 0,-1 0 0,1-2 0,-1 1 0,1-1 0,-1-1 0,1 0 0,11-4 0,-17 5 0,0-1 0,-1 0 0,1 0 0,-1 0 0,0-1 0,0 1 0,0-1 0,0-1 0,0 1 0,0-1 0,-1 1 0,1-1 0,-1-1 0,0 1 0,-1 0 0,1-1 0,-1 0 0,0 0 0,0 0 0,0 0 0,3-9 0,-8-13 0,-3 22 0,-2 17 0,5-5 0,0 1 0,0 0 0,1 0 0,0 0 0,0-1 0,1 1 0,0 0 0,0 0 0,1 0 0,0 0 0,1 0 0,-1 0 0,1-1 0,1 1 0,0 0 0,0-1 0,0 0 0,1 0 0,7 11 0,7 6 0,0-2 0,2-1 0,1 0 0,24 19 0,1 1 0,-39-34 0,-1 0 0,0 0 0,0 0 0,0 0 0,-1 1 0,0 0 0,5 13 0,-8-19 0,-1 1 0,0 0 0,0 0 0,0 0 0,-1 1 0,1-1 0,-1 0 0,1 0 0,-1 0 0,0 0 0,-1 0 0,1 1 0,0-1 0,-1 0 0,0 0 0,1 0 0,-1 0 0,0 0 0,-1 0 0,1 0 0,0-1 0,-1 1 0,0 0 0,-4 4 0,-4 4 0,-1-2 0,-1 1 0,1-1 0,-2-1 0,1 0 0,-1-1 0,-20 9 0,10-7 0,0 0 0,0-2 0,-45 8 0,49-12-151,0-1-1,1 0 0,-1-2 0,0 0 1,0-1-1,0-1 0,0-1 1,-25-7-1,24 3-6674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4:19.6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 44 24575,'0'-2'0,"0"-1"0,0 1 0,-1 0 0,1 0 0,0 0 0,-1 0 0,1 0 0,-1 0 0,0 0 0,0 0 0,0 0 0,0 1 0,0-1 0,0 0 0,0 0 0,-1 1 0,1-1 0,-1 1 0,1-1 0,-3-1 0,3 3 0,1-1 0,-1 1 0,1 0 0,-1 0 0,0-1 0,1 1 0,-1 0 0,0 0 0,1 0 0,-1 0 0,0 0 0,1 0 0,-1 0 0,0 0 0,0 0 0,1 0 0,-1 0 0,0 0 0,1 0 0,-1 0 0,0 1 0,1-1 0,-2 1 0,1 0 0,0 0 0,0 0 0,0 0 0,-1 0 0,1 1 0,1-1 0,-1 0 0,0 1 0,0-1 0,0 0 0,1 1 0,-1-1 0,0 1 0,0 2 0,-3 15 0,0 1 0,1 0 0,1 0 0,0 0 0,2 1 0,0-1 0,4 20 0,0-10 0,1 0 0,2-1 0,1 0 0,12 30 0,-16-51 0,1 0 0,1 0 0,-1-1 0,1 1 0,0-1 0,1-1 0,-1 1 0,1-1 0,1 0 0,-1-1 0,1 0 0,0 0 0,0-1 0,12 5 0,-9-3 0,-1-1 0,1 1 0,-1 1 0,0 0 0,-1 0 0,0 1 0,0 0 0,12 14 0,1 14 0,-1 1 0,18 46 0,-27-57 0,-3-5-1365,-2-1-5461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4:51.6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68 59 24575,'0'-1'0,"0"1"0,0-1 0,0 0 0,0 1 0,0-1 0,0 0 0,0 0 0,0 1 0,0-1 0,0 0 0,0 1 0,-1-1 0,1 1 0,0-1 0,0 0 0,-1 1 0,1-1 0,-1 1 0,1-1 0,0 0 0,-1 1 0,1-1 0,-1 1 0,1 0 0,-1-1 0,0 1 0,1-1 0,-1 1 0,1 0 0,-1-1 0,0 1 0,1 0 0,-1 0 0,0-1 0,1 1 0,-1 0 0,0 0 0,1 0 0,-1 0 0,0 0 0,1 0 0,-1 0 0,0 0 0,1 0 0,-1 0 0,0 1 0,1-1 0,-1 0 0,-1 1 0,0-1 0,0 1 0,0 0 0,0 0 0,1 0 0,-1 0 0,0 0 0,0 0 0,1 1 0,-1-1 0,1 1 0,-1-1 0,1 1 0,-1-1 0,1 1 0,0 0 0,-1 2 0,-2 8 0,0 1 0,2 0 0,-1 0 0,1 0 0,1 0 0,1 0 0,0 0 0,0 0 0,1 0 0,1 0 0,0 0 0,6 18 0,-4-17 0,1 1 0,1-1 0,0 0 0,0-1 0,1 1 0,1-1 0,0-1 0,1 0 0,1 0 0,16 17 0,-22-25 0,0-1 0,0 1 0,0-1 0,0 0 0,1 0 0,0-1 0,-1 1 0,1-1 0,0 0 0,0 0 0,0 0 0,0-1 0,1 0 0,-1 0 0,0 0 0,0-1 0,1 1 0,-1-1 0,0-1 0,1 1 0,-1-1 0,0 0 0,0 0 0,1 0 0,-1-1 0,0 0 0,8-3 0,-2-3 0,1 1 0,-1-1 0,0-1 0,-1 0 0,0 0 0,-1-1 0,1 0 0,-2-1 0,14-20 0,83-144 0,-104 173 0,0 0 0,0 0 0,0 0 0,0 0 0,0 0 0,0 0 0,0 1 0,1-1 0,-1 0 0,1 1 0,-1-1 0,1 1 0,0 0 0,0-1 0,3-1 0,-4 3 0,-1 0 0,1 0 0,0 1 0,0-1 0,-1 0 0,1 0 0,0 0 0,-1 0 0,1 1 0,0-1 0,-1 0 0,1 1 0,0-1 0,-1 1 0,1-1 0,-1 0 0,1 1 0,-1-1 0,1 1 0,-1 0 0,1-1 0,-1 1 0,1-1 0,-1 1 0,0 0 0,1-1 0,-1 1 0,0 0 0,1 0 0,2 8 0,-1-1 0,1 1 0,-2 0 0,1 0 0,0 16 0,-2-12 0,1-1 0,0 1 0,1-1 0,0 1 0,1-1 0,1 0 0,6 16 0,-9-26 0,1 1 0,-1 0 0,1 0 0,0-1 0,0 1 0,0-1 0,0 0 0,0 1 0,0-1 0,1 0 0,-1 0 0,1 0 0,-1-1 0,1 1 0,0-1 0,0 1 0,0-1 0,0 0 0,0 0 0,0 0 0,0 0 0,0-1 0,0 1 0,0-1 0,0 0 0,0 0 0,0 0 0,1 0 0,-1-1 0,0 1 0,0-1 0,0 0 0,6-2 0,-2 0 0,0 0 0,1 0 0,-1-1 0,0 0 0,-1 0 0,1-1 0,-1 1 0,0-2 0,0 1 0,-1-1 0,1 1 0,-1-2 0,0 1 0,-1 0 0,5-9 0,5-12 0,0 0 0,14-46 0,-20 52 0,-3 4-341,0 0 0,0 0-1,2-27 1,-5 17-6485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4:52.2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24575,'6'1'0,"0"0"0,0 0 0,-1 0 0,1 0 0,0 1 0,-1 0 0,0 0 0,1 1 0,-1-1 0,0 1 0,0 0 0,0 1 0,-1-1 0,1 1 0,-1 0 0,0 0 0,5 6 0,9 12 0,-1 1 0,19 34 0,0-2 0,61 59 126,-6-8-1617,-72-80-5335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4:52.7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92 0 24575,'0'37'0,"-1"0"0,-2-1 0,-11 49 0,3-27 0,7-32 0,-2 0 0,-15 44 0,15-53 0,0-1 0,1 1 0,0 0 0,2 0 0,0 1 0,1-1 0,0 29 0,2-40 0,1 0 0,-1-1 0,1 1 0,0-1 0,0 0 0,1 1 0,-1-1 0,1 0 0,0 0 0,1 1 0,0-2 0,-1 1 0,1 0 0,1-1 0,-1 1 0,1-1 0,-1 0 0,1 0 0,1 0 0,-1-1 0,0 1 0,1-1 0,0 0 0,0-1 0,-1 1 0,2-1 0,8 3 0,-2-1-136,1-1-1,0 0 1,1-2-1,-1 1 1,0-1-1,1-1 1,-1-1-1,0 0 0,22-4 1,-8-2-6690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4:53.1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24575,'10'0'0,"9"0"0,6 0 0,5 0 0,1 0 0,-3 5 0,-8 2-8191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4:53.5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78 24575,'5'-5'0,"7"-2"0,2-5 0,3 0 0,-1-4 0,2 2 0,-2 2-8191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46.2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91 1 24575,'2'97'0,"-5"114"0,-3-164 0,-17 65 0,13-71 0,1 0 0,-3 55 0,11-85 0,0 0 0,0 0 0,-1 0 0,-6 22 0,2-26-42,2-10 146,-1-14-1531,3-2-5399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4:53.9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678 2 24575,'-58'-1'0,"-9"0"0,1 3 0,-112 17 0,156-16 0,1 2 0,0 1 0,0 0 0,1 2 0,0 0 0,-21 12 0,33-15 0,1 1 0,-1-1 0,1 1 0,0 0 0,0 1 0,1 0 0,0 0 0,0 0 0,1 1 0,0 0 0,0 0 0,1 0 0,0 1 0,0-1 0,1 1 0,-4 16 0,6-22 0,-37 189 0,36-171 0,0 1 0,1-1 0,2 1 0,0-1 0,1 1 0,1-1 0,7 22 0,0-17 0,1-1 0,1 0 0,2-1 0,21 29 0,-28-43 0,14 19 0,1-2 0,2 0 0,1-1 0,0-2 0,2-1 0,34 23 0,-46-36 0,1-1 0,1 0 0,0-1 0,0-1 0,0-1 0,1 0 0,0-1 0,36 4 0,2-4 0,90-4 0,-76-2 0,-44 0 0,0-1 0,1-1 0,-1-2 0,0 0 0,-1-2 0,1 0 0,-2-2 0,1-1 0,-1-1 0,0-1 0,-1-1 0,-1-1 0,0-1 0,25-23 0,-29 23 0,-1-2 0,-1 0 0,-1-1 0,0 0 0,-2-2 0,0 1 0,-1-2 0,-1 1 0,-1-2 0,0 1 0,-2-1 0,-1-1 0,0 1 0,-2-1 0,-1 0 0,2-29 0,-4 37 0,-1 0 0,0 0 0,-2 0 0,0 0 0,0 0 0,-1 1 0,-1-1 0,-1 0 0,0 1 0,-8-20 0,1 12 0,0 2 0,-1 0 0,-2 0 0,0 1 0,0 0 0,-2 2 0,0 0 0,-1 0 0,-1 2 0,0 0 0,-2 1 0,1 1 0,-1 1 0,-25-11 0,3 7 0,-1 2 0,0 2 0,0 3 0,-1 0 0,0 3 0,-80 0 0,114 5-195,-1 2 0,1-1 0,-1 1 0,1 1 0,0 0 0,-13 5 0,3 0-6631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4:55.1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586 0 24575,'-14'1'0,"0"1"0,0 0 0,1 1 0,-1 0 0,1 1 0,0 0 0,0 1 0,0 1 0,-16 10 0,-17 11 0,-46 38 0,43-29 0,23-19 0,2 2 0,0 1 0,2 1 0,0 0 0,-31 41 0,43-48 0,1 0 0,0 1 0,1 0 0,1 1 0,1-1 0,0 1 0,0 1 0,2-1 0,0 1 0,1 0 0,-1 30 0,2-9 0,2 0 0,8 57 0,-6-82 0,0 0 0,1-1 0,1 0 0,0 0 0,0 0 0,1 0 0,1-1 0,0 0 0,1 0 0,0 0 0,12 13 0,3 1 0,1-1 0,2-1 0,0-2 0,1 0 0,1-2 0,1-1 0,0-1 0,2-1 0,0-1 0,0-2 0,1-2 0,1 0 0,61 11 0,-62-17 0,27 5 0,1-2 0,68 0 0,-99-8 0,6 2 0,1-3 0,0 0 0,0-2 0,-1-2 0,0-1 0,0-2 0,34-12 0,-39 8 0,0-2 0,-1-1 0,-1-2 0,0 0 0,-1-2 0,-1-1 0,41-40 0,-18 11 0,-20 23 0,-2-1 0,-1-1 0,39-57 0,-47 58 0,-1-2 0,-1 1 0,-2-2 0,0 0 0,9-37 0,-20 57 0,0-1 0,0 1 0,-1-1 0,0 0 0,-1 0 0,0 0 0,0 1 0,-1-1 0,-1 0 0,0 1 0,-1-1 0,0 1 0,0-1 0,-1 1 0,0 0 0,-1 1 0,0-1 0,-1 1 0,-8-12 0,-3 1 0,-2 1 0,0 1 0,0 0 0,-2 1 0,0 2 0,-1 0 0,0 1 0,-1 1 0,-1 2 0,-38-15 0,-5 4 0,-1 3 0,-119-19 0,131 31 0,-1 3 0,1 2 0,-86 7 0,134-4-68,-1 0 0,0 0-1,1 1 1,-1 0 0,1 0 0,0 1-1,0 0 1,0 0 0,0 1 0,0 0-1,1 1 1,0-1 0,0 1 0,0 1-1,0 0 1,1-1 0,0 2 0,0-1-1,-8 13 1,0 6-6758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59.3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 40 24575,'-1'-2'0,"1"-1"0,-1 1 0,0 0 0,0 0 0,0-1 0,-1 1 0,1 0 0,0 0 0,-1 0 0,0 0 0,1 0 0,-3-2 0,3 4 0,1-1 0,0 0 0,-1 1 0,1-1 0,-1 1 0,1-1 0,-1 1 0,1-1 0,-1 1 0,1-1 0,-1 1 0,1-1 0,-1 1 0,0-1 0,1 1 0,-1 0 0,0 0 0,1-1 0,-1 1 0,0 0 0,0 0 0,1 0 0,-1 0 0,0 0 0,0 0 0,1 0 0,-1 0 0,0 0 0,0 0 0,1 0 0,-1 0 0,0 0 0,1 1 0,-1-1 0,0 0 0,1 0 0,-1 1 0,0-1 0,0 1 0,2 4 0,0 0 0,1 0 0,0 0 0,0 0 0,0-1 0,1 1 0,0-1 0,-1 1 0,2-1 0,4 6 0,-4-5 0,45 62 0,4-2 0,2-3 0,93 83 0,-139-138-136,-1 1-1,1-1 1,0-1-1,1 0 1,0 0-1,0-1 1,0 0-1,0-1 0,14 4 1,-2-4-6690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59.7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0 419 24575,'0'-7'0,"0"0"0,1 0 0,0 0 0,0 1 0,0-1 0,1 0 0,0 1 0,0-1 0,0 1 0,1 0 0,0 0 0,1 0 0,-1 0 0,1 0 0,0 1 0,6-7 0,4-1 0,1 1 0,0 1 0,0 0 0,26-13 0,-26 15 0,-3 1 13,0-2-1,-1 0 0,0 0 1,0-1-1,-1 0 0,-1-1 1,0 0-1,0 0 0,6-15 1,-3 7-510,1 2 1,26-31 0,-24 35-6330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4:00.6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615 134 24575,'-29'1'0,"1"1"0,-1 1 0,1 2 0,0 0 0,0 2 0,1 1 0,0 1 0,0 2 0,1 0 0,1 2 0,-28 18 0,34-19 0,1 2 0,0 0 0,1 1 0,0 0 0,2 1 0,0 1 0,0 1 0,2 0 0,0 1 0,1 0 0,1 1 0,1 1 0,1-1 0,-11 34 0,9-2 0,1 0 0,2 1 0,3 0 0,3 94 0,2-97 0,-1-20 0,1-1 0,2 0 0,6 40 0,-6-61 0,0 0 0,0 0 0,1 0 0,0 0 0,1-1 0,-1 0 0,1 1 0,1-1 0,-1 0 0,1-1 0,0 1 0,1-1 0,-1 0 0,1-1 0,1 1 0,10 7 0,-2-5 0,1 0 0,0-1 0,0 0 0,0-1 0,32 6 0,90 9 0,-124-19 0,11 1 0,1-1 0,0-1 0,-1-1 0,1-1 0,0-2 0,-1 0 0,1-2 0,-1-1 0,0 0 0,-1-2 0,0-1 0,0-1 0,-1-1 0,0-1 0,-1-1 0,30-23 0,-38 24 0,10-6 0,-1 0 0,-1-2 0,0-1 0,31-40 0,-36 35 0,-1-1 0,-1-1 0,-1 0 0,19-56 0,19-126 0,-46 180 0,-1-1 0,-2 1 0,-1-1 0,-2 0 0,-7-61 0,5 81 0,-2 0 0,0 0 0,0 0 0,-1 1 0,0-1 0,-1 1 0,0 0 0,0 0 0,-1 1 0,-1 0 0,0 0 0,0 1 0,0 0 0,-1 0 0,-14-8 0,-14-9 0,-2 1 0,-65-28 0,91 46 0,-131-52 130,44 20-1625,73 26-5331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4:01.5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12 537 24575,'0'2'0,"0"3"0,0 0 0,0 0 0,0 0 0,0 0 0,-1-1 0,0 1 0,0 0 0,0 0 0,-1-1 0,1 1 0,-4 4 0,18-32 0,-2 1 0,1 1 0,28-38 0,165-215 0,-187 249-195,1 1 0,1 1 0,0 1 0,2 1 0,1 1 0,46-31 0,-45 36-6631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4:03.0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58 211 24575,'-1'42'0,"-1"1"0,-14 67 0,-16 45 0,26-123 0,6-21 0,7-23 0,23-75 0,-23 61 0,19-42 0,-24 64 0,0 1 0,0 0 0,1-1 0,-1 1 0,1 0 0,-1 0 0,1 1 0,0-1 0,0 0 0,1 1 0,-1 0 0,0 0 0,1 0 0,5-2 0,60-17 0,-56 18 0,0 0 0,1-1 0,17-8 0,-26 10 0,0-1 0,0 0 0,0 0 0,0 0 0,-1-1 0,1 0 0,-1 1 0,0-1 0,0-1 0,-1 1 0,1-1 0,-1 1 0,0-1 0,0 0 0,0 0 0,-1 0 0,0-1 0,0 1 0,0 0 0,-1-1 0,1 0 0,-1 1 0,-1-1 0,1 1 0,-1-1 0,0 0 0,0 0 0,-1 1 0,0-1 0,0 0 0,-2-6 0,0 2 0,0 1 0,-1-1 0,0 1 0,-1-1 0,0 2 0,0-1 0,-1 0 0,0 1 0,0 0 0,-1 0 0,0 1 0,-1 0 0,0 0 0,0 1 0,0 0 0,-16-9 0,18 12-114,0 0 1,0 0-1,-1 1 0,1 0 0,0 0 1,-1 0-1,0 1 0,1 0 0,-1 0 1,0 1-1,-10 0 0,-4 5-6712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4:03.8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433 191 24575,'0'-1'0,"-1"0"0,1-1 0,-1 1 0,0-1 0,1 1 0,-1 0 0,0 0 0,0 0 0,0-1 0,0 1 0,0 0 0,0 0 0,0 0 0,0 0 0,-1 0 0,1 1 0,0-1 0,-1 0 0,1 1 0,0-1 0,-1 1 0,1-1 0,-1 1 0,1-1 0,-1 1 0,1 0 0,-1 0 0,1 0 0,-1 0 0,-1 0 0,-48 0 0,41 2 0,1 1 0,-1-1 0,1 2 0,0-1 0,0 1 0,0 0 0,0 1 0,1 0 0,-1 1 0,1 0 0,-13 13 0,-4 6 0,2 1 0,-21 29 0,20-24 0,11-13 0,1 1 0,0 1 0,2 0 0,0 0 0,1 1 0,1 0 0,2 1 0,0 0 0,-5 34 0,5-11 0,2 0 0,2 1 0,8 79 0,-5-116 0,1-1 0,0 1 0,0 0 0,1 0 0,0-1 0,0 0 0,1 1 0,0-1 0,1-1 0,0 1 0,0-1 0,0 1 0,1-2 0,0 1 0,1-1 0,-1 1 0,1-2 0,0 1 0,1-1 0,10 6 0,-1-2 0,0-1 0,0-1 0,0-1 0,1 0 0,0-1 0,0-1 0,1 0 0,-1-2 0,20 1 0,-8-1 0,45 11 0,-46-8 0,52 4 0,-72-8 0,84-4 0,-86 2 0,-1 0 0,1 0 0,0-1 0,0 0 0,0-1 0,-1 1 0,0-1 0,1 0 0,-1-1 0,11-7 0,15-16 0,-2 0 0,33-38 0,-53 53 0,-1-1 0,0-1 0,0 0 0,-1 0 0,-1 0 0,0-1 0,-2 0 0,8-27 0,0-20 0,-3-1 0,3-75 0,-9-128 0,-4 248 0,0 6 0,0 1 0,-2-1 0,1 0 0,-1 0 0,-1 1 0,0-1 0,0 1 0,-1 0 0,-1 0 0,0 0 0,0 1 0,-1-1 0,-10-13 0,9 17 0,1 0 0,-1 0 0,-1 1 0,1 0 0,-1 0 0,0 0 0,0 1 0,0 0 0,-1 1 0,0 0 0,0 0 0,0 1 0,0 0 0,-1 1 0,1 0 0,-18-1 0,-32-1 0,1 4 0,-72 7 0,125-6-151,0 0-1,0 0 0,0 0 0,0 1 1,0-1-1,1 1 0,-1 0 1,-5 4-1,-10 8-6674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4:04.4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0 772 24575,'1'-6'0,"1"1"0,-1-1 0,1 1 0,0 0 0,1-1 0,-1 1 0,1 0 0,0 0 0,0 1 0,1-1 0,4-5 0,11-17 0,-2-4 0,6-10 0,2 1 0,54-69 0,-40 59 24,-2-2 0,-2-2-1,33-70 1,22-34-1484,-79 139-5366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4:05.2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280 27 24575,'-1'-1'0,"1"1"0,-1-1 0,1 0 0,-1 0 0,1 0 0,-1 0 0,1 0 0,-1 0 0,0 1 0,1-1 0,-1 0 0,0 1 0,0-1 0,1 0 0,-1 1 0,0-1 0,0 1 0,0-1 0,0 1 0,0 0 0,0-1 0,0 1 0,0 0 0,-2-1 0,-28-5 0,27 5 0,-4 0 0,0 0 0,0 0 0,0 1 0,0 0 0,0 0 0,0 1 0,0 0 0,0 0 0,0 1 0,0 0 0,0 0 0,1 1 0,-1 0 0,1 1 0,0-1 0,0 1 0,0 1 0,1-1 0,-1 1 0,1 0 0,0 1 0,0 0 0,1 0 0,0 0 0,0 0 0,0 1 0,1 0 0,0 0 0,0 0 0,1 0 0,0 0 0,0 1 0,0 0 0,1-1 0,1 1 0,-1 0 0,1 0 0,0 9 0,0-3 0,0 1 0,1-1 0,0 1 0,1-1 0,1 0 0,4 18 0,-5-28 0,0 0 0,1 0 0,-1-1 0,1 1 0,0-1 0,0 1 0,0-1 0,1 0 0,-1 0 0,1 0 0,0 0 0,0 0 0,0-1 0,0 1 0,0-1 0,0 0 0,1 0 0,-1 0 0,1 0 0,0-1 0,-1 1 0,1-1 0,0 0 0,0 0 0,0 0 0,0-1 0,4 1 0,39 2 37,70-6 1,-35 0-1478,-55 3-5386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46.9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182 97 24575,'0'-3'0,"1"0"0,0 0 0,1 0 0,-1 0 0,1 0 0,-1 0 0,1 0 0,0 1 0,0-1 0,0 1 0,0-1 0,0 1 0,1 0 0,-1 0 0,1 0 0,-1 0 0,1 0 0,3-2 0,5-2 0,0-1 0,0 2 0,17-7 0,-12 7 0,-1 1 0,1 1 0,0 1 0,0 0 0,-1 1 0,23 2 0,-32-1 0,1 1 0,0 0 0,-1 0 0,1 1 0,-1 0 0,0 0 0,13 6 0,-17-7 0,1 1 0,-1-1 0,0 1 0,0 0 0,1 0 0,-1 0 0,0 0 0,0 0 0,-1 0 0,1 1 0,0-1 0,-1 0 0,0 1 0,1 0 0,-1-1 0,0 1 0,0 0 0,1 5 0,-2-5 0,-1 0 0,1 0 0,0 0 0,-1 0 0,1 0 0,-1 0 0,0 0 0,0 0 0,0 0 0,-1 0 0,1 0 0,-1-1 0,0 1 0,1 0 0,-1-1 0,0 1 0,0-1 0,-1 0 0,1 0 0,0 0 0,-5 3 0,-3 2 0,0 1 0,0-2 0,-1 0 0,-13 6 0,10-7 0,0-1 0,0 0 0,0-1 0,-26 2 0,-27 6 0,66-11 0,0 0 0,0 0 0,0 0 0,0 0 0,1 0 0,-1 1 0,0-1 0,0 0 0,0 0 0,1 1 0,-1-1 0,0 0 0,0 1 0,1-1 0,-1 0 0,0 1 0,0 0 0,1-1 0,-1 1 0,1-1 0,-1 1 0,1 0 0,-1-1 0,1 1 0,-1 0 0,1-1 0,-1 1 0,1 0 0,0 0 0,-1-1 0,1 1 0,0 0 0,0 0 0,0 0 0,-1 0 0,1-1 0,0 1 0,0 0 0,0 0 0,1 0 0,-1 0 0,0-1 0,0 1 0,0 0 0,0 0 0,1 0 0,-1-1 0,0 1 0,1 0 0,-1 0 0,1-1 0,-1 1 0,1 0 0,-1-1 0,1 1 0,0 0 0,-1-1 0,1 1 0,0 0 0,46 34 0,-41-31 0,11 7 0,48 35 0,-61-43 0,0 1 0,0-1 0,0 1 0,-1-1 0,1 1 0,-1 0 0,0 0 0,0 1 0,-1-1 0,1 0 0,3 10 0,-6-10 0,0-1 0,0 0 0,0 0 0,-1 0 0,1 0 0,-1 0 0,1 0 0,-1 0 0,0 0 0,0 0 0,-1 0 0,1-1 0,0 1 0,-1 0 0,0-1 0,1 1 0,-1-1 0,0 1 0,-1-1 0,1 0 0,0 0 0,0 0 0,-1 0 0,1 0 0,-1-1 0,0 1 0,-2 0 0,-6 4 0,0 0 0,0-1 0,0-1 0,0 0 0,-20 5 0,2-5-195,-1 0 0,0-2 0,1-1 0,-1-1 0,0-2 0,-51-9 0,55 4-6631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4:06.4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462 0 24575,'-17'1'0,"-1"0"0,1 1 0,0 0 0,0 2 0,0 0 0,1 1 0,-1 0 0,1 1 0,0 1 0,1 1 0,0 0 0,0 1 0,0 1 0,2 0 0,-20 18 0,16-11 0,1 1 0,1 0 0,0 1 0,1 1 0,2 0 0,0 0 0,1 2 0,1-1 0,0 2 0,-9 37 0,9-25 0,2 1 0,1 0 0,1 0 0,3 1 0,1-1 0,4 55 0,-1-81 0,1 0 0,0 0 0,1-1 0,0 1 0,0-1 0,1 1 0,1-1 0,-1 0 0,2-1 0,-1 1 0,1-1 0,10 10 0,7 7 0,2-2 0,37 27 0,-12-9 0,-29-25 0,0-1 0,0-1 0,1-1 0,1-1 0,0-2 0,0 0 0,1-1 0,1-1 0,-1-1 0,49 6 0,-61-12 0,0-1 0,0-1 0,0 0 0,0-1 0,0 0 0,23-8 0,70-31 0,-71 26 0,16-6 0,-2-2 0,58-37 0,-89 49 0,0-1 0,-1-1 0,-1 0 0,0-1 0,-1 0 0,0-1 0,-2-1 0,1 0 0,11-23 0,8-17 0,-15 29 0,-2 0 0,-1-1 0,-2 0 0,16-49 0,-27 72 0,0 1 0,-1-1 0,1 0 0,-1 0 0,0 0 0,0 0 0,-1 0 0,1 1 0,-1-1 0,0 0 0,-1 0 0,1 1 0,-1-1 0,0 0 0,0 1 0,0 0 0,0-1 0,-1 1 0,0 0 0,0 0 0,0 1 0,0-1 0,0 1 0,-1-1 0,0 1 0,0 0 0,0 0 0,0 1 0,0-1 0,-6-1 0,-13-8 0,-1 2 0,-1 0 0,0 2 0,-34-7 0,44 11 0,-147-28 0,109 24 0,-1-2 0,1-3 0,-56-22 0,78 22 0,-117-41 0,135 50 0,-1 1 0,1 0 0,-1 1 0,0 1 0,1 0 0,-1 1 0,0 0 0,0 1 0,-14 2 0,25-2-45,-1 0-1,1 0 1,-1 1-1,1-1 1,-1 1-1,1 0 1,0 0-1,0 0 1,0 0-1,0 0 1,0 1-1,0-1 1,1 1-1,-1 0 1,1 0-1,0 0 1,-1 0-1,1 0 1,1 0-1,-1 0 1,0 1-1,1-1 1,0 1-1,0-1 0,0 1 1,0 0-1,1-1 1,-1 1-1,1 6 1,-2 15-6781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4:59.4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46 160 24575,'-5'-5'0,"-7"-2"0,-1-4 0,1-7 0,9 1 0,8 3 0,11 3 0,6 5 0,5 2 0,3 3 0,-3-10 0,-1-2 0,-1 0 0,-3-2 0,-6 1-8191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5:01.5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129 456 24575,'-2'0'0,"0"-1"0,0 1 0,0-1 0,0 1 0,0-1 0,0 0 0,1 0 0,-1 0 0,0 0 0,0 0 0,1 0 0,-1 0 0,1-1 0,-1 1 0,1 0 0,-1-1 0,1 1 0,-2-3 0,-25-48 0,21 34 0,1 0 0,0-1 0,-5-39 0,10 48 0,-1-11 0,0 0 0,1-1 0,2 1 0,2-23 0,-2 38 0,0 1 0,0 0 0,1 0 0,-1 0 0,1 0 0,0 0 0,0 0 0,1 1 0,-1-1 0,1 1 0,0-1 0,1 1 0,-1 0 0,1 0 0,-1 0 0,1 1 0,0 0 0,1-1 0,-1 1 0,1 0 0,7-3 0,68-21 0,-49 20 0,-28 9 0,-13 4 0,-13 6 0,1 0 0,0 2 0,1 0 0,-27 24 0,41-32 0,1 1 0,-1 1 0,1-1 0,0 1 0,1 0 0,0 1 0,0-1 0,1 1 0,0 0 0,1 0 0,0 0 0,0 0 0,1 1 0,-3 17 0,4-17 0,0 0 0,0 0 0,1 0 0,1 0 0,-1 0 0,2 0 0,-1 0 0,1 0 0,1-1 0,0 1 0,0-1 0,1 0 0,0 0 0,0 0 0,1 0 0,1-1 0,-1 1 0,1-1 0,1-1 0,-1 1 0,1-1 0,1 0 0,-1-1 0,10 7 0,8 2 5,1-1 0,47 19-1,-20-10-1383,-36-14-5447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27.3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24575,'60'53'0,"22"12"0,-23-20 0,-2 2 0,54 60 0,63 74 0,-173-180-42,1 0-1,-1 0 0,0 0 1,0 0-1,0 0 0,0 1 1,-1-1-1,1 0 0,0 0 1,0 1-1,-1-1 0,1 1 1,-1-1-1,1 0 0,-1 1 1,0-1-1,1 1 0,-1-1 1,0 1-1,0-1 0,0 1 1,0-1-1,0 1 0,-1-1 1,1 1-1,0-1 0,-1 1 1,1-1-1,-1 1 0,1-1 1,-2 3-1,-7 11-6783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24.4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24575,'1'3'0,"-1"-1"0,1 0 0,0 0 0,0 1 0,1-1 0,-1 0 0,0 0 0,1 0 0,-1 0 0,1 0 0,0 0 0,-1-1 0,1 1 0,0-1 0,3 3 0,31 21 0,62 30 0,-52-30 0,83 59 0,-14-8 133,-19-15-1631,-76-45-5328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24.7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0 302 24575,'6'-1'0,"-1"1"0,1-1 0,-1-1 0,0 1 0,1-1 0,-1 0 0,0 0 0,0 0 0,0-1 0,0 1 0,0-1 0,-1 0 0,7-6 0,55-58 0,-30 29 0,13-13-32,-36 35-190,1 2 0,0 0-1,0 0 1,2 2 0,32-22 0,-28 25-6604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25.5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463 154 24575,'0'-3'0,"0"-1"0,0 0 0,-1 1 0,1-1 0,-1 1 0,0-1 0,0 1 0,0-1 0,-1 1 0,1-1 0,-1 1 0,0 0 0,0 0 0,0 0 0,0 0 0,0 0 0,-1 1 0,1-1 0,-1 0 0,0 1 0,0 0 0,0 0 0,0 0 0,0 0 0,0 0 0,0 1 0,-1-1 0,1 1 0,-1 0 0,1 0 0,-6-1 0,0 1 0,0-1 0,1 2 0,-1-1 0,0 1 0,1 1 0,-1-1 0,1 1 0,-1 1 0,1 0 0,-1 0 0,1 0 0,-12 6 0,-1 4 0,0 0 0,0 0 0,2 2 0,-1 1 0,2 0 0,0 1 0,1 1 0,-27 35 0,36-41 0,0 1 0,1 0 0,0 0 0,0 0 0,1 1 0,1 0 0,0 0 0,1 0 0,1 1 0,0 0 0,0-1 0,2 1 0,0 0 0,0 0 0,1 0 0,3 22 0,3-15 0,1 1 0,1-1 0,1-1 0,1 0 0,1 0 0,0-1 0,2 0 0,24 28 0,-23-30 0,1-2 0,1 0 0,0-1 0,1 0 0,0-2 0,1 0 0,1-1 0,0 0 0,0-2 0,1 0 0,33 9 0,-11-8 0,0-2 0,0-1 0,1-3 0,79-1 0,-85-4 0,-1-2 0,0-2 0,0-1 0,0-2 0,52-18 0,-7-6 0,89-49 0,-145 68 0,-1 0 0,0-2 0,-1 0 0,37-33 0,-52 40 0,0-1 0,0 0 0,0-1 0,-1 0 0,-1 0 0,0 0 0,0-1 0,-1 0 0,0 0 0,-1 0 0,0-1 0,-1 0 0,3-17 0,-5 15 0,0 0 0,-1 0 0,0 0 0,-1 0 0,0 0 0,-2 1 0,1-1 0,-2 0 0,0 1 0,0 0 0,-1 0 0,-1 0 0,0 0 0,-1 1 0,0 0 0,-1 1 0,0-1 0,-1 2 0,0-1 0,-1 1 0,0 0 0,0 1 0,-1 0 0,-18-11 0,-2 2 0,0 2 0,-2 0 0,1 3 0,-2 0 0,0 2 0,0 2 0,-63-10 0,65 15 0,-51-8 0,-119-2 0,19 16-1365,157-2-5461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26.3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1 491 24575,'20'3'0,"-18"-3"0,1 1 0,-1-1 0,1 0 0,-1 0 0,1 0 0,-1 0 0,0 0 0,1 0 0,-1-1 0,1 1 0,-1-1 0,3 0 0,10-7 0,0 0 0,0-1 0,-1-1 0,-1 0 0,1 0 0,-2-2 0,17-17 0,7-6 0,18-16 0,46-38 0,148-113-1365,-227 184-5461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29.9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1261 1 24575,'-461'0'0,"424"3"0,1 1 0,-1 2 0,2 1 0,-66 23 0,-51 11 0,117-35 0,-108 25 0,132-26 0,0-1 0,0 2 0,1 0 0,0 0 0,0 0 0,0 1 0,1 1 0,0 0 0,1 0 0,-1 1 0,1 0 0,-6 10 0,1-1 0,1 0 0,1 0 0,1 1 0,1 1 0,-14 37 0,18-34 0,1 1 0,1-1 0,1 1 0,1-1 0,1 1 0,1-1 0,1 1 0,1-1 0,1 1 0,1-1 0,1 0 0,18 41 0,21 56 0,-30-73 0,3-1 0,2-1 0,38 66 0,-44-90 0,66 92 0,-68-97 0,1-1 0,1 0 0,1-1 0,26 21 0,-28-28 0,0 1 0,0-2 0,0 1 0,1-2 0,0 0 0,0-1 0,0 0 0,1-1 0,17 2 0,17-2 0,70-3 0,-61-1 0,-15-2 0,-1-3 0,0-1 0,50-15 0,-65 16 0,123-42 0,-88 26 0,139-54 0,-169 62 0,-1-3 0,0 0 0,-1-2 0,29-25 0,-12 7 0,-17 14 0,35-35 0,-56 49 0,-1 0 0,0-1 0,0 0 0,-1 0 0,-1-1 0,1 0 0,-2 0 0,5-12 0,2-9 0,-2-1 0,-1 0 0,9-60 0,-17 83 0,-1-1 0,1 0 0,-1 1 0,-1-1 0,0 1 0,-1-1 0,0 1 0,0 0 0,-1 0 0,-1 0 0,0 0 0,0 0 0,-1 1 0,0 0 0,0 0 0,-10-13 0,-9-9 0,-21-37 0,25 36 0,-31-38 0,25 39 0,4 3 0,-2 1 0,-46-40 0,60 59 0,0 1 0,0 0 0,-1 0 0,0 1 0,-1 1 0,1 0 0,-1 0 0,0 1 0,0 1 0,0 0 0,-21-2 0,-73 3 0,83 4 0,0-2 0,1 0 0,-1-2 0,0-1 0,-23-5 0,45 8-10,-1-1-54,-1 0-1,1 0 1,-1 0-1,1 0 1,-1 1-1,0-1 1,1 1-1,-1 0 0,0 0 1,1 0-1,-1 0 1,0 0-1,1 0 1,-1 1-1,0 0 1,1-1-1,-1 1 1,1 0-1,-1 0 0,-2 2 1,-6 8-6762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31.2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68 56 24575,'-8'11'0,"1"1"0,0 0 0,1 0 0,0 1 0,1-1 0,0 1 0,1 1 0,0-1 0,-1 16 0,2-15 0,0-1 0,1 1 0,1 0 0,0 0 0,1 0 0,0 0 0,1 0 0,1-1 0,0 1 0,1 0 0,7 18 0,-9-29 0,1 0 0,0 0 0,0 0 0,0-1 0,0 1 0,0 0 0,0-1 0,1 0 0,0 1 0,-1-1 0,1 0 0,0 0 0,0-1 0,0 1 0,0 0 0,4 0 0,0 1 0,0-2 0,0 1 0,0-1 0,0 0 0,0 0 0,0-1 0,12-1 0,-6 0 0,0-1 0,0-1 0,-1 1 0,1-2 0,-1 0 0,0-1 0,0 0 0,16-9 0,1-8 0,-1-1 0,-2-1 0,47-55 0,-25 27 0,-24 26 0,26-36 0,-45 56 0,0 0 0,-1-1 0,0 0 0,0 0 0,0 0 0,-1-1 0,0 1 0,-1-1 0,0 0 0,0 0 0,1-13 0,-3 22 0,0-1 0,0 0 0,0 0 0,0 0 0,0 1 0,0-1 0,0 0 0,-1 0 0,1 0 0,0 1 0,0-1 0,0 0 0,0 0 0,-1 0 0,1 0 0,0 1 0,0-1 0,0 0 0,-1 0 0,1 0 0,0 0 0,0 0 0,0 0 0,-1 0 0,1 0 0,0 0 0,0 0 0,-1 0 0,1 0 0,0 0 0,0 0 0,-1 0 0,1 0 0,0 0 0,0 0 0,-1 0 0,1 0 0,0 0 0,0 0 0,0 0 0,-1 0 0,1-1 0,0 1 0,0 0 0,0 0 0,-1 0 0,1 0 0,0 0 0,0-1 0,0 1 0,0 0 0,0 0 0,-1 0 0,1-1 0,0 1 0,0 0 0,0 0 0,0 0 0,0-1 0,0 1 0,0 0 0,0-1 0,-13 20 0,7-4 0,0 0 0,1 0 0,1 1 0,1-1 0,0 1 0,1-1 0,0 1 0,1 0 0,3 25 0,-2-31 0,2 1 0,-1-1 0,1 0 0,1-1 0,0 1 0,0 0 0,1-1 0,0 0 0,1 0 0,0 0 0,0 0 0,1-1 0,0 0 0,0 0 0,15 14 0,-12-14 0,1-1 0,0 1 0,0-2 0,1 1 0,0-2 0,0 1 0,14 4 0,-20-9 0,-1 1 0,1-1 0,-1-1 0,1 1 0,0-1 0,0 0 0,-1 0 0,1 0 0,0 0 0,-1-1 0,1 0 0,0 0 0,-1 0 0,1-1 0,-1 1 0,0-1 0,1 0 0,-1 0 0,0-1 0,0 1 0,6-6 0,1-2 15,0-1 0,-1 0 0,-1-1 0,0 1 0,0-2 0,-1 1 0,9-23 0,1-5-758,16-54 1,-25 66-6084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47.4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22 24575,'0'-2'0,"1"1"0,-1 0 0,0 0 0,1 0 0,-1 0 0,1 0 0,-1 0 0,1 0 0,-1 1 0,1-1 0,0 0 0,-1 0 0,1 0 0,0 0 0,0 1 0,0-1 0,-1 0 0,1 1 0,0-1 0,0 1 0,0-1 0,0 1 0,0-1 0,0 1 0,0 0 0,0-1 0,0 1 0,0 0 0,1 0 0,-1 0 0,0 0 0,0 0 0,0 0 0,0 0 0,0 0 0,0 0 0,0 1 0,0-1 0,0 0 0,1 1 0,46 12 0,-32-6 0,-1 0 0,0 1 0,0 1 0,-1 0 0,0 1 0,-1 0 0,0 1 0,20 23 0,-3 2 0,45 77 0,-65-98 0,19 29-95,-17-28-87,-1 0 1,0 1 0,-2 1-1,0 0 1,0 0-1,10 37 1,-15-32-6645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31.7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328 13 24575,'1'-1'0,"0"0"0,0 0 0,0 0 0,0 0 0,0 0 0,0 0 0,0 0 0,0 1 0,1-1 0,-1 0 0,0 1 0,0-1 0,1 1 0,-1 0 0,0-1 0,1 1 0,1 0 0,0 5 0,-14 8 0,-7 5 0,2 0 0,0 1 0,1 1 0,-19 31 0,-43 94 0,60-111 0,-124 230 0,140-262-124,-1 1 0,1-1 0,0 1 0,0-1 0,0 1 0,1 0-1,-1-1 1,1 1 0,-1 0 0,1 4 0,3 1-6702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34.3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373 31 24575,'0'-1'0,"-1"-1"0,1 1 0,-1 0 0,1-1 0,-1 1 0,0 0 0,0 0 0,0 0 0,0-1 0,0 1 0,0 0 0,0 0 0,0 1 0,0-1 0,0 0 0,0 0 0,-1 0 0,1 1 0,0-1 0,-1 1 0,1-1 0,0 1 0,-1-1 0,1 1 0,-1 0 0,1 0 0,-3-1 0,-46-4 0,44 5 0,-2-1 0,-1 1 0,1 0 0,-1 1 0,1 0 0,-1 0 0,1 1 0,0 0 0,0 0 0,0 1 0,-14 7 0,10-3 0,0 1 0,1 0 0,0 0 0,1 1 0,-19 21 0,19-19 0,0 1 0,1 0 0,1 0 0,0 1 0,1 0 0,0 0 0,1 1 0,0 0 0,1 0 0,-3 16 0,4-8 0,1 0 0,1 0 0,1 1 0,0-1 0,2 1 0,4 22 0,-4-34 0,1 0 0,1 0 0,0-1 0,1 1 0,0-1 0,0 0 0,1 0 0,0 0 0,1-1 0,0 0 0,1 0 0,-1 0 0,2-1 0,-1 0 0,1 0 0,1-1 0,-1 0 0,1-1 0,12 8 0,-4-5 0,0 0 0,1-2 0,0 0 0,0 0 0,0-2 0,1 0 0,0-1 0,0-2 0,0 1 0,23-2 0,-27 0-91,1-1 0,-1-1 0,1-1 0,-1 0 0,0-1 0,0 0 0,0-1 0,0-1 0,-1 0 0,0-1 0,0-1 0,0 0 0,-1-1 0,21-16 0,-13 6-6735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32.2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24575,'329'353'0,"-169"-178"0,-154-168-107,2 1-144,-1 0-1,0 1 0,0 0 1,9 16-1,-7-5-6574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35.1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 1 24575,'0'54'0,"-3"0"0,-13 83 0,8-84 0,2 0 0,3 1 0,2-1 0,7 71 0,-6-121 0,0 0 0,0-1 0,1 1 0,-1 0 0,1-1 0,-1 1 0,1 0 0,0-1 0,0 1 0,0-1 0,0 0 0,1 1 0,-1-1 0,1 0 0,-1 0 0,1 0 0,0 0 0,0 0 0,0 0 0,0 0 0,0-1 0,0 1 0,0-1 0,0 1 0,1-1 0,-1 0 0,1 0 0,-1 0 0,1 0 0,-1 0 0,1-1 0,0 1 0,-1-1 0,1 0 0,0 1 0,-1-1 0,1-1 0,0 1 0,-1 0 0,1-1 0,-1 1 0,5-2 0,8-2 0,-1 0 0,1-1 0,-1-1 0,0 0 0,-1-1 0,15-9 0,-17 9-170,0 1-1,0 1 0,0 0 1,1 0-1,0 1 0,0 1 1,19-4-1,-5 4-6655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35.5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54 24575,'10'0'0,"4"-5"0,4-2 0,5-5 0,3 0 0,3 2 0,-4 3-8191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35.9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1 185 24575,'0'-5'0,"5"-2"0,2-5 0,5 0 0,0-4 0,4 1 0,9-2 0,6 2 0,-3-2 0,-1 2 0,1 4 0,-5-2 0,-1 2 0,1 2 0,1 3 0,-2 3-8191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39.6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19 129 24575,'3'4'0,"1"1"0,-1 0 0,-1-1 0,1 1 0,-1 0 0,1 0 0,-1 1 0,-1-1 0,1 0 0,-1 1 0,0-1 0,0 7 0,2 74 0,-3-62 0,18 231 0,-9-173 0,-6-43 0,1-1 0,17 62 0,-51-182 0,-22-72 0,43 128 0,-5-20 0,14 44 0,0 1 0,0-1 0,0 0 0,0 1 0,0-1 0,1 0 0,-1 1 0,0-1 0,1 1 0,-1-1 0,1 1 0,0-1 0,-1 1 0,1-1 0,0 1 0,0 0 0,0-1 0,0 1 0,0 0 0,0 0 0,0-1 0,1 1 0,-1 0 0,0 0 0,2 0 0,16-9 0,-1 1 0,1 1 0,40-10 0,-40 13 0,0-1 0,-1-1 0,0 0 0,0-1 0,18-12 0,-20 10 0,0-2 0,-1 0 0,0-1 0,-1 0 0,0-1 0,-1-1 0,16-23 0,-25 32 0,0-1 0,-1 1 0,1-1 0,-1 0 0,-1 0 0,1 0 0,-1 0 0,-1-1 0,1 1 0,-1 0 0,0-1 0,-1 1 0,0-1 0,0 1 0,-1-1 0,1 1 0,-2-1 0,1 1 0,-1-1 0,0 1 0,-1 0 0,-4-9 0,4 10 0,0 1 0,-1 0 0,0-1 0,0 2 0,-1-1 0,1 0 0,-1 1 0,0 0 0,0 0 0,-1 0 0,1 1 0,-1 0 0,0 0 0,0 0 0,0 1 0,0-1 0,0 1 0,0 1 0,0 0 0,-10-2 0,-8 1 0,1 0 0,-1 2 0,1 0 0,-31 5 0,46-4 0,0 0 0,1 0 0,-1 1 0,1 0 0,-1 0 0,1 1 0,0 0 0,-14 7 0,17-7 0,1 0 0,-1 0 0,1 1 0,-1-1 0,1 1 0,0 0 0,0-1 0,1 2 0,-1-1 0,1 0 0,0 0 0,0 1 0,0-1 0,1 1 0,-2 4 0,-4 14-1365,0-4-5461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40.8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434 99 24575,'0'0'0,"1"0"0,0 0 0,-1 0 0,1 0 0,0-1 0,-1 1 0,1 0 0,0 0 0,0 0 0,-1 0 0,1-1 0,-1 1 0,1 0 0,0-1 0,-1 1 0,1 0 0,-1-1 0,1 1 0,-1-1 0,1 1 0,-1-1 0,1 1 0,-1-1 0,1 0 0,-1 1 0,0-1 0,1 1 0,-1-1 0,0 0 0,1 1 0,-1-1 0,0 0 0,0 1 0,0-1 0,0 0 0,0 1 0,0-1 0,0 0 0,0 0 0,0 1 0,0-1 0,0 0 0,0 1 0,0-1 0,0 0 0,-1 1 0,1-1 0,0 0 0,-1 1 0,1-1 0,0 1 0,-1-1 0,1 0 0,-1 1 0,1-1 0,-1 0 0,-25-34 0,19 31 0,0-1 0,0 1 0,0 1 0,-1-1 0,1 1 0,-1 1 0,0-1 0,0 1 0,0 1 0,0 0 0,0 0 0,0 0 0,0 1 0,-1 0 0,1 0 0,0 1 0,0 0 0,0 1 0,-9 3 0,5-2 0,1 1 0,0 0 0,0 1 0,0 0 0,1 1 0,0 0 0,0 1 0,1 0 0,-1 0 0,1 1 0,1 0 0,-13 15 0,8-6 0,1-1 0,1 1 0,0 1 0,1 0 0,1 1 0,1 0 0,0 0 0,2 1 0,0-1 0,1 1 0,1 1 0,1-1 0,-1 40 0,2-5 0,3-1 0,2 1 0,3 0 0,22 95 0,-5-60 0,-19-65 0,2-1 0,1 0 0,0 0 0,2-1 0,1 0 0,0-1 0,26 40 0,-18-41 0,0-1 0,1-1 0,1-1 0,1 0 0,0-2 0,1 0 0,1-1 0,1-2 0,0 0 0,0-2 0,1 0 0,1-2 0,-1-1 0,1-1 0,1-1 0,0-1 0,-1-1 0,1-2 0,28-1 0,-28 1 0,-1 0 0,1 2 0,-1 1 0,0 1 0,32 12 0,-21-7 0,-26-8 0,-1-1 0,1-1 0,0 1 0,0-2 0,0 0 0,0 0 0,-1-1 0,1 0 0,0 0 0,0-2 0,-1 1 0,1-1 0,-1-1 0,0 0 0,0 0 0,0-1 0,0 0 0,-1-1 0,0 0 0,0 0 0,12-13 0,12-13 0,-1-1 0,-2-1 0,46-69 0,-62 84 0,2-6 0,-1 0 0,-1-1 0,-1-1 0,-1 0 0,-1-1 0,-2 0 0,-1 0 0,-1-1 0,-1 0 0,-2 0 0,-1-1 0,-1 1 0,-1-1 0,-2 1 0,-5-31 0,-3 15 0,-1 2 0,-3-1 0,-24-56 0,17 57 0,-2 1 0,-2 0 0,-32-42 0,47 71 0,-1 1 0,0 0 0,-1 0 0,0 1 0,0 1 0,-1 0 0,-1 0 0,1 1 0,-2 1 0,1 0 0,-19-7 0,12 7 0,-1 2 0,-1 0 0,1 1 0,-1 1 0,0 1 0,0 1 0,-30 2 0,-318 3-1365,345-3-5461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43.7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617 1 24575,'-35'-1'0,"-58"8"0,79-4 0,1 0 0,0 0 0,-1 1 0,1 1 0,1 0 0,-1 1 0,-16 10 0,-1 3 0,1 1 0,1 2 0,1 0 0,0 2 0,2 1 0,1 1 0,-30 42 0,31-37 0,3-3 0,-25 43 0,39-61 0,1 1 0,1 0 0,0-1 0,1 1 0,0 1 0,0-1 0,1 0 0,-1 16 0,1 2 0,2 0 0,1 0 0,1 0 0,1-1 0,1 1 0,2 0 0,1-1 0,14 36 0,1-7 0,-11-28 0,0-1 0,20 34 0,-24-49 0,1 0 0,0-1 0,1 0 0,0 0 0,1-1 0,0 0 0,1 0 0,0-1 0,1-1 0,0 0 0,0-1 0,1 0 0,17 8 0,-8-7 0,0-1 0,1-1 0,0-1 0,0-1 0,32 3 0,120-4 0,-138-4 0,26 0 0,0-3 0,75-13 0,-63 5 0,-57 9 0,1 0 0,0-2 0,-1 0 0,1-1 0,-1 0 0,0-2 0,-1 0 0,18-10 0,81-49 0,-65 40 0,-1-2 0,-2-3 0,-1-1 0,78-72 0,-119 98 0,-1-1 0,-1 0 0,1 1 0,-1-2 0,0 1 0,0 0 0,-1-1 0,0 0 0,-1 0 0,1 0 0,-2 0 0,1 0 0,-1 0 0,0-1 0,-1 1 0,0 0 0,0-1 0,-1 1 0,0 0 0,0 0 0,-1 0 0,-2-9 0,-7-16 0,0 1 0,-2 0 0,-32-55 0,33 65 0,-1 1 0,0 0 0,-2 1 0,-1 1 0,0 1 0,-1 0 0,-1 1 0,0 0 0,-2 2 0,0 0 0,0 2 0,-1 0 0,-1 1 0,-24-9 0,-42-13 0,-2 4 0,-131-26 0,193 51-455,0 2 0,-40-1 0,42 4-6371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44.8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646 31 24575,'4'0'0,"0"0"0,-1 0 0,1 0 0,0-1 0,0 0 0,-1 0 0,1 0 0,0 0 0,-1 0 0,1-1 0,-1 0 0,0 0 0,1 0 0,2-3 0,-6 5 0,0 0 0,0-1 0,0 1 0,0-1 0,0 1 0,0-1 0,-1 1 0,1 0 0,0-1 0,0 1 0,-1-1 0,1 1 0,0 0 0,-1-1 0,1 1 0,0 0 0,-1-1 0,1 1 0,0 0 0,-1 0 0,1-1 0,-1 1 0,1 0 0,-1 0 0,1 0 0,0 0 0,-1-1 0,1 1 0,-1 0 0,1 0 0,-1 0 0,1 0 0,-1 0 0,1 0 0,-1 0 0,1 0 0,-1 0 0,1 1 0,-1-1 0,-24-3 0,1 3 0,1 1 0,-1 1 0,0 1 0,0 1 0,1 1 0,0 1 0,0 1 0,0 1 0,1 2 0,1 0 0,-1 1 0,2 1 0,-1 0 0,-20 18 0,1 2 0,1 1 0,2 2 0,-55 65 0,80-84 0,1 0 0,0 0 0,2 1 0,0 1 0,1-1 0,1 1 0,0 1 0,1-1 0,1 1 0,1 0 0,1 0 0,-1 36 0,3 8 0,7 64 0,-3-103 0,1 0 0,1 0 0,1 0 0,1 0 0,17 38 0,27 50 0,-25-50 0,50 85 0,-67-132 0,2 0 0,0-1 0,1 0 0,1-1 0,0-1 0,0 0 0,1 0 0,1-1 0,0-1 0,0-1 0,1 0 0,0-1 0,1-1 0,-1 0 0,2-1 0,-1-1 0,27 5 0,4-1 0,-20-3 0,52 5 0,-70-11 0,1 0 0,-1-1 0,1 0 0,-1 0 0,0-1 0,1-1 0,-1 0 0,16-6 0,29-21 0,0-1 0,-3-4 0,93-77 0,-85 65 0,-16 12 0,-2-1 0,-1-2 0,-2-2 0,51-68 0,-74 86 0,-1-1 0,-2-1 0,0 0 0,-1-1 0,-1 0 0,-2-1 0,-1 0 0,0-1 0,-2 0 0,-1 0 0,1-31 0,-6 37 0,0 1 0,-2-1 0,0 1 0,-2-1 0,0 1 0,-1 0 0,-1 0 0,-1 1 0,-1-1 0,-12-21 0,4 13 0,-1 0 0,-2 0 0,-1 2 0,0 1 0,-43-40 0,49 52 0,-1 0 0,-1 2 0,0 0 0,-1 0 0,0 2 0,0 0 0,-1 1 0,0 1 0,-36-10 0,17 10 0,-1 1 0,0 2 0,0 2 0,-41 2 0,49 0-109,20-1-5,0 1-1,1 0 1,-1 0 0,0 1 0,0 1 0,0 0 0,1 0-1,-1 0 1,1 1 0,-11 5 0,1 6-6712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47.9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 1 24575,'28'117'0,"-22"-33"0,-4 0 0,-8 91 0,3-141-341,-2 0 0,-2-1-1,-13 44 1,12-58-6485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45.9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555 187 24575,'1'0'0,"0"0"0,-1 0 0,1 0 0,0 0 0,-1-1 0,1 1 0,-1 0 0,1 0 0,-1-1 0,1 1 0,-1-1 0,1 1 0,-1 0 0,1-1 0,-1 1 0,1-1 0,-1 1 0,0-1 0,1 1 0,-1-1 0,0 1 0,1-1 0,-1 1 0,0-1 0,0 0 0,0 1 0,1-1 0,-1 0 0,0 1 0,0-1 0,0 1 0,0-1 0,0 0 0,0 1 0,0-1 0,0 0 0,0 1 0,-1-1 0,1 1 0,0-1 0,0 0 0,0 1 0,-1-1 0,1 1 0,0-1 0,-1 1 0,0-2 0,-14-28 0,8 21 0,0 1 0,-1 0 0,0 1 0,0 0 0,-1 0 0,0 1 0,0 0 0,0 1 0,-1 0 0,0 0 0,0 1 0,0 0 0,-12-2 0,9 2 0,1 1 0,-1 1 0,0 0 0,1 1 0,-1 0 0,0 1 0,0 1 0,1 0 0,-1 0 0,-24 7 0,23-2 0,0 0 0,1 0 0,0 2 0,0-1 0,1 2 0,0 0 0,0 0 0,1 1 0,0 0 0,1 1 0,0 0 0,1 1 0,-13 19 0,12-15 0,1 1 0,0 0 0,1 1 0,1 0 0,1 0 0,0 0 0,1 1 0,1-1 0,1 1 0,-1 21 0,3-13 0,1-1 0,1 0 0,1 0 0,1 0 0,1 0 0,2 0 0,0-1 0,14 33 0,-6-27 0,2 0 0,1-1 0,34 44 0,73 76 0,-101-124 0,-4-3 0,2 0 0,0-2 0,2-1 0,0 0 0,1-2 0,1 0 0,1-2 0,0-1 0,1-1 0,0-1 0,42 12 0,-10-6 0,2-2 0,-1-3 0,2-2 0,0-4 0,94 2 0,-137-10 0,1-1 0,0-1 0,-1-1 0,1-1 0,-1-1 0,0 0 0,0-1 0,0-1 0,-1-1 0,0-1 0,-1 0 0,0-1 0,-1-1 0,1-1 0,-2 0 0,16-17 0,-12 11 0,-2-1 0,0-1 0,-1 0 0,-1-1 0,-1-1 0,11-24 0,2-11 0,25-81 0,-45 118 0,-1 0 0,-2-1 0,0 0 0,-1 1 0,-1-1 0,-1-1 0,0 1 0,-2 0 0,-1 0 0,0 0 0,-2 0 0,0 1 0,-13-36 0,3 25 0,-2 1 0,-1 1 0,-1 0 0,-2 1 0,0 1 0,-2 1 0,-1 1 0,-1 1 0,-2 1 0,0 1 0,-1 2 0,-1 0 0,-34-17 0,22 16 0,0 2 0,-2 1 0,0 3 0,0 1 0,-1 3 0,-1 1 0,0 2 0,-1 2 0,-69-1 0,94 7-102,-12 0 220,-51 5-1,74-4-253,0 1 0,1 0-1,-1 0 1,1 1 0,0 0 0,-1 0 0,2 1 0,-1 0-1,0 0 1,-12 10 0,3 2-6690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46.5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52 24575,'4'3'0,"1"0"0,-1 0 0,1 0 0,-1-1 0,1 1 0,0-1 0,0-1 0,0 1 0,0 0 0,0-1 0,11 1 0,64 2 0,-54-4 0,11 0 0,1-2 0,0-1 0,46-11 0,156-18 0,-84 7-1365,-130 19-5461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46.8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24575,'7'1'0,"0"0"0,-1 0 0,1 1 0,0 0 0,9 4 0,22 6 0,70-4 0,-90-8 0,1 0 0,-1 1 0,1 1 0,-1 1 0,0 0 0,0 2 0,0 0 0,-1 1 0,27 12 0,-26-7 0,0 1 0,-1 0 0,16 15 0,-28-23 0,0 0 0,-1 1 0,1-1 0,-1 1 0,0 0 0,-1 0 0,0 0 0,1 1 0,-1-1 0,-1 1 0,1 0 0,-1 0 0,0 0 0,2 10 0,-5-13 0,1 0 0,0 1 0,-1-1 0,1 0 0,-1 0 0,0 0 0,0 0 0,0 0 0,-1-1 0,1 1 0,0 0 0,-1 0 0,0-1 0,0 1 0,0-1 0,0 0 0,0 1 0,0-1 0,-1 0 0,1 0 0,-1-1 0,-3 4 0,-9 3 0,0 0 0,-30 12 0,30-13 0,-18 5 44,-52 12-1,58-18-406,0 2 0,1 0 0,-39 19 0,40-13-6463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54.0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24575,'8'2'0,"0"0"0,0 1 0,0 0 0,0 0 0,-1 0 0,0 1 0,1 0 0,-1 1 0,0-1 0,-1 1 0,1 1 0,7 8 0,18 11 0,130 83 0,-61-43 0,121 102 0,-194-146-33,-24-18-62,0-1 0,0 1 0,0 0 0,0 0 0,0 0-1,-1 0 1,0 1 0,1 0 0,-1-1 0,-1 1-1,1 0 1,0 0 0,2 7 0,1 9-6731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54.3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1 245 24575,'0'-5'0,"0"-7"0,5-2 0,2-3 0,5 1 0,5-2 0,5 3 0,0-3 0,0 3 0,2-1 0,2 1 0,-3-1 0,-1 1 0,2-1 0,1 2 0,3 3 0,0 4 0,-4 2-8191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55.3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27 119 24575,'-1'7'0,"0"0"0,0 0 0,-1 0 0,0 0 0,-4 9 0,-5 22 0,10-31 0,0 1 0,1 0 0,-1-1 0,1 1 0,1 0 0,0-1 0,0 1 0,0 0 0,1-1 0,0 1 0,1-1 0,0 0 0,7 14 0,-4-11 0,1 0 0,1-1 0,-1 0 0,2 0 0,-1-1 0,1 0 0,0-1 0,15 10 0,-18-12 0,0-1 0,0 0 0,1 0 0,-1-1 0,1 1 0,0-1 0,-1-1 0,1 1 0,1-1 0,-1-1 0,0 1 0,0-1 0,1-1 0,-1 1 0,0-1 0,1 0 0,-1-1 0,0 0 0,1 0 0,-1 0 0,0-1 0,0 0 0,0-1 0,0 1 0,-1-1 0,1-1 0,-1 1 0,1-1 0,-1 0 0,0-1 0,7-6 0,33-26 0,-2-3 0,75-85 0,-118 123 0,1 0 0,-1 0 0,0 0 0,1 0 0,-1 0 0,1 1 0,0-1 0,0 1 0,0-1 0,-1 1 0,1 0 0,1 0 0,-1 0 0,0 0 0,0 0 0,0 0 0,3 0 0,-4 1 0,1 1 0,-1 0 0,1 0 0,-1 0 0,1-1 0,-1 1 0,0 0 0,1 1 0,-1-1 0,0 0 0,0 0 0,0 1 0,0-1 0,0 0 0,0 1 0,0-1 0,0 1 0,-1-1 0,1 1 0,0-1 0,-1 1 0,0 0 0,1-1 0,-1 3 0,5 9 0,1 0 0,0-1 0,1 0 0,0 0 0,1 0 0,0-1 0,0 0 0,2 0 0,-1-1 0,1 0 0,1-1 0,11 9 0,-17-14 0,1-1 0,-1 1 0,1-1 0,0 0 0,0-1 0,0 1 0,0-1 0,0 0 0,0-1 0,1 1 0,-1-1 0,0-1 0,1 1 0,-1-1 0,1 0 0,-1 0 0,1-1 0,-1 0 0,0 0 0,1-1 0,-1 0 0,0 0 0,0 0 0,0 0 0,0-1 0,-1 0 0,11-8 0,-7 4 8,-1 0 0,0-1 0,-1-1 0,0 1 0,0-1 0,0 0 0,-2-1 0,1 1 0,-1-1 0,0-1 0,-1 1 0,0 0 0,-1-1 0,3-16 0,0-7-379,-1-1-1,-2 0 1,-2-45 0,-1 53-6455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59.9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1 133 24575,'4'0'0,"-1"1"0,1-1 0,-1 1 0,1 0 0,0 0 0,-1 1 0,0-1 0,1 1 0,-1-1 0,0 1 0,0 0 0,0 1 0,0-1 0,0 0 0,0 1 0,-1 0 0,1-1 0,-1 1 0,0 0 0,1 0 0,-2 0 0,1 1 0,0-1 0,-1 0 0,1 1 0,-1-1 0,0 1 0,1 7 0,3 9 0,-1 0 0,-1 1 0,1 36 0,19 220 0,-15-192 0,3-40 0,-11-45 0,0 0 0,0 0 0,0 0 0,0 0 0,0 0 0,0-1 0,0 1 0,0 0 0,0 0 0,0 0 0,0 0 0,0 0 0,0 0 0,0 0 0,1 0 0,-1 0 0,0-1 0,0 1 0,0 0 0,0 0 0,0 0 0,0 0 0,0 0 0,0 0 0,0 0 0,0 0 0,0 0 0,0 0 0,0 0 0,0 0 0,0 0 0,1 0 0,-1-1 0,0 1 0,0 0 0,0 0 0,0 0 0,0 0 0,0 0 0,0 0 0,0 0 0,0 0 0,1 0 0,-1 0 0,0 0 0,0 0 0,0 0 0,-5-28 0,-10-23 0,-3 0 0,-23-48 0,32 80 0,8 16 0,0 1 0,0-1 0,0 1 0,0-1 0,0 0 0,0 1 0,1-1 0,-1 0 0,1 0 0,0 1 0,0-1 0,0 0 0,0 0 0,0 0 0,0 1 0,1-1 0,0 0 0,-1 1 0,1-1 0,0 0 0,0 1 0,1-1 0,-1 1 0,0-1 0,1 1 0,-1 0 0,4-4 0,3 0 0,0-1 0,1 2 0,-1-1 0,1 1 0,1 0 0,11-4 0,33-20 0,-37 18 0,-1-2 0,0 0 0,-1-1 0,-1 0 0,0-2 0,16-22 0,-26 33 0,0-1 0,0 0 0,-1 1 0,0-2 0,0 1 0,0 0 0,-1-1 0,0 1 0,0-1 0,-1 1 0,0-1 0,0 0 0,0 0 0,-1 1 0,0-1 0,-1 0 0,1 0 0,-1 0 0,0 1 0,-1-1 0,0 0 0,-4-11 0,3 14 0,0 0 0,0 1 0,0-1 0,0 1 0,0-1 0,-1 1 0,1 0 0,-1 0 0,0 1 0,0-1 0,0 1 0,0 0 0,-1 0 0,1 0 0,0 0 0,-1 1 0,1 0 0,-1 0 0,0 0 0,1 0 0,-1 1 0,0 0 0,0 0 0,1 0 0,-1 0 0,-5 2 0,-1-1 0,1 1 0,0 0 0,0 0 0,0 1 0,0 0 0,1 1 0,-1 0 0,1 0 0,0 1 0,0 0 0,-9 7 0,-18 26-1365,23-20-5461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9:00.5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333 4 24575,'-2'-3'0,"-4"10"0,-9 22 0,8-15 0,-25 39 0,5-9 0,2 1 0,-23 54 0,-87 287 0,106-292-1365,22-68-5461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9:00.9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24575,'11'2'0,"0"0"0,0 1 0,0 1 0,0-1 0,-1 2 0,0 0 0,13 7 0,-15-8 0,15 9 0,-1 2 0,0 0 0,-1 1 0,0 1 0,-2 1 0,28 31 0,90 135 0,-75-96 0,-50-71-273,-1 0 0,0 0 0,-2 1 0,10 22 0,-13-21-6553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9:01.8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510 0 24575,'-3'24'0,"0"0"0,-2 0 0,0-1 0,-2 1 0,-1-2 0,0 1 0,-2-1 0,-16 28 0,-10 26 0,14-22 0,-119 262 0,103-241 0,-3-2 0,-55 74 0,90-138-118,5-7 61,0 1 1,-1-1-1,1 0 0,0 0 1,-1 0-1,1 0 0,-1-1 1,1 1-1,-1 0 0,0-1 0,0 1 1,0-1-1,0 1 0,0-1 1,0 0-1,0 0 0,0 0 1,0 0-1,-1 0 0,1-1 1,-4 2-1,-6-7-6769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48.37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213 23 24575,'1'-1'0,"-1"0"0,0 0 0,1-1 0,-1 1 0,1 0 0,-1 0 0,1 0 0,-1 0 0,1 0 0,0 0 0,-1 0 0,1 1 0,0-1 0,0 0 0,0 0 0,-1 0 0,1 1 0,0-1 0,0 0 0,0 1 0,0-1 0,0 1 0,1-1 0,-1 1 0,0 0 0,0-1 0,0 1 0,0 0 0,0 0 0,1 0 0,-1 0 0,0 0 0,1 0 0,1 0 0,-1 0 0,0 0 0,1 0 0,-1 0 0,0 0 0,0 0 0,1 1 0,-1-1 0,0 1 0,0 0 0,0 0 0,1 0 0,-1 0 0,0 0 0,0 0 0,3 3 0,-3-1 0,0 0 0,0 1 0,0-1 0,0 1 0,-1-1 0,0 1 0,1 0 0,-1-1 0,-1 1 0,1 0 0,0 0 0,-1 0 0,0 0 0,0 0 0,0 0 0,-1 0 0,1-1 0,-1 1 0,0 0 0,0 0 0,0 0 0,0-1 0,-1 1 0,-2 3 0,-4 11 0,-2 0 0,0-1 0,-17 21 0,24-35 0,-16 20 0,-1-1 0,-35 30 0,39-38 0,0 0 0,1 1 0,0 1 0,2 0 0,0 1 0,-21 34 0,32-46 0,-1 0 0,1 0 0,0 1 0,1-1 0,-1 1 0,1-1 0,0 1 0,1-1 0,-1 1 0,1 0 0,0-1 0,2 11 0,-2-14 0,1 1 0,0 0 0,0-1 0,0 1 0,0-1 0,1 1 0,-1-1 0,1 1 0,0-1 0,-1 0 0,1 0 0,0 0 0,0 0 0,0 0 0,1 0 0,-1 0 0,0-1 0,1 1 0,-1-1 0,1 0 0,-1 0 0,1 0 0,0 0 0,-1 0 0,1 0 0,4 0 0,17 2-71,-1-1-1,1-1 0,31-4 1,-27 2-1008,-1 0-5747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9:02.3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24575,'0'0'0,"0"0"0,0 0 0,0 0 0,0 0 0,0 0 0,0 0 0,0 0 0,0 1 0,0-1 0,0 0 0,0 0 0,0 0 0,0 0 0,0 0 0,0 0 0,1 0 0,-1 0 0,0 0 0,0 0 0,0 0 0,0 0 0,0 0 0,0 0 0,0 0 0,0 0 0,0 0 0,1 0 0,-1 0 0,0 0 0,0 0 0,0 0 0,0 0 0,0 0 0,0 0 0,0 0 0,0 0 0,0 0 0,0 0 0,1 0 0,-1 0 0,0 0 0,0 0 0,0 0 0,0 0 0,0 0 0,0 0 0,0 0 0,0 0 0,0 0 0,0-1 0,0 1 0,0 0 0,0 0 0,1 0 0,-1 0 0,0 0 0,0 0 0,0 0 0,0 0 0,0 0 0,0 0 0,0-1 0,9 14 0,13 23 0,-20-31 0,14 18 0,0-1 0,23 26 0,20 25 0,-20-15 0,270 435 0,-307-490-105,0 0 0,-1 1 0,1-1 0,-1 1 0,1-1 0,-1 1 0,0 0 0,0 0 0,-1-1 0,1 1 0,-1 0 0,0 6 0,-6 9-6721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9:03.1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400 31 24575,'10'0'0,"-7"1"0,0-1 0,0 0 0,0 0 0,0 0 0,0 0 0,-1 0 0,1 0 0,0-1 0,0 1 0,0-1 0,-1 0 0,1 0 0,0 0 0,-1 0 0,1 0 0,-1-1 0,4-2 0,-6 3 0,0 1 0,0-1 0,0 1 0,0-1 0,-1 1 0,1-1 0,0 1 0,0-1 0,-1 1 0,1-1 0,0 1 0,-1-1 0,1 1 0,-1-1 0,1 1 0,0 0 0,-1-1 0,1 1 0,-1 0 0,1-1 0,-1 1 0,0 0 0,1 0 0,-1-1 0,1 1 0,-1 0 0,1 0 0,-1 0 0,0 0 0,1 0 0,-1 0 0,1 0 0,-1 0 0,1 0 0,-2 0 0,-25-4 0,15 2 0,0 1 0,0 0 0,0 1 0,-1 1 0,1 0 0,0 0 0,0 1 0,0 1 0,0 0 0,1 1 0,-1 0 0,1 0 0,0 1 0,0 1 0,0 0 0,1 1 0,0 0 0,0 0 0,1 1 0,0 0 0,0 0 0,1 1 0,-9 12 0,9-11 0,-21 26 0,-43 70 0,67-96 0,-1 0 0,1 1 0,0-1 0,1 1 0,1 0 0,-1 0 0,2 0 0,0 0 0,0 0 0,1 1 0,0-1 0,2 21 0,1-24 0,0-1 0,1 0 0,0 1 0,0-1 0,0 0 0,1-1 0,1 1 0,-1-1 0,1 0 0,0 0 0,0 0 0,1 0 0,-1-1 0,8 5 0,10 8 0,2-1 0,32 18 0,-36-25 0,0-2 0,1 0 0,0-1 0,0-2 0,1 0 0,-1-1 0,1-2 0,0 0 0,0-1 0,0-1 0,0-2 0,0 0 0,35-8 0,-40 5-173,-1-1 0,0 0-1,-1-2 1,0 0 0,17-10 0,-29 15-153,23-12-6500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9:03.8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99 0 24575,'-37'71'0,"23"-36"0,1 1 0,-13 66 0,22-84 0,2 0 0,0 0 0,1 0 0,1 0 0,1 0 0,0 0 0,1 0 0,6 20 0,-7-35 0,0 1 0,0-1 0,1 1 0,-1-1 0,1 1 0,0-1 0,0 0 0,0 0 0,0 0 0,1 0 0,-1 0 0,1-1 0,0 1 0,0-1 0,0 1 0,0-1 0,5 2 0,-2-1 0,1 0 0,-1-1 0,1 1 0,0-2 0,0 1 0,0-1 0,0 0 0,13 0 0,-1-2 0,-1 0 0,1-2 0,-1 0 0,0-1 0,0 0 0,25-11 0,13-14-1365,-36 14-5461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9:04.1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56 24575,'10'0'0,"9"-5"0,6-2 0,4 0 0,3 2 0,-5-4 0,-1 0 0,0 1 0,-5 2-8191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9:04.4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63 24575,'5'0'0,"2"-5"0,4-2 0,7 0 0,-1-3 0,3-1 0,2 2 0,4 2 0,1 3 0,-3 2-8191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9:04.9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736 156 24575,'0'-3'0,"-1"0"0,1 1 0,-1-1 0,0 0 0,0 1 0,0-1 0,-1 0 0,1 1 0,-1-1 0,1 1 0,-1 0 0,0-1 0,0 1 0,0 0 0,-3-2 0,-35-27 0,32 26 0,0-1 0,-1 2 0,0-1 0,0 1 0,0 0 0,0 1 0,-1 0 0,1 1 0,-1-1 0,0 2 0,0 0 0,0 0 0,1 0 0,-1 2 0,0-1 0,0 1 0,0 0 0,0 1 0,1 0 0,-1 1 0,1 0 0,-1 1 0,-16 8 0,15-7 0,-53 26 0,-71 46 0,117-65 0,1 0 0,0 2 0,1 0 0,1 0 0,0 2 0,0 0 0,2 0 0,-17 28 0,18-19 0,2 0 0,1 1 0,1 0 0,1 0 0,1 1 0,2 0 0,1 0 0,-1 47 0,5-58 0,0-1 0,1 1 0,1-1 0,0 0 0,1 1 0,11 25 0,0-6 0,33 55 0,-29-58 0,2 0 0,1-1 0,48 50 0,-58-69 0,1-1 0,0 0 0,0-1 0,1 0 0,1-1 0,0-1 0,0-1 0,0 0 0,1 0 0,31 7 0,-42-13 0,50 12 0,73 6 0,-111-18 0,0 0 0,0-1 0,0-1 0,0 0 0,0-2 0,0 0 0,0-1 0,27-9 0,-6-6 0,-1 0 0,0-3 0,-2-1 0,-1-1 0,-1-2 0,-1-2 0,30-33 0,-32 29 0,-1-2 0,-2-1 0,-2-1 0,24-44 0,-42 66 0,0 0 0,-1-1 0,0 0 0,-2 0 0,1 0 0,-2-1 0,0 1 0,-1-1 0,-1 0 0,0 0 0,-1 1 0,-1-1 0,0 0 0,-1 0 0,-1 1 0,0-1 0,-1 1 0,-1 0 0,0 0 0,-1 0 0,-1 1 0,-9-15 0,-3 2 0,0 1 0,-2 0 0,-1 2 0,-1 1 0,-1 1 0,-1 1 0,-30-20 0,9 11 0,-1 3 0,-1 1 0,-76-27 0,104 46-195,0 2 0,-1 1 0,1 0 0,-1 1 0,0 1 0,-41 2 0,36 1-6631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9:05.9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1041 99 24575,'-66'-1'0,"-161"6"0,194-2 0,1 2 0,0 0 0,0 3 0,1 0 0,-37 16 0,9 2 0,1 2 0,2 3 0,-74 53 0,113-70 0,0 2 0,1 0 0,1 1 0,0 0 0,1 1 0,1 1 0,1 0 0,0 1 0,-16 40 0,16-29 0,1 0 0,2 1 0,1 0 0,1 1 0,2 0 0,-1 38 0,7-59 0,0-1 0,1 1 0,0 0 0,1-1 0,0 0 0,1 0 0,0 0 0,0 0 0,2 0 0,-1-1 0,9 12 0,8 10 0,1-2 0,30 32 0,-21-27 0,2-2 0,1-1 0,75 52 0,-88-70 0,0-1 0,1-2 0,1 0 0,0-1 0,0-1 0,1-2 0,0 0 0,47 5 0,2-6 0,0-3 0,141-14 0,-186 6 0,0-1 0,-1-1 0,0-2 0,0 0 0,-1-2 0,0-1 0,-1-2 0,41-26 0,-28 12 0,0-2 0,-2-1 0,-2-2 0,47-55 0,-64 65 0,0-1 0,-2 0 0,-1-1 0,-1-1 0,-1 0 0,-1-1 0,-1 0 0,-2-1 0,-1 0 0,-1-1 0,-1 0 0,-1 0 0,-2 0 0,-1 0 0,-2 0 0,-3-41 0,-4 35 0,-2 1 0,0 0 0,-3 0 0,-1 1 0,-21-39 0,0-4 0,25 54 0,-1 0 0,-2 1 0,0 0 0,-18-22 0,25 36 0,1 1 0,-2 0 0,1 1 0,-1-1 0,0 1 0,0 0 0,0 1 0,-1-1 0,1 1 0,-1 1 0,0-1 0,-1 1 0,1 0 0,0 1 0,-1 0 0,-12-2 0,-31 1 45,-57 6-1,24 0-1498,57-3-5372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9:06.8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494 7 24575,'-11'1'0,"1"0"0,0 1 0,-1 1 0,1-1 0,0 2 0,1-1 0,-1 2 0,1-1 0,-1 1 0,1 0 0,1 1 0,-14 11 0,-18 17 0,-47 50 0,43-40 0,22-23 0,0 2 0,2 0 0,1 2 0,-28 46 0,38-55 0,1-1 0,1 1 0,1 1 0,1-1 0,0 1 0,1 0 0,0 0 0,2 1 0,-2 32 0,5-33 0,1-1 0,0 0 0,1 1 0,1-1 0,0-1 0,10 23 0,47 90 0,-32-73 0,-19-35 0,2 0 0,0 0 0,1-1 0,1-1 0,1 0 0,0-1 0,2-1 0,0 0 0,0-1 0,1-1 0,1-1 0,1-1 0,0 0 0,0-1 0,1-2 0,0 0 0,1-1 0,0-1 0,0-1 0,1-1 0,-1-1 0,1-1 0,37 1 0,-25-6 0,1-1 0,-1-2 0,0-2 0,0-1 0,-1-1 0,65-27 0,-66 23 0,202-85 0,-193 77 0,-1-2 0,-1-2 0,51-42 0,-82 60 0,-1-2 0,1 1 0,-2-1 0,1-1 0,-1 1 0,-1-1 0,0 0 0,0-1 0,-1 1 0,0-1 0,-1 0 0,0-1 0,-1 1 0,0-1 0,-1 1 0,0-1 0,-1 0 0,0 0 0,-1 1 0,0-1 0,-3-16 0,0 7 0,-2-1 0,0 1 0,-1-1 0,-1 2 0,-1-1 0,-1 1 0,0 0 0,-2 1 0,0 0 0,-25-30 0,-6-4 0,-4 1 0,-1 3 0,-65-53 0,94 88 0,-1 0 0,-1 0 0,0 2 0,-1 1 0,0 0 0,-1 2 0,0 0 0,0 2 0,-1 0 0,0 1 0,0 2 0,-46-4 0,63 8-56,-20-1-271,-1 1 0,1 1-1,-43 8 1,43-2-6499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9:07.8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1108 95 24575,'2'-13'0,"-2"12"0,0 1 0,0-1 0,1 0 0,-1 1 0,0-1 0,0 0 0,0 0 0,0 1 0,0-1 0,-1 0 0,1 1 0,0-1 0,0 0 0,0 1 0,-1-1 0,1 0 0,0 1 0,-1-1 0,1 1 0,0-1 0,-1 0 0,1 1 0,-1-1 0,1 1 0,-1-1 0,1 1 0,-1-1 0,1 1 0,-1 0 0,0-1 0,1 1 0,-1 0 0,1-1 0,-1 1 0,0 0 0,1 0 0,-1-1 0,0 1 0,-1 0 0,-9-5 0,-1 0 0,0 0 0,0 2 0,0-1 0,-1 2 0,1-1 0,-19 0 0,-96 3 0,75 2 0,24-1 0,0 2 0,0 1 0,1 1 0,-1 1 0,-46 18 0,-128 67 0,127-55 0,41-20 0,-1 1 0,2 2 0,-54 40 0,77-51 0,1 1 0,-1 0 0,2 0 0,-1 1 0,1 0 0,1 1 0,0 0 0,0 0 0,1 0 0,1 1 0,0-1 0,0 2 0,1-1 0,-5 25 0,4-10 0,2 0 0,0 1 0,2-1 0,1 0 0,1 1 0,1-1 0,1 0 0,2 0 0,1 0 0,0 0 0,3-1 0,0 0 0,1-1 0,2 0 0,0 0 0,2-1 0,17 23 0,-11-21 0,0-2 0,2-1 0,0 0 0,1-2 0,2-1 0,37 25 0,-42-33 0,0-1 0,1-1 0,1 0 0,0-2 0,0 0 0,0-2 0,1 0 0,0-2 0,34 3 0,-22-5 0,0-1 0,1-2 0,-1-1 0,0-2 0,0-1 0,0-2 0,61-21 0,-52 10 0,-1-1 0,-1-3 0,-1-1 0,-2-3 0,41-32 0,-29 17 0,-3-3 0,-1-2 0,45-57 0,-69 74 0,-1-1 0,-1-2 0,-1 0 0,29-67 0,-42 81 0,-1 0 0,0 0 0,-2-1 0,0 1 0,-1-1 0,-1 0 0,0 0 0,-2 0 0,0 0 0,-1 0 0,-6-32 0,3 38 0,-1-1 0,0 1 0,-1 0 0,0 0 0,-1 1 0,0 0 0,-1 0 0,-1 0 0,0 1 0,0 1 0,-1-1 0,0 1 0,-1 1 0,0 0 0,-1 1 0,1 0 0,-15-7 0,-19-8 0,0 2 0,-2 1 0,-69-18 0,114 37-19,-91-23 160,83 22-306,1 1 0,0 0 0,0 0-1,-1 1 1,1 0 0,-1 1 0,1 0-1,-10 3 1,0 2-6661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9:08.8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651 186 24575,'-120'-28'0,"103"26"0,0 0 0,1 2 0,-1 0 0,0 1 0,1 0 0,-1 2 0,1 0 0,-1 0 0,1 2 0,0 0 0,1 1 0,-1 0 0,1 1 0,0 1 0,1 0 0,0 2 0,0-1 0,-12 13 0,0 0 0,1 1 0,1 1 0,1 2 0,2 0 0,0 1 0,-30 55 0,45-70 0,2 1 0,-1-1 0,2 1 0,0 0 0,0 0 0,1 1 0,1-1 0,0 0 0,1 1 0,2 24 0,3-1 0,1 0 0,18 58 0,-18-79 0,0 1 0,2-1 0,0 0 0,0-1 0,2 0 0,0 0 0,0-1 0,2 0 0,-1-1 0,2 0 0,0-1 0,0-1 0,1 0 0,1 0 0,-1-2 0,18 9 0,5 1 0,1-2 0,1-2 0,0-2 0,1-1 0,73 12 0,-20-14 0,0-4 0,183-11 0,-218 0 0,-1-3 0,1-2 0,103-32 0,-57 5 0,106-55 0,-117 50 0,-2-5 0,160-111 0,-236 146 0,0 0 0,-2 0 0,0-2 0,0 0 0,-1 0 0,-1-1 0,0 0 0,-1-1 0,10-20 0,-17 27 0,1 0 0,-1 0 0,0-1 0,-1 1 0,0-1 0,0 1 0,-1-1 0,-1 0 0,1 0 0,-2 1 0,1-1 0,-1 0 0,-1 1 0,0-1 0,0 1 0,-1-1 0,0 1 0,0 0 0,-7-12 0,-2 2 0,0 1 0,-1 0 0,-1 1 0,0 0 0,-1 1 0,-1 1 0,-1 1 0,-35-25 0,12 14 0,0 2 0,-2 1 0,-52-18 0,42 22 0,0 2 0,-1 3 0,-1 3 0,-79-7 0,-220 11 0,247 11 0,-163 27 0,215-22 0,1 3 0,1 2 0,1 2 0,-95 47 0,135-58 14,1 0-1,0 1 0,0 0 0,1 1 1,0 0-1,0 0 0,1 1 1,-8 11-1,-1 5-756,-27 52 1,30-50-6084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48.71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 0 24575,'0'11'0,"-2"0"0,1-1 0,-2 1 0,-4 14 0,4-15 0,0-1 0,1 1 0,0 0 0,1 0 0,-1 19 0,5-11 0,0 0 0,1 0 0,2 0 0,-1 0 0,16 30 0,-11-27 0,-2 0 0,0 0 0,6 32 0,-9-2 3,-1 1 1,-6 83-1,-1-38-1378,3-70-5451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33.6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98 24575,'-1'1'0,"0"-1"0,-1 0 0,1 0 0,0 0 0,-1 0 0,1 1 0,0-2 0,-1 1 0,1 0 0,0 0 0,-1 0 0,1-1 0,0 1 0,0 0 0,-1-1 0,1 1 0,0-1 0,0 0 0,0 1 0,0-1 0,0 0 0,0 0 0,0 0 0,0 0 0,0 1 0,0-1 0,0-1 0,0 1 0,1 0 0,-1 0 0,0 0 0,1 0 0,-1-2 0,1 1 0,0 0 0,1-1 0,0 1 0,-1 0 0,1 0 0,0 0 0,0 0 0,0 0 0,0 0 0,1 0 0,-1 1 0,0-1 0,1 0 0,-1 1 0,1-1 0,0 1 0,-1-1 0,1 1 0,3-2 0,4-3 0,1 1 0,0 0 0,1 0 0,-1 1 0,1 0 0,0 1 0,0 1 0,0-1 0,0 2 0,1-1 0,21 2 0,-24-1 0,-1 2 0,1-1 0,0 1 0,-1 0 0,1 1 0,-1 0 0,0 0 0,1 1 0,-1 0 0,0 1 0,-1 0 0,1 0 0,-1 0 0,0 1 0,0 0 0,8 7 0,-5-1 0,-1 1 0,-1 0 0,0 0 0,0 1 0,-1-1 0,0 2 0,-1-1 0,-1 1 0,0 0 0,-1 0 0,-1 0 0,0 0 0,-1 1 0,0 0 0,-1-1 0,-1 1 0,-2 18 0,0-25 0,-1-1 0,0 1 0,0-1 0,-1 0 0,1 0 0,-2-1 0,1 1 0,-1-1 0,0 0 0,0 0 0,-1-1 0,0 1 0,0-1 0,0 0 0,0-1 0,-1 0 0,-12 6 0,-4 3 0,-2-2 0,1 0 0,-51 13 0,62-21-136,1 0-1,-1 0 1,0-1-1,0-1 1,0 0-1,0-1 1,0 0-1,0-1 0,-22-5 1,15-1-6690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34.0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302 19 24575,'1'-9'0,"-1"1"0,-14 6 0,0 5 0,0 0 0,0 0 0,1 1 0,0 1 0,0 0 0,0 0 0,0 2 0,1 0 0,0 0 0,0 1 0,-16 14 0,16-11 0,0 0 0,0 0 0,2 1 0,-1 0 0,1 1 0,1 0 0,0 1 0,1 0 0,-12 29 0,19-37 0,0 0 0,0-1 0,0 1 0,1 0 0,0 0 0,0 0 0,0 0 0,1 0 0,0 0 0,0 0 0,1 0 0,-1-1 0,1 1 0,1 0 0,-1-1 0,1 0 0,0 1 0,0-1 0,0 0 0,1-1 0,0 1 0,0 0 0,0-1 0,0 0 0,9 6 0,-3-2 0,0 0 0,0 0 0,1-1 0,0-1 0,0 0 0,1 0 0,0-1 0,0-1 0,0 0 0,1-1 0,17 3 0,-21-5-170,0 0-1,0-1 0,1 0 1,-1 0-1,0-1 0,0 0 1,10-3-1,1-4-6655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34.9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890 0 24575,'-10'2'0,"0"1"0,0-1 0,0 2 0,0-1 0,1 1 0,-1 1 0,1 0 0,0 0 0,1 1 0,-1 0 0,-10 10 0,-12 7 0,-24 18 0,3 2 0,-83 89 0,25-23 0,58-60 0,2 1 0,2 3 0,-62 89 0,93-116 0,1 1 0,1 1 0,2 0 0,1 1 0,1 0 0,1 1 0,1 0 0,2 0 0,2 1 0,-4 48 0,10-66 0,0 1 0,0-1 0,2 0 0,-1-1 0,2 1 0,0 0 0,0-1 0,1 0 0,1 0 0,0 0 0,0 0 0,2-1 0,15 20 0,0-4 0,1-1 0,2-1 0,0-1 0,30 21 0,-3-9 0,1-2 0,82 37 0,122 40 0,-254-109 0,34 11 0,1-1 0,0-2 0,0-2 0,1-2 0,0-1 0,0-2 0,0-2 0,1-1 0,-1-3 0,0-1 0,0-1 0,-1-3 0,0-1 0,0-2 0,58-25 0,-69 22 0,0-2 0,-1 0 0,-1-2 0,43-38 0,-26 16 0,63-76 0,-93 99 0,0-1 0,-1-1 0,0 0 0,-2-1 0,0 0 0,-1 0 0,-1-1 0,5-25 0,-5 9 0,-1-1 0,-3 1 0,0-75 0,-5 52 0,-2 1 0,-14-75 0,10 102 0,-1 1 0,-1 0 0,-2 0 0,-1 1 0,-29-51 0,19 42 0,-2 2 0,-2 0 0,-1 2 0,-34-34 0,49 56 0,-1 2 0,0 0 0,-1 0 0,0 1 0,-1 1 0,0 0 0,0 1 0,-1 1 0,0 1 0,0 0 0,-1 1 0,0 0 0,-24-3 0,11 5-91,0 0 0,-1 2 0,1 1 0,0 1 0,-1 2 0,1 1 0,0 1 0,1 2 0,-1 1 0,1 1 0,1 1 0,0 2 0,0 1 0,-42 27 0,44-21-6735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35.7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1413 0 24575,'-54'0'0,"-88"12"0,117-8 0,-1 2 0,1 1 0,0 1 0,0 1 0,-35 18 0,-416 208 0,441-217 0,2 1 0,1 2 0,0 1 0,1 2 0,2 0 0,0 2 0,2 2 0,1 0 0,1 1 0,2 2 0,1 0 0,1 2 0,2 0 0,-16 38 0,12-18 0,-55 143 0,69-167 0,2 1 0,1 0 0,1 0 0,1 1 0,1 30 0,5-28 0,1 0 0,2 0 0,1-1 0,2 0 0,1 0 0,1-1 0,2 0 0,1-1 0,2 0 0,1-1 0,36 51 0,-19-40 0,1-2 0,2-1 0,78 62 0,141 72 0,-184-131 0,1-4 0,1-2 0,3-4 0,0-4 0,1-2 0,2-4 0,129 16 0,-127-26 0,171 14 0,-215-23 0,-1-1 0,1-2 0,-1-2 0,67-16 0,-24-3 0,0-3 0,125-63 0,-151 61 0,-2-2 0,0-3 0,-3-1 0,67-61 0,-87 66 0,0-1 0,-2-2 0,-1 0 0,-2-2 0,-1-1 0,-1 0 0,-3-1 0,-1-1 0,19-58 0,-22 46 0,-1-2 0,-3 0 0,-1 0 0,-3-1 0,-3 0 0,-1 0 0,-7-53 0,-1 53 0,-2 0 0,-3 1 0,-2 0 0,-2 1 0,-37-84 0,10 48 0,-3 2 0,-71-98 0,101 162 0,0 0 0,-2 1 0,0 1 0,-1 0 0,-1 2 0,-1 0 0,0 1 0,-1 1 0,0 1 0,-36-16 0,17 13 0,-1 1 0,0 3 0,-1 1 0,0 2 0,-57-5 0,-6 5 0,-1 4 0,-138 11 0,181 3 0,1 2 0,1 3 0,0 3 0,1 2 0,-85 41 0,103-45-5,33-13-189,0 2 0,0-1-1,0 1 1,0 0 0,0 1-1,-12 8 1,8-1-6632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36.4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1010 24575,'3'0'0,"0"-1"0,0 0 0,-1 0 0,1 0 0,0 0 0,-1 0 0,1 0 0,-1-1 0,1 1 0,-1-1 0,0 0 0,1 0 0,-1 0 0,0 0 0,3-4 0,29-38 0,-29 35 0,55-83 0,57-122 0,-33 56 0,43-42 0,-34 59 0,-30 42-1365,-44 73-5461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37.2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25 343 24575,'1'0'0,"0"0"0,1 1 0,-1 0 0,0-1 0,0 1 0,0 0 0,0 0 0,0-1 0,0 1 0,0 0 0,0 0 0,0 0 0,0 0 0,-1 0 0,1 0 0,0 0 0,-1 1 0,1-1 0,-1 0 0,1 0 0,-1 0 0,1 1 0,-1-1 0,0 0 0,0 1 0,1 1 0,5 43 0,-6-40 0,8 108 0,6 67 0,-10-156 0,-1-8 0,-1 0 0,0 28 0,-2-45 0,0 0 0,0 1 0,0-1 0,0 0 0,0 0 0,1 1 0,-1-1 0,0 0 0,0 1 0,0-1 0,0 0 0,0 0 0,0 1 0,0-1 0,0 0 0,0 0 0,0 1 0,-1-1 0,1 0 0,0 0 0,0 1 0,0-1 0,0 0 0,0 0 0,0 1 0,0-1 0,-1 0 0,1 0 0,0 1 0,0-1 0,0 0 0,-1 0 0,1 0 0,0 0 0,0 1 0,0-1 0,-1 0 0,1 0 0,0 0 0,0 0 0,-1 0 0,1 0 0,0 0 0,-1 0 0,1 0 0,0 0 0,0 0 0,-1 0 0,1 0 0,0 0 0,0 0 0,-1 0 0,1 0 0,0 0 0,-1 0 0,-14-17 0,-12-28 0,21 32 0,0 0 0,1-1 0,0 0 0,1 0 0,-4-23 0,8 33 0,0 1 0,-1-1 0,1 0 0,0 0 0,1 0 0,-1 0 0,1 1 0,0-1 0,0 0 0,0 0 0,0 1 0,1-1 0,-1 1 0,1-1 0,0 1 0,0 0 0,0 0 0,0-1 0,1 2 0,-1-1 0,1 0 0,0 0 0,0 1 0,0-1 0,0 1 0,4-2 0,19-9 0,2 1 0,-1 2 0,2 0 0,42-8 0,-29 8 0,47-18 0,-73 22 0,-1-1 0,0-1 0,0 0 0,-1-1 0,0 0 0,-1-1 0,0-1 0,0 0 0,-1-1 0,14-17 0,-19 20 0,-1-1 0,0 0 0,0-1 0,-1 1 0,0-1 0,-1 0 0,0 0 0,0-1 0,-2 1 0,1-1 0,-1 0 0,-1 0 0,0 0 0,-1 1 0,-2-17 0,1 21 0,0 0 0,-1-1 0,-1 2 0,1-1 0,-1 0 0,0 0 0,0 1 0,-1 0 0,0-1 0,0 1 0,-1 1 0,1-1 0,-1 1 0,-1 0 0,1 0 0,-1 0 0,1 1 0,-1-1 0,-1 2 0,1-1 0,0 1 0,-1 0 0,0 0 0,-7-2 0,-1 0 0,1 0 0,-1 1 0,0 1 0,0 0 0,-1 1 0,1 1 0,0 0 0,0 1 0,-1 1 0,-25 4 0,30 0-32,-1 0 0,1 0-1,0 1 1,0 1-1,1 0 1,-1 0 0,2 1-1,-1 0 1,1 1 0,0 0-1,-11 16 1,-1-3-945,-2 3-5849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38.0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553 126 24575,'-1'-1'0,"1"0"0,-1 0 0,1 0 0,-1 0 0,0 0 0,1 0 0,-1 0 0,0 1 0,0-1 0,1 0 0,-1 0 0,0 1 0,0-1 0,0 0 0,0 1 0,0-1 0,0 1 0,0-1 0,0 1 0,0-1 0,0 1 0,0 0 0,-1 0 0,-1-1 0,-29-3 0,24 5 0,0 0 0,0 1 0,1 0 0,-1 0 0,1 1 0,-1 0 0,1 0 0,0 1 0,0 0 0,1 0 0,-1 0 0,1 1 0,0 0 0,0 1 0,0-1 0,1 1 0,-9 11 0,-4 8 0,0 1 0,2 1 0,-14 32 0,-120 276 0,122-259 0,3 1 0,-22 123 0,35-136 0,4-29 0,-5 59 0,12-83 0,1-1 0,0 0 0,1 1 0,0-1 0,1 0 0,0 0 0,1 0 0,0 0 0,0 0 0,6 12 0,2-4 0,1-1 0,1 0 0,1-1 0,0 0 0,0-1 0,2-1 0,0 0 0,1-1 0,0-1 0,1 0 0,0-1 0,0-1 0,25 9 0,33 11 0,158 39 0,-233-69 0,263 44 0,-205-37 0,-5 0 0,1-2 0,0-3 0,91-7 0,-119 0 0,0-1 0,-1-1 0,50-21 0,72-44 0,-138 67 0,17-10 0,-1-2 0,0 0 0,-1-2 0,-1-1 0,-1-1 0,-1-1 0,-1-1 0,0-1 0,-2-1 0,-1 0 0,-1-1 0,-2-1 0,0-1 0,18-50 0,-9 9 0,-3-1 0,-3-1 0,-4-1 0,-2 0 0,2-87 0,-13 132 0,-1 0 0,-1 0 0,-1 0 0,-1 1 0,-2-1 0,-1 1 0,0 0 0,-2 0 0,-1 0 0,-2 1 0,0 1 0,-1 0 0,-2 1 0,0 0 0,-1 1 0,-2 0 0,0 1 0,-1 1 0,-29-24 0,25 26 0,-1 2 0,-1 0 0,0 2 0,-1 0 0,0 2 0,-1 1 0,-1 0 0,0 2 0,0 2 0,-1 0 0,1 2 0,-1 1 0,-47-1 0,37 3 0,0 2 0,-1 2 0,1 1 0,0 2 0,1 2 0,-72 22 0,49-8 0,-102 53 0,134-59 0,1 2 0,0 1 0,2 2 0,0 0 0,-33 36 0,54-52-124,0 1 0,1-1 0,0 1 0,0 0 0,0 0 0,1 0-1,0 0 1,-1 0 0,2 0 0,-2 7 0,-1 10-6702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38.5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 1 24575,'-1'0'0,"-1"0"0,1 0 0,0 0 0,-1 0 0,1 0 0,0 0 0,-1 0 0,1 1 0,0-1 0,0 0 0,-1 1 0,1-1 0,0 1 0,0-1 0,-1 1 0,1 0 0,0 0 0,0-1 0,-1 2 0,2-1 0,-1 0 0,1-1 0,0 1 0,0 0 0,0 0 0,-1 0 0,1-1 0,0 1 0,0 0 0,0 0 0,0 0 0,0 0 0,1-1 0,-1 1 0,0 0 0,0 0 0,1 0 0,-1-1 0,0 1 0,1 0 0,-1 0 0,1 1 0,6 7 0,0 1 0,1-1 0,14 13 0,-3-3 0,16 27 0,-1 1 0,42 79 0,41 112 0,-100-200 0,115 213 0,-122-231 0,-4-10-227,-1 1-1,-1 0 1,0 0-1,0 1 1,4 22-1,-5-8-6598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39.3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 89 24575,'1'-19'0,"0"14"0,-1 0 0,1 0 0,-1 0 0,0 1 0,0-1 0,0 0 0,-1 0 0,0 0 0,0 0 0,0 1 0,0-1 0,-3-4 0,4 9 0,0-1 0,0 1 0,-1 0 0,1 0 0,0 0 0,0 0 0,0 0 0,0-1 0,-1 1 0,1 0 0,0 0 0,0 0 0,-1 0 0,1 0 0,0 0 0,0 0 0,0 0 0,-1 0 0,1 0 0,0 0 0,0 0 0,-1 0 0,1 0 0,0 0 0,0 0 0,0 0 0,-1 0 0,1 0 0,0 1 0,0-1 0,-1 0 0,1 0 0,0 0 0,0 0 0,0 0 0,0 0 0,-1 1 0,1-1 0,0 0 0,0 0 0,0 0 0,0 1 0,0-1 0,-1 0 0,-6 17 0,1 16 0,2-2 0,2 1 0,2 49 0,1-70 0,0 0 0,1 0 0,0 0 0,1 0 0,0-1 0,0 1 0,2-1 0,-1 1 0,1-1 0,11 16 0,-5-11 0,1-1 0,0 0 0,1 0 0,0-1 0,1-1 0,1 0 0,0-1 0,0-1 0,33 16 0,-41-23 0,0 0 0,0-1 0,1 0 0,-1 0 0,0 0 0,1-1 0,-1 0 0,1-1 0,0 0 0,-1 0 0,1-1 0,-1 1 0,1-2 0,-1 1 0,1-1 0,-1 0 0,0-1 0,0 1 0,0-1 0,0-1 0,-1 1 0,1-1 0,-1-1 0,0 1 0,0-1 0,0 0 0,5-6 0,29-34 0,-1-3 0,59-97 0,-65 94 0,-32 50 0,-1 0 0,1-1 0,0 1 0,0-1 0,-1 1 0,1 0 0,0 0 0,0-1 0,0 1 0,1 0 0,-1 0 0,0 0 0,0 0 0,1 0 0,-1 1 0,0-1 0,1 0 0,-1 1 0,1-1 0,-1 0 0,1 1 0,1-1 0,-2 2 0,0-1 0,0 1 0,0 0 0,0-1 0,0 1 0,0 0 0,0 0 0,0 0 0,0 0 0,-1-1 0,1 1 0,0 0 0,-1 1 0,1-1 0,0 0 0,-1 0 0,0 0 0,1 0 0,-1 0 0,0 0 0,1 2 0,2 12 0,0 1 0,-2-1 0,1 17 0,-2 28 0,-1-32 0,2 0 0,5 42 0,-4-61 0,0-1 0,0 1 0,1-1 0,0 0 0,1 1 0,-1-1 0,1-1 0,1 1 0,0-1 0,0 0 0,0 0 0,9 8 0,-4-4 0,2-1 0,0 0 0,0-1 0,1 0 0,0-1 0,0-1 0,1 0 0,0 0 0,23 6 0,-31-11 0,1 0 0,0-1 0,0 0 0,-1 0 0,1-1 0,0 0 0,0 0 0,0 0 0,0-1 0,-1 0 0,1-1 0,0 1 0,-1-1 0,1 0 0,-1-1 0,1 0 0,-1 0 0,0 0 0,0 0 0,-1-1 0,1 0 0,-1-1 0,8-7 0,1-2 0,-1-1 0,-1-1 0,0 0 0,-1 0 0,-1-1 0,11-25 0,-18 35 0,0 0 0,0-1 0,-1 1 0,0-1 0,0 0 0,-1 1 0,0-1 0,0 0 0,-1 0 0,0 0 0,0 0 0,-1 0 0,0 0 0,0 1 0,-1-1 0,0 0 0,-1 1 0,-5-12 0,-10-11-1365,-1 3-5461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40.1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953 316 24575,'1'-15'0,"-1"1"0,-1-1 0,0 0 0,-1 1 0,-1 0 0,-7-25 0,8 36 0,0-1 0,0 0 0,0 1 0,0-1 0,0 1 0,-1 0 0,1-1 0,-1 1 0,0 0 0,0 1 0,0-1 0,-1 1 0,1-1 0,-1 1 0,1 0 0,-1 0 0,0 0 0,1 1 0,-1-1 0,0 1 0,0 0 0,0 0 0,0 1 0,0-1 0,0 1 0,-1 0 0,1 0 0,-8 1 0,-10 3 0,1 1 0,-1 1 0,1 1 0,0 1 0,1 1 0,0 0 0,-27 18 0,20-12 0,-187 117 0,57-31 0,135-88 0,1 0 0,0 2 0,1 0 0,1 1 0,1 2 0,-26 29 0,35-35 0,1 0 0,0 1 0,0 0 0,1 0 0,1 1 0,0 0 0,1 0 0,1 1 0,0-1 0,1 1 0,0 0 0,0 17 0,1 11 0,1 0 0,3 0 0,1 0 0,12 58 0,-9-75 0,2 0 0,0 0 0,2-1 0,0-1 0,2 1 0,0-2 0,2 0 0,20 26 0,-5-13 0,1-2 0,2-1 0,61 48 0,-28-33 0,88 48 0,-70-50 0,153 63 0,-182-90 0,0-2 0,0-2 0,2-3 0,72 7 0,-24-12 0,0-3 0,159-17 0,-218 7 0,-1-3 0,0-1 0,-1-3 0,47-19 0,159-87 0,-210 97 0,-1-1 0,-2-2 0,0-2 0,46-43 0,-61 49 0,-1 0 0,-1-1 0,-1-2 0,0 0 0,-2 0 0,-1-2 0,20-45 0,-29 53 0,0-1 0,-1 0 0,-1 0 0,-1 0 0,-1 0 0,-1-1 0,0 1 0,-1-1 0,-1 1 0,-1-1 0,-1 1 0,-1 0 0,0 0 0,-2 0 0,-12-29 0,-10-14 0,-4 1 0,-2 2 0,-46-61 0,41 61 0,-13-16 0,-3 2 0,-87-90 0,108 128 0,-3 2 0,-1 1 0,-1 2 0,-1 1 0,-2 3 0,-46-23 0,69 41 0,1 1 0,-1 1 0,0 1 0,-1 0 0,1 1 0,-1 2 0,1 0 0,-1 0 0,0 2 0,0 1 0,0 0 0,1 2 0,-1 0 0,1 1 0,-1 1 0,1 0 0,1 2 0,-1 0 0,1 2 0,0-1 0,1 2 0,0 1 0,1 0 0,0 1 0,-16 15 0,0 4-1365,5-2-5461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4:31.0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24575,'43'0'0,"55"7"0,-84-5 0,1 1 0,0 0 0,-1 2 0,0-1 0,0 2 0,0 0 0,17 10 0,14 13 0,-2 2 0,-1 1 0,-2 3 0,-1 1 0,-1 2 0,-3 1 0,60 85 0,-92-120-91,-1 0 0,0 0 0,1 0 0,-1 0 0,0 1 0,-1-1 0,1 0 0,-1 1 0,0-1 0,0 1 0,0 0 0,-1-1 0,0 1 0,0 6 0,-4 6-6735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40.7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615 7 24575,'0'0'0,"1"-1"0,-1 1 0,0 0 0,0-1 0,0 1 0,1 0 0,-1-1 0,0 1 0,0 0 0,1-1 0,-1 1 0,0 0 0,1 0 0,-1-1 0,0 1 0,1 0 0,-1 0 0,0-1 0,1 1 0,-1 0 0,0 0 0,1 0 0,-1 0 0,1 0 0,-1 0 0,0 0 0,1 0 0,-1-1 0,1 1 0,-1 1 0,0-1 0,1 0 0,-1 0 0,1 0 0,-1 0 0,0 0 0,1 0 0,-1 0 0,1 0 0,-1 1 0,0-1 0,1 0 0,-1 0 0,0 1 0,1-1 0,-1 0 0,0 0 0,0 1 0,1-1 0,-1 0 0,0 1 0,0-1 0,1 0 0,-1 1 0,0-1 0,0 0 0,0 1 0,0-1 0,1 1 0,-1-1 0,0 0 0,0 1 0,0-1 0,0 1 0,0 0 0,-3 29 0,-98 191 0,-8 20 0,30-61 0,-111 189 0,135-270 0,36-64-119,0-1 246,-17 42-1,31-63-340,1 0 0,0 1-1,1-1 1,0 1 0,1 0 0,0 26 0,2-15-6612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41.2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44 24575,'12'-13'0,"-9"9"0,0 1 0,0-1 0,1 1 0,-1 0 0,1 1 0,-1-1 0,7-3 0,-8 5 0,0 1 0,0-1 0,0 1 0,0 0 0,0-1 0,1 1 0,-1 0 0,0 0 0,0 0 0,0 1 0,0-1 0,0 0 0,0 1 0,0 0 0,0-1 0,0 1 0,0 0 0,0 0 0,0 0 0,2 2 0,12 7 0,-1 2 0,-1-1 0,1 1 0,-2 1 0,17 21 0,57 82 0,-60-78 0,31 48 0,50 100 0,-84-146 0,1-2 0,50 57 0,-44-58 0,-1 3 0,26 43 0,-38-36-1365,-14-24-5461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42.0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462 246 24575,'5'-2'0,"0"0"0,1 0 0,-1 0 0,0 0 0,-1-1 0,1 0 0,0 0 0,5-6 0,3 0 0,-11 8 0,69-50 0,-67 48 0,0-1 0,0 0 0,-1 0 0,1 0 0,-1 0 0,0-1 0,0 1 0,0-1 0,0 0 0,-1 0 0,0 0 0,0 0 0,2-8 0,-4 10 0,0 1 0,-1-1 0,1 0 0,-1 1 0,1-1 0,-1 0 0,0 1 0,0-1 0,0 1 0,0-1 0,0 1 0,0-1 0,-1 1 0,1 0 0,-1 0 0,0 0 0,0 0 0,0 0 0,0 0 0,0 0 0,0 1 0,0-1 0,0 1 0,-1-1 0,1 1 0,-1 0 0,1 0 0,-4-1 0,-7-3 0,1 0 0,-1 1 0,0 1 0,-19-3 0,21 5 0,1 0 0,-1 1 0,1 0 0,-1 0 0,0 1 0,1 1 0,0 0 0,-1 0 0,-16 7 0,1 2 0,1 2 0,-32 20 0,49-28 0,-18 10 0,1 2 0,1 1 0,0 0 0,2 2 0,-38 41 0,49-47 0,1 0 0,0 1 0,1 0 0,1 0 0,1 1 0,0 0 0,1 0 0,0 1 0,2 0 0,0 0 0,-3 26 0,5-25 0,0 0 0,1 0 0,1 0 0,1 0 0,0 1 0,2-1 0,0 0 0,1-1 0,0 1 0,2-1 0,0 1 0,11 20 0,-7-17 0,1-1 0,1 0 0,2 0 0,-1-1 0,23 22 0,-28-33 0,1 0 0,1 0 0,-1-1 0,1 0 0,1-1 0,-1 0 0,1 0 0,0-1 0,0-1 0,0 0 0,1 0 0,13 2 0,41 7 0,1-3 0,1-3 0,-1-3 0,84-5 0,-120-3-341,0-1 0,0-2-1,29-10 1,-34 8-6485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42.8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94 0 24575,'1'1'0,"1"-1"0,-1 1 0,0-1 0,1 1 0,-1 0 0,0 0 0,0-1 0,0 1 0,0 0 0,1 0 0,-1 0 0,-1 0 0,1 1 0,0-1 0,0 0 0,0 0 0,0 0 0,-1 1 0,1-1 0,-1 0 0,1 1 0,-1-1 0,1 1 0,-1-1 0,0 0 0,0 1 0,0 2 0,6 46 0,-6-44 0,1 8 0,0 0 0,-1 0 0,-1 1 0,0-1 0,-1 0 0,-1 0 0,0 0 0,-1 0 0,-6 16 0,-6 9 0,2 1 0,3 0 0,0 1 0,-8 82 0,11-42 0,-14 262 0,22-339 0,0-1 0,0 1 0,1 0 0,-1-1 0,1 1 0,0 0 0,0-1 0,0 1 0,0-1 0,1 1 0,0-1 0,-1 0 0,1 1 0,0-1 0,1 0 0,-1 0 0,0-1 0,1 1 0,4 4 0,-1-4 0,-1 1 0,0-1 0,1-1 0,0 1 0,0-1 0,0 0 0,0 0 0,0-1 0,0 0 0,12 1 0,6-1 0,0-2 0,0 0 0,0-2 0,0 0 0,26-9 0,-25 4 33,0 0 0,-1-2 0,35-21 0,35-13-1530,-74 37-5329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43.2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95 24575,'5'-5'0,"7"-2"0,12-5 0,7 0 0,3 2 0,-3-3 0,-3 1 0,0 2 0,-1 3 0,2 3 0,0 2 0,1 1 0,-5 1-8191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43.5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1 258 24575,'0'-5'0,"0"-7"0,10-7 0,4-5 0,10 1 0,0 0 0,2 4 0,-4-1 0,0 4 0,1-1 0,2 2 0,-3-1 0,-1 2 0,2 3 0,-3-1 0,-5 1-8191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44.0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771 88 24575,'-10'-10'0,"0"1"0,0 1 0,-1 0 0,-1 0 0,1 1 0,-1 0 0,0 1 0,-1 1 0,-15-5 0,20 7 0,0 1 0,1 1 0,-1-1 0,0 1 0,0 1 0,0-1 0,0 1 0,1 1 0,-1-1 0,0 2 0,0-1 0,0 1 0,1 0 0,-1 0 0,1 1 0,0 0 0,-8 4 0,-38 26 0,2 2 0,-84 73 0,110-84 0,1 0 0,1 1 0,2 1 0,0 1 0,2 1 0,-27 52 0,30-40 0,2 0 0,2 1 0,1 0 0,3 1 0,1 0 0,2 0 0,2 1 0,1-1 0,8 73 0,4-62 0,2-1 0,2-1 0,2 0 0,24 48 0,-29-72 0,11 27 0,2-2 0,3-1 0,1-1 0,3-1 0,2-2 0,59 65 0,-65-84 0,1 0 0,1-2 0,2-1 0,0-2 0,1-1 0,2-1 0,0-2 0,1-1 0,1-2 0,55 17 0,-32-16 0,1-3 0,1-3 0,119 7 0,-149-18 0,0-1 0,0-1 0,0-2 0,0 0 0,0-3 0,-1 0 0,-1-2 0,1-1 0,47-24 0,-14 0 0,-1-3 0,-2-2 0,-1-2 0,-3-4 0,-1-1 0,-2-3 0,-3-2 0,73-97 0,-95 109 0,-2-1 0,-2-1 0,-2-2 0,-2 0 0,-2-1 0,-1-1 0,-3-1 0,-1 0 0,7-58 0,-16 75 0,-1 0 0,-2 0 0,-1 0 0,-1-1 0,-2 1 0,-1 0 0,-1 0 0,-1 1 0,-1-1 0,-2 2 0,-1-1 0,-1 1 0,-2 0 0,0 1 0,-2 1 0,-21-29 0,9 21 0,-2 0 0,-1 2 0,-1 2 0,-2 1 0,0 1 0,-2 1 0,-1 3 0,-1 1 0,-52-23 0,41 24 0,-1 3 0,-1 2 0,0 2 0,-1 3 0,0 1 0,-1 3 0,-71 0 0,62 8-195,0 4 0,0 2 0,0 3 0,2 3 0,-1 2 0,-86 35 0,112-38-6631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45.0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1474 116 24575,'1'1'0,"1"-1"0,0 0 0,-1 0 0,1 0 0,0 0 0,-1-1 0,1 1 0,0 0 0,-1-1 0,1 1 0,-1-1 0,1 0 0,0 1 0,-1-1 0,1 0 0,-1 0 0,0 0 0,1 0 0,-1 0 0,0 0 0,0 0 0,1-1 0,-1 1 0,0 0 0,0-1 0,0 1 0,-1-1 0,1 1 0,0-1 0,-1 1 0,1-1 0,0-1 0,-1 0 0,0 1 0,0 0 0,0 0 0,0 0 0,-1 0 0,1 0 0,-1 0 0,1 0 0,-1 0 0,0 0 0,0 0 0,0 0 0,0 0 0,0 1 0,0-1 0,0 0 0,-1 0 0,1 1 0,-1-1 0,1 1 0,-1 0 0,1-1 0,-1 1 0,0 0 0,0 0 0,-2-1 0,-7-4 0,0 0 0,0 1 0,-1 1 0,0 0 0,0 0 0,0 1 0,0 1 0,0 0 0,-25 0 0,20 3 0,0 0 0,-1 2 0,1 0 0,0 1 0,0 1 0,-25 11 0,-108 52 0,-232 144 0,299-158 0,2 3 0,3 4 0,3 3 0,2 3 0,-80 96 0,138-144 0,1-1 0,0 2 0,2 0 0,0 0 0,1 1 0,1 1 0,1 0 0,-10 34 0,16-44 0,1 0 0,0 0 0,0 0 0,1 0 0,1 0 0,0 1 0,1-1 0,0 0 0,1 0 0,0 0 0,1 0 0,0 0 0,1-1 0,0 1 0,1-1 0,0 0 0,1 0 0,8 11 0,11 9 0,1 0 0,1-2 0,2-2 0,0 0 0,2-2 0,1-1 0,1-2 0,45 24 0,-11-13 0,2-2 0,1-3 0,105 28 0,-115-43 0,1-2 0,0-3 0,82 2 0,185-22 0,-259 4 0,-1-2 0,0-4 0,121-41 0,-91 18 0,172-92 0,-232 109 0,-2-2 0,-1-2 0,-1 0 0,-1-3 0,49-50 0,-67 60 0,-1 0 0,-1-1 0,0-1 0,-2 0 0,0 0 0,-1-1 0,-1 0 0,-1-1 0,-1 0 0,-1 0 0,0-1 0,3-34 0,-6 30 0,-1-1 0,-2 0 0,0 0 0,-2 1 0,-1-1 0,-1 1 0,-2-1 0,-10-32 0,8 39 0,0-1 0,-2 2 0,0 0 0,-1 0 0,-1 1 0,-1 0 0,0 1 0,-2 0 0,0 1 0,-27-22 0,6 10 0,-2 2 0,-1 1 0,-1 2 0,-1 2 0,0 1 0,-2 3 0,0 1 0,-1 2 0,-1 2 0,0 2 0,0 2 0,-1 2 0,-75 0 0,93 8 17,-1 0 0,1 2 1,0 2-1,1 0 0,-1 2 0,-39 16 0,46-15-182,1 1 0,-1 1 0,2 0 0,-1 2 0,2 0 0,0 1 0,0 1 0,-22 25 0,21-17-6661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1:51.5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94 24575,'0'-3'0,"0"-1"0,0 1 0,0-1 0,1 0 0,0 1 0,-1-1 0,1 1 0,1-1 0,-1 1 0,0 0 0,1-1 0,0 1 0,0 0 0,0 0 0,0 0 0,0 0 0,0 1 0,1-1 0,3-3 0,-1 3 0,-1 0 0,1 0 0,0 1 0,0-1 0,0 1 0,1 0 0,-1 0 0,0 1 0,1 0 0,0 0 0,8-1 0,-4 2 0,-1-1 0,1 2 0,0-1 0,0 1 0,-1 1 0,1 0 0,-1 0 0,0 1 0,1 0 0,-1 0 0,0 1 0,-1 1 0,1-1 0,10 9 0,-7-2 0,-1 1 0,0 1 0,-1 0 0,0 0 0,-1 1 0,-1 0 0,0 1 0,-1-1 0,0 2 0,-1-1 0,-1 1 0,-1-1 0,0 1 0,-1 1 0,0-1 0,-2 0 0,0 1 0,-1-1 0,0 1 0,-1-1 0,-6 26 0,5-35 6,-2 1-1,1-1 1,-1 0-1,0 0 0,-1 0 1,0-1-1,0 1 1,0-1-1,-1 0 1,1-1-1,-1 0 1,-1 1-1,1-2 0,-1 1 1,0-1-1,0 0 1,0 0-1,-1-1 1,1 0-1,-1 0 1,-14 2-1,11-2-104,0 0 0,-1-1 0,1-1 0,0 0 0,-1 0 0,1-1 0,-1-1 0,1 0 0,-1 0 0,1-1 0,0 0 0,0-1 0,0-1 0,-20-8 0,11-1-6727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1:51.8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159 0 24575,'0'0'0,"0"0"0,0 0 0,0 0 0,0 0 0,0 0 0,1 0 0,-1 0 0,0 0 0,0 0 0,0 0 0,0 0 0,0 0 0,0 0 0,1 0 0,-1 0 0,0 0 0,0 0 0,0 0 0,0 0 0,0 1 0,0-1 0,0 0 0,1 0 0,-1 0 0,0 0 0,0 0 0,0 0 0,0 0 0,0 0 0,0 0 0,0 1 0,0-1 0,0 0 0,0 0 0,0 0 0,0 0 0,0 0 0,0 0 0,0 0 0,0 1 0,0-1 0,1 0 0,-1 0 0,0 0 0,-1 0 0,1 0 0,0 0 0,0 1 0,0-1 0,0 0 0,0 0 0,0 0 0,0 0 0,0 0 0,0 0 0,0 1 0,0-1 0,-8 11 0,-18 13 0,22-21 0,-10 9 0,1 0 0,1 1 0,0 0 0,1 1 0,1 1 0,0 0 0,0 0 0,-10 24 0,18-33 0,0-1 0,0 0 0,1 1 0,-1-1 0,1 1 0,0 0 0,1 0 0,-1-1 0,1 1 0,0 0 0,1 0 0,-1-1 0,1 1 0,0 0 0,1-1 0,-1 1 0,1-1 0,0 1 0,1-1 0,-1 0 0,1 0 0,0 0 0,0 0 0,1 0 0,-1-1 0,1 0 0,0 0 0,0 0 0,1 0 0,4 4 0,0-2 11,0-1 0,0 1 0,0-1 0,1-1 0,0 0 0,0 0-1,0-1 1,0 0 0,0-1 0,12 2 0,-15-3-98,0-1-1,-1 1 1,1-1 0,0-1-1,0 1 1,-1-1 0,1 0-1,0 0 1,-1-1-1,1 0 1,-1 0 0,0-1-1,0 0 1,0 0 0,0 0-1,9-7 1,6-10-6739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4:31.5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1 570 24575,'1'-5'0,"1"0"0,0 1 0,1-1 0,-1 1 0,1 0 0,0 0 0,0-1 0,0 2 0,1-1 0,-1 0 0,1 1 0,4-4 0,3-3 0,96-117 0,-44 58 0,-40 41 0,41-36 0,10-7-22,-56 52-170,0 1 0,1 0 0,2 1 0,-1 1 1,2 1-1,27-15 0,-24 19-6634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1:52.8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84 70 24575,'2'-10'0,"-1"-1"0,-17 11 0,11 3 0,0-1 0,1 1 0,-1 0 0,1 0 0,-1 1 0,1-1 0,0 1 0,1 0 0,-1 0 0,0 0 0,1 1 0,0-1 0,0 1 0,-3 7 0,5-11 0,0 1 0,0 0 0,0 0 0,0 0 0,0 0 0,1 0 0,-1 0 0,1 0 0,-1 0 0,1 0 0,0 0 0,0 0 0,0 0 0,0 0 0,0 0 0,0 0 0,0 0 0,1 0 0,-1 0 0,1 1 0,-1-2 0,1 1 0,0 0 0,0 0 0,0 0 0,0 0 0,0 0 0,0-1 0,1 1 0,-1-1 0,1 1 0,-1-1 0,1 1 0,-1-1 0,1 0 0,0 1 0,-1-1 0,1 0 0,3 1 0,4 0 0,0 1 0,0-2 0,0 1 0,-1-1 0,1-1 0,0 1 0,0-2 0,0 1 0,0-1 0,0 0 0,0-1 0,0 0 0,-1-1 0,1 0 0,-1 0 0,1-1 0,-1 0 0,9-6 0,4-2 0,-1-1 0,0-1 0,-1-1 0,-1-1 0,28-30 0,-43 42 0,0 0 0,0 0 0,0 0 0,-1 0 0,1 0 0,-1 0 0,0-1 0,1-5 0,-3 15 0,0 0 0,1 1 0,-1-1 0,1 0 0,0 1 0,0-1 0,1 0 0,0 0 0,0 0 0,0 0 0,0 0 0,1-1 0,-1 1 0,1 0 0,0-1 0,1 0 0,-1 0 0,1 0 0,5 4 0,8 6 0,1-2 0,0-1 0,34 17 0,-38-22 0,0 1 0,-1 0 0,0 1 0,0 0 0,-1 1 0,0 0 0,18 20 0,-29-28 0,1 1 0,0 0 0,-1 0 0,0 0 0,1 0 0,-1 0 0,0 1 0,0-1 0,-1 0 0,1 0 0,0 1 0,-1-1 0,1 1 0,-1-1 0,0 0 0,1 1 0,-1-1 0,-1 1 0,1-1 0,0 1 0,0-1 0,-2 3 0,1-2 0,-1-1 0,1 1 0,-1 0 0,0 0 0,0-1 0,0 1 0,-1-1 0,1 0 0,-1 0 0,1 0 0,-1 0 0,0 0 0,0 0 0,-3 1 0,-12 5 0,0-1 0,0-1 0,-1-1 0,-24 4 0,39-8 0,-25 4-113,18-4-1,0 0 0,0 1 0,0 0 1,1 1-1,-1 0 0,1 1 0,0 0 0,0 1 1,0 0-1,-12 9 0,8 1-6712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1:54.0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0 24575,'-2'68'0,"0"-40"0,2-1 0,0 1 0,2-1 0,6 34 0,-7-57 0,0 0 0,0-1 0,0 1 0,1 0 0,-1-1 0,1 1 0,0-1 0,0 0 0,0 0 0,1 0 0,-1 0 0,1 0 0,-1 0 0,1 0 0,0-1 0,0 1 0,0-1 0,1 0 0,5 3 0,-2-3 0,0 1 0,-1-2 0,1 1 0,0-1 0,0 0 0,0 0 0,0-1 0,0 0 0,0 0 0,10-2 0,-1-1 0,1-1 0,-1 0 0,1-1 0,-1-1 0,-1 0 0,1-1 0,-1-1 0,22-15 0,-21 10 0,0-2 0,-1 0 0,-1-1 0,-1 0 0,0-1 0,-1 0 0,0-1 0,-2-1 0,0 0 0,7-22 0,-22 57 0,0-1 0,1 1 0,1 0 0,0 0 0,1 0 0,1 0 0,1 1 0,0-1 0,1 0 0,4 27 0,-3-36 0,-1-1 0,1 0 0,0 1 0,1-1 0,-1 0 0,1 0 0,1 0 0,-1 0 0,1-1 0,0 1 0,0-1 0,0 0 0,1 0 0,0 0 0,0-1 0,0 0 0,1 0 0,-1 0 0,1-1 0,0 1 0,0-1 0,0-1 0,0 1 0,1-1 0,-1 0 0,0-1 0,1 1 0,13 0 0,-13-1 0,0-1 0,1 1 0,-1-1 0,0-1 0,1 1 0,-1-1 0,0-1 0,0 1 0,0-1 0,0-1 0,0 1 0,0-1 0,-1 0 0,1-1 0,-1 1 0,0-1 0,0-1 0,0 1 0,0-1 0,-1 0 0,0 0 0,0 0 0,0-1 0,-1 0 0,1 0 0,4-11 0,56-108-1365,-51 98-5461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1:54.6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64 24575,'5'0'0,"8"0"0,5 0 0,6 0 0,4 0 0,2 0 0,2-5 0,0-2 0,-5-5 0,-3 0 0,1 1 0,1 4 0,1 1 0,2 4 0,0 0 0,1 2 0,-5 0-8191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1:55.0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24575,'54'0'0,"136"4"0,-156-1 0,1 1 0,-1 2 0,50 16 0,-63-15 0,-2 0 0,23 12 0,-38-17 0,0 0 0,0 0 0,0 1 0,0 0 0,-1-1 0,1 1 0,-1 0 0,1 1 0,-1-1 0,0 1 0,0-1 0,-1 1 0,1 0 0,-1 0 0,0 0 0,3 6 0,-5-7 0,0-1 0,0 1 0,0 0 0,0-1 0,0 1 0,-1 0 0,1-1 0,-1 1 0,1-1 0,-1 1 0,0-1 0,0 1 0,0-1 0,-1 1 0,1-1 0,0 0 0,-1 0 0,0 0 0,1 0 0,-1 0 0,0 0 0,0 0 0,0 0 0,0-1 0,-1 1 0,-3 2 0,-9 4 0,0 1 0,-32 11 0,33-14 0,-137 44 0,38-15 0,110-34-54,-15 5-383,2 1 0,-32 16 0,29-9-6389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00.6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24575,'4'1'0,"1"1"0,-1 0 0,1 0 0,-1 0 0,0 1 0,0-1 0,0 1 0,0 0 0,0 0 0,-1 1 0,4 3 0,13 11 0,192 121 0,26 18 0,-128-86-23,-76-53-201,-2 3 1,0 0-1,-1 2 0,-2 1 1,37 38-1,-50-41-6602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00.9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1 761 24575,'0'-12'0,"2"1"0,-1-1 0,1 1 0,1 0 0,0 0 0,1 0 0,0 0 0,0 0 0,1 1 0,1 0 0,0 0 0,0 0 0,1 1 0,0 0 0,1 0 0,10-9 0,14-17 0,379-383 0,-403 411-136,-1 0-1,1 0 1,-1-1-1,0 0 1,-1 0-1,0 0 1,-1-1-1,1 0 0,6-18 1,-4 4-6690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01.8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644 61 24575,'1'-3'0,"-1"1"0,-1 0 0,1-1 0,0 1 0,0 0 0,-1-1 0,1 1 0,-1 0 0,0 0 0,0 0 0,0-1 0,0 1 0,0 0 0,0 0 0,0 0 0,-1 1 0,1-1 0,-1 0 0,1 0 0,-1 1 0,0-1 0,-1-1 0,-1 1 0,0 1 0,1-1 0,-1 1 0,0 0 0,0-1 0,0 2 0,0-1 0,0 0 0,0 1 0,0 0 0,-7 0 0,-1 1 0,1 1 0,-1 0 0,1 0 0,0 1 0,0 1 0,0 0 0,1 0 0,-14 8 0,-15 16 0,-70 62 0,17-11 0,74-64 0,1 1 0,1 0 0,0 1 0,1 1 0,1 0 0,1 1 0,1 1 0,0 0 0,2 0 0,0 1 0,1 1 0,1 0 0,2 0 0,-6 29 0,0 21 0,3 1 0,4 1 0,4 83 0,2-136 0,2-1 0,0 1 0,0-1 0,2 0 0,14 37 0,0-10 0,32 54 0,-33-69 0,1-1 0,2-1 0,1 0 0,40 41 0,-43-53 0,0-1 0,2 0 0,0-2 0,1 0 0,0-1 0,1-2 0,27 12 0,-10-10 0,1 0 0,0-3 0,0-1 0,1-3 0,1-1 0,79 1 0,-70-8 0,0-2 0,-1-3 0,1-2 0,-2-2 0,66-22 0,-14 2 0,-50 16 0,71-30 0,-99 34 0,0-2 0,-1 0 0,0-2 0,-1 0 0,-1-1 0,0-2 0,-1 0 0,-1-1 0,0-1 0,-2-1 0,26-37 0,-19 20 0,-2-2 0,-2-1 0,-2 0 0,-1-1 0,-3-1 0,-1-1 0,-2 0 0,-2 0 0,-1-1 0,-3 0 0,-2 0 0,-1-1 0,-7-66 0,2 90 0,-1 0 0,0 0 0,-2 0 0,-1 0 0,0 1 0,-1 0 0,-1 1 0,-1-1 0,-1 2 0,-1 0 0,0 0 0,-1 1 0,-1 0 0,-1 1 0,0 1 0,-1 1 0,0 0 0,-1 1 0,-1 0 0,0 2 0,-1 0 0,0 1 0,0 1 0,-32-10 0,8 4 0,-1 3 0,-1 1 0,0 2 0,0 3 0,-77-3 0,41 14-123,1 2 0,0 4 0,-121 34 0,132-29-750,43-10-5953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02.6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1 0,0 0 0,1-1 0,-1 1 0,0 0 0,0-1 0,0 1 0,0 0 0,0 0 0,0 0 0,0 0 0,-1 0 0,1 0 0,0 0 0,0 0 0,-1 0 0,1 0 0,-1 1 0,1-1 0,-1 0 0,1 0 0,-1 1 0,0-1 0,0 0 0,1 3 0,5 41 0,-5-39 0,7 154 0,5 42 0,-8-171-341,2 0 0,1-1-1,21 52 1,-18-56-6485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03.0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0 432 24575,'29'0'0,"-5"1"0,1-2 0,35-4 0,-51 3 0,-1 0 0,0 0 0,0-1 0,0 0 0,0-1 0,0 1 0,-1-1 0,1-1 0,-1 1 0,13-12 0,-3 0 0,0-1 0,-1-1 0,0 0 0,15-26 0,-26 38 0,-1 0 0,0 0 0,-1-1 0,0 0 0,0 0 0,0 0 0,-1 0 0,0 0 0,0 0 0,-1-1 0,0 1 0,0 0 0,-1-1 0,0 1 0,0-1 0,-1 1 0,-3-15 0,1 16 0,0 0 0,0 0 0,-1 0 0,0 0 0,0 1 0,0 0 0,-1 0 0,0 0 0,0 0 0,0 1 0,-1-1 0,1 1 0,-1 1 0,0-1 0,-10-4 0,-2 0 0,1 1 0,-1 1 0,-1 0 0,-27-4 0,37 8-97,1 1-1,-1 0 1,0 0-1,1 1 1,-1 1-1,1-1 1,-1 1-1,1 1 1,-1-1-1,1 2 1,-1-1-1,1 1 0,-14 7 1,-5 5-6729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03.7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491 153 24575,'-1'-1'0,"1"0"0,-1-1 0,1 1 0,-1 0 0,0 0 0,1 0 0,-1 0 0,0 0 0,0 0 0,0 0 0,0 0 0,0 0 0,0 0 0,0 0 0,0 0 0,0 1 0,-1-1 0,1 0 0,0 1 0,0-1 0,-1 1 0,1 0 0,0-1 0,-1 1 0,1 0 0,0 0 0,-1 0 0,1 0 0,-2 0 0,-43-1 0,31 4 0,0 0 0,1 1 0,-1 0 0,1 2 0,1-1 0,-1 2 0,1 0 0,0 0 0,0 1 0,1 1 0,0 0 0,1 0 0,-21 23 0,10-8 0,1 1 0,1 2 0,1 0 0,1 0 0,-18 41 0,26-41 0,1 0 0,1 1 0,1 0 0,2 0 0,1 1 0,0 45 0,-7 40 0,4-47 0,3 110 0,4-175 0,1 7 0,0 0 0,1 0 0,0 0 0,0 0 0,1-1 0,1 1 0,-1-1 0,1 0 0,1 1 0,-1-2 0,1 1 0,1 0 0,-1-1 0,1 0 0,1-1 0,-1 1 0,1-1 0,0 0 0,16 9 0,2 1 0,2-1 0,0 0 0,0-3 0,52 18 0,-29-16 0,2-1 0,-1-3 0,1-2 0,1-2 0,-1-3 0,1-2 0,0-2 0,79-12 0,-102 4 0,1 0 0,-2-2 0,1 0 0,-2-3 0,0 0 0,0-2 0,31-23 0,-15 8 0,-1-2 0,-1-1 0,-2-2 0,40-47 0,-60 59 0,0-2 0,-2 0 0,-1-1 0,-1 0 0,-2-2 0,0 0 0,-2 0 0,11-41 0,-14 33 0,-1-1 0,-1 0 0,-2 0 0,-2 0 0,-2 0 0,-6-74 0,1 95 0,-1 0 0,0 1 0,-1-1 0,-1 1 0,0 1 0,-1 0 0,-1 0 0,0 0 0,-1 1 0,-1 0 0,0 1 0,-1 0 0,0 1 0,-1 1 0,0 0 0,-15-10 0,5 5 0,-1 1 0,0 2 0,-1 0 0,0 2 0,-1 0 0,0 2 0,0 1 0,-1 1 0,-35-5 0,45 11 0,-1 0 0,1 0 0,0 2 0,0 0 0,-1 2 0,-19 4 0,-6 5 0,-45 19 0,56-19 0,14-6-273,0 0 0,-1-1 0,0-2 0,-35 4 0,28-6-6553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4:32.2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662 0 24575,'-5'4'0,"-1"-1"0,1 1 0,0 0 0,0 0 0,1 0 0,-1 1 0,1 0 0,0 0 0,0 0 0,-5 10 0,-18 18 0,-256 276 0,230-246 0,2 2 0,3 2 0,-55 105 0,73-123-1365,19-30-5461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04.7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832 125 24575,'-1'-2'0,"1"1"0,-1-1 0,0 1 0,0-1 0,1 1 0,-1 0 0,0-1 0,0 1 0,-1 0 0,1 0 0,0 0 0,0-1 0,0 1 0,-1 1 0,1-1 0,-1 0 0,1 0 0,0 0 0,-1 1 0,1-1 0,-1 1 0,0-1 0,1 1 0,-1 0 0,1-1 0,-1 1 0,-2 0 0,-47-4 0,34 6 0,0 0 0,1 1 0,-1 1 0,1 0 0,0 2 0,0-1 0,1 2 0,-1 0 0,-14 10 0,-23 16 0,-50 42 0,93-68 0,-19 19 0,0 1 0,2 2 0,1 1 0,-23 33 0,-32 37 0,60-77 0,2 1 0,0 1 0,2 0 0,-20 39 0,29-48 0,1 2 0,0-1 0,2 1 0,0 0 0,0 0 0,2 0 0,0 0 0,0 30 0,2 0 0,2 1 0,1-1 0,3 0 0,2 0 0,23 84 0,-16-96 0,2 0 0,1 0 0,2-2 0,33 47 0,108 117 0,-142-180 0,0-1 0,1 0 0,1-2 0,0 0 0,1-1 0,1-2 0,27 13 0,-12-9 0,1-1 0,0-2 0,68 13 0,-14-9 0,1-5 0,127 2 0,-172-15 0,1-1 0,-1-3 0,-1-2 0,1-2 0,-1-2 0,65-24 0,119-68 0,-201 87 0,-2-2 0,0-1 0,-1-1 0,-1-1 0,36-38 0,-32 26 0,-3 0 0,0-2 0,-3-1 0,38-73 0,-48 79 0,-2-1 0,-1 0 0,-1 0 0,-2-1 0,-1-1 0,-2 1 0,2-38 0,-1-164 0,-7 188 0,-3 0 0,-1 0 0,-12-47 0,4 52 0,-2 1 0,-1 1 0,-3 0 0,-1 1 0,-2 1 0,-1 1 0,-2 2 0,-49-54 0,54 67 0,0 1 0,-2 0 0,0 2 0,-40-25 0,46 34 0,1 1 0,-2 0 0,1 1 0,-1 0 0,0 2 0,0 0 0,-1 1 0,-28-3 0,-82-5 0,-165-6 0,29 19 0,254 0 9,1 0 1,0 0-1,-1 1 0,1 0 0,0 1 1,0 0-1,1 0 0,-1 1 0,1 0 0,-1 0 1,1 1-1,-11 9 0,3-1-306,0 0 0,1 1 0,1 1 0,-21 28 0,24-27-6529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05.4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97 24575,'-1'0'0,"0"0"0,0 0 0,0-1 0,0 1 0,0 0 0,1 0 0,-1-1 0,0 1 0,0-1 0,0 1 0,1 0 0,-1-1 0,0 0 0,0 1 0,1-1 0,-1 1 0,0-1 0,1 0 0,-1 1 0,1-1 0,-1 0 0,1 0 0,-1 0 0,1 1 0,0-1 0,-1 0 0,1 0 0,0 0 0,0 0 0,-1 0 0,1 0 0,0 1 0,0-1 0,0 0 0,0 0 0,0 0 0,0 0 0,0 0 0,1-1 0,-1-1 0,0 1 0,1-1 0,-1 0 0,1 1 0,0-1 0,0 0 0,0 1 0,0-1 0,0 1 0,0 0 0,1-1 0,2-3 0,2 2 0,0 0 0,0 0 0,0 1 0,0 0 0,1 0 0,-1 1 0,1-1 0,0 1 0,0 1 0,0-1 0,0 1 0,0 1 0,13-1 0,-4 1 0,0 1 0,0 0 0,0 1 0,0 1 0,17 5 0,-27-5 0,1 0 0,-1 0 0,0 1 0,0 0 0,-1 0 0,1 0 0,-1 1 0,0 0 0,0 0 0,0 0 0,-1 1 0,0-1 0,0 1 0,0 0 0,-1 0 0,0 1 0,0-1 0,0 1 0,-1-1 0,0 1 0,0 0 0,-1 0 0,0 0 0,0 8 0,0-8 0,0 0 0,0 1 0,-1-1 0,0 1 0,-1-1 0,1 0 0,-2 1 0,1-1 0,-1 0 0,0 0 0,0 0 0,-1 0 0,0 0 0,0 0 0,-1-1 0,0 1 0,0-1 0,0 0 0,-1 0 0,0-1 0,0 1 0,0-1 0,-7 5 0,-4-2 0,0 0 0,-1-1 0,0 0 0,0-2 0,-1 0 0,0-1 0,1 0 0,-1-2 0,0 0 0,-1-1 0,-27-2 0,39 0 61,12 1-1487,7-1-5400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06.0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100 1 24575,'11'0'0,"15"1"0,-24 5 0,-12 6 0,-4 0 0,0 2 0,1 0 0,1 1 0,0 0 0,1 0 0,1 2 0,-10 18 0,16-28 0,1 1 0,0 0 0,0 0 0,0 0 0,1 0 0,0 0 0,1 0 0,0 1 0,0-1 0,1 1 0,0-1 0,1 0 0,0 1 0,0-1 0,0 0 0,1 1 0,0-1 0,7 15 0,-6-20 0,-1 1 0,1 0 0,0-1 0,0 0 0,0 0 0,1 0 0,-1 0 0,1 0 0,-1-1 0,1 1 0,0-1 0,0 0 0,0 0 0,0-1 0,1 1 0,-1-1 0,0 0 0,1 0 0,-1 0 0,1-1 0,-1 1 0,1-1 0,-1 0 0,6-1 0,2 0 0,1 0 0,-1 0 0,1-1 0,-1-1 0,0 0 0,0-1 0,18-8 0,-13 2-100,0 0-1,0-2 1,22-19 0,-24 18-864,1 0-5862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07.8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24575,'11'1'0,"0"1"0,1 0 0,-1 0 0,0 1 0,0 1 0,-1 0 0,1 0 0,-1 1 0,0 0 0,11 8 0,5 4 0,-1 1 0,34 32 0,-27-17 0,-2 2 0,35 50 0,-1-1 0,25 32 0,68 77 0,-48-59 0,-42-49 0,-13-26 0,-40-46 0,0 1 0,-1 1 0,-1 0 0,0 0 0,15 29 0,-15-21-90,-8-18-16,0 1 0,0 0-1,-1 0 1,0 1 0,0-1 0,-1 0-1,0 1 1,0 0 0,0 0-1,-1-1 1,1 11 0,-7-6-6720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10.4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386 7 24575,'0'1'0,"0"-1"0,0 1 0,0-1 0,0 0 0,-1 1 0,1-1 0,0 0 0,0 0 0,-1 1 0,1-1 0,0 0 0,-1 1 0,1-1 0,0 0 0,-1 0 0,1 0 0,0 0 0,-1 1 0,1-1 0,-1 0 0,1 0 0,0 0 0,-1 0 0,1 0 0,0 0 0,-1 0 0,1 0 0,-1 0 0,1 0 0,0 0 0,-1 0 0,1 0 0,-1 0 0,1 0 0,0 0 0,-1-1 0,1 1 0,0 0 0,-1 0 0,1 0 0,0-1 0,-1 1 0,1 0 0,0 0 0,-1-1 0,1 1 0,0 0 0,0-1 0,-1 1 0,1 0 0,0-1 0,0 1 0,0 0 0,-1-1 0,1 1 0,0 0 0,0-1 0,0 1 0,0-1 0,0 1 0,0 0 0,0-1 0,0 1 0,0-1 0,0 1 0,0 0 0,0-1 0,0 1 0,0-1 0,-25 28 0,22-24 0,-20 26 0,1 1 0,1 1 0,1 0 0,-26 62 0,-45 146 0,52-130 0,30-79 0,1 1 0,-6 45 0,10-46 0,-2 0 0,-15 48 0,12-60-1365,1-6-5461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11.8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249 19 24575,'26'-5'0,"-15"-1"0,-11 6 0,0 0 0,0-1 0,0 1 0,0 0 0,0 0 0,0 0 0,0 0 0,0-1 0,1 1 0,-1 0 0,0 0 0,0 0 0,0-1 0,0 1 0,0 0 0,0 0 0,0 0 0,0-1 0,0 1 0,0 0 0,0 0 0,0 0 0,-1-1 0,1 1 0,0 0 0,0 0 0,0 0 0,0 0 0,0-1 0,0 1 0,0 0 0,0 0 0,-1 0 0,1 0 0,0 0 0,0-1 0,0 1 0,0 0 0,0 0 0,-1 0 0,1 0 0,0 0 0,0 0 0,0 0 0,-1 0 0,-2-1 0,0 1 0,0 0 0,-1 0 0,1 0 0,0 1 0,0-1 0,-1 1 0,1 0 0,0 0 0,0 0 0,0 0 0,0 0 0,-5 4 0,5-4 0,-12 7 0,1 0 0,1 0 0,-1 1 0,1 1 0,1 0 0,0 1 0,0 1 0,2 0 0,-1 0 0,1 1 0,1 0 0,0 0 0,-7 17 0,6-10 0,0 1 0,2 0 0,1 0 0,0 0 0,2 1 0,0 0 0,2 0 0,-2 44 0,4-51 0,1-1 0,1 0 0,1 1 0,-1-1 0,2 0 0,0 0 0,1 0 0,1-1 0,0 1 0,0-1 0,1 0 0,1 0 0,0-1 0,1 0 0,0 0 0,1-1 0,1 0 0,-1 0 0,2-1 0,-1-1 0,1 0 0,1 0 0,-1-1 0,21 11 0,-13-10 0,1 0 0,1-1 0,-1-1 0,1-1 0,0-1 0,40 5 0,-20-7 0,-1-2 0,72-6 0,-100 3-76,-1 0 1,1 0-1,-1-1 0,1-1 0,-1 0 0,0 0 0,-1-1 0,1 0 1,-1-1-1,0-1 0,0 1 0,-1-2 0,0 1 0,0-1 1,0 0-1,-1-1 0,11-15 0,-8 8-6750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10.9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24575,'4'2'0,"1"0"0,-1 0 0,0 0 0,1 0 0,-1 1 0,0 0 0,0 0 0,-1 0 0,1 0 0,0 0 0,5 8 0,1-1 0,178 186 0,-169-174 0,201 254 0,-190-230-227,3-2-1,1-1 1,2-1-1,2-2 1,84 68-1,-102-95-6598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12.6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0 24575,'0'29'0,"-2"0"0,-1 0 0,-11 47 0,7-33 0,2 0 0,2 0 0,4 80 0,1-46 0,-2-66 0,0 0 0,1 0 0,1 1 0,0-1 0,0 0 0,1 0 0,0-1 0,1 1 0,5 10 0,-6-17 0,-1 1 0,1-1 0,0 0 0,0 1 0,1-2 0,-1 1 0,1 0 0,0-1 0,0 1 0,0-1 0,0 0 0,1-1 0,-1 1 0,1-1 0,0 0 0,-1 0 0,1 0 0,0 0 0,0-1 0,0 0 0,8 1 0,4-2-124,-1 0 0,1 0 0,0-2 0,-1 0 0,1-1 0,-1 0-1,0-1 1,0-1 0,0-1 0,22-11 0,-18 7-6702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12.9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64 24575,'0'-5'0,"5"-2"0,7-4 0,6-2 0,6 3 0,4 2 0,2 3 0,2 2 0,-6 2-8191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13.3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1 206 24575,'0'-5'0,"0"-7"0,0-7 0,0-5 0,5 1 0,1 0 0,6 4 0,1-1 0,2 4 0,5 4 0,4 5 0,-3-3 0,1 1 0,-3 2-8191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11.79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0 730 24575,'0'106'0,"13"-129"0,4-20 0,222-489 0,-191 450 41,-33 60-392,0-2-1,-2 0 1,13-35-1,-18 33-6474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4:33.0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12 24575,'25'-6'0,"-23"5"0,0 0 0,-1 1 0,1-1 0,-1 0 0,1 1 0,0 0 0,0-1 0,-1 1 0,1 0 0,0 0 0,0 0 0,-1 0 0,1 0 0,0 1 0,0-1 0,-1 0 0,1 1 0,0-1 0,-1 1 0,1 0 0,-1-1 0,1 1 0,1 1 0,8 5 0,0 0 0,0 1 0,-1 0 0,0 1 0,-1 0 0,0 0 0,0 1 0,14 22 0,-5-1 0,27 62 0,7 13 0,-23-62 0,1-1 0,38 39 0,0 1 0,-60-74-113,15 21 354,-22-30-281,-1 1 0,1 0-1,-1-1 1,1 1 0,-1-1-1,0 1 1,1 0 0,-1-1-1,0 1 1,1 0-1,-1-1 1,0 1 0,0 0-1,0-1 1,0 1 0,1 0-1,-1 0 1,0-1-1,0 1 1,-1 0 0,1-1-1,0 1 1,0 0 0,0 0-1,0-1 1,-1 1 0,1 0-1,0-1 1,0 1-1,-1-1 1,1 1 0,-1 0-1,1-1 1,0 1 0,-1-1-1,0 1 1,-11 5-6786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13.7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375 282 24575,'0'-2'0,"-1"-1"0,1 1 0,-1 0 0,0-1 0,1 1 0,-1 0 0,0-1 0,-1 1 0,1 0 0,0 0 0,-1 0 0,1 0 0,-1 0 0,1 0 0,-1 1 0,0-1 0,0 1 0,0-1 0,0 1 0,0-1 0,0 1 0,0 0 0,-1 0 0,1 0 0,0 0 0,-5 0 0,3-1 0,0 1 0,-1 0 0,0 0 0,1 0 0,-1 0 0,0 1 0,1 0 0,-1 0 0,0 0 0,1 0 0,-1 1 0,-9 2 0,4 2 0,0 1 0,1 0 0,-1 1 0,1 0 0,0 0 0,1 1 0,0 0 0,0 0 0,-7 11 0,-59 91 0,59-85 0,3-4 0,2 1 0,0 0 0,1 0 0,1 1 0,1 1 0,1-1 0,1 1 0,2 0 0,0 0 0,1 45 0,3-40 0,1 0 0,1-1 0,2 1 0,0-1 0,2 0 0,2-1 0,0 0 0,25 50 0,-15-49 0,2-1 0,0-1 0,2-1 0,1-1 0,50 40 0,-49-42 0,-6-5 0,1-1 0,1-1 0,0-1 0,0-1 0,1-1 0,1 0 0,0-2 0,1-1 0,0-1 0,0 0 0,1-2 0,0-1 0,46 3 0,-39-5 0,-1-1 0,1-2 0,0-1 0,-1-2 0,1-1 0,-1-1 0,0-2 0,0-1 0,32-13 0,-31 7 0,-1-1 0,-1-2 0,0-1 0,-1-1 0,-1-2 0,-1-1 0,-1-1 0,-1-1 0,-1-1 0,-1-1 0,-2-1 0,0-1 0,-2-1 0,-1-1 0,-1 0 0,-2-1 0,-1-1 0,-1 0 0,-2-1 0,-2-1 0,0 1 0,-3-1 0,6-70 0,-12 77 0,0 0 0,-2 0 0,-1-1 0,-1 1 0,-1 1 0,-10-30 0,8 36 0,-1 0 0,-1 1 0,-1 0 0,-1 1 0,0 0 0,-1 1 0,-1 0 0,-22-22 0,7 12 0,-1 1 0,-1 1 0,-2 1 0,0 2 0,-2 2 0,0 0 0,-1 3 0,-1 1 0,0 1 0,-1 2 0,-55-11 0,55 17-124,0 2 0,-1 2 0,0 1 0,1 2 0,-1 2 0,0 1-1,1 2 1,0 2 0,0 1 0,-68 25 0,67-17-6702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14.7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764 129 24575,'6'-24'0,"-5"22"0,0 1 0,-1 0 0,1 0 0,0-1 0,-1 1 0,1 0 0,-1-1 0,0 1 0,1-1 0,-1 1 0,0-1 0,0 1 0,0 0 0,0-1 0,0 1 0,0-1 0,-1 1 0,1-1 0,0 1 0,-1 0 0,1-1 0,-1 1 0,1 0 0,-1-1 0,0 1 0,1 0 0,-1 0 0,0-1 0,-2-1 0,-1 0 0,0 0 0,-1-1 0,0 2 0,0-1 0,0 0 0,0 1 0,0 0 0,0 0 0,0 0 0,-1 1 0,1 0 0,-1 0 0,1 0 0,-10 1 0,1-1 0,0 1 0,0 1 0,0 0 0,-24 5 0,22-1 0,0 1 0,1 1 0,0 0 0,0 1 0,1 0 0,0 1 0,-18 15 0,-85 84 0,87-78 0,-27 25 0,23-25 0,1 2 0,2 1 0,-47 64 0,70-81 0,0 0 0,0 1 0,2-1 0,0 1 0,1 1 0,-4 18 0,-10 110 0,19-126 0,0 0 0,2 0 0,0 0 0,1 0 0,1 0 0,1 0 0,1-1 0,0 0 0,16 31 0,0-7 0,2-1 0,56 75 0,-43-70 0,2-2 0,2-2 0,2-2 0,2-1 0,1-3 0,2-2 0,77 44 0,-80-56 0,0-1 0,2-2 0,0-2 0,2-3 0,-1-1 0,2-3 0,0-2 0,0-2 0,58 0 0,-85-6 0,25 0 0,-1-1 0,62-10 0,-94 8 0,0-1 0,-1-1 0,1 0 0,-1-1 0,0-1 0,0 0 0,-1-1 0,0 0 0,0-1 0,-1 0 0,18-17 0,-2-3 0,-2-1 0,-1-1 0,-1-1 0,-2-1 0,-1-2 0,-1 0 0,-2 0 0,-2-2 0,-1 0 0,-2-1 0,11-49 0,-10 21 0,-3-1 0,-3 0 0,-2 0 0,-4-1 0,-11-123 0,6 164 0,-2-1 0,-1 1 0,-1 0 0,-1 0 0,-1 1 0,-1 0 0,-1 1 0,-2 0 0,0 1 0,-2 0 0,-32-40 0,16 30 0,-1 1 0,-1 2 0,-1 1 0,-2 1 0,-1 3 0,-54-30 0,59 39 0,-1 2 0,-1 1 0,0 1 0,0 2 0,-1 2 0,-1 1 0,1 1 0,-1 2 0,0 2 0,0 1 0,-49 6 0,43 1 40,0 3-1,-64 22 1,66-18-535,0-2 1,-72 11-1,86-20-6331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17.4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1576 24575,'2'-6'0,"0"0"0,0 0 0,0 0 0,1 0 0,0 1 0,0-1 0,0 1 0,1-1 0,7-7 0,7-14 0,12-34 0,-3-1 0,29-102 0,-13 34 0,8 2 0,95-173 0,-91 190 0,-37 70 0,2 1 0,2 0 0,2 2 0,35-46 0,-43 64 0,-1 0 0,19-37 0,-23 37 0,0 1 0,1 1 0,1 0 0,18-19 0,-16 21-106,-10 10-20,0 0 0,1 0 0,0 0 0,0 1 0,0 0 1,0 0-1,1 1 0,0-1 0,11-4 0,-6 7-6700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30.7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76 24575,'-1'-1'0,"1"1"0,0 0 0,0-1 0,0 1 0,0 0 0,0 0 0,-1-1 0,1 1 0,0 0 0,0-1 0,0 1 0,0 0 0,0-1 0,0 1 0,0 0 0,0-1 0,0 1 0,0 0 0,0-1 0,1 1 0,-1 0 0,0-1 0,0 1 0,0 0 0,0 0 0,0-1 0,1 1 0,-1 0 0,0 0 0,0-1 0,0 1 0,1 0 0,-1 0 0,0-1 0,0 1 0,1 0 0,-1 0 0,0 0 0,0 0 0,1 0 0,-1-1 0,0 1 0,1 0 0,-1 0 0,0 0 0,1 0 0,-1 0 0,0 0 0,1 0 0,-1 0 0,0 0 0,1 0 0,-1 0 0,0 0 0,1 0 0,-1 0 0,0 0 0,0 1 0,1-1 0,-1 0 0,0 0 0,1 0 0,-1 0 0,0 1 0,14 18 0,-11-2 0,-1-1 0,-1 1 0,0 0 0,-3 26 0,1-28 0,0 0 0,1 0 0,1 0 0,0 0 0,1 0 0,5 16 0,-5-25 0,1-1 0,0 0 0,0 0 0,1 0 0,-1 0 0,1 0 0,0-1 0,0 0 0,1 0 0,-1 0 0,1 0 0,0-1 0,0 1 0,0-1 0,1-1 0,-1 1 0,1-1 0,-1 0 0,1 0 0,8 1 0,9 3 0,0-1 0,1-2 0,42 1 0,-57-3 0,0-2 0,-1 1 0,1-2 0,-1 1 0,1-1 0,-1 0 0,1 0 0,-1-1 0,0-1 0,0 1 0,-1-1 0,13-8 0,-9 3 0,-1 1 0,0-1 0,0-1 0,-1 1 0,-1-2 0,1 1 0,9-18 0,0-7 0,0-2 0,-3 1 0,-1-2 0,13-57 0,-23 73 0,-4 22 0,0 0 0,0 0 0,0 0 0,0 0 0,0 1 0,0-1 0,0 0 0,-1 0 0,1 0 0,0 0 0,0 0 0,0 0 0,0 0 0,0 0 0,0 0 0,0 0 0,0 0 0,0 0 0,0 0 0,-1 0 0,1 0 0,0 0 0,0 0 0,0 0 0,0 0 0,0 0 0,0 0 0,0 0 0,0 0 0,0 0 0,-1 0 0,1 0 0,0 0 0,0 0 0,0 0 0,0 0 0,0 0 0,0 0 0,0 0 0,0 0 0,0-1 0,0 1 0,0 0 0,0 0 0,-1 0 0,1 0 0,0 0 0,0 0 0,0 0 0,0 0 0,0 0 0,0 0 0,0-1 0,0 1 0,0 0 0,0 0 0,0 0 0,0 0 0,0 0 0,0 0 0,0 0 0,0 0 0,0 0 0,0-1 0,0 1 0,0 0 0,-2 3 0,1 0 0,-1 0 0,0 1 0,1-1 0,0 0 0,0 1 0,0-1 0,-1 7 0,-1 6 0,2 0 0,-1 0 0,2 0 0,0 0 0,1 0 0,1 1 0,0-1 0,6 20 0,-6-29 0,0 0 0,1-1 0,0 1 0,0 0 0,0-1 0,1 0 0,0 0 0,0 0 0,1 0 0,0 0 0,0-1 0,0 0 0,0 0 0,1 0 0,0-1 0,0 0 0,0 0 0,0-1 0,1 1 0,10 3 0,-10-5 0,-1 0 0,1 0 0,0 0 0,0-1 0,0 0 0,0 0 0,0-1 0,0 0 0,0 0 0,0-1 0,0 0 0,0 0 0,0 0 0,0-1 0,0 0 0,-1-1 0,11-4 0,-9 2 0,0-1 0,-1 1 0,1-2 0,-1 1 0,0-1 0,-1 0 0,0 0 0,0-1 0,0 1 0,-1-1 0,0-1 0,6-14 0,2-6 60,13-43 0,-23 63-209,-1 0 1,0 0-1,0-1 1,-1 1-1,0-1 1,-1 0-1,0 1 1,-1-1-1,-1-9 1,-4-1-6678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32.2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525 50 24575,'0'-2'0,"0"0"0,0 0 0,0 0 0,-1 0 0,1 0 0,0 0 0,-1 0 0,0 0 0,1 0 0,-1 0 0,0 0 0,0 0 0,0 1 0,0-1 0,0 0 0,0 1 0,-1-1 0,1 1 0,0-1 0,-1 1 0,1 0 0,-1-1 0,0 1 0,1 0 0,-1 0 0,0 0 0,0 0 0,0 0 0,0 1 0,0-1 0,0 1 0,1-1 0,-1 1 0,-1 0 0,1-1 0,0 1 0,0 0 0,0 0 0,0 1 0,0-1 0,0 0 0,-2 1 0,-7 1 0,0 0 0,0 0 0,0 1 0,0 1 0,1 0 0,-13 6 0,8-2 0,1 1 0,0 0 0,1 0 0,0 2 0,0 0 0,-19 22 0,7-2 0,-35 57 0,12-17 0,34-53 0,1 1 0,1 0 0,0 1 0,1 0 0,2 1 0,-11 31 0,9-10 0,1 1 0,3-1 0,2 1 0,1 1 0,2-1 0,7 68 0,-3-99 0,0 0 0,1-1 0,0 1 0,0-1 0,2 0 0,-1 0 0,2 0 0,-1-1 0,1 0 0,1 0 0,8 10 0,10 9 0,2 0 0,31 24 0,-6-5 0,-40-39 0,1 0 0,0 0 0,1-1 0,0-1 0,0 0 0,1-1 0,-1-1 0,19 5 0,30 12 0,25 15 0,163 42 0,-182-64 0,1-3 0,1-4 0,116 0 0,-124-8 0,-25 1 0,0-2 0,48-6 0,-73 4 0,0 0 0,0 0 0,0-1 0,0-1 0,-1 0 0,1-1 0,-1 0 0,-1-1 0,1-1 0,12-9 0,-17 11 0,157-142 0,-148 132 0,-2-1 0,0 0 0,-1 0 0,0-2 0,-2 0 0,0 0 0,16-41 0,-22 37 0,-1-1 0,-1 1 0,-1-1 0,-1 0 0,-1 0 0,-4-30 0,1-13 0,2 42 0,-2 0 0,-1 1 0,-1 0 0,-1 0 0,-2 0 0,0 1 0,-1 0 0,-1 0 0,-1 1 0,-1 1 0,-1 0 0,-1 0 0,-29-32 0,5 8 0,11 11 0,-1 1 0,-35-30 0,52 54 0,0 0 0,0 1 0,-1 0 0,0 0 0,-1 2 0,0-1 0,0 2 0,0 0 0,-1 0 0,-18-3 0,-4 1 0,-18-4 0,-1 2 0,-79-1 0,102 8 0,-63-11 0,60 7 0,-47-3 0,40 8 0,0 1 0,0 2 0,0 2 0,-47 10 0,29 0 0,6-3 0,-75 28 0,125-38-65,-1 1 0,0 0 0,1 0 0,-1 0 0,1 1 0,0-1 0,0 1 0,0 0 0,0 0 0,0 1 0,1-1 0,-1 1 0,1 0 0,0 0 0,0 0 0,0 0 0,1 0 0,-1 1 0,1-1 0,-2 8 0,-1 9-6761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22.8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30 317 24575,'0'10'0,"-2"0"0,1 0 0,-1 0 0,-6 17 0,-6 29 0,12-33 0,1 0 0,1 0 0,2 0 0,0 0 0,1 0 0,1-1 0,1 1 0,1-1 0,1 0 0,1 0 0,17 31 0,-22-47 0,0-1 0,0-1 0,1 1 0,0 0 0,0-1 0,0 0 0,1 0 0,0 0 0,-1-1 0,1 1 0,0-1 0,1 0 0,-1-1 0,0 1 0,1-1 0,0 0 0,-1-1 0,1 1 0,0-1 0,0 0 0,0 0 0,10-1 0,-8 0 0,1-1 0,-1 0 0,0 0 0,0 0 0,0-1 0,0-1 0,0 1 0,0-2 0,0 1 0,-1-1 0,0 0 0,1 0 0,-2-1 0,1 0 0,10-9 0,3-7 0,-1-1 0,-1 0 0,-1-2 0,-1 0 0,-1 0 0,-1-2 0,-1 0 0,-2 0 0,0-1 0,8-36 0,-20 73 0,1 0 0,-1 0 0,2 0 0,-1 1 0,2-1 0,-1 0 0,1 0 0,1 0 0,0 0 0,4 9 0,-2-5 0,1 0 0,0-1 0,1 0 0,1 0 0,0-1 0,0 0 0,17 17 0,-16-20 0,1 0 0,0-1 0,0 0 0,1-1 0,0 0 0,0-1 0,1 0 0,0-1 0,0 0 0,0-1 0,22 4 0,-28-6 0,1-1 0,0-1 0,0 1 0,0-1 0,0-1 0,0 1 0,-1-1 0,1 0 0,0-1 0,0 1 0,-1-1 0,1-1 0,-1 1 0,0-1 0,0 0 0,0-1 0,0 1 0,0-1 0,-1-1 0,1 1 0,-1-1 0,0 1 0,4-8 0,6-7 0,-1-1 0,-1-1 0,-1 0 0,-1-1 0,-1 0 0,-1-1 0,-1 0 0,9-40 0,-10 27 0,-2 0 0,-1 1 0,-2-1 0,-2 0 0,-5-47 0,3 64-136,0-1-1,-2 1 1,-1 0-1,0 0 1,-1 0-1,-1 1 1,-1 0-1,0 0 0,-13-19 1,10 21-6690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24.7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552 151 24575,'1'-2'0,"1"1"0,-1-1 0,1 0 0,-1 1 0,0-1 0,1 0 0,-1 0 0,0 0 0,0 0 0,0 0 0,0 0 0,-1 0 0,1 0 0,-1 0 0,1 0 0,-1-1 0,0 1 0,1 0 0,-1 0 0,0 0 0,-1-1 0,1 1 0,-1-2 0,0 0 0,-1 0 0,1 0 0,-1 0 0,0 1 0,0-1 0,-1 1 0,1-1 0,-1 1 0,0 0 0,0 0 0,-5-4 0,-1 0 0,-1 0 0,1 0 0,-1 1 0,-1 1 0,1 0 0,-1 0 0,0 1 0,-12-3 0,13 6 0,0 0 0,0 1 0,0 1 0,0 0 0,0 0 0,0 1 0,1 0 0,-1 1 0,1 0 0,-1 0 0,1 1 0,0 0 0,0 1 0,1 0 0,-1 0 0,-9 9 0,-6 4 0,0 2 0,2 1 0,0 0 0,-20 27 0,27-29 0,2 1 0,0 0 0,1 1 0,1 0 0,1 1 0,1 0 0,1 0 0,1 1 0,1 0 0,-4 28 0,2 22 0,2 144 0,7-157 0,1-31 0,2 0 0,1-1 0,1 1 0,1-2 0,1 1 0,2-1 0,1 0 0,1-1 0,22 35 0,-7-22 0,2-2 0,2-1 0,1-2 0,1-1 0,48 36 0,-51-45 0,0-1 0,2-1 0,1-2 0,0-2 0,1-1 0,66 23 0,-71-34 0,0-1 0,0-2 0,0-1 0,0-1 0,45-5 0,0 2 0,-29-2 0,0-2 0,0-2 0,0-2 0,84-31 0,-37 12 0,-49 16 0,-1-2 0,0-2 0,69-39 0,-87 41 0,0 0 0,-2-2 0,0-1 0,-1-1 0,-1 0 0,-1-2 0,21-26 0,-29 30 0,0 0 0,-1 0 0,0-1 0,-2 0 0,0 0 0,-1-1 0,-1 0 0,0 0 0,-2-1 0,0 1 0,-1-1 0,-1 0 0,-1 0 0,-2-24 0,0 6 0,-1 0 0,-2 0 0,-12-55 0,10 71 0,-1 0 0,-1 1 0,-1 0 0,-1 0 0,-1 1 0,0 0 0,-16-19 0,6 9 0,-2 2 0,-1 1 0,-1 1 0,-1 1 0,-1 1 0,-1 1 0,-1 2 0,-1 0 0,-1 3 0,-1 0 0,0 2 0,-1 2 0,-1 0 0,0 3 0,-65-14 0,6 11 0,0 4 0,-101 2 0,92 7 0,-96 4 0,181 1-74,0 0 0,1 1-1,-1 0 1,2 1 0,-1 1-1,0 1 1,1 0 0,-24 18-1,22-16-621,-6 5-6130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44.9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0 246 24575,'0'-14'0,"1"-29"0,-1 43 0,0 0 0,0 0 0,1 0 0,-1 0 0,0 0 0,0 0 0,0 0 0,0 0 0,0 1 0,0-1 0,0 0 0,0 0 0,0 0 0,0 0 0,0 0 0,0 0 0,0 0 0,0 0 0,1 0 0,-1 0 0,0 0 0,0 0 0,0 0 0,0 0 0,0 0 0,0 0 0,0 0 0,0 0 0,0 0 0,1 0 0,-1 0 0,0 0 0,0 0 0,0 0 0,0 0 0,0 0 0,0 0 0,0 0 0,0 0 0,0 0 0,0 0 0,0 0 0,1 0 0,-1 0 0,0-1 0,0 1 0,0 0 0,0 0 0,0 0 0,0 0 0,7 27 0,172 674 0,-177-696 0,-1 1 0,1-1 0,-1 0 0,0 1 0,0-1 0,0 9 0,-1-14 0,0 0 0,0 1 0,0-1 0,0 0 0,0 1 0,-1-1 0,1 0 0,0 1 0,0-1 0,0 0 0,0 1 0,0-1 0,0 0 0,-1 0 0,1 1 0,0-1 0,0 0 0,-1 0 0,1 0 0,0 1 0,0-1 0,-1 0 0,1 0 0,0 0 0,0 1 0,-1-1 0,1 0 0,0 0 0,-1 0 0,1 0 0,0 0 0,0 0 0,-1 0 0,1 0 0,0 0 0,-1 0 0,0 0 0,-22-13 0,13 5 0,0-1 0,1-1 0,0 0 0,1 0 0,0 0 0,0-1 0,1-1 0,1 1 0,0-1 0,0 0 0,2 0 0,-1-1 0,1 1 0,1-1 0,0 0 0,1 0 0,0 0 0,1 0 0,1-22 0,1 32 0,-1 0 0,0 0 0,1 0 0,-1 1 0,1-1 0,0 0 0,0 0 0,0 1 0,1-1 0,-1 1 0,0-1 0,1 1 0,0-1 0,0 1 0,-1 0 0,1 0 0,0 0 0,1 0 0,-1 0 0,0 0 0,1 1 0,-1-1 0,0 1 0,1-1 0,0 1 0,-1 0 0,1 0 0,0 0 0,3 0 0,9-2 0,1 1 0,0 1 0,0 0 0,24 3 0,-28-1 0,0-1 0,1 0 0,-1 0 0,0-1 0,18-4 0,-12-2 0,-1-1 0,0 0 0,-1-1 0,0-1 0,0 0 0,-1-1 0,0-1 0,-1 0 0,21-25 0,-28 29 0,1-1 0,-2 0 0,1 0 0,-2 0 0,1-1 0,-1 0 0,0-1 0,-1 1 0,-1-1 0,1 1 0,-2-1 0,1 0 0,-2 0 0,1 0 0,-2-1 0,1 1 0,-3-17 0,0 17 0,-1 0 0,-1 0 0,0 1 0,-1-1 0,1 1 0,-2 0 0,0 1 0,0-1 0,-1 1 0,0 0 0,0 1 0,-1 0 0,0 0 0,0 0 0,-13-8 0,-4-2 0,-1 1 0,0 1 0,-1 2 0,-41-17 0,36 18-119,14 4 182,0 2 0,-1 1 0,-34-8 1,48 13-143,-1 0 0,1 1 0,0-1 0,-1 1 0,1 1 0,0-1 1,-1 1-1,1 0 0,0 0 0,0 0 0,0 1 0,0 0 0,0 0 0,0 0 0,0 1 1,1-1-1,-1 1 0,-6 6 0,-3 4-6747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45.8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369 66 24575,'-9'1'0,"0"1"0,1-1 0,-1 1 0,1 1 0,0-1 0,0 1 0,0 1 0,0 0 0,0 0 0,1 0 0,0 1 0,-1 0 0,-8 8 0,-2 4 0,0 0 0,1 1 0,-21 29 0,19-22 0,1 0 0,1 1 0,2 1 0,0 1 0,2 0 0,1 0 0,2 2 0,0-1 0,2 1 0,1 1 0,2-1 0,-3 40 0,10 350 0,-1-396 0,1 1 0,1 0 0,1-1 0,1 1 0,2-1 0,0-1 0,2 1 0,0-1 0,2-1 0,0 0 0,1 0 0,30 37 0,-15-24 0,2-1 0,1-2 0,37 30 0,-33-33 0,1-1 0,1-2 0,2-1 0,0-2 0,2-2 0,0-1 0,63 20 0,-65-27 0,0-3 0,1-1 0,1-1 0,66 3 0,-46-11 0,114-12 0,-154 9 0,1-2 0,0 0 0,-1-1 0,0-1 0,0-1 0,-1-1 0,0 0 0,35-25 0,-29 13 0,0-1 0,-1-2 0,-1 0 0,-2-1 0,0-2 0,-2 0 0,0-1 0,-2 0 0,-2-2 0,0 0 0,-2-1 0,15-54 0,-8 10 0,-4 0 0,-2-1 0,-5 0 0,1-110 0,-9 169 0,0-54 0,-10-96 0,6 143 0,-1 1 0,-1 0 0,-2 0 0,0 0 0,-1 1 0,-1 0 0,-1 1 0,-14-21 0,8 15 0,-2 2 0,0 0 0,-2 1 0,-1 1 0,-1 1 0,0 1 0,-2 1 0,0 1 0,-2 1 0,0 1 0,0 1 0,-2 2 0,0 0 0,0 2 0,-1 1 0,-1 2 0,0 0 0,0 2 0,0 2 0,-36-3 0,25 7 0,1 2 0,-1 1 0,1 2 0,-1 2 0,1 2 0,1 1 0,-53 20 0,-115 41-1365,181-59-5461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6:01.7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80 947 24575,'1'16'0,"0"-14"0,-1 0 0,0-1 0,0 1 0,0 0 0,0 0 0,0-1 0,0 1 0,0 0 0,0 0 0,-1 0 0,1-1 0,-1 1 0,0 0 0,1-1 0,-1 1 0,0 0 0,0-1 0,0 1 0,0-1 0,-2 3 0,2-2 0,0-1 0,0 1 0,-1-1 0,1 1 0,0-1 0,0 1 0,-1-1 0,1 0 0,-1 0 0,1 0 0,-1 0 0,0 0 0,1 0 0,-1 0 0,0 0 0,0-1 0,1 1 0,-1-1 0,0 1 0,0-1 0,0 0 0,0 1 0,0-1 0,0 0 0,0 0 0,0-1 0,-2 1 0,2-1 0,1-1 0,-1 1 0,1 0 0,-1 0 0,1-1 0,-1 1 0,1 0 0,0-1 0,0 0 0,0 1 0,0-1 0,0 0 0,0 1 0,0-1 0,1 0 0,-1 0 0,0 0 0,1 1 0,0-1 0,-1 0 0,1 0 0,0 0 0,0 0 0,0 0 0,0 0 0,0 0 0,1-2 0,4-20 0,0 0 0,2 1 0,0-1 0,2 1 0,1 1 0,0 0 0,22-33 0,-1-1 0,60-94 0,4-7 0,-84 134 0,11-18 0,-2-1 0,-2-1 0,24-85 0,-17 34-1365,-22 71-5461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4:35.5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98 166 24575,'-1'0'0,"-1"-1"0,1 1 0,0-1 0,-1 0 0,1 0 0,0 0 0,-1 0 0,1 0 0,0 0 0,0 0 0,0 0 0,0 0 0,0 0 0,0-1 0,0 1 0,1 0 0,-1-1 0,0 1 0,1 0 0,-1-3 0,-15-37 0,12 30 0,1 3 0,-18-40 0,20 45 0,0 1 0,-1-1 0,1 1 0,-1-1 0,1 1 0,-1 0 0,0 0 0,0 0 0,0 0 0,0 0 0,0 0 0,0 1 0,-1-1 0,-3-1 0,24 36 0,13 11 0,38 75 0,21 29 0,-10-24 0,-58-84 0,3-2 0,1-1 0,39 44 0,-14-27-1365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6:04.6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59 63 24575,'5'100'0,"5"0"0,23 101 0,-15-104 0,-5 1 0,2 104 0,-14-201 0,-1 0 0,0-1 0,0 1 0,0-1 0,0 1 0,0 0 0,1-1 0,-1 1 0,0 0 0,-1-1 0,1 1 0,0 0 0,0-1 0,0 1 0,0-1 0,0 1 0,-1 0 0,1-1 0,0 1 0,0-1 0,-1 1 0,1-1 0,-1 1 0,1-1 0,0 1 0,-1-1 0,1 1 0,-1-1 0,0 1 0,-11-14 0,-8-31 0,-5-21 0,13 36 0,1-1 0,2 0 0,0 0 0,-7-56 0,16 83 0,1 0 0,-1 0 0,0 0 0,1 1 0,0-1 0,0 0 0,0 0 0,0 1 0,0-1 0,0 1 0,1-1 0,-1 1 0,1-1 0,0 1 0,0 0 0,0 0 0,0 0 0,0 0 0,0 0 0,0 0 0,1 0 0,-1 1 0,1-1 0,-1 1 0,4-2 0,12-4 0,-1 0 0,36-9 0,-16 5 0,-26 7 0,0 0 0,-1 0 0,0-1 0,0-1 0,0 0 0,-1 0 0,1-1 0,-1 0 0,-1 0 0,0-1 0,0 0 0,0-1 0,-1 0 0,0 0 0,-1 0 0,0-1 0,9-20 0,-9 15 0,-1-1 0,0 0 0,-1 0 0,-1-1 0,2-32 0,-5 44 0,-1 0 0,1 0 0,-1 0 0,0 0 0,0 0 0,-1 0 0,0 0 0,1 0 0,-2 1 0,1-1 0,0 1 0,-1-1 0,0 1 0,0 0 0,0 0 0,-1 0 0,1 1 0,-1-1 0,0 1 0,0 0 0,0 0 0,0 0 0,-9-3 0,-15-7 0,-2 2 0,1 1 0,-1 1 0,-1 2 0,-58-6 0,28 8-1365,35 4-5461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6:05.4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314 221 24575,'-5'0'0,"0"1"0,0 0 0,0 0 0,0 0 0,0 1 0,0 0 0,1 0 0,-1 0 0,1 1 0,-1-1 0,1 1 0,0 0 0,0 0 0,-6 7 0,-3 2 0,2 1 0,-20 28 0,10-12 0,2 1 0,1 1 0,1 1 0,2 0 0,1 1 0,1 0 0,-8 37 0,5 13 0,3 0 0,4 0 0,3 1 0,4 0 0,10 89 0,-7-152 0,2 1 0,0-1 0,2 1 0,0-1 0,1-1 0,1 1 0,1-1 0,1 0 0,1-1 0,19 30 0,-12-33 0,1-1 0,1 0 0,0-2 0,1 0 0,39 20 0,-51-29 0,6 2 0,0 0 0,0 0 0,0-2 0,0 1 0,1-2 0,-1 0 0,1-1 0,0-1 0,0 0 0,0 0 0,0-2 0,0 0 0,0-1 0,0 0 0,-1-1 0,27-9 0,-10 0 0,1-1 0,-2-2 0,1 0 0,-2-3 0,-1 0 0,34-29 0,-29 21 0,26-20 0,-3-2 0,63-69 0,-104 100 0,-1 0 0,-1-1 0,0-1 0,-2 0 0,0-1 0,-1 0 0,-1 0 0,-1-1 0,-1 0 0,0-1 0,5-42 0,-6 15 0,-3 0 0,-2-1 0,-3 1 0,-8-60 0,7 92 0,-2 1 0,0-1 0,-1 1 0,0 1 0,-1-1 0,-15-23 0,-65-83 0,74 105 0,-11-11 0,-1 0 0,-1 2 0,-2 1 0,0 0 0,-35-20 0,-3 2 0,-97-45 0,145 80 0,0 1 0,0 1 0,-1 0 0,1 2 0,-1 0 0,-37-2 0,10 4 0,-81 9 0,119-6-151,0 1-1,0 0 0,0 0 0,1 1 1,-1 0-1,0 1 0,1-1 1,-9 7-1,-4 2-6674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11.0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17 24575,'0'-1'0,"1"0"0,-1 1 0,0-1 0,0 0 0,1 0 0,-1 0 0,1 1 0,-1-1 0,1 0 0,-1 0 0,1 1 0,-1-1 0,1 0 0,-1 1 0,1-1 0,0 1 0,0-1 0,-1 1 0,1-1 0,0 1 0,0-1 0,-1 1 0,1 0 0,0 0 0,0-1 0,0 1 0,0 0 0,-1 0 0,1 0 0,0 0 0,0 0 0,0 0 0,1 0 0,31 3 0,33 20 0,0 3 0,-2 3 0,-1 3 0,59 40 0,56 28 0,-127-76 0,-27-13 0,0 0 0,-1 2 0,39 28 0,-47-25-1365,-5-1-5461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11.3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0 333 24575,'0'-6'0,"0"-6"0,0-7 0,5 0 0,13-2 0,8-2 0,4-3 0,3 3 0,1 0 0,0 0 0,-1 2 0,0 1 0,-2-2 0,1-3 0,-7-2 0,-6 4-8191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11.9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832 1 24575,'-20'0'0,"1"0"0,-1 0 0,1 2 0,0 1 0,0 0 0,0 1 0,-23 9 0,-6 8 0,1 2 0,2 2 0,0 3 0,2 1 0,1 2 0,-65 62 0,97-83 0,-32 27 0,1 3 0,-56 69 0,87-94 0,0 0 0,0 1 0,1 0 0,1 0 0,1 0 0,0 1 0,1 0 0,1 1 0,1 0 0,0-1 0,1 1 0,0 25 0,2-28 0,1 1 0,0-1 0,1 1 0,1-1 0,0 1 0,1-1 0,1 0 0,0 0 0,1-1 0,1 1 0,14 26 0,-3-12 0,1-2 0,1 0 0,43 46 0,-46-58 0,1 0 0,1-1 0,0 0 0,1-2 0,0 0 0,34 15 0,-3-8 0,0-1 0,1-3 0,1-2 0,0-3 0,74 6 0,268-6 0,-370-10 0,12-2 0,0-1 0,0-2 0,0-1 0,-1-2 0,0-1 0,-1-2 0,0-1 0,44-23 0,-55 23 0,0 0 0,-1-2 0,0-1 0,-1 0 0,-1-2 0,-1 0 0,0-2 0,-1 0 0,-1 0 0,-1-2 0,0 0 0,16-31 0,-21 26 0,-1 0 0,-1-1 0,-1 0 0,-2 0 0,0 0 0,-2-1 0,-1 0 0,-1-52 0,-4 62 0,-1 0 0,-1 1 0,0 0 0,-1-1 0,-1 2 0,-1-1 0,0 1 0,-2 0 0,1 0 0,-2 1 0,-18-24 0,5 13 0,-1 0 0,-1 1 0,-1 2 0,-58-40 0,67 52 14,0 2-1,-1 0 0,0 0 0,0 2 1,-1 1-1,0 0 0,-1 1 1,-29-3-1,-10 2-756,-91 4 1,116 2-6084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13.1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927 128 24575,'12'-4'0,"-18"-4"0,-21-5 0,12 11 0,0 0 0,1 1 0,-1 0 0,0 1 0,0 1 0,1 1 0,-1 0 0,0 0 0,1 2 0,-24 8 0,10 0 0,0 1 0,1 2 0,1 1 0,-29 21 0,-37 28 0,-100 76 0,155-111 0,3 2 0,0 1 0,-31 40 0,52-55 0,1 1 0,1 0 0,1 1 0,0 0 0,1 1 0,2 0 0,0 0 0,1 1 0,1-1 0,-4 43 0,7-29 0,1-1 0,1 1 0,2 0 0,1-1 0,2 1 0,13 43 0,-9-48 0,2-2 0,1 0 0,1 0 0,34 50 0,-17-33 0,73 79 0,-53-74 0,3-2 0,104 74 0,-81-75 0,2-4 0,1-2 0,3-5 0,159 49 0,-186-70 0,0-4 0,0-1 0,64 2 0,168-7 0,-202-6 0,-63 1 0,0-2 0,-1 0 0,1-2 0,-1 0 0,1-1 0,-1-1 0,-1-2 0,1 0 0,-2 0 0,21-14 0,-15 7 0,-2-1 0,0-1 0,0-1 0,-2-2 0,0 0 0,-2-1 0,20-26 0,12-22 0,54-94 0,-87 129 0,-1 0 0,-2-1 0,-1-1 0,-2 0 0,9-49 0,16-168 0,-36 225 0,0-1 0,-2 0 0,-1 0 0,-1 0 0,-2 0 0,-14-48 0,1 23 0,-2 1 0,-3 0 0,-1 2 0,-4 1 0,-44-63 0,48 81 0,-2 1 0,-1 0 0,-2 3 0,-1 0 0,0 2 0,-2 1 0,-2 1 0,0 2 0,-62-30 0,47 31 0,-1 1 0,-1 3 0,0 3 0,-1 1 0,-1 3 0,0 2 0,0 2 0,-96 3 0,42 2 0,-1 5 0,1 5 0,-188 39 0,288-46-80,1-1 0,-1 1-1,1 1 1,-1-1 0,1 1-1,0 0 1,0 0 0,0 1-1,1-1 1,-1 1 0,1 1 0,0-1-1,0 1 1,0 0 0,1 0-1,-8 11 1,2 5-6746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14.9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0 915 24575,'1'-4'0,"1"-1"0,0 0 0,-1 1 0,2 0 0,-1-1 0,0 1 0,1 0 0,0 0 0,3-3 0,6-12 0,41-71 0,50-93 0,-47 83 0,131-175 0,-156 233 0,83-94-1365,-98 113-5461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15.9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9 188 24575,'3'-12'0,"5"18"0,5 22 0,-7 23 0,-2 0 0,-4 98 0,-3-96 0,3 0 0,12 87 0,-8-114 0,-4-17 0,2 1 0,-1-1 0,1 1 0,1-1 0,0 0 0,0 1 0,8 15 0,-10-25 0,-1 1 0,0-1 0,0 0 0,0 0 0,1 1 0,-1-1 0,0 0 0,0 0 0,0 1 0,1-1 0,-1 0 0,0 0 0,0 0 0,1 0 0,-1 1 0,0-1 0,1 0 0,-1 0 0,0 0 0,0 0 0,1 0 0,-1 0 0,0 0 0,1 0 0,-1 0 0,0 0 0,1 0 0,-1 0 0,0 0 0,1 0 0,-1 0 0,0 0 0,0 0 0,1 0 0,-1-1 0,0 1 0,1 0 0,-1 0 0,0 0 0,0 0 0,1-1 0,-1 1 0,0 0 0,0 0 0,0 0 0,1-1 0,-1 1 0,0 0 0,0 0 0,0-1 0,0 1 0,1 0 0,-1-1 0,0 1 0,0 0 0,0-1 0,0 1 0,0 0 0,0 0 0,0-1 0,0 1 0,0 0 0,0-1 0,0 1 0,0 0 0,0-1 0,0 1 0,0-1 0,3-24 0,-4 5 0,-1 0 0,-1 0 0,-1 0 0,-1 0 0,-8-21 0,6 20 0,1 1 0,1-2 0,1 1 0,-1-24 0,5 42 0,0-1 0,1 1 0,0 0 0,-1 0 0,1-1 0,1 1 0,-1 0 0,0 0 0,1 0 0,0 0 0,-1 0 0,1 1 0,0-1 0,1 0 0,-1 1 0,0 0 0,1-1 0,-1 1 0,1 0 0,0 0 0,-1 0 0,1 1 0,0-1 0,0 1 0,5-2 0,12-5 0,0 1 0,40-9 0,-37 11 0,1-2 0,-1 0 0,1-2 0,-1-1 0,-1 0 0,0-2 0,26-18 0,-34 20 0,1-1 0,-2 0 0,0-1 0,0-1 0,-2 0 0,1 0 0,-2-2 0,1 1 0,12-26 0,-22 37 0,1 0 0,-1 0 0,0 1 0,0-1 0,0 0 0,0 0 0,-1 0 0,1-1 0,-1 1 0,0 0 0,0 0 0,0 0 0,0 0 0,0 0 0,-1 0 0,0 0 0,1 0 0,-1 0 0,-2-4 0,1 2 0,-1 1 0,0 0 0,0 0 0,0 1 0,0-1 0,-1 1 0,0-1 0,1 1 0,-1 0 0,0 0 0,-6-2 0,-10-6 0,-1 2 0,-1 1 0,0 0 0,-26-5 0,39 11 0,-27-5 0,0 1 0,0 1 0,0 2 0,-1 2 0,-68 6 0,56 7-1365,29-5-5461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16.9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399 12 24575,'1'0'0,"-1"0"0,0-1 0,0 1 0,0 0 0,1 0 0,-1 0 0,0 0 0,0 0 0,0 0 0,0-1 0,1 1 0,-1 0 0,0 0 0,0 0 0,0 0 0,0-1 0,0 1 0,0 0 0,0 0 0,0 0 0,0-1 0,1 1 0,-1 0 0,0 0 0,0 0 0,0-1 0,0 1 0,0 0 0,0 0 0,0 0 0,0-1 0,0 1 0,-1 0 0,1 0 0,0 0 0,0-1 0,0 1 0,0 0 0,0 0 0,0 0 0,0-1 0,0 1 0,0 0 0,-1 0 0,1 0 0,0 0 0,0-1 0,0 1 0,0 0 0,-1 0 0,1 0 0,0 0 0,0 0 0,-19-3 0,-19 7 0,28-1 0,0 0 0,0 1 0,0 1 0,1 0 0,-1 0 0,1 1 0,0 0 0,1 0 0,-1 1 0,-11 13 0,-9 11 0,-31 44 0,49-61 0,-4 8 0,0 1 0,1 0 0,2 1 0,0 0 0,2 1 0,0 0 0,2 1 0,1 0 0,-7 48 0,6 9 0,4 151 0,6-135 0,-2-81 0,1-1 0,1 0 0,0 0 0,1 0 0,1-1 0,1 1 0,0-1 0,1 0 0,1 0 0,16 26 0,-11-23 0,2-1 0,0 0 0,1-1 0,0-1 0,2 0 0,0-1 0,25 17 0,6-3 0,1-2 0,1-2 0,2-2 0,0-2 0,95 24 0,-70-28 0,1-4 0,0-3 0,1-3 0,111-5 0,-171-1 0,0-1 0,1-1 0,-1-1 0,0-1 0,0 0 0,0-2 0,-1 0 0,1-1 0,-1 0 0,-1-2 0,1 0 0,-1-1 0,-1-1 0,1 0 0,21-19 0,-17 11 0,-1 0 0,0-1 0,-2-1 0,0-1 0,-1 0 0,-1-2 0,-1 1 0,-1-2 0,-1 0 0,-2-1 0,0 0 0,-1-1 0,-2 1 0,-1-2 0,0 1 0,-2-1 0,-2 0 0,2-34 0,-5 40 0,1-37 0,-3-1 0,-10-66 0,9 108 0,-1-1 0,0 1 0,-2 0 0,1 0 0,-2 1 0,0-1 0,-2 1 0,1 1 0,-2 0 0,0 0 0,-18-20 0,2 9 0,-2 1 0,0 2 0,-43-28 0,-103-51 0,90 54 0,41 26 0,0 1 0,-2 2 0,0 3 0,0 1 0,-2 3 0,0 1 0,0 2 0,0 3 0,-1 2 0,0 1 0,-90 8 0,128-4 11,-1 1 0,1 0 0,0 1 0,0 0 0,0 0 0,0 1-1,1 1 1,0-1 0,-1 1 0,-8 8 0,3-2-308,1 1 0,1 0 0,0 2 0,-22 27 0,21-22-6529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17.7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24575,'4'1'0,"-1"0"0,1 0 0,0 0 0,-1 1 0,1-1 0,-1 1 0,0 0 0,0 0 0,1 0 0,-1 0 0,0 1 0,4 4 0,33 35 0,-39-41 0,81 102 0,107 176 0,41 56 0,-212-316-65,13 13 234,-30-31-250,0 0-1,0 0 0,0 1 1,0-1-1,0 1 1,0-1-1,0 1 0,0-1 1,-1 1-1,1-1 0,-1 1 1,1-1-1,-1 1 0,1 0 1,-1-1-1,0 1 1,0 2-1,-6 7-6744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4:40.01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159 116 24575,'1'-4'0,"0"0"0,1 1 0,-1-1 0,1 1 0,0 0 0,0-1 0,0 1 0,0 0 0,5-4 0,-3 2 0,0 0 0,0 0 0,-1 0 0,0-1 0,0 1 0,3-8 0,-6 12 0,1 0 0,-1 0 0,0 0 0,0-1 0,0 1 0,0 0 0,0 0 0,0 0 0,-1 0 0,1 0 0,0 0 0,0 0 0,-1-1 0,1 1 0,-1 0 0,1 0 0,-1 0 0,1 1 0,-1-1 0,0 0 0,1 0 0,-1 0 0,0 0 0,0 0 0,0 1 0,1-1 0,-1 0 0,0 1 0,0-1 0,0 1 0,0-1 0,0 1 0,0-1 0,0 1 0,0 0 0,-1-1 0,1 1 0,0 0 0,-1 0 0,-2-1 0,1 1 0,-1 0 0,0 0 0,1 0 0,-1 0 0,1 1 0,-1 0 0,1-1 0,-1 1 0,1 0 0,0 1 0,-1-1 0,1 0 0,0 1 0,0 0 0,0 0 0,0 0 0,0 0 0,0 0 0,1 1 0,-1-1 0,1 1 0,-1 0 0,1-1 0,-3 7 0,-8 9 0,1 0 0,-17 37 0,25-48 0,-3 10 0,0 0 0,0 1 0,2 0 0,0 0 0,2 0 0,-1 0 0,2 1 0,1-1 0,0 1 0,1-1 0,1 1 0,1-1 0,5 24 0,-6-38 0,0 0 0,1-1 0,-1 1 0,1-1 0,0 1 0,-1-1 0,2 0 0,-1 0 0,0 0 0,1 0 0,-1 0 0,1 0 0,0-1 0,0 1 0,0-1 0,0 0 0,4 3 0,-1-2 0,1-1 0,0 1 0,-1-1 0,1 0 0,0-1 0,0 0 0,0 0 0,13 0 0,2-2 0,-1 0 0,1-2 0,-1 0 0,0-2 0,25-8 0,-30 7 0,-1-1 0,-1 0 0,1-2 0,-1 1 0,-1-1 0,0-1 0,0-1 0,0 0 0,-2 0 0,1-1 0,17-25 0,-6 4 0,-2 0 0,-1-2 0,27-64 0,-37 58 0,-4 25 0,8 42 0,85 247 0,-86-227 0,-3 0 0,-2 1 0,-2 0 0,1 54 0,-7-86 0,1 30 0,-2-1 0,-11 74 0,9-103 0,-1 0 0,0 0 0,-1 0 0,-1-1 0,0 1 0,-1-2 0,-1 1 0,0-1 0,-1 0 0,0 0 0,-15 15 0,7-12 0,0-1 0,-1 0 0,0-2 0,-1 0 0,-1 0 0,0-2 0,0-1 0,-1 0 0,0-2 0,-1 0 0,0-1 0,0-2 0,-1 0 0,0-1 0,-30 1 0,42-6 11,-1 0 0,1 0 1,0-1-1,0-1 0,0 0 0,0-1 0,1 0 0,-1 0 0,1-1 0,0 0 1,-12-9-1,9 6-261,0 1 0,-1 0 0,0 1 1,0 0-1,-24-5 0,12 7-6576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18.6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1 804 24575,'10'-1'0,"0"-1"0,0 1 0,0-2 0,0 1 0,0-1 0,-1-1 0,1 0 0,-1 0 0,0-1 0,0 0 0,-1 0 0,1-1 0,-1 0 0,11-11 0,11-13 0,-1 0 0,28-40 0,-42 52 0,48-64 0,73-83 0,-107 132 0,28-41 0,-38 48 0,0 1 0,2 1 0,45-42 0,-27 28 0,-31 29 0,1 1 0,0-1 0,0 1 0,16-10 0,-10 15-1365,-3 8-5461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27.7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412 121 24575,'0'-15'0,"-1"-77"0,-6 79 0,-3 20 0,-10 29 0,16-27 0,-79 149 0,82-157 0,-29 59 0,3 2 0,-37 122 0,40-89 0,-43 206 0,11-22 0,48-255-1365,-1-4-5461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28.4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24575,'5'1'0,"-1"-1"0,1 1 0,-1 1 0,0-1 0,0 0 0,0 1 0,0 0 0,0 0 0,0 0 0,0 1 0,4 3 0,43 37 0,-34-29 0,47 47 0,57 69 0,-61-63 0,39 46 0,49 52 0,-82-93 0,107 158 0,-171-227-47,1 0 0,-1 1 0,1-1 0,-1 1 0,0-1 0,0 1 0,-1 0 0,1 0 0,-1 0-1,0 0 1,0 0 0,0 0 0,0 0 0,-1 0 0,1 0 0,-1 0 0,0 0 0,-1 0 0,1 1 0,-1-1 0,0 0 0,1 0-1,-2 0 1,1 0 0,0-1 0,-1 1 0,0 0 0,-4 6 0,-12 9-6779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29.2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465 94 24575,'1'-1'0,"0"1"0,0-1 0,0 0 0,0 0 0,-1 0 0,1 0 0,0 0 0,-1 0 0,1 0 0,-1 0 0,1 0 0,-1 0 0,1 0 0,-1 0 0,0-1 0,0 1 0,0 0 0,1 0 0,-1 0 0,0 0 0,0-1 0,0 1 0,-1 0 0,1 0 0,0 0 0,-1-2 0,0 1 0,0-1 0,-1 1 0,1 0 0,-1 0 0,0 0 0,0 0 0,1 0 0,-1 0 0,0 0 0,-1 1 0,-2-3 0,-4-1 0,0 0 0,0 0 0,-1 1 0,1 0 0,-14-3 0,12 5 0,0 0 0,-1 0 0,1 1 0,-1 0 0,0 1 0,1 1 0,-1-1 0,1 2 0,-1 0 0,1 0 0,0 1 0,-21 8 0,18-4 0,0 1 0,0 0 0,1 0 0,1 2 0,-1-1 0,2 2 0,-1-1 0,1 2 0,-10 14 0,12-15 0,0 1 0,1 0 0,1 1 0,0 0 0,1 0 0,0 0 0,1 1 0,0 0 0,1 0 0,1 0 0,0 0 0,1 1 0,1-1 0,0 1 0,1-1 0,0 1 0,1 0 0,1-1 0,0 0 0,1 1 0,1-1 0,0 0 0,1 0 0,10 20 0,-8-21 0,1 0 0,1-1 0,0 1 0,1-1 0,0-1 0,0 0 0,1-1 0,1 0 0,0 0 0,0-1 0,0-1 0,1 0 0,1-1 0,18 8 0,-2-1 0,0-1 0,1-1 0,1-2 0,0-1 0,0-2 0,1 0 0,46 1 0,-61-7 0,0-2 0,0 0 0,0-1 0,1 0 0,-1-2 0,-1 0 0,1-1 0,-1-1 0,0 0 0,0-2 0,-1 0 0,1-1 0,-2 0 0,29-23 0,-14 6-1365,-4 2-5461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30.1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24575,'1'1'0,"1"-1"0,-1 1 0,0-1 0,1 1 0,-1 0 0,0 0 0,0-1 0,0 1 0,1 0 0,-1 0 0,0 0 0,0 0 0,0 0 0,-1 1 0,1-1 0,0 0 0,0 0 0,-1 1 0,1-1 0,0 0 0,-1 1 0,0-1 0,1 0 0,-1 1 0,0-1 0,1 1 0,-1 1 0,5 48 0,-4-46 0,-1 96 0,3 34 0,-1-122 0,0 1 0,0-1 0,1 0 0,1 0 0,1 0 0,-1 0 0,12 19 0,-14-29 0,0 0 0,0 0 0,0 0 0,0 0 0,0 0 0,1-1 0,0 1 0,-1-1 0,1 0 0,0 0 0,0 0 0,0 0 0,0 0 0,1-1 0,-1 1 0,0-1 0,5 1 0,-2-1 0,1 0 0,-1-1 0,0 1 0,0-1 0,0-1 0,0 1 0,1-1 0,-1 0 0,8-3 0,10-5 0,0 0 0,-1-2 0,41-26 0,-53 31 0,139-72-1365,-134 67-5461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30.5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67 24575,'11'0'0,"8"-5"0,6-2 0,5 1 0,-3-5 0,-2 1 0,-4-4 0,-6 0-8191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30.8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79 24575,'0'-5'0,"5"-2"0,7 1 0,12 0 0,2-3 0,1 0 0,-3-4 0,-1 0 0,-5 3-8191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31.5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524 218 24575,'5'-31'0,"-4"27"0,0 1 0,0 0 0,0-1 0,-1 1 0,0-1 0,1 1 0,-1-1 0,-1 1 0,0-6 0,1 8 0,-1 0 0,0 0 0,0 0 0,0 0 0,1 0 0,-1 0 0,0 0 0,0 0 0,-1 0 0,1 0 0,0 0 0,0 1 0,0-1 0,-1 1 0,1-1 0,0 1 0,0-1 0,-1 1 0,1 0 0,0-1 0,-1 1 0,1 0 0,-1 0 0,1 0 0,0 0 0,-1 0 0,1 0 0,0 1 0,-1-1 0,-1 1 0,-7 0 0,0 1 0,-1 0 0,1 1 0,0 0 0,1 1 0,-1 0 0,0 0 0,1 1 0,-9 6 0,-14 11 0,-32 29 0,15-11 0,31-25 0,0 1 0,1 0 0,1 1 0,-23 33 0,-47 84 0,72-111 0,9-13 0,0 0 0,1-1 0,0 1 0,0 1 0,2-1 0,-1 0 0,1 1 0,-1 15 0,2 11 0,2 41 0,1-25 0,-1-36 0,0 1 0,1 0 0,1-1 0,0 0 0,2 1 0,0-1 0,1-1 0,0 1 0,1-1 0,17 27 0,-7-18 0,1-1 0,1-1 0,1-1 0,1-1 0,38 29 0,-35-32 0,2 0 0,0-2 0,1-2 0,1 0 0,0-1 0,0-2 0,1-1 0,1-2 0,0 0 0,30 3 0,-48-9 0,56 9 0,128 6 0,-177-17 0,0-1 0,0-1 0,-1-1 0,1-1 0,-1 0 0,1-2 0,-1 0 0,-1-1 0,1 0 0,-1-2 0,0 0 0,24-18 0,4-1 0,-2-3 0,-1-2 0,-1-1 0,-2-2 0,-1-1 0,37-51 0,-66 74 0,0 0 0,-1-1 0,-1 0 0,-1 0 0,0 0 0,-1-1 0,0 0 0,-1 0 0,-1 0 0,-1-1 0,0 1 0,-1-1 0,-2-22 0,0 20 0,-1 1 0,-1-1 0,-1 0 0,-1 1 0,0 0 0,-1 0 0,-1 0 0,-1 1 0,0 0 0,-1 0 0,-17-22 0,-28-30 0,-47-66 0,68 84 0,-2 0 0,-2 3 0,-53-54 0,81 94 0,0 1 0,0 0 0,-1 0 0,0 1 0,0 1 0,-1 0 0,1 0 0,-1 1 0,0 0 0,0 1 0,-1 0 0,-14-2 0,-14 1 0,-1 2 0,-48 4 0,37-1 0,27 1-227,0 1-1,0 1 1,0 1-1,1 2 1,-35 12-1,33-9-6598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33.2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955 155 24575,'22'-65'0,"-21"62"0,-1 0 0,0 0 0,0 0 0,0-1 0,0 1 0,-1 0 0,1 0 0,-1 0 0,0 0 0,0 0 0,0 0 0,0 0 0,-1 0 0,1 0 0,-1 0 0,1 0 0,-1 1 0,0-1 0,0 1 0,-4-4 0,2 3 0,0 0 0,-1 0 0,1 1 0,-1 0 0,0 0 0,0 0 0,0 0 0,0 1 0,0-1 0,0 1 0,-8 0 0,-5 0 0,-1 1 0,1 1 0,0 1 0,0 0 0,1 1 0,-24 7 0,-24 14 0,0 2 0,2 3 0,1 2 0,1 4 0,-82 61 0,93-58 0,-80 77 0,119-103 0,0 0 0,2 1 0,0 0 0,0 1 0,1-1 0,1 2 0,0-1 0,1 1 0,0 0 0,-3 18 0,6-22 0,1 0 0,0 1 0,1-1 0,0 1 0,1-1 0,0 0 0,1 1 0,1-1 0,-1 1 0,2-1 0,-1 0 0,2 0 0,0 0 0,9 19 0,128 208 0,-102-182 0,2-1 0,50 50 0,-63-77 0,1-1 0,1-1 0,1-2 0,66 39 0,-73-50 0,0-1 0,1-1 0,0 0 0,1-2 0,0-1 0,0-2 0,43 6 0,6 0 0,-43-6 0,52 3 0,-72-9 0,-1 0 0,1-1 0,0 0 0,-1-1 0,0 0 0,1-1 0,-1 0 0,13-7 0,36-18 0,-2-3 0,-1-3 0,74-58 0,-129 91 0,47-35 0,-1-2 0,79-84 0,-114 108 0,-2-1 0,0 0 0,-1 0 0,0-1 0,-1-1 0,-1 1 0,0-2 0,-2 1 0,0-1 0,-1 0 0,0 0 0,-2 0 0,3-35 0,-5 26 0,-1 0 0,-1 0 0,-2 0 0,-1 0 0,-1 1 0,-10-34 0,9 42 0,-2 1 0,0-1 0,0 2 0,-2-1 0,0 1 0,-1 0 0,0 1 0,-2 1 0,-23-24 0,7 11 0,-162-138 0,165 145 0,-2 2 0,0 0 0,0 2 0,-2 1 0,-47-18 0,47 26 0,1 1 0,-1 2 0,0 0 0,0 2 0,-1 2 0,1 1 0,-35 4 0,58-4-65,-1 1 0,1-1 0,-1 1 0,1 0 0,0 1 0,0 0 0,0 0 0,0 0 0,1 1 0,-1 0 0,1 1 0,0-1 0,0 1 0,0 0 0,1 0 0,0 1 0,0 0 0,0 0 0,1 0 0,-5 9 0,-3 9-6761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02.7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1 120 24575,'33'-3'0,"0"-2"0,0-2 0,-1-1 0,35-12 0,73-18 0,105 8 0,-215 25-1365,-4 1-5461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4:44.47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185 121 24575,'-32'1'0,"17"0"0,0-1 0,0 0 0,-1-1 0,-18-3 0,31 3 0,0 1 0,0-1 0,1 0 0,-1 0 0,0 0 0,1 0 0,-1 0 0,1-1 0,-1 1 0,1-1 0,-1 1 0,1-1 0,0 0 0,0 0 0,0 0 0,0 0 0,0-1 0,1 1 0,-1 0 0,1-1 0,-1 1 0,1-1 0,0 0 0,0 1 0,0-1 0,0 0 0,1 1 0,-1-5 0,0 5 0,1 0 0,0 0 0,-1 0 0,1 0 0,0 0 0,0 0 0,1 0 0,-1 0 0,0 0 0,1 0 0,-1 0 0,1 0 0,-1 1 0,1-1 0,0 0 0,0 0 0,0 0 0,0 1 0,0-1 0,0 0 0,1 1 0,-1-1 0,0 1 0,4-3 0,-2 2 0,1 1 0,-1-1 0,1 1 0,-1 0 0,1-1 0,0 2 0,-1-1 0,1 0 0,0 1 0,0 0 0,0 0 0,5 0 0,4 2 0,0-1 0,0 2 0,0 0 0,0 0 0,0 2 0,20 9 0,-15-3 0,0 1 0,-1 0 0,0 1 0,-1 1 0,-1 1 0,16 19 0,-9-7 0,-1 2 0,34 59 0,-41-61 0,-1 1 0,-2 1 0,0 0 0,-2 0 0,-2 1 0,0 0 0,-2 0 0,-1 1 0,-2 0 0,-1-1 0,-1 1 0,-2 0 0,-5 32 0,4-53 0,0 0 0,0 0 0,-1-1 0,-1 1 0,1-1 0,-1 0 0,-1 0 0,0-1 0,0 1 0,-1-1 0,0 0 0,0-1 0,0 0 0,-1 0 0,-1-1 0,1 0 0,-1 0 0,0-1 0,0 0 0,0 0 0,-1-1 0,0-1 0,1 1 0,-1-2 0,-1 1 0,1-1 0,0-1 0,0 0 0,-15 0 0,8 0 0,0-1 0,0-1 0,0 0 0,-34-8 0,46 8 0,0-1 0,0 0 0,1 0 0,-1 0 0,1-1 0,-1 1 0,1-1 0,0 0 0,0 0 0,0-1 0,0 1 0,1-1 0,-1 0 0,1 0 0,0 0 0,0 0 0,0-1 0,1 1 0,0-1 0,0 0 0,-2-5 0,1 2 0,1 0 0,0 0 0,0 0 0,1-1 0,0 1 0,1-1 0,0 1 0,0-1 0,0 1 0,1 0 0,1-1 0,-1 1 0,2 0 0,-1 0 0,1 0 0,7-15 0,-3 11 0,0 0 0,1 0 0,1 1 0,0 0 0,0 0 0,1 1 0,1 0 0,-1 1 0,18-12 0,-23 18 0,0-1 0,0 0 0,0 1 0,0 0 0,1 0 0,-1 1 0,1-1 0,-1 1 0,1 0 0,0 1 0,0-1 0,0 1 0,0 0 0,0 1 0,0 0 0,0 0 0,0 0 0,0 0 0,0 1 0,0 0 0,0 0 0,0 1 0,0 0 0,-1 0 0,1 0 0,-1 1 0,1-1 0,-1 1 0,0 1 0,0-1 0,0 1 0,0 0 0,-1 0 0,0 0 0,6 8 0,15 16 0,-1 1 0,25 44 0,-30-44 0,1-1 0,1 0 0,30 30 0,-43-51 0,0 0 0,0 0 0,0-1 0,1 0 0,0-1 0,1 1 0,-1-2 0,1 0 0,0 0 0,0 0 0,0-1 0,0-1 0,0 0 0,20 2 0,157-7 124,-66 0-1613,-95 3-5337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03.1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24575,'22'0'0,"0"2"0,1 1 0,-1 1 0,-1 0 0,1 2 0,-1 1 0,26 11 0,-31-11 0,0 1 0,0 0 0,-1 1 0,0 1 0,0 1 0,-1 0 0,-1 1 0,0 0 0,17 22 0,-23-25 0,-1 0 0,0 0 0,0 0 0,-1 1 0,0 0 0,-1 0 0,6 21 0,-9-27 0,-1-1 0,1 1 0,-1 0 0,0-1 0,0 1 0,0 0 0,0 0 0,-1-1 0,1 1 0,-1-1 0,0 1 0,0-1 0,0 1 0,-1-1 0,1 1 0,-1-1 0,0 0 0,0 0 0,0 0 0,0 0 0,-1 0 0,1 0 0,-1-1 0,1 1 0,-1-1 0,-5 4 0,-14 6 25,1 0 0,-1-1-1,-1-2 1,-39 12-1,37-14-321,0 2-1,1 1 0,0 0 1,-25 17-1,28-13-6528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11.3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77 24575,'-1'-4'0,"1"0"0,-1 0 0,-1 0 0,1 1 0,0-1 0,-1 1 0,0-1 0,-2-3 0,2 5 0,1 0 0,0 0 0,0-1 0,-1 1 0,1 0 0,1-1 0,-1 1 0,0-1 0,0 1 0,1-1 0,-1-3 0,11-2 0,18 9 0,-7 3 0,0 1 0,0 1 0,-1 1 0,0 1 0,-1 1 0,24 13 0,111 79 0,-86-53 0,135 76 0,-129-75-1365,-60-38-5461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11.6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1 347 24575,'0'-6'0,"1"0"0,0 1 0,1-1 0,-1 0 0,1 0 0,0 1 0,0-1 0,1 1 0,0 0 0,0 0 0,0 0 0,0 0 0,1 0 0,5-5 0,11-10 0,39-32 0,-23 21 0,83-65 78,-57 49-1521,-45 33-5383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12.2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833 34 24575,'-10'-1'0,"0"0"0,0-1 0,0 0 0,-15-6 0,-30-5 0,16 9 0,0 2 0,1 2 0,-1 1 0,0 2 0,-48 9 0,69-8 0,1 1 0,-1 0 0,1 1 0,0 1 0,1 1 0,-1 0 0,2 1 0,-1 1 0,1 0 0,1 1 0,0 1 0,0 0 0,-16 19 0,5 0 0,1-6 0,2 2 0,1 1 0,1 1 0,1 0 0,-27 59 0,42-75 0,1 0 0,0 0 0,0 1 0,2-1 0,-1 1 0,2-1 0,0 1 0,0-1 0,1 1 0,1-1 0,0 1 0,1-1 0,1 0 0,0 0 0,0 0 0,2-1 0,-1 0 0,1 1 0,1-2 0,0 1 0,1-1 0,0 0 0,1-1 0,0 0 0,1 0 0,15 12 0,17 8 0,2-1 0,0-2 0,2-2 0,1-2 0,84 29 0,-43-25 0,2-4 0,124 17 0,-173-35 0,0-1 0,0-2 0,-1-1 0,1-3 0,45-7 0,-63 5 0,0-1 0,0-2 0,0 0 0,-1-1 0,0-1 0,-1-2 0,0 0 0,-1-1 0,0-1 0,23-19 0,-10 4 0,-1-1 0,-2-2 0,29-36 0,-48 53 0,-1 0 0,0-1 0,-2 0 0,0-1 0,0 0 0,-1 0 0,-1 0 0,-1-1 0,0 0 0,2-23 0,-4 22 0,-2 0 0,0 0 0,-1 1 0,-1-1 0,0 0 0,-2 0 0,0 1 0,0-1 0,-2 1 0,0 0 0,-2 0 0,1 1 0,-2-1 0,0 1 0,-1 1 0,-1 0 0,0 0 0,-1 1 0,-16-16 0,7 9 0,-2 0 0,-1 2 0,0 1 0,-1 0 0,-35-18 0,41 27 0,-1 1 0,0 1 0,0 0 0,-1 1 0,1 1 0,-1 1 0,0 1 0,-35-1 0,-9 2-341,-1 4 0,0 2-1,-74 14 1,112-12-6485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13.2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1016 125 24575,'-1'-5'0,"0"1"0,0 0 0,0 0 0,0 0 0,-1 0 0,0 0 0,1 0 0,-2 0 0,1 0 0,0 1 0,-1-1 0,1 1 0,-1 0 0,0-1 0,0 1 0,-1 1 0,-4-5 0,-1 0 0,0 1 0,-1 0 0,1 0 0,-1 0 0,-16-5 0,11 7 0,0 1 0,0 1 0,0 0 0,-1 1 0,1 0 0,0 1 0,-1 1 0,1 1 0,0 0 0,0 1 0,0 0 0,0 1 0,0 1 0,-14 7 0,-19 9 0,2 1 0,-79 54 0,-156 106 0,269-174 0,1 1 0,0 0 0,0 1 0,1 0 0,0 1 0,1 0 0,0 1 0,1 0 0,0 0 0,-9 21 0,9-14 0,1 0 0,0 1 0,2 0 0,0 0 0,1 0 0,-2 40 0,6-31 0,0 0 0,2 0 0,1 0 0,2-1 0,1 1 0,0-1 0,3-1 0,0 1 0,1-1 0,25 44 0,-7-29 0,45 54 0,9 12 0,-64-83 0,0-1 0,2-1 0,0 0 0,1-2 0,2 0 0,0-1 0,1-2 0,1 0 0,35 18 0,-17-15 0,1-2 0,1-1 0,1-3 0,0-1 0,54 7 0,63 7 0,0-7 0,254 0 0,-400-22 0,1-1 0,-1-1 0,0 0 0,0-2 0,-1 1 0,25-12 0,-10 2 0,-1-1 0,39-26 0,-46 26 0,0-2 0,-2 0 0,0-1 0,-1-1 0,-1-1 0,18-25 0,-25 28 0,-1 0 0,-1-1 0,-1 0 0,0 0 0,-2-1 0,0 0 0,-1-1 0,7-38 0,-5-11 0,-4 1 0,-2-1 0,-8-71 0,3 111 0,-1 1 0,-1-1 0,-2 1 0,0 0 0,-2 1 0,-1 0 0,-1 0 0,-20-33 0,9 25 0,0 1 0,-3 1 0,0 1 0,-3 1 0,-38-35 0,40 44 0,-1 2 0,-1 1 0,-1 1 0,0 1 0,-1 2 0,-59-21 0,6 9 0,-120-23 0,149 41 0,0 1 0,-1 4 0,1 1 0,-1 3 0,1 2 0,-1 3 0,1 2 0,0 2 0,-78 24 0,125-30-151,1 0-1,0 0 0,-1 1 0,2 0 1,-1 0-1,0 0 0,1 0 1,-8 9-1,0 0-6674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16.2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1484 24575,'38'6'0,"-36"-5"0,0 0 0,0 0 0,1 0 0,-1 0 0,0-1 0,1 1 0,-1-1 0,1 1 0,-1-1 0,1 0 0,-1 0 0,0 0 0,1-1 0,-1 1 0,1 0 0,-1-1 0,0 0 0,1 1 0,-1-1 0,0 0 0,0 0 0,0 0 0,1-1 0,-1 1 0,0 0 0,-1-1 0,1 0 0,0 1 0,0-1 0,-1 0 0,3-3 0,10-19 0,-2 0 0,0-1 0,-2 0 0,-1-1 0,10-47 0,10-25 0,1 25 0,3 2 0,3 2 0,3 1 0,62-81 0,4 10 0,-46 63 0,82-138 0,-105 141 0,-28 53 0,1 0 0,1 1 0,1 0 0,1 0 0,0 2 0,1-1 0,29-29 0,14-5-1365,-38 38-5461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31.1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74 1 24575,'0'700'0,"-1"-672"0,-2-1 0,-8 39 0,-4 34 0,-1-1 0,11-72 0,0 1 0,-1 30 0,6-38-91,0-9-228,0 0 1,-1 1-1,-3 19 1,-3-11-6508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31.9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62 24575,'2'0'0,"-1"1"0,1-1 0,-1 0 0,1 0 0,-1 0 0,1 0 0,-1 0 0,1 0 0,-1 0 0,0-1 0,1 1 0,-1-1 0,1 1 0,-1-1 0,0 1 0,1-1 0,-1 0 0,0 1 0,0-1 0,1 0 0,-1 0 0,0 0 0,0 0 0,0 0 0,0 0 0,0 0 0,0-1 0,-1 1 0,1 0 0,0 0 0,0-1 0,-1 1 0,1 0 0,0-3 0,-2 2 0,1 1 0,-1-1 0,1 0 0,-1 1 0,0-1 0,0 0 0,1 1 0,-1-1 0,0 1 0,-1-1 0,1 1 0,0 0 0,0 0 0,0-1 0,-1 1 0,1 0 0,-1 0 0,1 0 0,-1 0 0,1 0 0,-1 1 0,0-1 0,1 0 0,-1 1 0,0-1 0,1 1 0,-1 0 0,-3-1 0,-8 0 0,1 0 0,0 0 0,-1 1 0,1 0 0,0 1 0,-1 1 0,1 0 0,0 1 0,0 0 0,0 0 0,1 1 0,-1 1 0,1 0 0,0 1 0,0 0 0,1 1 0,0 0 0,0 0 0,1 1 0,-1 0 0,2 1 0,-1 0 0,1 0 0,1 1 0,-10 16 0,10-16 0,0 1 0,1-1 0,1 1 0,0 0 0,1 1 0,0-1 0,0 1 0,1 0 0,1 0 0,0 0 0,1 0 0,0 0 0,1 0 0,0 0 0,1 0 0,0 0 0,1 0 0,0 0 0,1 0 0,0 0 0,1-1 0,0 1 0,1-1 0,1 0 0,12 19 0,-9-18 0,0 1 0,1-2 0,1 1 0,0-1 0,0-1 0,1 0 0,0-1 0,1 0 0,0-1 0,1 0 0,-1-1 0,1-1 0,1 0 0,-1-1 0,1 0 0,0-1 0,0-1 0,0 0 0,1-1 0,15 0 0,-15-2-114,0 0 1,0-1-1,0-1 0,0-1 0,0 0 1,-1 0-1,0-2 0,0 0 0,0-1 1,0 0-1,24-15 0,-20 6-6712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32.7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 1 24575,'1'0'0,"1"1"0,-1-1 0,0 1 0,1 0 0,-1 0 0,0-1 0,0 1 0,0 0 0,1 0 0,-1 0 0,0 0 0,0 0 0,0 0 0,-1 1 0,1-1 0,0 0 0,0 0 0,-1 1 0,1-1 0,-1 0 0,1 1 0,-1-1 0,1 1 0,-1-1 0,0 0 0,0 1 0,1 1 0,4 48 0,-5-45 0,2 37 0,-3 0 0,-1 0 0,-2 1 0,-2-2 0,-24 85 0,27-118 0,1 1 0,0 0 0,0 0 0,1 0 0,0 0 0,1 19 0,0-26 0,1 0 0,-1 0 0,1 0 0,0 0 0,0 0 0,0-1 0,0 1 0,0 0 0,1-1 0,-1 1 0,1-1 0,-1 1 0,1-1 0,0 0 0,0 0 0,0 0 0,0 0 0,1 0 0,-1 0 0,0 0 0,1-1 0,-1 1 0,1-1 0,0 0 0,-1 0 0,1 0 0,0 0 0,3 0 0,7 2 0,1-1 0,-1 0 0,1-1 0,0-1 0,-1 0 0,1 0 0,0-2 0,-1 0 0,26-7 0,1-4 0,72-34 0,-112 47 0,26-11-1365,-2 3-5461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33.1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53 24575,'5'0'0,"2"-5"0,5-1 0,5-6 0,6 0 0,3 2 0,-2 2-8191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4:45.27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582 1 24575,'-2'6'0,"0"0"0,-1 0 0,1 0 0,-1 0 0,0-1 0,0 1 0,-1-1 0,0 0 0,0 0 0,0 0 0,0 0 0,-8 5 0,1 2 0,-30 36 0,3 2 0,2 1 0,2 2 0,-42 88 0,-105 194 0,174-320-170,-1 0-1,0 0 0,-1 0 1,0-1-1,-1-1 0,0 0 1,-24 22-1,14-22-6655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33.4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0 104 24575,'0'-5'0,"5"-2"0,8 0 0,0-3 0,4-1 0,5 2 0,3-3 0,2 1 0,3 2 0,1-2 0,-5 0-8191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34.5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24575,'9'2'0,"-1"1"0,0 0 0,0 1 0,0 0 0,0 0 0,-1 0 0,10 9 0,-12-10 0,14 11 0,-1 1 0,0 0 0,-1 1 0,28 35 0,49 83 0,-63-86 0,57 66 0,-2-18 0,133 193 0,-133-166 0,33 56 0,-115-173-124,-1 0 0,0 0 0,-1 0 0,1 1 0,-1-1 0,0 0-1,0 1 1,-1 0 0,0-1 0,0 14 0,-4 0-6702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35.4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406 64 24575,'0'-3'0,"0"1"0,0 0 0,0-1 0,0 1 0,-1 0 0,1 0 0,-1-1 0,0 1 0,0 0 0,1 0 0,-1 0 0,-1 0 0,1 0 0,0 0 0,0 0 0,-1 0 0,1 0 0,-1 1 0,0-1 0,1 1 0,-1-1 0,-3-1 0,0 0 0,1 1 0,-1 0 0,0 0 0,0 1 0,0-1 0,0 1 0,0 0 0,-1 1 0,-8-1 0,1 1 0,0 0 0,0 1 0,0 1 0,0 0 0,1 1 0,-1 0 0,-20 9 0,19-4 0,1 0 0,0 1 0,0 1 0,1 0 0,0 1 0,0 0 0,2 1 0,-1 0 0,1 0 0,1 1 0,0 1 0,1 0 0,1 0 0,0 0 0,1 1 0,0 0 0,1 0 0,1 0 0,-4 30 0,4-18 0,1 0 0,1-1 0,2 1 0,0 0 0,2-1 0,1 1 0,1-1 0,2 1 0,0-2 0,2 1 0,12 28 0,2-3 0,3-2 0,60 89 0,-66-113 0,1-1 0,1-1 0,1-1 0,1 0 0,1-2 0,44 29 0,-45-35 0,0-1 0,2-1 0,-1-1 0,2-1 0,-1-1 0,1-2 0,1 0 0,-1-2 0,1-1 0,0-1 0,48 0 0,-56-4 0,0-1 0,0 0 0,-1-2 0,1 0 0,-1 0 0,0-2 0,0-1 0,0 0 0,-1-1 0,0-1 0,-1 0 0,0-1 0,0-1 0,-1-1 0,0 0 0,-1-1 0,18-22 0,-16 17 0,-2-1 0,0-1 0,-1-1 0,20-43 0,-26 47 0,-2 1 0,0-1 0,-1 0 0,-1 0 0,-1 0 0,0-1 0,-1-28 0,-2 27 0,0 0 0,-2 0 0,0 0 0,-1 0 0,-1 1 0,0-1 0,-15-31 0,6 25 0,0 0 0,-1 2 0,-1 0 0,-33-35 0,12 15 0,10 11 0,-1 2 0,-2 0 0,-40-30 0,67 58 0,-19-15 0,-40-22 0,53 35 0,0 0 0,-1 1 0,1-1 0,-1 2 0,1-1 0,-1 1 0,0 1 0,-12-1 0,-252 6-1365,248-4-5461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36.4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803 284 24575,'1'0'0,"-1"0"0,1 0 0,0 0 0,0 0 0,-1 0 0,1-1 0,0 1 0,0 0 0,-1 0 0,1 0 0,0-1 0,0 1 0,-1 0 0,1-1 0,0 1 0,-1-1 0,1 1 0,-1 0 0,1-1 0,0 1 0,-1-1 0,1 0 0,-1 1 0,1-1 0,-1 1 0,0-1 0,1 0 0,-1 0 0,0 1 0,1-1 0,-1 0 0,0 1 0,0-1 0,1 0 0,-1 0 0,0 1 0,0-1 0,0 0 0,0 0 0,0 0 0,0 1 0,-1-1 0,1 0 0,0 0 0,0 1 0,0-1 0,-1 0 0,1 1 0,0-1 0,-1 0 0,0 0 0,0-3 0,0 1 0,-1-1 0,0 1 0,0 0 0,0 0 0,0 0 0,0 0 0,-1 0 0,-3-4 0,-2 2 0,0 1 0,-1 0 0,0 0 0,0 0 0,0 1 0,0 1 0,0 0 0,0 0 0,-1 0 0,1 1 0,-1 1 0,1 0 0,-1 0 0,0 1 0,1 0 0,0 0 0,-1 1 0,-10 4 0,-3 1 0,0 0 0,1 2 0,-1 1 0,2 1 0,0 0 0,-22 17 0,-263 191 0,295-211 0,1 0 0,0 1 0,0 1 0,1 0 0,0 0 0,1 0 0,0 1 0,1 1 0,0-1 0,0 1 0,2 0 0,-1 1 0,2-1 0,0 1 0,0 0 0,1 0 0,0 0 0,2 1 0,-1-1 0,2 1 0,-1-1 0,2 1 0,3 22 0,0-12 0,1-1 0,0 1 0,2-1 0,1-1 0,0 1 0,2-1 0,1-1 0,0 0 0,2 0 0,0-1 0,1-1 0,26 27 0,23 16 0,2-2 0,77 51 0,-109-87 0,1-2 0,2-2 0,0-1 0,1-1 0,0-3 0,70 20 0,-76-29 0,0-2 0,0-1 0,0-1 0,1-2 0,-1-1 0,59-9 0,-71 5 0,0-1 0,0-1 0,-1 0 0,1-2 0,-1 0 0,-1-1 0,0 0 0,-1-1 0,0-2 0,0 1 0,-1-2 0,-1 0 0,23-29 0,-11 9 0,-1 0 0,-3-2 0,0-1 0,-3 0 0,24-63 0,-32 64 0,-1 0 0,-2 0 0,-1-1 0,-2 0 0,-1 0 0,-3-1 0,0 1 0,-3 0 0,-1-1 0,-13-61 0,4 57 0,-1 1 0,-3 0 0,-1 1 0,-2 0 0,-2 2 0,-1 0 0,-2 2 0,-2 0 0,-1 2 0,-38-38 0,50 59 0,-1 0 0,0 1 0,0 1 0,-1 0 0,-1 1 0,0 1 0,0 1 0,-1 0 0,0 2 0,-26-7 0,21 8 0,-1 1 0,1 1 0,-1 1 0,0 2 0,0 0 0,0 1 0,-48 10 0,61-8-273,-1 1 0,1 0 0,0 1 0,-17 10 0,9-4-6553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38.4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2 700 24575,'-2'-118'0,"5"-132"0,12 167 0,-10 61 0,0 0 0,1-35 0,-6-64-1365,0 94-5461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48.3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0 115 24575,'1'1'0,"0"-1"0,1 0 0,-1 1 0,0-1 0,0 1 0,0-1 0,0 1 0,0 0 0,-1-1 0,1 1 0,0 0 0,0-1 0,0 1 0,-1 0 0,1 0 0,0 0 0,-1 0 0,1 0 0,0 0 0,-1 0 0,1 0 0,-1 0 0,0 0 0,1 1 0,9 34 0,-7-25 0,88 332 0,-87-326 0,2-1 0,-1 0 0,2-1 0,0 1 0,1-1 0,1-1 0,0 0 0,1 0 0,20 22 0,-24-30 0,0 0 0,1 0 0,0-1 0,0 1 0,0-1 0,0-1 0,1 0 0,0 0 0,0 0 0,0-1 0,0 0 0,1 0 0,-1-1 0,1 0 0,0-1 0,-1 0 0,1 0 0,0-1 0,0 0 0,13-2 0,-17 0 0,0 0 0,0 0 0,0 0 0,0 0 0,0-1 0,-1 1 0,1-1 0,-1-1 0,1 1 0,-1 0 0,0-1 0,-1 0 0,1 0 0,-1 0 0,1-1 0,-1 1 0,0-1 0,-1 1 0,4-10 0,5-10 0,-2 0 0,11-43 0,-18 60 0,8-41 0,-2-1 0,3-92 0,6-43 0,-8 144 0,-9 40 0,0 0 0,0 0 0,0 0 0,0 0 0,0 0 0,0 0 0,0 1 0,0-1 0,0 0 0,0 0 0,0 0 0,0 0 0,0 0 0,0 0 0,0 0 0,0 0 0,0 0 0,0 0 0,0 1 0,0-1 0,1 0 0,-1 0 0,0 0 0,0 0 0,0 0 0,0 0 0,0 0 0,0 0 0,0 0 0,0 0 0,0 0 0,0 0 0,0 0 0,0 0 0,0 0 0,1 0 0,-1 0 0,0 0 0,0 0 0,0 0 0,0 0 0,0 0 0,0 0 0,0 0 0,0 0 0,0 0 0,1 0 0,-1 0 0,0 0 0,0 0 0,0 0 0,1 26 0,-1 29 0,-1-16 0,1 0 0,3 0 0,10 58 0,-11-87 0,1 1 0,0-1 0,1 1 0,0-1 0,1 0 0,0 0 0,0-1 0,1 0 0,0 0 0,1 0 0,0-1 0,0 0 0,1 0 0,0 0 0,0-1 0,1-1 0,12 9 0,-13-11 0,-1 1 0,1-1 0,0-1 0,0 1 0,1-1 0,-1-1 0,1 1 0,-1-2 0,1 1 0,12 0 0,-16-2 0,1-1 0,-1 0 0,1 0 0,-1 0 0,0-1 0,1 0 0,-1 0 0,0 0 0,0-1 0,0 1 0,-1-1 0,1 0 0,-1 0 0,1-1 0,-1 0 0,0 1 0,5-8 0,8-11 0,-2-1 0,-1 0 0,-1-1 0,0 0 0,-2-1 0,-1-1 0,-1 1 0,7-38 0,-10 34 0,-1-1 0,2-44 0,-7 61 0,0 0 0,0-1 0,-1 1 0,-1 0 0,0-1 0,-1 1 0,-9-24 0,1 18-1365,-1 5-5461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49.1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496 341 24575,'0'-8'0,"-1"0"0,1 1 0,-1-1 0,-1 0 0,1 1 0,-1-1 0,0 1 0,-1 0 0,-4-9 0,6 14 0,0 0 0,-1-1 0,1 1 0,-1 0 0,1 1 0,-1-1 0,0 0 0,0 0 0,1 1 0,-1-1 0,0 1 0,-1-1 0,1 1 0,0 0 0,0 0 0,-1 0 0,1 0 0,0 0 0,-1 1 0,1-1 0,-1 1 0,1-1 0,0 1 0,-1 0 0,1 0 0,-1 0 0,1 0 0,-1 1 0,1-1 0,-1 1 0,-4 1 0,-4 2 0,-1 0 0,1 1 0,0 1 0,0 0 0,1 0 0,0 1 0,0 0 0,0 1 0,-11 12 0,-7 11 0,-35 47 0,24-28 0,20-24 0,1 0 0,1 1 0,1 0 0,2 1 0,1 1 0,1 1 0,-15 57 0,20-60 0,2 1 0,1-1 0,1 1 0,1 0 0,2 0 0,0-1 0,2 1 0,1 0 0,9 33 0,-4-34 0,1 0 0,2-1 0,1 0 0,1-1 0,0 0 0,2-1 0,1-1 0,2 0 0,-1-1 0,2-1 0,1-1 0,1-1 0,36 27 0,-18-19 0,0-2 0,2-2 0,1-2 0,0-1 0,1-3 0,1-1 0,68 15 0,-35-16 0,154 9 0,80-21 0,-212-4 0,-67 1 0,-1-2 0,0-1 0,-1-2 0,1-1 0,-1-1 0,0-1 0,0-2 0,-1-1 0,0-2 0,30-17 0,-42 20 0,34-19 0,-2-2 0,56-45 0,-91 64 0,-1-1 0,0 0 0,0 0 0,-2-2 0,0 1 0,0-2 0,-1 1 0,-1-1 0,-1-1 0,0 1 0,7-24 0,-4-3 0,-1 0 0,-2 0 0,-2-1 0,-2 0 0,-2 0 0,-2 0 0,-2 0 0,-1 0 0,-3 0 0,-1 0 0,-3 1 0,-22-63 0,22 80 0,-2 0 0,-1 0 0,-1 2 0,-1 0 0,-1 0 0,-1 1 0,-1 1 0,-38-35 0,12 18 0,-1 2 0,-2 3 0,-66-38 0,81 54 0,0 2 0,-2 1 0,0 2 0,0 1 0,-2 1 0,-40-5 0,11 6 0,-1 4 0,-99 2 0,127 5 0,0 1 0,1 2 0,-57 14 0,76-13 0,-1 1 0,1 1 0,0 0 0,0 2 0,1 0 0,1 0 0,-1 2 0,-23 20 0,11-6-1365,3-5-5461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49.8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142 276 24575,'152'127'0,"-147"-123"0,-4-2 0,1-1 0,-1 0 0,1 1 0,0-1 0,-1 0 0,1 0 0,0 0 0,0-1 0,0 1 0,-1 0 0,1 0 0,0-1 0,0 0 0,0 1 0,0-1 0,0 0 0,4 0 0,0-10 0,-13-14 0,-8-1 0,-2 1 0,0 0 0,-1 1 0,-1 1 0,-1 1 0,-33-27 0,25 23 0,1-1 0,1-1 0,-28-39 0,15 11 0,110 151 0,163 171 0,-214-251 0,-13-15 0,-13-12 0,-58-69-1365,50 61-5461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50.7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1 24575,'-5'0'0,"-2"5"0,11 2 0,10 5 0,12 0 0,8 3 0,3 0 0,1-3 0,-2-4 0,-1-3 0,-1-3 0,-2-1 0,-1-1 0,0 0 0,-1-1 0,1 0 0,-6 1-8191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51.0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24575,'33'3'0,"1"2"0,-1 1 0,-1 1 0,53 19 0,-26-8 0,18 4 0,-2 4 0,110 52 0,-179-75 0,-1 0 0,0 0 0,1 0 0,-1 1 0,-1-1 0,1 1 0,0 1 0,-1-1 0,0 0 0,0 1 0,0 0 0,-1 0 0,1 0 0,-1 0 0,-1 1 0,4 7 0,-5-10 0,-1 1 0,1 0 0,-1 0 0,0 0 0,0 0 0,0 0 0,-1-1 0,1 1 0,-1 0 0,0 0 0,0 0 0,0-1 0,-1 1 0,1-1 0,-1 1 0,0-1 0,0 1 0,0-1 0,0 0 0,-1 0 0,1 0 0,-1 0 0,0-1 0,0 1 0,0-1 0,-4 3 0,-14 10 0,-1-1 0,-1 0 0,0-2 0,0-1 0,-1-1 0,-33 9 0,-156 32 0,184-46-1365,3-1-5461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4:46.1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148 63 24575,'-5'8'0,"0"0"0,1 1 0,-1-1 0,2 1 0,-1 0 0,1 0 0,1 0 0,-1 0 0,-1 16 0,0-4 0,-15 80 0,4 1 0,5 0 0,3 146 0,6-226 0,-2 1 0,0-1 0,-1 0 0,-2 0 0,0 0 0,-11 25 0,7-33 0,6-25 0,4-26 0,20-76 0,5 1 0,55-151 0,-67 228 0,2 1 0,1 0 0,1 1 0,2 1 0,2 1 0,1 0 0,1 2 0,39-39 0,-52 59 0,1 2 0,0-1 0,0 2 0,0-1 0,1 1 0,0 1 0,0 0 0,0 1 0,1 1 0,0-1 0,0 2 0,0 0 0,0 0 0,0 2 0,18 0 0,-28 0 0,0 0 0,0 1 0,-1-1 0,1 1 0,0-1 0,0 1 0,-1 0 0,1 0 0,-1 1 0,1-1 0,-1 0 0,1 1 0,-1 0 0,0-1 0,0 1 0,1 0 0,-1 0 0,-1 0 0,1 0 0,0 1 0,0-1 0,-1 0 0,1 1 0,-1-1 0,0 1 0,0 0 0,0-1 0,0 1 0,0 0 0,-1 0 0,1 3 0,0-3 0,-1 1 0,0-1 0,0 1 0,0-1 0,-1 1 0,1-1 0,-1 1 0,0-1 0,1 1 0,-2-1 0,1 0 0,0 0 0,-1 1 0,1-1 0,-1 0 0,0 0 0,0 0 0,0-1 0,0 1 0,-1 0 0,1-1 0,-1 0 0,0 1 0,1-1 0,-5 2 0,-18 5 0,11-4 0,30 0 0,-12-5 0,0 0 0,-1 1 0,1-1 0,0 1 0,-1 0 0,1 0 0,-1 0 0,0 1 0,1-1 0,-1 1 0,0 0 0,0 0 0,0 0 0,0 0 0,0 1 0,0-1 0,-1 1 0,1 0 0,-1-1 0,1 1 0,-1 0 0,0 0 0,-1 1 0,1-1 0,0 0 0,-1 1 0,0-1 0,0 1 0,0-1 0,0 1 0,0 0 0,-1-1 0,1 1 0,-1 0 0,0-1 0,0 1 0,-1 0 0,1-1 0,-1 1 0,0 0 0,0-1 0,0 1 0,0-1 0,0 1 0,-1-1 0,0 0 0,0 0 0,-4 6 0,0 0-40,-1 0 0,0-1 0,0 0 0,-1 0-1,0-1 1,-1 1 0,1-2 0,-1 0 0,-1 0 0,1 0 0,-1-1-1,0-1 1,0 1 0,0-2 0,-1 1 0,1-2 0,-1 1-1,0-1 1,0-1 0,0 0 0,0 0 0,0-2 0,0 1 0,1-1-1,-1 0 1,0-1 0,0-1 0,1 0 0,-1 0 0,1-1-1,0 0 1,0-1 0,-11-6 0,5 0-6786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52.2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 24575,'0'-1'0,"0"1"0,0 0 0,0-1 0,0 1 0,0-1 0,0 1 0,0 0 0,0-1 0,0 1 0,1-1 0,-1 1 0,0 0 0,0-1 0,0 1 0,0 0 0,1-1 0,-1 1 0,0 0 0,0-1 0,1 1 0,-1 0 0,0-1 0,0 1 0,1 0 0,-1 0 0,0-1 0,1 1 0,-1 0 0,0 0 0,1-1 0,-1 1 0,1 0 0,-1 0 0,0 0 0,1 0 0,18 4 0,16 17 0,-35-21 0,93 65 0,2-4 0,120 56 0,168 62 0,-360-169-114,-13-6-25,0 0 0,0 1 0,0 0 0,-1 0 0,1 1 0,-1 1 0,0-1 0,12 14 0,-11-5-6687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52.5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2 469 24575,'-1'-30'0,"1"5"0,0 0 0,6-36 0,-5 53 0,1 0 0,0 0 0,0 1 0,1-1 0,0 1 0,1 0 0,-1 0 0,1 0 0,0 0 0,1 1 0,0 0 0,6-7 0,25-22 0,2 2 0,2 1 0,1 3 0,58-33 0,-63 37-1365,-24 13-5461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53.1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583 68 24575,'-1'-2'0,"1"1"0,-1 0 0,0-1 0,1 1 0,-1 0 0,0 0 0,0-1 0,1 1 0,-1 0 0,0 0 0,0 0 0,-1 0 0,1 0 0,0 0 0,0 0 0,0 1 0,0-1 0,-1 0 0,1 1 0,0-1 0,-1 1 0,1-1 0,-1 1 0,1 0 0,0-1 0,-1 1 0,-2 0 0,-46-6 0,44 6 0,-7-1 0,-1 1 0,1 0 0,-1 1 0,0 0 0,1 1 0,0 1 0,-1 0 0,1 1 0,0 0 0,1 1 0,-1 1 0,1 0 0,0 0 0,0 1 0,1 1 0,0 0 0,0 0 0,-11 12 0,-6 7 0,0 2 0,2 1 0,1 0 0,1 2 0,2 1 0,2 1 0,-28 60 0,44-84 0,0 1 0,0 0 0,1 0 0,1 0 0,0 0 0,0 1 0,1-1 0,1 0 0,0 1 0,0-1 0,1 1 0,0-1 0,1 0 0,1 0 0,0 0 0,0 0 0,1 0 0,0 0 0,1-1 0,0 0 0,1 0 0,0 0 0,12 13 0,8 14 0,2-2 0,2 0 0,1-2 0,1-2 0,72 54 0,-76-66 0,0-2 0,2-1 0,0-1 0,0-1 0,2-2 0,-1-1 0,1-2 0,58 10 0,-29-11 0,-1-2 0,1-3 0,0-2 0,-1-4 0,1-1 0,-1-4 0,97-24 0,-134 24 0,0-1 0,-1-1 0,0-2 0,-1 0 0,-1-1 0,1-1 0,-2 0 0,0-2 0,-1 0 0,-1-2 0,0 1 0,16-25 0,-21 27 0,-1-1 0,0-1 0,-2 0 0,0 0 0,-1-1 0,0 0 0,-1 0 0,-2-1 0,0 0 0,0 0 0,-2 0 0,-1 0 0,0-1 0,-1 1 0,-3-32 0,-2 33 0,0 0 0,-2 0 0,0 1 0,0 0 0,-2 0 0,0 1 0,-1 0 0,-1 0 0,0 1 0,-20-23 0,3 7 0,-2 2 0,-1 0 0,-55-38 0,39 33 0,-2 3 0,-63-32 0,88 53 0,1 0 0,-1 2 0,0 1 0,-1 0 0,0 2 0,0 1 0,-46-2 0,42 5-195,0 1 0,0 1 0,0 2 0,0 0 0,0 2 0,-37 12 0,33-4-6631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53.8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803 189 24575,'-1'-1'0,"1"0"0,-1 0 0,1 0 0,-1 0 0,1 0 0,-1 0 0,1 0 0,-1 1 0,0-1 0,1 0 0,-1 0 0,0 1 0,0-1 0,0 0 0,0 1 0,0-1 0,0 1 0,0-1 0,0 1 0,0-1 0,0 1 0,0 0 0,0-1 0,0 1 0,-1 0 0,-33-7 0,31 7 0,-10-2 0,-1 0 0,1 2 0,0 0 0,0 0 0,-1 1 0,1 1 0,0 0 0,0 1 0,0 1 0,-16 6 0,13-2 0,0 1 0,0 0 0,1 1 0,0 1 0,1 1 0,0 0 0,-15 17 0,-11 15 0,2 1 0,-62 95 0,-43 114 0,126-219 0,2 1 0,1 0 0,2 1 0,2 1 0,-12 66 0,21-84 0,0-1 0,1 1 0,0 0 0,2 0 0,1 0 0,0 0 0,1-1 0,1 1 0,1-1 0,1 0 0,1 0 0,0-1 0,12 20 0,7 4 0,2-1 0,1-2 0,2-1 0,39 36 0,0-8 0,87 63 0,-119-103 0,1-2 0,0-1 0,2-2 0,1-2 0,1-2 0,72 19 0,-4-10 0,167 18 0,-201-34 0,1-4 0,0-4 0,115-10 0,-161 4 0,1-1 0,-1-2 0,-1-1 0,1-2 0,-1-1 0,-1-1 0,0-2 0,-1-1 0,0-1 0,50-38 0,-42 21 0,-1-2 0,-1-1 0,-3-2 0,0-1 0,-3-1 0,-1-2 0,-3-1 0,25-54 0,-36 63 0,-2 0 0,-1-1 0,-1 0 0,-3-1 0,0 0 0,-3 0 0,0-1 0,-3 1 0,-1-1 0,-6-44 0,-1 31 0,-2-1 0,-2 1 0,-2 1 0,-3 0 0,-1 1 0,-42-79 0,28 71 0,-2 0 0,-3 2 0,-1 2 0,-62-65 0,74 91 0,-1 2 0,-1 1 0,-1 1 0,-1 2 0,0 0 0,-2 2 0,0 2 0,-1 1 0,-54-19 0,39 22 0,-1 1 0,1 3 0,-1 1 0,-1 3 0,1 2 0,-1 2 0,1 2 0,0 2 0,0 2 0,0 2 0,1 3 0,0 1 0,0 3 0,2 1 0,0 3 0,1 1 0,1 2 0,-71 50 0,85-50 24,1 2 0,1 0 0,1 2 0,-25 33 0,39-43-173,0 0 1,1 1-1,0 0 1,2 1-1,0 0 1,1 0-1,0 1 1,2 0-1,-4 20 1,6-13-6678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6:10.2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1 657 24575,'1'-3'0,"1"0"0,0 0 0,1 0 0,-1 0 0,0 0 0,1 0 0,0 1 0,0-1 0,-1 1 0,1 0 0,1 0 0,2-2 0,6-5 0,7-9 0,0-2 0,-1 0 0,-2-1 0,0 0 0,-1-2 0,20-40 0,29-43 0,11-13 0,11-14 0,-49 84-1365,-20 31-5461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6:11.5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24575,'0'44'0,"-1"8"0,12 95 0,-8-129 0,1 0 0,0 0 0,2 0 0,0 0 0,1-1 0,1 0 0,0-1 0,20 29 0,-20-32 0,1 0 0,0-1 0,1-1 0,1 1 0,-1-2 0,2 1 0,-1-1 0,1-1 0,1 0 0,0-1 0,0 0 0,0-1 0,16 5 0,-25-11 0,0 0 0,0-1 0,0 0 0,0 1 0,0-1 0,0-1 0,0 1 0,0-1 0,0 1 0,0-1 0,0 0 0,0-1 0,0 1 0,-1-1 0,1 1 0,0-1 0,-1 0 0,1-1 0,-1 1 0,0-1 0,0 1 0,0-1 0,0 0 0,0 0 0,3-4 0,9-12 0,0-1 0,-2-1 0,14-24 0,-9 12 0,-6 14 0,46-81 0,-51 88 0,-2 0 0,0 0 0,0-1 0,-1 0 0,-1 0 0,3-14 0,-9 8 0,-7 26 0,-11 28 0,16-22 0,1 0 0,1 1 0,0-1 0,1 1 0,0 0 0,1 0 0,0 0 0,2 0 0,1 16 0,-2-26 0,1-1 0,-1 1 0,1 0 0,0-1 0,0 0 0,0 1 0,0-1 0,0 1 0,1-1 0,0 0 0,-1 0 0,1 0 0,1 0 0,-1 0 0,0 0 0,1-1 0,-1 1 0,1-1 0,0 1 0,0-1 0,0 0 0,0 0 0,0-1 0,0 1 0,0-1 0,1 1 0,-1-1 0,0 0 0,1 0 0,0 0 0,-1-1 0,1 1 0,-1-1 0,1 0 0,-1 0 0,1 0 0,0-1 0,-1 1 0,1-1 0,3-1 0,-1 1 0,0-1 0,0 0 0,-1 0 0,1 0 0,0-1 0,-1 0 0,1 0 0,-1-1 0,0 1 0,0-1 0,-1 0 0,1 0 0,-1-1 0,0 0 0,0 1 0,0-1 0,-1-1 0,1 1 0,2-8 0,6-12 0,-2 0 0,-1-1 0,7-33 0,2-3 0,12-30-1365,-19 66-5461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6:12.4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767 27 24575,'-34'-13'0,"4"1"0,19 11 0,-1 0 0,1 1 0,-1 1 0,1-1 0,0 2 0,-1-1 0,1 2 0,0-1 0,0 2 0,0-1 0,1 2 0,-1-1 0,-17 12 0,-11 8 0,1 2 0,-36 33 0,63-50 0,-30 24 0,2 2 0,1 2 0,-61 77 0,83-91 0,1 0 0,1 0 0,1 1 0,1 1 0,1 0 0,1 1 0,1 0 0,2 0 0,-6 33 0,1 12 0,6-44 0,1 1 0,1-1 0,2 1 0,0-1 0,5 53 0,2-60 0,1-1 0,1 0 0,0 0 0,2-1 0,0 0 0,1 0 0,0-1 0,2 0 0,0-1 0,1-1 0,15 15 0,-2-6 0,1-2 0,1-1 0,1-1 0,1-2 0,0 0 0,2-3 0,-1 0 0,2-2 0,59 16 0,-38-16 0,1-3 0,0-2 0,1-3 0,0-2 0,79-5 0,-100-2 0,0-1 0,-1-2 0,0-1 0,-1-1 0,0-2 0,0-2 0,-1-1 0,-1-1 0,0-1 0,-1-2 0,-1-2 0,-1 0 0,-1-2 0,40-40 0,-44 40 0,-1-2 0,0 0 0,-2-1 0,21-35 0,-32 44 0,-1 0 0,0-1 0,-2 0 0,0 0 0,0 0 0,-2-1 0,0 0 0,-1 0 0,0-19 0,-2 2 0,-2-1 0,-1 0 0,-2 1 0,-1 0 0,-2 0 0,-2 0 0,-1 1 0,-1 0 0,-2 1 0,-1 0 0,-28-45 0,26 51 0,-1 2 0,-1 0 0,-1 0 0,-2 2 0,0 1 0,-1 0 0,-1 2 0,-1 0 0,-1 2 0,0 1 0,-2 1 0,0 1 0,-46-19 0,49 27 0,0 1 0,-1 1 0,0 1 0,0 1 0,0 1 0,0 1 0,0 1 0,-1 2 0,-47 8 0,60-5-170,-1-1-1,1 2 0,1 0 1,-1 0-1,1 1 0,0 1 1,-20 16-1,7-3-6655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6:14.3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 24575,'0'0'0,"0"-1"0,0 1 0,1-1 0,-1 1 0,1 0 0,-1-1 0,1 1 0,-1-1 0,0 1 0,1 0 0,-1 0 0,1-1 0,0 1 0,-1 0 0,1 0 0,-1-1 0,1 1 0,-1 0 0,1 0 0,-1 0 0,1 0 0,0 0 0,-1 0 0,1 0 0,-1 0 0,1 0 0,0 0 0,-1 0 0,1 0 0,-1 0 0,1 1 0,-1-1 0,1 0 0,-1 0 0,1 1 0,-1-1 0,2 1 0,29 10 0,-28-10 0,28 13 0,-2 0 0,1 2 0,-2 1 0,-1 2 0,29 24 0,121 122 0,-38-33 0,-59-62 0,-3 3 0,127 158 0,-173-177-1365,-21-29-5461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6:15.2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496 149 24575,'1'-10'0,"-2"1"0,1-1 0,-2 0 0,1 1 0,-1-1 0,-1 1 0,1-1 0,-2 1 0,-5-13 0,7 19 0,0 1 0,0-1 0,0 0 0,0 1 0,0-1 0,0 1 0,-1-1 0,1 1 0,-1 0 0,0 0 0,0 0 0,0 1 0,1-1 0,-2 1 0,1-1 0,0 1 0,0 0 0,0 0 0,-1 0 0,1 1 0,0-1 0,-1 1 0,1 0 0,0 0 0,-1 0 0,1 0 0,0 1 0,-1-1 0,1 1 0,-6 2 0,-5 1 0,1 2 0,0-1 0,1 2 0,-1 0 0,1 0 0,1 1 0,-1 1 0,1 0 0,-11 12 0,-9 11 0,-43 56 0,56-65 0,-3 4 0,0 2 0,-32 59 0,48-79 0,1 0 0,0 1 0,1 0 0,0-1 0,1 1 0,0 0 0,0 0 0,1 0 0,0 0 0,1 0 0,0 1 0,1-1 0,0 0 0,5 19 0,-3-21 0,0-1 0,1 1 0,0-1 0,1 1 0,-1-1 0,1-1 0,1 1 0,-1-1 0,1 0 0,0 0 0,1 0 0,13 8 0,9 6 0,54 26 0,-74-42 0,9 5 14,1-1-1,0 0 0,1-2 0,-1 0 1,1-1-1,0-1 0,1-1 1,34 1-1,-47-4-78,1 0 1,0 0-1,-1-1 1,1 0-1,-1-1 1,1 0-1,-1 0 0,0-1 1,0 0-1,0-1 1,0 1-1,0-1 1,-1-1-1,0 0 0,0 0 1,0 0-1,0-1 1,-1 0-1,0 0 1,0 0-1,-1-1 1,9-13-1,-3-2-6761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6:16.2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865 344 24575,'0'-4'0,"0"-1"0,0 1 0,-1 0 0,1-1 0,-1 1 0,0 0 0,0 0 0,0 0 0,0-1 0,-1 1 0,0 0 0,0 1 0,0-1 0,-5-6 0,4 7 0,1 1 0,-1-1 0,-1 1 0,1 0 0,0 0 0,0 0 0,-1 1 0,1-1 0,-1 1 0,0 0 0,1 0 0,-1 0 0,0 0 0,0 0 0,1 1 0,-1 0 0,-6 0 0,-8 1 0,-1 1 0,1 1 0,-1 0 0,1 2 0,0 0 0,1 0 0,-1 2 0,1 0 0,0 2 0,-23 14 0,2 2 0,1 1 0,2 2 0,-39 38 0,61-53 0,-193 205 0,187-194 0,1 0 0,1 1 0,2 1 0,0 1 0,1 0 0,2 0 0,-16 55 0,23-59 0,1 0 0,1 0 0,1 1 0,1-1 0,1 1 0,1-1 0,1 0 0,1 1 0,11 42 0,-4-37 0,0 0 0,2 0 0,2-1 0,0 0 0,1-1 0,38 47 0,-32-47 0,2-2 0,0 0 0,2-1 0,1-2 0,1-1 0,0 0 0,2-2 0,0-2 0,1 0 0,1-2 0,0-2 0,1 0 0,1-3 0,-1 0 0,2-2 0,-1-1 0,1-2 0,66 1 0,-64-6 0,1-2 0,-1-2 0,0-1 0,-1-2 0,1-1 0,-1-2 0,-1-1 0,0-2 0,52-27 0,-35 13 0,-1-2 0,79-61 0,-104 69 0,0 0 0,-2-2 0,0-1 0,-2-1 0,-1-1 0,22-37 0,-24 31 0,-2-2 0,-1 0 0,-1-1 0,-2 0 0,-2-1 0,-1 0 0,-2-1 0,-1 0 0,-2 0 0,-2 0 0,-1-1 0,-7-59 0,-5 40 0,-2 0 0,-3 2 0,-31-74 0,37 102 0,-6-11 0,-1 0 0,-2 2 0,-2 0 0,-1 1 0,-1 1 0,-2 1 0,-1 1 0,-44-41 0,52 58 0,-1 0 0,0 1 0,-1 1 0,0 1 0,-1 1 0,0 1 0,-25-9 0,31 14 0,0 1 0,0 0 0,0 1 0,-1 1 0,0 0 0,1 1 0,-1 1 0,0 0 0,0 2 0,1-1 0,-25 7 0,19-1-273,0 1 0,1 0 0,1 1 0,-23 15 0,24-12-6553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4:46.96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24575,'1'1'0,"1"-1"0,-1 1 0,0-1 0,0 1 0,0-1 0,0 1 0,0 0 0,0 0 0,0-1 0,0 1 0,0 0 0,0 0 0,0 0 0,-1 0 0,1 0 0,0 0 0,-1 0 0,1 0 0,0 2 0,14 31 0,-9-19 0,37 62 0,3-2 0,60 73 0,-6-22 0,48 66 0,-133-167-1365,-3-2-5461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6:17.5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91 24575,'-1'-1'0,"-1"0"0,0 0 0,1 0 0,-1 0 0,1-1 0,-1 1 0,1 0 0,0-1 0,-1 1 0,1-1 0,0 1 0,0-1 0,0 1 0,0-1 0,0 0 0,0 1 0,1-1 0,-1 0 0,0 0 0,1 0 0,0 0 0,-1 0 0,1-2 0,-1 0 0,0 1 0,0 0 0,1 0 0,-1-1 0,1 1 0,0 0 0,0-1 0,0 1 0,1 0 0,-1-1 0,1 1 0,1-6 0,-2 9 0,1 0 0,-1-1 0,0 1 0,1 0 0,-1 0 0,1-1 0,-1 1 0,0 0 0,1 0 0,-1 0 0,1 0 0,-1 0 0,1 0 0,-1 0 0,0 0 0,1 0 0,-1 0 0,1 0 0,-1 0 0,1 0 0,-1 0 0,1 0 0,-1 0 0,0 0 0,1 0 0,-1 1 0,1-1 0,-1 0 0,0 0 0,1 0 0,-1 1 0,0-1 0,1 0 0,-1 1 0,1 0 0,13 13 0,-11-11 0,183 174 0,19 20 0,308 324 0,-403-416 0,-5 5 0,101 137 0,-180-218 0,1 0 0,1-2 0,2-1 0,50 33 0,-53-38 0,-24-19-124,-1-1 0,1 1 0,-1 0 0,0 0 0,0 0 0,0 1-1,0-1 1,0 0 0,-1 1 0,4 4 0,-3 5-6702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6:18.1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0 24575,'-1'23'0,"-2"-1"0,0 1 0,-2-1 0,-14 44 0,11-44 0,2 1 0,0 0 0,1 1 0,-2 35 0,6-42 0,1 0 0,1 0 0,1 0 0,0 0 0,1 0 0,9 31 0,-9-41 0,1 0 0,-1 0 0,1 0 0,1 0 0,-1-1 0,1 1 0,0-1 0,0 0 0,1-1 0,0 1 0,0-1 0,0 0 0,1-1 0,0 0 0,-1 0 0,16 6 0,-6-3 0,1-2 0,0 0 0,0-1 0,1-1 0,30 2 0,-36-4 0,1-1 0,0 0 0,-1-1 0,1 0 0,0-1 0,-1-1 0,0 0 0,21-7 0,-14-2-1365,-5 0-5461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6:18.5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50 24575,'11'0'0,"8"0"0,6-5 0,5-2 0,1 1 0,2 0 0,0 3 0,-6-5 0,-2 0 0,-6 1-8191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6:18.8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55 24575,'11'0'0,"8"0"0,6 0 0,5 0 0,-4-6 0,0 0 0,0-1 0,-4-3 0,-1-1 0,2 2 0,-4 3-8191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6:19.4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794 96 24575,'0'0'0,"1"1"0,-1-1 0,0 0 0,1 0 0,-1 0 0,0 0 0,1 0 0,-1 0 0,0 0 0,1 0 0,-1 0 0,0 0 0,1 0 0,-1 0 0,0 0 0,1-1 0,-1 1 0,0 0 0,1 0 0,-1 0 0,0 0 0,1-1 0,-1 1 0,0 0 0,0 0 0,1 0 0,-1-1 0,0 1 0,0 0 0,1-1 0,-1 1 0,0 0 0,0 0 0,0-1 0,0 1 0,1 0 0,-1-1 0,0 0 0,-9-12 0,-21-10 0,24 21 0,0 0 0,0 0 0,0 1 0,0 0 0,0 0 0,0 0 0,-1 1 0,1 0 0,0 0 0,-1 0 0,1 1 0,0 0 0,0 1 0,0-1 0,0 1 0,0 0 0,-7 4 0,-11 5 0,1 2 0,-41 31 0,6-5 0,-199 139 0,235-161 0,1 2 0,0 0 0,1 1 0,2 1 0,0 1 0,1 0 0,-27 48 0,38-58 0,0 0 0,0 1 0,1 0 0,1 0 0,0 0 0,1 1 0,0-1 0,1 1 0,1 0 0,0 0 0,1 0 0,0-1 0,1 1 0,1 0 0,0 0 0,1-1 0,0 1 0,5 12 0,11 16 0,1 0 0,2-2 0,2 0 0,2-2 0,40 47 0,-24-38 0,1-3 0,2-1 0,75 54 0,-85-74 0,2-1 0,0-2 0,2-2 0,0-1 0,1-3 0,0 0 0,1-3 0,0-1 0,1-3 0,0-1 0,0-2 0,1-1 0,69-7 0,-83 0 0,0-1 0,0-2 0,-1-1 0,0-2 0,0 0 0,-1-2 0,0-1 0,25-17 0,4-5 0,-2-4 0,74-66 0,-90 70 0,-1-1 0,-2-2 0,-2-2 0,47-73 0,-63 84 0,-1 0 0,-2-1 0,-1-1 0,-1 0 0,-2 0 0,-1-1 0,-2-1 0,5-44 0,-10 60 0,0 1 0,-1 0 0,-1-1 0,-1 1 0,0-1 0,-1 1 0,-1 0 0,0 0 0,-1 0 0,-1 0 0,0 1 0,-1 0 0,-1 0 0,-1 0 0,0 1 0,0 0 0,-2 0 0,-12-14 0,-4-3 0,-2 2 0,0 2 0,-2 0 0,-1 2 0,-1 1 0,-1 2 0,0 1 0,-2 1 0,-1 2 0,0 2 0,-1 1 0,-1 2 0,0 2 0,-1 1 0,0 2 0,-68-6 0,68 13 0,1 1 0,-77 12 0,93-8 0,0 1 0,1 1 0,0 1 0,0 1 0,1 1 0,-31 17 0,24-10-113,3-2-200,1 0 0,1 2 0,-22 18 0,25-15-6513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6:34.0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2449 247 24575,'1'0'0,"0"0"0,0 1 0,-1-1 0,1 0 0,0 0 0,0 0 0,0 0 0,-1 0 0,1 0 0,0 0 0,0 0 0,0 0 0,0 0 0,-1 0 0,1-1 0,0 1 0,0 0 0,-1 0 0,1-1 0,0 1 0,0-1 0,-1 1 0,1-1 0,0 1 0,0-1 0,-20-8 0,-41-6 0,5 11 0,0 3 0,0 2 0,0 3 0,0 2 0,1 2 0,-84 24 0,87-16 0,0 3 0,1 1 0,1 3 0,1 2 0,1 1 0,2 3 0,0 2 0,-74 68 0,51-32 0,-89 116 0,2-3 0,90-104 0,3 4 0,-74 125 0,52-75 0,23-28 0,-60 134 0,50-91 0,-42 102 0,-92 300 0,183-485 0,-3 20 0,4 1 0,3 0 0,3 2 0,5 0 0,3 0 0,4 92 0,4-92 0,17 117 0,-5-83 0,-10-79 0,2 0 0,1 0 0,17 56 0,7-14 0,4-3 0,3-1 0,74 114 0,-33-72 0,5-4 0,137 149 0,-189-235 0,1-2 0,1-2 0,1-1 0,2-2 0,0-1 0,1-1 0,1-3 0,47 17 0,36 20 0,-72-31 0,86 30 0,-28-22 0,1-4 0,120 15 0,-199-40 0,333 25 0,-255-31 0,0-4 0,-1-6 0,0-3 0,103-32 0,353-70 0,-436 99 0,222-3 0,-307 20 0,70-12 0,26-1 0,-78 14 0,-1 0 0,113-15 0,72-15 0,-222 27 0,124-23 0,240-76 0,-299 72 0,-1-4 0,112-64 0,445-264 0,-616 347 0,-1-2 0,-1 0 0,-1-2 0,41-44 0,70-104 0,-48 57 0,-65 83 0,-1-1 0,23-47 0,7-12 0,-22 40 0,-2-2 0,-3-1 0,18-55 0,-21 54 0,-17 43 0,7-13 0,-2-1 0,0 0 0,-2 0 0,0 0 0,3-37 0,5-63 0,-7 77 0,2-61 0,-8 79 0,-1 0 0,-1-1 0,-1 1 0,-1 0 0,-2 0 0,-1 0 0,-18-51 0,-25-64 0,32 88 0,-39-84 0,-145-226 0,162 314 0,-2 0 0,-3 3 0,-53-47 0,4 3 0,-171-210 0,240 274 0,-2 1 0,0 1 0,-2 1 0,-40-28 0,60 47 0,-3-4 0,-1-1 0,2-1 0,-1 0 0,-15-24 0,18 24 0,-1-1 0,-1 1 0,0 1 0,0 0 0,-22-17 0,-146-112 0,4 4 0,131 101 0,-72-72 0,82 73 0,-1 1 0,-2 2 0,-52-35 0,14 18 0,24 15 0,-71-35 0,-216-78 0,218 97 0,-40-10 0,-32-13 0,171 64 0,-1 2 0,1 0 0,-40-5 0,6 1 0,2 3 0,-1 1 0,-1 3 0,-89 6 0,27 0 0,74-5 0,-1-3 0,1-1 0,-44-12 0,44 8 0,-1 2 0,1 1 0,-46 0 0,57 6 0,0-2 0,-32-8 0,31 5 0,-55-3 0,76 9 0,0 0 0,1 1 0,-1 0 0,0 1 0,1 0 0,0 0 0,-1 1 0,1 1 0,-12 5 0,12-4 0,-217 101 0,174-85 0,-3 1 0,-74 40 0,87-42 0,-1-1 0,0-2 0,-88 21 0,106-30-1365,7 1-5461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23.2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0 406 24575,'0'0'0,"0"1"0,0 0 0,0-1 0,0 1 0,0 0 0,0 0 0,0-1 0,1 1 0,-1 0 0,0-1 0,0 1 0,1 0 0,-1-1 0,0 1 0,1-1 0,-1 1 0,0 0 0,1-1 0,-1 1 0,1-1 0,-1 1 0,1-1 0,-1 1 0,1-1 0,-1 1 0,1-1 0,0 0 0,-1 1 0,1-1 0,0 0 0,-1 0 0,1 1 0,0-1 0,-1 0 0,1 0 0,0 0 0,-1 0 0,1 0 0,0 0 0,0 0 0,-1 0 0,1 0 0,0 0 0,-1 0 0,1 0 0,0-1 0,-1 1 0,1 0 0,0-1 0,-1 1 0,1 0 0,-1-1 0,1 1 0,0 0 0,-1-1 0,2 0 0,34-25 0,49-61 0,141-188 0,-199 248 0,-27 26 0,1 1 0,-1 0 0,1-1 0,-1 1 0,1 0 0,0-1 0,-1 1 0,1 0 0,-1 0 0,1 0 0,-1 0 0,1 0 0,0 0 0,-1 0 0,1 0 0,-1 0 0,1 0 0,0 0 0,-1 0 0,1 0 0,-1 0 0,1 0 0,-1 1 0,1-1 0,0 0 0,-1 0 0,1 1 0,-1-1 0,1 0 0,-1 1 0,0-1 0,1 0 0,-1 1 0,1-1 0,-1 1 0,0-1 0,1 1 0,-1-1 0,0 1 0,1-1 0,-1 1 0,0-1 0,0 1 0,1 0 0,-1-1 0,0 1 0,0-1 0,0 1 0,0-1 0,0 1 0,0 0 0,0-1 0,0 1 0,0-1 0,0 1 0,0 0 0,-1 0 0,2 19 0,-1-1 0,-1 1 0,-1 0 0,-6 27 0,-3 24 0,5 331 0,7-243 0,-1-157-27,0 2-63,-1 1 1,1-1 0,0 0 0,1 1 0,-1-1 0,1 1-1,0-1 1,0 0 0,0 1 0,1-1 0,-1 0-1,1 0 1,0 0 0,5 7 0,6 2-6737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23.8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23 154 24575,'-1'0'0,"0"-1"0,0 1 0,0 0 0,0 0 0,0 0 0,0-1 0,0 1 0,0 0 0,0-1 0,0 1 0,0-1 0,1 1 0,-1-1 0,0 0 0,0 1 0,0-1 0,1 0 0,-1 1 0,0-1 0,1 0 0,-1 0 0,1 0 0,-1 0 0,1 1 0,-1-1 0,1 0 0,0 0 0,-1 0 0,1 0 0,0 0 0,0 0 0,0 0 0,0 0 0,0 0 0,0 0 0,0 0 0,0 0 0,0 0 0,0 0 0,0 0 0,1 0 0,0-2 0,-1-1 0,1-1 0,1 0 0,-1 0 0,1 1 0,0-1 0,0 1 0,3-7 0,2 4 0,-1 0 0,1 1 0,0-1 0,1 1 0,-1 1 0,1-1 0,1 1 0,-1 1 0,1 0 0,-1 0 0,1 0 0,0 1 0,0 1 0,1-1 0,-1 1 0,0 1 0,1 0 0,0 0 0,-1 1 0,14 1 0,-17-1 0,-1 1 0,0-1 0,1 1 0,-1 0 0,0 1 0,0-1 0,0 1 0,0 0 0,0 0 0,0 0 0,0 1 0,-1 0 0,1 0 0,-1 0 0,0 0 0,0 1 0,0-1 0,0 1 0,-1 0 0,0 0 0,1 1 0,-1-1 0,-1 1 0,1 0 0,-1-1 0,0 1 0,0 0 0,0 0 0,0 0 0,-1 1 0,0-1 0,0 0 0,-1 0 0,1 1 0,-1-1 0,-1 11 0,-1-10 0,1 1 0,-1-1 0,0 0 0,0 0 0,0 0 0,-1-1 0,0 1 0,0 0 0,-1-1 0,1 0 0,-1 0 0,0 0 0,-1 0 0,1-1 0,-6 5 0,-14 16 0,24-24 0,-1 0 0,0 0 0,1 0 0,-1 0 0,0 0 0,1 0 0,0 0 0,-1 0 0,1 1 0,-1-1 0,1 0 0,0 0 0,0 0 0,0 1 0,0-1 0,0 0 0,0 0 0,0 0 0,0 1 0,1-1 0,-1 0 0,0 0 0,1 0 0,-1 0 0,0 1 0,1-1 0,0 0 0,-1 0 0,1 0 0,0 0 0,-1 0 0,1 0 0,0 0 0,0-1 0,0 1 0,0 0 0,0 0 0,0-1 0,1 2 0,48 26 0,-43-24 0,12 4 0,-1 1 0,-1 0 0,0 2 0,27 21 0,-39-27 0,0 0 0,0 0 0,0 1 0,-1 0 0,0 0 0,0 0 0,-1 0 0,0 1 0,0-1 0,0 1 0,-1 0 0,0 0 0,0 0 0,-1 0 0,0 0 0,1 12 0,-2-13 0,0 1 0,0-1 0,-1 1 0,1-1 0,-1 1 0,-1-1 0,1 1 0,-1-1 0,0 0 0,-1 0 0,0 0 0,0 0 0,0 0 0,0 0 0,-1-1 0,0 0 0,0 0 0,0 0 0,-1 0 0,0 0 0,0-1 0,-11 7 0,-7 3 0,-1-1 0,0-2 0,-1 0 0,-37 10 0,-23 10 0,56-18-1365,3-2-5461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29.3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0 223 24575,'11'9'0,"1"0"0,0 0 0,0-2 0,19 10 0,-17-10 0,0 1 0,0 0 0,15 14 0,-9-4 0,0 1 0,-2 2 0,0 0 0,-1 0 0,-1 2 0,-1 0 0,15 34 0,-23-43 0,0 1 0,-2 0 0,0 0 0,-1 0 0,0 1 0,-1-1 0,-1 1 0,0 0 0,-1 0 0,-1 0 0,-1 0 0,0 0 0,-1 0 0,-4 15 0,6-27 0,-1-1 0,-1 0 0,1 1 0,0-1 0,-1 0 0,1 0 0,-1 0 0,0 0 0,0 0 0,0 0 0,-1 0 0,1-1 0,-1 1 0,1-1 0,-1 1 0,0-1 0,0 0 0,0 0 0,0-1 0,0 1 0,0-1 0,-1 1 0,1-1 0,0 0 0,-1 0 0,1 0 0,-1-1 0,1 1 0,-1-1 0,1 0 0,-1 0 0,1 0 0,-4-1 0,-4 0 0,1-1 0,0 0 0,0-1 0,0 0 0,1 0 0,-1-1 0,1-1 0,0 1 0,0-2 0,-10-6 0,10 5 0,0-1 0,0 0 0,1-1 0,0 0 0,1 0 0,0 0 0,0-1 0,1 0 0,0 0 0,-5-14 0,9 20 0,1 0 0,-1 0 0,1 0 0,0 0 0,0 0 0,0-1 0,0 1 0,1 0 0,0 0 0,0-1 0,0 1 0,0 0 0,1-1 0,0 1 0,-1 0 0,2 0 0,-1 0 0,0 0 0,1 0 0,0 0 0,0 0 0,0 0 0,0 0 0,1 1 0,-1-1 0,1 1 0,0 0 0,0 0 0,0 0 0,5-3 0,69-48 0,-25 18 0,53-47 0,-90 69 0,0-1 0,0-1 0,-2 0 0,0-1 0,-1-1 0,0 0 0,11-25 0,-22 42 0,4-10 0,1-1 0,-1 0 0,-1 0 0,0 0 0,4-25 0,-8 34 0,0-1 0,0 1 0,0-1 0,-1 0 0,1 1 0,-1-1 0,0 1 0,0-1 0,0 1 0,-1 0 0,1-1 0,-1 1 0,0 0 0,1 0 0,-1 0 0,-1 0 0,1 0 0,0 0 0,-1 1 0,1-1 0,-1 1 0,0 0 0,0 0 0,0 0 0,-4-2 0,-7-4 0,-1 2 0,0 0 0,0 0 0,0 2 0,0-1 0,-1 2 0,1 0 0,-1 1 0,0 1 0,-30 1 0,35 0 0,1 0 0,0 1 0,0 1 0,0 0 0,0 0 0,0 1 0,0 0 0,0 0 0,1 1 0,-1 0 0,1 1 0,0 0 0,1 1 0,-1 0 0,1 0 0,0 1 0,-12 13 0,19-18-52,-1 0-1,1 0 1,0-1-1,0 1 1,0 0-1,0 0 1,0 0-1,0 0 1,1 1-1,-1-1 1,1 0-1,0 0 1,-1 0-1,1 0 1,0 0-1,0 1 1,0-1-1,1 0 1,-1 0-1,0 0 1,1 0-1,-1 1 0,1-1 1,0 0-1,1 2 1,7 9-6774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31.0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24575,'0'7'0,"1"0"0,1 0 0,-1-1 0,1 1 0,4 9 0,6 23 0,-6 16 0,-3 0 0,-5 80 0,3 53 0,18-64 0,-9-64 0,10 12-1365,-14-51-5461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4:48.5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65 144 24575,'2'3'0,"0"0"0,1 0 0,-1-1 0,1 1 0,-1-1 0,1 0 0,0 0 0,0 0 0,0 0 0,0 0 0,0 0 0,0-1 0,1 0 0,5 2 0,-1 1 0,15 6 0,-1 1 0,0 2 0,-1 0 0,0 1 0,35 32 0,-47-38 0,-1 1 0,-1 1 0,1-1 0,-1 1 0,-1 0 0,0 1 0,0 0 0,-1 0 0,-1 0 0,0 0 0,0 1 0,-1 0 0,0 0 0,0 16 0,0 199 0,-5-128 0,2-89 0,-1 0 0,-1 0 0,0-1 0,0 1 0,-1 0 0,0-1 0,-1 1 0,0-1 0,0 0 0,-1 0 0,-1-1 0,1 1 0,-1-1 0,0 0 0,-1-1 0,0 1 0,0-1 0,-1-1 0,-12 9 0,13-10 0,1 0 0,-1-1 0,0 0 0,-1-1 0,1 1 0,-1-1 0,1-1 0,-1 0 0,0 0 0,0 0 0,0-1 0,0 0 0,0 0 0,0-1 0,0 0 0,0-1 0,0 0 0,0 0 0,0-1 0,0 0 0,0 0 0,0-1 0,1 0 0,-12-5 0,15 5 0,-1 0 0,1 0 0,-1 0 0,1 0 0,0-1 0,0 0 0,1 0 0,-1 0 0,1 0 0,0 0 0,0-1 0,0 1 0,1-1 0,-1 0 0,1 0 0,0 0 0,-1-7 0,1 3 0,1 1 0,1-1 0,0 1 0,0-1 0,0 1 0,1-1 0,0 1 0,1-1 0,0 1 0,3-9 0,5-8 0,1 0 0,1 0 0,1 1 0,2 0 0,29-37 0,213-237 0,-206 247 0,1 3 0,3 3 0,91-59 0,-59 41-1365,-71 53-5461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31.5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37 24575,'1'-1'0,"-1"0"0,0 0 0,1 1 0,-1-1 0,1 0 0,-1 0 0,1 0 0,0 0 0,-1 0 0,1 1 0,0-1 0,0 0 0,0 0 0,-1 1 0,1-1 0,0 1 0,0-1 0,0 1 0,0-1 0,0 1 0,0 0 0,0-1 0,0 1 0,2 0 0,30-7 0,-30 6 0,104-11 0,-95 11 0,1 1 0,-1 0 0,1 1 0,-1 1 0,1-1 0,17 7 0,-26-7 0,-1 1 0,0 0 0,-1-1 0,1 2 0,0-1 0,-1 0 0,1 0 0,-1 1 0,1-1 0,-1 1 0,0 0 0,0 0 0,0 0 0,-1 0 0,1 0 0,-1 0 0,0 0 0,0 1 0,0-1 0,0 0 0,0 1 0,-1-1 0,1 1 0,-1 3 0,1 14 0,0 0 0,-6 40 0,3-28 0,0-6 0,0 36 0,-16 95 0,11-110-312,2 1-1,4 84 1,1-119-116,0 12-6398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31.9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94 24575,'0'-5'0,"5"-2"0,7 1 0,7-5 0,5 1 0,4-4 0,2 0 0,1 3 0,1 4 0,0 2 0,0 2 0,-1 2 0,-5 1-8191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35.6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0 300 24575,'0'0'0,"0"1"0,1-1 0,-1 0 0,0 1 0,0-1 0,0 0 0,1 1 0,-1-1 0,0 0 0,0 1 0,1-1 0,-1 0 0,0 0 0,1 0 0,-1 1 0,0-1 0,1 0 0,-1 0 0,0 0 0,1 0 0,-1 1 0,1-1 0,-1 0 0,0 0 0,1 0 0,-1 0 0,0 0 0,1 0 0,-1 0 0,1 0 0,-1 0 0,0 0 0,1 0 0,-1-1 0,0 1 0,1 0 0,-1 0 0,1 0 0,-1 0 0,0-1 0,1 1 0,-1 0 0,0 0 0,0 0 0,1-1 0,-1 1 0,0 0 0,0-1 0,1 1 0,-1 0 0,0-1 0,21-13 0,16-19 0,-2-1 0,-1-1 0,-2-2 0,53-79 0,-59 87 0,-26 28 0,0 1 0,1 0 0,-1 0 0,1-1 0,-1 1 0,0 0 0,1 0 0,-1 0 0,1 0 0,-1-1 0,0 1 0,1 0 0,-1 0 0,1 0 0,-1 0 0,1 0 0,-1 0 0,0 0 0,1 0 0,-1 0 0,1 0 0,-1 1 0,0-1 0,1 0 0,-1 0 0,1 0 0,-1 0 0,1 1 0,7 19 0,-3 33 0,-3 0 0,-5 72 0,0-17 0,3-91-59,4 192 246,0-170-561,1 0 1,1-1 0,16 50 0,-13-62-6453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37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1 393 24575,'1'-6'0,"1"0"0,-1 1 0,2-1 0,-1 0 0,1 1 0,-1 0 0,2 0 0,-1 0 0,0 0 0,1 0 0,8-7 0,-2-1 0,100-107 0,-13 16 0,-80 85 0,0 0 0,25-20 0,-42 38 0,1 1 0,-1-1 0,1 0 0,0 1 0,-1-1 0,1 1 0,0-1 0,-1 1 0,1 0 0,0-1 0,0 1 0,-1 0 0,1-1 0,0 1 0,0 0 0,0 0 0,-1 0 0,1 0 0,0-1 0,0 1 0,0 0 0,-1 1 0,1-1 0,0 0 0,0 0 0,0 0 0,0 0 0,-1 1 0,1-1 0,0 0 0,0 1 0,1 1 0,-1-1 0,0 1 0,0-1 0,0 1 0,0 0 0,0-1 0,0 1 0,-1 0 0,1 0 0,0 0 0,-1 0 0,0-1 0,1 3 0,1 69 0,-2-67 0,-5 546-592,5-480-181,0-46-6053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37.8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1 218 24575,'11'-1'0,"1"0"0,0-2 0,-1 1 0,1-1 0,-1-1 0,0 0 0,0-1 0,0 0 0,-1 0 0,1-1 0,-1-1 0,13-10 0,0-2 0,0-1 0,-2-1 0,33-41 0,-23 32 0,-31 30 0,1 0 0,0-1 0,-1 1 0,1 0 0,0 0 0,0-1 0,-1 1 0,1 0 0,0 0 0,0 0 0,-1 0 0,1 0 0,0 0 0,0 0 0,-1 0 0,1 0 0,0 1 0,0-1 0,-1 0 0,1 0 0,0 1 0,-1-1 0,1 0 0,0 1 0,-1-1 0,1 1 0,0-1 0,-1 1 0,1-1 0,-1 1 0,1-1 0,-1 1 0,1-1 0,-1 1 0,0 0 0,1-1 0,-1 1 0,1 0 0,-1 0 0,0-1 0,0 1 0,0 0 0,1 0 0,-1-1 0,0 1 0,0 0 0,0 0 0,0-1 0,0 2 0,3 24 0,0 0 0,-1 0 0,-2 0 0,-1-1 0,0 1 0,-2 0 0,-10 37 0,-3 50 0,0 27 0,7-69 0,0 82 0,9-131-273,2-1 0,0 0 0,2 0 0,7 26 0,-5-26-6553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47.0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372 0 24575,'3'0'0,"-11"1"0,-22 0 0,-52 10 0,68-7 0,1 1 0,0 0 0,0 1 0,1 0 0,-1 1 0,1 0 0,1 1 0,0 1 0,0 0 0,0 0 0,1 1 0,1 0 0,-1 1 0,2 0 0,-13 20 0,11-13 0,2 0 0,-1 1 0,2 0 0,1 1 0,0-1 0,1 1 0,1 0 0,1 1 0,1-1 0,1 24 0,0-36 0,1 1 0,0 0 0,0-1 0,1 1 0,0-1 0,1 1 0,0-1 0,0 1 0,1-1 0,0 0 0,1 0 0,-1 0 0,1-1 0,1 1 0,0-1 0,0 0 0,0 0 0,1-1 0,-1 0 0,2 1 0,-1-2 0,13 9 0,-1-1 0,1-1 0,0-1 0,0-1 0,2 0 0,-1-2 0,1-1 0,0 0 0,0-1 0,1-1 0,0-2 0,-1 0 0,2-1 0,-1-1 0,0-1 0,43-6 0,-58 5 0,-1 0 0,1-1 0,-1 1 0,0-1 0,1-1 0,-1 1 0,0-1 0,-1 0 0,1-1 0,0 1 0,-1-1 0,0 0 0,9-9 0,-13 11 0,0 1 0,1-1 0,-1 0 0,0 1 0,0-1 0,0 0 0,0 0 0,-1 0 0,1 0 0,0 0 0,-1 0 0,1 0 0,-1 0 0,0 0 0,0 0 0,0 0 0,0 0 0,0-3 0,-1 2 0,0 0 0,0 1 0,-1-1 0,1 0 0,0 1 0,-1-1 0,0 1 0,0 0 0,0-1 0,0 1 0,0 0 0,0 0 0,0 0 0,0 0 0,-1 1 0,-4-3 0,-3-2 0,-1 1 0,0 1 0,0 0 0,0 0 0,0 1 0,-1 1 0,1-1 0,-1 2 0,-12-1 0,-8 1 0,1 2 0,-37 4 0,43 1-1365,5 1-5461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48.9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86 155 24575,'-5'0'0,"-1"0"0,1 0 0,0-1 0,0 1 0,0-1 0,-1-1 0,1 1 0,0-1 0,1 0 0,-10-4 0,12 5 0,1-1 0,-1 1 0,1 0 0,-1-1 0,1 1 0,-1-1 0,1 0 0,0 1 0,0-1 0,0 0 0,0 0 0,0 0 0,0 0 0,1 0 0,-1 1 0,1-1 0,-1 0 0,1-1 0,0 1 0,-1 0 0,1 0 0,0 0 0,0 0 0,1 0 0,-1 0 0,0 0 0,1 0 0,-1 0 0,1 0 0,1-3 0,0 1 0,0 0 0,1 0 0,-1 1 0,1-1 0,0 1 0,0 0 0,0-1 0,1 1 0,-1 1 0,1-1 0,-1 0 0,1 1 0,0 0 0,0 0 0,0 0 0,6-2 0,4-1 0,1 0 0,0 0 0,22-3 0,-26 6 0,0 1 0,0 0 0,0 0 0,0 1 0,0 1 0,0 0 0,20 4 0,-28-4 0,0 0 0,-1 0 0,1 0 0,0 0 0,-1 1 0,1-1 0,-1 1 0,1 0 0,-1 0 0,0-1 0,0 2 0,1-1 0,-1 0 0,-1 0 0,1 1 0,0-1 0,-1 1 0,1-1 0,-1 1 0,0 0 0,0-1 0,0 1 0,0 0 0,0 0 0,0 0 0,-1 0 0,0 0 0,1 0 0,-1 0 0,0 0 0,-1 0 0,1 0 0,-2 5 0,0 2 0,0 1 0,-1-1 0,0 0 0,-1-1 0,0 1 0,0 0 0,-1-1 0,-7 9 0,-55 72 0,35-50 0,19-23 0,-50 72 0,59-81 0,0-1 0,0 1 0,1 0 0,0 0 0,0 0 0,1 0 0,0 1 0,0-1 0,1 1 0,0 9 0,1-14 0,1 0 0,0 0 0,0-1 0,0 1 0,0 0 0,1-1 0,-1 1 0,1-1 0,0 0 0,0 1 0,0-1 0,1 0 0,-1 0 0,1 0 0,0-1 0,-1 1 0,1-1 0,0 1 0,1-1 0,-1 0 0,0 0 0,1 0 0,-1-1 0,1 1 0,-1-1 0,6 2 0,6 1 0,-1 0 0,1 0 0,0-2 0,0 1 0,21-1 0,-23-2-195,1 0 0,-1-1 0,0 0 0,1-1 0,-1 0 0,18-6 0,-11 0-6631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49.4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84 24575,'1'-2'0,"-1"1"0,1-1 0,0 0 0,0 1 0,0-1 0,0 1 0,0-1 0,0 1 0,1 0 0,-1-1 0,0 1 0,1 0 0,-1 0 0,1 0 0,0 0 0,-1 0 0,3-1 0,33-17 0,-32 17 0,3-2 0,4-2 0,0 0 0,1 1 0,0 0 0,0 1 0,16-3 0,-26 7 0,-1 0 0,1-1 0,0 1 0,-1 0 0,1 0 0,0 0 0,0 1 0,-1-1 0,1 1 0,-1-1 0,1 1 0,0 0 0,-1 0 0,1 0 0,-1 1 0,0-1 0,1 0 0,-1 1 0,0 0 0,0-1 0,0 1 0,0 0 0,0 0 0,0 0 0,-1 0 0,1 0 0,-1 1 0,1-1 0,-1 0 0,0 1 0,0-1 0,1 5 0,1-1 0,-1 0 0,0 0 0,-1 0 0,1 1 0,-1-1 0,-1 1 0,1-1 0,-1 1 0,0-1 0,-1 0 0,1 1 0,-1-1 0,-1 1 0,1-1 0,-1 0 0,0 0 0,-5 11 0,-2-2 0,-1-1 0,0 0 0,-1-1 0,0 0 0,-14 12 0,7-7 0,-27 35 0,41-46 0,-1-1 0,1 1 0,1 0 0,0 0 0,0 0 0,0 0 0,1 0 0,0 1 0,0-1 0,-1 9 0,3-12 0,0 0 0,-1 0 0,1 0 0,1 0 0,-1 0 0,1 0 0,-1 0 0,1 0 0,0 0 0,0 0 0,1-1 0,-1 1 0,1 0 0,0-1 0,0 1 0,0-1 0,1 0 0,2 4 0,0-3 0,-1 0 0,1 0 0,0 0 0,1-1 0,-1 0 0,0 0 0,1 0 0,0-1 0,0 1 0,9 1 0,12 1 0,0-1 0,1-1 0,-1-2 0,34-2 0,-47 1 0,3-1 17,0-1 0,0-1 0,20-6 0,5-1-1450,-20 6-5393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52.1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62 92 24575,'-6'5'0,"0"0"0,0 0 0,0 0 0,0-1 0,-1 0 0,0 0 0,-11 5 0,45-37 0,5 6 0,38-21 0,-58 36 0,0 2 0,0-1 0,1 2 0,-1-1 0,1 2 0,0 0 0,15-2 0,-25 4 0,0 1 0,0 0 0,0-1 0,0 1 0,-1 0 0,1 0 0,0 1 0,0-1 0,0 1 0,0-1 0,0 1 0,-1 0 0,1 0 0,0 0 0,-1 0 0,1 1 0,-1-1 0,1 1 0,-1 0 0,0-1 0,0 1 0,1 0 0,-1 0 0,-1 0 0,1 1 0,0-1 0,0 0 0,-1 1 0,1-1 0,-1 1 0,0 0 0,0-1 0,0 1 0,0 0 0,0 3 0,0 1 0,0 0 0,-1 0 0,0 1 0,0-1 0,-1 0 0,0 0 0,0 0 0,0 0 0,-1 0 0,0 0 0,-1 0 0,0 0 0,-3 6 0,-11 14 0,-1-1 0,-2-1 0,-41 42 0,35-40 0,3-3 0,5-6 0,1 0 0,0 1 0,1 1 0,1 1 0,1 0 0,-18 39 0,31-58 0,0 0 0,0 0 0,0 0 0,1 0 0,-1 0 0,1 1 0,-1-1 0,1 0 0,0 0 0,0 1 0,0-1 0,0 0 0,0 0 0,0 1 0,1-1 0,-1 0 0,1 0 0,0 0 0,0 1 0,-1-1 0,1 0 0,1 0 0,-1 0 0,0 0 0,0-1 0,1 1 0,-1 0 0,1 0 0,-1-1 0,1 1 0,0-1 0,0 0 0,0 1 0,0-1 0,0 0 0,0 0 0,0 0 0,0 0 0,0 0 0,0-1 0,0 1 0,1-1 0,2 1 0,13 2 0,0 0 0,0-1 0,0-1 0,25-2 0,-33 1 0,12-1-170,0 0-1,0-1 0,-1-2 1,1 0-1,-1-1 0,0-1 1,37-16-1,-39 13-6655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52.5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87 24575,'5'-2'0,"0"1"0,0-1 0,0 1 0,0-2 0,0 1 0,0 0 0,5-4 0,10-5 0,7-1 0,-9 3 0,1 0 0,0 2 0,0 1 0,34-8 0,-51 14 0,1 0 0,-1 0 0,0 0 0,1 1 0,-1-1 0,0 1 0,1-1 0,-1 1 0,0 0 0,0 0 0,0 0 0,0 0 0,0 0 0,0 0 0,0 1 0,0-1 0,0 1 0,-1-1 0,1 1 0,0 0 0,-1 0 0,1-1 0,-1 1 0,0 0 0,0 0 0,0 1 0,0-1 0,0 0 0,0 0 0,0 0 0,-1 0 0,1 1 0,-1-1 0,0 0 0,1 4 0,1 12 0,0 0 0,-1 1 0,-3 26 0,2-28 0,-4 88 0,0-20 0,8 100 0,8-136-1365,-6-29-5461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13.2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24575,'0'64'0,"3"-1"0,3 1 0,17 81 0,-2-41 0,9 145 0,-27-225 0,28 187 0,5 58 0,-34-215 0,15 79 0,-8-62-9,-3 1-1,-7 141 0,-1-81-1326,2-106-5490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52.8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92 24575,'5'0'0,"7"0"0,1-5 0,4-2 0,5 0 0,3 2 0,-3-4 0,1 0 0,1 1 0,-4-3 0,1 0 0,2 2 0,1 3 0,-2 2-8191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54.9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1 746 24575,'0'-7'0,"1"1"0,1-1 0,-1 0 0,1 1 0,0-1 0,0 1 0,1-1 0,0 1 0,0 0 0,1 0 0,4-6 0,53-62 0,-50 62 0,25-29 0,372-380 0,-378 398-341,1 1 0,1 2-1,39-19 1,-50 28-6485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55.4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24575,'12'2'0,"0"0"0,0 1 0,0 0 0,0 1 0,-1 0 0,0 1 0,1 0 0,-2 1 0,1 0 0,-1 0 0,10 9 0,-2-3 0,0-1 0,26 11 0,451 204 0,-471-213 0,-1 0 0,0 1 0,-2 2 0,1 0 0,-2 1 0,0 1 0,-1 1 0,-1 1 0,29 41 0,-43-55-227,-1 1-1,1-1 1,-1 1-1,-1 0 1,3 10-1,0 6-6598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56.1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1 584 24575,'3'-1'0,"0"0"0,-1 0 0,1 0 0,0 0 0,0 0 0,-1-1 0,1 1 0,0-1 0,-1 0 0,0 0 0,1 0 0,-1 0 0,0 0 0,0 0 0,0 0 0,0-1 0,-1 1 0,1-1 0,1-2 0,28-55 0,-30 58 0,19-38 0,1 1 0,2 1 0,2 1 0,2 1 0,0 1 0,3 2 0,1 1 0,1 1 0,1 1 0,2 3 0,1 0 0,52-28 0,-38 36-1365,-28 14-5461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56.5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24575,'19'2'0,"-1"1"0,0 1 0,0 1 0,0 0 0,23 11 0,-22-9 0,51 24 0,-2 3 0,93 61 0,-120-69 0,-29-19-170,0 0-1,-1 1 0,0 0 1,-1 1-1,0 0 0,0 1 1,12 15-1,-8-3-6655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57.7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30 24575,'0'-2'0,"0"0"0,0-1 0,-1 1 0,1 0 0,0 0 0,-1 0 0,1 0 0,-1 0 0,1 0 0,-1 0 0,0 1 0,-2-5 0,-1 9 0,4 16 0,3 2 0,1 0 0,0 1 0,2-2 0,1 1 0,1-1 0,0 0 0,22 36 0,-10-23 0,2-2 0,2 0 0,44 45 0,-67-75 0,0 1 0,1-1 0,-1 0 0,0 1 0,1-1 0,0 0 0,-1 0 0,1 0 0,0 0 0,-1 0 0,1 0 0,0 0 0,0 0 0,0-1 0,0 1 0,1-1 0,-2 0 0,0 0 0,0 0 0,-1 0 0,1-1 0,-1 1 0,1 0 0,0-1 0,-1 1 0,1-1 0,-1 1 0,1 0 0,-1-1 0,1 1 0,-1-1 0,1 0 0,-1 1 0,1-1 0,-1 1 0,0-1 0,1 0 0,-1 1 0,0-1 0,0 0 0,1 1 0,-1-1 0,0 0 0,0 1 0,0-2 0,1-4 0,-1-1 0,0 1 0,0-1 0,0 1 0,-1 0 0,0-1 0,0 1 0,-3-8 0,-7-11-1365,0 0-5461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59.9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23 24575,'0'-1'0,"0"0"0,0 0 0,1 0 0,-1 0 0,1 0 0,-1-1 0,1 1 0,-1 0 0,1 0 0,0 0 0,-1 0 0,1 1 0,0-1 0,0 0 0,-1 0 0,1 0 0,0 1 0,0-1 0,0 0 0,0 1 0,0-1 0,0 1 0,0-1 0,1 1 0,-1-1 0,0 1 0,0 0 0,0 0 0,0-1 0,0 1 0,1 0 0,-1 0 0,0 0 0,2 1 0,42 3 0,-33 0 0,0 1 0,-1 0 0,0 1 0,0 0 0,0 0 0,13 12 0,20 12 0,225 157 0,-168-111 0,264 205 0,-355-274-115,-7-5 19,1 0 0,-1 0 0,0 0 0,0 1-1,-1-1 1,1 1 0,0 0 0,-1 0 0,0 0 0,0 0-1,0 0 1,2 4 0,-1 5-6730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39.4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 0 24575,'-1'1'0,"-1"-1"0,1 1 0,0-1 0,-1 1 0,1 0 0,0 0 0,0-1 0,-1 1 0,1 0 0,0 0 0,0 0 0,0 0 0,0 1 0,0-1 0,0 0 0,1 0 0,-1 0 0,0 1 0,1-1 0,-1 2 0,-14 32 0,13-31 0,-4 16 0,0 0 0,2 0 0,0 0 0,-2 41 0,8 88 0,0-70 0,-3-29-114,0-16 235,5 50 1,-3-75-258,1 0 0,-1-1 0,2 1 1,-1-1-1,1 1 0,0-1 0,1 0 0,0 0 1,0 0-1,9 12 0,4-1-6690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40.0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1 125 24575,'21'0'0,"0"-1"0,0 0 0,0-2 0,0-1 0,21-6 0,-32 7 0,1-1 0,0-1 0,-1 0 0,0 0 0,0-1 0,-1 0 0,1-1 0,-1 0 0,-1 0 0,16-17 0,-24 24 0,0-1 0,1 1 0,-1 0 0,0-1 0,1 1 0,-1-1 0,0 1 0,0-1 0,1 1 0,-1-1 0,0 0 0,0 1 0,0-1 0,0 1 0,0-1 0,0 1 0,0-1 0,0 0 0,0 1 0,0-1 0,0 1 0,0-1 0,0 1 0,0-1 0,0 0 0,-1 1 0,1-1 0,0 1 0,0-1 0,-1 1 0,1-1 0,0 1 0,-1 0 0,1-1 0,-1 1 0,1-1 0,0 1 0,-1 0 0,1-1 0,-1 1 0,1 0 0,-1-1 0,1 1 0,-1 0 0,1 0 0,-1-1 0,1 1 0,-1 0 0,0 0 0,1 0 0,-1 0 0,1 0 0,-1 0 0,1 0 0,-1 0 0,0 0 0,0 0 0,-41-4 0,39 4 0,-14-1 0,1 1 0,0 1 0,-1 1 0,1 0 0,0 1 0,0 1 0,0 1 0,1 0 0,-19 9 0,32-13 0,0 0 0,0 1 0,-1-1 0,1 1 0,1-1 0,-1 1 0,0 0 0,0 0 0,1 0 0,-1 0 0,1 0 0,-1 0 0,1 0 0,0 0 0,0 1 0,0-1 0,0 0 0,0 1 0,0-1 0,1 1 0,-1-1 0,1 1 0,0-1 0,0 1 0,0-1 0,0 1 0,0-1 0,0 1 0,1-1 0,-1 1 0,1-1 0,0 1 0,0-1 0,0 0 0,0 1 0,2 3 0,1 1 0,1-1 0,-1 1 0,1-1 0,0 0 0,0 0 0,1-1 0,0 1 0,0-1 0,0 0 0,12 6 0,3-1 0,0-1 0,1-1 0,36 8 0,37 14 0,-88-27 0,-1 1 0,0 0 0,1 0 0,-2 1 0,1-1 0,0 1 0,-1 1 0,0-1 0,0 1 0,-1 0 0,0 0 0,0 0 0,0 1 0,-1-1 0,1 1 0,-2 0 0,1 0 0,1 9 0,-1-8 0,-1 0 0,0 1 0,-1-1 0,0 1 0,-1-1 0,1 1 0,-2-1 0,1 1 0,-1-1 0,0 1 0,-1-1 0,0 1 0,0-1 0,-1 0 0,-5 11 0,-1-5 0,0 0 0,-1-1 0,0-1 0,-1 0 0,-1 0 0,1-1 0,-2 0 0,0-1 0,0-1 0,-1 0 0,0-1 0,0 0 0,-1-1 0,0-1 0,0 0 0,0-1 0,-1 0 0,0-2 0,-23 3 0,36-5-85,0-1 0,0 0-1,1 0 1,-1 0 0,0-1-1,0 1 1,0-1 0,1 0-1,-1 1 1,0-1 0,1 0-1,-1 0 1,1-1 0,-1 1-1,-2-3 1,-8-9-6741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02.3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0 561 24575,'1'1'0,"-1"0"0,0 0 0,1 0 0,-1 0 0,0 1 0,1-1 0,0 0 0,-1 0 0,1 0 0,-1 0 0,1 0 0,0 0 0,0-1 0,0 1 0,0 0 0,0 0 0,-1 0 0,1-1 0,0 1 0,1 0 0,-1-1 0,0 1 0,0-1 0,0 0 0,0 1 0,0-1 0,0 0 0,1 0 0,-1 1 0,0-1 0,0 0 0,0 0 0,3-1 0,1 2 0,0-1 0,0 0 0,0-1 0,1 0 0,-1 1 0,8-4 0,-7 1 0,0 0 0,0-1 0,-1 0 0,1 0 0,-1 0 0,0 0 0,0-1 0,0 0 0,-1 0 0,0 0 0,0-1 0,5-8 0,6-14 0,17-40 0,-16 31 0,9-16 0,53-104 0,-65 135 0,2 0 0,0 1 0,1 0 0,31-30 0,-31 35-1365,-2 1-5461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13.7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24575,'2'29'0,"2"-1"0,1 0 0,1 0 0,11 33 0,0-2 0,68 258 0,-79-294 0,1 0 0,1-1 0,1 0 0,13 23 0,-18-36 0,1-1 0,0 0 0,1 0 0,0-1 0,0 0 0,0 0 0,1 0 0,0 0 0,0-1 0,1-1 0,0 1 0,0-1 0,9 4 0,-15-8 0,1 0 0,-1 0 0,0-1 0,0 1 0,0-1 0,0 0 0,1 1 0,-1-1 0,0 0 0,0 0 0,0-1 0,1 1 0,-1 0 0,0-1 0,0 1 0,0-1 0,0 0 0,0 0 0,0 0 0,0 0 0,0 0 0,2-2 0,1 0 0,0-1 0,-1-1 0,0 1 0,0 0 0,0-1 0,-1 0 0,0 0 0,4-7 0,2-8 0,0 0 0,-2 0 0,9-38 0,14-128 0,-17 95-35,-6 42-408,1 1-1,18-59 1,-19 88-6383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41.9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17 160 24575,'-8'-25'0,"7"23"0,0 1 0,0-1 0,0 1 0,0-1 0,1 1 0,-1-1 0,1 1 0,-1-1 0,1 0 0,-1 1 0,1-1 0,0 0 0,0 1 0,0-1 0,0 0 0,0 0 0,0 1 0,1-1 0,-1 0 0,0 1 0,1-1 0,1-2 0,1-2 0,1-1 0,1 1 0,-1 0 0,1 0 0,0 0 0,1 1 0,-1 0 0,1 0 0,0 0 0,0 1 0,1-1 0,-1 2 0,1-1 0,0 1 0,0 0 0,12-4 0,-15 6 0,0-1 0,1 1 0,-1 0 0,0 0 0,0 0 0,1 0 0,-1 1 0,1 0 0,-1 0 0,0 0 0,1 0 0,-1 1 0,1 0 0,-1 0 0,0 0 0,0 0 0,1 1 0,-1-1 0,0 1 0,0 0 0,-1 0 0,1 1 0,0-1 0,-1 1 0,1 0 0,-1 0 0,0 0 0,0 0 0,5 7 0,-4-3 0,-1 0 0,1 0 0,-1 0 0,0 1 0,-1-1 0,1 1 0,-1-1 0,-1 1 0,0 0 0,0 0 0,0 0 0,-1 0 0,0 0 0,-1 0 0,0-1 0,0 1 0,-1 0 0,0 0 0,0-1 0,0 1 0,-1-1 0,0 0 0,-7 11 0,-7 7 0,-1 0 0,-1-1 0,-1-1 0,-41 36 0,14-13 0,43-43 0,1 0 0,-1 1 0,1 0 0,0 0 0,1 0 0,-1 0 0,1 0 0,-1 0 0,1 1 0,0-1 0,1 1 0,-1 0 0,1-1 0,0 1 0,0 0 0,1 0 0,-1 0 0,1 0 0,0-1 0,0 1 0,1 0 0,1 7 0,-1-8 0,1 0 0,0 0 0,0 0 0,0 0 0,1 0 0,-1 0 0,1-1 0,0 1 0,0-1 0,0 0 0,1 0 0,-1 0 0,1 0 0,-1 0 0,1-1 0,0 0 0,0 0 0,0 0 0,0 0 0,1-1 0,-1 1 0,0-1 0,1 0 0,5 0 0,11 2-105,0-2 0,0 0 0,-1-2 0,1 0 0,0-1 0,-1-1 0,1-1 0,-1-1 0,0-1 0,0-1 0,-1 0 0,35-20 0,-35 16-6721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42.5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49 154 24575,'8'-6'0,"1"1"0,-1 0 0,2 0 0,-1 1 0,0 1 0,1-1 0,-1 1 0,1 1 0,16-2 0,15-6 0,45-24 0,-78 30 0,0 0 0,0-1 0,-1 0 0,0 0 0,0-1 0,0 1 0,0-2 0,6-6 0,-13 13 0,0 0 0,0-1 0,0 1 0,1 0 0,-1 0 0,0-1 0,0 1 0,0 0 0,0 0 0,0-1 0,1 1 0,-1 0 0,0 0 0,0-1 0,0 1 0,0 0 0,0 0 0,0-1 0,0 1 0,0 0 0,0 0 0,0-1 0,0 1 0,0 0 0,0-1 0,0 1 0,0 0 0,0 0 0,-1-1 0,1 1 0,0 0 0,0 0 0,0-1 0,0 1 0,0 0 0,-1 0 0,1 0 0,0-1 0,0 1 0,0 0 0,-1 0 0,1 0 0,-1-1 0,-16-2 0,-19 5 0,9 4 0,0 0 0,0 2 0,1 1 0,0 1 0,0 2 0,1 0 0,1 2 0,-33 23 0,54-35 0,1 0 0,-1 0 0,0 0 0,1 1 0,0-1 0,-1 1 0,1 0 0,0-1 0,0 1 0,1 0 0,-1 0 0,1 0 0,-1 1 0,1-1 0,0 0 0,0 0 0,0 1 0,1-1 0,-1 0 0,1 1 0,0-1 0,0 7 0,1-6 0,0 0 0,1 0 0,-1 0 0,1 0 0,0-1 0,0 1 0,0-1 0,1 1 0,-1-1 0,1 0 0,0 0 0,0 0 0,0 0 0,0 0 0,0-1 0,1 1 0,-1-1 0,7 3 0,23 11 0,67 23 0,-62-26 0,57 28 0,-85-35 0,1 0 0,-1 0 0,0 1 0,0 1 0,-1 0 0,0 0 0,0 1 0,-1 0 0,10 14 0,-13-13 0,-1 0 0,0 1 0,0-1 0,-1 1 0,-1 0 0,0 0 0,0 0 0,-1 0 0,0 0 0,-1 0 0,-1 0 0,1 0 0,-2 0 0,0 0 0,0 0 0,-1 0 0,-5 13 0,5-19 0,0 0 0,-1 0 0,1 0 0,-1-1 0,0 1 0,-1-1 0,1 0 0,-1 0 0,1-1 0,-1 1 0,-1-1 0,1 0 0,0-1 0,-1 1 0,1-1 0,-1 0 0,1-1 0,-1 1 0,-9 0 0,-11 3 0,0-2 0,-52-1 0,-46-5-1365,98 3-5461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02.7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24575,'49'-1'0,"0"2"0,-1 3 0,1 1 0,-1 3 0,0 2 0,0 2 0,53 21 0,281 152 0,-294-133 0,97 75 0,-116-77 0,-63-47-151,-1 1-1,0 0 0,0 0 0,0 0 1,0 1-1,-1 0 0,0 0 1,6 9-1,-1 4-6674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11.5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1 525 24575,'0'0'0,"0"1"0,0-1 0,0 0 0,0 0 0,0 0 0,0 0 0,0 0 0,0 0 0,0 0 0,0 0 0,0 1 0,0-1 0,0 0 0,0 0 0,0 0 0,0 0 0,0 0 0,0 0 0,0 0 0,0 0 0,0 1 0,0-1 0,0 0 0,0 0 0,0 0 0,0 0 0,0 0 0,1 0 0,-1 0 0,0 0 0,0 0 0,0 0 0,0 0 0,0 0 0,0 0 0,0 1 0,0-1 0,0 0 0,0 0 0,1 0 0,-1 0 0,0 0 0,0 0 0,0 0 0,0 0 0,0 0 0,0 0 0,0 0 0,1 0 0,-1 0 0,0 0 0,0 0 0,0 0 0,0 0 0,0 0 0,0-1 0,0 1 0,0 0 0,0 0 0,1 0 0,-1 0 0,0 0 0,0 0 0,0 0 0,0 0 0,0 0 0,0 0 0,0 0 0,10-11 0,13-21 0,-19 26 0,65-78 0,-52 65 0,0-1 0,-1 0 0,-1-1 0,23-44 0,-27 39 0,0-1 0,-2-1 0,-1 1 0,-2-2 0,6-50 0,-11 78 0,-1-1 0,0 0 0,0 0 0,0 1 0,0-1 0,0 0 0,0 0 0,0 1 0,0-1 0,-1 0 0,1 1 0,-1-1 0,1 0 0,-1 1 0,0-1 0,0 1 0,0-1 0,-1-1 0,1 3 0,0 0 0,0 0 0,0 0 0,0 0 0,0 0 0,0 0 0,0 0 0,-1 1 0,1-1 0,0 0 0,0 1 0,0-1 0,0 1 0,0-1 0,0 1 0,0-1 0,1 1 0,-1 0 0,0-1 0,0 1 0,0 0 0,1 0 0,-1-1 0,0 1 0,1 0 0,-1 0 0,0 0 0,0 1 0,-10 13 0,1 0 0,0 0 0,1 1 0,0 0 0,-11 31 0,-22 94 0,-2 0 0,36-117-1365,1-3-5461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12.5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31 218 24575,'2'-1'0,"0"0"0,-1 1 0,1-1 0,0 0 0,-1 0 0,1 0 0,0 0 0,-1-1 0,0 1 0,1 0 0,-1-1 0,0 1 0,1 0 0,-1-1 0,0 0 0,1-1 0,21-35 0,-18 29 0,13-19 0,0 1 0,2 2 0,41-44 0,-74 83 0,1 0 0,0 0 0,1 1 0,1 0 0,0 1 0,1 0 0,1 1 0,-7 18 0,-67 173 0,79-200 0,-1 0 0,1-1 0,1 2 0,0-1 0,0 0 0,1 0 0,0 1 0,0 14 0,1-22 0,-1-1 0,1 1 0,0-1 0,0 1 0,0-1 0,0 1 0,1-1 0,-1 0 0,0 1 0,0-1 0,0 1 0,0-1 0,0 1 0,0-1 0,1 0 0,-1 1 0,0-1 0,0 1 0,1-1 0,-1 0 0,0 1 0,1-1 0,-1 0 0,0 1 0,1-1 0,-1 0 0,0 0 0,1 1 0,-1-1 0,1 0 0,-1 0 0,0 0 0,1 0 0,-1 1 0,1-1 0,-1 0 0,1 0 0,-1 0 0,0 0 0,1 0 0,-1 0 0,1 0 0,-1 0 0,1 0 0,-1 0 0,1-1 0,-1 1 0,0 0 0,1 0 0,-1 0 0,1 0 0,-1-1 0,0 1 0,1 0 0,-1 0 0,1-1 0,-1 1 0,0 0 0,1-1 0,-1 1 0,0 0 0,0-1 0,1 1 0,-1 0 0,0-1 0,23-25 0,-7-6 0,0-1 0,-2-1 0,17-63 0,-22 62 0,3 1 0,0 0 0,30-55 0,-42 88 4,0 1 0,0-1-1,1 1 1,-1-1 0,0 1-1,0-1 1,0 1 0,1-1-1,-1 1 1,0-1 0,0 1-1,1 0 1,-1-1 0,0 1-1,1-1 1,-1 1 0,1 0-1,-1-1 1,1 1 0,-1 0-1,0-1 1,1 1 0,-1 0-1,1 0 1,-1 0 0,1-1-1,-1 1 1,1 0 0,0 0-1,-3 16-1478,-4-2-5351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13.1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24575,'0'2'0,"1"0"0,0 1 0,0-1 0,0 1 0,0-1 0,0 0 0,0 0 0,0 0 0,1 0 0,-1 0 0,1 0 0,0 0 0,-1 0 0,1 0 0,0-1 0,0 1 0,0-1 0,0 1 0,0-1 0,1 0 0,-1 0 0,3 1 0,58 22 0,-55-21 0,19 4 0,0-1 0,0-1 0,1-1 0,29 0 0,115-6 0,-59-1 0,215 3 0,-323 0-136,0 0-1,0 0 1,0-1-1,0 1 1,0-1-1,0 0 1,0-1-1,0 1 0,8-4 1,7-8-6690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13.6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 24575,'99'-2'0,"110"5"0,-205-3 0,0 1 0,1-1 0,-1 1 0,0 0 0,0 1 0,0-1 0,0 1 0,0 0 0,0 0 0,0 0 0,-1 0 0,1 0 0,-1 1 0,1 0 0,2 3 0,-5-4 0,0-1 0,0 1 0,0-1 0,0 1 0,0-1 0,-1 1 0,1 0 0,0 0 0,-1-1 0,0 1 0,1 0 0,-1 0 0,0-1 0,0 1 0,0 0 0,0 0 0,0 0 0,0-1 0,-1 1 0,1 0 0,-1 0 0,1-1 0,-1 1 0,1 0 0,-1-1 0,0 1 0,0-1 0,0 1 0,0-1 0,0 1 0,0-1 0,-1 1 0,1-1 0,0 0 0,-1 0 0,1 0 0,0 0 0,-3 1 0,-15 12 0,0-1 0,-1 0 0,-31 13 0,-11 6 0,19-15-1365,22-12-5461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18.4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54 147 24575,'0'-10'0,"0"-1"0,-1 0 0,-1 1 0,1-1 0,-2 1 0,1-1 0,-2 1 0,1 0 0,-1 0 0,-1 0 0,-10-17 0,15 27 0,0-1 0,-1 1 0,1 0 0,0-1 0,0 1 0,0 0 0,0 0 0,-1-1 0,1 1 0,0 0 0,0 0 0,0-1 0,-1 1 0,1 0 0,0 0 0,-1 0 0,1-1 0,0 1 0,0 0 0,-1 0 0,1 0 0,0 0 0,-1 0 0,1 0 0,0 0 0,-1 0 0,1 0 0,0-1 0,-1 1 0,1 1 0,0-1 0,-1 0 0,1 0 0,0 0 0,-1 0 0,1 0 0,-1 0 0,-2 14 0,7 20 0,33 125 0,0-6 0,-5 8 0,-8-47 0,-5 1 0,5 160 0,-22-238 0,2 0 0,1-1 0,11 38 0,-25-148 0,-30-153 0,9-36 0,12 163 0,10 59 0,1 0 0,1 0 0,3 0 0,3-72 0,0 110 0,0 0 0,1 0 0,-1 0 0,1 0 0,0 0 0,0 1 0,0-1 0,0 0 0,0 0 0,0 1 0,1-1 0,0 1 0,-1-1 0,1 1 0,0 0 0,0 0 0,0 0 0,0 0 0,1 0 0,-1 0 0,5-2 0,-2 2 0,0 0 0,0 0 0,0 1 0,1-1 0,-1 1 0,1 1 0,-1-1 0,1 1 0,-1 0 0,11 1 0,4 2 0,0 1 0,-1 1 0,1 0 0,-1 2 0,24 11 0,-21-9 0,-1 2 0,0 1 0,-1 0 0,-1 2 0,0 0 0,33 32 0,-27-19 0,3-1 0,-3 1 0,0 2 0,-1 0 0,-2 2 0,-1 0 0,27 57 0,5 56 0,-48-129 0,-1 0 0,-1 1 0,-1-1 0,0 1 0,-1-1 0,-1 1 0,-2 27 0,0-34 0,-1 0 0,1 0 0,-2 0 0,1-1 0,-1 0 0,0 0 0,-1 0 0,0 0 0,0-1 0,-1 1 0,0-1 0,0-1 0,-1 1 0,1-1 0,-1 0 0,-1-1 0,1 1 0,-1-2 0,0 1 0,0-1 0,-1 0 0,-14 4 0,3-1 0,0-1 0,0-1 0,-1-1 0,0-1 0,1-1 0,-1 0 0,0-2 0,-40-4 0,58 3-105,-1 1 0,1-1 0,0 0 0,-1 0 0,1 0 0,0 0 0,0 0 0,0-1 0,0 0 0,0 1 0,0-1 0,-3-3 0,-6-9-6721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19.1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127 916 24575,'13'0'0,"1"0"0,-1-1 0,1-1 0,-1 0 0,0 0 0,0-1 0,23-9 0,-31 9 0,1 0 0,-1 0 0,1 0 0,-1-1 0,0 0 0,-1 0 0,1 0 0,-1-1 0,0 0 0,0 1 0,0-1 0,0-1 0,-1 1 0,0 0 0,0-1 0,-1 0 0,1 0 0,-1 0 0,1-6 0,-2 9 0,0-1 0,0 1 0,-1-1 0,1 1 0,-1-1 0,0 0 0,0 1 0,0-1 0,0 1 0,-1-1 0,0 0 0,0 1 0,0-1 0,0 1 0,0 0 0,0-1 0,-1 1 0,0 0 0,-2-4 0,0 3 0,1 0 0,-1 0 0,0 0 0,0 0 0,-1 1 0,1 0 0,-1 0 0,0 0 0,0 0 0,1 1 0,-11-4 0,7 4 0,1-1 0,-1 2 0,1-1 0,-1 1 0,0 0 0,1 0 0,-1 1 0,0 0 0,0 0 0,1 1 0,-1 0 0,0 1 0,1 0 0,-1 0 0,1 0 0,-1 1 0,1 0 0,-10 6 0,8-3 0,1 1 0,-1 1 0,1 0 0,0 0 0,1 0 0,0 1 0,1 0 0,-1 0 0,2 1 0,-1 0 0,1 0 0,1 0 0,0 0 0,0 1 0,1 0 0,1 0 0,0 0 0,0 0 0,1 0 0,0 0 0,1 12 0,0-2 0,0 0 0,2 0 0,0-1 0,1 1 0,1-1 0,9 27 0,-11-41 0,1 1 0,0-1 0,0 0 0,1 0 0,-1 0 0,1-1 0,1 1 0,-1-1 0,1 0 0,0 0 0,0 0 0,0-1 0,1 0 0,-1 0 0,1 0 0,0-1 0,0 0 0,1 0 0,-1-1 0,1 1 0,-1-1 0,13 2 0,-8-2 0,0-1 0,0 0 0,1-1 0,-1 0 0,0 0 0,0-1 0,1-1 0,-1 0 0,0-1 0,-1 0 0,1 0 0,0-1 0,-1 0 0,11-7 0,1-2 0,-1-2 0,-1 0 0,0-1 0,-1-1 0,21-23 0,-10 9 0,0-2 0,-2-1 0,-2-1 0,-1-1 0,-2-1 0,-2-1 0,28-66 0,-21 25 0,28-127 0,-48 162 0,-1 0 0,-3-1 0,-1 1 0,-5-76 0,1 114 0,0-1 0,0 1 0,0 0 0,-1-1 0,0 1 0,0 0 0,-1 0 0,1 0 0,-1 0 0,0 1 0,-1-1 0,0 1 0,-5-7 0,6 10 0,1-1 0,-1 1 0,0 0 0,0 0 0,0 0 0,0 0 0,-1 1 0,1-1 0,0 1 0,-1 0 0,1 0 0,-1 0 0,1 0 0,-1 0 0,1 1 0,-1 0 0,0 0 0,1 0 0,-1 0 0,1 0 0,-1 1 0,0 0 0,1-1 0,-1 1 0,-3 2 0,-2 1 0,0 1 0,0 0 0,1 0 0,0 1 0,0 0 0,1 0 0,-1 1 0,1 0 0,1 0 0,-1 1 0,1 0 0,1 0 0,-1 0 0,1 1 0,1-1 0,-5 13 0,-3 7 0,2 0 0,1 0 0,2 1 0,-6 35 0,4 16 0,4 0 0,4 0 0,9 91 0,-7-153 17,1 0 0,2 0 1,-1 0-1,2 0 0,0-1 0,14 31 0,-15-41-95,-1-1 0,1 1 0,1 0-1,-1-1 1,1 0 0,0 0 0,0-1 0,1 1 0,0-1-1,0 0 1,0 0 0,0-1 0,1 0 0,-1 0 0,1-1-1,0 0 1,1 0 0,9 3 0,6-2-6748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19.8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368 19 24575,'0'-1'0,"0"1"0,0-1 0,0 0 0,0 0 0,0 0 0,-1 0 0,1 1 0,0-1 0,-1 0 0,1 0 0,-1 0 0,1 1 0,-1-1 0,1 0 0,-1 1 0,1-1 0,-1 1 0,0-1 0,1 0 0,-1 1 0,0-1 0,1 1 0,-1 0 0,0-1 0,0 1 0,1-1 0,-1 1 0,0 0 0,0 0 0,0 0 0,0-1 0,1 1 0,-1 0 0,0 0 0,0 0 0,0 0 0,0 0 0,0 1 0,0-1 0,1 0 0,-1 0 0,0 0 0,0 1 0,0-1 0,1 0 0,-3 2 0,-39 16 0,24-6 0,0 1 0,0 1 0,1 0 0,1 2 0,0 0 0,-24 32 0,20-20 0,1 1 0,2 0 0,-26 58 0,33-62 0,0 0 0,2 1 0,1 1 0,1-1 0,1 1 0,2 0 0,0 0 0,3 49 0,2-64-47,0 0 0,1 0 0,0-1 0,1 0 0,0 1 0,1-1 0,1-1 0,-1 1 0,2-1-1,-1 0 1,1 0 0,1-1 0,0 0 0,0-1 0,1 1 0,0-1 0,0-1 0,1 0 0,0 0 0,0-1 0,1 0 0,-1-1-1,1 0 1,1-1 0,-1 0 0,0-1 0,1 0 0,19 2 0,-4-4-6779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13.9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1 356 24575,'0'1'0,"0"0"0,-1-1 0,1 1 0,0-1 0,0 1 0,0 0 0,0-1 0,0 1 0,1-1 0,-1 1 0,0 0 0,0-1 0,0 1 0,0-1 0,1 1 0,-1-1 0,0 1 0,0-1 0,1 1 0,-1-1 0,1 1 0,-1-1 0,0 1 0,1-1 0,-1 1 0,1-1 0,-1 0 0,1 1 0,-1-1 0,1 0 0,-1 1 0,1-1 0,-1 0 0,1 0 0,0 0 0,0 1 0,26-11 0,23-29 0,-39 28 0,0-1 0,0-1 0,-1 0 0,-1 0 0,0-1 0,-1-1 0,10-21 0,-1-10 0,14-54 0,-18 55 0,-10 38 0,0 11 0,0 24 0,-2 41 0,-1 8 0,17 470 0,-10-483 0,3 0 0,2-1 0,40 115 0,-42-149-1365,-2-3-5461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26.14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0 661 24575,'2'-1'0,"1"1"0,-1-1 0,0 0 0,0 1 0,1-1 0,-1 0 0,0 0 0,0-1 0,0 1 0,0 0 0,0-1 0,0 1 0,-1-1 0,1 1 0,0-1 0,-1 0 0,1 0 0,1-2 0,26-44 0,-20 31 0,102-211 0,-45 85 0,-34 70 43,-20 43-747,29-50 0,-31 64-6122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20.3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279 1 24575,'-7'0'0,"0"2"0,0-1 0,0 1 0,1-1 0,-1 2 0,0-1 0,1 1 0,0 0 0,-1 0 0,1 1 0,1 0 0,-1 0 0,-5 6 0,-4 2 0,0 2 0,2 0 0,-18 23 0,18-19 0,1 2 0,1 0 0,0 0 0,2 1 0,0 0 0,1 0 0,2 1 0,-6 28 0,4-1 0,2-1 0,1 89 0,6-124 0,0 1 0,1 0 0,0-1 0,1 1 0,1-1 0,0 0 0,1 0 0,0 0 0,1-1 0,9 15 0,-10-19 0,0-1 0,0 1 0,0-1 0,1 0 0,0-1 0,1 0 0,0 0 0,0 0 0,0-1 0,0 1 0,1-2 0,0 1 0,0-1 0,0-1 0,1 1 0,11 2 0,-10-4 0,0-1 0,0 0 0,0-1 0,0 0 0,0 0 0,0-1 0,0 0 0,0-1 0,0 0 0,0-1 0,0 0 0,-1 0 0,10-6 0,-14 7 0,-1 0 0,1-1 0,0 0 0,-1 0 0,1-1 0,-1 1 0,0-1 0,0 0 0,-1 0 0,1 0 0,-1 0 0,0-1 0,0 1 0,0-1 0,-1 0 0,1 0 0,-1 0 0,-1 0 0,1 0 0,0 0 0,-1-1 0,0 1 0,-1 0 0,1-1 0,-1-8 0,0 11 4,-1 0-1,0 0 0,1 0 1,-1 0-1,0 0 0,0 0 1,0 0-1,-1 1 0,1-1 1,-1 0-1,1 1 0,-1 0 1,0-1-1,0 1 0,0 0 1,0 0-1,-1 0 0,1 0 1,0 0-1,-1 0 0,1 1 1,-1-1-1,-3-1 0,-8-2-157,1 0 0,-1 0 1,-23-4-1,16 5-676,-8-3-5996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0 406 24575,'0'0'0,"0"1"0,0 0 0,0-1 0,0 1 0,0 0 0,0 0 0,0-1 0,1 1 0,-1 0 0,0-1 0,0 1 0,1 0 0,-1-1 0,0 1 0,1-1 0,-1 1 0,0 0 0,1-1 0,-1 1 0,1-1 0,-1 1 0,1-1 0,-1 1 0,1-1 0,-1 1 0,1-1 0,0 0 0,-1 1 0,1-1 0,0 0 0,-1 0 0,1 1 0,0-1 0,-1 0 0,1 0 0,0 0 0,-1 0 0,1 0 0,0 0 0,0 0 0,-1 0 0,1 0 0,0 0 0,-1 0 0,1 0 0,0-1 0,-1 1 0,1 0 0,0-1 0,-1 1 0,1 0 0,-1-1 0,1 1 0,0 0 0,-1-1 0,2 0 0,34-25 0,49-61 0,141-188 0,-199 248 0,-27 26 0,1 1 0,-1 0 0,1-1 0,-1 1 0,1 0 0,0-1 0,-1 1 0,1 0 0,-1 0 0,1 0 0,-1 0 0,1 0 0,0 0 0,-1 0 0,1 0 0,-1 0 0,1 0 0,0 0 0,-1 0 0,1 0 0,-1 0 0,1 0 0,-1 1 0,1-1 0,0 0 0,-1 0 0,1 1 0,-1-1 0,1 0 0,-1 1 0,0-1 0,1 0 0,-1 1 0,1-1 0,-1 1 0,0-1 0,1 1 0,-1-1 0,0 1 0,1-1 0,-1 1 0,0-1 0,0 1 0,1 0 0,-1-1 0,0 1 0,0-1 0,0 1 0,0-1 0,0 1 0,0 0 0,0-1 0,0 1 0,0-1 0,0 1 0,0 0 0,-1 0 0,2 19 0,-1-1 0,-1 1 0,-1 0 0,-6 27 0,-3 24 0,5 331 0,7-243 0,-1-157-27,0 2-63,-1 1 1,1-1 0,0 0 0,1 1 0,-1-1 0,1 1-1,0-1 1,0 0 0,0 1 0,1-1 0,-1 0-1,1 0 1,0 0 0,5 7 0,6 2-6737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23 154 24575,'-1'0'0,"0"-1"0,0 1 0,0 0 0,0 0 0,0 0 0,0-1 0,0 1 0,0 0 0,0-1 0,0 1 0,0-1 0,1 1 0,-1-1 0,0 0 0,0 1 0,0-1 0,1 0 0,-1 1 0,0-1 0,1 0 0,-1 0 0,1 0 0,-1 0 0,1 1 0,-1-1 0,1 0 0,0 0 0,-1 0 0,1 0 0,0 0 0,0 0 0,0 0 0,0 0 0,0 0 0,0 0 0,0 0 0,0 0 0,0 0 0,0 0 0,0 0 0,1 0 0,0-2 0,-1-1 0,1-1 0,1 0 0,-1 0 0,1 1 0,0-1 0,0 1 0,3-7 0,2 4 0,-1 0 0,1 1 0,0-1 0,1 1 0,-1 1 0,1-1 0,1 1 0,-1 1 0,1 0 0,-1 0 0,1 0 0,0 1 0,0 1 0,1-1 0,-1 1 0,0 1 0,1 0 0,0 0 0,-1 1 0,14 1 0,-17-1 0,-1 1 0,0-1 0,1 1 0,-1 0 0,0 1 0,0-1 0,0 1 0,0 0 0,0 0 0,0 0 0,0 1 0,-1 0 0,1 0 0,-1 0 0,0 0 0,0 1 0,0-1 0,0 1 0,-1 0 0,0 0 0,1 1 0,-1-1 0,-1 1 0,1 0 0,-1-1 0,0 1 0,0 0 0,0 0 0,0 0 0,-1 1 0,0-1 0,0 0 0,-1 0 0,1 1 0,-1-1 0,-1 11 0,-1-10 0,1 1 0,-1-1 0,0 0 0,0 0 0,0 0 0,-1-1 0,0 1 0,0 0 0,-1-1 0,1 0 0,-1 0 0,0 0 0,-1 0 0,1-1 0,-6 5 0,-14 16 0,24-24 0,-1 0 0,0 0 0,1 0 0,-1 0 0,0 0 0,1 0 0,0 0 0,-1 0 0,1 1 0,-1-1 0,1 0 0,0 0 0,0 0 0,0 1 0,0-1 0,0 0 0,0 0 0,0 0 0,0 1 0,1-1 0,-1 0 0,0 0 0,1 0 0,-1 0 0,0 1 0,1-1 0,0 0 0,-1 0 0,1 0 0,0 0 0,-1 0 0,1 0 0,0 0 0,0-1 0,0 1 0,0 0 0,0 0 0,0-1 0,1 2 0,48 26 0,-43-24 0,12 4 0,-1 1 0,-1 0 0,0 2 0,27 21 0,-39-27 0,0 0 0,0 0 0,0 1 0,-1 0 0,0 0 0,0 0 0,-1 0 0,0 1 0,0-1 0,0 1 0,-1 0 0,0 0 0,0 0 0,-1 0 0,0 0 0,1 12 0,-2-13 0,0 1 0,0-1 0,-1 1 0,1-1 0,-1 1 0,-1-1 0,1 1 0,-1-1 0,0 0 0,-1 0 0,0 0 0,0 0 0,0 0 0,0 0 0,-1-1 0,0 0 0,0 0 0,0 0 0,-1 0 0,0 0 0,0-1 0,-11 7 0,-7 3 0,-1-1 0,0-2 0,-1 0 0,-37 10 0,-23 10 0,56-18-1365,3-2-5461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0 223 24575,'11'9'0,"1"0"0,0 0 0,0-2 0,19 10 0,-17-10 0,0 1 0,0 0 0,15 14 0,-9-4 0,0 1 0,-2 2 0,0 0 0,-1 0 0,-1 2 0,-1 0 0,15 34 0,-23-43 0,0 1 0,-2 0 0,0 0 0,-1 0 0,0 1 0,-1-1 0,-1 1 0,0 0 0,-1 0 0,-1 0 0,-1 0 0,0 0 0,-1 0 0,-4 15 0,6-27 0,-1-1 0,-1 0 0,1 1 0,0-1 0,-1 0 0,1 0 0,-1 0 0,0 0 0,0 0 0,0 0 0,-1 0 0,1-1 0,-1 1 0,1-1 0,-1 1 0,0-1 0,0 0 0,0 0 0,0-1 0,0 1 0,0-1 0,-1 1 0,1-1 0,0 0 0,-1 0 0,1 0 0,-1-1 0,1 1 0,-1-1 0,1 0 0,-1 0 0,1 0 0,-4-1 0,-4 0 0,1-1 0,0 0 0,0-1 0,0 0 0,1 0 0,-1-1 0,1-1 0,0 1 0,0-2 0,-10-6 0,10 5 0,0-1 0,0 0 0,1-1 0,0 0 0,1 0 0,0 0 0,0-1 0,1 0 0,0 0 0,-5-14 0,9 20 0,1 0 0,-1 0 0,1 0 0,0 0 0,0 0 0,0-1 0,0 1 0,1 0 0,0 0 0,0-1 0,0 1 0,0 0 0,1-1 0,0 1 0,-1 0 0,2 0 0,-1 0 0,0 0 0,1 0 0,0 0 0,0 0 0,0 0 0,0 0 0,1 1 0,-1-1 0,1 1 0,0 0 0,0 0 0,0 0 0,5-3 0,69-48 0,-25 18 0,53-47 0,-90 69 0,0-1 0,0-1 0,-2 0 0,0-1 0,-1-1 0,0 0 0,11-25 0,-22 42 0,4-10 0,1-1 0,-1 0 0,-1 0 0,0 0 0,4-25 0,-8 34 0,0-1 0,0 1 0,0-1 0,-1 0 0,1 1 0,-1-1 0,0 1 0,0-1 0,0 1 0,-1 0 0,1-1 0,-1 1 0,0 0 0,1 0 0,-1 0 0,-1 0 0,1 0 0,0 0 0,-1 1 0,1-1 0,-1 1 0,0 0 0,0 0 0,0 0 0,-4-2 0,-7-4 0,-1 2 0,0 0 0,0 0 0,0 2 0,0-1 0,-1 2 0,1 0 0,-1 1 0,0 1 0,-30 1 0,35 0 0,1 0 0,0 1 0,0 1 0,0 0 0,0 0 0,0 1 0,0 0 0,0 0 0,1 1 0,-1 0 0,1 1 0,0 0 0,1 1 0,-1 0 0,1 0 0,0 1 0,-12 13 0,19-18-52,-1 0-1,1 0 1,0-1-1,0 1 1,0 0-1,0 0 1,0 0-1,0 0 1,1 1-1,-1-1 1,1 0-1,0 0 1,-1 0-1,1 0 1,0 0-1,0 1 1,0-1-1,1 0 1,-1 0-1,0 0 1,1 0-1,-1 1 0,1-1 1,0 0-1,1 2 1,7 9-6774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24575,'0'7'0,"1"0"0,1 0 0,-1-1 0,1 1 0,4 9 0,6 23 0,-6 16 0,-3 0 0,-5 80 0,3 53 0,18-64 0,-9-64 0,10 12-1365,-14-51-5461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37 24575,'1'-1'0,"-1"0"0,0 0 0,1 1 0,-1-1 0,1 0 0,-1 0 0,1 0 0,0 0 0,-1 0 0,1 1 0,0-1 0,0 0 0,0 0 0,-1 1 0,1-1 0,0 1 0,0-1 0,0 1 0,0-1 0,0 1 0,0 0 0,0-1 0,0 1 0,2 0 0,30-7 0,-30 6 0,104-11 0,-95 11 0,1 1 0,-1 0 0,1 1 0,-1 1 0,1-1 0,17 7 0,-26-7 0,-1 1 0,0 0 0,-1-1 0,1 2 0,0-1 0,-1 0 0,1 0 0,-1 1 0,1-1 0,-1 1 0,0 0 0,0 0 0,0 0 0,-1 0 0,1 0 0,-1 0 0,0 0 0,0 1 0,0-1 0,0 0 0,0 1 0,-1-1 0,1 1 0,-1 3 0,1 14 0,0 0 0,-6 40 0,3-28 0,0-6 0,0 36 0,-16 95 0,11-110-312,2 1-1,4 84 1,1-119-116,0 12-6398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94 24575,'0'-5'0,"5"-2"0,7 1 0,7-5 0,5 1 0,4-4 0,2 0 0,1 3 0,1 4 0,0 2 0,0 2 0,-1 2 0,-5 1-8191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0 300 24575,'0'0'0,"0"1"0,1-1 0,-1 0 0,0 1 0,0-1 0,0 0 0,1 1 0,-1-1 0,0 0 0,0 1 0,1-1 0,-1 0 0,0 0 0,1 0 0,-1 1 0,0-1 0,1 0 0,-1 0 0,0 0 0,1 0 0,-1 1 0,1-1 0,-1 0 0,0 0 0,1 0 0,-1 0 0,0 0 0,1 0 0,-1 0 0,1 0 0,-1 0 0,0 0 0,1 0 0,-1-1 0,0 1 0,1 0 0,-1 0 0,1 0 0,-1 0 0,0-1 0,1 1 0,-1 0 0,0 0 0,0 0 0,1-1 0,-1 1 0,0 0 0,0-1 0,1 1 0,-1 0 0,0-1 0,21-13 0,16-19 0,-2-1 0,-1-1 0,-2-2 0,53-79 0,-59 87 0,-26 28 0,0 1 0,1 0 0,-1 0 0,1-1 0,-1 1 0,0 0 0,1 0 0,-1 0 0,1 0 0,-1-1 0,0 1 0,1 0 0,-1 0 0,1 0 0,-1 0 0,1 0 0,-1 0 0,0 0 0,1 0 0,-1 0 0,1 0 0,-1 1 0,0-1 0,1 0 0,-1 0 0,1 0 0,-1 0 0,1 1 0,7 19 0,-3 33 0,-3 0 0,-5 72 0,0-17 0,3-91-59,4 192 246,0-170-561,1 0 1,1-1 0,16 50 0,-13-62-6453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1 393 24575,'1'-6'0,"1"0"0,-1 1 0,2-1 0,-1 0 0,1 1 0,-1 0 0,2 0 0,-1 0 0,0 0 0,1 0 0,8-7 0,-2-1 0,100-107 0,-13 16 0,-80 85 0,0 0 0,25-20 0,-42 38 0,1 1 0,-1-1 0,1 0 0,0 1 0,-1-1 0,1 1 0,0-1 0,-1 1 0,1 0 0,0-1 0,0 1 0,-1 0 0,1-1 0,0 1 0,0 0 0,0 0 0,-1 0 0,1 0 0,0-1 0,0 1 0,0 0 0,-1 1 0,1-1 0,0 0 0,0 0 0,0 0 0,0 0 0,-1 1 0,1-1 0,0 0 0,0 1 0,1 1 0,-1-1 0,0 1 0,0-1 0,0 1 0,0 0 0,0-1 0,0 1 0,-1 0 0,1 0 0,0 0 0,-1 0 0,0-1 0,1 3 0,1 69 0,-2-67 0,-5 546-592,5-480-181,0-46-6053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1 218 24575,'11'-1'0,"1"0"0,0-2 0,-1 1 0,1-1 0,-1-1 0,0 0 0,0-1 0,0 0 0,-1 0 0,1-1 0,-1-1 0,13-10 0,0-2 0,0-1 0,-2-1 0,33-41 0,-23 32 0,-31 30 0,1 0 0,0-1 0,-1 1 0,1 0 0,0 0 0,0-1 0,-1 1 0,1 0 0,0 0 0,0 0 0,-1 0 0,1 0 0,0 0 0,0 0 0,-1 0 0,1 0 0,0 1 0,0-1 0,-1 0 0,1 0 0,0 1 0,-1-1 0,1 0 0,0 1 0,-1-1 0,1 1 0,0-1 0,-1 1 0,1-1 0,-1 1 0,1-1 0,-1 1 0,1-1 0,-1 1 0,0 0 0,1-1 0,-1 1 0,1 0 0,-1 0 0,0-1 0,0 1 0,0 0 0,1 0 0,-1-1 0,0 1 0,0 0 0,0 0 0,0-1 0,0 2 0,3 24 0,0 0 0,-1 0 0,-2 0 0,-1-1 0,0 1 0,-2 0 0,-10 37 0,-3 50 0,0 27 0,7-69 0,0 82 0,9-131-273,2-1 0,0 0 0,2 0 0,7 26 0,-5-26-6553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27.1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100 1 24575,'-1'9'0,"-1"1"0,0 0 0,0-1 0,-1 0 0,0 1 0,-1-1 0,0-1 0,0 1 0,-1 0 0,-10 13 0,8-12 0,0 0 0,2 0 0,-1 0 0,1 1 0,1 0 0,0 0 0,-4 19 0,4-6 0,2 1 0,0 0 0,2 0 0,1 0 0,0 0 0,2 0 0,11 43 0,-12-62 0,1-1 0,-1 1 0,1-1 0,0 0 0,0 0 0,0-1 0,1 1 0,0-1 0,0 1 0,0-1 0,0 0 0,1-1 0,-1 1 0,1-1 0,0 0 0,0 0 0,0 0 0,0-1 0,1 0 0,-1 0 0,12 3 0,-10-4 0,1 0 0,-1 0 0,1 0 0,-1-1 0,1 0 0,0-1 0,-1 0 0,1 0 0,-1 0 0,1-1 0,-1 0 0,0-1 0,0 0 0,0 0 0,13-7 0,-1-4 0,-1 0 0,-1-1 0,0-1 0,-1-1 0,22-29 0,59-100 0,-93 138 0,0 1 0,-1 0 0,0-1 0,0 0 0,3-13 0,-5 18 0,-1 1 0,1-1 0,-1 0 0,0 1 0,0-1 0,0 1 0,0-1 0,0 1 0,0-1 0,-1 1 0,1-1 0,-1 1 0,0-1 0,0 1 0,0-1 0,0 1 0,0 0 0,0-1 0,-1 1 0,1 0 0,-3-3 0,4 5 0,0 0 0,0-1 0,0 1 0,-1 0 0,1 0 0,0-1 0,0 1 0,0 0 0,0 0 0,-1-1 0,1 1 0,0 0 0,0 0 0,0-1 0,-1 1 0,1 0 0,0 0 0,0 0 0,-1 0 0,1-1 0,0 1 0,-1 0 0,1 0 0,0 0 0,0 0 0,-1 0 0,1 0 0,0 0 0,-1 0 0,1 0 0,0 0 0,-1 0 0,1 0 0,0 0 0,-1 0 0,1 0 0,0 0 0,0 0 0,-1 0 0,1 0 0,0 0 0,-1 1 0,1-1 0,0 0 0,-1 0 0,4 18 0,13 23 0,-3-19 0,0-1 0,2-1 0,0 0 0,34 33 0,81 59 0,-65-59 0,-62-51 0,1 1 0,-1 0 0,0 0 0,1 0 0,-1 0 0,-1 1 0,1-1 0,-1 1 0,1 0 0,-1 0 0,0 0 0,0 0 0,0 0 0,-1 0 0,0 0 0,0 0 0,0 1 0,0-1 0,0 1 0,-1 5 0,-1-5 0,0 0 0,0 1 0,-1-1 0,0 0 0,0 0 0,0 0 0,0 0 0,-1-1 0,0 1 0,0-1 0,0 1 0,-1-1 0,1 0 0,-6 4 0,-9 7 0,1-1 0,-2-1 0,0 0 0,-1-2 0,0 0 0,-35 13 0,-22 1-6,52-18-334,-1 1 0,1 2 1,-44 23-1,43-16-6486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86 155 24575,'-5'0'0,"-1"0"0,1 0 0,0-1 0,0 1 0,0-1 0,-1-1 0,1 1 0,0-1 0,1 0 0,-10-4 0,12 5 0,1-1 0,-1 1 0,1 0 0,-1-1 0,1 1 0,-1-1 0,1 0 0,0 1 0,0-1 0,0 0 0,0 0 0,0 0 0,0 0 0,1 0 0,-1 1 0,1-1 0,-1 0 0,1-1 0,0 1 0,-1 0 0,1 0 0,0 0 0,0 0 0,1 0 0,-1 0 0,0 0 0,1 0 0,-1 0 0,1 0 0,1-3 0,0 1 0,0 0 0,1 0 0,-1 1 0,1-1 0,0 1 0,0 0 0,0-1 0,1 1 0,-1 1 0,1-1 0,-1 0 0,1 1 0,0 0 0,0 0 0,0 0 0,6-2 0,4-1 0,1 0 0,0 0 0,22-3 0,-26 6 0,0 1 0,0 0 0,0 0 0,0 1 0,0 1 0,0 0 0,20 4 0,-28-4 0,0 0 0,-1 0 0,1 0 0,0 0 0,-1 1 0,1-1 0,-1 1 0,1 0 0,-1 0 0,0-1 0,0 2 0,1-1 0,-1 0 0,-1 0 0,1 1 0,0-1 0,-1 1 0,1-1 0,-1 1 0,0 0 0,0-1 0,0 1 0,0 0 0,0 0 0,0 0 0,-1 0 0,0 0 0,1 0 0,-1 0 0,0 0 0,-1 0 0,1 0 0,-2 5 0,0 2 0,0 1 0,-1-1 0,0 0 0,-1-1 0,0 1 0,0 0 0,-1-1 0,-7 9 0,-55 72 0,35-50 0,19-23 0,-50 72 0,59-81 0,0-1 0,0 1 0,1 0 0,0 0 0,0 0 0,1 0 0,0 1 0,0-1 0,1 1 0,0 9 0,1-14 0,1 0 0,0 0 0,0-1 0,0 1 0,0 0 0,1-1 0,-1 1 0,1-1 0,0 0 0,0 1 0,0-1 0,1 0 0,-1 0 0,1 0 0,0-1 0,-1 1 0,1-1 0,0 1 0,1-1 0,-1 0 0,0 0 0,1 0 0,-1-1 0,1 1 0,-1-1 0,6 2 0,6 1 0,-1 0 0,1 0 0,0-2 0,0 1 0,21-1 0,-23-2-195,1 0 0,-1-1 0,0 0 0,1-1 0,-1 0 0,18-6 0,-11 0-6631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84 24575,'1'-2'0,"-1"1"0,1-1 0,0 0 0,0 1 0,0-1 0,0 1 0,0-1 0,0 1 0,1 0 0,-1-1 0,0 1 0,1 0 0,-1 0 0,1 0 0,0 0 0,-1 0 0,3-1 0,33-17 0,-32 17 0,3-2 0,4-2 0,0 0 0,1 1 0,0 0 0,0 1 0,16-3 0,-26 7 0,-1 0 0,1-1 0,0 1 0,-1 0 0,1 0 0,0 0 0,0 1 0,-1-1 0,1 1 0,-1-1 0,1 1 0,0 0 0,-1 0 0,1 0 0,-1 1 0,0-1 0,1 0 0,-1 1 0,0 0 0,0-1 0,0 1 0,0 0 0,0 0 0,0 0 0,-1 0 0,1 0 0,-1 1 0,1-1 0,-1 0 0,0 1 0,0-1 0,1 5 0,1-1 0,-1 0 0,0 0 0,-1 0 0,1 1 0,-1-1 0,-1 1 0,1-1 0,-1 1 0,0-1 0,-1 0 0,1 1 0,-1-1 0,-1 1 0,1-1 0,-1 0 0,0 0 0,-5 11 0,-2-2 0,-1-1 0,0 0 0,-1-1 0,0 0 0,-14 12 0,7-7 0,-27 35 0,41-46 0,-1-1 0,1 1 0,1 0 0,0 0 0,0 0 0,0 0 0,1 0 0,0 1 0,0-1 0,-1 9 0,3-12 0,0 0 0,-1 0 0,1 0 0,1 0 0,-1 0 0,1 0 0,-1 0 0,1 0 0,0 0 0,0 0 0,1-1 0,-1 1 0,1 0 0,0-1 0,0 1 0,0-1 0,1 0 0,2 4 0,0-3 0,-1 0 0,1 0 0,0 0 0,1-1 0,-1 0 0,0 0 0,1 0 0,0-1 0,0 1 0,9 1 0,12 1 0,0-1 0,1-1 0,-1-2 0,34-2 0,-47 1 0,3-1 17,0-1 0,0-1 0,20-6 0,5-1-1450,-20 6-5393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62 92 24575,'-6'5'0,"0"0"0,0 0 0,0 0 0,0-1 0,-1 0 0,0 0 0,-11 5 0,45-37 0,5 6 0,38-21 0,-58 36 0,0 2 0,0-1 0,1 2 0,-1-1 0,1 2 0,0 0 0,15-2 0,-25 4 0,0 1 0,0 0 0,0-1 0,0 1 0,-1 0 0,1 0 0,0 1 0,0-1 0,0 1 0,0-1 0,0 1 0,-1 0 0,1 0 0,0 0 0,-1 0 0,1 1 0,-1-1 0,1 1 0,-1 0 0,0-1 0,0 1 0,1 0 0,-1 0 0,-1 0 0,1 1 0,0-1 0,0 0 0,-1 1 0,1-1 0,-1 1 0,0 0 0,0-1 0,0 1 0,0 0 0,0 3 0,0 1 0,0 0 0,-1 0 0,0 1 0,0-1 0,-1 0 0,0 0 0,0 0 0,0 0 0,-1 0 0,0 0 0,-1 0 0,0 0 0,-3 6 0,-11 14 0,-1-1 0,-2-1 0,-41 42 0,35-40 0,3-3 0,5-6 0,1 0 0,0 1 0,1 1 0,1 1 0,1 0 0,-18 39 0,31-58 0,0 0 0,0 0 0,0 0 0,1 0 0,-1 0 0,1 1 0,-1-1 0,1 0 0,0 0 0,0 1 0,0-1 0,0 0 0,0 0 0,0 1 0,1-1 0,-1 0 0,1 0 0,0 0 0,0 1 0,-1-1 0,1 0 0,1 0 0,-1 0 0,0 0 0,0-1 0,1 1 0,-1 0 0,1 0 0,-1-1 0,1 1 0,0-1 0,0 0 0,0 1 0,0-1 0,0 0 0,0 0 0,0 0 0,0 0 0,0 0 0,0-1 0,0 1 0,1-1 0,2 1 0,13 2 0,0 0 0,0-1 0,0-1 0,25-2 0,-33 1 0,12-1-170,0 0-1,0-1 0,-1-2 1,1 0-1,-1-1 0,0-1 1,37-16-1,-39 13-6655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87 24575,'5'-2'0,"0"1"0,0-1 0,0 1 0,0-2 0,0 1 0,0 0 0,5-4 0,10-5 0,7-1 0,-9 3 0,1 0 0,0 2 0,0 1 0,34-8 0,-51 14 0,1 0 0,-1 0 0,0 0 0,1 1 0,-1-1 0,0 1 0,1-1 0,-1 1 0,0 0 0,0 0 0,0 0 0,0 0 0,0 0 0,0 0 0,0 1 0,0-1 0,0 1 0,-1-1 0,1 1 0,0 0 0,-1 0 0,1-1 0,-1 1 0,0 0 0,0 0 0,0 1 0,0-1 0,0 0 0,0 0 0,0 0 0,-1 0 0,1 1 0,-1-1 0,0 0 0,1 4 0,1 12 0,0 0 0,-1 1 0,-3 26 0,2-28 0,-4 88 0,0-20 0,8 100 0,8-136-1365,-6-29-5461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92 24575,'5'0'0,"7"0"0,1-5 0,4-2 0,5 0 0,3 2 0,-3-4 0,1 0 0,1 1 0,-4-3 0,1 0 0,2 2 0,1 3 0,-2 2-8191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1 746 24575,'0'-7'0,"1"1"0,1-1 0,-1 0 0,1 1 0,0-1 0,0 1 0,1-1 0,0 1 0,0 0 0,1 0 0,4-6 0,53-62 0,-50 62 0,25-29 0,372-380 0,-378 398-341,1 1 0,1 2-1,39-19 1,-50 28-6485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24575,'12'2'0,"0"0"0,0 1 0,0 0 0,0 1 0,-1 0 0,0 1 0,1 0 0,-2 1 0,1 0 0,-1 0 0,10 9 0,-2-3 0,0-1 0,26 11 0,451 204 0,-471-213 0,-1 0 0,0 1 0,-2 2 0,1 0 0,-2 1 0,0 1 0,-1 1 0,-1 1 0,29 41 0,-43-55-227,-1 1-1,1-1 1,-1 1-1,-1 0 1,3 10-1,0 6-6598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1 584 24575,'3'-1'0,"0"0"0,-1 0 0,1 0 0,0 0 0,0 0 0,-1-1 0,1 1 0,0-1 0,-1 0 0,0 0 0,1 0 0,-1 0 0,0 0 0,0 0 0,0 0 0,0-1 0,-1 1 0,1-1 0,1-2 0,28-55 0,-30 58 0,19-38 0,1 1 0,2 1 0,2 1 0,2 1 0,0 1 0,3 2 0,1 1 0,1 1 0,1 1 0,2 3 0,1 0 0,52-28 0,-38 36-1365,-28 14-5461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24575,'19'2'0,"-1"1"0,0 1 0,0 1 0,0 0 0,23 11 0,-22-9 0,51 24 0,-2 3 0,93 61 0,-120-69 0,-29-19-170,0 0-1,-1 1 0,0 0 1,-1 1-1,0 0 0,0 1 1,12 15-1,-8-3-6655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23 24575,'0'-1'0,"0"0"0,0 0 0,1 0 0,-1 0 0,1 0 0,-1-1 0,1 1 0,-1 0 0,1 0 0,0 0 0,-1 0 0,1 1 0,0-1 0,0 0 0,-1 0 0,1 0 0,0 1 0,0-1 0,0 0 0,0 1 0,0-1 0,0 1 0,0-1 0,1 1 0,-1-1 0,0 1 0,0 0 0,0 0 0,0-1 0,0 1 0,1 0 0,-1 0 0,0 0 0,2 1 0,42 3 0,-33 0 0,0 1 0,-1 0 0,0 1 0,0 0 0,0 0 0,13 12 0,20 12 0,225 157 0,-168-111 0,264 205 0,-355-274-115,-7-5 19,1 0 0,-1 0 0,0 0 0,0 1-1,-1-1 1,1 1 0,0 0 0,-1 0 0,0 0 0,0 0-1,0 0 1,2 4 0,-1 5-6730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28.3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24575,'2'6'0,"1"-1"0,-1 1 0,1 0 0,1-1 0,-1 0 0,1 0 0,-1 0 0,1 0 0,1 0 0,-1-1 0,1 0 0,6 5 0,3 4 0,34 31 0,100 71 0,-107-87 0,0 2 0,-2 2 0,-2 2 0,52 59 0,-74-74-107,55 77 348,-63-84-456,0 0 1,0 1 0,-2-1 0,1 1 0,-2 0 0,5 19 0,-5-10-6612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 0 24575,'-1'1'0,"-1"-1"0,1 1 0,0-1 0,-1 1 0,1 0 0,0 0 0,0-1 0,-1 1 0,1 0 0,0 0 0,0 0 0,0 0 0,0 1 0,0-1 0,0 0 0,1 0 0,-1 0 0,0 1 0,1-1 0,-1 2 0,-14 32 0,13-31 0,-4 16 0,0 0 0,2 0 0,0 0 0,-2 41 0,8 88 0,0-70 0,-3-29-114,0-16 235,5 50 1,-3-75-258,1 0 0,-1-1 0,2 1 1,-1-1-1,1 1 0,0-1 0,1 0 0,0 0 1,0 0-1,9 12 0,4-1-6690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1 125 24575,'21'0'0,"0"-1"0,0 0 0,0-2 0,0-1 0,21-6 0,-32 7 0,1-1 0,0-1 0,-1 0 0,0 0 0,0-1 0,-1 0 0,1-1 0,-1 0 0,-1 0 0,16-17 0,-24 24 0,0-1 0,1 1 0,-1 0 0,0-1 0,1 1 0,-1-1 0,0 1 0,0-1 0,1 1 0,-1-1 0,0 0 0,0 1 0,0-1 0,0 1 0,0-1 0,0 1 0,0-1 0,0 0 0,0 1 0,0-1 0,0 1 0,0-1 0,0 1 0,0-1 0,0 0 0,-1 1 0,1-1 0,0 1 0,0-1 0,-1 1 0,1-1 0,0 1 0,-1 0 0,1-1 0,-1 1 0,1-1 0,0 1 0,-1 0 0,1-1 0,-1 1 0,1 0 0,-1-1 0,1 1 0,-1 0 0,1 0 0,-1-1 0,1 1 0,-1 0 0,0 0 0,1 0 0,-1 0 0,1 0 0,-1 0 0,1 0 0,-1 0 0,0 0 0,0 0 0,-41-4 0,39 4 0,-14-1 0,1 1 0,0 1 0,-1 1 0,1 0 0,0 1 0,0 1 0,0 1 0,1 0 0,-19 9 0,32-13 0,0 0 0,0 1 0,-1-1 0,1 1 0,1-1 0,-1 1 0,0 0 0,0 0 0,1 0 0,-1 0 0,1 0 0,-1 0 0,1 0 0,0 0 0,0 1 0,0-1 0,0 0 0,0 1 0,0-1 0,1 1 0,-1-1 0,1 1 0,0-1 0,0 1 0,0-1 0,0 1 0,0-1 0,0 1 0,1-1 0,-1 1 0,1-1 0,0 1 0,0-1 0,0 0 0,0 1 0,2 3 0,1 1 0,1-1 0,-1 1 0,1-1 0,0 0 0,0 0 0,1-1 0,0 1 0,0-1 0,0 0 0,12 6 0,3-1 0,0-1 0,1-1 0,36 8 0,37 14 0,-88-27 0,-1 1 0,0 0 0,1 0 0,-2 1 0,1-1 0,0 1 0,-1 1 0,0-1 0,0 1 0,-1 0 0,0 0 0,0 0 0,0 1 0,-1-1 0,1 1 0,-2 0 0,1 0 0,1 9 0,-1-8 0,-1 0 0,0 1 0,-1-1 0,0 1 0,-1-1 0,1 1 0,-2-1 0,1 1 0,-1-1 0,0 1 0,-1-1 0,0 1 0,0-1 0,-1 0 0,-5 11 0,-1-5 0,0 0 0,-1-1 0,0-1 0,-1 0 0,-1 0 0,1-1 0,-2 0 0,0-1 0,0-1 0,-1 0 0,0-1 0,0 0 0,-1-1 0,0-1 0,0 0 0,0-1 0,-1 0 0,0-2 0,-23 3 0,36-5-85,0-1 0,0 0-1,1 0 1,-1 0 0,0-1-1,0 1 1,0-1 0,1 0-1,-1 1 1,0-1 0,1 0-1,-1 0 1,1-1 0,-1 1-1,-2-3 1,-8-9-6741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0 561 24575,'1'1'0,"-1"0"0,0 0 0,1 0 0,-1 0 0,0 1 0,1-1 0,0 0 0,-1 0 0,1 0 0,-1 0 0,1 0 0,0 0 0,0-1 0,0 1 0,0 0 0,0 0 0,-1 0 0,1-1 0,0 1 0,1 0 0,-1-1 0,0 1 0,0-1 0,0 0 0,0 1 0,0-1 0,0 0 0,1 0 0,-1 1 0,0-1 0,0 0 0,0 0 0,3-1 0,1 2 0,0-1 0,0 0 0,0-1 0,1 0 0,-1 1 0,8-4 0,-7 1 0,0 0 0,0-1 0,-1 0 0,1 0 0,-1 0 0,0 0 0,0-1 0,0 0 0,-1 0 0,0 0 0,0-1 0,5-8 0,6-14 0,17-40 0,-16 31 0,9-16 0,53-104 0,-65 135 0,2 0 0,0 1 0,1 0 0,31-30 0,-31 35-1365,-2 1-5461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17 160 24575,'-8'-25'0,"7"23"0,0 1 0,0-1 0,0 1 0,0-1 0,1 1 0,-1-1 0,1 1 0,-1-1 0,1 0 0,-1 1 0,1-1 0,0 0 0,0 1 0,0-1 0,0 0 0,0 0 0,0 1 0,1-1 0,-1 0 0,0 1 0,1-1 0,1-2 0,1-2 0,1-1 0,1 1 0,-1 0 0,1 0 0,0 0 0,1 1 0,-1 0 0,1 0 0,0 0 0,0 1 0,1-1 0,-1 2 0,1-1 0,0 1 0,0 0 0,12-4 0,-15 6 0,0-1 0,1 1 0,-1 0 0,0 0 0,0 0 0,1 0 0,-1 1 0,1 0 0,-1 0 0,0 0 0,1 0 0,-1 1 0,1 0 0,-1 0 0,0 0 0,0 0 0,1 1 0,-1-1 0,0 1 0,0 0 0,-1 0 0,1 1 0,0-1 0,-1 1 0,1 0 0,-1 0 0,0 0 0,0 0 0,5 7 0,-4-3 0,-1 0 0,1 0 0,-1 0 0,0 1 0,-1-1 0,1 1 0,-1-1 0,-1 1 0,0 0 0,0 0 0,0 0 0,-1 0 0,0 0 0,-1 0 0,0-1 0,0 1 0,-1 0 0,0 0 0,0-1 0,0 1 0,-1-1 0,0 0 0,-7 11 0,-7 7 0,-1 0 0,-1-1 0,-1-1 0,-41 36 0,14-13 0,43-43 0,1 0 0,-1 1 0,1 0 0,0 0 0,1 0 0,-1 0 0,1 0 0,-1 0 0,1 1 0,0-1 0,1 1 0,-1 0 0,1-1 0,0 1 0,0 0 0,1 0 0,-1 0 0,1 0 0,0-1 0,0 1 0,1 0 0,1 7 0,-1-8 0,1 0 0,0 0 0,0 0 0,0 0 0,1 0 0,-1 0 0,1-1 0,0 1 0,0-1 0,0 0 0,1 0 0,-1 0 0,1 0 0,-1 0 0,1-1 0,0 0 0,0 0 0,0 0 0,0 0 0,1-1 0,-1 1 0,0-1 0,1 0 0,5 0 0,11 2-105,0-2 0,0 0 0,-1-2 0,1 0 0,0-1 0,-1-1 0,1-1 0,-1-1 0,0-1 0,0-1 0,-1 0 0,35-20 0,-35 16-6721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49 154 24575,'8'-6'0,"1"1"0,-1 0 0,2 0 0,-1 1 0,0 1 0,1-1 0,-1 1 0,1 1 0,16-2 0,15-6 0,45-24 0,-78 30 0,0 0 0,0-1 0,-1 0 0,0 0 0,0-1 0,0 1 0,0-2 0,6-6 0,-13 13 0,0 0 0,0-1 0,0 1 0,1 0 0,-1 0 0,0-1 0,0 1 0,0 0 0,0 0 0,0-1 0,1 1 0,-1 0 0,0 0 0,0-1 0,0 1 0,0 0 0,0 0 0,0-1 0,0 1 0,0 0 0,0 0 0,0-1 0,0 1 0,0 0 0,0-1 0,0 1 0,0 0 0,0 0 0,-1-1 0,1 1 0,0 0 0,0 0 0,0-1 0,0 1 0,0 0 0,-1 0 0,1 0 0,0-1 0,0 1 0,0 0 0,-1 0 0,1 0 0,-1-1 0,-16-2 0,-19 5 0,9 4 0,0 0 0,0 2 0,1 1 0,0 1 0,0 2 0,1 0 0,1 2 0,-33 23 0,54-35 0,1 0 0,-1 0 0,0 0 0,1 1 0,0-1 0,-1 1 0,1 0 0,0-1 0,0 1 0,1 0 0,-1 0 0,1 0 0,-1 1 0,1-1 0,0 0 0,0 0 0,0 1 0,1-1 0,-1 0 0,1 1 0,0-1 0,0 7 0,1-6 0,0 0 0,1 0 0,-1 0 0,1 0 0,0-1 0,0 1 0,0-1 0,1 1 0,-1-1 0,1 0 0,0 0 0,0 0 0,0 0 0,0 0 0,0-1 0,1 1 0,-1-1 0,7 3 0,23 11 0,67 23 0,-62-26 0,57 28 0,-85-35 0,1 0 0,-1 0 0,0 1 0,0 1 0,-1 0 0,0 0 0,0 1 0,-1 0 0,10 14 0,-13-13 0,-1 0 0,0 1 0,0-1 0,-1 1 0,-1 0 0,0 0 0,0 0 0,-1 0 0,0 0 0,-1 0 0,-1 0 0,1 0 0,-2 0 0,0 0 0,0 0 0,-1 0 0,-5 13 0,5-19 0,0 0 0,-1 0 0,1 0 0,-1-1 0,0 1 0,-1-1 0,1 0 0,-1 0 0,1-1 0,-1 1 0,-1-1 0,1 0 0,0-1 0,-1 1 0,1-1 0,-1 0 0,1-1 0,-1 1 0,-9 0 0,-11 3 0,0-2 0,-52-1 0,-46-5-1365,98 3-5461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24575,'49'-1'0,"0"2"0,-1 3 0,1 1 0,-1 3 0,0 2 0,0 2 0,53 21 0,281 152 0,-294-133 0,97 75 0,-116-77 0,-63-47-151,-1 1-1,0 0 0,0 0 0,0 0 1,0 1-1,-1 0 0,0 0 1,6 9-1,-1 4-6674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1 525 24575,'0'0'0,"0"1"0,0-1 0,0 0 0,0 0 0,0 0 0,0 0 0,0 0 0,0 0 0,0 0 0,0 0 0,0 1 0,0-1 0,0 0 0,0 0 0,0 0 0,0 0 0,0 0 0,0 0 0,0 0 0,0 0 0,0 1 0,0-1 0,0 0 0,0 0 0,0 0 0,0 0 0,0 0 0,1 0 0,-1 0 0,0 0 0,0 0 0,0 0 0,0 0 0,0 0 0,0 0 0,0 1 0,0-1 0,0 0 0,0 0 0,1 0 0,-1 0 0,0 0 0,0 0 0,0 0 0,0 0 0,0 0 0,0 0 0,0 0 0,1 0 0,-1 0 0,0 0 0,0 0 0,0 0 0,0 0 0,0 0 0,0-1 0,0 1 0,0 0 0,0 0 0,1 0 0,-1 0 0,0 0 0,0 0 0,0 0 0,0 0 0,0 0 0,0 0 0,0 0 0,10-11 0,13-21 0,-19 26 0,65-78 0,-52 65 0,0-1 0,-1 0 0,-1-1 0,23-44 0,-27 39 0,0-1 0,-2-1 0,-1 1 0,-2-2 0,6-50 0,-11 78 0,-1-1 0,0 0 0,0 0 0,0 1 0,0-1 0,0 0 0,0 0 0,0 1 0,0-1 0,-1 0 0,1 1 0,-1-1 0,1 0 0,-1 1 0,0-1 0,0 1 0,0-1 0,-1-1 0,1 3 0,0 0 0,0 0 0,0 0 0,0 0 0,0 0 0,0 0 0,0 0 0,-1 1 0,1-1 0,0 0 0,0 1 0,0-1 0,0 1 0,0-1 0,0 1 0,0-1 0,1 1 0,-1 0 0,0-1 0,0 1 0,0 0 0,1 0 0,-1-1 0,0 1 0,1 0 0,-1 0 0,0 0 0,0 1 0,-10 13 0,1 0 0,0 0 0,1 1 0,0 0 0,-11 31 0,-22 94 0,-2 0 0,36-117-1365,1-3-5461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31 218 24575,'2'-1'0,"0"0"0,-1 1 0,1-1 0,0 0 0,-1 0 0,1 0 0,0 0 0,-1-1 0,0 1 0,1 0 0,-1-1 0,0 1 0,1 0 0,-1-1 0,0 0 0,1-1 0,21-35 0,-18 29 0,13-19 0,0 1 0,2 2 0,41-44 0,-74 83 0,1 0 0,0 0 0,1 1 0,1 0 0,0 1 0,1 0 0,1 1 0,-7 18 0,-67 173 0,79-200 0,-1 0 0,1-1 0,1 2 0,0-1 0,0 0 0,1 0 0,0 1 0,0 14 0,1-22 0,-1-1 0,1 1 0,0-1 0,0 1 0,0-1 0,0 1 0,1-1 0,-1 0 0,0 1 0,0-1 0,0 1 0,0-1 0,0 1 0,0-1 0,1 0 0,-1 1 0,0-1 0,0 1 0,1-1 0,-1 0 0,0 1 0,1-1 0,-1 0 0,0 1 0,1-1 0,-1 0 0,0 0 0,1 1 0,-1-1 0,1 0 0,-1 0 0,0 0 0,1 0 0,-1 1 0,1-1 0,-1 0 0,1 0 0,-1 0 0,0 0 0,1 0 0,-1 0 0,1 0 0,-1 0 0,1 0 0,-1 0 0,1-1 0,-1 1 0,0 0 0,1 0 0,-1 0 0,1 0 0,-1-1 0,0 1 0,1 0 0,-1 0 0,1-1 0,-1 1 0,0 0 0,1-1 0,-1 1 0,0 0 0,0-1 0,1 1 0,-1 0 0,0-1 0,23-25 0,-7-6 0,0-1 0,-2-1 0,17-63 0,-22 62 0,3 1 0,0 0 0,30-55 0,-42 88 4,0 1 0,0-1-1,1 1 1,-1-1 0,0 1-1,0-1 1,0 1 0,1-1-1,-1 1 1,0-1 0,0 1-1,1 0 1,-1-1 0,0 1-1,1-1 1,-1 1 0,1 0-1,-1-1 1,1 1 0,-1 0-1,0-1 1,1 1 0,-1 0-1,1 0 1,-1 0 0,1-1-1,-1 1 1,1 0 0,0 0-1,-3 16-1478,-4-2-5351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8.6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0 24575,'-5'0'0,"-2"0"-8191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9.1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24 24575,'10'-1'0,"1"0"0,0 0 0,-1-1 0,17-6 0,-19 6 0,0 0 0,0 0 0,1 0 0,-1 1 0,12 0 0,-16 1 0,1 0 0,-1 1 0,0 0 0,0 0 0,0 0 0,0 1 0,0-1 0,0 1 0,-1 0 0,1 0 0,0 0 0,-1 1 0,1-1 0,5 7 0,-2-2 0,-1 1 0,1 0 0,-1 0 0,-1 1 0,1 0 0,-2 0 0,1 0 0,-1 0 0,0 1 0,3 14 0,2 16 0,6 53 0,-5-28 0,-2-3 0,-2 0 0,-3 85 0,-4-135 0,-1 0 0,0 0 0,-1 0 0,0 0 0,-1-1 0,-1 1 0,1-1 0,-2 0 0,1 0 0,-2-1 0,-14 20 0,-9 7 0,-56 54 0,86-91-20,-5 6-172,-1 0 0,0-1-1,0 0 1,0-1 0,0 1 0,-9 3 0,-3-1-6634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29.0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83 24575,'5'1'0,"-1"1"0,1 0 0,-1 0 0,0 0 0,0 0 0,0 0 0,0 1 0,0 0 0,0 0 0,5 5 0,5 4 0,15 8 0,-1 1 0,-2 2 0,0 1 0,-1 1 0,-2 1 0,0 1 0,-2 1 0,-1 0 0,-1 2 0,-2 1 0,-1 0 0,-1 1 0,19 62 0,-20-42 0,-3-1 0,-2 1 0,-2 1 0,-3-1 0,-2 1 0,-2 0 0,-9 70 0,7-114 0,0 0 0,0 0 0,-1 0 0,0 0 0,-1-1 0,0 1 0,0-1 0,-1 0 0,0 0 0,-1 0 0,1-1 0,-1 0 0,-11 10 0,12-13 0,0 1 0,-1-1 0,0-1 0,1 1 0,-1-1 0,-1 0 0,1 0 0,0-1 0,-1 0 0,1 0 0,-1 0 0,0-1 0,0 0 0,1 0 0,-1-1 0,0 0 0,0 0 0,0-1 0,-7-1 0,8 0 0,0 0 0,1-1 0,-1 1 0,1-1 0,0-1 0,-1 1 0,2-1 0,-1 0 0,0 0 0,1 0 0,0-1 0,0 1 0,0-1 0,0 0 0,1 0 0,0-1 0,0 1 0,0-1 0,-2-7 0,-3-6 0,1-1 0,0 0 0,2 0 0,-5-31 0,6 25 0,2-1 0,1 0 0,0 0 0,3 0 0,4-32 0,-3 44 0,1 0 0,0 0 0,1 0 0,1 0 0,0 1 0,1 0 0,0 0 0,1 1 0,1 0 0,14-17 0,28-23 0,86-72 0,10-7 0,-124 108 0,-2 0 0,-1-1 0,-1 0 0,19-34 0,-23 31-455,-1 0 0,15-45 0,-19 38-6371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0:11.8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64 24575,'1'2'0,"-1"-1"0,1 0 0,-1 1 0,1-1 0,0 0 0,-1 1 0,1-1 0,0 0 0,0 0 0,0 0 0,0 0 0,0 0 0,0 0 0,0 0 0,1 0 0,-1 0 0,0-1 0,1 1 0,-1 0 0,0-1 0,1 1 0,-1-1 0,0 1 0,1-1 0,-1 0 0,1 0 0,2 1 0,46 5 0,-44-6 0,29 2 0,0-2 0,0-2 0,0 0 0,0-3 0,-1-1 0,1-1 0,32-13 0,-41 12 0,3-2 0,1 0 0,0 3 0,1 0 0,0 2 0,37-2 0,-39 7-1365,-2 0-5461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0:12.2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24575,'15'2'0,"0"0"0,0 1 0,0 0 0,0 2 0,-1-1 0,1 2 0,18 10 0,49 15 0,-15-13 0,128 17 0,-156-28 0,1 1 0,-2 2 0,1 2 0,-1 2 0,-1 1 0,36 21 0,-68-34 0,-1 1 0,0-1 0,0 1 0,0 0 0,0 0 0,0 0 0,5 6 0,-8-8 0,0 0 0,-1 0 0,1 0 0,-1 0 0,1 1 0,-1-1 0,1 0 0,-1 0 0,0 0 0,0 0 0,1 1 0,-1-1 0,0 0 0,0 0 0,0 0 0,0 1 0,0-1 0,-1 0 0,1 0 0,0 1 0,0-1 0,-1 0 0,1 0 0,-1 0 0,1 0 0,-1 0 0,1 0 0,-1 0 0,0 0 0,0 0 0,1 0 0,-1 0 0,0 0 0,0 0 0,-1 0 0,-15 14 0,0-1 0,-1 0 0,-1-2 0,-30 16 0,-89 35 0,101-47 0,-117 42-1365,111-42-5461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0:13.5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 0 24575,'-33'0'0,"25"0"0,23 0 0,533 0 0,-536 1-273,-1-1 0,0 2 0,1-1 0,21 7 0,-14-1-6553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0:14.0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24575,'39'-1'0,"-1"2"0,0 1 0,0 2 0,0 1 0,48 14 0,34 12 0,-81-23 0,0 3 0,-1 0 0,63 29 0,-98-39 0,0 1 0,0-1 0,0 1 0,0 0 0,0 0 0,-1 0 0,1 0 0,0 0 0,-1 1 0,0-1 0,1 1 0,-1-1 0,0 1 0,-1 0 0,1 0 0,0 0 0,-1 0 0,0 0 0,1 0 0,-1 1 0,0-1 0,-1 0 0,1 1 0,-1-1 0,1 0 0,-1 1 0,0 5 0,-2-4 0,1 0 0,-1 0 0,1 0 0,-1 0 0,-1 0 0,1 0 0,-1 0 0,0-1 0,0 1 0,0-1 0,-1 0 0,1 0 0,-1 0 0,0 0 0,0-1 0,0 0 0,-5 3 0,-36 22 0,-1-3 0,-51 21 0,64-33 0,1 1 0,1 2 0,0 1 0,1 1 0,1 2 0,-49 44 0,55-41-1365,4-4-5461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0:16.0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1 24575,'1'0'0,"0"0"0,0 1 0,1-1 0,-1 0 0,0 1 0,0 0 0,0-1 0,0 1 0,0-1 0,0 1 0,0 0 0,-1 0 0,1 0 0,0-1 0,0 1 0,0 0 0,-1 0 0,1 0 0,-1 0 0,1 0 0,-1 0 0,1 0 0,-1 1 0,1-1 0,-1 0 0,0 0 0,1 2 0,5 38 0,-6-34 0,5 232 0,-6-157 0,12 113 0,9 34 0,-39-301 0,5-11 0,1 14 0,-6-121 0,18 119 0,5-174 0,-4 242 0,0 0 0,1 0 0,-1 1 0,1-1 0,-1 0 0,1 1 0,0-1 0,0 0 0,0 1 0,1-1 0,-1 1 0,1-1 0,-1 1 0,1 0 0,0 0 0,0 0 0,0 0 0,0 0 0,0 0 0,0 0 0,0 0 0,1 1 0,-1 0 0,0-1 0,1 1 0,0 0 0,-1 0 0,1 0 0,0 0 0,-1 1 0,1-1 0,0 1 0,0 0 0,0-1 0,-1 1 0,1 0 0,0 1 0,0-1 0,2 1 0,5 1 0,0 0 0,0 0 0,0 1 0,0 0 0,-1 0 0,0 1 0,0 1 0,0 0 0,15 10 0,-7 0 0,0 0 0,-1 1 0,-1 0 0,-1 1 0,0 1 0,-2 0 0,0 1 0,-1 0 0,0 1 0,13 38 0,-13-24 0,-1 0 0,-2 1 0,-1 0 0,-2 0 0,-1 1 0,-2 36 0,-3-59 0,-1 0 0,0 0 0,-1 0 0,-1 0 0,0 0 0,0-1 0,-1 0 0,-1 0 0,0 0 0,-1 0 0,0-1 0,-1 0 0,0-1 0,-1 0 0,0 0 0,0-1 0,-1 0 0,0 0 0,-1-1 0,0-1 0,0 1 0,0-2 0,-1 0 0,0 0 0,-1-1 0,1-1 0,-24 6 0,30-9-195,-1-1 0,0 1 0,0-1 0,1 0 0,-1-1 0,-12-2 0,-2-4-6631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0:16.7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100 760 24575,'8'0'0,"0"-1"0,0 0 0,0-1 0,0 1 0,0-1 0,0-1 0,0 0 0,-1 0 0,1 0 0,-1-1 0,0 0 0,0 0 0,-1-1 0,12-9 0,-16 12 0,1-1 0,0 0 0,-1 0 0,0 1 0,0-1 0,0 0 0,0-1 0,0 1 0,-1 0 0,1-1 0,-1 1 0,0-1 0,0 1 0,0-1 0,0 1 0,-1-1 0,1 0 0,-1 1 0,0-1 0,0 0 0,-1 1 0,1-1 0,-1 0 0,0 1 0,1-1 0,-2 1 0,1-1 0,0 1 0,-1 0 0,1-1 0,-1 1 0,0 0 0,0 0 0,-4-4 0,4 4 0,-1-1 0,0 1 0,1-1 0,-2 1 0,1 0 0,0 0 0,-1 0 0,1 1 0,-1-1 0,0 1 0,0 0 0,0 0 0,0 0 0,0 0 0,0 1 0,-1 0 0,1 0 0,0 0 0,-1 0 0,1 1 0,-1-1 0,1 1 0,-1 0 0,1 1 0,-1-1 0,1 1 0,0 0 0,-1 0 0,1 0 0,0 1 0,-5 1 0,3 1 0,-1-1 0,1 1 0,0 0 0,0 0 0,1 1 0,-1-1 0,1 1 0,0 1 0,1-1 0,-1 1 0,1 0 0,0 0 0,0 0 0,1 0 0,0 1 0,0-1 0,0 1 0,-2 12 0,0 8 0,2 0 0,1 1 0,1-1 0,1 0 0,2 1 0,1-1 0,1 0 0,1 0 0,10 30 0,-12-49 0,1 0 0,0 0 0,0-1 0,1 1 0,0-1 0,0 0 0,1 0 0,0-1 0,0 0 0,0 0 0,1 0 0,0-1 0,0 0 0,1 0 0,13 6 0,-15-8 0,-1-1 0,1 1 0,0-1 0,0 0 0,-1-1 0,1 0 0,1 0 0,-1 0 0,0-1 0,0 1 0,0-1 0,0-1 0,0 1 0,0-1 0,0 0 0,0-1 0,0 1 0,0-1 0,0 0 0,-1-1 0,1 0 0,10-6 0,3-7 0,-1 0 0,0-2 0,-1 0 0,-1-1 0,-1-1 0,-1 0 0,0-1 0,11-26 0,2-9 0,-2-2 0,18-62 0,-26 54 0,-2-1 0,-3 0 0,-3-1 0,-1-130 0,-8 188 0,-1 0 0,0 0 0,-1-1 0,0 1 0,0 0 0,-1 0 0,-1 1 0,0-1 0,0 1 0,-11-18 0,13 23 0,0 1 0,-1 0 0,1-1 0,-1 1 0,0 0 0,0 0 0,0 0 0,0 1 0,-1-1 0,1 1 0,-1 0 0,1-1 0,-1 2 0,0-1 0,0 0 0,0 1 0,0 0 0,0 0 0,0 0 0,0 0 0,0 1 0,0-1 0,0 1 0,-1 0 0,1 0 0,0 1 0,0-1 0,0 1 0,-6 2 0,5-1 0,0 1 0,0-1 0,1 1 0,-1 1 0,1-1 0,0 0 0,-1 1 0,2 0 0,-1 0 0,0 0 0,1 1 0,0-1 0,0 1 0,0 0 0,1 0 0,-1 0 0,1 0 0,0 0 0,-2 10 0,-2 8 0,1 1 0,1 0 0,-2 25 0,-1 100 0,14 169 0,-5-274 0,17 83 0,-17-115 0,1 1 0,1-1 0,0 0 0,0 0 0,1-1 0,1 1 0,0-1 0,1 0 0,0-1 0,0 0 0,13 13 0,-16-19 8,1 0-1,0 0 1,0-1-1,1 1 1,-1-1-1,1-1 1,-1 1-1,1-1 1,0 0-1,0 0 1,0-1-1,0 0 1,0 0-1,0 0 1,12-1-1,1-1-378,0-1-1,0-1 1,32-10 0,-24 6-6455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0:17.2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403 1 24575,'-18'1'0,"-1"0"0,1 1 0,0 1 0,1 1 0,-1 1 0,1 0 0,-1 1 0,2 1 0,-1 1 0,1 0 0,0 1 0,1 1 0,0 0 0,-21 19 0,24-19 0,1 1 0,0 1 0,1 0 0,0 1 0,0 0 0,2 0 0,-1 1 0,2 0 0,0 1 0,0-1 0,2 1 0,0 1 0,0-1 0,2 1 0,0-1 0,-2 27 0,5-31 0,0 1 0,0-1 0,1 0 0,1 0 0,0 0 0,0 0 0,1 0 0,1 0 0,-1-1 0,2 1 0,8 14 0,-8-17 0,0-1 0,1 0 0,0 0 0,0-1 0,1 1 0,0-1 0,0-1 0,0 1 0,1-2 0,0 1 0,0-1 0,0 0 0,0 0 0,17 4 0,-11-4-136,-1-1-1,0 0 1,1-1-1,0-1 1,-1 0-1,1-1 1,0-1-1,-1 0 0,19-4 1,-5-2-6690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0:17.5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98 24575,'23'0'0,"-1"-1"0,0-1 0,37-7 0,-51 7 0,1 0 0,-1-1 0,0-1 0,0 1 0,-1-1 0,1 0 0,-1-1 0,1 0 0,-2 0 0,1 0 0,0-1 0,8-10 0,6-5 0,-14 21 0,-10 15 0,-7 17 0,1 0 0,1 0 0,2 1 0,1-1 0,1 1 0,2 40 0,2-55-97,-1 0 154,2 1 1,0-1-1,6 29 0,-6-42-140,0 0 0,1 0 0,0 0 0,0 0-1,0-1 1,0 1 0,1-1 0,0 1 0,0-1 0,0 0-1,0 0 1,1-1 0,-1 1 0,1-1 0,0 1-1,0-1 1,8 4 0,9 3-6743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0:17.9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16 24575,'2'-2'0,"1"0"0,-1 0 0,1 1 0,0 0 0,0-1 0,0 1 0,0 0 0,0 0 0,0 0 0,0 1 0,0-1 0,0 1 0,0 0 0,0 0 0,0 0 0,1 0 0,-1 0 0,0 1 0,0-1 0,0 1 0,0 0 0,0 0 0,0 0 0,0 0 0,-1 1 0,1-1 0,0 1 0,4 3 0,8 5 0,0 0 0,-1 1 0,23 22 0,-22-16 0,0 0 0,-2 1 0,0 0 0,-1 1 0,-1 1 0,-1 0 0,0 0 0,-2 1 0,0 0 0,-1 1 0,-2-1 0,0 1 0,-1 0 0,-1 1 0,-1-1 0,-1 1 0,-2-1 0,0 0 0,-1 1 0,-1-1 0,-8 30 0,8-42 7,0-1 0,-1 0 1,0 0-1,-1 0 0,0 0 0,0-1 0,-1 1 0,0-1 0,-1-1 0,0 1 0,0-1 0,0-1 1,-1 1-1,0-1 0,-8 5 0,-18 9-435,0-1 0,-53 21 1,80-37 231,-20 9-6630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0:54.8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24575,'2'52'0,"14"78"0,-12-99 56,1 59 1,-5-61-550,1 0 0,7 39 1,-1-41-6334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24.3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61 24575,'0'-2'0,"1"-1"0,0 1 0,-1-1 0,1 1 0,0 0 0,0-1 0,1 1 0,-1 0 0,0 0 0,1 0 0,-1-1 0,1 2 0,0-1 0,0 0 0,-1 0 0,1 0 0,0 1 0,1-1 0,-1 1 0,0 0 0,0 0 0,1 0 0,-1 0 0,0 0 0,1 0 0,2 0 0,5-2 0,-1 0 0,1 1 0,-1 0 0,1 1 0,15-1 0,-15 3 0,1 1 0,-1 0 0,0 1 0,0-1 0,0 2 0,0 0 0,-1 0 0,0 0 0,0 1 0,0 1 0,0-1 0,-1 2 0,1-1 0,-2 1 0,1 0 0,10 13 0,9 14 0,0 0 0,32 59 0,-37-54 0,-2 1 0,-2 1 0,-1 1 0,-2 0 0,-3 1 0,14 80 0,-13-23 0,-2 194 0,-13-253 0,-2 0 0,-2 0 0,-1-1 0,-3 1 0,-1-2 0,-1 1 0,-3-2 0,-19 39 0,32-74 0,1 1 0,-1-1 0,0 1 0,0-1 0,0 0 0,0 0 0,0 0 0,-1 0 0,0 0 0,1-1 0,-1 1 0,0-1 0,0 1 0,0-1 0,-1 0 0,1-1 0,-1 1 0,1 0 0,-1-1 0,1 0 0,-1 0 0,0 0 0,1 0 0,-1 0 0,0-1 0,-4 0 0,3-1 0,1 0 0,0 0 0,1 0 0,-1-1 0,0 1 0,0-1 0,1 0 0,-1 0 0,1-1 0,-1 1 0,1-1 0,0 0 0,0 0 0,0 0 0,0 0 0,1 0 0,-1 0 0,1-1 0,0 1 0,0-1 0,0 0 0,1 0 0,-3-6 0,-2-8 0,1-1 0,0 1 0,2-1 0,0 1 0,1-1 0,0 0 0,2 0 0,0 0 0,6-34 0,-3 38 0,0 1 0,0 0 0,2-1 0,0 2 0,0-1 0,1 1 0,1 0 0,0 0 0,1 0 0,0 1 0,1 1 0,0-1 0,15-12 0,-20 20 0,1 0 0,0 0 0,-1 1 0,1 0 0,0 0 0,1 0 0,-1 1 0,1-1 0,-1 1 0,1 0 0,-1 1 0,1 0 0,0 0 0,0 0 0,0 0 0,0 1 0,0 0 0,0 0 0,-1 1 0,1 0 0,0 0 0,0 0 0,0 0 0,-1 1 0,1 0 0,-1 0 0,1 1 0,-1 0 0,0 0 0,6 4 0,14 10 0,-1 2 0,-1 1 0,-1 1 0,33 38 0,-24-25 0,-22-24 17,0-1 0,1 0 1,0-1-1,1 0 0,0-1 0,14 7 0,-19-10-123,0-2 0,1 1 0,-1-1 0,1 0 0,0-1 0,0 1-1,0-1 1,0 0 0,0-1 0,0 0 0,0 0 0,0-1 0,7-1 0,12-4-6720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0:55.4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31 24575,'9'0'0,"0"-1"0,1-1 0,-1 0 0,0 0 0,11-5 0,35-7 0,-46 13 0,0 0 0,1 1 0,-1-1 0,0 2 0,1 0 0,-1 0 0,0 0 0,0 1 0,10 3 0,-15-3 0,-1 0 0,0 0 0,1 0 0,-1 0 0,0 0 0,0 1 0,0-1 0,0 1 0,-1 0 0,1 0 0,-1 0 0,1 0 0,-1 0 0,0 0 0,0 1 0,-1-1 0,1 1 0,-1-1 0,1 1 0,-1 0 0,0 0 0,-1-1 0,1 1 0,0 5 0,-1-4 0,1 1 0,-1-1 0,0 1 0,-1-1 0,1 0 0,-1 1 0,0-1 0,0 0 0,-1 0 0,0 0 0,1 0 0,-2 0 0,1 0 0,0 0 0,-4 4 0,-3 2 0,-1 0 0,1 0 0,-2-1 0,-12 9 0,1 0 0,22-19 0,-1 1 0,1-1 0,-1 0 0,1 0 0,0 0 0,-1 1 0,1-1 0,0 0 0,-1 1 0,1-1 0,0 0 0,-1 1 0,1-1 0,0 0 0,0 1 0,0-1 0,-1 0 0,1 1 0,0-1 0,0 1 0,0-1 0,0 1 0,0-1 0,-1 0 0,1 1 0,0-1 0,0 1 0,0-1 0,0 1 0,1-1 0,-1 0 0,0 1 0,0-1 0,0 1 0,0-1 0,0 1 0,0-1 0,1 0 0,-1 1 0,0-1 0,0 0 0,1 1 0,-1-1 0,0 1 0,0-1 0,1 0 0,-1 0 0,0 1 0,1-1 0,-1 0 0,1 0 0,-1 1 0,0-1 0,1 0 0,-1 0 0,1 0 0,-1 0 0,0 0 0,1 1 0,-1-1 0,1 0 0,-1 0 0,1 0 0,-1 0 0,0 0 0,1 0 0,-1 0 0,2-1 0,38 4 0,-36-4 0,7 1 0,0 1 0,0 0 0,0 0 0,0 1 0,-1 0 0,1 1 0,-1 0 0,0 1 0,19 9 0,-25-11 0,0 0 0,-1 1 0,0-1 0,1 1 0,-1 0 0,0 0 0,0 0 0,-1 0 0,1 1 0,-1-1 0,1 1 0,-1 0 0,0 0 0,-1-1 0,1 1 0,-1 0 0,1 1 0,-1-1 0,0 0 0,-1 0 0,1 0 0,-1 1 0,0-1 0,0 0 0,0 0 0,0 1 0,-1-1 0,-1 5 0,0-2 0,0-1 0,-1 0 0,1 0 0,-1 0 0,0-1 0,-1 1 0,1-1 0,-1 1 0,0-1 0,-1 0 0,1-1 0,-1 1 0,0-1 0,0 0 0,0 0 0,-1 0 0,1-1 0,-1 0 0,0 0 0,-10 3 0,-1 1 0,0-1 0,-1-1 0,0-1 0,0 0 0,0-2 0,-22 1 0,17-1-455,0 0 0,-24 6 0,21-2-6371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0:56.9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737 1 24575,'-8'0'0,"-1"1"0,0 1 0,1-1 0,0 1 0,-1 1 0,1 0 0,-15 7 0,-58 36 0,29-16 0,-80 34 0,82-42 0,1 2 0,1 2 0,-54 40 0,71-44-107,-32 27 339,58-45-367,1 1-1,0-1 1,0 1-1,0 0 1,0 0-1,1 1 1,0-1-1,0 1 1,0 0-1,-1 6 1,-2 10-6691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1:04.4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216 440 24575,'5'2'0,"0"0"0,0 0 0,0 1 0,0-1 0,-1 1 0,1 0 0,-1 0 0,0 1 0,0-1 0,7 9 0,4 2 0,0-2 0,-2 1 0,0 1 0,0 0 0,-2 1 0,1 0 0,15 29 0,-21-32 0,0-1 0,-1 1 0,0 1 0,-1-1 0,0 1 0,-1 0 0,0 0 0,-1 0 0,-1 0 0,0 20 0,-1-30 0,0-1 0,0 1 0,-1-1 0,1 1 0,-1-1 0,0 1 0,0-1 0,0 0 0,0 1 0,0-1 0,0 0 0,-1 0 0,1 0 0,-1 0 0,1 0 0,-1 0 0,0 0 0,0 0 0,0-1 0,0 1 0,-2 1 0,-1-1 0,0 0 0,0 1 0,0-2 0,-1 1 0,1-1 0,0 0 0,-1 0 0,1 0 0,-9 0 0,0-1 0,1-1 0,0 0 0,0-1 0,0-1 0,0 1 0,0-2 0,-20-8 0,17 4 0,1-1 0,0-1 0,1 0 0,0-1 0,1 0 0,0-1 0,1-1 0,0 0 0,1 0 0,-12-20 0,14 20 0,2 0 0,0 0 0,0-1 0,1 0 0,1 0 0,1 0 0,0-1 0,0 0 0,2 0 0,-1 0 0,2 0 0,0-19 0,2 30 0,-1-1 0,1 1 0,0-1 0,0 1 0,0-1 0,1 1 0,0 0 0,0 0 0,0 0 0,0 0 0,0 0 0,1 0 0,0 0 0,0 1 0,0 0 0,0-1 0,0 1 0,1 0 0,-1 0 0,1 1 0,0-1 0,5-2 0,10-4 0,0 1 0,0 1 0,38-8 0,-1-1 0,-35 9 0,-1-1 0,0-1 0,0-1 0,-1 0 0,29-22 0,-43 29 0,-1-1 0,1 1 0,-1-1 0,0 0 0,0 0 0,-1 0 0,1-1 0,-1 1 0,0-1 0,0 0 0,-1 1 0,1-1 0,-1-1 0,0 1 0,-1 0 0,1 0 0,-1-1 0,0 1 0,0-1 0,-1 1 0,1-1 0,-1 1 0,-1-1 0,1 1 0,-1-1 0,0 1 0,-3-11 0,2 10 0,0 1 0,-1 0 0,1 0 0,-1 0 0,0 1 0,-1-1 0,1 1 0,-1-1 0,0 1 0,0 0 0,0 1 0,-1-1 0,-8-5 0,4 4 0,-1 0 0,1 1 0,-1 0 0,0 0 0,1 1 0,-2 1 0,-14-3 0,15 3 0,0 1 0,-1 0 0,1 1 0,0 0 0,0 1 0,0 0 0,0 0 0,0 1 0,0 0 0,0 1 0,0 0 0,1 1 0,-1 0 0,1 0 0,0 1 0,-15 11 0,18-10 0,0 0 0,0 0 0,1 1 0,0 0 0,0 0 0,0 0 0,1 0 0,0 1 0,1 0 0,0 0 0,-3 9 0,5-12 0,0-1 0,0 1 0,0-1 0,1 1 0,0 0 0,0-1 0,0 1 0,1-1 0,-1 1 0,1-1 0,0 1 0,0-1 0,1 1 0,-1-1 0,1 0 0,0 0 0,0 0 0,0 0 0,1 0 0,0 0 0,-1 0 0,5 3 0,40 32-1365,-27-23-5461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1:08.4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0 24575,'0'10'0,"-1"38"0,1 1 0,3 0 0,2-1 0,21 87 0,-18-107-120,43 127-1125,-40-129-5581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1:08.7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0 0,0 1 0,0-1 0,0 1 0,0-1 0,0 1 0,0-1 0,-1 1 0,1 0 0,0-1 0,0 1 0,0 0 0,-1 0 0,1-1 0,0 1 0,-1 0 0,1 0 0,-1 0 0,1 0 0,-1 0 0,1 0 0,-1 0 0,1 1 0,9 32 0,-6-19 0,38 144 0,-13-46 0,9 19-1365,-32-111-5461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1:47.7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725 0 24575,'1'0'0,"0"0"0,-1 0 0,1 0 0,0 0 0,-1 0 0,1 0 0,0 1 0,-1-1 0,1 0 0,0 0 0,-1 0 0,1 1 0,-1-1 0,1 0 0,0 1 0,-1-1 0,1 0 0,-1 1 0,1-1 0,-1 1 0,1-1 0,-1 1 0,1-1 0,-1 1 0,0-1 0,1 1 0,-1 0 0,0-1 0,1 1 0,-1-1 0,0 1 0,0 0 0,0-1 0,1 1 0,-1 0 0,0-1 0,0 1 0,0 0 0,0-1 0,0 1 0,0 0 0,0-1 0,-1 2 0,1 0 0,-1 0 0,1 0 0,-1 0 0,1 0 0,-1 0 0,0 0 0,0 0 0,0 0 0,0 0 0,0-1 0,-1 1 0,-1 3 0,-27 18 0,-1-1 0,-1-1 0,-41 20 0,-3 1 0,16-2 0,2 2 0,2 3 0,2 3 0,2 1 0,-79 98 0,67-77-1365,53-55-5461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1:50.4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14 375 24575,'0'1'0,"-1"-1"0,0 0 0,1 0 0,-1-1 0,1 1 0,-1 0 0,1 0 0,-1 0 0,1 0 0,-1 0 0,1 0 0,-1-1 0,1 1 0,-1 0 0,1-1 0,-1 1 0,1 0 0,0 0 0,-1-1 0,1 1 0,-1-1 0,1 1 0,0 0 0,0-1 0,-1 1 0,1-1 0,0 1 0,-1-1 0,1 1 0,0-1 0,0 1 0,0-1 0,2-22 0,15-19 0,7 9 0,2 1 0,0 2 0,2 1 0,41-34 0,6-6 0,-46 39-1365,-18 16-5461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1:50.8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23 24575,'11'-1'0,"0"0"0,0-1 0,20-5 0,-24 4 0,0 1 0,0 0 0,0 1 0,0-1 0,1 1 0,-1 1 0,0 0 0,1 0 0,11 2 0,-17-2 0,0 1 0,0-1 0,0 1 0,0 0 0,0 0 0,-1 0 0,1 0 0,0 0 0,-1 0 0,1 0 0,-1 1 0,1-1 0,-1 1 0,0-1 0,0 1 0,1-1 0,-1 1 0,0 0 0,0 0 0,-1-1 0,1 1 0,0 0 0,0 0 0,-1 0 0,1 0 0,-1 0 0,0 0 0,0 0 0,0 0 0,0 0 0,0 0 0,0 0 0,0 0 0,0 0 0,-1 2 0,-3 10 0,1 0 0,-1-1 0,-1 1 0,-8 13 0,0 5 0,6-2 67,-8 54 0,0 2-1566,10-66-5327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1:51.8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92 24575,'1'0'0,"0"1"0,0-1 0,0 1 0,1 0 0,-1-1 0,0 1 0,0 0 0,0 0 0,0-1 0,0 1 0,0 0 0,0 0 0,0 0 0,-1 0 0,1 0 0,0 0 0,-1 1 0,1-1 0,-1 0 0,1 0 0,-1 0 0,1 1 0,-1-1 0,0 0 0,1 1 0,-1 1 0,6 42 0,-5-38 0,0 35 0,-2 1 0,-1-1 0,-14 70 0,4-31 0,3-49 0,0-29 0,-1-18 0,3-2 0,1-1 0,1 1 0,1-1 0,0 0 0,-2-33 0,5-98 0,1 106 0,1 32 0,0-1 0,0 1 0,1-1 0,0 1 0,1 0 0,1 0 0,-1 0 0,2 0 0,0 1 0,6-11 0,-10 18 0,2-1 0,-1 1 0,0 0 0,1 0 0,-1 0 0,1 0 0,0 0 0,0 1 0,0-1 0,0 1 0,0 0 0,1 0 0,-1 0 0,1 0 0,-1 1 0,1-1 0,0 1 0,-1 0 0,1 0 0,0 0 0,0 0 0,0 1 0,0 0 0,0 0 0,0 0 0,0 0 0,0 1 0,-1-1 0,1 1 0,0 0 0,0 0 0,4 2 0,19 11 0,-1 1 0,0 1 0,-2 1 0,0 1 0,-1 1 0,0 2 0,22 26 0,-34-34 0,-1 0 0,0 1 0,-1 0 0,-1 1 0,0 0 0,-1 0 0,0 1 0,-1-1 0,-1 2 0,-1-1 0,0 0 0,-1 1 0,-1 0 0,0 0 0,-1-1 0,-1 1 0,-1 0 0,0 0 0,-2 0 0,-3 17 0,4-28 0,0 1 0,0-1 0,0 1 0,-1-1 0,0 0 0,0 1 0,-1-2 0,0 1 0,0 0 0,0-1 0,0 0 0,-1 1 0,-7 4 0,3-3 0,0 0 0,0-1 0,-1-1 0,0 0 0,0 0 0,0 0 0,-18 4 0,4-3 0,-1-2 0,0 0 0,-1-1 0,1-2 0,0 0 0,-40-5 0,32-6 120,32 10-155,0-1-1,1 1 1,-1 0 0,0-1-1,1 1 1,-1-1-1,1 1 1,-1-1 0,1 1-1,-1-1 1,1 1 0,-1-1-1,1 0 1,0 1 0,-1-1-1,1 0 1,0 1 0,-1-1-1,1 0 1,0 1-1,0-1 1,0 0 0,0 0-1,0 1 1,0-1 0,0 0-1,0 0 1,0 1 0,0-1-1,0 0 1,0 0 0,0 1-1,1-1 1,-1 0-1,0 1 1,0-1 0,1 0-1,-1 1 1,1-1 0,-1 0-1,1 0 1,8-10-6791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1:52.6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65 129 24575,'0'-39'0,"0"68"0,0 318 0,1-346 0,-1-1 0,0 1 0,0 0 0,0 0 0,0-1 0,0 1 0,0 0 0,0-1 0,0 1 0,-1 0 0,1-1 0,0 1 0,0 0 0,0-1 0,-1 1 0,1 0 0,0-1 0,-1 1 0,1-1 0,0 1 0,-1-1 0,1 1 0,-2 0 0,-9-7 0,-10-25 0,16 16 0,-1 1 0,2-1 0,0 0 0,1 0 0,1 0 0,-1-19 0,3-97 0,2 73 0,-2 50 0,0 0 0,0-1 0,1 1 0,1 0 0,-1 0 0,1 0 0,0 0 0,1 1 0,3-9 0,-4 13 0,0 0 0,1 0 0,-1 0 0,1 0 0,-1 0 0,1 1 0,0-1 0,0 1 0,0 0 0,0 0 0,0 0 0,1 0 0,-1 0 0,0 1 0,1-1 0,0 1 0,-1 0 0,1 0 0,0 1 0,-1-1 0,7 0 0,2 0 0,0 1 0,0 0 0,-1 1 0,1 0 0,0 0 0,-1 1 0,1 1 0,-1 0 0,18 8 0,-23-9 0,-1 0 0,0 1 0,-1 0 0,1 0 0,0 0 0,-1 1 0,0 0 0,0-1 0,0 2 0,0-1 0,0 0 0,-1 1 0,0-1 0,0 1 0,0 0 0,-1 0 0,0 0 0,0 0 0,0 1 0,0-1 0,-1 1 0,1 5 0,-1-8 0,-1 0 0,0-1 0,0 1 0,0 0 0,-1 0 0,1 0 0,0 0 0,-1 0 0,0-1 0,0 1 0,0 0 0,0-1 0,0 1 0,0 0 0,-1-1 0,0 0 0,1 1 0,-1-1 0,0 0 0,0 0 0,-3 3 0,-2 1 0,-1 0 0,0-1 0,-1 0 0,-13 7 0,93 15 0,-51-20 0,-2 0 0,1 2 0,-1 0 0,29 20 0,-44-27 0,0-1 0,-1 1 0,1 0 0,-1 0 0,1 0 0,-1 1 0,0-1 0,0 0 0,0 1 0,0 0 0,0-1 0,-1 1 0,1 0 0,-1 0 0,0 0 0,0 0 0,0 0 0,0 0 0,0 0 0,-1 0 0,1 0 0,-1 1 0,0-1 0,0 0 0,0 0 0,0 0 0,-1 1 0,1-1 0,-1 0 0,0 0 0,0 0 0,0 0 0,0 0 0,0 0 0,-1 0 0,1-1 0,-1 1 0,0 0 0,-3 3 0,-2 1 0,0 0 0,0 0 0,-1-1 0,0 0 0,0-1 0,0 0 0,-1 0 0,0-1 0,0 1 0,-14 3 0,-14 4 0,-46 8 0,82-20-10,-86 13 141,82-13-224,0 1 0,0-1 1,0 0-1,0-1 0,0 1 0,0-1 0,0 0 0,0 0 0,1 0 0,-1-1 0,0 0 1,1 0-1,-1 0 0,1 0 0,-5-4 0,-4-8-6733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24.9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2 733 24575,'-1'1'0,"1"0"0,0 0 0,0 1 0,0-1 0,-1 0 0,1 0 0,0 1 0,1-1 0,-1 0 0,0 1 0,0-1 0,0 0 0,1 0 0,-1 0 0,1 1 0,-1-1 0,1 0 0,-1 0 0,1 0 0,0 0 0,0 0 0,1 1 0,-1-2 0,0-1 0,0 1 0,0-1 0,0 0 0,0 1 0,0-1 0,0 0 0,0 0 0,-1 0 0,1 0 0,0 0 0,0 0 0,-1 0 0,1 0 0,-1 0 0,1 0 0,0-2 0,26-61 0,29-124 0,-31 97 0,67-159 0,-31 126-1365,-49 98-5461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2:41.7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24575,'7'1'0,"0"1"0,1 0 0,-1 1 0,0-1 0,-1 1 0,1 1 0,0-1 0,-1 1 0,6 5 0,13 5 0,-5-1 0,-1 1 0,0 1 0,0 1 0,-2 0 0,0 1 0,15 20 0,32 31 0,162 113 0,-210-169-341,-1 1 0,0 1-1,25 30 1,-26-26-6485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2:42.9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0 916 24575,'0'-38'0,"1"0"0,3 0 0,0 0 0,17-60 0,-6 42 0,4-12 0,28-70 0,-8 23 0,-27 72 0,30-65 0,-37 96 0,1 0 0,1 1 0,0 0 0,0 1 0,1-1 0,1 1 0,-1 1 0,2 0 0,19-16 0,-25 22 0,-1 1 0,0 0 0,1 1 0,-1-1 0,1 0 0,-1 1 0,1 0 0,0 0 0,0 0 0,-1 0 0,1 1 0,0-1 0,0 1 0,0 0 0,0 0 0,0 1 0,0-1 0,-1 1 0,1 0 0,0 0 0,0 0 0,-1 0 0,1 0 0,-1 1 0,1 0 0,-1 0 0,1 0 0,-1 0 0,0 0 0,0 1 0,0-1 0,-1 1 0,4 3 0,9 11 0,-1 1 0,0 0 0,-1 1 0,15 30 0,-13-23 0,65 115 0,55 88 0,-74-145 0,-35-49 0,-1 0 0,21 42 0,-46-76 0,1 0 0,0 0 0,-1 0 0,1 0 0,-1 0 0,0 0 0,1 1 0,-1-1 0,0 0 0,1 0 0,-1 0 0,0 0 0,0 1 0,0-1 0,0 0 0,0 0 0,-1 0 0,1 1 0,0-1 0,0 0 0,-1 0 0,1 0 0,-1 0 0,1 0 0,-2 2 0,1-2 0,-1 1 0,0-1 0,1 0 0,-1 1 0,0-1 0,0 0 0,0 0 0,0 0 0,0-1 0,0 1 0,0 0 0,0-1 0,-3 1 0,-10 1 0,-1-1 0,1 0 0,-21-3 0,23 1 0,-34 0 0,0 1 0,-1 2 0,-63 12 0,79-9 0,0-2 0,-44-1 0,42-2 0,2 1 0,-37 7 0,58-6-273,-1 2 0,0 0 0,1 0 0,-22 11 0,14-4-6553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2:47.3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247 127 24575,'2'-1'0,"-1"1"0,1-1 0,-1 1 0,0-1 0,1 0 0,-1 0 0,0 1 0,0-1 0,0 0 0,1 0 0,-1 0 0,0 0 0,0-1 0,-1 1 0,1 0 0,0 0 0,0-1 0,0 1 0,-1 0 0,1-1 0,-1 1 0,1 0 0,-1-1 0,1 1 0,-1-1 0,0 1 0,0-1 0,0-2 0,1-1 0,0 0 0,-1-1 0,0 1 0,0 0 0,0 0 0,-1 0 0,0-7 0,-1 10 0,1-1 0,0 0 0,-1 1 0,0-1 0,1 0 0,-1 1 0,0 0 0,0-1 0,-1 1 0,1 0 0,0 0 0,-1 1 0,1-1 0,-1 0 0,1 1 0,-1-1 0,0 1 0,0 0 0,0 0 0,0 0 0,0 0 0,0 1 0,0-1 0,0 1 0,0-1 0,0 1 0,0 0 0,0 1 0,0-1 0,-4 1 0,1 0 0,0 0 0,0 0 0,0 0 0,0 1 0,0 0 0,0 0 0,0 1 0,0-1 0,1 1 0,-1 0 0,1 1 0,0 0 0,0-1 0,-4 6 0,-4 10 0,0 0 0,2 0 0,1 1 0,0 0 0,1 1 0,2 0 0,0 0 0,1 1 0,1 0 0,1 0 0,1 0 0,0 29 0,2-47 3,1-1-1,0 1 1,0 0-1,1-1 1,-1 1-1,1 0 0,0-1 1,0 1-1,0-1 1,0 0-1,1 1 1,0-1-1,-1 0 1,1 0-1,0 0 1,0 0-1,1 0 1,-1 0-1,1 0 0,-1-1 1,1 1-1,0-1 1,0 0-1,0 0 1,0 0-1,0 0 1,0-1-1,1 1 1,-1-1-1,0 0 0,1 0 1,0 0-1,4 1 1,13 1-137,1-1 0,-1 0 1,0-2-1,36-3 0,-26 1-646,-3 1-6046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2:48.1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86 24575,'-2'7'0,"1"-1"0,-1 1 0,-1-1 0,1 0 0,-1 1 0,-4 6 0,-3 6 0,3-3 0,-1 3 0,0 1 0,0-1 0,2 1 0,1 0 0,-4 28 0,8-44 0,1-1 0,0 1 0,0 0 0,0 0 0,0 0 0,1 0 0,-1 0 0,1 0 0,0-1 0,0 1 0,1 0 0,-1-1 0,1 1 0,0-1 0,0 1 0,0-1 0,0 0 0,0 0 0,1 0 0,-1 0 0,1 0 0,0-1 0,0 1 0,0-1 0,0 0 0,1 1 0,-1-2 0,0 1 0,1 0 0,0-1 0,-1 1 0,1-1 0,0 0 0,0 0 0,4 0 0,-3 0 0,0 0 0,0 0 0,1 0 0,-1-1 0,0 0 0,1 0 0,-1 0 0,0-1 0,0 1 0,1-1 0,-1-1 0,0 1 0,0-1 0,0 0 0,0 0 0,-1 0 0,9-6 0,-7 3 0,0 0 0,-1 0 0,1-1 0,-1 0 0,0 0 0,-1 0 0,0 0 0,0-1 0,0 0 0,-1 0 0,3-7 0,2-10 0,-2 1 0,0-1 0,-2 0 0,-1 0 0,0 0 0,-2-43 0,-3 36 0,1 21 0,0 22 0,0 23 0,-1-16 0,1 0 0,1 0 0,1 0 0,5 23 0,-5-37 0,0 0 0,0-1 0,0 1 0,1-1 0,0 0 0,0 0 0,0 1 0,1-1 0,-1 0 0,1-1 0,0 1 0,0 0 0,0-1 0,0 0 0,1 0 0,-1 0 0,1 0 0,0 0 0,0-1 0,0 1 0,0-1 0,7 2 0,-1 0 0,0-1 0,0-1 0,0 1 0,1-2 0,-1 1 0,1-1 0,-1-1 0,1 0 0,-1-1 0,1 0 0,0 0 0,-1-1 0,0 0 0,0-1 0,1 0 0,-2-1 0,1 0 0,0-1 0,-1 0 0,0 0 0,0-1 0,11-9 0,-9 6 0,-1-1 0,0 0 0,-1-1 0,0 0 0,0-1 0,-2 1 0,1-2 0,-1 1 0,-1-1 0,0 0 0,-1 0 0,-1-1 0,0 1 0,0-1 0,-2 0 0,2-18 0,-4 14 0,3-14 0,4 27 0,8 14 0,1 9 0,0 0 0,23 38 0,-10-15 0,-13-18 0,0 1 0,-2 0 0,-1 1 0,-1 0 0,-1 1 0,-1 1 0,12 50 0,-21-69 0,-1-1 0,0 0 0,0 1 0,-1-1 0,1 0 0,-2 0 0,1 0 0,-1 0 0,0 0 0,0 0 0,-1 0 0,-7 12 0,9-16 0,-1 0 0,1 0 0,-1 0 0,0-1 0,0 1 0,0 0 0,-1-1 0,1 0 0,-1 1 0,1-1 0,-1 0 0,0 0 0,1-1 0,-1 1 0,0 0 0,0-1 0,-1 0 0,1 0 0,0 0 0,0 0 0,0 0 0,-1-1 0,1 1 0,0-1 0,-1 0 0,1 0 0,0 0 0,-1 0 0,1-1 0,-4 0 0,6 0 4,-1 1 0,0-1 0,1 0 0,-1 1 0,0-1-1,1 0 1,-1 0 0,1 0 0,0 0 0,-1 0 0,1 0 0,0 0-1,-1-1 1,1 1 0,0 0 0,0-1 0,0 1 0,0-1 0,0 1 0,1-1-1,-1 0 1,0 1 0,1-1 0,-1 0 0,1 1 0,0-1 0,-1 0-1,1 1 1,0-1 0,0-2 0,0 0-118,1 0 0,-1 0-1,1 1 1,0-1 0,0 0 0,0 0-1,0 0 1,1 1 0,0-1 0,-1 1-1,1-1 1,3-3 0,14-15-6712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2:48.5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186 0 24575,'-1'3'0,"-1"-1"0,1 0 0,0 0 0,-1 0 0,1 0 0,-1 0 0,0 0 0,0 0 0,0-1 0,0 1 0,0-1 0,0 1 0,-5 1 0,-7 7 0,0 4 0,0 1 0,1 0 0,1 1 0,0 1 0,1-1 0,0 2 0,2-1 0,0 2 0,1-1 0,1 1 0,1 0 0,0 0 0,-3 28 0,8-43 0,1-1 0,-1 0 0,1 1 0,0-1 0,1 0 0,-1 1 0,0-1 0,1 0 0,0 1 0,0-1 0,0 0 0,0 0 0,0 0 0,1 0 0,-1 0 0,1 0 0,0 0 0,0 0 0,0 0 0,4 3 0,-2-3 0,0 0 0,0-1 0,0 0 0,0 0 0,0 0 0,0 0 0,1 0 0,-1-1 0,1 0 0,0 0 0,-1 0 0,1 0 0,6-1 0,-1 0 0,0 0 0,1-1 0,-1 0 0,0 0 0,0-2 0,0 1 0,0-1 0,-1 0 0,1-1 0,-1 0 0,0-1 0,0 0 0,10-7 0,-12 6 0,0 0 0,-1-1 0,0 1 0,0-1 0,-1 0 0,1-1 0,-2 1 0,1-1 0,-1 0 0,0 0 0,-1 0 0,0-1 0,3-14 0,-5 17 0,0-1 0,-1 1 0,1 0 0,-1 0 0,-1 0 0,1 0 0,-1-1 0,-1 1 0,1 0 0,-1 0 0,0 1 0,0-1 0,0 0 0,-1 1 0,0-1 0,0 1 0,-1 0 0,1 0 0,-1 0 0,-7-7 0,4 5-91,0-1 0,-1 1 0,0 0 0,0 1 0,-1 0 0,0 0 0,0 1 0,0 0 0,0 0 0,-1 1 0,0 0 0,0 1 0,0 0 0,-12-1 0,-3 2-6735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2:57.7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0 24575,'-2'59'0,"0"-16"0,1 1 0,7 56 0,-3-88 0,1 1 0,0-1 0,0 0 0,1 0 0,1 0 0,0 0 0,0-1 0,13 16 0,-13-18 0,1-2 0,-1 1 0,1-1 0,0 0 0,1 0 0,0-1 0,0 0 0,0 0 0,1-1 0,0 0 0,15 6 0,-16-9 0,1-1 0,-1 0 0,0 0 0,1-1 0,-1 0 0,1 0 0,-1-1 0,0 0 0,1-1 0,-1 0 0,0 0 0,0 0 0,0-1 0,-1-1 0,14-6 0,-6 2 0,-1-1 0,0-1 0,0 0 0,-1-1 0,0 0 0,20-24 0,-20 17 0,-1-1 0,-1 0 0,-1-1 0,0 0 0,-2 0 0,0-1 0,-2 0 0,8-41 0,-10 216 0,-5-145 0,1-1 0,1 0 0,0 1 0,0-1 0,1 0 0,0 0 0,0 0 0,1 0 0,0 0 0,0-1 0,7 12 0,-7-14 0,1-1 0,-1 0 0,1 0 0,-1-1 0,1 1 0,1-1 0,-1 1 0,0-1 0,1-1 0,-1 1 0,1 0 0,0-1 0,0 0 0,0 0 0,0-1 0,0 0 0,1 1 0,-1-2 0,6 2 0,2-1 0,1 0 0,-1-1 0,1 0 0,-1-1 0,1 0 0,-1-1 0,0-1 0,1 0 0,-1-1 0,-1 0 0,14-7 0,-17 6 0,0 0 0,0-1 0,-1 0 0,0-1 0,0 0 0,-1 0 0,1-1 0,-1 0 0,-1 0 0,0 0 0,0-1 0,-1 0 0,0 0 0,7-18 0,0-2-341,-1-1 0,-2 0-1,7-35 1,-13 38-6485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2:58.7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1 360 24575,'-1'-78'0,"3"-89"0,-1 161 0,0 0 0,-1 0 0,2 1 0,-1-1 0,1 0 0,0 0 0,0 1 0,1-1 0,-1 1 0,1-1 0,1 1 0,-1 0 0,1 1 0,-1-1 0,1 0 0,7-4 0,-9 6 0,1 1 0,0 1 0,0-1 0,1 0 0,-1 1 0,0-1 0,0 1 0,1 0 0,-1 0 0,1 0 0,-1 1 0,1-1 0,-1 1 0,1 0 0,-1 0 0,1 0 0,0 0 0,-1 1 0,1 0 0,-1-1 0,1 1 0,-1 0 0,0 1 0,1-1 0,-1 1 0,0-1 0,0 1 0,4 3 0,2 1 0,-1 0 0,0 1 0,0 0 0,-1 0 0,0 1 0,0 0 0,-1 0 0,0 0 0,8 15 0,-1 4 0,18 55 0,-2-3 0,-24-128 0,-6-13 0,2-66 0,-1 126 0,-1 0 0,1 0 0,0 0 0,1-1 0,-1 1 0,0 0 0,1 0 0,-1 0 0,1 0 0,-1 0 0,1 1 0,0-1 0,0 0 0,0 0 0,0 0 0,0 1 0,0-1 0,0 0 0,1 1 0,-1-1 0,1 1 0,-1-1 0,3 0 0,-2 1 0,0 1 0,0 0 0,0 0 0,0 0 0,-1 0 0,1 1 0,0-1 0,0 1 0,0-1 0,0 1 0,-1-1 0,1 1 0,0 0 0,-1 0 0,1 0 0,0 0 0,-1 0 0,1 0 0,1 3 0,10 7 0,-1 1 0,-1 1 0,0 0 0,11 18 0,99 172-872,-113-189 379,1 3-6333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2:59.1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2 217 24575,'5'4'0,"1"0"0,-1-1 0,1 0 0,0 0 0,0-1 0,0 0 0,0 0 0,0 0 0,1-1 0,-1 1 0,0-1 0,1-1 0,-1 0 0,1 0 0,-1 0 0,1 0 0,-1-1 0,0 0 0,1-1 0,-1 1 0,0-1 0,0 0 0,0-1 0,0 1 0,0-1 0,-1-1 0,6-3 0,-7 3 0,0 0 0,0 0 0,-1 0 0,0-1 0,0 0 0,0 1 0,-1-1 0,1 0 0,-1 0 0,-1-1 0,1 1 0,0 0 0,-1-1 0,0 1 0,-1-1 0,1 1 0,-1-1 0,0 1 0,0-1 0,-1 1 0,0-1 0,1 1 0,-2 0 0,1-1 0,-1 1 0,0 0 0,0 0 0,0 0 0,-1 0 0,0 0 0,0 1 0,0-1 0,0 1 0,-1-1 0,1 1 0,-1 1 0,0-1 0,-1 0 0,1 1 0,-1 0 0,1 0 0,-1 0 0,0 1 0,0-1 0,0 1 0,0 0 0,-1 1 0,1-1 0,0 1 0,-1 0 0,-5 0 0,8 1 0,1 0 0,-1 0 0,1 1 0,0-1 0,-1 1 0,1 0 0,0-1 0,-1 1 0,1 0 0,0 0 0,0 0 0,0 1 0,0-1 0,0 0 0,0 1 0,0-1 0,1 1 0,-3 3 0,0 0 0,0 0 0,0 1 0,1-1 0,0 1 0,0 0 0,-4 11 0,1 5 0,0 0 0,-4 44 0,8-54 0,1 0 0,1 0 0,-1-1 0,2 1 0,0 0 0,0 0 0,6 21 0,-5-29 0,-1 1 0,1-1 0,0 0 0,1 0 0,-1 0 0,0-1 0,1 1 0,0 0 0,0-1 0,0 0 0,1 0 0,-1 0 0,1 0 0,-1 0 0,1-1 0,0 1 0,0-1 0,0 0 0,1 0 0,-1-1 0,0 1 0,1-1 0,5 1 0,11 1-246,0-1-1,0-1 0,31-2 1,-46 1-133,21-1-6447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2:59.5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2 147 24575,'-1'-18'0,"1"3"0,0 0 0,0 0 0,5-26 0,-5 40 0,0-1 0,0 0 0,1 0 0,-1 0 0,1 0 0,-1 0 0,1 0 0,0 1 0,-1-1 0,1 0 0,0 1 0,0-1 0,0 0 0,1 1 0,-1-1 0,0 1 0,0 0 0,1-1 0,-1 1 0,1 0 0,-1 0 0,1 0 0,0 0 0,-1 0 0,1 0 0,0 0 0,0 1 0,0-1 0,-1 1 0,1-1 0,0 1 0,0 0 0,0-1 0,0 1 0,0 0 0,3 1 0,-3-1 0,0 1 0,0 0 0,0 0 0,0 0 0,0 1 0,0-1 0,0 0 0,-1 1 0,1-1 0,0 1 0,-1-1 0,0 1 0,1 0 0,-1 0 0,0 0 0,0-1 0,0 1 0,0 0 0,0 0 0,0 1 0,0-1 0,-1 0 0,1 0 0,-1 0 0,1 4 0,4 64 0,-4-59 0,-3 46-4,1-39-268,0 0-1,2-1 1,0 1 0,4 22 0,1-20-6554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2:59.8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65 24575,'-1'34'0,"0"-17"0,1-1 0,0 0 0,1 0 0,1 0 0,6 26 0,-6-37 0,0-1 0,0 1 0,1 0 0,-1 0 0,1-1 0,0 0 0,0 1 0,1-1 0,-1 0 0,1-1 0,0 1 0,0 0 0,0-1 0,0 0 0,1 0 0,-1-1 0,1 1 0,0-1 0,-1 0 0,1 0 0,8 2 0,-5-3 0,-1 0 0,1-1 0,-1 1 0,1-2 0,-1 1 0,1-1 0,-1 0 0,0 0 0,1-1 0,-1 0 0,0 0 0,0-1 0,0 0 0,-1 0 0,1-1 0,-1 0 0,1 0 0,-1 0 0,-1-1 0,1 0 0,-1 0 0,8-9 0,-8 9 0,-1 0 0,0-1 0,0 0 0,0 0 0,0 0 0,-1 0 0,0 0 0,-1-1 0,1 0 0,2-13 0,-4 16 0,-1-1 0,1 1 0,-1-1 0,0 0 0,-1 1 0,1-1 0,-1 1 0,0 0 0,0-1 0,0 1 0,-1-1 0,1 1 0,-1 0 0,0 0 0,0 0 0,-1 0 0,-4-6 0,1 4 10,-1 0 0,1 0 0,-1 1 0,0 0 0,0 1 0,-1-1 0,1 2 0,-1-1 0,0 1 0,0 0 0,-14-4 0,-4 1-505,1 2 0,-41-4 0,38 7-6331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25.4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24575,'12'0'0,"0"1"0,0 1 0,0 0 0,0 0 0,0 1 0,0 1 0,-1 0 0,0 1 0,1 0 0,16 11 0,5 6 0,59 53 0,11 7 0,-75-65 61,46 20 0,-45-23-804,41 24-1,-51-24-6082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04.0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24575,'0'6'0,"5"1"0,2 5 0,-1 5 0,0 6 0,-3 3 0,5-2 0,0 0 0,-1 1 0,-1 1 0,-3 2 0,-11-5 0,-5 0 0,0-4-8191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05.4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70 308 24575,'0'2'0,"0"1"0,1-1 0,0 0 0,-1 1 0,1-1 0,0 0 0,0 1 0,0-1 0,1 0 0,-1 0 0,0 0 0,1 0 0,0 0 0,-1 0 0,1-1 0,0 1 0,0-1 0,0 1 0,0-1 0,0 1 0,0-1 0,0 0 0,1 0 0,-1 0 0,0 0 0,4 0 0,-1 1 0,-1-1 0,1 0 0,-1 0 0,1 0 0,0 0 0,-1-1 0,1 0 0,0 0 0,-1 0 0,1 0 0,0-1 0,8-2 0,-5-1 0,-1 0 0,-1-1 0,1 0 0,-1 0 0,1 0 0,-2-1 0,1 0 0,0 0 0,-1 0 0,0-1 0,-1 1 0,0-1 0,0-1 0,0 1 0,3-9 0,2-7 0,-2 0 0,0-1 0,7-45 0,-13 65 0,-1 0 0,0-1 0,0 1 0,0 0 0,0-1 0,-1 1 0,0 0 0,0 0 0,0 0 0,0 0 0,0 0 0,-1 0 0,0 0 0,0 0 0,0 0 0,0 1 0,-1-1 0,1 1 0,-1-1 0,0 1 0,0 0 0,0 0 0,0 1 0,-1-1 0,1 0 0,-1 1 0,0 0 0,1 0 0,-1 0 0,0 1 0,0-1 0,0 1 0,0 0 0,-1 0 0,1 0 0,-6 0 0,3 0 0,-1-1 0,1 2 0,-1-1 0,1 1 0,-1 1 0,0-1 0,1 1 0,-1 0 0,1 1 0,0 0 0,-1 0 0,1 1 0,0-1 0,0 2 0,0-1 0,1 1 0,-1 0 0,1 0 0,0 1 0,-8 7 0,6-1 0,1 0 0,0 1 0,0 0 0,2 0 0,-1 0 0,1 1 0,1 0 0,1 0 0,0 0 0,0 0 0,1 0 0,1 1 0,0-1 0,2 20 0,-1-19 0,1 1 0,1-1 0,0 0 0,1 1 0,0-1 0,2 0 0,-1-1 0,2 1 0,0-1 0,0 0 0,1 0 0,1-1 0,10 15 0,-12-21-47,0 0 0,1-1 0,-1 1 0,1-1 0,0 0 0,0-1 0,0 0 0,1 0 0,0-1-1,-1 0 1,1 0 0,0 0 0,1-1 0,-1-1 0,0 1 0,1-1 0,-1-1 0,0 1 0,1-1 0,-1-1 0,1 0 0,-1 0-1,0-1 1,0 1 0,1-2 0,-1 1 0,-1-1 0,14-7 0,-1-4-6779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05.8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0 206 24575,'1'-14'0,"0"1"0,0-1 0,1 1 0,8-25 0,-9 33 0,1 0 0,-1 0 0,1 1 0,0-1 0,0 1 0,1-1 0,0 1 0,-1 0 0,1 0 0,1 0 0,-1 1 0,0-1 0,1 1 0,0 0 0,0-1 0,5-2 0,-7 6 0,0-1 0,0 0 0,0 1 0,1 0 0,-1-1 0,0 1 0,0 0 0,1 0 0,-1 0 0,0 0 0,0 0 0,1 1 0,-1-1 0,0 1 0,0 0 0,0-1 0,0 1 0,1 0 0,-1 0 0,0 0 0,-1 0 0,1 1 0,0-1 0,3 3 0,5 6 0,0-1 0,-1 2 0,10 12 0,8 10 0,-26-32 0,0-1 0,-1 1 0,1 0 0,0 0 0,0-1 0,-1 1 0,1 0 0,0-1 0,0 1 0,0-1 0,0 1 0,0-1 0,0 0 0,0 1 0,0-1 0,0 0 0,0 0 0,0 1 0,0-1 0,0 0 0,0 0 0,0 0 0,0 0 0,0 0 0,0 0 0,0-1 0,0 1 0,0 0 0,0-1 0,0 1 0,0 0 0,0-1 0,0 1 0,0-1 0,0 1 0,-1-1 0,1 0 0,0 1 0,0-1 0,-1 0 0,1 0 0,0 1 0,-1-1 0,1 0 0,-1 0 0,1 0 0,-1 0 0,1 0 0,-1 0 0,1-1 0,3-8 0,-1-1 0,0 1 0,0-1 0,0-12 0,2-1 0,-4 21 0,0-1 0,0 0 0,0 1 0,0-1 0,1 1 0,0-1 0,0 1 0,0 0 0,3-4 0,-4 6 0,0 1 0,-1-1 0,1 1 0,0-1 0,0 1 0,0 0 0,0 0 0,0-1 0,0 1 0,0 0 0,0 0 0,0 0 0,-1 0 0,1 0 0,0 0 0,0 0 0,0 0 0,0 0 0,0 0 0,0 1 0,0-1 0,0 0 0,0 1 0,0-1 0,-1 0 0,1 1 0,0-1 0,0 1 0,0 0 0,-1-1 0,1 1 0,0 0 0,-1-1 0,1 1 0,-1 0 0,1 0 0,-1-1 0,1 1 0,-1 0 0,1 1 0,10 13 14,-1 1-1,-1 0 1,0 1 0,-1-1-1,-1 2 1,6 19 0,17 40-1475,-21-58-5365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06.1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24575,'13'16'0,"-1"0"0,0 1 0,-2 0 0,0 1 0,9 24 0,8 12 0,24 52-340,-5 3-1,34 120 0,-73-208-2,2 5-6483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06.5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25 118 24575,'-5'0'0,"-2"-5"0,0-7 0,2-7 0,11 0 0,6-2 0,5 3 0,5 4 0,-1 4-8191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06.8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70 24575,'3'-1'0,"-1"0"0,1-1 0,-1 1 0,1-1 0,-1 0 0,0 0 0,0 0 0,0 0 0,0 0 0,0 0 0,0 0 0,0-1 0,-1 1 0,1-1 0,1-4 0,17-19 0,-19 25 0,1 0 0,-1 0 0,0 0 0,0 1 0,1-1 0,-1 1 0,0-1 0,1 1 0,-1 0 0,0-1 0,1 1 0,-1 0 0,1 0 0,-1 0 0,1 0 0,-1 0 0,0 0 0,1 0 0,-1 1 0,1-1 0,-1 0 0,0 1 0,1-1 0,-1 1 0,0 0 0,0-1 0,1 1 0,-1 0 0,0 0 0,0 0 0,0-1 0,0 1 0,0 0 0,0 1 0,0-1 0,0 0 0,0 0 0,-1 0 0,1 0 0,0 1 0,-1-1 0,1 2 0,5 9 0,0 0 0,-1 0 0,5 21 0,-6-21 0,11 46-93,-10-37 164,1 0-1,12 30 0,-15-44-193,1-1-1,-1 0 1,1 0-1,0 0 0,0 0 1,1-1-1,0 0 0,0 0 1,0 0-1,0 0 1,11 6-1,8 2-6702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07.2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0 24575,'0'29'0,"-1"-8"0,1-1 0,1 1 0,6 32 0,-6-47 0,1 0 0,0 0 0,0 0 0,1 0 0,0 0 0,0 0 0,0-1 0,1 1 0,-1-1 0,1 0 0,0 0 0,1-1 0,-1 1 0,1-1 0,9 7 0,-8-7 0,-1 0 0,1 0 0,0-1 0,1 0 0,-1 0 0,1 0 0,-1-1 0,1 0 0,0 0 0,12 1 0,-16-3 0,0 0 0,1-1 0,-1 1 0,0-1 0,0 0 0,1 0 0,-1 0 0,0 0 0,0-1 0,0 1 0,0-1 0,0 0 0,-1 0 0,1 0 0,0 0 0,-1 0 0,0 0 0,1-1 0,-1 1 0,0-1 0,0 0 0,0 1 0,-1-1 0,3-4 0,0-1 0,0-1 0,0 0 0,0 0 0,-2 0 0,1 0 0,-1 0 0,0 0 0,-1-1 0,0 1 0,0-1 0,-1 1 0,0-1 0,-1 1 0,0-1 0,-1 1 0,1 0 0,-6-13 0,0 13 0,4 20 0,5 23 0,2-22 12,1 0 0,0 0 0,0 0 0,1-1 0,1 0 0,0 0 0,0 0 0,1-1 0,15 15 0,-20-22-50,-1 0 0,1-1 0,-1 1 0,1-1 0,0 0 0,0 0-1,0 0 1,1-1 0,-1 1 0,0-1 0,1 1 0,-1-1 0,1 0 0,-1 0 0,1-1 0,-1 1 0,1-1 0,0 0 0,-1 0-1,1 0 1,-1 0 0,1 0 0,0-1 0,-1 0 0,1 0 0,-1 0 0,1 0 0,-1 0 0,0-1 0,1 1 0,-1-1 0,0 0-1,0 0 1,0 0 0,-1-1 0,1 1 0,0-1 0,2-3 0,10-12-6788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07.6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1 111 24575,'0'-6'0,"0"-5"0,0 0 0,1 0 0,0 0 0,5-21 0,-6 30 0,1 1 0,-1-1 0,1 1 0,-1 0 0,1-1 0,-1 1 0,1 0 0,0-1 0,0 1 0,-1 0 0,1 0 0,0 0 0,0 0 0,0 0 0,0 0 0,1 0 0,-1 0 0,0 0 0,0 0 0,1 1 0,-1-1 0,0 0 0,1 1 0,-1-1 0,0 1 0,1 0 0,-1-1 0,1 1 0,-1 0 0,1 0 0,-1 0 0,1 0 0,-1 0 0,1 0 0,-1 0 0,0 1 0,1-1 0,-1 0 0,1 1 0,-1-1 0,0 1 0,1 0 0,-1-1 0,0 1 0,0 0 0,3 2 0,2 1 0,0 0 0,0 1 0,-1 0 0,0 0 0,0 0 0,0 1 0,0-1 0,-1 1 0,0 0 0,0 1 0,-1-1 0,4 8 0,-3-6 0,0 1 0,1-1 0,1 0 0,-1 0 0,9 8 0,-14-16 0,0 0 0,0 1 0,0-1 0,1 0 0,-1 0 0,0 1 0,0-1 0,1 0 0,-1 0 0,0 0 0,0 1 0,1-1 0,-1 0 0,0 0 0,1 0 0,-1 0 0,0 0 0,1 1 0,-1-1 0,0 0 0,1 0 0,-1 0 0,0 0 0,1 0 0,-1 0 0,0 0 0,1 0 0,-1 0 0,0 0 0,1 0 0,-1-1 0,0 1 0,0 0 0,1 0 0,-1 0 0,1 0 0,4-14 0,-5-23 0,0 33 0,0 1 0,0 0 0,0 0 0,1 0 0,-1 0 0,1 0 0,0 0 0,-1 0 0,1 0 0,0 0 0,1 1 0,-1-1 0,2-3 0,-2 5 0,0 1 0,-1-1 0,1 1 0,0-1 0,-1 1 0,1-1 0,0 1 0,0-1 0,-1 1 0,1-1 0,0 1 0,0 0 0,0 0 0,0-1 0,-1 1 0,1 0 0,0 0 0,0 0 0,0 0 0,0 0 0,0 0 0,0 0 0,-1 0 0,1 0 0,0 1 0,0-1 0,0 0 0,0 0 0,-1 1 0,1-1 0,0 1 0,0-1 0,-1 1 0,1-1 0,0 1 0,-1-1 0,1 1 0,0-1 0,-1 1 0,1 0 0,-1-1 0,1 1 0,-1 0 0,1 0 0,0 0 0,0 2 0,1-1 0,-1 0 0,1 0 0,0-1 0,0 1 0,-1 0 0,1-1 0,1 1 0,-1-1 0,0 1 0,0-1 0,0 0 0,1 0 0,-1 0 0,6 1 0,-6-3 0,1 1 0,-1-1 0,1 0 0,-1 1 0,1-1 0,-1-1 0,1 1 0,-1 0 0,0 0 0,1-1 0,-1 0 0,0 1 0,0-1 0,0 0 0,2-2 0,-2 2 2,0 0 1,0 0-1,0 0 0,0 1 0,0-1 0,1 1 1,-1-1-1,1 1 0,-1 0 0,1 0 0,0 0 1,-1 0-1,1 0 0,0 1 0,0-1 0,-1 1 1,1 0-1,0 0 0,0 0 0,0 0 1,-1 0-1,1 1 0,0-1 0,0 1 0,-1 0 1,1-1-1,0 1 0,-1 1 0,1-1 0,-1 0 1,1 1-1,-1-1 0,0 1 0,0-1 0,0 1 1,4 4-1,6 7-130,-1 0 1,0 1-1,0 0 1,14 29 0,-11-20-683,-1-2-6016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08.1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24575,'17'19'0,"-1"0"0,-1 1 0,-1 0 0,17 31 0,40 97 0,-28-55 0,0 22 0,-43-114 0,0-1 0,1 1 0,-1-1 0,0 1 0,1-1 0,-1 1 0,1-1 0,-1 1 0,1-1 0,-1 1 0,1-1 0,-1 0 0,1 1 0,-1-1 0,1 0 0,0 0 0,-1 1 0,1-1 0,-1 0 0,1 0 0,0 0 0,-1 0 0,1 0 0,0 0 0,-1 0 0,1 0 0,0 0 0,-1 0 0,1 0 0,0 0 0,-1 0 0,1 0 0,-1-1 0,1 1 0,0 0 0,-1 0 0,1-1 0,-1 1 0,1-1 0,32-22 0,-1 2 0,-28 20 0,0 0 0,0 1 0,0-1 0,0 1 0,0 0 0,0 0 0,0 1 0,0-1 0,1 1 0,-1 0 0,0 0 0,0 0 0,-1 0 0,1 1 0,0 0 0,0-1 0,-1 1 0,1 1 0,-1-1 0,0 1 0,1-1 0,-1 1 0,0 0 0,0 0 0,-1 0 0,1 0 0,-1 1 0,3 5 0,2 1 0,-1 0 0,0 0 0,-1 1 0,0 0 0,0 0 0,-2 1 0,1-1 0,3 22 0,-7-24 0,1 0 0,-1 0 0,0-1 0,-1 1 0,0 0 0,0 0 0,-1-1 0,0 1 0,-1-1 0,-5 14 0,6-19 0,1 0 0,-1 0 0,0 0 0,0 0 0,0-1 0,0 1 0,0-1 0,-1 0 0,1 0 0,-1 1 0,1-2 0,-1 1 0,0 0 0,0 0 0,0-1 0,0 0 0,0 1 0,0-1 0,0 0 0,0-1 0,0 1 0,-1 0 0,1-1 0,0 0 0,-1 0 0,1 0 0,0 0 0,0 0 0,-1-1 0,1 1 0,-5-3 0,4 2-97,-1-1-1,1 1 1,0-2-1,0 1 1,0 0-1,0-1 1,0 1-1,0-1 1,1 0-1,-1-1 1,1 1-1,0 0 0,-3-5 1,-6-9-6729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08.4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1 276 24575,'0'5'0,"5"2"0,2 5 0,5 0 0,0 3 0,4 0 0,3-3 0,5-4 0,-2 2 0,-5 0-8191</inkml:trace>
  <inkml:trace contextRef="#ctx0" brushRef="#br0" timeOffset="1">1 1 24575,'0'0'-8191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25.7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0 584 24575,'2'-11'0,"0"0"0,1 0 0,0 1 0,0-1 0,1 1 0,0 0 0,1 0 0,0 0 0,1 1 0,0-1 0,11-11 0,-7 6 0,0 0 0,-1 0 0,8-19 0,-3-2 0,1 0 0,2 2 0,1 0 0,1 1 0,3 0 0,0 2 0,45-48 0,-36 43-1365,-16 18-5461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0.1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83 734 24575,'6'-9'0,"0"1"0,-1-1 0,0 0 0,0 0 0,-1 0 0,0-1 0,4-17 0,1 0 0,7-18 0,-1 0 0,-3 0 0,-2-2 0,-1 1 0,-3-1 0,-2 0 0,-2 0 0,-4-54 0,1 95 0,0-1 0,-1 1 0,0 0 0,0-1 0,-1 1 0,0 0 0,0 0 0,0 1 0,-1-1 0,1 1 0,-1 0 0,0-1 0,-1 2 0,-7-8 0,6 6 0,-1 1 0,-1-1 0,1 1 0,-1 1 0,0-1 0,0 1 0,0 1 0,0-1 0,-18-3 0,24 6 0,1 0 0,-1 1 0,0-1 0,0 1 0,0-1 0,1 1 0,-1 0 0,0 0 0,0 0 0,0 0 0,0 0 0,1 0 0,-1 0 0,0 1 0,0-1 0,0 0 0,1 1 0,-1 0 0,0-1 0,1 1 0,-1 0 0,0 0 0,1 0 0,-1 0 0,1 0 0,0 1 0,-1-1 0,1 0 0,0 1 0,0-1 0,-1 0 0,1 1 0,0 0 0,1-1 0,-1 1 0,0 0 0,0-1 0,1 1 0,-1 0 0,1 0 0,-1-1 0,1 1 0,0 0 0,0 0 0,0 0 0,0-1 0,0 1 0,1 3 0,0 6 0,0-1 0,1 0 0,1 1 0,0-1 0,0 0 0,1 0 0,5 10 0,48 80 0,77 101 0,-55-85 0,-36-54 0,-6-9 0,48 92 0,-76-126 0,0 1 0,-2 0 0,0 1 0,-1-1 0,-1 1 0,-1 1 0,-1-1 0,0 39 0,-3-47 0,0-1 0,-1 0 0,0 0 0,-1 0 0,-1 0 0,0 0 0,-8 20 0,8-26 0,0 0 0,-1 0 0,0-1 0,-1 1 0,1-1 0,-1 0 0,0 0 0,0 0 0,-1-1 0,1 1 0,-1-2 0,0 1 0,0 0 0,-13 4 0,16-6 0,-1 0 0,0-1 0,0 1 0,0-1 0,0 0 0,0 0 0,0-1 0,-1 1 0,1-1 0,0 0 0,0 0 0,0 0 0,-1-1 0,1 1 0,0-1 0,0 0 0,0 0 0,0-1 0,0 1 0,0-1 0,1 0 0,-1 0 0,0 0 0,1 0 0,0-1 0,-1 1 0,1-1 0,0 0 0,0 0 0,0 0 0,1-1 0,-1 1 0,1 0 0,0-1 0,0 0 0,0 1 0,0-1 0,1 0 0,-1 0 0,1 0 0,0 0 0,0-6 0,-1 3 0,1 0 0,0 1 0,0-1 0,0-1 0,1 1 0,0 0 0,1 0 0,0 0 0,0 0 0,0 1 0,1-1 0,0 0 0,0 0 0,1 1 0,3-9 0,-1 8 0,0 0 0,0 1 0,0-1 0,1 1 0,0 0 0,0 0 0,1 1 0,-1 0 0,1 0 0,0 1 0,1-1 0,11-4 0,26-11-88,97-48-1189,-122 56-5549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0.4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16 249 24575,'0'5'0,"5"2"0,2 4 0,0 6 0,3 6 0,6-2 0,0-4-8191</inkml:trace>
  <inkml:trace contextRef="#ctx0" brushRef="#br0" timeOffset="1">47 65 24575,'-5'-6'0,"-2"-6"0,-5-1 0,0-5 0,1 2-8191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1.3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0 444 24575,'1'0'0,"0"0"0,0 0 0,0 1 0,0-1 0,0 1 0,0-1 0,0 0 0,-1 1 0,1 0 0,0-1 0,0 1 0,0-1 0,-1 1 0,1 0 0,0 0 0,-1-1 0,1 1 0,-1 0 0,1 0 0,-1 0 0,1 0 0,-1-1 0,1 1 0,-1 0 0,0 0 0,1 0 0,-1 0 0,0 0 0,0 0 0,0 0 0,0 0 0,0 0 0,0 0 0,0 0 0,0 0 0,0 0 0,-1 1 0,-7 50 0,5-38 0,3-11 0,-1 0 0,1 0 0,0 1 0,-1-1 0,1 0 0,1 1 0,-1-1 0,0 0 0,1 1 0,0-1 0,0 0 0,0 0 0,0 0 0,0 0 0,1 0 0,-1 0 0,1 0 0,0 0 0,0-1 0,0 1 0,4 4 0,-3-5 0,-1-1 0,1 1 0,0-1 0,0 0 0,0 0 0,0 0 0,0 0 0,0-1 0,0 1 0,0-1 0,1 1 0,-1-1 0,0 0 0,0 0 0,0-1 0,0 1 0,0-1 0,1 1 0,-1-1 0,0 0 0,0 0 0,-1-1 0,6-2 0,0 0 0,0 0 0,0-1 0,-1-1 0,1 1 0,-1-1 0,-1 0 0,1-1 0,-1 0 0,0 0 0,9-14 0,-2 0 0,-1-1 0,15-39 0,-27 60 0,0 1 0,1 0 0,-1-1 0,0 1 0,0 0 0,1-1 0,-1 1 0,0 0 0,0 0 0,1-1 0,-1 1 0,0 0 0,1 0 0,-1-1 0,0 1 0,1 0 0,-1 0 0,0 0 0,1 0 0,-1-1 0,1 1 0,-1 0 0,0 0 0,1 0 0,-1 0 0,1 0 0,-1 0 0,0 0 0,1 0 0,-1 0 0,0 0 0,1 0 0,-1 1 0,1-1 0,-1 0 0,0 0 0,1 0 0,-1 0 0,0 1 0,1-1 0,-1 0 0,0 0 0,1 1 0,-1-1 0,0 0 0,1 0 0,-1 1 0,0-1 0,0 0 0,0 1 0,1-1 0,-1 0 0,0 1 0,0-1 0,0 1 0,0-1 0,0 0 0,1 1 0,-1 0 0,22 34 0,-10-14 0,67 74 0,-55-69 0,-1 1 0,-1 1 0,-2 0 0,-1 2 0,27 54 0,-32-48 0,17 67 0,-27-87 0,-1 0 0,-1 1 0,0 0 0,-1-1 0,-1 1 0,-4 28 0,4-41 0,-1 0 0,0 0 0,-1 0 0,1 1 0,-1-1 0,0 0 0,0-1 0,0 1 0,0 0 0,-1-1 0,0 1 0,1-1 0,-1 0 0,0 0 0,-1 0 0,1 0 0,-1 0 0,1-1 0,-1 1 0,0-1 0,1 0 0,-1 0 0,0-1 0,-1 1 0,1-1 0,0 0 0,0 0 0,-1 0 0,-7 0 0,6-1 0,1 0 0,-1 0 0,0 0 0,1-1 0,-1 1 0,0-1 0,1-1 0,-1 1 0,1-1 0,-1 0 0,1 0 0,0-1 0,0 1 0,0-1 0,0 0 0,1-1 0,-1 1 0,1-1 0,0 0 0,0 0 0,0 0 0,-5-8 0,4 4 0,0-2 0,1 1 0,-1-1 0,2 1 0,0-1 0,0 0 0,1 0 0,0 0 0,0-1 0,1 1 0,1 0 0,0-1 0,0 1 0,1 0 0,0-1 0,1 1 0,0 0 0,0 0 0,8-18 0,7-9 0,1 0 0,2 1 0,44-60 0,7-13 0,-32 39 0,48-119 0,-77 164 0,-2 0 0,-1-1 0,-1 1 0,-1-1 0,-2-1 0,0 1 0,-2 0 0,-3-50 0,2 73 0,-1 1 0,1 0 0,0-1 0,-1 1 0,1 0 0,-1 0 0,0 0 0,0-1 0,0 1 0,0 0 0,0 0 0,0 0 0,-1 0 0,1 1 0,-1-1 0,1 0 0,-1 1 0,0-1 0,-2-1 0,4 2 0,-1 1 0,0 0 0,1 0 0,-1 0 0,1-1 0,-1 1 0,0 0 0,1 0 0,-1 0 0,0 0 0,1 0 0,-1 0 0,1 0 0,-1 1 0,0-1 0,1 0 0,-1 0 0,1 0 0,-1 1 0,0-1 0,1 0 0,-1 0 0,1 1 0,-1-1 0,0 1 0,0 0 0,-1 1 0,1 0 0,0-1 0,-1 1 0,1 0 0,0 0 0,0 0 0,1 0 0,-1 0 0,0 0 0,0 3 0,-5 28 0,1 0 0,2 1 0,1-1 0,1 1 0,8 55 0,-5-63 0,2 0 0,1-1 0,2 0 0,0 0 0,1 0 0,1-1 0,2 0 0,0-1 0,20 29 0,-25-42 0,1-1 0,0 1 0,0-1 0,1-1 0,0 1 0,1-1 0,-1-1 0,2 1 0,-1-1 0,1-1 0,0 0 0,0-1 0,1 1 0,0-2 0,0 0 0,0 0 0,0-1 0,0 0 0,1-1 0,0 0 0,-1-1 0,20-1 0,-26 0 0,0-1 0,0 0 0,0 0 0,0 0 0,0-1 0,0 0 0,0 0 0,0 0 0,-1 0 0,1-1 0,-1 0 0,0 0 0,0 0 0,0 0 0,0-1 0,0 0 0,-1 0 0,6-7 0,-2 4 0,-5 4 2,0 1-1,1 0 0,-1 0 0,1 0 1,-1 0-1,1 0 0,0 0 0,-1 1 1,1-1-1,0 1 0,0 0 0,1 0 1,-1 0-1,0 0 0,0 0 0,0 1 1,0 0-1,1-1 0,-1 1 0,0 0 1,4 1-1,3 1-23,1 1 0,0 0-1,-1 0 1,19 10 0,17 5-1260,-23-12-5544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1.7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 20 24575,'-5'0'0,"-2"-6"0,-5-1 0,0 1-8191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2.5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29 321 24575,'-2'-44'0,"-11"-66"0,1 18 0,11 87 0,1-1 0,-1 1 0,2-1 0,-1 1 0,0 0 0,1-1 0,0 1 0,0 0 0,3-8 0,-3 12 0,-1 0 0,1 1 0,-1-1 0,1 0 0,-1 0 0,1 0 0,0 0 0,-1 1 0,1-1 0,0 0 0,0 1 0,0-1 0,-1 0 0,1 1 0,0-1 0,0 1 0,0-1 0,0 1 0,0 0 0,2-1 0,-1 1 0,0 0 0,0 0 0,0 1 0,0-1 0,0 0 0,0 1 0,0-1 0,0 1 0,0 0 0,0 0 0,0 0 0,0 0 0,0 0 0,2 2 0,6 6 0,0 0 0,0 0 0,-1 1 0,-1 0 0,1 1 0,-2-1 0,13 25 0,-11-20 0,1 1 0,1-1 0,14 17 0,-24-31 0,0 0 0,1 0 0,-1 1 0,0-1 0,1 0 0,-1 0 0,1 0 0,-1 0 0,1-1 0,-1 1 0,1 0 0,-1-1 0,4 2 0,-5-2 0,1 0 0,0 0 0,-1 0 0,1-1 0,0 1 0,-1 0 0,1 0 0,0 0 0,-1 0 0,1-1 0,0 1 0,-1 0 0,1-1 0,-1 1 0,1-1 0,0 1 0,-1 0 0,1-1 0,-1 1 0,1-1 0,-1 1 0,0-1 0,1 0 0,2-5 0,0-1 0,0 1 0,-1 0 0,0-1 0,2-12 0,-3 13 0,0 1 0,0-1 0,1 1 0,0 0 0,0 0 0,4-9 0,-5 13 0,1-1 0,-1 0 0,0 1 0,1 0 0,-1-1 0,1 1 0,-1 0 0,1 0 0,0-1 0,0 1 0,-1 1 0,1-1 0,0 0 0,0 0 0,0 1 0,0-1 0,0 1 0,0-1 0,0 1 0,0 0 0,0 0 0,3 0 0,-2 1 0,1 0 0,-1 0 0,0 0 0,0 1 0,0-1 0,0 1 0,0-1 0,-1 1 0,1 0 0,0 0 0,-1 0 0,4 5 0,3 3 0,-1 0 0,0 1 0,-1 0 0,0 0 0,9 23 0,20 48-1365,-27-61-5461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2.8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39 307 24575,'8'-2'0,"1"-1"0,-1-1 0,0 1 0,0-1 0,0 0 0,0-1 0,10-8 0,-15 11 0,5-4 0,0 0 0,0 0 0,0-1 0,-1 0 0,0-1 0,0 1 0,-1-1 0,0 0 0,0-1 0,-1 0 0,0 0 0,-1 0 0,0 0 0,0 0 0,-1-1 0,0 0 0,-1 0 0,0 0 0,0 0 0,-1 0 0,0-17 0,-2 24 0,1 0 0,0 1 0,-1-1 0,0 0 0,1 0 0,-1 1 0,0-1 0,0 0 0,-1 1 0,1-1 0,-1 1 0,1-1 0,-1 1 0,0 0 0,1 0 0,-1 0 0,0 0 0,-1 0 0,1 0 0,0 0 0,-1 1 0,1-1 0,0 1 0,-1-1 0,0 1 0,1 0 0,-1 0 0,0 1 0,0-1 0,1 0 0,-1 1 0,0-1 0,0 1 0,0 0 0,0 0 0,1 0 0,-1 1 0,-3 0 0,-1-1 0,1 1 0,0 0 0,-1 0 0,1 1 0,0 0 0,0 0 0,0 0 0,0 1 0,0-1 0,1 2 0,-1-1 0,1 0 0,0 1 0,0 0 0,0 1 0,-6 6 0,6-3 0,-1 2 0,2-1 0,-1 0 0,1 1 0,1 0 0,0 0 0,0 0 0,1 0 0,0 0 0,1 1 0,0-1 0,0 1 0,1-1 0,3 19 0,-2-22 0,0 0 0,0 0 0,1 0 0,0 0 0,0-1 0,1 1 0,0-1 0,0 1 0,0-1 0,1 0 0,0 0 0,0 0 0,0-1 0,1 0 0,0 0 0,0 0 0,0 0 0,1-1 0,0 1 0,-1-2 0,1 1 0,10 4 0,-4-4-227,1 0-1,0-1 1,-1-1-1,1 0 1,14 1-1,0-2-6598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3.2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69 24575,'1'-3'0,"0"-1"0,0 1 0,1 0 0,-1-1 0,1 1 0,0 0 0,0 0 0,1 1 0,-1-1 0,0 0 0,1 1 0,0-1 0,-1 1 0,1 0 0,5-4 0,-5 4 0,-1 0 0,1 0 0,0 0 0,-1 1 0,1-1 0,0 1 0,0-1 0,0 1 0,0 0 0,1 0 0,-1 0 0,0 1 0,0-1 0,1 1 0,-1 0 0,6 0 0,-7 1 0,0 1 0,0-1 0,0 1 0,0 0 0,0 0 0,-1 0 0,1 0 0,0 0 0,-1 0 0,0 0 0,1 1 0,-1-1 0,0 1 0,0-1 0,0 0 0,-1 1 0,1 0 0,-1-1 0,1 6 0,3 56 0,-4-54 0,-4 59 0,2-52 0,1-1 0,0 0 0,1 1 0,0-1 0,2 1 0,0-1 0,1 0 0,7 26 0,-8-39 7,0 1-1,1-1 0,-1 0 0,1 0 1,-1 0-1,1 0 0,0 0 0,0-1 1,0 1-1,1-1 0,-1 0 0,0 0 1,1 0-1,-1 0 0,9 2 1,60 14-966,-63-16 452,18 2-6319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3.6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93 276 24575,'5'0'0,"7"0"0,7 0 0,-1 0-8191</inkml:trace>
  <inkml:trace contextRef="#ctx0" brushRef="#br0" timeOffset="1">0 0 24575,'6'0'0,"1"0"-8191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3.9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24575,'5'0'0,"2"5"0,0 7 0,-2 7 0,-1 5 0,3 3 0,1 4 0,0 0 0,-3 1 0,4 0 0,0-1 0,-2 1 0,4-6 0,0-2 0,-3 0 0,-1-4-8191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5.1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56 34 24575,'-1'89'0,"3"98"0,0-174 0,4 34 0,-6-46 0,0 0 0,0-1 0,0 1 0,0-1 0,0 1 0,0 0 0,0-1 0,0 1 0,0-1 0,0 1 0,0-1 0,-1 1 0,1 0 0,0-1 0,0 1 0,0-1 0,-1 1 0,1-1 0,0 1 0,-1-1 0,1 1 0,0-1 0,-1 1 0,1-1 0,-1 0 0,1 1 0,-1-1 0,1 0 0,-1 1 0,1-1 0,-1 0 0,1 0 0,-1 1 0,1-1 0,-1 0 0,1 0 0,-1 0 0,1 0 0,-1 0 0,0 1 0,1-1 0,-1 0 0,1 0 0,-1-1 0,0 1 0,1 0 0,-1 0 0,1 0 0,-1 0 0,1 0 0,-1-1 0,1 1 0,-1 0 0,1 0 0,-1-1 0,1 1 0,-1 0 0,1-1 0,-1 1 0,1-1 0,-1 0 0,-2-1 0,0 0 0,0 0 0,0-1 0,0 1 0,1-1 0,-1 0 0,1 0 0,0 0 0,-1 0 0,2 0 0,-1 0 0,0-1 0,1 1 0,-1 0 0,1-1 0,0 0 0,0 1 0,0-1 0,1 0 0,-1 1 0,1-1 0,0 0 0,0-4 0,1 3 0,-1 0 0,1 0 0,0 0 0,0 0 0,1 0 0,-1 1 0,1-1 0,0 0 0,1 1 0,-1 0 0,1-1 0,0 1 0,0 0 0,0 0 0,0 1 0,7-6 0,-1 3 0,1 0 0,0 1 0,0 0 0,0 1 0,1 1 0,0-1 0,-1 1 0,1 1 0,0 0 0,16 0 0,-16 1 0,-1 0 0,0 0 0,1-1 0,-1 0 0,0-1 0,0 0 0,-1-1 0,1 0 0,-1 0 0,0-1 0,0-1 0,10-6 0,-18 11 0,0 0 0,1 0 0,-1-1 0,0 1 0,0 0 0,0 0 0,0-1 0,0 1 0,0-1 0,-1 1 0,1-1 0,0 1 0,-1-1 0,1 0 0,-1 1 0,1-1 0,-1 0 0,0 1 0,0-1 0,0 0 0,0 1 0,0-1 0,0-3 0,-1 3 0,-1-1 0,1 0 0,0 0 0,-1 1 0,1-1 0,-1 1 0,0-1 0,0 1 0,0 0 0,0 0 0,0 0 0,-4-3 0,-3-2 0,-1 1 0,0 0 0,0 0 0,-1 1 0,-21-7 0,12 7-273,1 1 0,-1 1 0,1 1 0,-32 0 0,24 3-6553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29.7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24575,'6'3'0,"1"-1"0,0 1 0,-1 0 0,1 0 0,-1 1 0,0 0 0,0 0 0,-1 0 0,1 1 0,-1 0 0,0 0 0,5 6 0,-5-6 0,104 120 0,-60-66 0,-12-15 0,51 55 0,-58-69-170,-1 1-1,-2 1 0,-1 2 1,-2 0-1,-1 2 0,-2 1 1,19 45-1,-29-56-6655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6.0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58 24575,'34'-12'0,"-3"1"0,-9 7 0,-5 1 0,-1 0 0,1 0 0,-1-2 0,26-10 0,-75 14 0,18 4 0,0 0 0,0 1 0,0 1 0,0 0 0,1 1 0,0 1 0,0 0 0,1 1 0,0 1 0,0 0 0,1 0 0,0 1 0,1 1 0,0 0 0,0 0 0,-9 14 0,16-18 0,1 1 0,-1 0 0,1 0 0,0 0 0,1 0 0,0 0 0,0 0 0,1 1 0,-1 13 0,4 84 0,0-54 0,-1-37 0,0 0 0,0 0 0,2 1 0,0-1 0,0-1 0,12 29 0,-13-38 0,0 0 0,1 0 0,0 0 0,0 0 0,0 0 0,0 0 0,1-1 0,-1 0 0,1 0 0,1 0 0,-1 0 0,0 0 0,1-1 0,0 0 0,0 0 0,0 0 0,0-1 0,0 1 0,0-1 0,1 0 0,7 1 0,-2-2 11,0 0 0,0 0 0,1-1 0,-1 0 0,0-1 0,0-1-1,0 0 1,0 0 0,0-1 0,12-5 0,-4 0-308,0-1 0,0 0 0,-1-2 0,25-19 0,-21 13-6529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6.3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24575,'34'-1'0,"-14"0"0,0 1 0,0 1 0,30 5 0,-44-5 0,-1 1 0,1-1 0,-1 1 0,0 0 0,1 1 0,-1-1 0,0 1 0,0 0 0,-1 0 0,1 1 0,0-1 0,-1 1 0,0 0 0,0 0 0,0 0 0,5 10 0,-4-7 0,0 1 0,-1 0 0,0 0 0,0 0 0,-1 0 0,0 1 0,-1-1 0,1 1 0,-2 0 0,1 0 0,-1 9 0,-1-13 0,0 1 0,-1-1 0,0 0 0,0-1 0,-1 1 0,1 0 0,-1 0 0,0 0 0,0-1 0,0 1 0,-1-1 0,0 0 0,0 1 0,0-1 0,0-1 0,-1 1 0,1 0 0,-1-1 0,0 0 0,-8 6 0,3-4-170,1 0-1,-1-1 0,0 0 1,0 0-1,0-1 0,-1 0 1,-13 2-1,-4-1-6655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6.7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84 1 24575,'-1'3'0,"0"0"0,0 0 0,0 0 0,-1 0 0,1-1 0,-1 1 0,0 0 0,1-1 0,-1 1 0,0-1 0,-5 5 0,-2 4 0,5-4 0,-4 3 0,1 0 0,1 1 0,0 0 0,0 1 0,-6 18 0,12-28 0,-1 1 0,1-1 0,-1 0 0,1 0 0,0 1 0,0-1 0,0 0 0,0 1 0,0-1 0,1 0 0,-1 0 0,1 1 0,-1-1 0,1 0 0,0 0 0,0 0 0,0 0 0,0 0 0,0 0 0,0 0 0,1 0 0,-1 0 0,1 0 0,-1-1 0,1 1 0,-1-1 0,1 1 0,0-1 0,0 1 0,0-1 0,0 0 0,0 0 0,0 0 0,0 0 0,0-1 0,1 1 0,2 0 0,1 1-47,0 0 0,0 0 0,-1-1 0,1 0 0,0 0 0,0 0 0,0-1 0,0 0 0,0 0-1,0-1 1,0 1 0,0-1 0,0-1 0,0 1 0,0-1 0,-1 0 0,1 0 0,0-1 0,-1 0 0,0 0 0,0 0 0,0 0-1,0-1 1,0 0 0,-1 0 0,0 0 0,0 0 0,7-10 0,1-1-6779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7.2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60 24575,'0'-1'0,"0"0"0,0 0 0,1 0 0,-1 0 0,1 0 0,-1 0 0,1 0 0,-1 0 0,1 0 0,0 0 0,-1 0 0,1 1 0,0-1 0,0 0 0,-1 1 0,1-1 0,0 0 0,0 1 0,0-1 0,0 1 0,0-1 0,0 1 0,0 0 0,1-1 0,32-9 0,-19 6 0,0-2 0,0 1 0,0 1 0,1 0 0,-1 2 0,1-1 0,23 1 0,-33 2 0,-1 0 0,0 1 0,1 0 0,-1 0 0,0 1 0,0-1 0,0 1 0,0 0 0,0 1 0,0-1 0,0 1 0,-1 0 0,1 0 0,-1 0 0,0 1 0,0 0 0,0 0 0,-1 0 0,1 0 0,-1 0 0,0 0 0,3 8 0,10 18 0,-3 0 0,0 1 0,12 51 0,-16-49 0,1-1 0,2 0 0,26 50 0,49 42 0,-85-121 0,0-1 0,0 0 0,-1 1 0,1 0 0,-1-1 0,0 1 0,0 0 0,0 0 0,0 0 0,0 0 0,-1 0 0,1-1 0,-1 1 0,0 0 0,0 0 0,0 0 0,0 0 0,0 0 0,-1 0 0,1 0 0,-3 5 0,1-4 0,0 0 0,-1 0 0,1-1 0,-1 1 0,0-1 0,0 0 0,0 1 0,0-1 0,-1-1 0,1 1 0,-1-1 0,0 1 0,-5 1 0,-9 5 0,-1-2 0,0 0 0,-1-1 0,0-1 0,-27 4 0,4-4-3,-38 8-1359,61-7-5464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7.9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98 24575,'2'-3'0,"0"-1"0,0 1 0,0 0 0,1 1 0,-1-1 0,1 0 0,0 1 0,3-4 0,7-6 0,-9 7 0,1 0 0,0 0 0,-1 1 0,1-1 0,1 1 0,-1 0 0,1 1 0,0-1 0,-1 1 0,1 0 0,1 0 0,-1 1 0,0 0 0,9-2 0,-12 4 0,0 0 0,1 0 0,-1 0 0,0 0 0,0 0 0,0 1 0,0 0 0,0-1 0,0 1 0,0 0 0,0 0 0,-1 1 0,1-1 0,0 1 0,-1-1 0,1 1 0,-1 0 0,1 0 0,-1 0 0,0 0 0,0 0 0,0 1 0,0-1 0,0 0 0,0 1 0,-1 0 0,1-1 0,-1 1 0,0 0 0,1 0 0,-1 0 0,0 4 0,3 7 0,-1 0 0,-1 1 0,-1-1 0,0 0 0,0 1 0,-2-1 0,0 1 0,0-1 0,-1 0 0,-8 27 0,4-16 0,2 0 0,-2 28 0,6-49-42,1 0-1,-1 0 0,1-1 1,0 1-1,-1 0 0,2 0 1,-1 0-1,0-1 0,1 1 1,0-1-1,0 1 0,0-1 1,0 1-1,0-1 0,1 0 1,-1 0-1,1 0 0,0-1 1,0 1-1,0-1 0,0 1 1,1-1-1,-1 0 0,1 0 1,-1-1-1,1 1 0,-1-1 1,1 1-1,0-1 0,0 0 1,6 0-1,15 4-6783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8.2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72 24575,'1'-1'0,"-1"-1"0,1 0 0,-1 1 0,1-1 0,0 1 0,-1-1 0,1 1 0,0-1 0,0 1 0,0 0 0,0-1 0,1 1 0,-1 0 0,0 0 0,0 0 0,1 0 0,1-2 0,31-17 0,-26 15 0,-3 2 0,0 0 0,-1 1 0,1 0 0,1 0 0,-1 0 0,0 0 0,0 1 0,1 0 0,-1 0 0,1 0 0,-1 0 0,1 1 0,-1 0 0,8 1 0,-9 0 0,-1 0 0,1 1 0,-1-1 0,0 1 0,0-1 0,1 1 0,-1 0 0,0 0 0,-1 0 0,1 1 0,0-1 0,-1 1 0,1-1 0,-1 1 0,0 0 0,0 0 0,0 0 0,0 0 0,0 0 0,-1 1 0,1-1 0,-1 0 0,1 5 0,1 0 0,-1 0 0,-1 0 0,1 1 0,-1-1 0,-1 1 0,1-1 0,-1 1 0,-1-1 0,0 1 0,0-1 0,-1 1 0,0-1 0,0 0 0,-1 0 0,0 0 0,0 0 0,-1 0 0,-6 10 0,7-14 0,0 1 0,-1 0 0,0-1 0,0 0 0,0 0 0,0 0 0,-1 0 0,1-1 0,-1 0 0,0 0 0,0 0 0,0 0 0,0-1 0,0 0 0,-1 0 0,1 0 0,-1-1 0,1 0 0,-1 0 0,0 0 0,0 0 0,1-1 0,-1 0 0,0-1 0,1 1 0,-1-1 0,-11-3 0,12 2-91,-1 0 0,1 0 0,0-1 0,-1 0 0,1 0 0,1 0 0,-1 0 0,0-1 0,1 0 0,0 0 0,-1 0 0,2 0 0,-1-1 0,-3-5 0,-8-14-6735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8.6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1 351 24575,'21'0'0,"-1"-1"0,1 0 0,38-8 0,-51 7 0,-1 0 0,0-1 0,0 0 0,0 0 0,0-1 0,0 0 0,-1 0 0,0 0 0,0-1 0,0 0 0,0 0 0,-1-1 0,9-10 0,-13 15 0,0-1 0,1 1 0,-1-1 0,0 1 0,0-1 0,-1 1 0,1-1 0,0 0 0,-1 1 0,1-1 0,-1 0 0,1 0 0,-1 1 0,0-1 0,1 0 0,-1 0 0,0 0 0,0 1 0,-1-1 0,1 0 0,0 0 0,0 0 0,-1 1 0,1-1 0,-1 0 0,0 1 0,0-1 0,1 0 0,-1 1 0,0-1 0,0 1 0,0-1 0,-1 1 0,1 0 0,0-1 0,0 1 0,-2-1 0,-7-6 0,-1 1 0,1 0 0,-1 1 0,-20-8 0,-6-5 0,30 15 15,0-1 0,0 0 0,0-1 0,1 0 0,-1 0 0,2 0 0,-9-11 0,12 14-98,0-1 1,0 1-1,0-1 1,1 0-1,-1 1 1,1-1-1,0 0 1,0 0-1,0 0 1,0 0-1,1 0 1,0 0-1,-1-1 1,2 1-1,-1 0 1,0 0-1,2-6 1,4-9-6744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8.9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8 269 24575,'0'2'0,"1"-1"0,-1 1 0,1-1 0,-1 0 0,1 1 0,0-1 0,0 0 0,0 0 0,0 0 0,0 0 0,0 0 0,0 0 0,0 0 0,0 0 0,1 0 0,-1 0 0,0 0 0,0-1 0,1 1 0,-1 0 0,1-1 0,-1 1 0,0-1 0,1 0 0,-1 1 0,1-1 0,-1 0 0,1 0 0,-1 0 0,3 0 0,47-1 0,-42 0 0,0-1 0,0 0 0,0-1 0,0 0 0,-1 0 0,1-1 0,-1 0 0,0-1 0,0 0 0,0 0 0,-1 0 0,0-1 0,10-10 0,-16 15 0,0 0 0,0 0 0,-1 0 0,1-1 0,0 1 0,0 0 0,-1 0 0,1 0 0,-1-1 0,1 1 0,-1 0 0,0-1 0,1 1 0,-1-1 0,0 1 0,0 0 0,0-1 0,0 1 0,0-1 0,0 1 0,-1 0 0,1-1 0,0 1 0,-1 0 0,1-1 0,-1 1 0,1 0 0,-1 0 0,0-1 0,1 1 0,-1 0 0,0 0 0,0 0 0,0 0 0,0 0 0,0 0 0,0 0 0,0 0 0,0 0 0,0 1 0,-2-2 0,-6-4 0,-1 1 0,1 0 0,-1 0 0,-14-3 0,13 4 0,-1-1 24,-1-1 0,1 0 0,0 0 0,-20-15 0,27 17-138,1 0 0,-1-1-1,0 1 1,1-1 0,0 0 0,0 0-1,1 0 1,0-1 0,0 1 0,0-1-1,0 0 1,-2-9 0,-1-11-6712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9.3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26 24575,'0'4'0,"-1"22"0,2 0 0,0 0 0,2-1 0,8 39 0,-9-57 0,1 0 0,0 0 0,0 0 0,0 0 0,0 0 0,1-1 0,1 1 0,-1-1 0,1 0 0,0-1 0,0 1 0,0-1 0,1 0 0,0 0 0,0-1 0,0 1 0,1-1 0,0-1 0,13 6 0,-15-7 0,0 0 0,0 0 0,0-1 0,0 1 0,0-1 0,0-1 0,0 1 0,0-1 0,1 0 0,-1 0 0,0 0 0,0-1 0,0 0 0,1 0 0,-1 0 0,0 0 0,8-4 0,-8 1 0,1 1 0,-1-1 0,0 1 0,-1-1 0,1-1 0,-1 1 0,1-1 0,-1 1 0,0-1 0,-1 0 0,0-1 0,1 1 0,-1-1 0,3-8 0,-3 8 0,-1-1 0,1 1 0,-1 0 0,-1-1 0,1 1 0,-1-1 0,0 1 0,0-1 0,-1 0 0,0 1 0,0-1 0,-1 1 0,-1-12 0,-1 12 0,1 1 0,-1-1 0,0 1 0,0-1 0,0 1 0,-1 0 0,0 0 0,0 1 0,0-1 0,0 1 0,-1 0 0,0 0 0,0 0 0,-8-5 0,-4-1 30,0 1 0,-1 0 0,-28-10 0,39 17-136,1-1 0,0 1 0,-1 1 0,1-1 0,-1 1 0,1 0-1,-1 1 1,0 0 0,1 0 0,-1 0 0,1 1 0,-1-1 0,-11 4 0,-2 8-6720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52.7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77 1 24575,'-5'5'0,"-7"1"0,-1 6 0,-4 5 0,1 6 0,3-2-8191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31.57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0 158 24575,'2'27'0,"2"0"0,0-1 0,2 0 0,11 33 0,7 33 0,48 285 0,-55-273 0,10 45 0,-22-135 0,-2-20 0,-5-24 0,-46-177 0,27 132 0,4 0 0,3-1 0,-6-124 0,18 129 0,0 27 0,2-1 0,2 0 0,8-48 0,-9 88 0,0 0 0,0 1 0,0-1 0,1 1 0,0-1 0,0 1 0,0 0 0,0 0 0,1 0 0,-1 0 0,1 0 0,0 0 0,0 1 0,1-1 0,-1 1 0,1 0 0,7-5 0,-5 5 0,-1 1 0,0 0 0,1 0 0,0 0 0,-1 1 0,1 0 0,0 0 0,-1 1 0,1-1 0,0 1 0,0 0 0,0 1 0,-1-1 0,10 3 0,-6-1 0,0 1 0,0-1 0,-1 1 0,1 1 0,-1 0 0,0 0 0,0 0 0,0 1 0,-1 1 0,0-1 0,0 1 0,0 0 0,-1 0 0,1 1 0,-2 0 0,1 0 0,8 15 0,-11-16 0,-1-1 0,1 1 0,-1 0 0,0 0 0,-1 0 0,1 0 0,-1 1 0,0-1 0,-1 0 0,0 1 0,0-1 0,0 0 0,0 1 0,-1-1 0,0 0 0,-1 0 0,0 0 0,1 0 0,-2 0 0,1 0 0,-1 0 0,0-1 0,0 1 0,0-1 0,-1 0 0,-6 7 0,9-10 0,-1-1 0,1 1 0,-1-1 0,1 0 0,-1 1 0,0-1 0,1 0 0,-1 0 0,0 0 0,0 0 0,0 0 0,0-1 0,0 1 0,0-1 0,-4 1 0,6-1 0,-1 0 0,1 0 0,0 0 0,0 0 0,-1 0 0,1 0 0,0 0 0,-1 0 0,1 0 0,0 0 0,0 0 0,-1 0 0,1 0 0,0 0 0,-1 0 0,1-1 0,0 1 0,0 0 0,0 0 0,-1 0 0,1-1 0,0 1 0,0 0 0,0 0 0,-1 0 0,1-1 0,0 1 0,0 0 0,0 0 0,0-1 0,0 1 0,-1 0 0,1-1 0,0 1 0,0-1 0,9-18 0,-3 14 0,-1 0 0,1 1 0,-1-1 0,2 1 0,-1 0 0,0 1 0,1-1 0,-1 1 0,1 0 0,0 1 0,0 0 0,0 0 0,0 1 0,13-2 0,-14 2 0,1 0 0,0 0 0,-1 1 0,1 0 0,-1 1 0,1-1 0,-1 1 0,1 0 0,-1 1 0,1-1 0,-1 1 0,0 1 0,0-1 0,0 1 0,0 0 0,9 6 0,-11-4 0,-1 0 0,0 0 0,1 0 0,-1 0 0,-1 0 0,1 0 0,-1 1 0,0-1 0,0 1 0,-1 0 0,0 0 0,0-1 0,0 1 0,0 0 0,-1 0 0,0 0 0,-1 0 0,-1 9 0,1-4 0,0 0 0,-2 0 0,1-1 0,-1 0 0,-1 1 0,0-1 0,0 0 0,-1-1 0,-8 15 0,-3-7-136,0 1-1,-1-2 1,-1 0-1,0-1 1,-1-1-1,0-1 1,-1-1-1,-1 0 0,-25 10 1,19-11-6690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53.4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24575,'18'3'0,"0"0"0,0 1 0,34 13 0,-22-7 0,47 9 0,82 4 0,323 62 0,-477-84 0,106 28 0,176 21 0,-272-49-110,-2 1 171,1-1 0,0-1 0,19-1 0,-30 0-129,0 1-1,0 0 1,0-1 0,0 0 0,0 0 0,0 0 0,0 0 0,-1 0 0,1-1-1,0 1 1,-1-1 0,1 1 0,-1-1 0,0 0 0,1 0 0,-1 0 0,0-1-1,0 1 1,0 0 0,-1-1 0,3-3 0,3-13-6758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53.9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 16 24575,'1'-1'0,"0"0"0,-1 0 0,1 0 0,-1 0 0,1 0 0,0 1 0,0-1 0,0 0 0,-1 0 0,1 0 0,0 1 0,0-1 0,0 1 0,0-1 0,0 0 0,0 1 0,0 0 0,0-1 0,0 1 0,1 0 0,-1-1 0,0 1 0,0 0 0,0 0 0,0 0 0,0 0 0,0 0 0,1 0 0,-1 0 0,0 1 0,0-1 0,2 1 0,47 6 0,-45-6 0,302 69 0,-273-61 0,-24-7 0,7 2 0,-1 1 0,1 0 0,29 14 0,-43-17 0,0 0 0,0-1 0,0 1 0,-1 0 0,1 0 0,-1 1 0,1-1 0,-1 0 0,0 1 0,0 0 0,3 4 0,-4-5 0,0 0 0,-1 0 0,1 0 0,-1 0 0,0 0 0,1 0 0,-1 0 0,0 0 0,0-1 0,0 1 0,0 0 0,-1 0 0,1 0 0,-1 0 0,1 0 0,-1 0 0,1 0 0,-1 0 0,0-1 0,0 1 0,-2 2 0,-3 5 0,-1 0 0,0 0 0,-1-1 0,0 0 0,-1-1 0,1 0 0,-1 0 0,-1-1 0,1 0 0,-11 5 0,-110 45 0,120-52 0,-13 5-88,-141 49 307,135-49-593,0-2 0,0-1 0,-52 4 0,55-10-6452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00.3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369 0 24575,'-6'1'0,"-1"0"0,1 0 0,-1 0 0,1 1 0,-1 0 0,1 0 0,0 1 0,0 0 0,0 0 0,1 0 0,-1 0 0,1 1 0,-7 6 0,-10 9 0,-34 39 0,28-27 0,16-18 0,1 1 0,1 0 0,1 0 0,0 1 0,0 1 0,2-1 0,-11 32 0,-26 121 0,43-164 0,-18 107 0,5 1 0,6 0 0,10 215 0,2-269 0,3 0 0,2-1 0,2 0 0,4-1 0,24 65 0,-5-39 0,2-2 0,82 129 0,38 35 0,-103-167 0,76 86 0,-85-112-75,-14-16-355,1 0 0,42 33 0,-59-57-6396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09.1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1 24575,'-2'29'0,"-1"0"0,-8 38 0,6-43 0,1 0 0,1 1 0,1-1 0,1 29 0,2-49 0,-1 0 0,1 0 0,0 0 0,0 0 0,0 0 0,0 0 0,1-1 0,-1 1 0,1 0 0,0-1 0,0 0 0,1 1 0,-1-1 0,1 0 0,-1 0 0,1 0 0,0 0 0,0-1 0,0 1 0,1-1 0,-1 0 0,0 0 0,1 0 0,0 0 0,-1-1 0,1 1 0,0-1 0,0 0 0,0 0 0,0-1 0,0 1 0,0-1 0,-1 0 0,1 1 0,0-2 0,0 1 0,0 0 0,0-1 0,0 0 0,0 0 0,0 0 0,0-1 0,-1 1 0,1-1 0,0 0 0,-1 0 0,0 0 0,5-3 0,11-9 0,-1-1 0,0-1 0,0 0 0,-2-1 0,0-1 0,-1 0 0,-1-2 0,-1 1 0,-1-2 0,0 1 0,-2-2 0,0 1 0,9-34 0,-6 94 0,0-1 0,36 67 0,-47-102 0,0 1 0,1-1 0,0 0 0,0 0 0,0 0 0,0 0 0,0 0 0,0 0 0,1-1 0,-1 0 0,1 0 0,0 0 0,0 0 0,0 0 0,0-1 0,0 1 0,0-1 0,0 0 0,0-1 0,0 1 0,0-1 0,1 0 0,-1 0 0,0 0 0,0 0 0,1-1 0,-1 1 0,0-1 0,5-2 0,-3 1 0,0-1 0,-1 1 0,1-1 0,0 0 0,-1-1 0,0 0 0,0 1 0,0-2 0,0 1 0,0 0 0,-1-1 0,0 0 0,0 0 0,0 0 0,-1-1 0,0 1 0,0-1 0,4-10 0,31-129-1365,-30 124-5461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09.9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76 210 24575,'-11'-34'0,"-1"4"0,10 21 0,0-1 0,1 0 0,0 0 0,1 0 0,0 0 0,0 0 0,4-18 0,-3 25 0,0 0 0,0 1 0,0-1 0,0 0 0,1 1 0,-1 0 0,1-1 0,-1 1 0,1 0 0,0-1 0,0 1 0,0 0 0,0 1 0,0-1 0,0 0 0,1 0 0,-1 1 0,1 0 0,-1-1 0,1 1 0,-1 0 0,1 0 0,0 0 0,0 1 0,-1-1 0,1 1 0,0-1 0,0 1 0,0 0 0,-1 0 0,6 1 0,-1 0 0,-1 0 0,0 0 0,1 1 0,-1-1 0,0 2 0,0-1 0,0 1 0,-1 0 0,1 0 0,-1 0 0,1 1 0,-1 0 0,0 0 0,0 0 0,-1 1 0,1-1 0,-1 1 0,0 0 0,0 0 0,-1 1 0,4 6 0,-4-6 0,1 0 0,-1 0 0,-1 0 0,1 0 0,-1 1 0,0-1 0,-1 1 0,0-1 0,0 1 0,0 0 0,0-1 0,-1 1 0,-1 0 0,1-1 0,-1 1 0,0 0 0,0-1 0,-1 1 0,0-1 0,-4 11 0,3-13 0,1-1 0,-1 1 0,1-1 0,-1 0 0,0 0 0,0 0 0,0 0 0,-1-1 0,1 1 0,-1-1 0,0 0 0,1 0 0,-1 0 0,0 0 0,0-1 0,0 1 0,0-1 0,0 0 0,-1-1 0,1 1 0,0-1 0,0 1 0,0-1 0,-9-1 0,7 0 0,-1 0 0,1 0 0,0 0 0,-1-1 0,1 1 0,0-2 0,0 1 0,0-1 0,1 1 0,-1-2 0,0 1 0,1-1 0,0 0 0,0 0 0,-8-8 0,-25-47-1365,23 36-5461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0.2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24575,'1'39'0,"2"0"0,1-1 0,14 53 0,40 108 0,-40-144 0,15 66-1365,-26-94-5461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0.5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31 264 24575,'5'0'0,"2"10"0,5 4 0,0 5 0,4 3 0,-1-1-8191</inkml:trace>
  <inkml:trace contextRef="#ctx0" brushRef="#br0" timeOffset="1">1 18 24575,'0'-5'0,"5"-1"0,2-1-8191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0.9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24575,'0'6'0,"5"6"0,2 7 0,0 5 0,3-2 0,1 2 0,3 1 0,5-4 0,-1 0 0,1-3 0,4-6 0,2-9 0,-3-10 0,0-10 0,-4-7 0,-4 1-8191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1.6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66 143 24575,'3'0'0,"-1"-1"0,1 1 0,-1 0 0,1-1 0,-1 0 0,1 1 0,-1-1 0,1 0 0,-1 0 0,0 0 0,0-1 0,1 1 0,-1-1 0,0 1 0,0-1 0,0 1 0,-1-1 0,1 0 0,0 0 0,-1 0 0,1 0 0,-1 0 0,0-1 0,1 1 0,-1 0 0,0-1 0,0 1 0,-1 0 0,1-1 0,0 1 0,-1-1 0,0 1 0,1-1 0,-1 0 0,0 1 0,0-1 0,0 1 0,-1-1 0,0-2 0,1 2 0,0 0 0,-1 0 0,1 0 0,-1 0 0,0 0 0,1 0 0,-1 0 0,-1 0 0,1 0 0,0 0 0,-1 1 0,1-1 0,-1 1 0,0-1 0,0 1 0,0-1 0,0 1 0,0 0 0,-1 0 0,1 0 0,-1 1 0,1-1 0,-1 0 0,0 1 0,1 0 0,-1-1 0,0 1 0,0 0 0,0 1 0,0-1 0,0 0 0,0 1 0,-5-1 0,6 2 0,0 0 0,-1-1 0,1 1 0,0 0 0,0 0 0,0 0 0,0 0 0,0 0 0,0 1 0,0-1 0,0 1 0,0-1 0,1 1 0,-1 0 0,1 0 0,-1-1 0,1 1 0,0 0 0,-1 0 0,1 0 0,0 1 0,0-1 0,1 0 0,-1 0 0,0 0 0,1 1 0,-1 3 0,-2 9 0,1 1 0,-1 28 0,3-39 0,0 8 14,0 1-1,1-1 0,1 0 0,0 0 1,1 0-1,1 0 0,0 0 1,6 12-1,-8-20-81,0 0 1,0 0-1,1 0 1,0 0-1,0 0 1,0-1-1,1 1 1,-1-1-1,1 0 1,0 0-1,1 0 1,-1-1-1,0 1 1,1-1-1,0 0 1,0-1-1,0 1 1,0-1-1,0 0 1,1 0-1,6 1 1,6-2-6759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2.0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1 139 24575,'2'-5'0,"0"-1"0,0 1 0,1-1 0,0 1 0,0 0 0,0 0 0,1 0 0,-1 1 0,1-1 0,1 1 0,-1 0 0,9-7 0,0-1 0,-1 0 0,-7 6 0,1 0 0,-1 0 0,1 1 0,1 0 0,9-6 0,-14 10 0,-1 0 0,1 0 0,-1 1 0,1-1 0,0 1 0,-1-1 0,1 1 0,0 0 0,-1 0 0,1-1 0,0 1 0,0 0 0,-1 1 0,1-1 0,0 0 0,-1 0 0,1 1 0,0-1 0,-1 1 0,1-1 0,0 1 0,-1 0 0,1 0 0,-1 0 0,1 0 0,-1 0 0,0 0 0,1 0 0,-1 0 0,2 3 0,9 11 32,0 0-1,-1 1 0,14 26 1,12 18-1523,-23-41-5335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14.5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96 125 24575,'-2'5'0,"1"1"0,-1-1 0,-1 0 0,1 0 0,-1-1 0,1 1 0,-1 0 0,-6 6 0,-1 2 0,2 0 0,1 0 0,0 0 0,0 1 0,2 0 0,-1 0 0,2 1 0,0-1 0,1 1 0,0 0 0,1 0 0,1 0 0,1 27 0,-1-5 0,1-16 0,0 1 0,6 41 0,-5-57 0,0-1 0,1 1 0,-1 0 0,1-1 0,1 1 0,-1-1 0,1 0 0,0 0 0,0 0 0,0 0 0,1 0 0,0-1 0,0 1 0,0-1 0,7 5 0,-5-4 0,0 0 0,1-1 0,-1 0 0,1 0 0,0-1 0,0 1 0,1-1 0,-1-1 0,1 0 0,-1 0 0,1 0 0,0-1 0,0 0 0,11 0 0,-12-2 0,0-1 0,0 1 0,0-1 0,0-1 0,0 1 0,0-1 0,0 0 0,-1-1 0,0 1 0,0-1 0,0-1 0,0 1 0,0-1 0,-1 0 0,7-8 0,0-2 0,0 0 0,-1 0 0,-1-1 0,-1 0 0,0-1 0,-1 0 0,-1-1 0,-1 1 0,0-1 0,5-35 0,-3 2 0,-2 0 0,-3-88 0,-3 131 0,0 0 0,0 0 0,-1 1 0,-1-1 0,1 0 0,-1 1 0,0-1 0,-1 1 0,0 0 0,0 0 0,0 0 0,-1 0 0,-9-12 0,10 15 0,-1 1 0,0-1 0,0 1 0,0 0 0,-1 0 0,1 0 0,-1 1 0,1 0 0,-1 0 0,0 0 0,0 0 0,0 1 0,0 0 0,0 0 0,0 0 0,0 0 0,-1 1 0,1 0 0,0 0 0,0 0 0,-9 3 0,-1 1-23,0 0 1,1 1-1,0 1 0,0 0 0,1 1 0,-1 1 1,2 0-1,-22 17 0,0-1-1137,14-11-5666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40.81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1599 1 24575,'2'12'0,"-2"-2"0,-15-4 0,-11-3 0,0 0 0,-30-2 0,37-2 0,0 1 0,1 1 0,-1 1 0,1 1 0,0 0 0,-27 9 0,-2 7 0,2 1 0,0 3 0,1 1 0,2 3 0,0 1 0,2 2 0,1 1 0,2 3 0,1 1 0,1 1 0,3 2 0,-36 53 0,-78 115 0,42-62 0,50-60 0,-80 169 0,-16 104 0,135-317 0,2 0 0,-11 61 0,18-79-151,-1 1-1,-1-1 0,-1 0 0,-1-1 1,0 0-1,-2-1 0,0 0 1,-28 33-1,24-32-6674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2.3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24575,'1'5'0,"0"1"0,1-1 0,0 0 0,0 0 0,0 0 0,1 0 0,5 8 0,7 15 0,156 357 0,-146-325-1365,-17-34-5461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2.7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58 24575,'-5'0'0,"-2"-5"0,11-1 0,4-6 0,7 0 0,5 2 0,5 2 0,4 3 0,-4 13 0,-6 4-8191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3.0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0 24575,'-1'24'0,"1"1"0,0 1 0,1 0 0,2-1 0,7 36 0,-9-57 0,0 1 0,1 0 0,-1-1 0,1 1 0,0-1 0,0 0 0,0 0 0,0 1 0,1-1 0,0-1 0,0 1 0,0 0 0,0-1 0,1 1 0,-1-1 0,1 0 0,0 0 0,0-1 0,0 1 0,0-1 0,0 0 0,1 0 0,-1 0 0,1 0 0,-1-1 0,1 0 0,-1 0 0,1 0 0,0-1 0,5 1 0,-7-1 0,1 0 0,-1-1 0,0 1 0,0-1 0,0 1 0,1-1 0,-1 0 0,0 0 0,0 0 0,0-1 0,-1 1 0,1-1 0,0 0 0,0 0 0,-1 0 0,1 0 0,-1 0 0,0 0 0,0-1 0,0 1 0,0-1 0,0 1 0,0-1 0,-1 0 0,1 0 0,-1 0 0,2-5 0,3-9 0,-2 1 0,0-1 0,-1 1 0,1-22 0,1-2 0,-4 40 0,-1 0 0,1-1 0,-1 1 0,1 0 0,0 0 0,-1 0 0,1 0 0,0 0 0,-1 0 0,1 0 0,0 0 0,-1 0 0,1 0 0,0 0 0,-1 0 0,1 0 0,-1 1 0,1-1 0,0 0 0,-1 0 0,1 1 0,-1-1 0,1 0 0,-1 1 0,1-1 0,-1 1 0,1-1 0,-1 1 0,1-1 0,-1 1 0,1-1 0,-1 1 0,0-1 0,1 2 0,30 27 0,-22-21 0,44 29-1365,-27-24-5461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3.4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20 129 24575,'-2'-4'0,"-1"1"0,1-1 0,0 0 0,0 0 0,1 0 0,-1 0 0,1 0 0,0 0 0,0 0 0,0 0 0,0-1 0,1 1 0,0 0 0,0-1 0,0 1 0,0 0 0,2-7 0,-2 9 0,0 0 0,0 0 0,1 0 0,-1 0 0,0 0 0,1 0 0,0 0 0,-1 0 0,1 0 0,0 0 0,0 0 0,0 0 0,1 0 0,-1 1 0,0-1 0,1 0 0,-1 1 0,0-1 0,1 1 0,0 0 0,-1-1 0,1 1 0,0 0 0,0 0 0,0 0 0,0 0 0,0 1 0,0-1 0,0 0 0,0 1 0,0-1 0,0 1 0,0 0 0,0 0 0,3 0 0,-1 1 0,-1 0 0,1 1 0,-1-1 0,1 1 0,-1 0 0,1 0 0,-1 0 0,0 1 0,0-1 0,0 1 0,0-1 0,-1 1 0,1 0 0,-1 0 0,0 0 0,1 1 0,-1-1 0,2 6 0,1 1 0,0 1 0,0 0 0,-1 0 0,-1 0 0,3 12 0,0 17-116,-4-23 177,1-1 1,0 0-1,8 22 1,-9-32-169,1-1 0,-1 1 1,1-1-1,1 0 0,-1 0 0,1 0 0,-1-1 1,1 1-1,1-1 0,-1 0 0,1 0 1,-1 0-1,7 3 0,6 3-6719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3.7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86 24575,'2'-3'0,"-1"1"0,1-1 0,0 1 0,0 0 0,0-1 0,0 1 0,0 0 0,0 0 0,1 1 0,-1-1 0,1 0 0,4-2 0,3-3 0,-2 1 0,1 0 0,-1 0 0,1 0 0,0 1 0,0 1 0,1 0 0,13-5 0,-20 8 0,-1 1 0,1-1 0,-1 1 0,1 0 0,0 0 0,-1 0 0,1 0 0,0 0 0,-1 1 0,1-1 0,-1 1 0,1-1 0,-1 1 0,1 0 0,-1 0 0,1 0 0,-1 0 0,0 1 0,0-1 0,1 1 0,-1-1 0,0 1 0,0 0 0,-1 0 0,1 0 0,0 0 0,-1 0 0,1 0 0,-1 0 0,1 0 0,-1 1 0,0-1 0,0 1 0,1 3 0,-1-3 3,1 0 1,-1 1-1,0-1 0,0 1 0,0-1 1,-1 1-1,1-1 0,-1 1 0,0 0 1,0-1-1,0 1 0,0-1 0,0 1 1,-1 0-1,0-1 0,0 1 0,0-1 0,0 0 1,0 1-1,-1-1 0,0 0 0,1 0 1,-1 0-1,0 0 0,-1 0 0,1 0 1,0 0-1,-1-1 0,0 1 0,1-1 1,-1 0-1,0 0 0,0 0 0,0 0 1,-1 0-1,-4 1 0,3-1-56,1 0 0,-1-1 0,1 1 0,-1-1 0,0 0 0,0-1 0,1 1 0,-1-1 0,0 0 0,0 0 0,1-1 0,-1 1 0,0-1-1,0 0 1,1 0 0,-1-1 0,1 1 0,-1-1 0,1 0 0,0 0 0,-1-1 0,1 1 0,0-1 0,1 0 0,-1 0 0,0 0 0,-4-6 0,-9-15-6773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4.0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30 227 24575,'8'0'0,"-1"0"0,0-1 0,-1 1 0,1-1 0,0-1 0,0 1 0,0-1 0,0 0 0,-1-1 0,1 1 0,-1-2 0,0 1 0,0 0 0,11-10 0,-16 13 0,-1 0 0,1-1 0,-1 1 0,1-1 0,-1 0 0,1 1 0,-1-1 0,1 1 0,-1-1 0,1 0 0,-1 1 0,0-1 0,0 0 0,1 1 0,-1-1 0,0 0 0,0 0 0,0 1 0,1-1 0,-1 0 0,0 0 0,0 1 0,0-1 0,-1 0 0,1 0 0,0 1 0,0-2 0,-17-16 0,-37-8 0,44 22 0,6 2-49,0 0 1,0 0-1,0 0 0,0 0 0,1 0 1,-1-1-1,1 0 0,-1 0 0,1 0 1,0 0-1,0 0 0,1-1 0,-1 1 1,1-1-1,-1 0 0,1 0 0,0 1 1,0-1-1,1-1 0,-1 1 0,1 0 1,0 0-1,0-1 0,1 1 0,-1 0 0,1-1 1,0-7-1,5-7-6777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4.4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101 232 24575,'0'2'0,"0"-1"0,0 0 0,1 0 0,-1 0 0,1 0 0,-1 1 0,1-1 0,-1 0 0,1 0 0,0 0 0,-1 0 0,1 0 0,0 0 0,0 0 0,0-1 0,0 1 0,0 0 0,0 0 0,0-1 0,0 1 0,0-1 0,0 1 0,0-1 0,0 1 0,1-1 0,-1 1 0,0-1 0,0 0 0,0 0 0,1 0 0,-1 0 0,0 0 0,0 0 0,1 0 0,-1 0 0,2-1 0,1 1 0,1 0 0,-1 0 0,1-1 0,-1 0 0,0 0 0,1 0 0,-1-1 0,8-3 0,-10 4 0,0 0 0,1 0 0,-1-1 0,0 1 0,0-1 0,0 1 0,0-1 0,0 0 0,0 0 0,-1 0 0,1 0 0,-1 0 0,1-1 0,-1 1 0,0 0 0,0-1 0,0 1 0,0 0 0,0-1 0,0 1 0,-1-1 0,1 0 0,-1 1 0,0-1 0,0 1 0,0-1 0,0 0 0,0 1 0,0-1 0,-1 1 0,1-1 0,-1 0 0,0 1 0,0 0 0,0-1 0,0 1 0,0-1 0,-1 1 0,1 0 0,-1 0 0,1 0 0,-1 0 0,-2-3 0,-4-3 0,-1 0 0,1 0 0,-1 1 0,-1 0 0,1 0 0,-1 1 0,-1 0 0,-15-6 0,16 8-116,-46-20 366,54 23-318,0 0 0,0 0 0,0 0-1,0 0 1,0 0 0,0 0 0,1 0 0,-1-1 0,0 1 0,1-1-1,-1 1 1,1-1 0,0 0 0,0 1 0,-1-1 0,1 0 0,0 0 0,0 0-1,1 0 1,-1 0 0,-1-3 0,6-6-6758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4.7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66 24575,'0'8'0,"-1"3"0,1 0 0,0 0 0,1-1 0,0 1 0,1 0 0,5 16 0,-5-23 0,-1-1 0,1 1 0,1-1 0,-1 0 0,0 0 0,1 0 0,-1 0 0,1-1 0,0 1 0,0-1 0,0 1 0,0-1 0,1 0 0,-1 0 0,0 0 0,1-1 0,-1 1 0,1-1 0,0 0 0,0 0 0,-1 0 0,7 0 0,-6 0 0,1 0 0,0-1 0,-1 1 0,1-1 0,0 0 0,0 0 0,-1-1 0,1 1 0,0-1 0,-1 0 0,1 0 0,-1-1 0,1 1 0,-1-1 0,1 0 0,-1-1 0,0 1 0,0 0 0,0-1 0,-1 0 0,1 0 0,0 0 0,-1-1 0,0 1 0,0-1 0,0 0 0,0 0 0,-1 0 0,1 0 0,-1 0 0,0 0 0,0-1 0,-1 1 0,1-1 0,-1 1 0,0-1 0,0 1 0,-1-1 0,1 0 0,-1 0 0,0 1 0,0-1 0,-1 0 0,0 0 0,1 1 0,-4-9 0,2 8-59,1 1 0,-2 0-1,1-1 1,0 1-1,-1 0 1,0 0 0,0 1-1,0-1 1,0 0 0,-1 1-1,1 0 1,-1 0 0,0 0-1,0 0 1,0 1-1,0 0 1,0-1 0,0 1-1,-1 1 1,1-1 0,-1 1-1,-5-2 1,-17-2-6767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6.6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24575,'1'0'0,"0"1"0,0-1 0,0 1 0,0-1 0,0 1 0,0-1 0,0 1 0,0-1 0,0 1 0,0 0 0,0 0 0,0-1 0,0 1 0,-1 0 0,1 0 0,0 0 0,0 0 0,-1 0 0,1 0 0,-1 0 0,1 0 0,-1 0 0,0 0 0,1 0 0,-1 1 0,0-1 0,1 2 0,4 38 0,-4-34 0,15 118 0,-8-81 0,-2 1 0,-2 0 0,-4 83 0,0-125 0,-1 0 0,1 0 0,-1-1 0,0 1 0,0 0 0,0-1 0,-1 1 0,1 0 0,0-1 0,-1 0 0,0 1 0,-3 3 0,5-6 0,-1 0 0,1 1 0,0-1 0,-1 1 0,1-1 0,-1 0 0,1 1 0,-1-1 0,0 0 0,1 0 0,-1 1 0,1-1 0,-1 0 0,1 0 0,-1 0 0,0 0 0,1 0 0,-1 0 0,1 0 0,-1 0 0,0 0 0,1 0 0,-1 0 0,0 0 0,0-1 0,0 0 0,0 1 0,0-1 0,0 0 0,0 0 0,0 0 0,0 0 0,1 0 0,-1 0 0,0 0 0,1 0 0,-1 0 0,0 0 0,1 0 0,0-1 0,-1-1 0,0 0 0,1 0 0,-1 0 0,1 0 0,0 0 0,0 0 0,0 0 0,1 0 0,-1 0 0,1 0 0,0 0 0,0 0 0,0 0 0,0 0 0,0 0 0,0 0 0,1 1 0,0-1 0,-1 1 0,1-1 0,0 1 0,0-1 0,0 1 0,1 0 0,-1 0 0,0 0 0,1 0 0,-1 1 0,4-2 0,9-7 0,1 1 0,-1 0 0,25-9 0,-12 7 0,-2 0 0,1-3 0,36-23 0,-57 33 0,0 0 0,-1-1 0,1 0 0,-1 0 0,0 0 0,0-1 0,0 1 0,-1-1 0,1 0 0,-2-1 0,1 1 0,-1-1 0,0 1 0,0-1 0,-1 0 0,0 0 0,0 0 0,0 0 0,0-13 0,-2 16 4,0 0-1,-1 0 1,1 0-1,-1 0 1,0 0-1,0 0 1,0 1-1,-1-1 1,1 0-1,-1 0 1,0 1 0,0-1-1,0 1 1,-1 0-1,1 0 1,-1 0-1,0 0 1,0 0-1,0 0 1,0 1-1,0-1 1,-1 1-1,1 0 1,-1 0-1,1 0 1,-1 1-1,0-1 1,1 1-1,-1 0 1,0 0-1,0 0 1,0 0-1,-5 0 1,3 0-78,-1 0-1,0 1 1,1 0 0,-1 0 0,0 0-1,1 1 1,-1-1 0,0 2 0,1-1-1,-1 1 1,1 0 0,0 0 0,0 1-1,0 0 1,0 0 0,0 0 0,0 1-1,1 0 1,-7 5 0,-2 10-6752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7.2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122 48 24575,'5'0'0,"0"-1"0,1 0 0,-1-1 0,0 1 0,0-1 0,0 0 0,0 0 0,0-1 0,0 0 0,6-4 0,-6 3 0,-1 2 0,0-1 0,1 0 0,0 1 0,0 0 0,-1 0 0,1 0 0,0 1 0,9-2 0,-40 31 0,3-9 0,1 2 0,2 0 0,0 1 0,1 1 0,1 1 0,1 1 0,-13 27 0,22-38 0,2 0 0,-1 0 0,2 1 0,0 0 0,1 0 0,0 0 0,-2 22 0,6-31 0,0 0 0,0 0 0,1 0 0,0 0 0,0 0 0,0 0 0,1 0 0,0 0 0,0 0 0,0-1 0,1 1 0,0-1 0,0 0 0,0 0 0,0 0 0,1 0 0,0 0 0,0-1 0,1 1 0,-1-1 0,10 7 0,-6-6 12,1 0 0,-1 0 0,1-1 0,0 0 0,0-1 0,0 0 0,0 0 0,1-1 0,13 2 0,5-1-755,54-2 1,-56-2-6084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41.63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15 24575,'1'0'0,"1"0"0,-1 0 0,0-1 0,0 1 0,0-1 0,0 1 0,0-1 0,0 1 0,0-1 0,0 1 0,0-1 0,0 0 0,0 0 0,0 1 0,0-1 0,0-1 0,7-3 0,-3 25 0,-1 75 0,-4-58 0,9 59 0,7 55 0,-13-108 0,1-1 0,2 0 0,2 0 0,16 50 0,-23-90 0,-1 0 0,1 0 0,-1 0 0,1 0 0,0 0 0,0 0 0,0 0 0,0 0 0,0 0 0,0-1 0,0 1 0,1 0 0,-1-1 0,1 1 0,-1-1 0,1 1 0,0-1 0,-1 0 0,1 0 0,0 0 0,0 0 0,0 0 0,0 0 0,0 0 0,0 0 0,0-1 0,0 1 0,0-1 0,0 0 0,1 0 0,-1 1 0,0-1 0,0-1 0,0 1 0,0 0 0,0 0 0,4-2 0,4-2 0,0-1 0,0 0 0,-1 0 0,0-1 0,0 0 0,11-11 0,15-11 0,-3-2 0,0-2 0,-2-1 0,-1-1 0,-2-1 0,43-74 0,-55 86-1365,-1 3-5461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7.5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 24575,'77'-2'0,"-43"0"0,0 1 0,65 8 0,-95-6 0,-1-1 0,0 1 0,0 1 0,0-1 0,1 0 0,-1 1 0,0-1 0,-1 1 0,1 0 0,0 0 0,0 0 0,-1 1 0,1-1 0,-1 1 0,0-1 0,0 1 0,0 0 0,0 0 0,0-1 0,-1 1 0,1 1 0,-1-1 0,0 0 0,0 0 0,0 0 0,0 1 0,0-1 0,-1 0 0,1 1 0,-1 4 0,0-4 0,0 0 0,0 0 0,0 0 0,-1 0 0,0 0 0,0 0 0,0 0 0,0 0 0,0 0 0,-1 0 0,1 0 0,-1-1 0,0 1 0,0-1 0,-1 1 0,1-1 0,-1 0 0,0 0 0,0 0 0,0 0 0,0-1 0,0 1 0,0-1 0,-1 0 0,-3 3 0,-4-1-195,-1-1 0,1 0 0,-1-1 0,1 0 0,-1 0 0,-15-1 0,-2-1-6631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7.9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108 1 24575,'-1'4'0,"-1"1"0,0-1 0,0 1 0,0-1 0,-1 0 0,1 0 0,-1 0 0,0 0 0,0 0 0,0-1 0,-5 5 0,-10 11 0,17-16 0,-8 8 0,1 2 0,0-1 0,1 1 0,-11 28 0,17-38 0,0 0 0,0 0 0,0 0 0,1 1 0,-1-1 0,1 0 0,0 1 0,0-1 0,0 0 0,1 0 0,-1 1 0,1-1 0,0 0 0,-1 0 0,2 0 0,-1 0 0,0 1 0,0-2 0,1 1 0,0 0 0,0 0 0,0 0 0,0-1 0,0 1 0,0-1 0,0 0 0,5 4 0,0 0-76,1 0 1,-1-1-1,1 0 0,0 0 0,0-1 0,1 0 0,-1 0 0,1-1 1,0 0-1,0 0 0,0-1 0,0-1 0,0 1 0,0-1 1,0-1-1,1 0 0,14-2 0,2-4-6750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8.5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24575,'62'0'0,"-1"2"0,93 15 0,-114-11 0,-27-5 0,0 1 0,0 0 0,-1 1 0,1 0 0,0 1 0,17 8 0,-28-10 0,0-1 0,0 0 0,0 1 0,0-1 0,0 1 0,0-1 0,-1 1 0,1 0 0,-1 0 0,1 0 0,-1 0 0,0 0 0,0 0 0,0 0 0,0 0 0,1 5 0,-1-3 0,-1 0 0,0 0 0,0 0 0,0-1 0,0 1 0,-1 0 0,0 0 0,1 0 0,-1 0 0,-1-1 0,1 1 0,0 0 0,-4 4 0,-25 44 0,23-43 0,1 1 0,0 0 0,1 0 0,-5 13 0,9-18 0,0 0 0,0 1 0,0-1 0,0 0 0,1 0 0,0 1 0,0-1 0,0 0 0,1 1 0,0-1 0,0 0 0,3 9 0,1-2 0,0 0 0,1-1 0,1 0 0,0 0 0,0 0 0,1-1 0,13 14 0,-13-17 0,0 2 0,-1-1 0,0 1 0,-1 0 0,0 0 0,0 1 0,-1 0 0,-1 0 0,1 0 0,2 11 0,-7-19 0,1 0 0,-1 1 0,0-1 0,0 0 0,0 0 0,0 1 0,0-1 0,0 0 0,-1 0 0,1 1 0,-1-1 0,1 0 0,-1 0 0,0 0 0,0 0 0,0 0 0,0 0 0,0 0 0,0 0 0,-1 0 0,1-1 0,-1 1 0,1 0 0,-1-1 0,0 1 0,1-1 0,-1 0 0,0 0 0,0 1 0,0-1 0,0 0 0,0-1 0,0 1 0,0 0 0,-1 0 0,1-1 0,0 0 0,0 1 0,-3-1 0,-12 2 0,0 0 0,-1-1 0,1-1 0,-19-2 0,17 1 0,-44-3-101,35 1-79,-1 1-1,1 2 0,-1 0 1,1 2-1,0 1 1,-37 9-1,45-5-6645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23.4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83 190 24575,'-11'-35'0,"-1"5"0,11 26 0,0 0 0,1 0 0,-1 0 0,1 0 0,0 0 0,0-1 0,0 1 0,1 0 0,0 0 0,-1 0 0,1 0 0,1 0 0,-1 0 0,0 0 0,1 1 0,0-1 0,0 0 0,0 1 0,0-1 0,1 1 0,0 0 0,-1 0 0,1 0 0,0 0 0,0 0 0,0 1 0,1-1 0,3-1 0,0 1 0,-1 0 0,1 0 0,0 1 0,0 0 0,0 0 0,0 1 0,0 0 0,0 0 0,1 1 0,-1-1 0,0 2 0,0-1 0,0 1 0,0 0 0,12 4 0,-12-3 0,-1 0 0,0 1 0,0 0 0,0 0 0,-1 1 0,1-1 0,-1 1 0,0 0 0,0 1 0,0-1 0,-1 1 0,1 0 0,-1 0 0,0 1 0,-1-1 0,1 1 0,-1 0 0,0 0 0,0 0 0,-1 0 0,3 11 0,-3-9 0,0-1 0,-1 1 0,0-1 0,0 1 0,-1 0 0,0-1 0,0 1 0,-1 0 0,0-1 0,0 1 0,-1-1 0,0 1 0,0-1 0,0 0 0,-1 0 0,0 0 0,-1 0 0,-6 10 0,6-12 0,0-1 0,-1 0 0,1 0 0,-1 0 0,1 0 0,-1-1 0,0 0 0,0 0 0,-1 0 0,1 0 0,-1-1 0,1 0 0,-1 0 0,0-1 0,0 1 0,0-1 0,0-1 0,0 1 0,1-1 0,-1 0 0,0 0 0,0-1 0,0 1 0,-11-4 0,7 2 0,1-1 0,0 0 0,0 0 0,1-1 0,-1 0 0,1-1 0,0 1 0,0-2 0,0 1 0,1-1 0,0 0 0,0-1 0,0 1 0,1-2 0,-6-8 0,-5-13-1365,4 1-5461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23.7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24575,'1'1'0,"0"-1"0,1 0 0,-1 1 0,0-1 0,0 1 0,0-1 0,0 1 0,0-1 0,0 1 0,0 0 0,0 0 0,-1-1 0,1 1 0,0 0 0,0 0 0,-1 0 0,1 0 0,0 0 0,-1 0 0,1 0 0,-1 0 0,1 0 0,-1 0 0,1 2 0,9 36 0,-7-26 0,37 180 5,-33-145-233,2 0-1,2-1 1,2-1 0,2 0-1,32 68 1,-33-88-6598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24.1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30 234 24575,'5'5'0,"8"2"0,0 5 0,4 0 0,4-1 0,-1-4-8191</inkml:trace>
  <inkml:trace contextRef="#ctx0" brushRef="#br0" timeOffset="1">0 20 24575,'0'-5'0,"5"-2"0,2 0-8191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24.4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24575,'0'5'0,"5"7"0,2 7 0,5 5 0,0 3 0,4-2 0,-2 0 0,3-5 0,3-6 0,4-5 0,-2-9 0,-6-10 0,1-3 0,-3-5 0,-5-4 0,-2 1-8191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24.8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2 235 24575,'6'1'0,"-1"-1"0,1 0 0,-1-1 0,1 1 0,-1-1 0,0 0 0,1-1 0,-1 1 0,0-1 0,0 0 0,0 0 0,0-1 0,0 1 0,0-1 0,-1 0 0,5-4 0,-5 2 0,-1 1 0,0-1 0,1 0 0,-2 0 0,1 0 0,0 0 0,-1 0 0,0-1 0,0 1 0,-1-1 0,0 1 0,0-1 0,0 0 0,0 1 0,-1-8 0,0 3 0,-1 1 0,0-1 0,-1 0 0,0 1 0,0-1 0,-1 1 0,-4-10 0,7 17 0,-1 0 0,0 0 0,0 0 0,0 0 0,0 0 0,-1 1 0,1-1 0,0 0 0,-1 1 0,1-1 0,-1 1 0,1-1 0,-1 1 0,0 0 0,0 0 0,-2-2 0,3 3 0,-1 0 0,0 0 0,1 0 0,-1 0 0,1 0 0,-1 1 0,0-1 0,1 0 0,-1 1 0,1-1 0,-1 1 0,1-1 0,-1 1 0,1 0 0,0 0 0,-1-1 0,1 1 0,0 0 0,0 0 0,-1 0 0,1 1 0,0-1 0,0 0 0,0 0 0,-1 2 0,-4 6 0,0 0 0,1 0 0,0 0 0,1 1 0,0 0 0,0 0 0,1 0 0,0 0 0,1 0 0,0 0 0,1 1 0,0-1 0,1 21 0,0-24 0,1 0 0,0-1 0,0 1 0,0-1 0,1 1 0,0-1 0,0 0 0,1 0 0,0 0 0,5 8 0,-6-10 0,0-1 0,1 0 0,0 0 0,0 0 0,0 0 0,0-1 0,0 1 0,1-1 0,-1 0 0,1 0 0,-1 0 0,1 0 0,0-1 0,0 1 0,0-1 0,0 0 0,7 1 0,13-3-1365,-5-4-5461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25.1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1 117 24575,'0'-11'0,"0"1"0,0 0 0,0 1 0,1-1 0,1 0 0,2-10 0,-4 18 0,1 0 0,-1 0 0,1 0 0,0 1 0,0-1 0,0 0 0,0 0 0,0 1 0,1-1 0,-1 0 0,0 1 0,1-1 0,-1 1 0,1 0 0,-1 0 0,1-1 0,0 1 0,0 0 0,-1 0 0,1 0 0,0 1 0,0-1 0,0 0 0,0 1 0,0-1 0,0 1 0,0 0 0,0-1 0,0 1 0,2 0 0,23 0 0,-16 0 0,0-1 0,-1 2 0,1 0 0,0 0 0,12 3 0,-19-2 0,-1-1 0,1 1 0,0 0 0,0 0 0,-1 0 0,0 0 0,1 1 0,-1-1 0,0 1 0,0 0 0,0 0 0,0 0 0,-1 0 0,1 0 0,-1 1 0,0-1 0,2 6 0,6 10-108,-3-5-206,0 0 0,1 0-1,14 17 1,-9-16-6512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25.4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24575,'5'11'0,"2"8"0,5 6 0,0 5 0,-1 1 0,2 2 0,-1-1 0,-3 1 0,3-1 0,-1-1 0,-3 0 0,4 0 0,-1 0 0,-3-1 0,3 1 0,0-1 0,3 1 0,-1-6-8191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45.66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1098 2022 24575,'2'-119'0,"-5"-191"0,-2 275 0,-1 1 0,-2 1 0,-18-49 0,-10-40 0,17 35 0,-47-132 0,40 164 0,-2 1 0,-3 2 0,-48-64 0,-74-69 0,3 5 0,128 149 0,-3 2 0,0 1 0,-1 1 0,-2 1 0,-1 1 0,-1 2 0,0 1 0,-40-21 0,23 12-29,38 25-104,0-1-1,0 2 0,0-1 1,-1 1-1,1 0 0,-1 1 1,0 0-1,-1 1 1,-11-3-1,-1 4-6692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25.8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24 24575,'0'-5'0,"5"-2"0,7 1 0,7 1 0,-1 6 0,3 3 0,3 2 0,-3 9 0,-5 2-8191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26.1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24575,'0'12'0,"0"0"0,1 0 0,1-1 0,0 1 0,0 0 0,1-1 0,0 1 0,9 19 0,-8-25 0,-1 0 0,1-1 0,0 1 0,0-1 0,1 1 0,0-1 0,0 0 0,0-1 0,0 0 0,1 1 0,-1-2 0,1 1 0,0-1 0,1 1 0,-1-2 0,11 4 0,-12-4 0,-1 0 0,1-1 0,0 1 0,0-1 0,-1-1 0,1 1 0,0-1 0,0 0 0,0 0 0,0 0 0,0 0 0,0-1 0,0 0 0,-1 0 0,6-2 0,-7 1 0,1 0 0,-2 0 0,1-1 0,0 1 0,0-1 0,-1 1 0,1-1 0,-1 0 0,0 0 0,0 0 0,0 0 0,0 0 0,-1-1 0,1 1 0,-1 0 0,0-1 0,0 1 0,0-1 0,0 1 0,0-8 0,1-8 0,0 0 0,-1 0 0,-1 0 0,-3-23 0,5 47 7,-1-1 0,1 0-1,-1 1 1,1-1 0,1 0-1,-1 0 1,0 0-1,1-1 1,0 1 0,0-1-1,0 1 1,0-1 0,1 0-1,-1 0 1,1 0 0,0-1-1,7 5 1,-1-2-219,0 1 0,0-2 0,1 1-1,-1-1 1,1-1 0,17 3 0,-1-2-6614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26.5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25 297 24575,'-1'-46'0,"-13"-71"0,6 67 0,7 45 0,1 0 0,0 1 0,-1-1 0,2 0 0,-1 1 0,0-1 0,1 0 0,0 1 0,0-1 0,0 1 0,1-1 0,0 1 0,3-8 0,-4 11 0,0 0 0,0 0 0,-1 0 0,1 1 0,0-1 0,0 0 0,0 0 0,0 1 0,0-1 0,0 0 0,0 1 0,0-1 0,0 1 0,0 0 0,0-1 0,0 1 0,0 0 0,0-1 0,0 1 0,0 0 0,1 0 0,1 0 0,0 1 0,-1 0 0,1-1 0,0 1 0,-1 0 0,1 1 0,-1-1 0,1 0 0,-1 1 0,1 0 0,-1-1 0,0 1 0,0 0 0,3 3 0,8 11 0,0 1 0,-1 0 0,0 0 0,-1 1 0,-2 1 0,12 27 0,-21-46 0,0 1 0,0-1 0,0 0 0,0 1 0,0-1 0,0 1 0,0-1 0,0 0 0,0 1 0,0-1 0,0 0 0,0 1 0,1-1 0,-1 0 0,0 1 0,0-1 0,0 0 0,1 1 0,-1-1 0,0 0 0,1 0 0,-1 1 0,0-1 0,0 0 0,1 0 0,-1 0 0,0 1 0,1-1 0,-1 0 0,0 0 0,1 0 0,-1 0 0,1 0 0,-1 0 0,1 1 0,3-17 0,-2-40 0,-2 40 0,0 15 0,0-1 0,0 1 0,0 0 0,0-1 0,0 1 0,0-1 0,0 1 0,1-1 0,-1 1 0,0-1 0,1 1 0,-1 0 0,1-1 0,0 1 0,-1 0 0,1-1 0,0 1 0,0 0 0,0 0 0,0 0 0,0 0 0,0 0 0,1-1 0,-1 2 0,1 0 0,-1 0 0,0 0 0,0 0 0,0 1 0,1-1 0,-1 0 0,0 1 0,0-1 0,0 1 0,0 0 0,0-1 0,0 1 0,0 0 0,0-1 0,0 1 0,0 0 0,-1 0 0,1 0 0,1 2 0,6 7 0,0 0 0,-1 1 0,10 19 0,-1 4-455,2-1 0,23 32 0,-29-50-6371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26.9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2 211 24575,'4'-1'0,"0"0"0,0 0 0,0 0 0,-1-1 0,1 1 0,-1-1 0,1 0 0,-1 0 0,0 0 0,1 0 0,-1-1 0,0 1 0,4-5 0,34-40 0,-37 41 0,-1 0 0,0 0 0,0-1 0,0 1 0,-1 0 0,1-1 0,-2 0 0,1 0 0,-1 1 0,1-12 0,-2 16 0,1 0 0,-1 0 0,0 0 0,0 0 0,0 0 0,-1 0 0,1 1 0,0-1 0,-1 0 0,1 0 0,-1 0 0,0 0 0,1 0 0,-1 1 0,0-1 0,0 0 0,0 1 0,-1-1 0,1 1 0,0-1 0,0 1 0,-1 0 0,1-1 0,-1 1 0,1 0 0,-1 0 0,0 0 0,1 0 0,-1 0 0,0 0 0,0 1 0,0-1 0,1 0 0,-1 1 0,0 0 0,0-1 0,0 1 0,0 0 0,0 0 0,0 0 0,-2 0 0,0 1 0,1-1 0,0 1 0,-1 0 0,1-1 0,0 1 0,0 1 0,0-1 0,0 0 0,0 1 0,0 0 0,0 0 0,0 0 0,0 0 0,1 0 0,-1 0 0,1 1 0,0-1 0,0 1 0,-1 0 0,2-1 0,-1 1 0,0 0 0,1 0 0,-1 0 0,1 0 0,0 1 0,0-1 0,0 0 0,0 0 0,1 1 0,-1-1 0,1 1 0,0-1 0,0 5 0,0-1 0,0 0 0,0 1 0,0-1 0,1 1 0,0-1 0,1 0 0,0 0 0,0 0 0,0 0 0,1 0 0,0 0 0,0 0 0,1-1 0,0 0 0,4 7 0,0-6-151,0 1-1,0-2 0,1 1 0,0-1 1,0 0-1,0-1 0,1 0 1,16 7-1,-3-6-6674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27.2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 24575,'5'-5'0,"2"3"0,0 13 0,-2 9 0,-1 7 0,-2 3 0,0 3 0,-2 0 0,0 1 0,5-7 0,7-7 0,6-7 0,1-6-8191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27.6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68 24575,'0'16'0,"-1"-5"0,1 0 0,0 1 0,1-1 0,0 0 0,1 0 0,5 17 0,-6-25 0,1 0 0,-1 0 0,1 0 0,0 0 0,0-1 0,0 1 0,0-1 0,0 0 0,1 1 0,-1-1 0,1 0 0,-1 0 0,1-1 0,0 1 0,0 0 0,0-1 0,0 0 0,0 0 0,0 0 0,0 0 0,0 0 0,0 0 0,1-1 0,-1 0 0,0 1 0,0-1 0,6-1 0,-6 1 0,1 1 0,-1-1 0,0 0 0,0-1 0,0 1 0,0 0 0,0-1 0,0 0 0,1 0 0,-1 0 0,-1 0 0,1 0 0,0 0 0,0-1 0,0 1 0,-1-1 0,1 0 0,-1 0 0,1 0 0,-1 0 0,0 0 0,0-1 0,0 1 0,0-1 0,0 1 0,0-1 0,-1 0 0,1 0 0,-1 1 0,0-1 0,0 0 0,0 0 0,0-4 0,0 1 0,-1 0 0,0 0 0,0 0 0,0 0 0,-1 0 0,0 0 0,0 0 0,-1 0 0,0 0 0,0 0 0,0 1 0,-1-1 0,1 1 0,-1-1 0,-1 1 0,-4-6 0,4 6-80,-1 0 0,1 0-1,-1 0 1,-1 1 0,1 0-1,-1 0 1,1 0 0,-1 1-1,0 0 1,0 0 0,-1 0 0,1 1-1,-1 0 1,1 0 0,-1 1-1,-8-2 1,-11 1-6746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28.0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24575,'10'1'0,"0"1"0,0-1 0,0 1 0,0 1 0,0 0 0,-1 1 0,1 0 0,-1 0 0,0 1 0,0 0 0,-1 0 0,0 1 0,0 0 0,8 8 0,14 14 0,0 2 0,25 34 0,-46-53 0,41 58 0,-3 1 0,74 154 0,-120-221 0,39 80 0,40 120 0,-62-141 0,-3 1 0,-3 1 0,-3 0 0,2 85 0,-11-123 0,-2 0 0,0-1 0,-2 1 0,0-1 0,-2 0 0,-15 44 0,-74 139 0,54-123 0,32-66-105,-1 1 0,-1-1 0,0-1 0,-1 0 0,-2-1 0,1 0 0,-2-1 0,0-1 0,-1 0 0,0-1 0,-2-1 0,-35 22 0,35-26-6721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31.5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1 659 24575,'3'0'0,"0"-1"0,0 0 0,-1-1 0,1 1 0,0 0 0,-1-1 0,1 0 0,0 1 0,-1-1 0,0 0 0,1 0 0,-1 0 0,0-1 0,0 1 0,-1 0 0,1-1 0,0 0 0,1-2 0,28-52 0,-20 25 0,-1-1 0,-1 0 0,-2 0 0,6-61 0,-11 64 0,2 0 0,1 1 0,1-1 0,1 1 0,2 1 0,22-49 0,-27 69 0,1 0 0,0 1 0,0 0 0,0 0 0,1 0 0,1 0 0,-1 1 0,1 0 0,9-6 0,-14 10 0,0 1 0,1 0 0,-1-1 0,1 1 0,-1 0 0,1 0 0,-1 1 0,1-1 0,-1 0 0,1 1 0,0 0 0,0 0 0,-1-1 0,1 2 0,0-1 0,-1 0 0,1 0 0,0 1 0,-1-1 0,1 1 0,0 0 0,-1 0 0,1 0 0,-1 0 0,0 1 0,1-1 0,-1 0 0,0 1 0,0 0 0,0 0 0,0-1 0,0 1 0,3 4 0,12 16 0,-1 0 0,-2 2 0,21 41 0,23 36 0,-14-38 0,2-2 0,90 91 0,-130-147 0,-1 0 0,1 1 0,-1 0 0,-1 0 0,8 12 0,-12-17 0,1 0 0,-1 0 0,1 0 0,-1 0 0,1 0 0,-1 0 0,0 0 0,1 0 0,-1 1 0,0-1 0,0 0 0,0 0 0,0 0 0,0 0 0,0 1 0,0-1 0,0 0 0,-1 0 0,1 0 0,0 0 0,-1 0 0,1 0 0,-1 1 0,1-1 0,-1 0 0,0 0 0,1 0 0,-1-1 0,0 1 0,0 0 0,1 0 0,-1 0 0,0 0 0,0-1 0,0 1 0,0 0 0,0-1 0,0 1 0,0-1 0,0 1 0,0-1 0,0 0 0,-1 1 0,1-1 0,0 0 0,-1 0 0,-26 6 0,0-2 0,0-2 0,0 0 0,0-2 0,-48-5 0,-9 1 0,53 4-102,10-1-214,1 0 0,-1 2 1,-32 6-1,28-1-6510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29.9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24575,'3'1'0,"-1"-1"0,0 1 0,1 0 0,-1 0 0,0 0 0,0 0 0,0 0 0,0 1 0,0-1 0,0 0 0,0 1 0,-1 0 0,1-1 0,0 1 0,-1 0 0,1 0 0,-1 0 0,0 0 0,0 0 0,0 0 0,2 3 0,21 54 0,-21-50 0,10 37 0,-1 0 0,8 80 0,2 9 0,-16-107-117,-3-11-62,1 0 1,0 0 0,1 0 0,1 0-1,0-1 1,9 15 0,-4-16-6648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30.4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0 157 24575,'1'-7'0,"1"-1"0,0 1 0,0-1 0,0 1 0,1 0 0,0 0 0,0 0 0,1 0 0,0 0 0,0 1 0,1 0 0,-1 0 0,2 0 0,-1 0 0,0 1 0,1 0 0,0 0 0,0 0 0,1 1 0,10-6 0,-12 7 0,1 0 0,0 1 0,0-1 0,0 1 0,0 0 0,0 1 0,0-1 0,1 1 0,-1 0 0,0 1 0,10 0 0,-11 0 0,-1 1 0,0 0 0,0 0 0,0 0 0,0 0 0,0 1 0,0 0 0,0 0 0,0 0 0,-1 0 0,1 0 0,-1 1 0,0-1 0,1 1 0,-1 0 0,0 0 0,0 0 0,3 6 0,-2-2 0,0 0 0,0 1 0,-1 0 0,0 0 0,0 0 0,-1 0 0,0 0 0,0 0 0,-1 1 0,0-1 0,0 0 0,-1 1 0,0-1 0,-1 1 0,0-1 0,0 0 0,-1 1 0,0-1 0,0 0 0,-1 0 0,0 0 0,0-1 0,-1 1 0,0-1 0,-7 10 0,3-3 0,22-19 0,10-3 0,-20 8 0,0-1 0,0 1 0,0 0 0,0 0 0,0 1 0,0-1 0,0 1 0,0 0 0,0 0 0,0 0 0,-1 1 0,1-1 0,0 1 0,-1 0 0,1 0 0,-1 0 0,1 1 0,-1-1 0,6 6 0,-4-2 0,-1 0 0,1 0 0,-1 0 0,0 1 0,0 0 0,-1-1 0,0 1 0,0 0 0,0 1 0,1 10 0,-2-8 0,0 1 0,-1-1 0,0 1 0,0-1 0,-2 1 0,1-1 0,-4 17 0,3-21 0,0 0 0,-1-1 0,1 1 0,-1-1 0,-1 0 0,1 0 0,-1 0 0,0 0 0,0 0 0,0 0 0,-1-1 0,1 1 0,-8 5 0,-38 21-1365,24-17-5461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46.54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31 709 24575,'2'-128'0,"-5"-143"0,-11 177 0,9 70 0,1 0 0,0 0 0,2 0 0,2-30 0,0 51 0,0 0 0,1 0 0,-1 1 0,1-1 0,-1 0 0,1 1 0,0-1 0,0 1 0,0-1 0,1 1 0,-1-1 0,1 1 0,-1 0 0,1 0 0,0 0 0,-1 0 0,1 0 0,0 0 0,5-3 0,-3 3 0,1 0 0,-1 0 0,1 0 0,-1 0 0,1 1 0,0 0 0,0 0 0,0 0 0,-1 0 0,8 1 0,7 1 0,0 0 0,0 2 0,-1 0 0,32 10 0,13 9 0,-1 2 0,58 34 0,67 27 0,-171-79-119,35 14 370,-48-19-358,-1 1 0,1-1 0,0 1 0,-1-1 1,1 1-1,-1 0 0,1 0 0,-1 0 0,0 0 0,0 1 0,0-1 0,0 1 0,2 3 0,0 9-6719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30.8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24575,'5'2'0,"0"-1"0,0 1 0,0 1 0,-1-1 0,1 1 0,-1 0 0,0 0 0,1 0 0,-1 0 0,-1 1 0,1 0 0,0-1 0,-1 1 0,4 6 0,5 3 0,29 29-118,231 262-1129,-256-283-5579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32.3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423 23 24575,'1'-10'0,"-3"-3"0,-18 19 0,3 2 0,0 2 0,0 0 0,1 1 0,1 1 0,0 1 0,0 0 0,-14 17 0,-6 13 0,-35 54 0,-8 11 0,25-53-1365,28-35-5461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34.2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24575,'11'1'0,"1"0"0,-1 1 0,1 0 0,-1 1 0,0 0 0,0 1 0,0 0 0,0 1 0,0 0 0,16 12 0,4 4 0,-1 1 0,27 28 0,72 84 0,-32-31 0,-83-88-1365,-3 0-5461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37.0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31 315 24575,'11'0'0,"-1"0"0,1 0 0,0 1 0,-1 1 0,1-1 0,0 2 0,-1 0 0,0 0 0,0 0 0,0 2 0,0-1 0,-1 1 0,1 0 0,-1 1 0,0 0 0,-1 1 0,0 0 0,0 0 0,0 1 0,-1 0 0,0 0 0,0 0 0,-1 1 0,7 14 0,-6-10 0,-1 0 0,0 0 0,-1 1 0,-1 0 0,0-1 0,-1 2 0,0-1 0,1 22 0,-4-32 0,0-1 0,0 1 0,0 0 0,0 0 0,-1-1 0,0 1 0,0-1 0,0 1 0,0-1 0,0 1 0,-1-1 0,1 1 0,-1-1 0,0 0 0,0 0 0,0 0 0,0 0 0,-1 0 0,1-1 0,-1 1 0,0-1 0,0 1 0,0-1 0,0 0 0,0 0 0,0 0 0,0-1 0,-1 1 0,1-1 0,-1 0 0,1 1 0,-1-2 0,1 1 0,-1 0 0,0-1 0,1 0 0,-6 0 0,-4 0 0,1-1 0,-1-1 0,1 0 0,0 0 0,-1-2 0,1 1 0,1-1 0,-1-1 0,1 0 0,-1-1 0,-15-11 0,22 14 0,0-1 0,0 0 0,1 0 0,-1 0 0,1 0 0,0-1 0,1 1 0,-1-1 0,1 0 0,0 0 0,-5-10 0,7 12 0,0-1 0,0 1 0,1-1 0,-1 1 0,1-1 0,0 0 0,0 1 0,0-1 0,0 0 0,0 1 0,1-1 0,0 0 0,0 1 0,0-1 0,0 1 0,0 0 0,1-1 0,0 1 0,-1 0 0,4-5 0,4-2 0,0 1 0,0-1 0,1 2 0,0-1 0,0 2 0,1-1 0,0 1 0,23-10 0,39-28 0,-54 30 0,0-1 0,-1-1 0,-1-1 0,-1 0 0,27-41 0,-39 52 0,0 0 0,0 0 0,-1 0 0,0-1 0,-1 1 0,1-1 0,-2 0 0,1 0 0,1-14 0,-4 17 0,1 0 0,0 0 0,-1 0 0,0 0 0,0 0 0,-1 1 0,1-1 0,-1 0 0,0 1 0,0-1 0,0 1 0,-1 0 0,0-1 0,0 1 0,0 0 0,0 1 0,-5-5 0,1 3 0,0 0 0,0 0 0,0 1 0,-1 0 0,0 0 0,0 0 0,0 1 0,0 1 0,0 0 0,-1 0 0,1 0 0,-1 1 0,-11 0 0,7 0 0,0 0 0,-1 2 0,1 0 0,0 0 0,0 1 0,0 1 0,0 0 0,-14 6 0,22-7 0,1 0 0,0 0 0,-1 1 0,1 0 0,0 0 0,1 0 0,-1 0 0,0 1 0,1-1 0,0 1 0,0 0 0,0 0 0,0 0 0,1 0 0,-1 0 0,1 1 0,0-1 0,-2 8 0,3-9 0,1 1 0,-1 0 0,0-1 0,1 1 0,0-1 0,0 1 0,0-1 0,1 1 0,-1 0 0,1-1 0,0 1 0,-1-1 0,2 0 0,-1 1 0,0-1 0,1 0 0,-1 1 0,1-1 0,0 0 0,0 0 0,1-1 0,-1 1 0,0 0 0,1-1 0,5 5 0,48 33-1365,-41-27-5461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40.1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24575,'5'5'0,"2"7"0,0 7 0,3 0 0,1 2 0,-2 2 0,-2 3 0,-3 2 0,-2 2 0,5 0 0,0 1 0,-1 0 0,-1 0 0,-2-5-8191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40.4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24575,'5'6'0,"7"6"0,2 7 0,-2 5 0,2 4 0,-1 2 0,-3 1 0,-2 1 0,1 0 0,0 0 0,-2-1 0,4 1 0,-1-2 0,-2 1 0,-1 0 0,-4-6-8191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42.0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56 35 24575,'1'0'0,"0"0"0,0-1 0,0 1 0,0 0 0,0 0 0,0-1 0,-1 1 0,1-1 0,0 1 0,0-1 0,0 1 0,-1-1 0,1 1 0,0-1 0,-1 0 0,1 1 0,-1-1 0,1 0 0,-1 0 0,1 1 0,-1-1 0,1 0 0,-1 0 0,1 0 0,-1 0 0,0 0 0,0 0 0,0 1 0,1-1 0,-1 0 0,0 0 0,0 0 0,0 0 0,0 0 0,-1-1 0,-2-7 0,-4 22 0,1 31 0,1 0 0,2 0 0,6 83 0,0-27 0,-3-13 0,0-67 0,0-59 0,0-13 0,-3 1 0,-12-70 0,9 57-4,6 52-147,-1 0-1,0 0 1,-1 0 0,0 1 0,0-1 0,-2 0-1,1 1 1,-8-15 0,6 18-6675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42.6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24575,'3'1'0,"-1"0"0,1-1 0,-1 1 0,0 0 0,1 0 0,-1 0 0,0 1 0,1-1 0,-1 0 0,0 1 0,0 0 0,0-1 0,0 1 0,0 0 0,-1 0 0,1 0 0,-1 0 0,1 0 0,-1 1 0,2 1 0,23 50 0,-26-53 0,62 199 0,-30-88 0,-19-65 0,-10-32 0,1 1 0,1-1 0,0 0 0,1 0 0,0 0 0,13 19 0,-11-29 0,-9-18 0,-9-22 0,-12-26-1365,13 32-5461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3:52.6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24575,'6'-3'0,"8"10"0,14 12 0,95 71 0,-51-39 0,93 86 0,-113-100-1365,-38-25-5461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3:53.3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1 442 24575,'1'-6'0,"-1"0"0,1 0 0,1 0 0,-1 1 0,1-1 0,0 0 0,1 0 0,-1 1 0,1 0 0,0-1 0,0 1 0,7-7 0,56-61 0,-29 36 0,137-174 0,-171 206-170,1 0-1,0 0 0,1 0 1,-1 1-1,1 0 0,0 0 1,6-4-1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11.75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2625 62 24575,'-61'-3'0,"0"-3"0,-69-16 0,63 10 0,-97-7 0,135 19 0,1 1 0,-1 2 0,1 0 0,0 2 0,0 1 0,1 1 0,-38 15 0,26-5 0,1 1 0,1 3 0,1 0 0,-45 36 0,-11 23 0,3 3 0,-114 139 0,184-200 0,-743 944 0,563-689 0,145-201 0,18-27 0,-33 60 0,64-102-97,1 0-1,-1 0 1,-1-1-1,1 0 1,-1 0-1,0-1 1,0 1-1,-1-1 1,0 0-1,0-1 1,0 0-1,0 0 0,-15 5 1,-3 3-6729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4:35.4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50 9 24575,'-17'-4'0,"-10"-1"0,21 12 0,10 13 0,0-14 0,0-1 0,0 1 0,1-1 0,0 1 0,0-1 0,0-1 0,0 1 0,1-1 0,0 0 0,11 7 0,14 10 0,160 141 0,-20-32 0,-80-71 0,-44-30 0,-1 3 0,-2 1 0,45 43 0,15 31-1365,-93-93-5461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07.0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0 180 24575,'15'-2'0,"-1"-1"0,0 0 0,0-1 0,0-1 0,-1 0 0,1 0 0,13-9 0,-1 1 0,109-35 0,-52 20 0,-53 17 0,0 1 0,0 2 0,0 0 0,33-2 0,-61 9 0,-1 1 0,1-1 0,0 1 0,0 0 0,-1 0 0,1 0 0,0 0 0,0 0 0,0 0 0,-1 1 0,1-1 0,0 0 0,0 1 0,-1-1 0,1 1 0,0 0 0,-1 0 0,1 0 0,-1-1 0,1 2 0,-1-1 0,0 0 0,1 0 0,-1 0 0,0 0 0,0 1 0,1-1 0,-1 1 0,0-1 0,-1 1 0,1-1 0,0 1 0,0 0 0,-1-1 0,1 1 0,-1 0 0,1-1 0,-1 1 0,0 0 0,1 0 0,-1-1 0,0 1 0,0 0 0,0 0 0,-1 0 0,1-1 0,0 1 0,-1 2 0,-3 12 0,-1 0 0,0 0 0,-1-1 0,-11 21 0,6-12 0,3-1 0,0 1 0,2 0 0,0 0 0,2 1 0,-3 40 0,9 129 0,1-78 0,-3-26-1365,0-64-5461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07.3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22 24575,'0'-1'0,"1"0"0,-1 0 0,0 0 0,1 0 0,-1 0 0,1 0 0,-1 0 0,1 0 0,-1 0 0,1 0 0,0 0 0,-1 0 0,1 0 0,0 0 0,0 1 0,0-1 0,0 0 0,0 0 0,0 1 0,0-1 0,0 1 0,0-1 0,0 1 0,0-1 0,0 1 0,0 0 0,0 0 0,1-1 0,-1 1 0,0 0 0,0 0 0,0 0 0,0 0 0,2 1 0,42 3 0,11 5-93,1-3 0,0-2 0,69-5-1,-69 1-898,-30-1-5834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08.5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150 147 24575,'-6'0'0,"0"-1"0,0 1 0,0-1 0,0-1 0,0 1 0,0-1 0,0 0 0,-8-4 0,13 6 0,0-1 0,0 1 0,0-1 0,0 0 0,0 0 0,0 1 0,0-1 0,0 0 0,0 0 0,1 0 0,-1 0 0,0 0 0,0 0 0,1 0 0,-1 0 0,1 0 0,-1-1 0,1 1 0,-1-2 0,1 2 0,0-1 0,0 1 0,1-1 0,-1 0 0,1 1 0,-1-1 0,1 1 0,-1-1 0,1 1 0,0-1 0,-1 1 0,1-1 0,0 1 0,0 0 0,0 0 0,0-1 0,0 1 0,1 0 0,1-1 0,5-5 0,1 0 0,1 0 0,-1 1 0,1 1 0,0 0 0,1 0 0,-1 1 0,14-4 0,90-18 0,-114 26 0,4-1 0,0 1 0,0-1 0,-1 1 0,1 0 0,0 0 0,0 0 0,0 0 0,-1 1 0,1 0 0,0 0 0,0 0 0,-1 0 0,1 0 0,-1 1 0,1 0 0,-1-1 0,0 1 0,0 0 0,6 5 0,-5-2 0,1 0 0,-1 0 0,0 0 0,0 1 0,0 0 0,-1-1 0,0 1 0,0 0 0,-1 1 0,4 11 0,-3-9 0,-1 1 0,0-1 0,-1 0 0,0 1 0,0-1 0,-1 1 0,0-1 0,-1 1 0,0 0 0,0-1 0,-1 0 0,-1 1 0,1-1 0,-1 0 0,-1 0 0,-6 12 0,4-14 0,0-1 0,0 0 0,-1 0 0,0-1 0,0 0 0,0 0 0,0-1 0,-1 1 0,0-2 0,0 1 0,0-1 0,0 0 0,-11 2 0,141-8 0,-113 4 0,0 0 0,0 1 0,0 0 0,-1 0 0,1 1 0,0 0 0,-1 0 0,0 1 0,0 0 0,0 1 0,0 0 0,-1 0 0,0 0 0,0 1 0,0 0 0,-1 1 0,0-1 0,0 1 0,0 0 0,-1 1 0,0-1 0,0 1 0,-1 0 0,0 0 0,-1 1 0,0-1 0,0 1 0,-1 0 0,0-1 0,0 1 0,-1 0 0,0 0 0,-1 13 0,-1-15 0,-1 0 0,-1 0 0,1 0 0,-1 0 0,0 0 0,-1-1 0,0 1 0,0-1 0,0 0 0,-1 0 0,1-1 0,-1 1 0,-7 5 0,-9 7 0,0-1 0,-27 16 0,15-13-136,-1-1-1,-1-2 1,0-1-1,-1-1 1,-1-3-1,0-1 1,-1-1-1,0-2 0,-76 5 1,88-12-6690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13.3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63 24575,'-1'-4'0,"1"-1"0,0 1 0,0-1 0,1 1 0,-1-1 0,1 1 0,0-1 0,0 1 0,1-1 0,-1 1 0,1 0 0,2-5 0,-4 9 0,1 0 0,-1 0 0,0 0 0,1 0 0,-1 0 0,1 0 0,-1 0 0,0 0 0,1 0 0,-1 0 0,0 0 0,1 0 0,-1 0 0,0 0 0,1 0 0,-1 0 0,1 0 0,-1 1 0,0-1 0,0 0 0,1 0 0,-1 0 0,0 0 0,1 1 0,-1-1 0,0 0 0,0 0 0,1 1 0,-1-1 0,0 0 0,0 1 0,1-1 0,-1 0 0,0 1 0,0-1 0,0 0 0,0 1 0,0-1 0,1 0 0,-1 1 0,0-1 0,0 0 0,0 1 0,0-1 0,0 0 0,0 1 0,0 0 0,4 19 0,0 27 0,-4 87 0,-2-95 0,2 0 0,1 0 0,11 65 0,25 122 0,-32-202-455,-2 1 0,1 35 0,-4-35-6371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14.0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90 374 24575,'0'-1'0,"0"0"0,0 1 0,0-1 0,0 0 0,0 1 0,0-1 0,1 0 0,-1 1 0,0-1 0,0 0 0,0 1 0,1-1 0,-1 1 0,0-1 0,1 0 0,-1 1 0,0-1 0,1 1 0,-1-1 0,1 1 0,-1-1 0,1 1 0,-1-1 0,1 1 0,-1 0 0,1-1 0,-1 1 0,1 0 0,0-1 0,-1 1 0,1 0 0,-1 0 0,1 0 0,0 0 0,-1-1 0,1 1 0,0 0 0,-1 0 0,1 0 0,0 0 0,-1 0 0,1 0 0,0 1 0,-1-1 0,1 0 0,0 0 0,-1 0 0,1 1 0,-1-1 0,2 1 0,30 16 0,-20-6 0,0 0 0,-1 1 0,0 1 0,-1 0 0,-1 0 0,0 0 0,0 1 0,-2 1 0,0 0 0,0 0 0,-1 0 0,-1 0 0,-1 1 0,0 0 0,-1 0 0,-1 0 0,0 0 0,-1 33 0,-1-46 0,-1 0 0,1 0 0,0 0 0,-1-1 0,1 1 0,-1 0 0,0-1 0,0 1 0,0-1 0,0 1 0,-1-1 0,1 1 0,-1-1 0,1 0 0,-1 1 0,0-1 0,-2 2 0,2-3 0,0 0 0,1 0 0,-1 0 0,0 0 0,0-1 0,0 1 0,0 0 0,0-1 0,0 1 0,0-1 0,0 0 0,0 0 0,0 0 0,-1 0 0,1 0 0,0 0 0,-4-1 0,1-1 0,-1 0 0,0 0 0,1 0 0,-1-1 0,1 0 0,0 0 0,0 0 0,0-1 0,0 0 0,0 0 0,1 0 0,0 0 0,0-1 0,-4-5 0,1-1 0,0 0 0,1-1 0,0 0 0,1 0 0,1 0 0,0 0 0,0-1 0,1 0 0,1 1 0,-2-20 0,4 26 0,0-1 0,0 1 0,0 0 0,1-1 0,0 1 0,0 0 0,1 0 0,0 0 0,0 0 0,0 0 0,0 0 0,1 0 0,0 1 0,0-1 0,1 1 0,0 0 0,0 0 0,0 0 0,0 1 0,1-1 0,-1 1 0,1 0 0,7-4 0,61-26 0,-56 27 0,0-1 0,31-17 0,-43 21 0,0 0 0,0 0 0,-1 0 0,1 0 0,-1-1 0,0 1 0,0-1 0,-1 0 0,1-1 0,-1 1 0,0-1 0,4-9 0,-3 3 0,1 0 0,-2 0 0,1-1 0,-2 1 0,3-18 0,-6 25 0,1 0 0,0 0 0,-1 1 0,0-1 0,0 0 0,-1 0 0,1 1 0,-1-1 0,0 1 0,0 0 0,-1-1 0,1 1 0,-1 0 0,0 0 0,0 1 0,0-1 0,-5-4 0,0 0 0,-2 1 0,1 0 0,-1 0 0,0 1 0,0 0 0,-1 1 0,0 0 0,0 1 0,0 0 0,0 1 0,-1 0 0,1 0 0,-1 2 0,-23-2 0,28 3 0,0-1 0,0 1 0,0 1 0,1 0 0,-1 0 0,0 0 0,0 1 0,1-1 0,-1 2 0,1-1 0,0 1 0,0 0 0,0 0 0,0 1 0,0-1 0,1 1 0,-1 1 0,1-1 0,0 1 0,0 0 0,1 0 0,0 0 0,0 1 0,0-1 0,0 1 0,1 0 0,-3 7 0,4-10-62,1 0 0,0 0 0,0 0 0,0 0 0,0 1 0,1-1 0,-1 0 0,1 0 0,0 0 0,0 0 0,0 1 0,0-1-1,0 0 1,1 0 0,0 0 0,-1 0 0,1 1 0,0-1 0,1 0 0,-1 0 0,3 4 0,9 7-6764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22.3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209 189 24575,'1'3'0,"1"0"0,1 0 0,-1 0 0,0 0 0,1 0 0,0 0 0,-1-1 0,5 4 0,5 6 0,31 38 0,7 6 0,-3 2 0,-2 2 0,-3 2 0,36 70 0,-76-128 0,0-1 0,0 1 0,-1 0 0,0-1 0,1 1 0,-1 0 0,0 0 0,-1 0 0,1 0 0,-1 0 0,0 0 0,0 0 0,0 0 0,0 0 0,-1 0 0,0 0 0,0 0 0,-1 6 0,0-7 0,-1 0 0,1 0 0,0 0 0,-1-1 0,1 1 0,-1 0 0,0-1 0,0 0 0,0 0 0,0 0 0,0 0 0,0 0 0,-1 0 0,1-1 0,-1 0 0,1 0 0,-1 0 0,1 0 0,-1 0 0,-4 0 0,-5 1 0,0-1 0,1 0 0,-1-1 0,0 0 0,0-1 0,1 0 0,-1-1 0,0 0 0,1-1 0,0-1 0,-23-9 0,28 10 0,0-1 0,-1 0 0,2-1 0,-1 0 0,0 0 0,1 0 0,0-1 0,0 0 0,1 0 0,0-1 0,0 1 0,0-1 0,1 0 0,0 0 0,0-1 0,1 1 0,0-1 0,0 0 0,-3-13 0,4 10 0,1 1 0,0-1 0,0 0 0,1 1 0,0-1 0,1 0 0,0 1 0,1-1 0,0 1 0,1-1 0,0 1 0,0 0 0,1 0 0,0 0 0,6-9 0,8-9 0,1 2 0,1 0 0,36-36 0,-13 15 0,-32 36 0,-1-1 0,-1 0 0,0-1 0,-1 1 0,0-2 0,7-16 0,-14 27 0,0 0 0,0 0 0,0 0 0,0 0 0,-1 0 0,1 0 0,-1 0 0,0 0 0,0 0 0,0 0 0,0 0 0,0 0 0,-1 0 0,1-1 0,-1 2 0,0-1 0,0 0 0,0 0 0,0 0 0,-1 0 0,1 0 0,-1 1 0,1-1 0,-1 1 0,0-1 0,0 1 0,0 0 0,-1 0 0,1 0 0,0 0 0,-1 0 0,1 0 0,-1 1 0,0-1 0,1 1 0,-1 0 0,-3-2 0,-15-5 0,0 0 0,0 1 0,0 1 0,-1 1 0,0 1 0,0 1 0,-1 0 0,1 2 0,0 1 0,-36 4 0,49-1 0,0 1 0,0-1 0,1 2 0,-1-1 0,1 1 0,0 0 0,1 1 0,-1 0 0,1 0 0,0 1 0,1-1 0,-1 2 0,1-1 0,1 1 0,0-1 0,0 2 0,0-1 0,1 0 0,0 1 0,0 0 0,-1 9 0,4-15-49,1 0 1,0 0-1,0 0 0,0 0 0,0 0 1,1-1-1,-1 1 0,1 0 0,0 0 1,0 0-1,0-1 0,0 1 0,0 0 1,1-1-1,-1 1 0,1-1 0,-1 1 1,1-1-1,0 0 0,0 0 0,0 0 1,0 0-1,1 0 0,-1 0 0,0-1 0,1 1 1,2 1-1,21 12-6777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23.0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1 24575,'-1'61'0,"3"-1"0,2 1 0,21 101 0,-19-138 0,55 188 0,-56-201-325,0 0 0,1 0 1,11 14-1,-17-25 259,10 16-6760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23.3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24575,'4'1'0,"1"-1"0,-1 1 0,0 1 0,0-1 0,1 0 0,-1 1 0,0 0 0,-1 0 0,1 0 0,0 0 0,0 1 0,-1-1 0,0 1 0,1 0 0,-1 0 0,0 0 0,-1 1 0,1-1 0,0 1 0,2 5 0,6 9 0,-1 0 0,13 36 0,-7-6 0,-2 1 0,13 85 0,-2-3 0,11 13-1365,-32-122-5461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25.3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57 125 24575,'-2'0'0,"1"0"0,-1 0 0,1 1 0,-1-1 0,1 0 0,-1 0 0,1-1 0,-1 1 0,1 0 0,-1 0 0,1-1 0,-1 1 0,1-1 0,-1 1 0,1-1 0,0 0 0,-1 0 0,1 1 0,0-1 0,0 0 0,-1 0 0,1 0 0,0 0 0,0 0 0,0-1 0,0 1 0,0 0 0,1 0 0,-1-1 0,0 1 0,1 0 0,-1-1 0,0 1 0,1-1 0,0 1 0,-1-1 0,1 1 0,0-1 0,0 1 0,0-1 0,0-2 0,0 1 0,1-1 0,0 1 0,0 0 0,0-1 0,0 1 0,1 0 0,0 0 0,-1 0 0,1 0 0,0 0 0,0 0 0,0 0 0,1 1 0,-1-1 0,1 1 0,-1-1 0,5-2 0,0 1 0,0 0 0,0 0 0,0 1 0,0 0 0,1 0 0,-1 1 0,1 0 0,0 0 0,-1 1 0,1 0 0,0 0 0,0 1 0,0 0 0,0 0 0,-1 1 0,15 2 0,-17-1 0,0-1 0,-1 1 0,0 0 0,1 0 0,-1 1 0,0-1 0,0 1 0,0 0 0,0 0 0,-1 0 0,1 1 0,-1-1 0,0 1 0,0 0 0,0 0 0,0 0 0,-1 0 0,1 0 0,-1 0 0,0 1 0,-1-1 0,1 1 0,-1 0 0,0-1 0,0 1 0,0 0 0,0 8 0,-1-4 0,0-1 0,-1 1 0,1-1 0,-2 0 0,1 1 0,-1-1 0,0 0 0,-1 0 0,0 0 0,0 0 0,-1-1 0,0 1 0,-6 8 0,-8 8 0,0-1 0,-34 31 0,33-35 0,1 1 0,-29 39 0,37-44 0,1 1 0,0 0 0,1 0 0,1 1 0,0 0 0,-5 25 0,11-37 0,0 0 0,0-1 0,1 1 0,-1 0 0,1 0 0,1-1 0,-1 1 0,1 0 0,-1 0 0,1-1 0,0 1 0,1 0 0,-1-1 0,1 1 0,0-1 0,0 0 0,1 0 0,-1 0 0,1 0 0,0 0 0,0 0 0,0 0 0,0-1 0,1 0 0,0 0 0,-1 0 0,1 0 0,7 3 0,-4-1-59,1 0 0,-1 0-1,1-1 1,1-1-1,-1 1 1,0-1 0,1-1-1,-1 0 1,1 0 0,0 0-1,0-1 1,0-1 0,-1 1-1,1-1 1,0-1-1,0 0 1,0 0 0,0-1-1,-1 0 1,1 0 0,-1-1-1,12-5 1,0-4-6767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12.33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 24575,'1'0'0,"0"0"0,0 0 0,0 0 0,0 0 0,0 0 0,0 0 0,0 0 0,0 0 0,0 1 0,0-1 0,0 0 0,0 1 0,0-1 0,0 0 0,0 1 0,0-1 0,0 1 0,1 1 0,5 25 0,5 105 0,-7-61 0,24 121 0,-19-148 0,2 6 0,21 61 0,-29-99 0,1 0 0,1 0 0,0-1 0,0 1 0,1-1 0,1 0 0,-1-1 0,2 0 0,0 0 0,11 9 0,-16-15 0,1 0 0,-1-1 0,1 0 0,0 0 0,0 0 0,0 0 0,1-1 0,-1 0 0,1 0 0,-1 0 0,1-1 0,0 0 0,-1 0 0,1 0 0,0-1 0,0 0 0,-1 0 0,1 0 0,9-2 0,-5-2 0,1 0 0,-1 0 0,0-1 0,-1 0 0,1 0 0,-1-1 0,0 0 0,0-1 0,9-10 0,7-7 36,-1-1 0,22-32 0,-27 32-527,1 1 0,46-43 0,-51 56-6335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25.7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158 1 24575,'-16'14'0,"2"0"0,0 2 0,1 0 0,1 0 0,0 1 0,1 1 0,1 0 0,1 0 0,0 1 0,1 0 0,1 0 0,1 1 0,1 0 0,1 0 0,1 0 0,0 1 0,1 0 0,2 22 0,0-29 0,1 0 0,0 0 0,1 0 0,0 0 0,1 0 0,1-1 0,0 1 0,9 18 0,-8-24 0,0 0 0,0-1 0,1 1 0,-1-1 0,2 0 0,-1-1 0,1 1 0,0-1 0,0-1 0,1 1 0,0-1 0,0-1 0,16 8 0,-18-9 0,1 0 0,1-1 0,-1 0 0,0 0 0,0 0 0,1-1 0,-1 0 0,1 0 0,-1-1 0,1 0 0,-1-1 0,1 1 0,-1-1 0,11-3 0,-13 2 0,-1 0 0,1 0 0,-1 0 0,1 0 0,-1-1 0,0 0 0,0 0 0,0 0 0,0 0 0,-1-1 0,1 1 0,-1-1 0,0 0 0,0 0 0,0 0 0,-1 0 0,1-1 0,-1 1 0,0-1 0,0 1 0,-1-1 0,0 0 0,2-5 0,-3 7-4,1-1 0,0 1 0,-1 0-1,0-1 1,0 1 0,0-1 0,0 1-1,-1 0 1,1-1 0,-1 1 0,0 0-1,0-1 1,0 1 0,0 0 0,-1 0 0,1 0-1,-1 0 1,-2-3 0,0 1 24,0 1 0,0 0 0,0-1 0,-1 2 0,0-1 0,1 0 0,-1 1 0,-1 0 0,-8-4 0,-1 1-232,-1 1 0,0 0 0,0 1-1,0 0 1,-1 2 0,-25-2 0,13 4-6614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28.0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1 316 24575,'5'-10'0,"2"-9"0,5-7 0,5-3 0,6-3 0,-2 0 0,1 4 0,-3 2 0,0 6 0,2 1 0,3 3 0,-2 0 0,-1 2 0,-3-1 0,-5 2-8191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28.5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24575,'1'3'0,"1"0"0,0-1 0,0 1 0,0-1 0,0 0 0,0 1 0,1-1 0,-1 0 0,1 0 0,0-1 0,-1 1 0,1 0 0,0-1 0,5 2 0,0 1 0,34 20 0,0 1 0,-2 2 0,-1 2 0,-1 2 0,57 58 0,-72-63 0,2-1 0,44 33 0,-35-22-1365,-21-17-5461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29.3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24575,'8'6'0,"1"0"0,-1 0 0,1-1 0,1 0 0,-1-1 0,14 5 0,22 10 0,1 9 0,0 2 0,-2 1 0,-1 3 0,-2 1 0,-1 3 0,-2 0 0,35 48 0,-43-45 67,38 69 0,9 14-1566,-62-104-5327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30.1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1 541 24575,'1'0'0,"-1"1"0,1-1 0,0 1 0,0-1 0,0 0 0,-1 1 0,1-1 0,0 0 0,0 1 0,0-1 0,0 0 0,-1 0 0,1 0 0,0 0 0,0 0 0,0 0 0,0 0 0,0 0 0,0 0 0,-1-1 0,1 1 0,0 0 0,0 0 0,0-1 0,0 1 0,-1-1 0,1 1 0,0 0 0,0-1 0,-1 0 0,1 1 0,0-1 0,-1 1 0,1-1 0,-1 0 0,1 1 0,-1-1 0,1 0 0,-1 0 0,1 1 0,0-3 0,24-40 0,-20 33 0,235-369 0,-228 363-273,1 2 0,0-1 0,1 2 0,17-14 0,-12 14-6553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16.9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24575,'0'615'0,"0"-604"-227,1 0-1,0 0 1,0 0-1,1-1 1,5 15-1,0-6-6598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17.3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97 68 24575,'-1'19'0,"-2"0"0,0 1 0,-1-1 0,-1 0 0,-11 26 0,-12 53 0,26-90 0,1 1 0,0 0 0,0 0 0,1-1 0,1 1 0,-1 0 0,1 0 0,1-1 0,2 11 0,-3-15 0,1 0 0,-1-1 0,1 1 0,0 0 0,0-1 0,1 0 0,-1 1 0,0-1 0,1 0 0,0 0 0,0 0 0,0-1 0,0 1 0,0-1 0,1 1 0,-1-1 0,1 0 0,-1 0 0,1-1 0,0 1 0,0-1 0,-1 0 0,1 0 0,0 0 0,0 0 0,0-1 0,1 1 0,-1-1 0,6-1 0,-2 1 0,0-1 0,0 0 0,0-1 0,-1 1 0,1-1 0,-1-1 0,1 0 0,-1 0 0,0 0 0,0-1 0,0 0 0,0 0 0,-1-1 0,9-8 0,-5 4 0,-1-1 0,-1-1 0,0 1 0,0-1 0,-1-1 0,-1 1 0,0-1 0,0 0 0,-2-1 0,1 1 0,-1-1 0,-1 0 0,0 0 0,-1 0 0,-1-1 0,0 1 0,0 0 0,-1-1 0,-4-20 0,2 26 0,-1 0 0,0-1 0,-1 2 0,0-1 0,0 0 0,-1 1 0,0 0 0,0 0 0,-1 0 0,0 0 0,0 1 0,0 0 0,-1 1 0,0-1 0,0 1 0,0 0 0,-1 1 0,1 0 0,-10-3 0,8 2 0,0 1 0,0 1 0,0 0 0,-1 0 0,1 1 0,-1 0 0,0 0 0,1 1 0,-1 1 0,0 0 0,0 0 0,0 0 0,1 2 0,-1-1 0,0 1 0,-17 6 0,24-7-68,1 1 0,-1 0-1,0 0 1,0 0 0,1 0 0,-1 0-1,1 1 1,0-1 0,-1 1 0,1-1-1,0 1 1,1 0 0,-1 0 0,0 0-1,1 0 1,0 0 0,0 0-1,0 0 1,-1 4 0,-3 16-6758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29.0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1 715 24575,'6'0'0,"0"-1"0,1 0 0,-1-1 0,0 0 0,0 1 0,0-2 0,0 1 0,-1-1 0,1 0 0,-1 0 0,1 0 0,-1-1 0,0 0 0,0 0 0,-1 0 0,5-6 0,12-13 0,-2 0 0,19-30 0,-10 13 0,232-323 0,-165 216-1365,-85 131-5461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30.4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24575,'0'5'0,"1"0"0,0 0 0,0 0 0,1 1 0,-1-1 0,1-1 0,0 1 0,1 0 0,-1 0 0,1-1 0,0 0 0,0 1 0,4 3 0,52 51 0,-54-54 0,246 257-253,-193-197-859,-37-42-5714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31.1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24575,'9'1'0,"1"2"0,-1-1 0,1 1 0,-1 1 0,0 0 0,0 0 0,-1 1 0,10 6 0,9 4 0,24 12 0,-2 2 0,-1 3 0,-2 2 0,73 67 0,-4 2 0,107 103 0,-152-144 96,12 12-1557,-67-56-5365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20.1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96 343 24575,'-2'-1'0,"0"1"0,0-1 0,1 0 0,-1 0 0,0 0 0,1 0 0,-1 0 0,1 0 0,-1 0 0,1 0 0,0-1 0,-1 1 0,1-1 0,0 1 0,0-1 0,0 1 0,0-1 0,-1-2 0,-18-36 0,18 35 0,-6-13 0,0-1 0,1 0 0,1-1 0,1 1 0,-5-34 0,10 49 0,-1-1 0,1 1 0,0 0 0,0 0 0,0-1 0,0 1 0,1 0 0,0 0 0,-1-1 0,2 1 0,-1 0 0,0 0 0,1 0 0,0 0 0,0 1 0,0-1 0,0 0 0,1 1 0,-1-1 0,1 1 0,0 0 0,0 0 0,0 0 0,1 0 0,-1 1 0,0-1 0,1 1 0,0 0 0,0 0 0,-1 0 0,1 1 0,8-3 0,-3 1 0,1 1 0,0 0 0,-1 1 0,1-1 0,0 2 0,0 0 0,-1 0 0,1 1 0,0 0 0,0 0 0,12 4 0,-10 0 0,0 0 0,1 0 0,-2 2 0,1-1 0,-1 1 0,0 1 0,18 16 0,-10-6 0,-2 0 0,0 2 0,-1 0 0,-1 0 0,-1 2 0,-1 0 0,-1 0 0,-1 1 0,-1 1 0,0-1 0,9 43 0,-6-8 0,-3 2 0,-2-1 0,-1 112 0,-8-146 0,-1-1 0,-2 1 0,0-1 0,-1 0 0,-2 0 0,0 0 0,-2-1 0,-22 44 0,13-36 0,0-1 0,-2-1 0,0-1 0,-3-1 0,-44 43 0,64-67 0,0 0 0,-1 0 0,1 0 0,-1 0 0,1-1 0,-1 0 0,0 0 0,0 0 0,0 0 0,0 0 0,0-1 0,0 0 0,-1 0 0,1 0 0,0 0 0,-9 0 0,9-2 0,0 0 0,1 1 0,-1-1 0,1-1 0,-1 1 0,0 0 0,1-1 0,0 0 0,-1 0 0,1 0 0,0 0 0,0 0 0,0-1 0,1 0 0,-6-5 0,0-2 0,1-1 0,0 0 0,1 0 0,0-1 0,1 1 0,0-1 0,1-1 0,0 1 0,1-1 0,-2-14 0,2 9 0,1-1 0,1 0 0,1 1 0,0-1 0,1 1 0,1-1 0,1 1 0,10-35 0,-10 46 0,-1 0 0,1 0 0,0 1 0,1-1 0,0 1 0,0 0 0,0 0 0,1 1 0,-1-1 0,1 1 0,1 0 0,-1 0 0,1 0 0,0 1 0,0 0 0,0 0 0,0 1 0,1-1 0,0 1 0,-1 1 0,1-1 0,0 1 0,0 1 0,1-1 0,9 0 0,-2 1 0,1 1 0,0 0 0,0 1 0,-1 1 0,1 0 0,0 1 0,-1 1 0,0 1 0,0 0 0,0 0 0,-1 2 0,1 0 0,-1 0 0,-1 2 0,21 15 0,8 12 0,-2 1 0,-1 2 0,38 50 0,-64-75-105,0 0 0,0-1 0,2 0 0,0-1 0,0-1 0,1-1 0,0 0 0,1-1 0,0 0 0,0-2 0,1 0 0,33 8 0,-25-9-6721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6:11.7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62 24575,'0'3'0,"0"-1"0,0 0 0,0 0 0,1 0 0,-1 1 0,1-1 0,-1 0 0,1 0 0,0 0 0,0 0 0,0 0 0,0 0 0,0 0 0,1 0 0,-1-1 0,0 1 0,1 0 0,-1-1 0,1 1 0,2 1 0,0 0 0,1-1 0,-1 1 0,1-1 0,-1 0 0,1 0 0,0-1 0,0 1 0,8 0 0,6 0 0,-1 0 0,1-2 0,35-3 0,-16-3 0,1-2 0,62-22 0,-55 16 0,18-7 0,-39 12 0,0 0 0,0 2 0,0 1 0,1 1 0,0 1 0,0 1 0,31 0 0,-56 3-50,1 0-1,-1 0 1,1 0-1,-1 0 0,1 0 1,-1 1-1,0-1 1,1 0-1,-1 0 1,0 1-1,1-1 0,-1 1 1,0 0-1,1-1 1,-1 1-1,0 0 1,0-1-1,0 1 0,0 0 1,0 0-1,0 0 1,0 0-1,0 0 1,0 0-1,0 1 1,0 0-1,-1 12-6775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6:13.2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0 123 24575,'35'13'0,"-5"-1"0,-17-10 0,1 0 0,-1 0 0,1-1 0,0-1 0,-1 0 0,1-1 0,-1 0 0,1-1 0,-1-1 0,1 0 0,-1-1 0,0-1 0,-1 1 0,1-2 0,-1 0 0,0-1 0,0 0 0,14-11 0,-15 10 0,1 1 0,0 1 0,0 0 0,0 0 0,0 1 0,1 1 0,0 0 0,0 1 0,19-3 0,8 3 0,73 3 0,-60 1 0,-24-2 0,-1-1 0,45-10 0,-42 6 0,53-4 0,315 11 0,-466 0 0,-121 17 0,-53 26 0,59-14 0,146-23 0,0 1 0,-54 22 0,67-21 0,-1 0 0,0-2 0,-1-1 0,0-1 0,0 0 0,0-2 0,-38-1 0,60-2-105,0 0 0,0-1 0,-1 1 0,1-1 0,0 0 0,0 0 0,0 0 0,0 0 0,0-1 0,1 1 0,-1-1 0,-5-3 0,-5-9-6721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6:14.1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101 0 24575,'-5'20'0,"5"-19"0,0 0 0,-1 0 0,1 0 0,0 0 0,-1 0 0,1 0 0,0 0 0,0 0 0,0 0 0,0 0 0,0 0 0,0 0 0,0 0 0,0 0 0,0 0 0,1 0 0,-1 0 0,0 0 0,1 0 0,-1 0 0,0 0 0,1-1 0,-1 1 0,1 0 0,0 0 0,-1 0 0,1-1 0,0 1 0,-1 0 0,1 0 0,0-1 0,0 1 0,0-1 0,-1 1 0,3 0 0,22 17 0,1-1 0,1-1 0,1-2 0,0 0 0,56 18 0,30 13 0,-101-38 0,1-1 0,-1 2 0,-1 0 0,1 0 0,10 11 0,-21-18 0,0 0 0,-1 1 0,1-1 0,-1 1 0,1-1 0,-1 1 0,0-1 0,1 1 0,-1 0 0,0 0 0,0 0 0,-1 0 0,1 0 0,0 0 0,0 0 0,-1 0 0,0 0 0,1 0 0,-1 0 0,0 0 0,0 0 0,0 0 0,0 1 0,0-1 0,-1 0 0,1 0 0,0 0 0,-1 0 0,0 0 0,1 0 0,-1 0 0,0 0 0,0 0 0,0-1 0,-1 1 0,1 0 0,0 0 0,0-1 0,-1 1 0,1-1 0,-1 1 0,0-1 0,1 0 0,-1 0 0,-3 2 0,-14 10 0,-1 0 0,-1-2 0,0 0 0,-27 10 0,-97 27 0,117-39 0,-50 9 33,59-14-313,0 0 1,0 1-1,0 1 1,-27 12-1,27-8-6546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6:22.0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65 24575,'0'307'0,"2"-289"0,0 0 0,1 0 0,1-1 0,0 1 0,12 27 0,-8-24 0,-1 1 0,-2 0 0,5 24 0,-8-16 0,5 25 0,-3-47 0,-1-12 0,-5-17 0,-18-39 0,3 0 0,2-2 0,-10-92 0,12 66 0,7 58 0,2 0 0,0-1 0,2-45 0,2 72 0,1 0 0,-1 1 0,1-1 0,0 1 0,0 0 0,0-1 0,1 1 0,-1 0 0,1-1 0,-1 1 0,1 0 0,0 0 0,0 1 0,1-1 0,-1 0 0,0 1 0,6-5 0,-3 3 0,1 1 0,-1-1 0,1 1 0,0 0 0,1 1 0,-1 0 0,0-1 0,1 2 0,6-2 0,0 1 0,1 0 0,0 1 0,-1 1 0,1 0 0,-1 1 0,1 1 0,-1 0 0,25 7 0,-30-6 0,0 1 0,0 0 0,-1 1 0,1 0 0,-1 0 0,0 1 0,0 0 0,-1 0 0,0 0 0,0 1 0,0 0 0,8 14 0,4 9 0,26 60 0,-42-85 0,3 7 0,-1-1 0,0 1 0,0 0 0,-2 0 0,1 1 0,-2-1 0,1 0 0,-2 21 0,0-26 0,-1 1 0,0 0 0,0-1 0,-1 1 0,0-1 0,0 0 0,-1 0 0,0 0 0,0 0 0,-1 0 0,1 0 0,-2-1 0,1 0 0,-1 0 0,-6 7 0,2-4-91,-1 0 0,0-1 0,-1 0 0,0-1 0,0 0 0,-1-1 0,0 0 0,0-1 0,0 0 0,-1-1 0,0 0 0,1-1 0,-1-1 0,-23 2 0,8-3-6735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6:25.7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69 1130 24575,'-11'-2'0,"11"-4"0,19-14 0,-15 17 0,-1 1 0,-1-1 0,1 1 0,0-1 0,0 0 0,-1 0 0,0 0 0,0 0 0,1 0 0,1-6 0,-4 8 0,0 0 0,0 1 0,0-1 0,0 0 0,0 1 0,0-1 0,-1 0 0,1 1 0,0-1 0,0 0 0,-1 1 0,1-1 0,0 1 0,-1-1 0,1 0 0,0 1 0,-1-1 0,1 1 0,-1-1 0,1 1 0,-1 0 0,1-1 0,-1 1 0,0-1 0,1 1 0,-1 0 0,1 0 0,-1-1 0,0 1 0,1 0 0,-1 0 0,0 0 0,1 0 0,-1-1 0,0 1 0,1 0 0,-1 0 0,0 1 0,1-1 0,-1 0 0,0 0 0,1 0 0,-1 0 0,0 0 0,1 1 0,-2-1 0,-32 12 0,29-8 0,1 0 0,0 0 0,0 1 0,0 0 0,0-1 0,1 1 0,0 1 0,0-1 0,0 0 0,0 1 0,1 0 0,0-1 0,0 1 0,1 0 0,-1 0 0,1 0 0,1 0 0,-1 0 0,1 1 0,0-1 0,1 7 0,-1-7 0,1-1 0,-1 1 0,1 0 0,0-1 0,0 1 0,0-1 0,1 1 0,0-1 0,0 0 0,1 0 0,-1 0 0,1 0 0,0 0 0,0 0 0,1-1 0,-1 0 0,1 1 0,0-1 0,0-1 0,1 1 0,-1 0 0,9 4 0,-8-7 0,-1 0 0,1 0 0,-1 0 0,0-1 0,1 0 0,-1 0 0,1 0 0,-1 0 0,1-1 0,-1 0 0,0 0 0,1 0 0,-1 0 0,0-1 0,0 1 0,0-1 0,0 0 0,0 0 0,0-1 0,-1 1 0,1-1 0,-1 0 0,6-6 0,10-8 0,-2-2 0,30-38 0,-41 48 0,15-22 0,-1-1 0,-1-1 0,-2 0 0,-1-2 0,-2 0 0,-1 0 0,-2-1 0,-1-1 0,7-62 0,-5-23 0,-6-199 0,-6 262 0,-1 26 0,-7-56 0,6 78 0,0 0 0,-1 0 0,0 1 0,-1-1 0,0 1 0,0-1 0,-1 1 0,-12-17 0,15 25 0,1 0 0,0 0 0,-1 0 0,0 0 0,1 0 0,-1 0 0,0 0 0,0 1 0,0-1 0,0 1 0,0-1 0,0 1 0,-1 0 0,1 0 0,0 0 0,-1 0 0,1 1 0,-1-1 0,1 0 0,0 1 0,-1 0 0,-4-1 0,4 2 0,0 0 0,0 0 0,0 0 0,0 1 0,0-1 0,0 1 0,1 0 0,-1-1 0,0 1 0,1 0 0,0 0 0,-1 1 0,1-1 0,0 0 0,-2 5 0,-6 7 0,2 1 0,0 0 0,0 0 0,1 0 0,-6 26 0,-3 26 0,3 0 0,3 1 0,3 0 0,3 1 0,3-1 0,10 84 0,1-76 0,4-1 0,3-1 0,41 112 0,-47-156 30,0 0 0,2 0 0,21 34 0,-29-57-55,0 1 0,0-1 0,1-1-1,0 1 1,0-1 0,0 0 0,12 8 0,-14-12-46,-1 0-1,1 0 1,0 0 0,-1-1-1,1 1 1,0-1 0,0 0-1,0 0 1,0 0 0,0-1-1,0 1 1,0-1 0,0 0-1,0 0 1,0-1 0,0 1-1,4-2 1,11-4-6755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6:26.2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249 65 24575,'0'-3'0,"0"1"0,0-1 0,0 0 0,-1 1 0,1-1 0,-1 1 0,0-1 0,0 1 0,0-1 0,0 1 0,0-1 0,0 1 0,-1 0 0,1-1 0,-1 1 0,0 0 0,1 0 0,-1 0 0,0 1 0,0-1 0,0 0 0,0 1 0,-1-1 0,1 1 0,0 0 0,-1-1 0,1 1 0,-1 0 0,1 1 0,-1-1 0,0 0 0,-3 0 0,2 1 0,-1-1 0,1 1 0,-1 0 0,0 0 0,1 0 0,-1 1 0,0-1 0,1 1 0,-1 0 0,1 1 0,0-1 0,-1 1 0,1 0 0,0 0 0,0 0 0,0 0 0,0 1 0,-5 3 0,-1 5 0,1 1 0,-1-1 0,2 1 0,0 1 0,0 0 0,2 0 0,-1 0 0,2 1 0,-1-1 0,2 1 0,0 1 0,-3 20 0,1 10 0,1 0 0,3 79 0,2-101 0,1 0 0,2-1 0,0 1 0,1-1 0,11 35 0,-11-49 0,-1 1 0,1 0 0,1-1 0,-1 0 0,1 0 0,1 0 0,0-1 0,0 0 0,0 0 0,1 0 0,0-1 0,0 0 0,0 0 0,1-1 0,16 9 0,-6-5 0,0-1 0,0-1 0,1 0 0,21 4 0,-34-10 0,1 0 0,0 0 0,0 0 0,0-1 0,0 0 0,0-1 0,0 0 0,0 0 0,0 0 0,0 0 0,0-1 0,0-1 0,-1 1 0,12-6 0,101-70-1365,-100 66-5461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6:26.9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1 308 24575,'5'-1'0,"1"0"0,-1 0 0,1 0 0,-1 0 0,0-1 0,0 0 0,0 0 0,0 0 0,0-1 0,0 0 0,-1 0 0,1 0 0,-1 0 0,0-1 0,0 1 0,0-1 0,0 0 0,-1-1 0,1 1 0,4-10 0,6-8 0,-2-1 0,-1-1 0,9-26 0,-13 33 0,21-88 0,-49 153 0,3 1 0,2 1 0,-17 89 0,8-30 0,17-75 0,2 1 0,1 1 0,2-1 0,2 1 0,5 68 0,-3-98-124,0 0 0,0 0 0,0-1 0,1 1 0,-1 0 0,1-1-1,1 1 1,-1-1 0,1 0 0,4 7 0,5 2-6702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6:27.3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153 34 24575,'0'6'0,"-1"0"0,0-1 0,0 1 0,0 0 0,-1-1 0,0 1 0,0-1 0,0 1 0,-1-1 0,0 0 0,-3 5 0,-45 54 0,12-17 0,34-39 0,0 0 0,0 1 0,1-1 0,0 1 0,1 0 0,-1 0 0,2 0 0,-4 19 0,6-25 0,-1 0 0,1 0 0,0 0 0,0 0 0,0 0 0,1 0 0,-1 0 0,1 0 0,0 0 0,-1 0 0,1 0 0,1 0 0,-1 0 0,0-1 0,1 1 0,-1 0 0,1-1 0,0 1 0,0-1 0,0 0 0,0 1 0,0-1 0,1 0 0,-1 0 0,1-1 0,-1 1 0,1 0 0,-1-1 0,1 1 0,0-1 0,4 1 0,-1 0 0,0 0 0,0 0 0,1-1 0,-1 0 0,1 0 0,-1-1 0,0 0 0,1 0 0,-1 0 0,1-1 0,-1 0 0,0 0 0,1 0 0,-1-1 0,0 0 0,9-5 0,-6 2 0,0 0 0,-1 0 0,0-1 0,0-1 0,0 1 0,-1-1 0,0-1 0,0 1 0,-1-1 0,6-9 0,-4 5 0,-1 1 0,-1-1 0,0 0 0,0 0 0,-2-1 0,1 1 0,-2-1 0,1 0 0,-2 0 0,0-1 0,0 1 0,-2 0 0,1-1 0,-2 1 0,1 0 0,-6-22 0,5 31-39,0 1 0,0-1 0,-1 1 0,0-1 0,0 1 0,0-1 0,0 1 0,0 0 0,-1 0 0,1 0 0,-1 0 0,0 0 0,0 1 0,0-1 0,0 1 0,0 0 0,-1 0 0,1 0 0,-1 0 0,1 1 0,-1-1 0,0 1 0,1 0 0,-1 0 0,0 0 0,0 1 0,0-1 0,0 1 0,0 0 0,0 0 0,0 0 0,1 1 0,-1-1 0,-6 3 0,-10 3-6787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6:27.7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24575,'9'1'0,"-1"1"0,1-1 0,-1 1 0,1 1 0,-1-1 0,0 2 0,0-1 0,-1 1 0,1 0 0,-1 0 0,0 1 0,0 0 0,0 1 0,-1-1 0,9 11 0,10 11 0,-1 1 0,23 35 0,-33-42 0,-1 1 0,-1 1 0,0-1 0,-2 2 0,-1 0 0,11 46 0,-12-30 0,-1 1 0,-3 0 0,-1 62 0,-3-96 8,-1 0 0,0 0 0,0-1 0,0 1 0,-1 0 0,0-1 0,0 0-1,-1 1 1,0-1 0,0 0 0,-1 0 0,1 0 0,-8 8 0,-3 2-408,-2 0 1,-31 24 0,41-35 121,-11 10-6548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6:29.4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60 123 24575,'-3'0'0,"0"1"0,1-1 0,-1 0 0,0-1 0,1 1 0,-1 0 0,0-1 0,1 1 0,-1-1 0,1 0 0,-1 0 0,1 0 0,-1 0 0,1-1 0,-1 1 0,1-1 0,0 1 0,0-1 0,0 0 0,0 0 0,-2-3 0,3 4 0,0-1 0,1 0 0,-1 0 0,1 0 0,0 0 0,0-1 0,-1 1 0,1 0 0,1 0 0,-1 0 0,0 0 0,0 0 0,1 0 0,-1 0 0,1 0 0,0 0 0,-1 0 0,1 1 0,0-1 0,0 0 0,0 0 0,1 1 0,-1-1 0,0 0 0,0 1 0,1-1 0,2-1 0,1-2 0,1 0 0,-1 1 0,1 0 0,0 0 0,-1 1 0,2-1 0,-1 1 0,0 1 0,1-1 0,-1 1 0,1 0 0,0 1 0,0-1 0,-1 1 0,1 1 0,0-1 0,0 1 0,0 0 0,7 2 0,-8-2 0,-1 1 0,1 0 0,-1 0 0,1 1 0,-1-1 0,1 1 0,-1 0 0,0 1 0,0-1 0,0 1 0,0 0 0,-1 0 0,1 1 0,-1-1 0,0 1 0,0 0 0,0 0 0,0 1 0,-1-1 0,1 1 0,-1 0 0,0-1 0,3 9 0,-3-3 0,1 1 0,-1 0 0,-1 0 0,0 0 0,-1 0 0,0 1 0,-1 19 0,0-27 0,0 0 0,-1 0 0,1 0 0,-1 0 0,0 0 0,0 0 0,-1 0 0,1-1 0,-1 1 0,0 0 0,0-1 0,0 1 0,0-1 0,0 0 0,-1 1 0,0-1 0,0 0 0,0-1 0,0 1 0,0 0 0,0-1 0,-1 0 0,-3 3 0,7-5 0,0 0 0,0 0 0,0 0 0,0 0 0,0 0 0,0 0 0,0 0 0,0 0 0,1 0 0,-1 0 0,0 0 0,0 1 0,0-1 0,0 0 0,0 0 0,0 0 0,0 0 0,0 0 0,0 0 0,0 0 0,0 0 0,0 1 0,0-1 0,0 0 0,0 0 0,0 0 0,0 0 0,0 0 0,0 0 0,0 0 0,0 1 0,0-1 0,0 0 0,0 0 0,0 0 0,0 0 0,0 0 0,0 0 0,0 0 0,-1 0 0,1 0 0,0 1 0,0-1 0,0 0 0,0 0 0,0 0 0,0 0 0,0 0 0,0 0 0,0 0 0,0 0 0,-1 0 0,1 0 0,0 0 0,0 0 0,0 0 0,0 0 0,0 0 0,0 0 0,18 2 0,47-2 0,-20 0 0,-40 1 0,1-1 0,0 0 0,-1 1 0,1 0 0,-1 1 0,1-1 0,-1 1 0,0 0 0,1 0 0,-1 1 0,0 0 0,-1-1 0,1 2 0,0-1 0,-1 0 0,0 1 0,1 0 0,-2 0 0,1 0 0,0 1 0,-1-1 0,0 1 0,0 0 0,0 0 0,0 0 0,-1 0 0,0 0 0,0 1 0,1 5 0,-1-2 0,-1-1 0,0 1 0,0 0 0,-1 0 0,0 0 0,-1 0 0,0 0 0,0-1 0,-1 1 0,0 0 0,0-1 0,-1 1 0,0-1 0,-1 0 0,1 0 0,-2 0 0,-8 13 0,-1-6 0,-1 0 0,0-1 0,-1-1 0,0 0 0,-1-1 0,-1-1 0,0-1 0,0 0 0,-1-2 0,0 0 0,0-1 0,-27 6 0,42-12-151,0 0-1,-1 0 0,1 0 0,0 0 1,-1-1-1,1 0 0,-1 0 1,-6-1-1,-6-4-6674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20.7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0 681 24575,'2'-1'0,"-1"1"0,0-1 0,0 1 0,0-1 0,0 1 0,0-1 0,0 0 0,0 1 0,0-1 0,0 0 0,0 0 0,0 0 0,0 0 0,0 0 0,-1 0 0,1 0 0,0 0 0,-1 0 0,2-2 0,13-31 0,-9 19 0,29-57 0,-12 20 0,3 1 0,2 2 0,45-61 0,5 15 20,54-71-1405,-119 147-5441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6:30.3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88 24575,'1'-1'0,"-1"-1"0,1 1 0,0 0 0,-1 0 0,1 0 0,0-1 0,-1 1 0,1 0 0,0 0 0,0 0 0,0 0 0,0 0 0,0 1 0,0-1 0,1 0 0,-1 0 0,0 1 0,0-1 0,0 1 0,1-1 0,0 0 0,39-13 0,-25 8 0,8-5 0,-10 4 0,0 1 0,1 0 0,-1 1 0,24-4 0,-35 8 0,0 0 0,-1 1 0,1 0 0,0 0 0,-1 0 0,1 0 0,-1 0 0,1 0 0,0 1 0,-1-1 0,1 1 0,-1 0 0,1 0 0,-1 0 0,1 0 0,-1 0 0,1 0 0,-1 1 0,0-1 0,0 1 0,0-1 0,0 1 0,0 0 0,0 0 0,0 0 0,-1 0 0,1 0 0,-1 0 0,1 1 0,-1-1 0,0 0 0,1 4 0,1 3 0,0 0 0,-1 0 0,0 0 0,-1 1 0,0-1 0,0 0 0,-1 1 0,0-1 0,-1 1 0,-2 11 0,-4 10 0,-18 52 0,-1 6 0,12-21 0,3 1 0,3-1 0,2 102 0,7-110-1365,-1-35-5461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6:30.6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64 24575,'51'1'0,"-1"-2"0,0-2 0,0-2 0,89-21 0,-112 18-341,2 2 0,-1 0-1,40-2 1,-42 7-6485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6:38.9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19 24575,'0'-19'0,"1"32"0,3 21 0,5 21 0,3 0 0,2 0 0,2-1 0,3-1 0,34 68 0,-38-93-120,73 148-1125,-80-155-5581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6:39.5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38 404 24575,'16'0'0,"6"-1"0,-1 2 0,40 5 0,-53-4 0,0 1 0,0-1 0,-1 1 0,1 0 0,-1 1 0,0 0 0,0 0 0,0 0 0,0 1 0,11 11 0,-10-8 0,-1 0 0,0 0 0,0 1 0,-1 1 0,0-1 0,-1 1 0,6 13 0,-9-18 0,0 0 0,0 0 0,0 0 0,-1 0 0,0 0 0,0 0 0,0 1 0,0-1 0,-1 1 0,0-1 0,0 0 0,-1 1 0,1-1 0,-1 0 0,-1 1 0,-2 9 0,2-13 0,1 1 0,-1-1 0,1 1 0,-1-1 0,0 1 0,0-1 0,0 0 0,-1 0 0,1 0 0,0 0 0,-1 0 0,0-1 0,1 1 0,-1-1 0,0 0 0,1 1 0,-1-1 0,0-1 0,0 1 0,0 0 0,0-1 0,0 1 0,0-1 0,0 0 0,0 0 0,0 0 0,0 0 0,0-1 0,0 1 0,0-1 0,0 0 0,0 1 0,0-2 0,-4-1 0,-3-1 0,0 0 0,0-1 0,1 0 0,-1-1 0,1 0 0,1 0 0,-1-1 0,-9-10 0,12 11 0,1 0 0,-1 0 0,2-1 0,-1 1 0,0-1 0,1 0 0,1 0 0,-1-1 0,-2-9 0,5 14 0,0 0 0,1 0 0,0 0 0,0 0 0,0-1 0,0 1 0,0 0 0,1 0 0,-1 0 0,1 0 0,0 0 0,0 0 0,0 0 0,0 0 0,0 0 0,1 0 0,-1 1 0,1-1 0,0 0 0,0 1 0,0-1 0,0 1 0,0 0 0,0 0 0,1 0 0,4-3 0,20-14 0,46-24 0,-49 30 0,-1-1 0,37-28 0,-52 35 0,0 0 0,-1-1 0,0 1 0,0-2 0,-1 1 0,0-1 0,-1 0 0,0 0 0,0 0 0,6-19 0,-9 22 0,0 0 0,-1-1 0,1 1 0,-1 0 0,-1-1 0,1 1 0,-1-1 0,0 1 0,-1-1 0,0 1 0,0 0 0,0-1 0,0 1 0,-1 0 0,0 0 0,-1 0 0,1 0 0,-1 0 0,0 0 0,-1 1 0,1 0 0,-5-6 0,2 5 0,0-1 0,-1 1 0,0 1 0,0 0 0,0-1 0,0 2 0,-1-1 0,1 1 0,-1 1 0,-1-1 0,1 1 0,0 1 0,-1-1 0,1 2 0,-17-3 0,5 2 0,0 1 0,0 0 0,1 1 0,-39 6 0,53-5 0,1 0 0,0 0 0,0 1 0,-1-1 0,1 1 0,0 0 0,0 0 0,0 0 0,1 1 0,-1-1 0,0 1 0,1 0 0,0 0 0,-1 0 0,1 0 0,1 1 0,-1-1 0,0 1 0,1-1 0,0 1 0,0 0 0,0 0 0,0 0 0,0 1 0,1-1 0,0 0 0,-1 8 0,0-1 12,1 0 0,1 1 0,0-1 0,1 0 0,0 1 0,0-1 0,1 0 0,1 0 0,4 13 0,1-3-383,1 0-1,1 0 1,19 28 0,-16-29-6455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7:01.3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125 126 24575,'-2'-8'0,"-1"0"0,0 0 0,0 1 0,0-1 0,-1 1 0,0-1 0,-1 2 0,0-1 0,0 0 0,0 1 0,-8-8 0,0-1 0,12 14 0,1 0 0,-1 0 0,0 0 0,1 0 0,-1 0 0,0 0 0,0 0 0,1 0 0,-1 0 0,0 0 0,0 0 0,0 1 0,0-1 0,0 0 0,-1 1 0,1-1 0,0 1 0,0 0 0,0-1 0,0 1 0,-1 0 0,1-1 0,0 1 0,0 0 0,0 0 0,-1 0 0,-1 0 0,1 1 0,1 1 0,0-1 0,-1 0 0,1 0 0,0 1 0,0-1 0,0 0 0,0 1 0,0-1 0,0 1 0,0 0 0,1-1 0,-1 1 0,0-1 0,1 1 0,-1 3 0,-2 11 0,0 1 0,-1 30 0,5-32 0,0-1 0,1 0 0,1 0 0,0 0 0,0 0 0,2 0 0,8 19 0,-5-15 0,-2 0 0,0 0 0,5 31 0,-8-23-117,0-3-195,0 0 0,1-1 0,10 31 0,-10-44-6514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7:01.7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24575,'5'0'0,"7"0"0,2 10 0,-2 9 0,-3 11 0,2 7 0,0 1 0,-3 0 0,-2-2 0,-2-1 0,3-2 0,0-1 0,0-1 0,-2 0 0,-2-1 0,-1 1 0,-1-6-8191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7:05.1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23 304 24575,'-19'31'0,"16"-17"0,3-14 0,0 1 0,0-1 0,1 0 0,-1 0 0,0 0 0,0 0 0,0 1 0,1-1 0,-1 0 0,0 0 0,1 0 0,-1 0 0,0 0 0,0 0 0,1 0 0,-1 0 0,0 0 0,0 0 0,1 0 0,-1 0 0,0 0 0,1 0 0,-1 0 0,0 0 0,0 0 0,1 0 0,-1 0 0,0 0 0,1 0 0,-1 0 0,0 0 0,0-1 0,1 1 0,-1 0 0,0 0 0,0 0 0,0 0 0,1-1 0,-1 1 0,0 0 0,0 0 0,1-1 0,9-7 0,0-1 0,0 0 0,-1 0 0,0-1 0,9-15 0,11-9 0,30-34 0,-35 39 0,0 1 0,2 1 0,1 2 0,30-23 0,-38 37-1365,0 3-5461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7:05.6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24575,'3'0'0,"1"1"0,0 0 0,-1 0 0,1 0 0,-1 0 0,1 1 0,-1-1 0,1 1 0,-1 0 0,0 0 0,0 0 0,5 4 0,39 39 0,-20-18 0,5 0 0,96 77 0,-121-99-65,0 0 0,-1 1 0,1 1 0,-1-1 0,0 1 0,-1 0 0,1 0 0,-1 0 0,-1 1 0,0 0 0,0 0 0,0 0 0,-1 0 0,0 1 0,-1-1 0,0 1 0,0 0 0,-1-1 0,0 1 0,0 14 0,0 2-6761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7:06.1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0 548 24575,'5'-1'0,"0"0"0,0 0 0,0 0 0,0 0 0,0-1 0,0 0 0,-1 0 0,1 0 0,-1-1 0,0 1 0,1-1 0,-1 0 0,0 0 0,-1-1 0,1 1 0,-1-1 0,4-4 0,9-12 0,0-1 0,13-24 0,-17 25 0,82-135 65,39-59-1495,-115 188-5396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7:06.5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24575,'11'2'0,"0"1"0,0 0 0,-1 1 0,1 1 0,-1-1 0,0 2 0,0-1 0,-1 1 0,16 13 0,505 354 0,-305-227 0,-126-78 0,142 73 0,-161-102-92,180 94-1181,-242-121-5553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21.77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15 24575,'1'-1'0,"-1"0"0,0 0 0,0 1 0,1-1 0,-1 0 0,1 1 0,-1-1 0,0 0 0,1 1 0,-1-1 0,1 0 0,-1 1 0,1-1 0,0 1 0,-1-1 0,1 1 0,0-1 0,-1 1 0,1-1 0,0 1 0,-1 0 0,1 0 0,0-1 0,0 1 0,-1 0 0,1 0 0,0 0 0,0 0 0,0-1 0,-1 1 0,1 0 0,0 1 0,0-1 0,0 0 0,-1 0 0,3 1 0,32 5 0,-33-6 0,28 9 0,0 2 0,0 0 0,-1 2 0,-1 2 0,0 0 0,-1 2 0,38 30 0,160 158 0,-209-190-114,-1 1 1,-1 1-1,0 0 0,-1 0 0,-1 1 1,-1 1-1,0 0 0,-2 0 0,0 1 1,-1 1-1,9 33 0,-14-31-6712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7:09.7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313 0 24575,'-1'14'0,"0"-1"0,-1 0 0,-1 0 0,0 0 0,-1 0 0,0-1 0,-1 1 0,-1-1 0,1 0 0,-14 18 0,-9 12 0,-50 55 0,52-67 0,7-7-341,-2 0 0,-1-2-1,-25 21 1,28-28-6485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7:10.4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340 333 24575,'1'8'0,"0"-1"0,1 1 0,0 0 0,1-1 0,0 1 0,0-1 0,8 14 0,9 24 0,-9-12 0,-1 1 0,-2 0 0,-2 0 0,0 1 0,-3 0 0,-1 0 0,-2 36 0,-1-67 0,1 0 0,-1-1 0,0 1 0,0 0 0,0 0 0,-1-1 0,1 1 0,-1-1 0,0 1 0,0-1 0,0 0 0,-1 0 0,1 0 0,-1 0 0,0 0 0,1 0 0,-7 4 0,3-3 0,0-1 0,-1 1 0,0-1 0,1 0 0,-1-1 0,0 1 0,0-1 0,0-1 0,-10 2 0,7-2 0,0 0 0,0 0 0,0-1 0,-1-1 0,1 1 0,0-2 0,0 1 0,0-1 0,0-1 0,0 0 0,0 0 0,1-1 0,-18-10 0,23 12 0,1-1 0,-1 0 0,0 0 0,1 0 0,-1 0 0,1-1 0,0 1 0,0-1 0,1 0 0,-1 0 0,1 0 0,0 0 0,0 0 0,0-1 0,0 1 0,1-1 0,0 1 0,-1-1 0,1-7 0,1 6 0,1 0 0,0 0 0,0 0 0,1 1 0,0-1 0,0 0 0,0 0 0,0 1 0,1-1 0,0 1 0,0 0 0,1 0 0,0 0 0,-1 1 0,6-5 0,18-22 0,-1-1 0,-2-1 0,-1-1 0,30-61 0,-41 72 0,-1-2 0,-1 0 0,-1 0 0,-1-1 0,7-39 0,-14 58 0,0-1 0,-1 1 0,1 0 0,-2 0 0,1-1 0,-1 1 0,0 0 0,-1 0 0,0 0 0,0 0 0,0 0 0,-1 0 0,0 1 0,0-1 0,-1 1 0,1 0 0,-1 0 0,-1 0 0,1 0 0,-1 1 0,0 0 0,-1 0 0,1 0 0,-1 0 0,-6-3 0,-9-5 0,-42-20 0,54 29 0,-1 0 0,1 1 0,-1 0 0,1 0 0,-1 1 0,0 1 0,-15-2 0,20 4 0,0 0 0,0 0 0,0 1 0,1-1 0,-1 1 0,0 0 0,1 0 0,-1 1 0,1-1 0,0 1 0,0 0 0,0 0 0,0 0 0,0 1 0,1 0 0,-1-1 0,1 1 0,0 0 0,0 1 0,1-1 0,-3 5 0,1-2 0,0 0 0,1 1 0,0 0 0,0 0 0,0 0 0,1 0 0,0 0 0,1 0 0,0 0 0,0 1 0,1-1 0,1 10 0,1-9-227,0 0-1,1 0 1,0 0-1,1-1 1,5 9-1,5 10-6598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7:11.7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 24575,'0'0'0,"1"1"0,-1-1 0,0 0 0,0 1 0,0-1 0,0 0 0,1 0 0,-1 1 0,0-1 0,0 0 0,0 0 0,1 1 0,-1-1 0,0 0 0,0 0 0,1 0 0,-1 0 0,0 1 0,1-1 0,-1 0 0,0 0 0,1 0 0,-1 0 0,0 0 0,0 0 0,1 0 0,-1 0 0,0 0 0,1 0 0,-1 0 0,0 0 0,1 0 0,-1 0 0,0 0 0,1 0 0,-1 0 0,0 0 0,0-1 0,1 1 0,-1 0 0,0 0 0,1 0 0,-1 0 0,0-1 0,0 1 0,1 0 0,-1 0 0,0 0 0,0-1 0,0 1 0,1 0 0,-1-1 0,0 1 0,0 0 0,0 0 0,0-1 0,0 1 0,0 0 0,0-1 0,1 1 0,-1 0 0,0-1 0,0 1 0,0 0 0,0-1 0,0 1 0,-1-1 0,24 27 0,-18-20 0,162 179 0,-87-87 0,84 139 0,-133-195-1365,-16-28-5461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7:12.3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 83 24575,'0'-3'0,"0"-1"0,0 1 0,0 0 0,0 0 0,1-1 0,-1 1 0,1 0 0,0 0 0,0 0 0,0 0 0,0 0 0,1 0 0,-1 0 0,1 0 0,0 0 0,0 1 0,0-1 0,0 1 0,0-1 0,0 1 0,1 0 0,-1 0 0,1 0 0,-1 0 0,1 0 0,0 1 0,0-1 0,0 1 0,0 0 0,0 0 0,0 0 0,0 0 0,0 0 0,5 0 0,-2 1 0,0 0 0,-1 0 0,1 0 0,-1 1 0,1 0 0,-1 0 0,1 0 0,-1 0 0,0 1 0,1 0 0,-1 0 0,0 1 0,0-1 0,-1 1 0,1 0 0,-1 0 0,1 1 0,-1 0 0,6 5 0,-4 0 0,0 0 0,0 0 0,-1 1 0,-1-1 0,1 1 0,-1 0 0,-1 1 0,0-1 0,0 1 0,-1-1 0,-1 1 0,0 0 0,0-1 0,-1 1 0,0 0 0,-3 18 0,-1-5 0,0 0 0,-2-1 0,0 0 0,-2 0 0,0 0 0,-17 30 0,17-38 0,-33 62 0,-55 78 0,91-148 0,0-1 0,1 1 0,0 0 0,0 1 0,0-1 0,1 1 0,0-1 0,1 1 0,0 0 0,0 0 0,-1 14 0,3-16 0,1-1 0,-1 1 0,1-1 0,0 1 0,1-1 0,-1 1 0,1-1 0,0 1 0,1-1 0,-1 0 0,1 0 0,0-1 0,0 1 0,0 0 0,1-1 0,0 0 0,6 6 0,-2-3-76,0 0 1,0 0-1,1-1 0,-1 0 0,2 0 0,-1-1 0,0 0 0,1-1 1,0 0-1,0-1 0,1 0 0,-1 0 0,0-1 0,1-1 1,0 1-1,-1-2 0,22 0 0,-6-1-6750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7:12.8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249 0 24575,'-25'27'0,"0"1"0,2 0 0,2 2 0,0 1 0,2 0 0,1 1 0,2 1 0,1 1 0,1 1 0,2-1 0,2 2 0,1 0 0,2 0 0,1 0 0,2 1 0,2-1 0,1 1 0,4 41 0,-2-71 0,0 0 0,1-1 0,0 1 0,0-1 0,0 0 0,0 1 0,1-1 0,0 0 0,1 0 0,-1-1 0,1 1 0,0-1 0,1 1 0,-1-1 0,1-1 0,8 7 0,-5-5 0,0 0 0,0-1 0,0-1 0,1 0 0,0 0 0,-1 0 0,2-1 0,-1 0 0,0-1 0,0 0 0,11 1 0,-11-3 0,0 1 0,0-1 0,-1 0 0,1-1 0,0 0 0,-1-1 0,1 0 0,-1 0 0,1-1 0,-1 1 0,0-2 0,9-4 0,-12 5 0,1-1 0,-1 0 0,0 0 0,0 0 0,-1 0 0,1-1 0,-1 0 0,0 0 0,0 0 0,-1 0 0,0-1 0,1 1 0,-2-1 0,1 0 0,-1 0 0,0 0 0,3-12 0,-3 9 0,0-1 0,-1 0 0,0 0 0,-1 0 0,0 0 0,0 1 0,-1-1 0,0 0 0,-4-14 0,4 20 0,-1 0 0,1 0 0,-1 1 0,0-1 0,0 0 0,-1 1 0,1-1 0,-1 1 0,0 0 0,0 0 0,0 0 0,0 0 0,0 0 0,-1 1 0,1-1 0,-1 1 0,1 0 0,-1 0 0,0 0 0,0 1 0,0-1 0,0 1 0,-8-2 0,3 2 15,0-1 0,0 1 0,-1 0 0,1 1 0,0 0 0,0 1 0,-15 2 0,21-3-89,-1 1-1,0 1 1,0-1 0,1 0 0,-1 1-1,1 0 1,-1 0 0,1 0 0,0 0-1,0 0 1,0 1 0,0 0 0,0-1-1,1 1 1,-1 0 0,1 0 0,-1 0-1,1 1 1,-3 6 0,-5 15-6752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22.2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54 1 24575,'-6'3'0,"2"0"0,1-1 0,0-1 0,-1 1 0,1 0 0,-1-1 0,0 0 0,0 0 0,1 0 0,-1 0 0,-7 0 0,47-12 0,3 6 0,-1 2 0,66 3 0,-85 1 0,0 1 0,0 1 0,0 1 0,-1 1 0,1 0 0,-1 2 0,26 12 0,16 10-1365,-34-19-5461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22.6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160 67 24575,'4'-1'0,"0"0"0,-1 0 0,1 0 0,-1-1 0,0 0 0,0 1 0,1-1 0,-1 0 0,0-1 0,-1 1 0,6-5 0,21-14 0,-17 17 0,-1 0 0,1 1 0,0 0 0,0 1 0,0 0 0,1 1 0,-1 0 0,0 1 0,0 0 0,1 1 0,-1 1 0,0 0 0,0 0 0,17 7 0,-22-7 0,1 1 0,-1 0 0,0 1 0,0-1 0,0 1 0,0 1 0,-1 0 0,0 0 0,0 0 0,0 0 0,0 1 0,-1 0 0,0 0 0,0 1 0,-1-1 0,0 1 0,0 0 0,0 0 0,-1 0 0,0 1 0,0-1 0,2 16 0,-2-11 0,-2-1 0,0 1 0,0 0 0,-1 0 0,0-1 0,-1 1 0,0 0 0,-1 0 0,-1-1 0,-4 16 0,4-21 0,0 0 0,0 0 0,0-1 0,-1 1 0,1 0 0,-1-1 0,-1 0 0,1 0 0,-1 0 0,0-1 0,0 0 0,0 1 0,-1-2 0,1 1 0,-1-1 0,0 0 0,0 0 0,0 0 0,-12 2 0,-10 1 0,-1-1 0,-1-1 0,1-2 0,-1-1 0,1-1 0,-50-7 0,46 1-341,-1-1 0,1-1-1,-37-15 1,52 16-6485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23.4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 0 24575,'0'61'0,"-19"496"0,6-342 0,13-274 0,1-46 0,17-130 0,-14 204 0,2 0 0,1 0 0,2 0 0,1 1 0,1 0 0,1 1 0,2 0 0,28-43 0,-37 64 0,0 1 0,1 0 0,0 0 0,0 1 0,1-1 0,-1 1 0,2 1 0,-1-1 0,0 1 0,15-7 0,-19 11 0,1 0 0,-1 0 0,1 0 0,-1 0 0,1 1 0,0 0 0,-1-1 0,1 1 0,0 0 0,-1 1 0,1-1 0,-1 1 0,1-1 0,-1 1 0,1 0 0,-1 0 0,1 1 0,-1-1 0,0 1 0,0-1 0,1 1 0,-1 0 0,0 1 0,-1-1 0,1 0 0,0 1 0,-1-1 0,1 1 0,2 4 0,11 14 0,-1 1 0,-1 1 0,-1 0 0,18 44 0,29 107 0,-48-138 0,-1 0 0,-3 1 0,0 1 0,-3 0 0,2 55 0,-7-83 0,-1 0 0,0 1 0,0-1 0,-1 0 0,0 0 0,-1 0 0,0-1 0,0 1 0,-1-1 0,-1 1 0,0-1 0,0 0 0,0-1 0,-1 1 0,0-1 0,-1 0 0,0-1 0,0 0 0,-1 0 0,1 0 0,-2-1 0,1 0 0,-1 0 0,0-1 0,-11 5 0,13-7 0,0-1 0,0 1 0,-1-1 0,1 0 0,-1-1 0,1 0 0,-1 0 0,1 0 0,-1-1 0,0 0 0,1-1 0,-1 0 0,1 0 0,-1 0 0,1-1 0,-1 0 0,1-1 0,0 1 0,-8-5 0,0-2 0,0 0 0,0-1 0,1-1 0,1 0 0,0-1 0,0 0 0,-14-19 0,4 2-1365,4 4-5461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24.0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 1125 24575,'6'-1'0,"0"0"0,1 0 0,-1-1 0,0 0 0,0 0 0,1-1 0,-2 0 0,1 0 0,0 0 0,-1-1 0,1 1 0,-1-1 0,0-1 0,5-4 0,5-6 0,0-1 0,24-33 0,-25 29 0,35-54 0,-46 69 0,-1 1 0,0-1 0,0 0 0,0 1 0,-1-1 0,0 0 0,0 0 0,0 0 0,0 0 0,-1 0 0,0 0 0,0 0 0,0 0 0,-2-7 0,2 10 0,0 1 0,0-1 0,-1 1 0,1-1 0,-1 1 0,0-1 0,1 1 0,-1-1 0,0 1 0,0 0 0,0-1 0,0 1 0,0 0 0,0 0 0,0 0 0,0-1 0,0 1 0,-1 1 0,1-1 0,0 0 0,-1 0 0,1 0 0,-1 1 0,-2-2 0,1 2 0,0 0 0,0 0 0,0 0 0,1 0 0,-1 0 0,0 1 0,0-1 0,0 1 0,1 0 0,-1 0 0,0 0 0,-4 3 0,-5 3 0,-1 1 0,2 0 0,-1 1 0,-12 12 0,10-7 0,0 2 0,1-1 0,0 1 0,2 1 0,0 0 0,0 1 0,-7 20 0,12-25 0,1 0 0,1 0 0,0 0 0,0 1 0,2 0 0,0 0 0,0-1 0,1 1 0,1 0 0,0 0 0,3 18 0,-1-25 0,0 0 0,0 1 0,1-1 0,0-1 0,0 1 0,0 0 0,1-1 0,0 1 0,1-1 0,-1 0 0,1-1 0,0 1 0,1-1 0,-1 0 0,1 0 0,0-1 0,0 1 0,0-1 0,1-1 0,0 1 0,9 3 0,-9-4 0,1-1 0,-1 0 0,0 0 0,1 0 0,0-1 0,-1 0 0,1 0 0,0-1 0,0 0 0,0 0 0,-1-1 0,1 0 0,0 0 0,-1-1 0,1 0 0,-1-1 0,0 1 0,1-1 0,-1-1 0,9-5 0,14-15 0,-1 0 0,-2-2 0,0-1 0,-2-1 0,-1-1 0,-1-1 0,-2-1 0,-1-1 0,-1-1 0,18-47 0,1-12 0,-5-3 0,35-162 0,-56 203 0,-1 0 0,-3 0 0,-3-1 0,-1-87 0,-5 133 0,0 0 0,-1 1 0,0-1 0,0 1 0,-1-1 0,1 1 0,-2 0 0,1 0 0,-1 0 0,-1 1 0,-7-11 0,10 16 0,0-1 0,0 1 0,0 1 0,0-1 0,0 0 0,-1 0 0,1 1 0,0-1 0,-1 1 0,1 0 0,-1 0 0,0 0 0,1 0 0,-1 0 0,0 0 0,0 1 0,1-1 0,-1 1 0,0 0 0,0 0 0,0 0 0,0 0 0,1 1 0,-1-1 0,0 1 0,0-1 0,1 1 0,-1 0 0,0 0 0,1 0 0,-1 1 0,1-1 0,-1 1 0,1-1 0,0 1 0,0 0 0,-4 4 0,-9 6 0,1 2 0,1 0 0,1 1 0,0 0 0,0 1 0,2 0 0,0 1 0,-14 32 0,5 0 0,1 0 0,-11 54 0,-6 59 0,7 1 0,7 1 0,1 193 0,20-339 24,0 1 0,2-1 0,0 0 0,8 32 0,-8-41-148,1-1 0,0 0 1,1 0-1,0 0 0,0 0 0,1 0 1,-1-1-1,2 0 0,-1 0 0,1 0 1,12 11-1,11 2-6702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24.5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525 1 24575,'-13'1'0,"1"0"0,0 2 0,-1-1 0,1 2 0,0 0 0,0 0 0,1 1 0,0 0 0,-1 1 0,2 0 0,-1 1 0,-10 9 0,-15 12 0,-61 63 0,70-62 0,2 0 0,0 2 0,2 1 0,1 0 0,-19 40 0,30-47 0,0-1 0,2 1 0,0 1 0,2 0 0,1 0 0,1 0 0,1 1 0,0 35 0,3-45 0,1-1 0,1 0 0,1 0 0,0 0 0,7 26 0,-6-36 0,-1 1 0,1-1 0,0-1 0,0 1 0,0 0 0,1-1 0,0 0 0,0 1 0,1-2 0,-1 1 0,1 0 0,0-1 0,0 0 0,1 0 0,-1 0 0,11 4 0,-2-2-170,1 0-1,1-1 0,-1 0 1,1-1-1,0-1 0,0-1 1,27 1-1,-13-2-6655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22.1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1 886 24575,'11'-13'0,"0"0"0,-1 0 0,-1-1 0,0 0 0,-1-1 0,11-26 0,30-103 0,-29 81 0,21-45 0,77-142 0,-78 170 0,-29 59-455,1 1 0,24-31 0,-15 26-6371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24.9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0 242 24575,'7'-1'0,"-1"0"0,1 0 0,-1-1 0,0 1 0,0-1 0,1-1 0,-1 1 0,-1-1 0,1 0 0,0-1 0,-1 1 0,1-1 0,-1 0 0,0 0 0,5-7 0,11-11 0,-1-1 0,18-25 0,-16 18 0,-16 22 0,0 0 0,0 0 0,0 0 0,-2-1 0,1 0 0,4-11 0,-29 61 0,8-18 0,-18 46 0,-41 198 0,63-228 0,2 0 0,1 0 0,3 1 0,4 77 0,3-92-1365,2-6-5461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25.2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1 272 24575,'3'1'0,"1"0"0,-1 1 0,0-1 0,1 1 0,-1 0 0,0 0 0,0 0 0,0 0 0,0 0 0,3 4 0,21 13 0,-23-17 0,0-1 0,0 1 0,0-1 0,0 0 0,0-1 0,1 1 0,-1-1 0,0 0 0,0 0 0,1 0 0,-1 0 0,0-1 0,1 0 0,-1 0 0,0 0 0,6-3 0,-2 1 0,-1-1 0,1 0 0,-1-1 0,0 0 0,0 0 0,-1-1 0,13-12 0,-8 5 0,0-1 0,0 0 0,-2-1 0,0 0 0,0 0 0,-2-1 0,11-29 0,-16 39 0,-1 0 0,1 0 0,-1 0 0,-1-1 0,1 1 0,-1 0 0,0-1 0,0 1 0,-1-1 0,0 1 0,-2-9 0,2 13 0,0 0 0,0 0 0,0 0 0,0 1 0,0-1 0,0 0 0,0 0 0,-1 1 0,1-1 0,-1 1 0,1-1 0,-1 1 0,0 0 0,1 0 0,-1-1 0,0 1 0,0 0 0,0 1 0,0-1 0,0 0 0,0 0 0,0 1 0,0-1 0,0 1 0,0 0 0,0 0 0,0 0 0,0 0 0,0 0 0,-1 0 0,1 0 0,0 1 0,0-1 0,0 1 0,0-1 0,0 1 0,-3 1 0,-1 1 0,-1 0 0,1 0 0,0 0 0,0 1 0,0 0 0,1 0 0,-1 0 0,1 1 0,0 0 0,0 0 0,1 0 0,0 0 0,-1 1 0,2 0 0,-1 0 0,1 0 0,0 0 0,0 0 0,0 1 0,1-1 0,0 1 0,1 0 0,-2 12 0,-2 15 0,2 0 0,1 0 0,5 50 0,-3-74 0,0 0-97,1 1-1,0 0 1,0-1-1,1 1 1,1-1-1,0 0 1,0 0-1,1 0 1,0 0-1,1 0 1,0-1-1,0 0 0,13 17 1,-3-12-6729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25.6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24575,'11'3'0,"0"-1"0,0 2 0,0 0 0,0 0 0,-1 1 0,0 0 0,0 0 0,0 2 0,9 6 0,4 5 0,-1 0 0,0 1 0,-1 1 0,-1 2 0,-1-1 0,-1 2 0,-1 1 0,-1 0 0,-1 1 0,22 52 0,-28-49 0,-2-1 0,-1 1 0,-2 0 0,0 0 0,-1 30 0,-9 144 0,5-179 0,-2 36 30,-3 1 0,-3-1 0,-17 60 0,19-93-179,-2-1 1,0 0-1,-2 0 1,-1-1-1,0 0 1,-2-1-1,-1-1 1,-1 0-1,-20 21 1,10-16-6678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28.5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 33 24575,'0'-3'0,"9"-2"0,14-5 0,-8 5 0,1 2 0,0 0 0,0 1 0,0 1 0,0 0 0,1 1 0,18 3 0,-29-2 0,0 0 0,0 0 0,-1 1 0,1-1 0,-1 1 0,1 1 0,-1-1 0,0 1 0,0 0 0,0 0 0,0 0 0,0 1 0,-1 0 0,1 0 0,-1 0 0,0 0 0,-1 1 0,1-1 0,-1 1 0,0 0 0,0 0 0,4 10 0,-3-5 0,0 0 0,-1 0 0,0 1 0,-1-1 0,0 1 0,0-1 0,-1 1 0,-1 0 0,0 0 0,-2 19 0,0-24 0,1-1 0,0 1 0,-1-1 0,0 0 0,-1 0 0,1 0 0,-1 0 0,0 0 0,0 0 0,0 0 0,-1-1 0,1 0 0,-1 0 0,0 0 0,-1 0 0,1 0 0,-1-1 0,1 0 0,-1 0 0,0 0 0,-10 3 0,4-2 0,-21 7 0,28-6 0,17-3 0,63-5 0,-57 0 0,0 2 0,0 0 0,0 1 0,0 1 0,0 1 0,24 6 0,-39-7 0,-1 0 0,1 1 0,-1-1 0,1 1 0,-1 0 0,0 0 0,1 0 0,-1 1 0,0-1 0,0 1 0,-1 0 0,1-1 0,-1 1 0,1 0 0,-1 1 0,0-1 0,0 0 0,0 1 0,-1-1 0,1 1 0,-1-1 0,0 1 0,0 0 0,0 0 0,0 0 0,-1-1 0,1 1 0,-1 0 0,0 0 0,0 0 0,-1 0 0,1 0 0,-2 5 0,-1 5 0,0 0 0,-1 0 0,-1 0 0,0-1 0,0 0 0,-2 0 0,-13 22 0,7-19 0,0 0 0,0-1 0,-2 0 0,0-1 0,0-1 0,-1 0 0,-23 13 0,14-11 0,-1-1 0,0-2 0,-1 0 0,-43 12 0,60-21 17,-1 0 0,1-1 1,-1 0-1,1-1 0,-1-1 0,-19 0 0,27 0-88,-1-1 1,0 0-1,0 0 0,0 0 0,0 0 1,1-1-1,-1 1 0,0-1 1,1 0-1,-1 0 0,1 0 0,0-1 1,0 1-1,0-1 0,0 1 1,0-1-1,1 0 0,-1 0 0,1-1 1,-4-4-1,-6-19-6755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30.2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51 24575,'10'0'0,"25"1"0,1-2 0,-1 0 0,-1-3 0,1-1 0,57-15 0,-83 17 0,0-1 0,0 1 0,1 0 0,-1 1 0,1 0 0,-1 0 0,18 0 0,-24 2 0,-1 1 0,1-1 0,0 1 0,-1 0 0,1 0 0,-1 0 0,1 0 0,-1 0 0,1 1 0,-1-1 0,0 1 0,0-1 0,0 1 0,0 0 0,0 0 0,0 0 0,0 0 0,-1 0 0,1 0 0,-1 0 0,1 1 0,-1-1 0,0 1 0,0-1 0,0 1 0,0-1 0,0 1 0,-1-1 0,1 4 0,2 6 0,-1 0 0,-1 0 0,0 0 0,-1 0 0,0 0 0,0 0 0,-5 19 0,-24 88 0,13-59 0,1 6 0,3 1 0,3 0 0,3 1 0,3 74 0,3-112-1365,1-5-5461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30.5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19 24575,'5'0'0,"13"0"0,8 0 0,4 0 0,4 0 0,0 0 0,-1 0 0,1 0 0,-2 0 0,0 0 0,-1 0 0,0 0 0,-1 0 0,1-5 0,-1-2 0,-4 0-8191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32.6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 1 24575,'0'634'0,"0"-626"-114,0-1 1,-1 0-1,1 0 0,-2 0 0,1 0 1,-1 0-1,0 0 0,-1 0 0,1 0 1,-1-1-1,-5 8 0,-5 6-6712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33.0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59 148 24575,'2'0'0,"1"1"0,-1 0 0,0 0 0,1 0 0,-1 0 0,0 0 0,0 1 0,1-1 0,-1 1 0,0-1 0,0 1 0,-1 0 0,1 0 0,0 0 0,-1 0 0,3 4 0,23 36 0,-26-41 0,30 54 0,-6-13 0,-1 1 0,32 86 0,-54-122 0,0 0 0,0 0 0,0 0 0,-1 0 0,0 1 0,-1-1 0,0 0 0,0 0 0,0 1 0,-1-1 0,0 0 0,-1 0 0,1 0 0,-1 0 0,-3 7 0,2-10 0,1 0 0,-1 0 0,0 0 0,0 0 0,0 0 0,0-1 0,-1 1 0,1-1 0,-1 0 0,0 0 0,0 0 0,0-1 0,-1 1 0,1-1 0,0 0 0,-1 0 0,1-1 0,-1 1 0,0-1 0,0 0 0,1-1 0,-1 1 0,-7-1 0,6 0 0,-1 0 0,1-1 0,-1 1 0,1-2 0,0 1 0,-1-1 0,1 0 0,0 0 0,0-1 0,0 1 0,0-1 0,1-1 0,-1 1 0,1-1 0,0 0 0,0 0 0,0-1 0,0 1 0,1-1 0,0 0 0,-4-7 0,4 8 0,1-1 0,0 0 0,0 0 0,0 0 0,1-1 0,0 1 0,0-1 0,0 1 0,1-1 0,-1 1 0,2-1 0,-1 0 0,0 0 0,1 0 0,0 0 0,1 1 0,-1-1 0,1 0 0,0 0 0,0 1 0,1-1 0,0 1 0,4-11 0,6 0 0,0 1 0,1-1 0,1 2 0,0 0 0,1 1 0,0 0 0,29-18 0,33-28 0,-64 48 0,-1-1 0,0-1 0,0 0 0,-2 0 0,1-1 0,8-16 0,-18 27 0,1 0 0,0 0 0,-1 0 0,0 0 0,0-1 0,0 1 0,0 0 0,0 0 0,-1-1 0,1 1 0,-1 0 0,0-1 0,0 1 0,0-1 0,0 1 0,-1 0 0,1-1 0,-1 1 0,0 0 0,0-1 0,0 1 0,-1 0 0,1 0 0,-1 0 0,0 0 0,1 0 0,-1 1 0,0-1 0,-1 0 0,1 1 0,0 0 0,-1-1 0,0 1 0,1 0 0,-1 0 0,0 0 0,-3-1 0,-7-4 0,1 0 0,-1 1 0,0 0 0,0 1 0,-1 1 0,0 0 0,1 1 0,-16-2 0,24 4 0,0 1 0,0-1 0,0 1 0,-1 1 0,1-1 0,0 1 0,0 0 0,0 0 0,0 0 0,0 1 0,0-1 0,0 1 0,0 1 0,1-1 0,-1 1 0,1-1 0,0 1 0,0 1 0,0-1 0,0 0 0,0 1 0,1 0 0,-1 0 0,-4 8 0,2-3 20,1 0 0,0 0 0,1 0 0,0 1 0,-4 14 0,7-22-75,1 0 0,-1 1 0,1 0 0,-1-1 0,1 1 0,0-1 0,0 1 0,1-1 0,-1 1 0,0 0 0,1-1 0,-1 1 0,1-1 0,0 0 0,0 1 0,0-1 0,0 0 0,0 1 0,1-1 0,-1 0 0,1 0 0,-1 0 0,1 0 0,0 0 0,0 0 0,2 1 0,16 10-6771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35.3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24575,'5'0'0,"2"11"0,4 2 0,2 6 0,2 9 0,0 5 0,2 3 0,3 51 0,-1 12-8191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36.3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220 3 24575,'0'1'0,"0"-1"0,0 0 0,0 0 0,1 1 0,-1-1 0,0 0 0,0 0 0,1 0 0,-1 1 0,0-1 0,0 0 0,1 0 0,-1 0 0,0 0 0,0 0 0,1 0 0,-1 0 0,0 1 0,1-1 0,-1 0 0,0 0 0,0 0 0,1 0 0,-1 0 0,0 0 0,1 0 0,-1 0 0,0-1 0,0 1 0,1 0 0,-1 0 0,0 0 0,1 0 0,-1 0 0,0 0 0,0-1 0,1 1 0,-1 0 0,0 0 0,0 0 0,0 0 0,1-1 0,-1 1 0,0 0 0,0 0 0,0-1 0,0 1 0,1 0 0,-1 0 0,0-1 0,0 1 0,0 0 0,0-1 0,0 1 0,0 0 0,0-1 0,17 26 0,-17-24 0,132 241 0,-123-222 0,0 0 0,-1 0 0,-1 1 0,-1 0 0,-1 0 0,-1 0 0,0 1 0,-2 0 0,0 0 0,-2-1 0,-3 35 0,2-50 0,-1 0 0,0-1 0,0 1 0,0-1 0,0 1 0,-1-1 0,0 0 0,0 0 0,-1 0 0,1 0 0,-1-1 0,0 1 0,0-1 0,0 0 0,-1 0 0,0-1 0,0 1 0,1-1 0,-2 0 0,1-1 0,0 1 0,-1-1 0,1 0 0,-1 0 0,1 0 0,-9 0 0,4 0 0,0-1 0,0 0 0,0 0 0,0-1 0,0 0 0,0-1 0,1 0 0,-1-1 0,0 0 0,0-1 0,1 0 0,-1 0 0,1-1 0,-15-8 0,11 3 0,0 0 0,1-1 0,0-1 0,1 0 0,0-1 0,1 0 0,0 0 0,1-1 0,-15-28 0,18 31 0,1 0 0,1 0 0,0 0 0,1-1 0,0 0 0,0 1 0,1-1 0,0 0 0,1 0 0,1 0 0,0 0 0,0-1 0,1 1 0,0 0 0,3-12 0,1 10-29,1 0-1,0 0 0,1 1 1,0-1-1,11-13 0,6-11-1157,27-51-5639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15.6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0 731 24575,'1'-7'0,"0"0"0,1 0 0,0 0 0,0 0 0,0 1 0,1-1 0,0 1 0,5-8 0,41-67 0,-9 16 0,-24 32 0,-2 0 0,11-40 0,15-35 0,-12 48 0,-8 21 0,19-59 0,-29 49-1365,-8 26-5461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22.4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0 499 24575,'1'-4'0,"0"0"0,1 0 0,-1 0 0,1 0 0,0 0 0,0 1 0,0-1 0,0 1 0,5-5 0,7-15 0,-8 9 0,113-222 0,-27 73-1365,-81 143-5461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38.0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5 755 24575,'0'1'0,"-1"0"0,1-1 0,0 1 0,0 0 0,0-1 0,0 1 0,-1 0 0,1-1 0,0 1 0,0 0 0,0-1 0,1 1 0,-1 0 0,0-1 0,0 1 0,0 0 0,0-1 0,1 1 0,-1-1 0,0 1 0,1 0 0,-1-1 0,0 1 0,1-1 0,-1 1 0,1-1 0,-1 1 0,0-1 0,2 1 0,12-15 0,-3 1 0,5-7 0,-1 0 0,0-1 0,-1-1 0,-2 0 0,0-1 0,-2 0 0,0-1 0,11-42 0,-11 23 0,-2 0 0,-1-1 0,-3 0 0,-1-54 0,-4 78 0,0 1 0,-1 0 0,-1 0 0,-10-34 0,11 46 0,0 1 0,0 0 0,0 0 0,-1 0 0,0 0 0,-1 1 0,1-1 0,-1 1 0,0 0 0,0 0 0,0 0 0,-1 0 0,0 1 0,0 0 0,0 0 0,0 0 0,-11-5 0,14 8 0,0 0 0,0 0 0,0 1 0,0-1 0,0 1 0,0-1 0,0 1 0,0 0 0,0 0 0,0 0 0,0 0 0,0 0 0,0 0 0,0 0 0,0 1 0,0-1 0,0 1 0,0 0 0,0-1 0,0 1 0,0 0 0,-3 2 0,2 0 0,0 0 0,1-1 0,-1 1 0,1 0 0,-1 1 0,1-1 0,0 0 0,1 1 0,-1-1 0,0 1 0,-1 4 0,-1 8 0,0 0 0,1 1 0,1-1 0,-1 25 0,8 284 0,-4-307 30,2 0 0,0 0 0,8 23 0,-9-35-129,0 0 0,0-1 0,0 0 0,1 1 0,-1-1 0,1 0 0,1-1 0,-1 1 0,1 0 0,0-1 0,0 0 0,0 0 0,0 0 0,7 4 0,7 1-6727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42.5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31 244 24575,'-2'0'0,"1"0"0,0-1 0,0 1 0,0-1 0,0 1 0,0-1 0,0 1 0,0-1 0,0 0 0,0 1 0,0-1 0,0 0 0,0 0 0,1 0 0,-1 0 0,0 0 0,0 0 0,1 0 0,-1 0 0,1 0 0,-1 0 0,1 0 0,-1 0 0,1 0 0,0 0 0,-1-1 0,1-1 0,-6-38 0,5 34 0,1 0 0,-1 0 0,1 0 0,0 0 0,0-1 0,1 1 0,0 0 0,0 0 0,1 0 0,0 0 0,0 0 0,0 1 0,1-1 0,0 1 0,1-1 0,4-6 0,-4 8 0,0 1 0,1 0 0,-1-1 0,1 1 0,0 1 0,0-1 0,0 1 0,1 0 0,-1 0 0,1 0 0,0 1 0,0 0 0,0 0 0,0 0 0,0 1 0,0 0 0,11-1 0,-12 2 0,0 0 0,-1 0 0,1 0 0,0 0 0,-1 1 0,1 0 0,-1 0 0,1 0 0,-1 0 0,1 1 0,-1 0 0,0 0 0,0 0 0,0 0 0,0 1 0,0 0 0,0-1 0,3 5 0,-1-1 0,-1 0 0,-1 1 0,1-1 0,-1 1 0,0-1 0,0 1 0,-1 0 0,0 1 0,-1-1 0,3 11 0,-2-6 0,0 0 0,-1 0 0,-1 1 0,0-1 0,-1 1 0,0-1 0,-1 0 0,0 1 0,-1-1 0,-1 0 0,1 0 0,-2 0 0,-8 21 0,-15 10 0,-39 48 0,-11 18 0,67-93 0,1 0 0,1 1 0,0 0 0,1 1 0,-5 22 0,10-35 0,1 1 0,-1 0 0,2 0 0,-1-1 0,1 1 0,-1 0 0,1 0 0,1 0 0,-1 0 0,1-1 0,0 1 0,1 0 0,-1-1 0,1 1 0,0-1 0,1 1 0,-1-1 0,1 0 0,0 0 0,0 0 0,5 5 0,-4-7 0,1 1 0,0-1 0,1 1 0,-1-1 0,0-1 0,1 1 0,0-1 0,0 0 0,-1 0 0,1-1 0,0 0 0,0 0 0,0 0 0,1-1 0,9 0 0,-3 0 0,0-1 0,0 0 0,0-1 0,-1 0 0,1-1 0,19-7 0,-8-2-1365,-3-1-5461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42.9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157 0 24575,'0'0'0,"0"0"0,1 0 0,-1 0 0,0 0 0,1 0 0,-1 0 0,1 0 0,-1 0 0,0 0 0,1 1 0,-1-1 0,0 0 0,1 0 0,-1 0 0,0 0 0,1 0 0,-1 1 0,0-1 0,1 0 0,-1 0 0,0 1 0,0-1 0,1 0 0,-1 0 0,0 1 0,0-1 0,0 0 0,1 1 0,-1-1 0,0 0 0,0 1 0,0-1 0,0 1 0,0-1 0,0 0 0,1 1 0,-1-1 0,0 0 0,0 1 0,-7 20 0,-16 17 0,-8-1 0,12-15 0,-30 48 0,44-60 0,0 0 0,0 0 0,1 1 0,0 0 0,1-1 0,0 1 0,1 0 0,-2 18 0,3-8 0,0 0 0,1 1 0,1-1 0,1 0 0,9 41 0,-8-52 0,0 0 0,1-1 0,0 0 0,1 0 0,-1 0 0,2 0 0,-1-1 0,1 1 0,1-1 0,0-1 0,0 0 0,0 0 0,1 0 0,13 9 0,-9-8 0,0 0 0,1-1 0,0 0 0,0-1 0,1 0 0,0-1 0,0-1 0,0 0 0,0-1 0,1 0 0,-1-1 0,22-1 0,-33-1 0,0 0 0,-1 0 0,1-1 0,-1 1 0,0-1 0,1 0 0,-1 0 0,1 0 0,-1 0 0,0 0 0,0 0 0,0-1 0,0 1 0,0-1 0,0 1 0,0-1 0,0 0 0,0 0 0,-1 0 0,3-3 0,-1-1 0,0 1 0,-1-1 0,0 1 0,0-1 0,0 0 0,0 0 0,-1 0 0,1-9 0,-1-3 0,0 0 0,-2-1 0,0 1 0,-1 0 0,-4-18 0,5 29 0,-1 0 0,0 1 0,0-1 0,0 1 0,-1 0 0,0-1 0,-1 1 0,1 0 0,-1 1 0,0-1 0,0 1 0,-1-1 0,0 1 0,0 1 0,0-1 0,0 1 0,-1 0 0,1 0 0,-1 0 0,0 1 0,0 0 0,-1 0 0,1 1 0,-1-1 0,1 1 0,-1 1 0,0-1 0,0 1 0,1 1 0,-1-1 0,0 1 0,0 0 0,0 0 0,0 1 0,0 0 0,1 1 0,-9 2 0,-10 3-1365,4 1-5461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44.9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21 670 24575,'-1'0'0,"0"-1"0,0 1 0,0 0 0,0-1 0,0 1 0,0 0 0,0-1 0,0 1 0,0-1 0,0 0 0,0 1 0,1-1 0,-1 0 0,0 0 0,0 1 0,1-1 0,-1 0 0,0 0 0,1 0 0,-1 0 0,1 0 0,-1 0 0,1 0 0,0 0 0,-1 0 0,1 0 0,0 0 0,0 0 0,0 0 0,0 0 0,0 0 0,0 0 0,0 0 0,0 0 0,0-2 0,6-39 0,-2 30 0,0 0 0,1 1 0,1-1 0,0 1 0,0 1 0,1-1 0,12-13 0,67-66 0,-55 59 0,326-287 0,-346 309 30,0 1 0,0 0 0,24-11 0,-30 17-136,0 0 0,0 0 0,-1 1 0,1-1 0,1 1 0,-1 1-1,0-1 1,0 1 0,0 0 0,0 0 0,0 0 0,0 0 0,8 3 0,6 3-6720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45.2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53 24575,'0'-2'0,"1"0"0,-1 0 0,1-1 0,0 1 0,-1 0 0,1 0 0,0 0 0,0 0 0,0 0 0,1 0 0,-1 0 0,0 0 0,1 1 0,-1-1 0,1 0 0,0 1 0,-1-1 0,1 1 0,0 0 0,0 0 0,0-1 0,0 1 0,3-1 0,-1 1 0,-1-1 0,1 1 0,0-1 0,-1 1 0,1 0 0,0 1 0,0-1 0,0 0 0,0 1 0,0 0 0,-1 0 0,8 1 0,0 3 0,0 0 0,-1 1 0,0 0 0,0 0 0,-1 1 0,1 0 0,-1 1 0,0 0 0,-1 0 0,0 1 0,11 14 0,10 13 0,36 62 0,-34-49 0,-6-13 0,2-2 0,2-1 0,54 48 0,-65-62-1365,-4 0-5461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45.8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1 488 24575,'1'-10'0,"2"-1"0,-1 1 0,1 0 0,1 0 0,0 0 0,0 0 0,1 1 0,7-11 0,1-3 0,16-34 0,56-79 0,-71 117 0,0 1 0,2 0 0,0 1 0,0 0 0,2 2 0,0 0 0,30-19 0,-25 23-1365,-3 4-5461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46.2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24575,'2'0'0,"0"1"0,0 0 0,0-1 0,0 1 0,0 0 0,-1 0 0,1 0 0,0 0 0,-1 0 0,1 1 0,-1-1 0,1 0 0,-1 1 0,1-1 0,0 3 0,23 30 0,-19-26 0,119 146 0,-1-2 0,-105-128 15,2-2 0,0 0-1,2-2 1,0 0 0,1-2-1,36 22 1,56 45-1483,-92-64-5358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46.7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24575,'0'6'0,"1"0"0,0-1 0,0 1 0,0 0 0,1-1 0,0 1 0,0-1 0,1 1 0,-1-1 0,1 0 0,5 6 0,46 56 0,-14-20 0,152 192 0,-12-16 0,-85-115-1365,-82-91-5461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9:31.3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63 24575,'44'-2'0,"83"-16"0,-52 6 0,-2 0 0,-29 5 0,85-5 0,-81 15-81,-1 2-1,1 2 1,62 17 0,-58-11-959,-26-8-5786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9:31.8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24575,'9'2'0,"1"0"0,-1 0 0,0 1 0,0 0 0,-1 0 0,1 1 0,0 0 0,-1 1 0,0 0 0,12 10 0,37 18 0,-28-20 0,1 0 0,-2 2 0,0 1 0,-1 1 0,0 1 0,-1 1 0,-2 2 0,28 28 0,-38-33 0,-9-12 0,-1 0 0,1 1 0,-1 0 0,-1 0 0,1 0 0,-1 0 0,1 1 0,2 8 0,-5-13 0,-1 0 0,0 0 0,0 1 0,0-1 0,1 0 0,-1 1 0,-1-1 0,1 0 0,0 1 0,0-1 0,0 0 0,-1 0 0,1 1 0,-1-1 0,1 0 0,-1 0 0,1 0 0,-2 2 0,-1 0 0,1-1 0,-1 1 0,1-1 0,-1 0 0,0 0 0,0 0 0,0 0 0,0 0 0,0-1 0,-3 2 0,-9 2 0,0 0 0,0-1 0,0-1 0,-1-1 0,-20 1 0,-44 8 0,54-5-455,0-1 0,-30 0 0,32-3-6371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23.2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217 27 24575,'-7'0'0,"0"2"0,1-1 0,0 1 0,-1 0 0,1 0 0,0 0 0,0 1 0,0 0 0,0 0 0,1 1 0,-1 0 0,-7 7 0,-1 0 0,1 1 0,1 1 0,-17 21 0,21-23 0,1 0 0,0 0 0,1 1 0,0 0 0,1 1 0,0-1 0,1 1 0,0 0 0,1 0 0,-2 20 0,4-28 0,1 0 0,0 0 0,0 0 0,0 0 0,1 0 0,-1-1 0,1 1 0,0 0 0,1 0 0,-1 0 0,1-1 0,0 1 0,0-1 0,0 0 0,1 1 0,0-1 0,-1 0 0,1 0 0,1-1 0,-1 1 0,1-1 0,-1 1 0,1-1 0,0 0 0,0-1 0,0 1 0,1-1 0,-1 1 0,0-1 0,1 0 0,7 1 0,26 8 0,1-1 0,0-2 0,0-2 0,1-2 0,55-1 0,-76-3 0,0-1 0,1 0 0,-1-2 0,0 0 0,-1-1 0,1-1 0,25-11 0,-33 11 0,-1 0 0,0-1 0,0 0 0,-1-1 0,1 0 0,-2-1 0,1 0 0,-1 0 0,0-1 0,-1 0 0,0 0 0,0 0 0,9-19 0,-7 12 0,-1 0 0,-1 0 0,0-1 0,-1 0 0,-1 0 0,-1 0 0,0-1 0,-1 0 0,-1 0 0,-1 0 0,0 0 0,-3-18 0,2 33 0,-1 0 0,0-1 0,0 1 0,0 0 0,0 0 0,0 0 0,-1 0 0,1 1 0,-1-1 0,0 0 0,0 1 0,0-1 0,0 1 0,0-1 0,-1 1 0,1 0 0,-1 0 0,-3-2 0,5 4 0,0-1 0,0 0 0,0 1 0,-1-1 0,1 1 0,0-1 0,-1 1 0,1 0 0,0-1 0,-1 1 0,1 0 0,0 0 0,-1 0 0,1 0 0,0 0 0,-1 1 0,1-1 0,0 0 0,0 0 0,-1 1 0,1-1 0,0 1 0,0-1 0,-1 1 0,1 0 0,0-1 0,0 1 0,0 0 0,0 0 0,0 0 0,0 0 0,0 0 0,0 0 0,0 0 0,1 0 0,-1 0 0,0 0 0,1 1 0,-1-1 0,1 0 0,-1 0 0,1 1 0,-1-1 0,1 2 0,-1 1 0,0 0 0,1 0 0,0 0 0,0 0 0,0 0 0,0 0 0,1 0 0,-1-1 0,1 1 0,0 0 0,0 0 0,0 0 0,1 0 0,-1-1 0,1 1 0,0-1 0,0 1 0,0-1 0,4 4 0,6 10 0,2 0 0,18 17 0,-27-29 0,41 43 0,-1 2 0,70 104 0,-101-132 0,0 1 0,-2 1 0,-1-1 0,-1 2 0,-1 0 0,-1 0 0,-2 0 0,0 1 0,-2 0 0,3 35 0,-7-37 0,0 0 0,-1 0 0,-1 0 0,-10 43 0,9-56 0,-1 1 0,-1-1 0,0 0 0,0 0 0,-1-1 0,-1 1 0,1-1 0,-2-1 0,1 1 0,-1-1 0,-14 11 0,3-5 13,-1-2-1,0-1 0,-1 0 0,-1-2 1,0 0-1,0-1 0,-1-2 0,-32 8 1,16-4-751,-61 25 0,74-23-6088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9:34.7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24575,'6'10'0,"0"1"0,0 0 0,-1 0 0,0 1 0,-1-1 0,-1 1 0,0 0 0,3 20 0,-2-12 0,121 546 0,-95-416 0,-30-148 0,1-1 0,-1 1 0,0 0 0,0-1 0,0 1 0,1 0 0,-2-1 0,1 1 0,0 0 0,0-1 0,0 1 0,-1-1 0,1 1 0,-1 0 0,-1 2 0,2-4 0,-1 0 0,1 0 0,-1 0 0,1 0 0,-1 0 0,1 0 0,-1 0 0,0 0 0,1 0 0,-1 0 0,1-1 0,-1 1 0,1 0 0,-1 0 0,1 0 0,-1-1 0,1 1 0,-1 0 0,1-1 0,0 1 0,-1 0 0,1-1 0,-1 1 0,1-1 0,0 1 0,-1 0 0,1-1 0,-1 0 0,-29-47 0,23 30 0,0 0 0,1-1 0,1 0 0,1 0 0,-3-34 0,5-102 0,3 108 0,-1 0 0,-9-55 0,1 59 0,2 0 0,2 0 0,3-75 0,1 114 0,0 1 0,0-1 0,1 1 0,-1-1 0,1 1 0,0-1 0,0 1 0,0 0 0,1-1 0,-1 1 0,1 0 0,0 0 0,0 0 0,0 0 0,0 0 0,0 0 0,1 1 0,-1-1 0,1 1 0,0 0 0,-1 0 0,1 0 0,0 0 0,0 0 0,1 0 0,-1 1 0,0-1 0,4 0 0,-2 1 0,0 1 0,0 0 0,-1 0 0,1 0 0,0 0 0,0 1 0,-1-1 0,1 1 0,0 1 0,-1-1 0,1 1 0,-1-1 0,1 1 0,-1 0 0,0 1 0,0-1 0,0 1 0,0 0 0,-1 0 0,7 7 0,22 24 0,-1 2 0,-3 2 0,-1 1 0,-1 0 0,-3 2 0,-1 1 0,-2 1 0,19 60 0,-25-57 0,-2 0 0,-2 0 0,-2 1 0,2 75 0,-10-116 0,0-1 0,-1 0 0,0 0 0,0 0 0,0 0 0,0 0 0,-1 0 0,0 0 0,0 0 0,-1 0 0,1-1 0,-1 1 0,0-1 0,0 0 0,0 0 0,-1 0 0,1 0 0,-1-1 0,0 1 0,0-1 0,0 0 0,-1 0 0,1 0 0,-7 2 0,4-1 0,1-1 0,-1-1 0,0 1 0,-1-1 0,1 0 0,0-1 0,0 1 0,-1-1 0,1-1 0,-1 0 0,1 0 0,-1 0 0,1-1 0,-1 0 0,1 0 0,-13-5 0,0-6-1365,6-2-5461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9:35.4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65 982 24575,'9'1'0,"-1"-1"0,1 0 0,-1-1 0,1 0 0,0 0 0,-1-1 0,0 0 0,1 0 0,-1-1 0,0 0 0,0-1 0,0 0 0,-1 0 0,0 0 0,1-1 0,-1 0 0,-1-1 0,1 0 0,-1 0 0,0 0 0,0 0 0,-1-1 0,0 0 0,5-9 0,-8 12 0,1 1 0,-1-1 0,0 0 0,-1 1 0,1-1 0,-1 0 0,1 0 0,-1-1 0,0 1 0,-1 0 0,1 0 0,-1 0 0,0 0 0,0-1 0,0 1 0,-1 0 0,1 0 0,-1 0 0,-2-8 0,1 9 0,1-1 0,-1 1 0,0 0 0,0 0 0,0 0 0,-1 0 0,1 1 0,-1-1 0,1 1 0,-1-1 0,0 1 0,0 0 0,0 0 0,0 0 0,-1 1 0,1-1 0,0 1 0,-1 0 0,1-1 0,-1 2 0,1-1 0,-1 0 0,-5 0 0,2 1 0,0-1 0,0 1 0,-1 1 0,1-1 0,0 1 0,0 1 0,0-1 0,0 1 0,0 0 0,1 1 0,-1 0 0,1 0 0,-1 0 0,1 1 0,0 0 0,0 0 0,1 0 0,-1 1 0,1 0 0,0 0 0,0 0 0,0 1 0,1-1 0,0 1 0,0 0 0,1 1 0,-1-1 0,1 0 0,-2 8 0,1-3 0,0 0 0,1 0 0,0 0 0,1 1 0,0-1 0,0 1 0,2-1 0,-1 1 0,2-1 0,-1 1 0,1-1 0,1 1 0,0-1 0,1 0 0,0 1 0,1-1 0,7 16 0,-3-13 0,0 0 0,1-1 0,0 0 0,1 0 0,1-1 0,0 0 0,22 17 0,-27-24 0,0-1 0,0 0 0,1-1 0,-1 1 0,1-1 0,0-1 0,0 1 0,0-1 0,0 0 0,1-1 0,-1 0 0,0 0 0,1-1 0,-1 1 0,0-1 0,1-1 0,-1 0 0,1 0 0,7-2 0,-7 0 0,0 0 0,-1-1 0,0 1 0,0-1 0,0-1 0,0 1 0,-1-1 0,1 0 0,-1-1 0,-1 0 0,1 0 0,-1 0 0,0 0 0,0-1 0,-1 0 0,6-10 0,6-15 0,-1-2 0,14-46 0,-18 50 0,21-65 0,-5-2 0,-4-1 0,-4 0 0,-4-1 0,3-181 0,-19 266 0,0 0 0,0 0 0,-1 1 0,-1-1 0,0 0 0,-1 1 0,-9-20 0,12 30 0,0 0 0,-1 0 0,1-1 0,-1 1 0,0 0 0,0 0 0,0 0 0,0 1 0,0-1 0,-1 0 0,1 1 0,-1-1 0,0 1 0,0 0 0,0 0 0,0 0 0,0 1 0,0-1 0,0 0 0,-1 1 0,1 0 0,0 0 0,-1 0 0,1 0 0,-1 1 0,1-1 0,-1 1 0,1 0 0,-1 0 0,1 0 0,-1 1 0,0-1 0,1 1 0,-5 1 0,1 1 0,0 1 0,0 0 0,1 0 0,-1 0 0,1 0 0,0 1 0,0 0 0,1 1 0,0-1 0,0 1 0,0 0 0,1 0 0,-1 1 0,-4 10 0,-4 8 0,1 1 0,-13 43 0,13-28 0,2 1 0,2 0 0,-5 84 0,14 131 0,1-145 0,-2-74 0,2 0 0,1-1 0,2 1 0,1-1 0,14 42 0,-17-68 0,1 0 0,0 0 0,1-1 0,1 1 0,0-1 0,0 0 0,0-1 0,2 0 0,-1 0 0,1 0 0,0-1 0,1 0 0,0 0 0,0-1 0,0-1 0,1 1 0,0-1 0,1-1 0,-1 0 0,22 7 0,-3-5-1365,-2-3-5461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9:36.2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343 75 24575,'1'0'0,"-1"0"0,1 0 0,0 0 0,-1 0 0,1 0 0,0-1 0,-1 1 0,1 0 0,-1 0 0,1 0 0,0 0 0,-1-1 0,1 1 0,0 0 0,-1-1 0,1 1 0,-1 0 0,1-1 0,-1 1 0,1-1 0,-1 1 0,1-1 0,-1 1 0,0-1 0,1 1 0,-1-1 0,0 0 0,1 1 0,-1-1 0,0 1 0,0-1 0,1 0 0,-1 1 0,0-1 0,0 0 0,0 1 0,0-1 0,0 0 0,0 1 0,0-1 0,0 0 0,0 1 0,0-1 0,0 0 0,-1 1 0,1-1 0,0 1 0,0-1 0,-1-1 0,0-1 0,0 0 0,-1 0 0,1 0 0,-1 0 0,0 0 0,0 0 0,0 0 0,-3-4 0,1 5 0,0-1 0,0 1 0,0 0 0,0 0 0,0 1 0,0-1 0,0 1 0,-1 0 0,1 0 0,0 0 0,-1 0 0,1 1 0,-1 0 0,1 0 0,-1 0 0,1 1 0,-1-1 0,1 1 0,0 0 0,-1 0 0,1 1 0,0-1 0,0 1 0,0 0 0,-5 3 0,-1 0 0,-1 1 0,1 0 0,0 1 0,0 0 0,1 1 0,0 0 0,0 0 0,-10 14 0,3 1 0,1 0 0,2 1 0,0 1 0,2 0 0,0 1 0,2 0 0,1 1 0,-5 28 0,6-14 0,1 1 0,3 0 0,1 0 0,6 70 0,-3-99 0,1-1 0,0 1 0,1 0 0,0-1 0,1 1 0,0-1 0,1 0 0,0-1 0,1 1 0,0-1 0,1 0 0,0 0 0,1-1 0,0 0 0,1-1 0,0 1 0,0-2 0,1 1 0,0-1 0,1-1 0,0 0 0,0 0 0,0-1 0,1-1 0,-1 0 0,2 0 0,-1-1 0,0-1 0,1 0 0,-1 0 0,18 0 0,0-3-1365,-4-1-5461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18.7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 20 24575,'79'-10'0,"-65"7"0,0 0 0,0 1 0,0 1 0,1 0 0,27 3 0,-38-1 0,0 0 0,1 0 0,-1 0 0,0 1 0,-1-1 0,1 1 0,0 0 0,0 1 0,-1-1 0,1 1 0,-1-1 0,0 1 0,0 0 0,0 0 0,0 0 0,0 1 0,-1-1 0,0 1 0,1-1 0,-1 1 0,0 0 0,-1 0 0,1 0 0,1 7 0,-1-5 0,0 0 0,-1 1 0,0-1 0,0 1 0,0-1 0,-1 1 0,0-1 0,0 0 0,-1 1 0,0-1 0,0 1 0,0-1 0,-1 0 0,0 0 0,0 1 0,-1-1 0,1-1 0,-7 11 0,4-9 0,0 0 0,0-1 0,-1 0 0,0 1 0,-1-2 0,1 1 0,-1-1 0,0 0 0,0 0 0,-1-1 0,1 0 0,-1 0 0,-13 4 0,5-4 0,18-7 0,26-7 0,-4 6 0,0 1 0,0 1 0,0 1 0,0 1 0,0 1 0,34 6 0,-50-6 0,-1 1 0,0 0 0,0 1 0,0 0 0,0 0 0,0 0 0,-1 1 0,1 0 0,-1 0 0,10 9 0,-12-8 0,0-1 0,-1 0 0,1 1 0,-1 0 0,0 0 0,-1 0 0,1 0 0,-1 0 0,0 0 0,0 1 0,-1-1 0,0 1 0,0 0 0,0-1 0,0 1 0,-1 6 0,0-5 0,-1 0 0,1 1 0,-2-1 0,1 0 0,-1 0 0,0 0 0,0 0 0,-1-1 0,0 1 0,0 0 0,0-1 0,-1 0 0,0 0 0,-1 0 0,1 0 0,-1-1 0,0 0 0,0 0 0,-1 0 0,1 0 0,-1-1 0,0 0 0,-12 6 0,-11 4 0,0-1 0,0-1 0,-62 14 0,90-26 0,-41 13 0,-43 10 0,78-21 0,0-1 0,0 0 0,0-1 0,0 0 0,0 0 0,1 0 0,-1-1 0,0 0 0,-13-4 0,2-6-1365,5-2-5461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19.2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24575,'12'2'0,"0"-1"0,0 1 0,0 1 0,-1 0 0,1 1 0,-1 0 0,0 1 0,0 0 0,0 1 0,-1 0 0,1 1 0,-2 0 0,1 0 0,8 10 0,12 11 0,-2 0 0,46 63 0,-42-46 0,-2 2 0,-3 2 0,-1 0 0,-3 2 0,31 96 0,-39-91 0,-1 1 0,-3 0 0,5 83 0,-17-132 6,1-1 0,-1 1 0,-1-1 0,1 1 0,-1-1 0,0 0 0,-1 0 0,0 0 0,0 0 0,0 0 0,-1 0 0,0-1 0,0 0 0,-1 0 0,0 0 0,0 0 0,0-1 0,-1 1 0,-7 4 0,-6 5-303,-1-1 0,0-2 0,-1 0 0,-39 16 0,31-16-6529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22.0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1 24575,'-1'-1'0,"1"1"0,-1 0 0,0 0 0,0 0 0,1 0 0,-1 1 0,0-1 0,0 0 0,1 0 0,-1 0 0,0 1 0,1-1 0,-1 0 0,0 0 0,1 1 0,-1-1 0,1 1 0,-1-1 0,0 1 0,1-1 0,-1 1 0,1-1 0,-1 1 0,1-1 0,0 1 0,-1-1 0,1 1 0,0 0 0,-1-1 0,1 1 0,0 0 0,0-1 0,-1 1 0,1 0 0,0 0 0,0-1 0,0 1 0,0 0 0,0-1 0,0 1 0,0 0 0,0 0 0,0-1 0,0 1 0,1 0 0,-1-1 0,0 1 0,1 1 0,0 1 0,0-1 0,0 1 0,0 0 0,0 0 0,1 0 0,-1-1 0,1 1 0,0 0 0,0-1 0,3 3 0,2 0 0,0 0 0,0-1 0,1 0 0,-1-1 0,1 1 0,0-2 0,0 1 0,0-1 0,0 0 0,1-1 0,11 1 0,18 0 0,47-3 0,-46 0 0,-8-1 0,-1-2 0,1-1 0,-1-2 0,37-12 0,-46 13 0,-20 5 0,0 1 0,0 0 0,0-1 0,0 1 0,0 0 0,0 0 0,0 0 0,0-1 0,0 1 0,0 0 0,0 0 0,0 1 0,0-1 0,0 0 0,0 0 0,0 0 0,0 1 0,0-1 0,0 0 0,0 1 0,0-1 0,0 1 0,0-1 0,-1 1 0,1-1 0,0 1 0,0 0 0,-1-1 0,1 1 0,0 0 0,-1 0 0,1 0 0,0-1 0,-1 1 0,1 0 0,-1 0 0,0 0 0,1 0 0,-1 0 0,0 0 0,1 0 0,-1 0 0,0 0 0,0 0 0,0 0 0,0 0 0,0 0 0,0 2 0,-1 7 0,1 1 0,-1-1 0,-6 21 0,4-13 0,-13 78 0,5-30 0,-5 107 0,14-110 0,0-24 0,1 0 0,9 68 0,-6-97-273,1-1 0,1 1 0,-1-1 0,7 12 0,4 5-6553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22.4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1 122 24575,'5'0'0,"7"0"0,2-5 0,3-2 0,4 1 0,4 1 0,3-4 0,2-6 0,0 0 0,2 3 0,-6-2 0,-1 1 0,-1 3 0,2 4 0,-5 2-8191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22.7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567 9 24575,'1'-9'0,"-2"9"0,-7 19 0,-120 210 0,-12 22 0,116-202 0,-3 0 0,-1-1 0,-2-2 0,-3-1 0,-50 54 0,82-98-34,0 0 0,0 0 0,0 0 0,0 0 0,0 0-1,0 0 1,0 0 0,0-1 0,-1 1 0,1 0 0,0-1 0,-1 1 0,1-1-1,0 0 1,-1 1 0,1-1 0,-1 0 0,1 0 0,0 0 0,-1 0-1,1 0 1,-1 0 0,1 0 0,-1 0 0,1 0 0,0-1 0,-1 1 0,1-1-1,0 1 1,-1-1 0,1 1 0,0-1 0,0 0 0,-1 0 0,1 0 0,0 1-1,0-1 1,0 0 0,-1-2 0,-12-13-6792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23.1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24575,'3'2'0,"0"0"0,-1 0 0,1 0 0,-1 0 0,0 1 0,0-1 0,0 1 0,0 0 0,0 0 0,0 0 0,-1 0 0,1 0 0,-1 0 0,2 6 0,1 1 0,126 219 0,-25-46 0,-43-82 69,-38-64-786,32 65 0,-45-76-6109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23.7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24575,'2'7'0,"0"-1"0,0 0 0,1 1 0,0-1 0,0 0 0,0 0 0,1-1 0,0 1 0,5 5 0,51 59 0,116 92 0,-149-135-455,-1 1 0,42 59 0,-53-66-6371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24.2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24575,'11'1'0,"-1"0"0,1 1 0,-1 0 0,0 1 0,0 0 0,0 0 0,0 1 0,0 0 0,-1 1 0,1 0 0,-1 1 0,-1 0 0,1 0 0,10 10 0,11 13 0,-1 1 0,32 43 0,-38-45 0,17 27 0,60 106 0,-90-143 0,7 12-455,-2 0 0,15 44 0,-23-53-6371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24.1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1 396 24575,'0'-11'0,"1"0"0,0 0 0,0 0 0,1 0 0,1 0 0,-1 0 0,2 0 0,0 1 0,0-1 0,1 1 0,0 0 0,1 1 0,0-1 0,0 1 0,1 0 0,14-14 0,38-48 0,-39 45 0,1 1 0,39-36 0,-40 47-1365,-1 4-5461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26.9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24575,'3'23'0,"0"0"0,2 0 0,0-1 0,2 1 0,0-1 0,2 0 0,14 28 0,14 37 0,2 25 0,69 187 0,-88-239-1365,-13-34-5461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27.4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175 374 24575,'3'0'0,"1"1"0,-1-1 0,0 1 0,1 0 0,-1 1 0,0-1 0,1 0 0,-1 1 0,0 0 0,0 0 0,-1 0 0,1 0 0,0 0 0,0 0 0,-1 1 0,0-1 0,1 1 0,-1 0 0,0 0 0,2 4 0,6 10 0,0 1 0,10 26 0,-8-19 0,-5-11 0,-1 0 0,0 0 0,-1 0 0,-1 1 0,4 19 0,-8-31 0,1 0 0,-1 0 0,0 0 0,0 0 0,0-1 0,0 1 0,0 0 0,-1 0 0,1 0 0,-1 0 0,0 0 0,1 0 0,-2 0 0,1-1 0,0 1 0,0 0 0,-1-1 0,1 1 0,-1-1 0,0 0 0,0 1 0,0-1 0,0 0 0,0 0 0,-1 0 0,1 0 0,0-1 0,-1 1 0,0-1 0,1 1 0,-1-1 0,0 0 0,-5 2 0,2-2 0,0 1 0,-1 0 0,1-1 0,0 0 0,-1-1 0,1 1 0,-1-1 0,1-1 0,-1 1 0,1-1 0,0 0 0,-1 0 0,1-1 0,0 0 0,0 0 0,0 0 0,0-1 0,0 0 0,1 0 0,-1-1 0,1 1 0,0-1 0,0 0 0,0-1 0,1 1 0,-1-1 0,1 0 0,0 0 0,0 0 0,1-1 0,0 1 0,0-1 0,0 0 0,0 0 0,1 0 0,0 0 0,0 0 0,1 0 0,0-1 0,0 1 0,0 0 0,1-1 0,0 1 0,0-1 0,1 1 0,0 0 0,2-11 0,-1 7 0,1 1 0,0 0 0,1 0 0,0 0 0,0 0 0,1 1 0,0-1 0,11-12 0,1 1 0,37-32 0,-42 42 0,0 0 0,-1-1 0,0 0 0,-1-1 0,0 0 0,-1 0 0,0-1 0,-1 0 0,12-27 0,-18 35 0,0 0 0,-1-1 0,1 1 0,-1 0 0,-1 0 0,1 0 0,-1-1 0,0 1 0,0 0 0,0 0 0,-1-1 0,0 1 0,0 0 0,0 0 0,-1 0 0,-2-6 0,1 4 0,-1 1 0,0 0 0,-1 0 0,0 0 0,0 0 0,0 1 0,0 0 0,-1 0 0,0 0 0,0 1 0,-7-4 0,-1-1 0,-1 1 0,0 0 0,-1 1 0,0 1 0,-24-6 0,36 10 0,0 1 0,-1 0 0,1 0 0,-1 0 0,0 1 0,1 0 0,-1 0 0,1 0 0,-1 0 0,0 1 0,1-1 0,-1 1 0,1 0 0,-1 1 0,1-1 0,0 1 0,0 0 0,-1 0 0,1 0 0,0 0 0,1 1 0,-1 0 0,0 0 0,-5 6 0,7-6 4,0 0 0,0 0 0,1 0 0,-1 0 0,1 1 0,0-1 0,0 1 0,0-1 0,1 1 0,-1-1 0,1 1 0,0-1 0,0 1 0,0-1 0,0 1 0,1-1 0,-1 1-1,1-1 1,0 0 0,0 1 0,0-1 0,0 0 0,1 1 0,0-1 0,2 4 0,5 8-257,2 1 0,-1-2 0,21 22-1,-23-28-201,6 9-6371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29.6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216 0 24575,'-1'0'0,"0"1"0,-1-1 0,1 1 0,0-1 0,0 1 0,0 0 0,0-1 0,0 1 0,0 0 0,0 0 0,0-1 0,0 1 0,0 0 0,0 0 0,0 0 0,1 0 0,-1 0 0,0 1 0,1-1 0,-1 0 0,1 0 0,-1 0 0,1 0 0,0 1 0,-1-1 0,1 0 0,0 2 0,-7 45 0,6-34 0,-111 476 0,103-463 0,-1 0 0,-1 0 0,-18 31 0,23-49 104,0-13-1573,3-6-5357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30.0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24575,'9'1'0,"1"-1"0,0 2 0,-1-1 0,1 1 0,-1 1 0,1 0 0,-1 0 0,0 1 0,0 0 0,-1 1 0,1-1 0,-1 2 0,0-1 0,8 9 0,11 10 0,-2 2 0,36 45 0,-36-39 0,33 31 0,-26-34-120,65 65 373,-86-82-503,0 1 1,-1 1-1,0-1 0,-1 2 1,12 24-1,-13-19-6576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30.9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249 275 24575,'8'1'0,"-1"0"0,0 1 0,0-1 0,0 2 0,0-1 0,0 1 0,-1 0 0,1 0 0,-1 1 0,0 0 0,0 0 0,6 6 0,69 64 0,-74-67 0,13 14 0,-1 0 0,25 38 0,-38-51 0,-1 0 0,0 1 0,0 0 0,-1 0 0,0 0 0,-1 0 0,0 1 0,0 0 0,-1-1 0,2 19 0,-5-24 0,0-1 0,1 1 0,-1-1 0,-1 1 0,1-1 0,0 0 0,-1 1 0,0-1 0,0 0 0,0 0 0,0 0 0,0 0 0,0 0 0,-1-1 0,0 1 0,1-1 0,-1 1 0,0-1 0,0 0 0,0 0 0,0 0 0,-1-1 0,1 1 0,0-1 0,-1 0 0,-4 1 0,-3 2 0,-1 0 0,0-1 0,0-1 0,0 0 0,-1-1 0,-19 0 0,21-2 0,0-1 0,1 0 0,-1-1 0,0 0 0,1-1 0,0 0 0,0-1 0,0 0 0,1 0 0,-1-1 0,-14-12 0,9 6 0,1-1 0,0-1 0,1 0 0,1 0 0,-21-31 0,31 42 0,1 1 0,-1-1 0,0 0 0,1 0 0,-1 0 0,1 0 0,0 0 0,0-1 0,0 1 0,1 0 0,-1 0 0,1-1 0,0 1 0,0 0 0,0-1 0,0 1 0,0 0 0,1-1 0,-1 1 0,1 0 0,0 0 0,2-5 0,0 3 0,1 0 0,-1 0 0,1 1 0,0-1 0,0 1 0,0 0 0,1 1 0,-1-1 0,1 1 0,0 0 0,0 0 0,6-3 0,101-42 0,-67 31 0,46-26 0,-78 36 0,-1 0 0,0-1 0,0-1 0,-1 0 0,0 0 0,-1-1 0,0-1 0,10-12 0,-19 21 0,1 0 0,-1 0 0,1-1 0,-1 1 0,0 0 0,0-1 0,0 1 0,0-1 0,0 1 0,0-1 0,-1 1 0,1-1 0,-1 0 0,0 1 0,0-1 0,0 0 0,0 1 0,0-1 0,-1 0 0,0-3 0,-1 2 0,0 0 0,0 0 0,0 0 0,0 1 0,-1-1 0,1 1 0,-1 0 0,0-1 0,0 1 0,0 1 0,-7-6 0,-4-1 0,0 1 0,-1 0 0,0 1 0,-1 0 0,-22-6 0,-8 2 0,-91-10 0,79 14 0,48 5 0,-6 0 0,1 0 0,0 0 0,-1 2 0,1 0 0,-25 3 0,37-2 0,0-1 0,1 1 0,-1 0 0,0 0 0,1 0 0,-1 0 0,1 0 0,-1 0 0,1 1 0,0-1 0,-1 1 0,1 0 0,0 0 0,0 0 0,0 0 0,1 0 0,-1 0 0,0 0 0,1 0 0,-1 1 0,1-1 0,0 1 0,0-1 0,0 1 0,0-1 0,0 1 0,1 0 0,-1 0 0,1-1 0,-1 1 0,1 0 0,0 0 0,0-1 0,1 1 0,-1 0 0,0 0 0,1-1 0,1 5 0,0 0-91,0 0 0,0 0 0,1 0 0,0-1 0,0 1 0,1-1 0,0 1 0,0-1 0,0 0 0,1-1 0,0 1 0,0-1 0,0 0 0,12 9 0,5 1-6735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34.4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24575,'12'0'0,"-1"0"0,0 1 0,1 0 0,-1 1 0,0 0 0,0 0 0,0 1 0,0 1 0,-1 0 0,1 1 0,-1-1 0,0 2 0,-1 0 0,1 0 0,-1 0 0,0 1 0,0 1 0,11 13 0,42 45 0,-30-30 0,64 55 0,-60-63-105,-10-8-210,1 1 0,-2 2 0,24 27 0,-38-35-6511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35.1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14 152 24575,'-7'-41'0,"6"39"0,0 0 0,0-1 0,0 1 0,0 0 0,1-1 0,-1 1 0,1-1 0,-1 1 0,1-1 0,0 1 0,0-1 0,0 1 0,1-1 0,-1 1 0,0-1 0,1 1 0,0-1 0,0 1 0,-1-1 0,1 1 0,1 0 0,-1 0 0,0-1 0,0 1 0,1 0 0,0 0 0,2-2 0,0 0 0,-1 0 0,1 0 0,1 0 0,-1 1 0,1 0 0,-1 0 0,1 0 0,0 1 0,0 0 0,0-1 0,0 2 0,0-1 0,1 1 0,-1-1 0,0 1 0,1 1 0,-1-1 0,1 1 0,-1 0 0,1 0 0,-1 1 0,0 0 0,1 0 0,-1 0 0,1 0 0,-1 1 0,0 0 0,7 3 0,-6-1 0,1 0 0,-1 0 0,1 1 0,-1 0 0,-1 0 0,1 0 0,-1 1 0,0 0 0,0 0 0,0 0 0,-1 1 0,0-1 0,0 1 0,-1 0 0,0 0 0,0 1 0,-1-1 0,0 1 0,2 11 0,-2-2 0,0 0 0,-2 0 0,0 0 0,-1 0 0,-1 0 0,0-1 0,-6 24 0,-6 3 0,-25 58 0,-11 33 0,47-124 0,0 0 0,1 0 0,0 0 0,1 0 0,0 1 0,1-1 0,0 0 0,1 1 0,0-1 0,0 0 0,1 0 0,6 17 0,-6-21 0,1 0 0,0-1 0,0 1 0,0-1 0,1 1 0,0-1 0,0-1 0,0 1 0,0 0 0,1-1 0,0 0 0,0 0 0,0-1 0,0 1 0,1-1 0,-1 0 0,1 0 0,0-1 0,0 0 0,0 0 0,0 0 0,7 1 0,1-1-85,0-1 0,0-1-1,1 0 1,-1 0 0,0-1-1,0-1 1,0-1 0,0 0-1,-1 0 1,1-2 0,-1 1-1,0-2 1,0 0 0,0 0-1,16-13 1,-9 6-6741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35.5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96 0 24575,'-36'77'0,"35"-76"0,-15 39 0,-14 47 0,26-75 0,1 1 0,1 0 0,0 0 0,1 0 0,0 0 0,1 0 0,0 0 0,4 18 0,-1-21 0,0 0 0,1-1 0,0 1 0,0-1 0,1 0 0,0 0 0,1 0 0,0-1 0,0 0 0,1 0 0,10 10 0,2-1 0,1 0 0,1-1 0,28 17 0,-36-25 0,0-2 0,0 1 0,1-2 0,0 0 0,-1 0 0,2-2 0,21 4 0,-32-6 0,0 0 0,0-1 0,0 0 0,0 1 0,0-1 0,1-1 0,-1 1 0,0-1 0,0 1 0,0-1 0,0 0 0,0-1 0,0 1 0,0-1 0,-1 1 0,1-1 0,0 0 0,-1-1 0,1 1 0,-1-1 0,0 1 0,0-1 0,0 0 0,0 0 0,-1 0 0,1-1 0,-1 1 0,0-1 0,1 1 0,1-6 0,-2 5 0,-1-1 0,1 0 0,-1 0 0,0 0 0,0 0 0,0-1 0,-1 1 0,1 0 0,-1 0 0,-1 0 0,1 0 0,-1-1 0,0 1 0,0 0 0,0 0 0,-1 0 0,1 1 0,-1-1 0,0 0 0,-1 0 0,1 1 0,-1 0 0,0-1 0,-5-4 0,1 2 0,0 1 0,0 0 0,0 0 0,-1 1 0,0 0 0,0 0 0,-1 1 0,1 0 0,-1 1 0,0-1 0,0 2 0,-18-4 0,23 5-52,-1 0-1,1 0 1,-1 0-1,1 1 1,-1 0-1,0 0 1,1 0-1,-1 1 1,1-1-1,-1 1 1,1 0-1,-1 0 1,1 1-1,0-1 1,-1 1-1,1 0 1,0 0-1,0 1 1,0-1-1,1 1 0,-1-1 1,1 1-1,-1 1 1,1-1-1,-4 5 1,-2 10-6774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39.9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24575,'0'2'0,"1"-1"0,0 1 0,-1-1 0,1 0 0,0 1 0,0-1 0,0 0 0,0 0 0,0 0 0,0 0 0,0 0 0,0 0 0,1 0 0,-1 0 0,0 0 0,1 0 0,-1-1 0,0 1 0,3 0 0,37 15 0,-29-12 0,3 2 0,40 17 0,2-2 0,0-3 0,1-2 0,91 13 0,-67-21 0,230 13 0,-222-22-1365,-65 1-5461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24.9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66 0 24575,'20'20'0,"12"10"0,54 66 0,-43-39 0,-12-19 0,-2 1 0,-2 1 0,-1 2 0,25 56 0,-40-72 0,-1 1 0,-1 0 0,-2 0 0,0 1 0,-2 0 0,-1 0 0,-1 0 0,-2 0 0,-1 1 0,-3 32 0,0-48 0,-1 0 0,0 0 0,-1 0 0,-1 0 0,0-1 0,0 0 0,-1-1 0,-1 1 0,0-1 0,0-1 0,-1 1 0,0-1 0,-1-1 0,0 0 0,-13 9 0,8-7 0,-1-1 0,0 0 0,0-1 0,-1-1 0,0 0 0,0-2 0,-1 0 0,0 0 0,0-2 0,-28 4 0,42-8 0,0 1 0,0-1 0,0 0 0,0-1 0,0 1 0,0-1 0,0 1 0,1-1 0,-1 0 0,0-1 0,0 1 0,0-1 0,1 1 0,-1-1 0,1 0 0,0-1 0,-1 1 0,-3-4 0,2 1 0,1 0 0,0-1 0,1 1 0,-1 0 0,1-1 0,0 0 0,0 0 0,1 0 0,0 0 0,-2-10 0,-1-12 0,1 0 0,1 0 0,2-1 0,2-31 0,0 52 0,0-3 0,1-1 0,0 1 0,1 0 0,0 0 0,1 1 0,0-1 0,0 1 0,2-1 0,-1 2 0,1-1 0,0 0 0,14-14 0,9-9 0,63-54 0,-36 41 0,2 3 0,2 1 0,2 4 0,1 2 0,2 4 0,1 2 0,118-37 0,-153 57-1365,-4-1-5461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40.3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32 24575,'5'-4'0,"0"1"0,1-1 0,-1 1 0,1 1 0,0-1 0,0 1 0,0 0 0,0 0 0,0 0 0,0 1 0,1 0 0,9 0 0,8-1 0,46 4 0,-59-1 0,0 1 0,0 1 0,0-1 0,0 2 0,-1 0 0,1 0 0,-1 1 0,0 0 0,-1 0 0,1 1 0,-1 1 0,15 13 0,-18-15 0,0 1 0,0 0 0,-1 0 0,0 1 0,0-1 0,0 1 0,-1 0 0,0 1 0,0-1 0,-1 1 0,0 0 0,0-1 0,-1 1 0,0 0 0,0 1 0,-1-1 0,1 14 0,-3-15 0,-1-1 0,1 1 0,-1-1 0,0 0 0,-1 0 0,1 0 0,-1 0 0,-1 0 0,1-1 0,-1 1 0,0-1 0,0 0 0,0 0 0,-1 0 0,1-1 0,-10 8 0,-10 6 0,-1-1 0,-31 17 0,50-31 0,-178 107 0,161-98-1365,2-3-5461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04.3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 63 24575,'-1'-2'0,"1"0"0,-1 0 0,0 0 0,1 0 0,-1 0 0,0 0 0,0 0 0,0 0 0,-1 0 0,1 0 0,0 1 0,-1-1 0,1 1 0,-1-1 0,1 1 0,-3-2 0,2 2 0,1-1 0,-1 1 0,1-1 0,-1 1 0,1-1 0,0 1 0,-1-1 0,1 0 0,0 1 0,0-1 0,0 0 0,0 0 0,1 0 0,-2-3 0,3 4 0,0 1 0,0 0 0,0-1 0,0 1 0,0 0 0,0 0 0,0 0 0,0-1 0,0 1 0,0 0 0,1 0 0,-1 1 0,0-1 0,0 0 0,0 0 0,0 0 0,0 1 0,0-1 0,0 1 0,0-1 0,0 0 0,0 1 0,0 0 0,1 0 0,3 1 0,31 12 42,0 2 0,39 24 1,-39-20-789,66 25 0,-76-36-6080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04.7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1 343 24575,'0'-5'0,"0"1"0,1-1 0,0 1 0,0-1 0,0 1 0,0-1 0,1 1 0,0 0 0,0 0 0,0 0 0,0 0 0,1 0 0,-1 0 0,1 0 0,5-5 0,6-4 0,0 1 0,27-18 0,20-20 0,-43 30-273,-2-2 0,-1 0 0,0 0 0,16-37 0,-21 39-6553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08.3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19 24575,'0'1'0,"4"18"0,-3-19 0,0 1 0,0-1 0,0 1 0,0-1 0,0 1 0,0-1 0,0 0 0,0 0 0,1 1 0,-1-1 0,0 0 0,0 0 0,0 0 0,0 0 0,0 0 0,1 0 0,-1-1 0,0 1 0,2-1 0,67-9 0,109-3 0,-115 4 0,-55 6 0,1 1 0,-1 1 0,1-1 0,0 2 0,-1-1 0,18 2 0,-26 0 0,1-1 0,-1 1 0,1 0 0,-1-1 0,1 1 0,-1 0 0,0 0 0,0 0 0,1 0 0,-1 0 0,0 0 0,0 0 0,0 0 0,0 0 0,0 1 0,0-1 0,-1 0 0,1 0 0,0 1 0,-1-1 0,1 1 0,-1-1 0,1 1 0,-1-1 0,0 1 0,1-1 0,-1 1 0,0-1 0,0 1 0,0-1 0,0 1 0,-1 1 0,-9 64 0,4-37 0,1 95 0,5-88 0,-2 1 0,-1 0 0,-10 47 0,1-6-1365,11-54-5461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08.6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49 24575,'10'0'0,"9"0"0,7 0 0,3 0 0,3 0 0,0 0 0,1 0 0,-1 0 0,0 0 0,0-5 0,-1-2 0,0 1 0,0-5 0,-1 1 0,-5 1-8191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17.3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62 285 24575,'-2'0'0,"-1"-1"0,1 1 0,0-1 0,-1 0 0,1 0 0,0 0 0,0 0 0,-1 0 0,1-1 0,0 1 0,0-1 0,0 1 0,0-1 0,1 0 0,-1 1 0,0-1 0,1 0 0,-1 0 0,1 0 0,0 0 0,0-1 0,0 1 0,0 0 0,0-1 0,0 1 0,0 0 0,0-3 0,-2-8 0,0 0 0,0 0 0,0-21 0,2 27 0,0 0 0,1-1 0,1 1 0,-1 0 0,1 0 0,0-1 0,1 1 0,0 0 0,0 0 0,5-10 0,-5 12 0,1 1 0,0 0 0,0 0 0,0 0 0,1 0 0,0 0 0,-1 1 0,1 0 0,1 0 0,-1 0 0,0 0 0,1 0 0,-1 1 0,1 0 0,8-3 0,3 0 0,0 1 0,0 1 0,0 0 0,1 1 0,-1 0 0,0 2 0,1 0 0,-1 1 0,0 0 0,1 1 0,-1 1 0,0 1 0,16 6 0,-29-8 0,1 0 0,-1 0 0,1 1 0,-1-1 0,0 1 0,0 0 0,0 0 0,-1 0 0,1 0 0,-1 0 0,1 1 0,-1-1 0,0 1 0,-1 0 0,1 0 0,0-1 0,-1 1 0,0 0 0,0 0 0,0 0 0,-1 0 0,1 1 0,-1-1 0,0 0 0,0 0 0,0 0 0,-1 0 0,0 0 0,-1 6 0,-1 6 0,-1-1 0,0 0 0,-2 0 0,1 0 0,-2-1 0,-10 18 0,-30 43 0,20-35 0,2 1 0,-26 60 0,45-89 0,2 1 0,-1 0 0,2 0 0,0 0 0,0 0 0,1 1 0,1-1 0,0 1 0,1 0 0,0-1 0,1 1 0,6 26 0,-6-35 0,1-1 0,0 1 0,0-1 0,1 1 0,-1-1 0,1 0 0,0 0 0,0 0 0,0 0 0,0 0 0,1-1 0,0 1 0,-1-1 0,1 0 0,1 0 0,-1-1 0,0 1 0,1-1 0,-1 0 0,1 0 0,-1 0 0,10 1 0,-5-1 0,0 0 0,0 0 0,0-2 0,0 1 0,0-1 0,0 0 0,0-1 0,0 0 0,0 0 0,0-1 0,15-5 0,39-16-1365,-37 14-5461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17.7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158 1 24575,'-6'0'0,"0"1"0,1 0 0,-1 1 0,0 0 0,1-1 0,-1 2 0,1-1 0,0 1 0,0-1 0,0 2 0,0-1 0,0 0 0,1 1 0,0 0 0,-1 0 0,1 0 0,1 1 0,-1-1 0,0 1 0,1 0 0,-5 10 0,0-1 0,1 0 0,1 1 0,0 0 0,1 0 0,1 0 0,-5 31 0,7-32 0,1 0 0,0 0 0,1 1 0,1-1 0,0 0 0,6 25 0,-6-35 0,1 1 0,-1 0 0,1 0 0,0-1 0,0 1 0,1-1 0,0 0 0,-1 0 0,1 0 0,1 0 0,-1 0 0,1 0 0,-1-1 0,1 0 0,0 0 0,0 0 0,0 0 0,1 0 0,-1-1 0,1 0 0,-1 0 0,7 2 0,-5-2 0,0-1 0,0 0 0,1 0 0,-1 0 0,0-1 0,0 0 0,0 0 0,1-1 0,-1 1 0,0-1 0,0-1 0,0 1 0,0-1 0,0 0 0,0 0 0,8-5 0,-11 4 0,1 1 0,0-1 0,-1 1 0,0-1 0,1 0 0,-1 0 0,0-1 0,-1 1 0,1-1 0,-1 1 0,1-1 0,-1 0 0,0 0 0,0 0 0,-1 0 0,1 0 0,-1-1 0,0 1 0,0 0 0,-1 0 0,1-1 0,-1 1 0,0-1 0,0-6 0,-1 5-76,0-1 1,-1 1-1,0 0 0,0-1 0,0 1 0,0 0 0,-1 0 0,0 0 1,-1 0-1,1 1 0,-1-1 0,0 1 0,0 0 0,-1 0 1,0 1-1,1-1 0,-9-4 0,-9-5-6750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19.8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46 264 24575,'-3'1'0,"0"0"0,0 0 0,0 0 0,1 0 0,-1 1 0,0-1 0,1 1 0,-1-1 0,1 1 0,0 0 0,-1 0 0,-3 4 0,-2 1 0,33-29 0,-2-2 0,36-47 0,-40 46 0,0 2 0,1 0 0,1 1 0,1 1 0,33-23 0,-52 41 9,1 1 1,0 0-1,0 0 0,0 0 0,0 0 1,0 1-1,1 0 0,-1 0 0,0 0 0,1 0 1,-1 1-1,8-1 0,-10 2-71,1-1 0,-1 0 0,1 1 0,-1 0 1,0 0-1,1 0 0,-1 0 0,0 0 0,0 0 0,0 0 0,1 1 0,-1-1 1,-1 1-1,1 0 0,0-1 0,0 1 0,-1 0 0,1 0 0,-1 0 0,1 0 1,-1 0-1,0 0 0,2 4 0,6 18-6764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11.1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24575,'2'0'0,"0"1"0,0 0 0,0 0 0,0 0 0,0 0 0,0 0 0,0 0 0,0 0 0,-1 0 0,1 1 0,0-1 0,-1 1 0,1 0 0,-1-1 0,1 1 0,-1 0 0,0 0 0,0 0 0,0-1 0,0 1 0,0 0 0,1 4 0,15 46 0,-11-6 0,-1 0 0,-3 0 0,-5 82 0,0-24 0,3 52-1365,0-130-5461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11.6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58 335 24575,'7'1'0,"1"0"0,-1 0 0,0 1 0,-1 0 0,1 0 0,0 0 0,0 1 0,-1 0 0,0 0 0,1 1 0,-1 0 0,0 0 0,-1 0 0,1 1 0,-1 0 0,0 0 0,0 0 0,7 11 0,2 3 0,-1 1 0,-1 1 0,0 0 0,10 28 0,-20-46 0,-1 0 0,1 1 0,-1-1 0,0 0 0,0 1 0,-1-1 0,1 1 0,-1-1 0,1 1 0,-1-1 0,0 1 0,0-1 0,-1 1 0,1-1 0,-1 1 0,0-1 0,0 1 0,0-1 0,-2 5 0,1-5 0,0 0 0,-1-1 0,1 0 0,-1 1 0,1-1 0,-1 0 0,0 0 0,0 0 0,0 0 0,0-1 0,0 1 0,0-1 0,0 0 0,0 0 0,-1 0 0,1 0 0,0-1 0,-1 1 0,1-1 0,-6 0 0,1 0 0,-1-1 0,1 0 0,0 0 0,-1-1 0,1 0 0,0 0 0,0-1 0,1 0 0,-1 0 0,0-1 0,1 0 0,0 0 0,0-1 0,0 0 0,1 0 0,-1-1 0,1 0 0,1 0 0,-1 0 0,1-1 0,0 0 0,0 0 0,1 0 0,0 0 0,0-1 0,1 1 0,0-1 0,0 0 0,1 0 0,0 0 0,1-1 0,-2-13 0,4 17 0,0 0 0,0 0 0,0 0 0,1-1 0,-1 1 0,1 0 0,1 1 0,-1-1 0,1 0 0,0 1 0,0-1 0,0 1 0,0 0 0,7-6 0,8-7 0,39-29 0,-26 23 0,-23 17 0,1-1 0,-2 0 0,1 0 0,-1 0 0,0-1 0,-1 0 0,1 0 0,-2-1 0,1 0 0,-1 0 0,0 0 0,-1 0 0,0-1 0,-1 0 0,0 0 0,-1 0 0,1 0 0,-2 0 0,0 0 0,0-1 0,-1-11 0,-1 18 0,0 0 0,0 0 0,0 0 0,0 0 0,-1 0 0,0 0 0,0 1 0,0-1 0,0 0 0,0 1 0,-1 0 0,0-1 0,0 1 0,0 0 0,0 1 0,0-1 0,0 0 0,-1 1 0,1 0 0,-6-3 0,4 2 0,0 0 0,-1 1 0,1 0 0,-1 0 0,1 0 0,-1 1 0,0 0 0,0 0 0,0 0 0,1 1 0,-1-1 0,0 1 0,-11 2 0,14-1 5,1 0-1,-1 0 0,1 0 1,-1 1-1,1-1 1,-1 1-1,1 0 0,0-1 1,0 1-1,0 0 0,0 0 1,0 0-1,0 0 1,1 1-1,-1-1 0,1 1 1,-1-1-1,1 1 0,0-1 1,0 1-1,0-1 1,0 1-1,1 0 0,-2 3 1,0 9-298,0-1 1,1 1 0,0 18 0,1-28-14,0 27-6520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39.77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14 24575,'0'0'0,"-1"-1"0,1 1 0,0-1 0,0 1 0,0 0 0,0-1 0,0 1 0,0-1 0,0 1 0,0 0 0,0-1 0,0 1 0,0-1 0,0 1 0,0 0 0,1-1 0,-1 1 0,0-1 0,0 1 0,0 0 0,1-1 0,-1 1 0,0 0 0,0-1 0,1 1 0,-1 0 0,0-1 0,0 1 0,1 0 0,-1 0 0,0-1 0,1 1 0,-1 0 0,0 0 0,1 0 0,-1-1 0,1 1 0,-1 0 0,1 0 0,16 10 0,11 23 0,30 39 0,4-4 0,82 72 0,41 45 0,141 158 0,28 33 0,-249-253 0,107 160 0,-189-251 0,-2 1 0,-1 1 0,-2 0 0,-1 2 0,14 44 0,-22-51-1365,-2-3-5461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20.2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24575,'5'0'0,"7"0"0,2 5 0,3 2 0,4 5 0,-1 6 0,1-1 0,-3 2 0,0-1 0,-2 0 0,1-2 0,-3 1 0,2 3 0,-2 3 0,3 4 0,-3 1 0,-3-3-8191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13.6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102 612 24575,'2'-17'0,"3"13"0,13 21 0,-6-3 0,-10-12 0,23 22 0,-2 1 0,39 55 0,-57-72 0,-1-1 0,1 1 0,-1 0 0,-1 0 0,1 0 0,-2 0 0,1 1 0,-1-1 0,0 1 0,-1-1 0,0 1 0,0 0 0,-1 0 0,0 0 0,0-1 0,-1 1 0,-2 10 0,2-17 0,1 1 0,-1 0 0,0 0 0,0-1 0,0 1 0,0 0 0,-1-1 0,1 1 0,-1-1 0,1 0 0,-1 1 0,0-1 0,0 0 0,0 0 0,0 0 0,0 0 0,-1 0 0,1-1 0,0 1 0,-1-1 0,1 1 0,-5 0 0,3-1 0,-1 0 0,1-1 0,-1 1 0,1-1 0,-1 0 0,1 0 0,-1-1 0,1 0 0,-1 1 0,1-1 0,0-1 0,-1 1 0,-3-2 0,-4-3 0,-1 0 0,2 0 0,-1-1 0,1-1 0,0 0 0,0 0 0,1-1 0,-16-18 0,19 17 0,1 1 0,0-1 0,0 0 0,1 0 0,0 0 0,1-1 0,0 0 0,-4-18 0,7 23 0,0 1 0,1 0 0,-1-1 0,1 1 0,0 0 0,0-1 0,1 1 0,-1 0 0,1-1 0,1 1 0,-1 0 0,1 0 0,-1 0 0,2 0 0,-1 0 0,0 0 0,1 1 0,0-1 0,0 1 0,5-6 0,79-67 0,-67 62 0,-1 0 0,-1-2 0,0 0 0,-2-1 0,0-1 0,18-27 0,-21 23 0,0 0 0,-2-1 0,-1 0 0,0-1 0,-2 0 0,9-51 0,-16 67 0,0-1 0,-1 1 0,0 0 0,0-1 0,-1 1 0,0 0 0,-1 0 0,0-1 0,0 1 0,-5-9 0,4 12 0,0 0 0,0 0 0,-1 0 0,0 1 0,0-1 0,0 1 0,-1 0 0,0 1 0,0-1 0,0 1 0,-1 0 0,1 0 0,-1 0 0,0 1 0,-9-4 0,9 4 0,0 0 0,0 1 0,0 0 0,0 0 0,0 1 0,-1 0 0,1 0 0,-1 0 0,1 1 0,0 0 0,-1 0 0,1 0 0,-1 1 0,1 0 0,0 0 0,0 1 0,-1 0 0,1 0 0,0 0 0,-6 4 0,5-1 0,-1 1 0,1-1 0,0 1 0,0 0 0,1 1 0,0 0 0,0 0 0,1 0 0,0 0 0,0 1 0,0 0 0,1 0 0,-5 15 0,3-8-85,2 1 0,-1-1-1,2 1 1,0 0 0,1 1-1,0-1 1,2 0 0,0 0-1,0 1 1,2-1 0,0 0-1,1 0 1,0 0 0,1 0-1,7 16 1,3-6-6741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20.7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0 388 24575,'5'0'0,"2"-6"0,5-6 0,0-11 0,4-8 0,-2-4 0,-2 0 0,1 5 0,-1 3 0,-2 0 0,-4 0 0,3 5 0,0 0 0,-2-1 0,3 4 0,1-1 0,2 3 0,0 5-8191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21.1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24575,'5'1'0,"1"1"0,-1-1 0,1 1 0,-1 0 0,0 1 0,0 0 0,0-1 0,8 7 0,11 5 0,24 13 0,-1 3 0,-1 1 0,-2 2 0,44 43 0,-11-10 0,-7-11-116,97 87 362,-151-127-433,-2 1 0,0 1 0,-1-1 0,0 2 1,-2 0-1,0 0 0,16 37 0,-18-28-6639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21.7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24575,'2'4'0,"-1"0"0,1 0 0,0 0 0,0-1 0,0 1 0,1-1 0,-1 1 0,1-1 0,0 0 0,0 0 0,5 4 0,2 3 0,27 37 0,-2 1 0,-3 2 0,44 88 0,21 74 0,37 67 0,-93-220-1365,-19-33-5461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22.5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24575,'11'0'0,"8"0"0,1 5 0,3 2 0,7 0 0,4-2 0,2 4 0,-1 0 0,-1-1 0,0-2 0,-2-3 0,0 0 0,-1-2 0,-1-1 0,1-1 0,-6 1-8191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22.8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24575,'0'1'0,"1"0"0,-1 0 0,1 0 0,-1 0 0,1 0 0,-1 0 0,1-1 0,-1 1 0,1 0 0,0 0 0,0-1 0,-1 1 0,1 0 0,0-1 0,0 1 0,0-1 0,0 1 0,-1-1 0,1 1 0,0-1 0,0 0 0,0 1 0,0-1 0,2 0 0,29 7 0,-28-6 0,6 0 0,44 8 0,-1 1 0,61 21 0,-99-26 0,-1 1 0,0 0 0,0 1 0,0 0 0,-1 1 0,0 1 0,0 0 0,-1 0 0,-1 2 0,1-1 0,-2 1 0,16 20 0,-22-22 0,1 1 0,-1 0 0,0-1 0,-1 2 0,-1-1 0,1 0 0,-1 0 0,-1 1 0,0-1 0,-1 1 0,0 0 0,0-1 0,-1 1 0,0-1 0,-1 1 0,-5 13 0,5-19 0,0-1 0,0 0 0,-1 0 0,0 0 0,0 0 0,0 0 0,0-1 0,-1 1 0,1-1 0,-1 0 0,0 0 0,0 0 0,0-1 0,0 1 0,-1-1 0,1 0 0,0 0 0,-1-1 0,0 1 0,1-1 0,-10 2 0,-11 0 0,0-1 0,0 0 0,-29-3 0,-1 0 0,46 2-170,0-1-1,0 1 0,0 1 1,0 0-1,0 0 0,0 1 1,-14 7-1,3 1-6655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25.9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24575,'48'19'0,"-6"-13"0,-1-1 0,1-2 0,77-5 0,51 2 0,-156 2-105,0 0 0,-1 1 0,1 0 0,0 1 0,-1 0 0,0 1 0,0 1 0,-1 0 0,1 1 0,-1 0 0,-1 1 0,22 18 0,-19-11-6721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26.4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24575,'5'1'0,"-1"1"0,1 0 0,-1 0 0,0 0 0,0 0 0,0 1 0,0 0 0,0 0 0,-1 0 0,1 0 0,4 5 0,11 9 0,13 3 0,0-2 0,1-1 0,1-1 0,0-3 0,1 0 0,1-2 0,0-2 0,51 7 0,-74-14 0,0 1 0,1 1 0,-1 0 0,-1 1 0,1 0 0,20 12 0,-31-16 0,1 0 0,-1 1 0,1 0 0,-1-1 0,1 1 0,-1 0 0,0 0 0,0 0 0,0 0 0,0 0 0,0 1 0,0-1 0,-1 1 0,1-1 0,-1 1 0,1 0 0,-1-1 0,0 1 0,0 0 0,-1 0 0,1 0 0,0 0 0,-1 0 0,0 0 0,0 0 0,0 0 0,0 0 0,0 0 0,0-1 0,-1 1 0,1 0 0,-1 0 0,0 0 0,0 0 0,0 0 0,0-1 0,-2 4 0,-2 0 0,1 0 0,-1 0 0,0-1 0,0 1 0,-1-1 0,1 0 0,-1-1 0,0 0 0,-11 6 0,-66 31 0,63-32 0,-100 35 0,87-34 0,0 1 0,-54 28 0,69-27-1365,4 2-5461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30.1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24575,'0'5'0,"0"7"0,0 2-8191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42.36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549 1 24575,'4'0'0,"0"1"0,-1-1 0,1 1 0,-1 0 0,1 0 0,-1 1 0,1-1 0,-1 1 0,0 0 0,1 0 0,-1 0 0,0 0 0,0 0 0,-1 1 0,1-1 0,0 1 0,3 5 0,36 56 0,-38-56 0,63 122 0,66 187 0,-85-195 0,-7-19 0,50 194 0,-79-249 0,-7-34 0,-1 0 0,-1 0 0,0 0 0,-1 1 0,0-1 0,-1 0 0,-1 19 0,-1-30 0,0 1 0,0-1 0,-1 0 0,1 0 0,-1 0 0,1 0 0,-1-1 0,0 1 0,0 0 0,0-1 0,-1 1 0,1-1 0,-1 0 0,1 1 0,-1-1 0,0-1 0,1 1 0,-1 0 0,0-1 0,0 1 0,0-1 0,-1 0 0,1 0 0,0 0 0,0 0 0,-6 0 0,-11 2 0,0 0 0,0-2 0,-22 0 0,37-1 0,-195-19 0,5 1 0,135 17 0,-199 3 0,243 0-170,0 0-1,0 1 0,0 0 1,0 2-1,1 0 0,-1 0 1,-26 15-1,17-5-6655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30.7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 24575,'129'-2'0,"143"5"0,-268-2 0,0-1 0,0 1 0,0 0 0,1 0 0,-1 0 0,0 0 0,0 1 0,0-1 0,-1 1 0,1 0 0,0 1 0,-1-1 0,1 1 0,-1-1 0,0 1 0,0 0 0,0 0 0,0 0 0,0 1 0,-1-1 0,1 1 0,-1-1 0,0 1 0,0 0 0,-1 0 0,1 0 0,-1 0 0,0 0 0,0 0 0,0 0 0,0 0 0,0 7 0,0 2 0,-1 0 0,-1 0 0,0-1 0,0 1 0,-1 0 0,-1-1 0,0 1 0,0-1 0,-10 22 0,-5 0 0,3 1 0,0 1 0,3 0 0,1 1 0,1 0 0,2 0 0,2 1 0,-2 54 0,10 62-1365,-2-147-5461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31.1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97 24575,'5'-1'0,"0"-1"0,-1 0 0,1 0 0,-1 0 0,1 0 0,-1-1 0,0 0 0,0 0 0,0 0 0,3-4 0,14-9 0,-7 8 5,0 1 0,1 1-1,0 0 1,0 1 0,0 0 0,0 2-1,1 0 1,23-2 0,14 2-115,64 6 1,-25 0-1080,-66-3-5637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33.9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24575,'1'233'0,"19"-89"0,-11-90 0,5-5-1365,-8-30-5461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37.5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118 210 24575,'0'16'0,"1"1"0,1-1 0,1 0 0,1-1 0,0 1 0,11 26 0,48 87 0,-1-6 0,-55-107 0,-2 0 0,1 0 0,-2 1 0,-1-1 0,4 35 0,-6-43 0,-1 0 0,0 0 0,0 0 0,-1-1 0,0 1 0,0 0 0,-1 0 0,-3 10 0,4-15 0,-1 0 0,0 0 0,0 0 0,0-1 0,0 1 0,0-1 0,-1 0 0,1 1 0,-1-1 0,0 0 0,1-1 0,-1 1 0,0 0 0,0-1 0,0 1 0,0-1 0,0 0 0,-1 0 0,1 0 0,0-1 0,0 1 0,-6-1 0,0 1 0,0 0 0,1-1 0,-1-1 0,0 0 0,0 0 0,0 0 0,1-1 0,-1-1 0,1 1 0,-1-1 0,1-1 0,0 1 0,0-2 0,1 1 0,-1-1 0,1 0 0,0 0 0,0-1 0,1 0 0,0 0 0,0-1 0,0 1 0,0-2 0,-6-10 0,8 11 0,0 1 0,1-1 0,-1 0 0,1-1 0,0 1 0,1 0 0,0-1 0,0 0 0,1 1 0,0-1 0,0 0 0,1 0 0,0 0 0,0 1 0,0-1 0,1 0 0,1 0 0,-1 1 0,1-1 0,1 1 0,-1-1 0,1 1 0,1 0 0,-1 0 0,1 0 0,0 0 0,9-10 0,-9 12 0,32-36 0,-2-1 0,40-65 0,-66 95 0,-1-1 0,-1 1 0,0-2 0,0 1 0,-2 0 0,1-1 0,-2 0 0,0 0 0,-1-1 0,0 1 0,-1 0 0,0-1 0,-2 1 0,-2-20 0,1 27 0,0 1 0,-1-1 0,0 1 0,0 0 0,-1 0 0,1 0 0,-1 1 0,-1-1 0,1 1 0,-1 0 0,0 0 0,0 0 0,0 1 0,-1 0 0,0 0 0,1 0 0,-1 1 0,-12-5 0,14 5 0,1 1 0,-1 1 0,0-1 0,0 1 0,-1-1 0,1 1 0,0 0 0,0 1 0,-1-1 0,1 1 0,0-1 0,0 1 0,-1 1 0,1-1 0,0 1 0,-1-1 0,1 1 0,0 1 0,0-1 0,0 0 0,0 1 0,0 0 0,0 0 0,0 0 0,1 1 0,-1-1 0,1 1 0,-1-1 0,1 1 0,-3 4 0,5-5-41,0-1 0,0 0-1,0 1 1,0-1-1,0 1 1,0 0 0,1-1-1,-1 1 1,1 0 0,-1-1-1,1 1 1,0 0-1,-1-1 1,1 1 0,0 0-1,0 0 1,0-1 0,0 1-1,1 0 1,-1 0-1,0-1 1,1 1 0,-1 0-1,1-1 1,0 1 0,-1 0-1,1-1 1,0 1-1,0-1 1,0 0 0,0 1-1,2 1 1,14 11-6785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40.4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55 24575,'7'-4'0,"-1"-1"0,1 1 0,0 0 0,0 1 0,0 0 0,0 0 0,1 1 0,13-4 0,8-2 0,-23 5 0,-1 1 0,1 0 0,0 1 0,0-1 0,0 1 0,1 0 0,-1 1 0,0-1 0,0 1 0,0 1 0,0-1 0,0 1 0,7 1 0,-10 0 0,0-1 0,0 1 0,0 0 0,0 0 0,0 0 0,0 1 0,-1-1 0,1 0 0,-1 1 0,1 0 0,-1 0 0,0-1 0,0 1 0,-1 1 0,1-1 0,0 0 0,-1 0 0,0 0 0,0 1 0,0-1 0,0 1 0,0-1 0,0 8 0,-1-4 0,1 0 0,-1-1 0,-1 1 0,1 0 0,-1 0 0,0 0 0,-1 0 0,1 0 0,-1-1 0,-5 11 0,-37 66 0,12-27 0,28-48 0,1 0 0,-1 0 0,1 1 0,1-1 0,-1 0 0,2 1 0,-1 0 0,1-1 0,0 1 0,1 13 0,1-18 0,-1-1 0,1 1 0,0-1 0,0 1 0,1-1 0,-1 0 0,0 0 0,1 0 0,0 0 0,0 0 0,0 0 0,0 0 0,0 0 0,1-1 0,-1 1 0,1-1 0,0 0 0,0 0 0,-1 0 0,1 0 0,1 0 0,-1 0 0,0-1 0,0 0 0,1 0 0,-1 0 0,0 0 0,6 1 0,-4-1 0,-1-1 0,1 1 0,0-1 0,-1 0 0,1 0 0,0 0 0,-1-1 0,1 1 0,0-1 0,-1 0 0,1-1 0,-1 1 0,1-1 0,-1 0 0,0 0 0,0 0 0,0-1 0,0 1 0,0-1 0,-1 0 0,1 0 0,4-5 0,6-7 0,-1-2 0,-1 1 0,19-36 0,-3 8 0,20-23-1365,-29 41-5461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43.3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55 108 24575,'-7'-24'0,"7"22"0,-1 1 0,0 0 0,1-1 0,-1 1 0,1 0 0,-1-1 0,1 1 0,-1 0 0,1-1 0,0 1 0,0-1 0,0 1 0,0-1 0,0 1 0,0 0 0,0-1 0,0 1 0,1-1 0,-1 1 0,0-1 0,1 1 0,-1 0 0,1-1 0,0 1 0,-1 0 0,1 0 0,0-1 0,0 1 0,1-2 0,2 0 0,-1-1 0,1 0 0,0 1 0,0 0 0,0 0 0,0 0 0,1 1 0,-1-1 0,1 1 0,-1 0 0,1 0 0,0 0 0,0 1 0,0 0 0,0 0 0,0 0 0,0 1 0,0-1 0,0 1 0,0 0 0,0 1 0,0-1 0,7 3 0,-9-2 0,1 0 0,0 0 0,0 1 0,0 0 0,-1 0 0,1 0 0,-1 0 0,0 0 0,0 1 0,1-1 0,-2 1 0,1 0 0,0 0 0,0 0 0,-1 0 0,0 1 0,0-1 0,0 1 0,0-1 0,0 1 0,-1 0 0,1 0 0,-1 0 0,0-1 0,0 1 0,-1 0 0,1 0 0,-1 0 0,0 6 0,0-3 0,-1 0 0,0 0 0,-1 0 0,0-1 0,0 1 0,0-1 0,-1 1 0,1-1 0,-2 0 0,1 0 0,-1 0 0,0 0 0,-4 5 0,-12 11 0,-36 35 0,35-37 0,7-6 0,1 0 0,0 1 0,1 0 0,0 1 0,-14 27 0,24-39 0,0 0 0,0 0 0,1 1 0,-1-1 0,1 0 0,0 1 0,1-1 0,-1 0 0,1 1 0,0-1 0,0 1 0,0-1 0,1 6 0,0-7 0,0 0 0,0 0 0,1 0 0,-1 0 0,1 0 0,0-1 0,0 1 0,0 0 0,0-1 0,0 1 0,0-1 0,1 0 0,-1 0 0,1 0 0,0 0 0,-1 0 0,1-1 0,0 1 0,0-1 0,5 2 0,2 1 10,0-1 0,0 0 0,1-1 0,-1 0 0,1 0 0,-1-1 0,1-1 0,0 0 0,-1 0 0,1-1 0,18-4 0,-8 0-307,-1-1 0,0-1 0,-1 0 0,37-21 0,-30 13-6529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43.7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158 0 24575,'-3'1'0,"-1"0"0,1-1 0,0 1 0,0 0 0,0 1 0,0-1 0,0 1 0,0-1 0,0 1 0,0 0 0,0 0 0,1 0 0,-1 0 0,1 0 0,-4 5 0,-34 45 0,33-42 0,-2 2 0,1 1 0,1-1 0,0 1 0,0 1 0,2-1 0,-8 24 0,12-31 0,-1 0 0,1 0 0,1 1 0,-1-1 0,1 0 0,0 0 0,1 1 0,-1-1 0,1 0 0,1 0 0,-1 0 0,1 0 0,0 0 0,0 0 0,1 0 0,-1-1 0,1 1 0,5 5 0,1 2 0,2-1 0,-1 0 0,2-1 0,-1 0 0,2-1 0,-1 0 0,1-1 0,1-1 0,0 0 0,15 7 0,-20-11 0,0 0 0,0-1 0,0 0 0,0-1 0,1 1 0,-1-2 0,1 1 0,-1-2 0,1 1 0,0-1 0,-1 0 0,1-1 0,-1-1 0,1 1 0,-1-1 0,1-1 0,16-6 0,-24 8 0,0 0 0,1 0 0,-1 0 0,0 0 0,0-1 0,1 1 0,-1 0 0,0-1 0,0 0 0,-1 0 0,1 1 0,0-1 0,-1 0 0,1-1 0,-1 1 0,1 0 0,-1 0 0,0 0 0,0-1 0,0 1 0,0-1 0,-1 1 0,1-1 0,-1 1 0,1-1 0,-1 1 0,0-1 0,0 1 0,0-1 0,0 1 0,0-1 0,-1 0 0,1 1 0,-1-1 0,0 1 0,1 0 0,-1-1 0,0 1 0,-1 0 0,-1-5 0,-1 1 0,0 0 0,-1 0 0,1 1 0,-1-1 0,0 1 0,0 0 0,-1 0 0,0 1 0,1 0 0,-1 0 0,-1 0 0,1 0 0,-11-3 0,0 2-273,0 1 0,0 1 0,0 1 0,-24-1 0,10 3-6553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47.2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24575,'3'4'0,"-1"0"0,1 0 0,-1-1 0,1 0 0,0 1 0,1-1 0,6 5 0,-1 1 0,21 18 0,40 30 0,-39-34 0,42 42 0,-17-6-682,116 92-1,-151-136-6143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47.7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60 251 24575,'10'2'0,"-1"0"0,1 1 0,-1 1 0,0 0 0,0 0 0,0 0 0,0 1 0,14 11 0,0-1 0,-4-4 0,-1 1 0,0 1 0,-1 1 0,0 0 0,-1 1 0,17 21 0,-28-32 0,-1 1 0,-1 0 0,1 0 0,0 1 0,-1-1 0,0 1 0,-1-1 0,1 1 0,-1 0 0,0 0 0,-1 0 0,1 0 0,-1 1 0,0-1 0,-1 0 0,1 0 0,-1 1 0,-1-1 0,1 0 0,-1 1 0,0-1 0,0 0 0,-1 0 0,0 0 0,-4 10 0,2-10 0,0-1 0,0 0 0,-1 0 0,0 0 0,0 0 0,0-1 0,0 0 0,-1 0 0,0 0 0,1-1 0,-1 0 0,-1 0 0,1 0 0,0-1 0,-1 0 0,1 0 0,-1 0 0,0-1 0,1 0 0,-1 0 0,0-1 0,-11-1 0,5 1 0,0 0 0,0-1 0,0-1 0,1 0 0,-1-1 0,0 0 0,1-1 0,0 0 0,0-1 0,0-1 0,-12-7 0,21 12 0,1-1 0,-1 0 0,1 1 0,-1-1 0,1 0 0,0 0 0,-1-1 0,1 1 0,0 0 0,1-1 0,-1 1 0,0-1 0,1 0 0,-1 1 0,1-1 0,0 0 0,0 0 0,0 0 0,0 0 0,1 0 0,-1 0 0,1 0 0,0 0 0,0 0 0,0 0 0,0 0 0,0-1 0,0 1 0,1 0 0,1-4 0,1 1 0,0 0 0,0 0 0,0 1 0,1 0 0,0 0 0,0 0 0,0 0 0,1 0 0,-1 1 0,1 0 0,0 0 0,1 0 0,8-4 0,27-15 0,-12 8 0,0-2 0,-1-1 0,47-39 0,-69 52 0,0 0 0,-1-1 0,0 0 0,0 0 0,0-1 0,0 1 0,-1-1 0,0 0 0,-1 0 0,0-1 0,0 1 0,0-1 0,-1 1 0,0-1 0,0 0 0,-1 0 0,0 0 0,-1 1 0,1-1 0,-2 0 0,0-11 0,-1 12 0,0 0 0,0 0 0,-1 0 0,0 0 0,0 0 0,0 0 0,-1 1 0,0 0 0,0 0 0,-1 0 0,0 0 0,0 0 0,0 1 0,-1 0 0,1 0 0,-1 1 0,-8-6 0,3 4 0,1 0 0,-1 0 0,-1 1 0,1 1 0,-1 0 0,1 0 0,-1 1 0,0 1 0,-20-3 0,27 5 8,1 0-1,0 0 1,-1 0-1,1 0 1,0 1-1,0-1 1,-1 1-1,1 0 1,0 1-1,0-1 1,0 1-1,0-1 1,0 1-1,1 0 1,-5 3-1,3 0-156,1-1 1,0 1-1,0 0 1,0 0-1,0 0 1,1 0-1,0 1 1,0-1-1,-4 12 1,0 2-6678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48.4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0 304 24575,'20'0'0,"0"-1"0,0 0 0,0-2 0,0 0 0,-1-1 0,0-1 0,0-1 0,0-1 0,0-1 0,-1 0 0,-1-1 0,1-1 0,-1 0 0,-1-2 0,0 0 0,-1-1 0,0 0 0,-1-1 0,0-1 0,-1 0 0,21-33 0,-30 41-124,0-1 0,1 1 0,-1 0 0,2 0 0,-1 1 0,1 0-1,0 0 1,0 0 0,0 0 0,12-7 0,0 5-6702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49.2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1 414 24575,'0'1'0,"1"1"0,0-1 0,0 1 0,-1-1 0,1 0 0,0 1 0,0-1 0,0 0 0,1 1 0,-1-1 0,0 0 0,0 0 0,1 0 0,-1 0 0,0 0 0,1 0 0,-1-1 0,1 1 0,-1 0 0,1-1 0,-1 1 0,1-1 0,0 0 0,-1 1 0,1-1 0,0 0 0,1 0 0,47 3 0,-44-4 0,0-1 0,0 1 0,-1-1 0,1-1 0,0 1 0,-1-1 0,0 0 0,0 0 0,0-1 0,0 0 0,0 1 0,7-10 0,49-62 0,-39 46 0,14-20 0,-2-1 0,55-107 0,-83 143 0,6-10 0,-17 45 0,-4 18 0,2 0 0,2 1 0,1 0 0,3-1 0,4 59 0,-2-23 0,16 148 0,-5-115 0,0 13 0,10 185 0,0-67 0,-13-170 0,-4-44-1365,2-5-5461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48.8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24575,'40'41'0,"-13"-11"0,3-2 0,0 0 0,1-2 0,59 37 0,-61-48-195,-1 2 0,-1 1 0,0 1 0,-1 1 0,-1 2 0,21 24 0,-29-25-6631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49.5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24575,'0'7'0,"1"0"0,0-1 0,0 1 0,0 0 0,1 0 0,0-1 0,1 1 0,-1-1 0,1 1 0,0-1 0,1 0 0,-1 0 0,1-1 0,1 1 0,4 5 0,9 7 0,1 0 0,39 26 0,15 15 0,26 55 0,-11-13 0,-55-66 0,-2 2 0,-1 2 0,-1 0 0,38 74 0,-62-96-1365,-4-3-5461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3:18.5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376 1 24575,'1'0'0,"1"0"0,-1 0 0,1-1 0,-1 1 0,0 0 0,1 0 0,-1 0 0,1 1 0,-1-1 0,1 0 0,-1 1 0,0-1 0,1 0 0,-1 1 0,1 0 0,-1-1 0,0 1 0,0 0 0,1 0 0,-1-1 0,0 1 0,0 0 0,0 0 0,0 0 0,0 0 0,0 1 0,1 1 0,-2-1 0,0 0 0,0 0 0,0 0 0,0 0 0,-1 0 0,1 0 0,-1-1 0,1 1 0,-1 0 0,0 0 0,1 0 0,-1 0 0,0 0 0,0-1 0,0 1 0,-3 2 0,-5 8 0,0-2 0,-1 1 0,0-2 0,-17 15 0,-25 14 0,-77 77 0,65-67 0,4-4 0,44-30-1365,1-3-5461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3:27.9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24575,'9'1'0,"-1"0"0,1 0 0,0 1 0,-1 0 0,1 0 0,-1 1 0,0 0 0,0 1 0,0 0 0,0 0 0,-1 1 0,13 9 0,8 9 0,46 49 0,-13-11 0,-20-24 0,69 55 0,-95-81 0,0-1 0,1 0 0,0-2 0,1 1 0,29 8 0,-43-15-86,35 11 303,-37-12-274,0-1-1,1 1 0,-1-1 1,0 1-1,0-1 1,0 1-1,0 0 1,0 0-1,0-1 1,0 1-1,0 0 1,0 0-1,-1 0 0,1 0 1,0 0-1,0 0 1,-1 0-1,1 0 1,-1 0-1,1 1 1,-1-1-1,1 0 1,-1 0-1,0 0 1,1 2-1,-5 7-6768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3:28.2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0 412 24575,'1'-15'0,"0"0"0,1 1 0,1-1 0,0 0 0,1 1 0,1 0 0,0 0 0,1 0 0,0 0 0,1 1 0,17-24 0,1 4 0,1 2 0,2 0 0,34-28 0,-43 39-58,-16 16-43,0 0 1,0 1-1,1-1 1,-1 1-1,1 0 1,0 0-1,0 0 1,0 1-1,0-1 1,0 1-1,1 0 1,5-2-1,11 1-6725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4:02.8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24575,'10'1'0,"1"0"0,-1 1 0,0 1 0,0-1 0,0 2 0,0-1 0,17 10 0,-15-7 0,-1-1 0,1 0 0,0-1 0,1 0 0,14 2 0,54 0 0,109-7 0,-63-2 0,-122 3-136,0 0-1,-1 0 1,1 0-1,0 1 1,-1 0-1,1 0 1,0 0-1,-1 1 0,9 3 1,7 8-6690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4:03.3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 24575,'109'-2'0,"121"5"0,-212-1 0,0 0 0,0 2 0,0 0 0,-1 1 0,1 1 0,17 9 0,-29-13 0,0 1 0,0 0 0,-1 0 0,0 1 0,1-1 0,-1 1 0,0 0 0,-1 0 0,1 1 0,-1-1 0,0 1 0,0 0 0,0 0 0,-1 1 0,0-1 0,0 1 0,0 0 0,0-1 0,-1 1 0,3 12 0,-5-15 0,0 0 0,-1 1 0,1-1 0,0 0 0,-1 0 0,0 1 0,0-1 0,0 0 0,0 0 0,0 0 0,-1 0 0,1 0 0,-1 0 0,0-1 0,0 1 0,0 0 0,0-1 0,0 0 0,-1 1 0,1-1 0,-1 0 0,-2 2 0,-10 6 0,-1 0 0,-30 15 0,17-10 0,-102 44 34,102-48-267,1 0 0,1 2 0,0 1-1,1 1 1,-42 32 0,49-29-6593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4:25.9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24575,'4'1'0,"-1"-1"0,0 1 0,1 0 0,-1 0 0,0 1 0,1-1 0,-1 1 0,0-1 0,0 1 0,0 0 0,0 0 0,-1 0 0,1 1 0,0-1 0,-1 1 0,0 0 0,1-1 0,-1 1 0,0 0 0,-1 0 0,1 0 0,0 0 0,-1 1 0,2 3 0,6 15 0,-2 1 0,9 35 0,-10-35 0,17 61 0,31 140 0,-27-102-1365,-24-96-5461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4:26.4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97 340 24575,'5'1'0,"1"1"0,-1 0 0,0 0 0,1 0 0,-1 1 0,0 0 0,0 0 0,-1 0 0,1 1 0,-1-1 0,1 1 0,-1 0 0,0 0 0,-1 0 0,6 8 0,14 12 0,-4-6 0,-1 0 0,0 1 0,-2 0 0,0 1 0,-1 1 0,-2 1 0,0 0 0,20 46 0,-32-65 0,0-1 0,0 1 0,0-1 0,-1 1 0,1-1 0,-1 1 0,1-1 0,-1 1 0,0 0 0,0-1 0,0 1 0,0-1 0,0 1 0,-1 0 0,1-1 0,-1 1 0,0-1 0,0 1 0,0-1 0,0 0 0,0 1 0,0-1 0,-1 0 0,1 0 0,-1 0 0,1 1 0,-1-2 0,0 1 0,0 0 0,0 0 0,0-1 0,0 1 0,0-1 0,-1 1 0,1-1 0,0 0 0,-1 0 0,1 0 0,-1 0 0,1-1 0,-4 2 0,-2-1 0,1 0 0,0 0 0,-1 0 0,1-1 0,-1-1 0,1 1 0,-1-1 0,1 0 0,0-1 0,0 1 0,-1-1 0,1-1 0,0 0 0,-6-3 0,5 1 0,0 0 0,1 0 0,0 0 0,0-1 0,1 0 0,0 0 0,0-1 0,0 0 0,1 0 0,0 0 0,0-1 0,0 0 0,-3-9 0,6 12 0,1 1 0,0 0 0,0-1 0,0 1 0,0-1 0,0 1 0,1-1 0,0 1 0,0-1 0,0 1 0,1-1 0,0 1 0,-1-1 0,1 1 0,1-1 0,-1 1 0,1 0 0,0 0 0,0-1 0,0 1 0,0 1 0,1-1 0,-1 0 0,1 1 0,0-1 0,0 1 0,4-4 0,10-5 0,0 0 0,0 1 0,1 1 0,0 0 0,1 2 0,0 0 0,32-9 0,-27 10 0,0-2 0,0-1 0,0-1 0,26-17 0,-43 23 0,0-1 0,0 0 0,0 0 0,-1-1 0,0 1 0,0-1 0,-1-1 0,1 1 0,-2-1 0,1 0 0,-1 0 0,-1-1 0,6-15 0,-8 19 0,1 0 0,-1-1 0,0 1 0,-1-1 0,1 1 0,-1-1 0,0 1 0,-1-1 0,1 1 0,-1-1 0,0 1 0,-1-1 0,1 1 0,-1 0 0,0 0 0,0 0 0,0 0 0,-1 0 0,0 0 0,0 1 0,0-1 0,-1 1 0,-6-7 0,-2 1 0,-1 1 0,0 0 0,-1 0 0,0 1 0,0 1 0,0 0 0,-1 1 0,0 1 0,-1 0 0,-26-4 0,-1 2 0,1 3 0,-78 0 0,115 4 0,0 0 0,0 0 0,-1 1 0,1-1 0,0 1 0,0 0 0,-1 1 0,1-1 0,0 1 0,1 0 0,-1 0 0,0 1 0,0-1 0,1 1 0,-9 7 0,10-6 0,-1 1 0,1 0 0,0 0 0,0 0 0,0 0 0,1 1 0,-1-1 0,1 1 0,1-1 0,-1 1 0,1 0 0,0 0 0,0-1 0,0 9 0,0 50-1365,1-35-5461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4:26.9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334 1 24575,'1'0'0,"0"-1"0,0 1 0,0 0 0,0 0 0,0 0 0,0 0 0,0 0 0,0 1 0,0-1 0,0 0 0,0 0 0,0 1 0,0-1 0,0 1 0,0-1 0,0 1 0,0-1 0,0 1 0,-1-1 0,1 1 0,0 0 0,0-1 0,-1 1 0,1 0 0,0 0 0,-1 0 0,1-1 0,-1 1 0,1 0 0,0 1 0,-1 1 0,0-1 0,0 1 0,0-1 0,0 1 0,0-1 0,0 1 0,-1-1 0,1 1 0,-1-1 0,0 0 0,0 1 0,-2 3 0,-6 11 0,-1 0 0,-20 26 0,24-35 0,-50 67 0,29-42 0,1 1 0,2 1 0,2 2 0,1 0 0,1 1 0,-16 47 0,-24 143-1365,54-201-5461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50.15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835 68 24575,'-6'-1'0,"0"0"0,1-1 0,-1 0 0,1 0 0,0 0 0,-1-1 0,1 1 0,0-1 0,-5-5 0,-27-12 0,23 15 0,-1 1 0,1 0 0,-1 1 0,0 1 0,0 0 0,0 1 0,0 0 0,0 1 0,-1 1 0,1 1 0,0 0 0,0 0 0,1 2 0,-1 0 0,1 1 0,0 0 0,0 1 0,0 1 0,1 0 0,0 0 0,0 2 0,1-1 0,0 2 0,0 0 0,1 0 0,1 1 0,0 0 0,0 1 0,-9 14 0,-34 61 0,4 2 0,3 3 0,-43 125 0,67-147 0,3 1 0,4 1 0,2 1 0,4 0 0,0 75 0,9-84 0,2-1 0,4 0 0,2 0 0,3 0 0,2-1 0,26 68 0,-26-94 0,3 0 0,0 0 0,3-2 0,1 0 0,1-1 0,2-1 0,1-1 0,2-2 0,0 0 0,57 46 0,-66-61 0,1-1 0,0-1 0,1-1 0,1 0 0,-1-2 0,2 0 0,-1-1 0,1-1 0,0-1 0,1-1 0,-1-1 0,1 0 0,0-2 0,0-1 0,0 0 0,0-2 0,0-1 0,-1 0 0,1-1 0,34-11 0,-15-1 0,-1-1 0,0-2 0,-2-2 0,0-2 0,-1-1 0,-2-2 0,39-34 0,-30 19 0,-2-1 0,-2-2 0,-1-2 0,57-88 0,-71 88 0,-1-2 0,-3 0 0,-1-2 0,-3 0 0,-2-1 0,-2-1 0,-3 0 0,-1-1 0,-3 0 0,-2 0 0,-4-72 0,-3 95 0,0-1 0,-3 1 0,0 0 0,-2 1 0,0 0 0,-3 0 0,0 1 0,-1 0 0,-2 0 0,-1 2 0,-1 0 0,-1 1 0,-1 0 0,-1 2 0,-40-38 0,32 36 0,-2 1 0,0 2 0,-2 0 0,0 3 0,-1 0 0,-1 2 0,0 1 0,-1 2 0,-1 2 0,0 0 0,-1 3 0,-53-7 0,42 11 0,0 3 0,0 1 0,0 2 0,0 3 0,0 1 0,1 3 0,0 1 0,0 3 0,1 1 0,-55 27 0,-20 15-1365,68-30-5461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4:27.4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 24575,'0'0'0,"1"-1"0,-1 1 0,1-1 0,-1 0 0,1 1 0,0-1 0,-1 1 0,1 0 0,0-1 0,-1 1 0,1-1 0,0 1 0,0 0 0,-1 0 0,1-1 0,0 1 0,0 0 0,0 0 0,-1 0 0,1 0 0,0 0 0,0 0 0,0 0 0,-1 0 0,1 0 0,0 0 0,0 1 0,0-1 0,-1 0 0,1 1 0,0-1 0,0 0 0,-1 1 0,1-1 0,0 1 0,33 12 0,-21-6 0,0 1 0,0 0 0,-1 1 0,-1 0 0,1 1 0,16 19 0,57 76 0,-61-73 0,48 66-1365,-59-78-5461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4:28.2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86 24575,'5'-1'0,"1"-1"0,-1 0 0,1 0 0,-1 0 0,0 0 0,0-1 0,0 0 0,7-5 0,13-6 0,-6 5 0,1 0 0,0 2 0,0 0 0,42-8 0,-60 15 0,1 0 0,-1 1 0,0-1 0,1 0 0,-1 1 0,0-1 0,0 1 0,0 0 0,1 0 0,-1 0 0,0 0 0,0 0 0,0 0 0,0 1 0,-1-1 0,1 0 0,0 1 0,0 0 0,-1-1 0,1 1 0,-1 0 0,0 0 0,1 0 0,-1 0 0,0 0 0,0 0 0,0 0 0,0 0 0,-1 1 0,1-1 0,-1 0 0,1 0 0,-1 1 0,0 2 0,2 3 0,-1-1 0,-1 1 0,1 0 0,-1 0 0,-1 0 0,0 0 0,0 0 0,-4 15 0,-6 8 0,1-6 0,1 0 0,1 1 0,2 0 0,-7 50 0,12-71 0,1 0 0,0 0 0,0 0 0,0 1 0,1-1 0,0 0 0,0 0 0,0 0 0,0 0 0,1 0 0,0 0 0,0 0 0,0-1 0,1 1 0,-1-1 0,1 1 0,0-1 0,1 0 0,-1 0 0,1 0 0,-1-1 0,1 1 0,0-1 0,0 0 0,1 0 0,-1 0 0,1-1 0,-1 1 0,1-1 0,0 0 0,7 1 0,-2 0-114,-1-1 1,1-1-1,-1 0 0,1 0 0,0-1 1,-1 0-1,1-1 0,0 0 0,-1 0 1,1-1-1,9-3 0,8-3-6712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4:28.6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24575,'6'2'0,"1"0"0,-2 0 0,1 1 0,0 0 0,0 0 0,-1 0 0,1 1 0,-1 0 0,0 0 0,0 0 0,-1 0 0,6 7 0,2 1 0,219 211 0,-17-14 0,-204-199-273,0 0 0,0 0 0,-1 1 0,8 13 0,-4-3-6553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4:31.2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14 268 24575,'-1'0'0,"1"0"0,-1 0 0,1 0 0,-1 0 0,1 0 0,-1 0 0,1-1 0,-1 1 0,1 0 0,-1 0 0,1 0 0,-1-1 0,1 1 0,-1 0 0,1-1 0,-1 1 0,1 0 0,-1-1 0,1 1 0,0 0 0,-1-1 0,1 1 0,0-1 0,-1 1 0,1-1 0,0 1 0,0-1 0,-1 1 0,1-1 0,0 1 0,0-1 0,0-23 0,16-21 0,-6 25 0,2 1 0,1 0 0,0 1 0,24-25 0,-31 36 0,1 1 0,-1-1 0,1 2 0,0-1 0,1 1 0,0 0 0,-1 0 0,1 1 0,1 0 0,-1 1 0,1-1 0,-1 2 0,1-1 0,10-1 0,-15 4 0,-1 0 0,1 0 0,-1 1 0,1-1 0,-1 1 0,1 0 0,-1 0 0,1 0 0,-1 0 0,0 0 0,0 1 0,0 0 0,1-1 0,-2 1 0,1 0 0,0 1 0,0-1 0,-1 0 0,1 1 0,-1-1 0,0 1 0,1 0 0,-1 0 0,-1 0 0,1 0 0,0 0 0,-1 0 0,1 1 0,-1-1 0,0 0 0,0 1 0,0 6 0,3 10 0,0 1 0,-2-1 0,-1 1 0,-1 23 0,0-41 0,-1 22 0,-1 1 0,-1-1 0,-2 0 0,0 0 0,-1-1 0,-18 43 0,-2-10 0,-53 84 0,75-133 0,-1 0 0,1 0 0,0 1 0,1-1 0,0 1 0,0 0 0,1 0 0,0 0 0,0 11 0,2-17 0,0 0 0,0 0 0,0 0 0,0 0 0,1 0 0,-1 0 0,1 0 0,0 0 0,0-1 0,0 1 0,0 0 0,0-1 0,1 1 0,-1-1 0,1 1 0,0-1 0,0 0 0,-1 1 0,2-1 0,-1 0 0,0 0 0,0 0 0,1-1 0,-1 1 0,1-1 0,-1 1 0,1-1 0,-1 0 0,1 0 0,0 0 0,0 0 0,4 0 0,2 2 9,1-1 1,-1-1-1,1 0 0,0 0 0,-1-1 1,1 0-1,0-1 0,-1 0 0,1 0 0,0-1 1,-1-1-1,14-4 0,-3-2-306,-2-1 0,1-1 0,-1 0 0,27-23 0,-26 19-6529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4:31.6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154 11 24575,'-3'-11'0,"-11"24"0,12-10 0,-14 17 0,1 2 0,0 0 0,2 0 0,0 2 0,2 0 0,1 0 0,0 0 0,2 2 0,1-1 0,1 1 0,-5 48 0,11-64 0,1 0 0,0 0 0,0 0 0,1 0 0,0 0 0,0 0 0,1-1 0,1 1 0,0-1 0,0 0 0,1 0 0,0 0 0,0-1 0,1 1 0,0-1 0,0-1 0,1 1 0,15 12 0,-10-10 0,0 0 0,1 0 0,0-1 0,1-1 0,0 0 0,0-1 0,1-1 0,0 0 0,0-1 0,0 0 0,20 2 0,-18-5 0,0 0 0,0-1 0,0-1 0,0-1 0,0 0 0,25-6 0,-37 6 0,-1 0 0,1 0 0,0-1 0,-1 0 0,1 0 0,-1 0 0,1 0 0,-1-1 0,0 1 0,0-1 0,0 0 0,0 0 0,-1-1 0,1 1 0,-1-1 0,0 0 0,0 0 0,0 0 0,0 0 0,-1 0 0,0-1 0,0 1 0,0-1 0,0 1 0,-1-1 0,2-8 0,-3 9 0,0 0 0,0 0 0,-1 0 0,1 0 0,-1 1 0,0-1 0,0 0 0,-1 0 0,1 1 0,-1-1 0,1 1 0,-1-1 0,0 1 0,-1-1 0,1 1 0,-1 0 0,1 0 0,-1 1 0,0-1 0,0 0 0,0 1 0,-6-5 0,-5-2 0,0 1 0,0 0 0,0 1 0,-18-6 0,-34-5-1365,38 13-5461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4:34.0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30 24575,'0'2'0,"0"-1"0,1 0 0,-1 0 0,1 0 0,-1 0 0,1 0 0,0 0 0,-1 0 0,1-1 0,0 1 0,0 0 0,0 0 0,-1 0 0,1-1 0,0 1 0,0 0 0,0-1 0,0 1 0,0-1 0,0 1 0,0-1 0,1 0 0,-1 1 0,0-1 0,0 0 0,0 0 0,0 0 0,0 0 0,1 0 0,-1 0 0,0 0 0,1 0 0,40-3 0,54-16 0,-66 11 0,0 1 0,1 2 0,-1 2 0,49-1 0,-76 4 0,-1 0 0,1 0 0,0 1 0,-1-1 0,1 1 0,-1-1 0,1 1 0,0 0 0,-1 0 0,1 0 0,-1 1 0,0-1 0,1 0 0,-1 1 0,0-1 0,0 1 0,0 0 0,0 0 0,0 0 0,-1 0 0,1 0 0,0 0 0,-1 1 0,0-1 0,1 0 0,-1 1 0,0-1 0,0 1 0,0-1 0,-1 1 0,1-1 0,-1 1 0,1 0 0,-1-1 0,0 1 0,0 0 0,0 0 0,0-1 0,-1 5 0,-2 12 0,0-1 0,-2 1 0,0-1 0,-11 27 0,9-26 0,2-1-85,0-1 0,1 1-1,1-1 1,0 1 0,1 0-1,1 0 1,1 0 0,1 0-1,0 0 1,1 0 0,1 0-1,1 0 1,0-1 0,2 1-1,11 27 1,-7-22-6741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4:34.3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64 24575,'0'-5'0,"6"-2"0,6 0 0,1-4 0,10 1 0,5 1 0,3 2 0,2 3 0,1 2 0,-1 1 0,-1 1 0,0 0 0,-6 0-8191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4:36.4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24575,'14'1'0,"1"1"0,-1 0 0,1 1 0,-1 1 0,0 0 0,0 1 0,0 1 0,-1 0 0,24 15 0,0 2 0,-1 2 0,33 31 0,27 25 0,164 152 0,-222-186-1365,-29-30-5461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4:40.0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0 283 24575,'28'0'0,"0"1"0,-1 1 0,37 8 0,-54-8 0,-1 1 0,1 0 0,-1 1 0,1 0 0,-1 0 0,0 1 0,-1 0 0,1 0 0,-1 1 0,0 0 0,0 1 0,9 10 0,20 26 0,-2 2 0,35 56 0,-58-82 0,-1 2 0,-1-1 0,-1 1 0,-1 1 0,0-1 0,-2 1 0,-1 1 0,4 28 0,-9-45 0,0 0 0,0 0 0,-1 0 0,0 0 0,0 0 0,-1 0 0,0 0 0,0 0 0,0 0 0,0 0 0,-1-1 0,0 1 0,0-1 0,-1 0 0,0 0 0,1 0 0,-2-1 0,1 1 0,0-1 0,-1 0 0,0 0 0,0 0 0,0-1 0,-11 6 0,1-1 0,-1-1 0,0 0 0,-1-1 0,1 0 0,-1-2 0,0 0 0,-31 3 0,40-7 0,0 0 0,0 0 0,0-1 0,0 0 0,1-1 0,-1 0 0,0 0 0,1-1 0,0 1 0,-1-2 0,1 1 0,1-1 0,-1 0 0,0 0 0,1-1 0,-7-6 0,5 4 0,0-1 0,0 0 0,1-1 0,0 1 0,1-1 0,0-1 0,0 1 0,1-1 0,0 0 0,1 0 0,-4-12 0,7 17 0,1-1 0,-1 0 0,1 0 0,0 0 0,0 1 0,1-1 0,0 0 0,0 0 0,0 1 0,1-1 0,-1 1 0,2-1 0,-1 1 0,0-1 0,1 1 0,0 0 0,0 0 0,5-5 0,10-13 0,0 2 0,31-28 0,-37 37 0,46-42 0,-17 17 0,-1-2 0,-2-2 0,-1-1 0,46-71 0,-80 108 0,0 0 0,0 0 0,-1 0 0,1 0 0,-1-1 0,-1 1 0,1-1 0,-1 0 0,1 1 0,-2-1 0,1 0 0,-1 0 0,0 0 0,0 0 0,0 1 0,-1-1 0,0 0 0,-2-7 0,0 5 0,-1 1 0,0 0 0,0 0 0,-1 1 0,1-1 0,-2 1 0,1 0 0,-1 1 0,1-1 0,-1 1 0,-1 0 0,-11-7 0,7 5 0,-1 0 0,1 1 0,-1 1 0,0 0 0,-1 1 0,1 0 0,-1 1 0,1 0 0,-1 1 0,0 0 0,0 1 0,0 0 0,0 2 0,0-1 0,0 1 0,0 1 0,-20 5 0,29-5 5,1-1 0,-1 1 0,1 0-1,0-1 1,-1 2 0,1-1 0,0 0 0,0 0-1,1 1 1,-1 0 0,0 0 0,1-1 0,0 1-1,0 1 1,-1-1 0,2 0 0,-1 0-1,0 1 1,1-1 0,0 1 0,-1 0 0,1-1-1,1 1 1,-2 7 0,2-6-83,0 0 0,0 0 0,1 0-1,0 0 1,0-1 0,0 1 0,0 0 0,1 0 0,0-1-1,0 1 1,0-1 0,0 0 0,1 1 0,-1-1 0,1 0-1,0-1 1,1 1 0,4 5 0,11 5-6748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18.9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24575,'1'1'0,"0"-1"0,1 1 0,-1-1 0,0 1 0,0-1 0,0 1 0,0 0 0,0 0 0,0 0 0,0-1 0,0 1 0,0 0 0,-1 0 0,1 0 0,0 0 0,0 1 0,-1-1 0,1 0 0,-1 0 0,1 0 0,-1 0 0,1 1 0,-1-1 0,0 0 0,0 0 0,1 3 0,5 41 0,-6-39 0,36 284 0,-33-270-227,0 0-1,1 0 1,2-1-1,0 0 1,10 23-1,-7-22-6598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54.6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19 24575,'0'0'0,"0"1"0,1-1 0,-1 1 0,0-1 0,0 1 0,1-1 0,-1 1 0,1-1 0,-1 0 0,0 1 0,1-1 0,-1 0 0,1 1 0,-1-1 0,1 0 0,-1 1 0,1-1 0,-1 0 0,1 0 0,-1 0 0,1 0 0,-1 1 0,1-1 0,-1 0 0,1 0 0,0 0 0,-1 0 0,1 0 0,-1 0 0,1 0 0,-1 0 0,2-1 0,22-1 0,-22 1 0,50-9 0,-44 7 0,0 1 0,1 0 0,-1 0 0,1 1 0,0 0 0,-1 0 0,1 1 0,0 0 0,-1 1 0,1 0 0,0 0 0,-1 1 0,1 0 0,-1 0 0,15 7 0,-10-1 0,0 1 0,0 1 0,0 0 0,-1 1 0,-1 0 0,0 0 0,0 2 0,-2-1 0,1 1 0,-1 1 0,-1-1 0,-1 2 0,0-1 0,0 1 0,6 23 0,-8-21 0,0 1 0,-2-1 0,0 1 0,0 0 0,-2 0 0,0 0 0,-1 0 0,-1 0 0,-1 0 0,0 0 0,-1 0 0,-2-1 0,-8 27 0,0-16 0,-1 0 0,-1-1 0,-1-1 0,-24 30 0,-86 86 0,96-111 0,-4 9 0,2 0 0,-34 57 0,64-95 0,0 0 0,1 0 0,0 0 0,-1 1 0,1-1 0,0 1 0,0-1 0,1 1 0,-1-1 0,0 1 0,1 0 0,-1-1 0,1 1 0,0 0 0,0 0 0,0-1 0,0 1 0,1 0 0,-1-1 0,1 1 0,-1-1 0,2 4 0,0-3 0,0 0 0,1 0 0,-1 0 0,1 0 0,-1 0 0,1 0 0,0-1 0,0 1 0,0-1 0,0 0 0,1 0 0,-1 0 0,7 2 0,7 2 0,0-1 0,1 0 0,-1-1 0,1-1 0,26 1 0,34 0 0,118-10 0,-189 6-85,-1 0 0,1-1-1,0-1 1,0 1 0,0-1-1,-1 0 1,1 0 0,-1-1-1,0 0 1,0 0 0,0-1-1,0 1 1,0-1 0,-1 0-1,6-6 1,-1-6-6741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19.3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57 24575,'0'-3'0,"1"1"0,0-1 0,0 1 0,0-1 0,0 0 0,0 1 0,0 0 0,1-1 0,-1 1 0,1 0 0,0 0 0,0 0 0,0 0 0,0 0 0,0 0 0,0 0 0,0 1 0,0-1 0,1 1 0,-1-1 0,1 1 0,-1 0 0,1 0 0,0 0 0,-1 1 0,6-2 0,-5 1 0,1 0 0,0 0 0,0 0 0,0 0 0,0 1 0,0-1 0,-1 1 0,1 0 0,0 1 0,0-1 0,0 1 0,0-1 0,0 1 0,0 0 0,-1 0 0,1 1 0,0-1 0,4 4 0,-6-3 0,0 0 0,-1 0 0,1 1 0,0-1 0,-1 1 0,1 0 0,-1-1 0,0 1 0,0 0 0,0 0 0,0 0 0,0 0 0,-1 0 0,0 0 0,1 0 0,-1 0 0,0 0 0,0 0 0,-1 0 0,1 0 0,0 0 0,-1-1 0,0 1 0,0 0 0,0 0 0,0 0 0,0 0 0,-3 4 0,-4 8 0,-1-1 0,0 1 0,-18 20 0,15-21 0,1 0 0,1 1 0,0 0 0,1 0 0,0 1 0,1 0 0,1 1 0,-5 18 0,5-10 0,3-14 0,1 0 0,0 0 0,1 0 0,0 0 0,-1 18 0,3-26 0,1 0 0,-1 0 0,1 0 0,-1 0 0,1-1 0,0 1 0,0 0 0,0-1 0,0 1 0,0 0 0,1-1 0,-1 1 0,1-1 0,0 0 0,0 0 0,-1 1 0,1-1 0,1 0 0,-1-1 0,0 1 0,0 0 0,1-1 0,-1 1 0,1-1 0,0 0 0,-1 1 0,4-1 0,15 5 0,1-1 0,0-1 0,1-2 0,-1 0 0,0-1 0,1-1 0,-1-1 0,0-1 0,34-8 0,-37 5-227,-1-1-1,0 0 1,0-2-1,-1 0 1,33-20-1,-30 16-6598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5:15.3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108 244 24575,'-1'-10'0,"-1"0"0,0 1 0,0-1 0,-1 1 0,-1-1 0,-7-14 0,6 15 0,1-1 0,0 1 0,1 0 0,0-1 0,0 0 0,1 0 0,-1-12 0,3 19 0,1 0 0,-1 0 0,1 0 0,-1 0 0,1 0 0,0 0 0,1 0 0,-1 0 0,0 0 0,1 1 0,-1-1 0,1 1 0,0-1 0,0 1 0,0-1 0,0 1 0,0 0 0,1 0 0,-1 0 0,1 1 0,-1-1 0,1 0 0,0 1 0,0 0 0,-1-1 0,1 1 0,0 0 0,6-1 0,-4 1 0,0-1 0,0 1 0,0 0 0,0 0 0,1 1 0,-1-1 0,0 1 0,0 0 0,0 0 0,1 1 0,-1 0 0,0 0 0,0 0 0,0 0 0,0 1 0,0 0 0,0 0 0,-1 0 0,1 1 0,-1 0 0,1-1 0,-1 2 0,0-1 0,0 0 0,0 1 0,-1 0 0,1-1 0,-1 2 0,6 7 0,0 3 0,-1-1 0,-1 1 0,0 1 0,0-1 0,-2 1 0,0 0 0,-1 0 0,3 23 0,-7-31 0,0 0 0,0 0 0,-1 0 0,0 0 0,0 0 0,-1-1 0,0 1 0,0 0 0,-1-1 0,0 1 0,-4 6 0,-50 84 0,36-65 0,15-25 0,1 1 0,0 0 0,0 1 0,1-1 0,0 1 0,-2 10 0,5-18 0,1 0 0,0-1 0,0 1 0,0 0 0,0 0 0,0 0 0,0 0 0,0 0 0,1 0 0,-1 0 0,0 0 0,1 0 0,0-1 0,-1 1 0,1 0 0,0 0 0,0-1 0,0 1 0,0-1 0,1 1 0,-1-1 0,0 1 0,0-1 0,1 0 0,-1 1 0,1-1 0,0 0 0,-1 0 0,1 0 0,0 0 0,-1 0 0,1-1 0,0 1 0,0 0 0,0-1 0,0 0 0,-1 1 0,1-1 0,4 0 0,9 2 0,1-2 0,-1 0 0,1-1 0,0 0 0,-1-1 0,0-1 0,28-8 0,13-2 0,-109 33 0,-21 10 0,69-28 0,0 0 0,0-1 0,0 0 0,0 0 0,-1-1 0,1 1 0,0-1 0,0 0 0,-1-1 0,1 1 0,-9-3 0,12 3 0,0-1 0,0 0 0,0 0 0,0 0 0,0 0 0,0 0 0,0 0 0,0-1 0,1 1 0,-1 0 0,0-1 0,1 1 0,-1-1 0,1 0 0,0 0 0,-1 1 0,1-1 0,0 0 0,0 0 0,0 0 0,-1-4 0,2 1 0,-1 1 0,0-1 0,1 1 0,0-1 0,0 0 0,1 1 0,-1-1 0,1 1 0,3-10 0,2-3 0,1-1 0,0 1 0,21-32 0,-19 34 0,1-1 0,-2 1 0,0-2 0,-1 0 0,-1 1 0,0-2 0,-1 1 0,-1-1 0,-1 0 0,0 0 0,-1 0 0,-1 0 0,-2-23 0,0 37 0,1 0 0,-1 0 0,0 0 0,0 0 0,-1 0 0,1 0 0,-1 0 0,0 0 0,0 0 0,0 1 0,0-1 0,-1 1 0,0 0 0,1-1 0,-1 1 0,0 0 0,-1 1 0,-4-5 0,1 3 0,1 1 0,0 0 0,-1 0 0,0 0 0,0 1 0,0 0 0,0 0 0,0 1 0,0 0 0,-12-1 0,10 2 0,-1 0 0,1 1 0,-1 0 0,1 0 0,-1 1 0,1 0 0,-18 8 0,22-8 0,0 0 0,0 0 0,1 1 0,-1 0 0,0 0 0,1 0 0,0 1 0,-1 0 0,2-1 0,-1 1 0,0 1 0,1-1 0,-5 7 0,-19 69-1365,18-60-5461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7:03.1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24575,'10'24'0,"-1"-1"0,-1 1 0,7 41 0,4 9 0,1 4 0,17 128 0,-26-122-1365,-4-64-5461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7:03.4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0 108 24575,'4'0'0,"-1"-1"0,0 0 0,0 0 0,0 0 0,0 0 0,-1 0 0,1-1 0,0 1 0,0-1 0,-1 0 0,1 0 0,3-3 0,32-33 0,-28 27 0,-4 5 0,1 1 0,0-1 0,1 1 0,11-7 0,-17 12 0,-1-1 0,0 0 0,0 1 0,0-1 0,1 1 0,-1 0 0,0-1 0,1 1 0,-1 0 0,0 0 0,1 0 0,-1 0 0,0 0 0,1 0 0,-1 0 0,2 0 0,-2 1 0,-1 0 0,1-1 0,0 1 0,-1 0 0,1-1 0,-1 1 0,1 0 0,-1-1 0,1 1 0,-1 0 0,0 0 0,1 0 0,-1 0 0,0-1 0,1 1 0,-1 0 0,0 0 0,0 0 0,0 0 0,0 0 0,0 0 0,0 0 0,0 0 0,0-1 0,-1 1 0,1 0 0,0 0 0,-1 1 0,-4 18 0,0-1 0,-2 1 0,0-1 0,-19 35 0,17-39 0,1 0 0,1 1 0,1 0 0,0 1 0,1-1 0,0 1 0,2 0 0,-3 21 0,6-34 0,0 0 0,1 0 0,-1 0 0,1 0 0,0 0 0,0 0 0,0 0 0,0 0 0,1 0 0,0-1 0,-1 1 0,1-1 0,0 1 0,1-1 0,-1 0 0,1 0 0,5 6 0,-2-4 0,0-1 0,1 1 0,-1-1 0,1 0 0,0-1 0,0 1 0,0-1 0,15 4 0,-8-4 0,-1 0 0,1-1 0,-1-1 0,1 0 0,-1 0 0,1-1 0,0-1 0,-1 0 0,1-1 0,20-6 0,-23 3-171,1-1-1,-1 0 0,-1 0 1,1-1-1,17-16 0,-24 21-163,11-11-6491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5:19.3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92 24575,'6'-1'0,"1"0"0,-1 0 0,1-1 0,-1 0 0,0-1 0,0 1 0,0-1 0,0 0 0,0-1 0,-1 1 0,1-1 0,-1 0 0,5-6 0,-3 4 0,0 1 0,1-1 0,-1 1 0,1 1 0,0-1 0,17-5 0,-19 8 0,0 0 0,1 1 0,-1 0 0,0 0 0,1 1 0,-1 0 0,1 0 0,-1 0 0,0 1 0,1 0 0,-1 0 0,0 1 0,0 0 0,0 0 0,0 0 0,0 1 0,0 0 0,0 0 0,-1 0 0,0 1 0,1-1 0,-1 1 0,-1 1 0,1-1 0,-1 1 0,1 0 0,3 5 0,-2 0 0,0 0 0,0 0 0,-1 0 0,0 1 0,-1 0 0,0 0 0,-1 0 0,0 0 0,-1 1 0,0-1 0,-1 1 0,0 0 0,-1-1 0,-1 17 0,0-24 0,0 1 0,0 0 0,-1-1 0,1 1 0,-1 0 0,0-1 0,0 0 0,0 1 0,-1-1 0,1 0 0,-1 0 0,0-1 0,-5 5 0,-53 44 0,50-45 0,0 2 0,0 0 0,1 0 0,-17 19 0,21-19 0,-1 0 0,1 0 0,1 1 0,0-1 0,1 1 0,-1 1 0,-2 11 0,6-19 0,1 0 0,-1 0 0,1 0 0,0 0 0,0 0 0,0 1 0,0-1 0,1 0 0,-1 0 0,1 0 0,0 0 0,0 0 0,0 0 0,0 0 0,0 0 0,1 0 0,-1-1 0,1 1 0,0 0 0,0-1 0,0 1 0,0-1 0,0 0 0,0 0 0,1 0 0,-1 0 0,1 0 0,-1 0 0,4 1 0,11 6 0,-1-2 0,2 1 0,-1-2 0,1-1 0,0 0 0,0-1 0,0 0 0,1-2 0,-1 0 0,1-2 0,32-1 0,-56 1 0,-11 1 0,0-1 0,0-1 0,0 0 0,1-1 0,-19-4 0,29 5 0,1-1 0,-1 1 0,1-1 0,0 0 0,-1 0 0,1 0 0,0 0 0,0-1 0,1 0 0,-1 0 0,1 0 0,-1 0 0,1 0 0,0-1 0,0 0 0,0 1 0,1-1 0,-1 0 0,1 0 0,0-1 0,0 1 0,1 0 0,-1-1 0,1 1 0,-1-7 0,0 1 0,1-1 0,0 0 0,1 0 0,1 0 0,0 0 0,0 0 0,1 1 0,5-17 0,4-6 0,20-43 0,5-11 0,-26 62 0,-6 16 0,0 0 0,-1-1 0,0 1 0,3-20 0,-6 27 0,1 0 0,-1 0 0,0 0 0,-1 0 0,1 0 0,0 0 0,0 1 0,-1-1 0,1 0 0,-1 0 0,0 0 0,1 0 0,-1 0 0,0 1 0,0-1 0,0 0 0,0 1 0,0-1 0,-1 0 0,1 1 0,-1 0 0,1-1 0,-1 1 0,1 0 0,-1 0 0,1 0 0,-1 0 0,0 0 0,-3-2 0,-156-53 0,139 52-273,1 0 0,-1 1 0,0 2 0,-31 0 0,27 1-6553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39.4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24575,'0'10'0,"0"9"0,0 12 0,0 6 0,0 1 0,0 5 0,0 0 0,0 4 0,0-2 0,0 3 0,0-3 0,0-2 0,0-5 0,0-2 0,0-4 0,0-6-8191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39.8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33 24575,'7'0'0,"0"-1"0,-1-1 0,1 1 0,0-1 0,9-4 0,23-6 0,-37 12 0,14-3 0,0 0 0,0 2 0,1 0 0,-1 0 0,21 4 0,-34-3 0,0 0 0,0 1 0,0 0 0,0 0 0,0 0 0,0 0 0,0 0 0,0 0 0,-1 1 0,1-1 0,-1 1 0,1 0 0,-1 0 0,1 0 0,-1 0 0,0 0 0,0 0 0,0 1 0,0-1 0,-1 1 0,1-1 0,-1 1 0,1 0 0,-1-1 0,0 1 0,0 0 0,0 0 0,0 0 0,-1 0 0,1 0 0,-1 0 0,0 0 0,0 0 0,0 0 0,-1 4 0,0 5 0,0-1 0,-1 0 0,-1 1 0,0-1 0,-1 0 0,0 0 0,0-1 0,-1 1 0,-12 17 0,-9 10 0,-36 41 0,7-9 0,48-61 0,1 1 0,0-1 0,1 1 0,0 0 0,0 0 0,1 1 0,1-1 0,0 1 0,-4 22 0,7-29 0,0 1 0,0 0 0,0 0 0,0-1 0,1 1 0,0 0 0,0 0 0,0-1 0,0 1 0,1-1 0,0 1 0,0-1 0,0 0 0,0 0 0,1 0 0,0 0 0,0 0 0,0 0 0,0-1 0,0 1 0,1-1 0,0 0 0,-1 0 0,1 0 0,7 3 0,-4-3 7,0 1 0,0-2 0,0 1 0,0-1 0,0 0 1,0 0-1,1-1 0,-1 0 0,1 0 0,-1-1 0,1 0 0,-1 0 0,1-1 0,-1 0 0,0 0 0,14-5 0,-1 0-304,-1-2 0,0 0 0,0-2 0,31-19 0,-31 16-6529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5:21.7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90 24575,'0'-3'0,"1"0"0,0 0 0,0 0 0,0 1 0,0-1 0,0 0 0,1 0 0,-1 1 0,1-1 0,0 1 0,0-1 0,0 1 0,0 0 0,0 0 0,0 0 0,1 0 0,-1 0 0,1 0 0,-1 1 0,1-1 0,0 1 0,-1-1 0,6 0 0,9-5 0,1 0 0,27-5 0,-43 11 0,11-1 0,-1 0 0,1 0 0,-1 1 0,1 1 0,0 0 0,-1 1 0,1 0 0,-1 1 0,1 0 0,-1 1 0,13 5 0,-20-7 0,-1 1 0,0 0 0,0-1 0,0 1 0,0 1 0,0-1 0,0 1 0,-1-1 0,1 1 0,-1 0 0,0 0 0,1 0 0,-2 1 0,1-1 0,0 1 0,-1 0 0,1 0 0,-1 0 0,0 0 0,0 0 0,-1 0 0,1 0 0,-1 1 0,0-1 0,0 0 0,-1 1 0,1-1 0,-1 1 0,0-1 0,0 1 0,0-1 0,-1 1 0,-1 8 0,-1-4 0,-1-1 0,0 1 0,0-1 0,0 0 0,-1 0 0,0 0 0,-1-1 0,0 1 0,-10 9 0,6-6 0,1-1 0,1 1 0,-11 17 0,17-24 0,-107 187 0,108-188 0,-1-1 0,0 0 0,1 1 0,-1-1 0,1 1 0,0 0 0,0-1 0,0 1 0,0 0 0,0 0 0,0 0 0,1-1 0,0 1 0,-1 0 0,1 0 0,0 0 0,0 0 0,1 0 0,-1 0 0,1 0 0,-1 0 0,1-1 0,0 1 0,1 3 0,1-3 0,0 1 0,0-1 0,0 0 0,0 0 0,1 0 0,-1 0 0,1-1 0,0 1 0,0-1 0,-1 0 0,1 0 0,1-1 0,-1 1 0,0-1 0,7 2 0,19 2 0,0-1 0,1-1 0,-1-2 0,51-4 0,-74 3 0,0-1 60,-12 1-1485,-6 0-5401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31.5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24575,'2'10'0,"0"-1"0,1 1 0,0-1 0,0 0 0,1 0 0,0 0 0,1 0 0,6 9 0,4 9 0,67 132 0,30 62 0,-101-195-1365,-2-2-5461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31.9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47 24575,'5'-5'0,"-1"1"0,2-1 0,-1 1 0,0 0 0,1 1 0,0-1 0,0 1 0,0 0 0,0 1 0,0-1 0,13-2 0,-16 4 0,-1 1 0,1 0 0,-1 0 0,1 0 0,-1 0 0,1 0 0,-1 0 0,1 1 0,-1-1 0,0 1 0,1-1 0,-1 1 0,1 0 0,-1 0 0,0 0 0,0 0 0,0 1 0,0-1 0,0 1 0,0-1 0,0 1 0,0 0 0,0-1 0,-1 1 0,1 0 0,-1 0 0,1 0 0,-1 0 0,0 1 0,0-1 0,0 0 0,0 0 0,0 1 0,0 3 0,3 14 0,0-1 0,-2 1 0,-1-1 0,0 1 0,-1 0 0,-5 31 0,2-26 0,2-1 0,0 1 0,5 40 0,-2-59 0,-1 0 0,1 1 0,1-1 0,-1 0 0,1 0 0,0 0 0,1 0 0,-1-1 0,1 1 0,0-1 0,0 0 0,1 0 0,0-1 0,-1 1 0,2-1 0,-1 0 0,0 0 0,1-1 0,0 1 0,0-1 0,0 0 0,0-1 0,0 0 0,0 0 0,12 2 0,-9-2 0,0 0 0,0-1 0,1 0 0,-1 0 0,0-1 0,1-1 0,-1 1 0,0-1 0,0-1 0,0 0 0,0 0 0,0-1 0,0 0 0,0 0 0,-1-1 0,1 0 0,13-10 0,1-6-1365,-3 3-5461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59.4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433 37 24575,'1'-2'0,"-1"1"0,0 0 0,0-1 0,0 1 0,0-1 0,0 1 0,0 0 0,0-1 0,-1 1 0,1-1 0,0 1 0,-1 0 0,1-1 0,-1 1 0,0 0 0,1 0 0,-1 0 0,0-1 0,0 1 0,1 0 0,-1 0 0,0 0 0,0 0 0,0 0 0,-1 0 0,1 0 0,0 1 0,-2-2 0,1 2 0,-1-1 0,1 1 0,0 0 0,-1 0 0,1 1 0,-1-1 0,1 0 0,0 1 0,-1-1 0,1 1 0,0 0 0,-1 0 0,1 0 0,-4 2 0,-5 4 0,-1 0 0,1 1 0,1 1 0,0-1 0,-10 11 0,-6 13 0,2 1 0,1 0 0,1 2 0,3 1 0,-25 58 0,20-31 0,3 2 0,-21 103 0,-6 134 0,42-232 0,3 0 0,7 96 0,0-136 0,2 0 0,0 0 0,2-1 0,2 0 0,0-1 0,2 1 0,1-2 0,23 35 0,2-3 0,4-1 0,70 76 0,-86-105 0,2 0 0,0-2 0,2-1 0,1-2 0,1-1 0,1-1 0,1-2 0,0-1 0,2-2 0,0-1 0,1-2 0,0-2 0,54 11 0,-2-7 0,0-3 0,1-5 0,1-4 0,144-11 0,-202 2 0,0-2 0,0-1 0,0-1 0,-1-2 0,-1-1 0,0-1 0,0-2 0,-2-1 0,0-2 0,27-21 0,-31 20 0,-1-1 0,-1-1 0,-1-2 0,0 0 0,-2-1 0,-1-1 0,-1-1 0,-1 0 0,-2-1 0,23-54 0,-23 37 0,-1 0 0,-3-1 0,-2-1 0,-2 1 0,-1-1 0,-3-1 0,-2 1 0,-2 0 0,-1 0 0,-3-1 0,-2 2 0,-2-1 0,-2 1 0,-1 1 0,-3 0 0,-2 0 0,-1 2 0,-2 0 0,-3 2 0,-43-63 0,17 37 0,-2 1 0,-4 4 0,-95-86 0,111 114 0,-2 3 0,-1 1 0,-1 2 0,-2 1 0,0 3 0,-93-33 0,77 36 0,-1 2 0,0 3 0,-100-10 0,139 23 0,-1 1 0,0 1 0,1 1 0,-1 1 0,1 1 0,-1 1 0,1 1 0,0 2 0,1 0 0,0 1 0,0 1 0,-38 21 0,3 8-227,2 1-1,2 3 1,1 2-1,3 3 1,-62 73-1,86-87-6598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5:36.9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156 278 24575,'-7'0'0,"0"-1"0,0 0 0,0-1 0,1 0 0,-1 0 0,0 0 0,1-1 0,-1 0 0,1-1 0,0 1 0,0-1 0,0 0 0,0 0 0,1-1 0,0 0 0,0 0 0,0 0 0,-6-9 0,7 9 0,1 0 0,-1 0 0,1 0 0,0-1 0,0 0 0,0 1 0,1-1 0,0 0 0,0 0 0,1 0 0,-1-1 0,1 1 0,1 0 0,-1 0 0,1-1 0,0 1 0,1 0 0,-1-1 0,1 1 0,1 0 0,1-8 0,0 10 0,-1 0 0,1 0 0,0 1 0,0-1 0,0 0 0,0 1 0,1 0 0,0 0 0,-1 0 0,1 0 0,0 1 0,1-1 0,-1 1 0,0 0 0,0 0 0,1 1 0,-1-1 0,9-1 0,8-1 0,0 0 0,37-2 0,-48 5 0,-1 1 0,0 0 0,1 0 0,-1 1 0,0 0 0,1 0 0,-1 1 0,0 1 0,0-1 0,0 1 0,-1 1 0,1 0 0,-1 0 0,0 1 0,0 0 0,0 0 0,0 1 0,-1 0 0,0 0 0,0 0 0,10 15 0,1-2 0,-1 1 0,27 41 0,-39-51 0,0 0 0,0 0 0,-1 1 0,-1 0 0,1-1 0,-2 1 0,0 0 0,0 0 0,0 16 0,0 3 0,-1 0 0,-2-1 0,-1 1 0,-2 0 0,0-1 0,-2 0 0,-1 0 0,-13 32 0,16-50 0,0-1 0,1 1 0,0 0 0,1 0 0,0 0 0,0 1 0,1 21 0,1-29 0,1 0 0,-1-1 0,0 1 0,1-1 0,0 1 0,0-1 0,0 1 0,0-1 0,1 0 0,-1 1 0,1-1 0,0 0 0,0 0 0,0 0 0,0 0 0,0-1 0,1 1 0,-1-1 0,1 1 0,0-1 0,-1 0 0,1 0 0,0 0 0,1 0 0,-1 0 0,0-1 0,0 0 0,7 2 0,6 0 0,0-1 0,0 0 0,0-2 0,1 0 0,22-2 0,-24 0 0,1 1 0,-1 1 0,0 0 0,0 1 0,26 5 0,-27 0-1365,-8 0-5461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14.2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24575,'1'5'0,"0"0"0,1 0 0,0 0 0,0 0 0,0 0 0,1 0 0,3 4 0,4 11 0,0 9 0,-2 0 0,-1 1 0,-1 0 0,-1 1 0,0 55 0,6 32 0,-4-30 85,-6-57-810,9 48 0,-4-54-6101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14.6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80 24575,'3'-2'0,"0"0"0,-1 1 0,1-1 0,0 0 0,-1-1 0,1 1 0,-1 0 0,1-1 0,-1 0 0,0 1 0,0-1 0,0 0 0,-1 0 0,2-3 0,15-19 0,-16 23 0,-1 1 0,1-1 0,0 1 0,0 0 0,0 0 0,-1 0 0,1-1 0,0 2 0,0-1 0,1 0 0,-1 0 0,0 1 0,0-1 0,0 1 0,0-1 0,0 1 0,1 0 0,-1 0 0,0 0 0,0 0 0,4 1 0,-3 0 0,0 1 0,1-1 0,-1 1 0,-1-1 0,1 1 0,0 0 0,0 0 0,-1 1 0,1-1 0,-1 0 0,0 1 0,4 4 0,0 3 0,0-1 0,0 1 0,-2 0 0,1 0 0,-1 0 0,0 0 0,3 21 0,-5-10 0,-1 0 0,0 1 0,-2-1 0,-1 0 0,-1 0 0,0 0 0,-9 27 0,12-43 0,-1 0 0,1 0 0,-1 0 0,1 1 0,1-1 0,-1 0 0,1 0 0,0 0 0,0 0 0,0 0 0,1 0 0,0 0 0,0 0 0,0 0 0,1-1 0,-1 1 0,1-1 0,0 0 0,0 0 0,1 0 0,-1 0 0,1 0 0,4 3 0,10 7 0,0 0 0,1-1 0,39 20 0,-45-28 27,0 0 0,0 0 0,26 5 0,6 2-1500,-26-6-5353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5:38.7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1 190 24575,'0'-8'0,"0"1"0,1-1 0,0 1 0,1-1 0,-1 1 0,1-1 0,1 1 0,-1 0 0,2 0 0,-1 0 0,0 1 0,1-1 0,1 1 0,-1 0 0,1 0 0,0 0 0,0 0 0,0 1 0,11-8 0,-5 6 0,0 1 0,1 1 0,0-1 0,-1 2 0,1 0 0,1 0 0,-1 1 0,23-2 0,-9 3 0,0 1 0,0 1 0,32 5 0,-44-3 0,-1 1 0,1 1 0,-1 0 0,0 1 0,-1 0 0,1 1 0,14 9 0,4 5 0,42 34 0,-68-50 0,-1-1 0,0 1 0,0 0 0,0 1 0,0-1 0,-1 1 0,0-1 0,0 1 0,0 0 0,0 0 0,-1 0 0,0 1 0,0-1 0,0 1 0,0-1 0,-1 1 0,0-1 0,-1 1 0,1 6 0,-2-3 0,0 0 0,0 0 0,-1 0 0,0 0 0,0 0 0,-1-1 0,-1 0 0,1 1 0,-1-1 0,-1 0 0,-7 11 0,-14 14 0,0-1 0,-2-2 0,-61 53 0,83-79 0,1 1 0,1 0 0,-1 0 0,1 0 0,0 1 0,0 0 0,0 0 0,1 0 0,0 0 0,0 0 0,1 1 0,-1-1 0,1 1 0,-1 8 0,3-12 0,0 1 0,0-1 0,0 1 0,0-1 0,1 0 0,-1 1 0,1-1 0,0 1 0,0-1 0,0 0 0,0 0 0,1 1 0,0-1 0,-1 0 0,1 0 0,0-1 0,0 1 0,1 0 0,-1-1 0,0 1 0,1-1 0,0 1 0,-1-1 0,1 0 0,0 0 0,0-1 0,0 1 0,0-1 0,1 1 0,3 0 0,13 3 0,0 0 0,1-1 0,-1-2 0,1 0 0,0-1 0,-1-1 0,38-5 0,10 2 0,84 2-1365,-125 1-5461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5:45.5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27 24575,'17'-1'0,"0"-1"0,30-8 0,-33 6 0,0 1 0,0 1 0,0 0 0,1 0 0,20 2 0,-31 0 0,0 1 0,0 0 0,0 0 0,0 0 0,0 0 0,-1 1 0,1-1 0,0 1 0,-1 0 0,1 0 0,-1 1 0,0-1 0,0 1 0,1-1 0,-2 1 0,1 0 0,0 0 0,-1 0 0,1 1 0,-1-1 0,0 0 0,0 1 0,3 7 0,-3-4 0,1 0 0,-1 0 0,0 1 0,-1-1 0,0 0 0,0 1 0,0 0 0,-1-1 0,0 1 0,-1-1 0,0 1 0,0-1 0,0 1 0,-1-1 0,0 0 0,-1 0 0,0 0 0,0 0 0,0 0 0,-1 0 0,0-1 0,-8 11 0,-8 8 0,-1-1 0,-1 0 0,-48 37 0,67-58 0,-1 0 0,1 1 0,0-1 0,0 1 0,0-1 0,0 1 0,0 0 0,1 0 0,-4 7 0,6-10 0,0 0 0,0 0 0,-1 1 0,1-1 0,0 0 0,0 0 0,0 0 0,0 0 0,0 1 0,0-1 0,1 0 0,-1 0 0,0 0 0,1 0 0,-1 1 0,0-1 0,1 0 0,-1 0 0,1 0 0,0 0 0,-1 0 0,1 0 0,0 0 0,0-1 0,0 1 0,-1 0 0,1 0 0,0 0 0,0-1 0,0 1 0,0-1 0,0 1 0,0 0 0,1-1 0,-1 0 0,0 1 0,0-1 0,0 0 0,0 0 0,0 1 0,2-1 0,15 4 13,1-1 0,-1 0-1,0-2 1,1 0 0,33-3 0,92-19-580,-100 13-308,-18 3-5951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5:46.6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19 180 24575,'-9'-26'0,"7"24"0,1 1 0,0-1 0,0 0 0,0 0 0,1 0 0,-1 1 0,0-1 0,1 0 0,-1 0 0,1 0 0,0 0 0,0 0 0,-1 0 0,1 0 0,0 0 0,1 0 0,-1 0 0,1-3 0,1 0 0,1-1 0,-1 1 0,2 0 0,-1 0 0,0 0 0,1 0 0,0 1 0,0-1 0,0 1 0,1 0 0,-1 0 0,1 1 0,7-5 0,1 0 0,0 0 0,0 1 0,1 1 0,19-7 0,-30 12 0,1 0 0,-1 0 0,0 1 0,0-1 0,1 1 0,-1-1 0,0 1 0,0 0 0,1 0 0,-1 1 0,0-1 0,0 0 0,1 1 0,-1 0 0,0 0 0,0 0 0,0 0 0,0 1 0,0-1 0,0 1 0,4 2 0,-3 0 0,-1 0 0,1 0 0,-1 0 0,0 0 0,0 1 0,0-1 0,0 1 0,-1 0 0,1 0 0,-2 0 0,1 0 0,1 7 0,0 0 0,0 0 0,-2 0 0,1 1 0,-2-1 0,0 1 0,0-1 0,-1 1 0,0-1 0,-1 0 0,-1 1 0,-4 12 0,-1-9 0,-1 0 0,0 0 0,-15 18 0,17-25 0,0 0 0,0 1 0,1-1 0,0 2 0,1-1 0,0 0 0,0 1 0,2 0 0,-1 0 0,-3 21 0,7-30 0,-1 0 0,1 1 0,0-1 0,0 0 0,0 1 0,1-1 0,-1 0 0,0 1 0,1-1 0,-1 0 0,1 0 0,0 0 0,0 1 0,0-1 0,0 0 0,0 0 0,1 0 0,-1 0 0,0 0 0,1-1 0,-1 1 0,4 3 0,-1-4 0,-1 1 0,0 0 0,1-1 0,0 0 0,-1 0 0,1 0 0,-1 0 0,1 0 0,0-1 0,0 0 0,-1 1 0,8-2 0,6-1 0,-1 0 0,0-2 0,0 0 0,-1 0 0,21-10 0,111-64-1365,-121 67-5461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6:55.2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24575,'0'1'0,"1"0"0,-1 1 0,1-1 0,0 0 0,-1 1 0,1-1 0,0 0 0,0 0 0,0 0 0,0 0 0,0 0 0,0 0 0,0 0 0,0 0 0,0 0 0,1 0 0,-1-1 0,0 1 0,1 0 0,-1-1 0,0 1 0,1-1 0,-1 0 0,1 1 0,-1-1 0,0 0 0,3 0 0,46 6 0,-44-6 0,348 3 0,-182-5 0,-156 1 13,0-1-1,0-1 1,24-6-1,0 0-1427,-18 5-5411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6:55.7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 0 24575,'1'2'0,"0"0"0,0-1 0,0 1 0,0 0 0,0 0 0,0-1 0,0 1 0,0-1 0,1 1 0,-1-1 0,0 0 0,1 0 0,-1 1 0,1-1 0,3 1 0,33 21 0,-29-17 0,29 13 0,0-2 0,0-2 0,74 20 0,-8-4 0,-80-23 0,-1 1 0,39 21 0,-58-28 0,1 1 0,0 0 0,-1 0 0,0 0 0,0 0 0,0 1 0,0-1 0,0 1 0,-1 0 0,1 0 0,-1 1 0,0-1 0,-1 1 0,1-1 0,-1 1 0,0 0 0,0 0 0,0 0 0,1 9 0,-3-11 0,0 1 0,-1-1 0,1 0 0,-1 1 0,0-1 0,0 0 0,0 0 0,0 1 0,-1-1 0,0 0 0,1 0 0,-1-1 0,0 1 0,0 0 0,0 0 0,-1-1 0,1 0 0,-1 1 0,1-1 0,-1 0 0,-3 2 0,-10 6 0,0 0 0,-27 12 0,31-17 0,-52 22 0,-1-3 0,-104 23 0,106-30 0,55-16-83,0 0 0,0 0 0,0-1-1,0 0 1,0-1 0,0 0 0,0 0-1,0 0 1,0-1 0,1 0 0,-1-1-1,-14-6 1,18 7-200,-22-8-6543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6:56.6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24575,'26'28'0,"-2"2"0,0 0 0,-3 1 0,34 64 0,55 147 0,-83-177 0,26 76 0,13 27 0,-62-157 0,-6-13 0,-16-24 0,-26-44 0,-109-216 0,139 253 0,1-1 0,3 0 0,0-1 0,-5-44 0,14 75 0,0 0 0,0 0 0,1 0 0,-1 0 0,1 0 0,0 0 0,1 0 0,-1 0 0,1 0 0,0 0 0,0 0 0,0 0 0,0 0 0,1 0 0,-1 0 0,1 1 0,0-1 0,0 1 0,4-6 0,-2 5 0,1 1 0,-1-1 0,0 1 0,1 0 0,0 0 0,0 0 0,0 1 0,0-1 0,0 1 0,0 1 0,1-1 0,9-1 0,4 0 0,1 2 0,-1 0 0,1 1 0,-1 1 0,1 1 0,-1 0 0,23 7 0,-25-3 0,0 0 0,0 1 0,0 1 0,-1 1 0,0 0 0,-1 1 0,0 1 0,0 0 0,-1 1 0,-1 1 0,20 22 0,-17-16 0,-1 1 0,-1 1 0,0 0 0,-2 0 0,0 1 0,-1 1 0,-2 0 0,8 25 0,-12-29 0,-1 1 0,-1-1 0,1 40 0,-4-49 0,-1 1 0,0 0 0,0-1 0,-1 1 0,0-1 0,-1 1 0,0-1 0,-9 19 0,9-25 0,0 0 0,-1 0 0,0 0 0,0 0 0,0 0 0,0-1 0,-1 0 0,1 0 0,-1 0 0,0-1 0,0 1 0,0-1 0,0 0 0,0-1 0,0 1 0,-1-1 0,1 0 0,0 0 0,-7 0 0,-4 0 0,1 0 0,-1-1 0,0 0 0,1-2 0,-25-4 0,-13-14-1365,31 7-5461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6:57.2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1 826 24575,'36'1'0,"-11"0"0,0-1 0,0-2 0,0 0 0,28-7 0,-45 7 0,0 0 0,-1-1 0,0 0 0,1 0 0,-1-1 0,0 0 0,-1 0 0,1-1 0,-1 1 0,1-2 0,-2 1 0,1-1 0,-1 0 0,1 0 0,-1 0 0,-1-1 0,5-7 0,-5 7 0,0 0 0,0 0 0,-1-1 0,0 1 0,-1-1 0,0 1 0,0-1 0,0 0 0,-1 0 0,0 0 0,0-9 0,-2 13 0,1 1 0,-1 0 0,0 0 0,0 0 0,0-1 0,0 1 0,0 0 0,0 0 0,-1 0 0,0 1 0,0-1 0,1 0 0,-2 1 0,1-1 0,0 1 0,0-1 0,-1 1 0,1 0 0,-1 0 0,0 0 0,0 1 0,1-1 0,-1 1 0,0-1 0,0 1 0,-1 0 0,1 0 0,-5-1 0,4 1 0,-1 0 0,1 0 0,0 0 0,-1 1 0,1-1 0,0 1 0,-1 0 0,1 0 0,-1 1 0,1-1 0,0 1 0,-1 0 0,1 0 0,0 1 0,0-1 0,0 1 0,0 0 0,0 0 0,0 0 0,1 0 0,-1 1 0,1 0 0,-1-1 0,1 1 0,0 1 0,0-1 0,0 0 0,0 1 0,1-1 0,0 1 0,-1 0 0,1 0 0,1 0 0,-1 0 0,-1 6 0,-4 9 0,2 0 0,1 1 0,0-1 0,2 1 0,0 0 0,1 32 0,1-35 0,2 1 0,0 0 0,1 0 0,0-1 0,1 1 0,13 30 0,-15-43 0,0-1 0,1 1 0,0-1 0,0 1 0,0-1 0,0 0 0,1 0 0,-1 0 0,1 0 0,0-1 0,0 1 0,5 2 0,-5-4 0,0-1 0,-1 1 0,1-1 0,0 0 0,0 0 0,-1 0 0,1-1 0,0 1 0,0-1 0,0 0 0,0 0 0,0 0 0,0-1 0,0 1 0,0-1 0,-1 0 0,1 0 0,5-3 0,1 0 0,0-1 0,-1-1 0,1 0 0,-1 0 0,0-1 0,-1 0 0,0 0 0,0-1 0,0 0 0,-1 0 0,0-1 0,7-13 0,2-4 0,-1-1 0,-1-1 0,12-35 0,-11 19 0,-2 0 0,-3-1 0,-1 0 0,3-55 0,-7 23 0,-10-131 0,4 197 0,0-1 0,-1 0 0,0 1 0,-1-1 0,0 1 0,-1 0 0,-1 0 0,1 0 0,-9-12 0,10 17 0,-1 1 0,0 0 0,-1 0 0,1 0 0,-1 0 0,0 1 0,0 0 0,0 0 0,-1 0 0,1 1 0,-1-1 0,0 2 0,0-1 0,0 0 0,0 1 0,-1 0 0,-11-2 0,14 4 0,-1-1 0,1 1 0,0 0 0,0 0 0,-1 0 0,1 0 0,0 1 0,0 0 0,0 0 0,0 0 0,0 0 0,0 1 0,0-1 0,0 1 0,0 0 0,1 0 0,-7 5 0,4-2 0,1 1 0,-1 0 0,1 0 0,0 0 0,1 0 0,0 1 0,0 0 0,0 0 0,-3 7 0,-1 8 0,1 0 0,1 0 0,1 1 0,1-1 0,-3 40 0,4-20 0,2 1 0,1 0 0,3 0 0,1 0 0,3 0 0,1-1 0,26 80 0,-16-74 0,2 0 0,3-1 0,1-2 0,45 65 0,-65-105 5,1 0 1,-1 0-1,1-1 0,0 1 0,0-1 0,1 0 1,-1 0-1,1-1 0,0 1 0,0-1 1,0-1-1,0 1 0,0-1 0,1 0 0,-1-1 1,1 1-1,-1-1 0,1 0 0,0-1 0,-1 0 1,1 0-1,12-2 0,-14 1-60,1 0 0,-1-1 0,1 1 0,-1-1 0,0 0 0,0-1 0,0 1 0,0-1 0,0 0 0,-1-1 0,1 1 0,-1-1 0,0 0 0,0 0 0,0 0 0,-1 0 0,1-1 0,-1 1 0,0-1 0,0 0 0,-1 0 0,1 0 0,-1 0 0,0-1 0,-1 1 0,3-11 0,0-14-6771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16.2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1 336 24575,'6'0'0,"-1"-1"0,1 0 0,-1 0 0,1-1 0,-1 0 0,0 0 0,1 0 0,-1-1 0,0 1 0,0-1 0,-1 0 0,9-8 0,55-54 0,-46 41 0,2-2 0,-2-2 0,34-53 0,-10 14 0,-46 66 0,0 0 0,0 1 0,1-1 0,-1 0 0,0 1 0,1-1 0,-1 1 0,1-1 0,-1 1 0,1-1 0,-1 1 0,1-1 0,-1 1 0,1-1 0,0 1 0,-1 0 0,1-1 0,-1 1 0,1 0 0,0-1 0,-1 1 0,1 0 0,0 0 0,-1 0 0,1 0 0,0 0 0,0 0 0,0 0 0,7 17 0,-6 41 0,-3-51 0,-1 585-1365,2-565-5461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8:09.34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87 858 24575,'119'-2'0,"131"5"0,-96 28 0,-89-19 0,-32-5 0,51 4 0,15 3 0,-86-10 0,1-1 0,0-1 0,1 0 0,-1-1 0,0 0 0,0-1 0,1-1 0,-1 0 0,0-1 0,0 0 0,19-7 0,40-23 0,-53 22 0,0 1 0,41-13 0,-22 12 0,0 2 0,0 2 0,1 2 0,45 0 0,-57 4 0,0-1 0,-1-1 0,1-2 0,28-7 0,-11 4 0,-1 1 0,1 2 0,1 2 0,-1 3 0,53 6 0,-24 8 0,7 0 0,17 0 0,-70-9 0,1-1 0,29 0 0,432-6 0,-467 0 0,1-1 0,39-10 0,-38 7 0,0 0 0,29 0 0,367 4 0,-199 2 0,-200-2 0,1-1 0,42-11 0,-41 8 0,0 0 0,32-1 0,426 5 0,-229 3 0,-237-1 0,1 1 0,-1 1 0,27 8 0,-33-8 0,0 1 0,0-2 0,1 1 0,-1-2 0,0 1 0,1-1 0,-1-1 0,1 0 0,-1 0 0,1-1 0,-1-1 0,11-2 0,-18 3 0,0-1 0,-1 0 0,1 0 0,0 0 0,-1 0 0,1 0 0,-1 0 0,0-1 0,0 1 0,0-1 0,0 1 0,0-1 0,-1 0 0,1 0 0,-1 0 0,1 0 0,-1 0 0,0 0 0,0 0 0,-1 0 0,1-1 0,0-4 0,0-10 0,0-1 0,-3-34 0,1 31 0,-2-42 0,-1-24 0,7-100 0,9 136 0,-8 42 0,-1-1 0,-1 0 0,0 0 0,1-17 0,-2 25 0,-2 1 0,1-1 0,0 1 0,0-1 0,-1 1 0,0-1 0,1 1 0,-1-1 0,0 1 0,0-1 0,0 1 0,0 0 0,-1 0 0,1 0 0,-1 0 0,1 0 0,-1 0 0,0 0 0,0 0 0,0 0 0,0 1 0,0-1 0,0 1 0,-3-2 0,-11-4 0,-1 0 0,0 2 0,0 0 0,0 1 0,-1 0 0,1 2 0,-36-2 0,-47-7 0,59 4 0,-63-1 0,36 4 0,-87-24 0,56 13 0,71 9 0,0 1 0,-30 0 0,28 4 0,-216 3 0,208 4 0,0 1 0,-42 13 0,-39 8 0,-33 3 0,-2-1 0,88-17 0,41-7 0,0-1 0,-42 2 0,-93-9 0,-78 4 0,156 12 0,59-8 0,0-2 0,-32 2 0,-388-5 0,211-3 0,210 1 0,-1-2 0,1 0 0,0-2 0,-39-13 0,34 9 0,0 2 0,-43-6 0,-31-2 0,60 7 0,-63-2 0,79 8 0,-1-1 0,-30-7 0,30 4 0,0 1 0,-28 0 0,-345 6 0,380 0 0,1 1 0,-1 1 0,-24 6 0,-42 6 0,-13 1 0,70-11 0,0 0 0,-31 1 0,47-6 0,-1 0 0,1 1 0,-1 0 0,1 1 0,0 1 0,-16 4 0,24-5 0,-1 1 0,1-1 0,0 1 0,-1 0 0,1 0 0,1 0 0,-1 1 0,0-1 0,1 1 0,0 0 0,0 0 0,0 0 0,0 0 0,0 1 0,1-1 0,0 1 0,0-1 0,-2 8 0,-3 16 0,0 0 0,-5 57 0,2-9 0,-20 139 0,28-197-170,0 1-1,0 0 0,2-1 1,1 1-1,0 0 0,1-1 1,6 28-1,-2-19-6655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6:57.8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219 0 24575,'-6'0'0,"-1"0"0,0 1 0,1-1 0,-1 1 0,1 1 0,-1-1 0,1 1 0,0 0 0,-1 1 0,1-1 0,0 1 0,1 0 0,-1 1 0,0 0 0,1 0 0,-7 6 0,4-2 0,1 2 0,0-1 0,0 1 0,1 0 0,0 0 0,0 1 0,1 0 0,-4 15 0,-3 10 0,2 1 0,2 1 0,1-1 0,2 1 0,2 0 0,1 1 0,2-1 0,2 0 0,1 0 0,9 42 0,-9-67 10,0-1 0,1 0 0,1 1 0,0-1 0,0-1 0,1 1 0,0-1 0,1 0 0,1 0 0,-1-1 0,13 12 0,-16-18-63,0 0 0,0 0 0,1 0 0,-1-1 0,1 0 0,0 0 0,0 0 0,0 0 0,0-1 0,0 0 0,1 0 0,-1 0 0,1-1-1,-1 0 1,1 0 0,0 0 0,-1-1 0,1 0 0,0 0 0,-1 0 0,1-1 0,0 1 0,-1-1 0,1-1 0,-1 1 0,1-1 0,6-3 0,15-9-6773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6:58.1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53 24575,'34'-12'0,"-4"0"0,15 0 0,-34 8 0,0 1 0,0 0 0,1 0 0,-1 2 0,17-2 0,-25 3 0,0 0 0,0 1 0,0-1 0,0 1 0,0 0 0,-1-1 0,1 1 0,0 1 0,0-1 0,-1 0 0,1 1 0,0-1 0,-1 1 0,1 0 0,-1-1 0,0 1 0,0 1 0,0-1 0,0 0 0,0 0 0,0 1 0,0-1 0,-1 1 0,1-1 0,1 6 0,2 5 0,-1 0 0,0 0 0,0 0 0,-2 1 0,1-1 0,-1 24 0,-5 89 0,0-52 0,3-60-108,-1 3-101,1 1-1,1-1 1,0 0-1,1 0 1,7 23-1,-3-20-6616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6:58.5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56 24575,'5'0'0,"7"0"0,7 0 0,0-5 0,2-1 0,2-1 0,-2-4 0,0 1 0,2 1 0,-3 2-8191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6:58.8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24575,'24'0'0,"-1"1"0,1 1 0,-1 1 0,40 9 0,-51-8 0,0 1 0,-1 0 0,0 0 0,0 1 0,0 0 0,0 1 0,-1 0 0,0 1 0,-1 0 0,14 15 0,-10-9 0,-2-1 0,0 2 0,0 0 0,-1 0 0,-1 1 0,-1 0 0,0 0 0,-1 1 0,5 19 0,-10-28 0,0 1 0,0-1 0,-1 1 0,-1-1 0,1 1 0,-1-1 0,-1 1 0,1-1 0,-2 1 0,1-1 0,-1 0 0,0 1 0,-1-1 0,0 0 0,0 0 0,-1-1 0,0 1 0,0-1 0,-1 1 0,0-1 0,-7 7 0,1-1-455,-2-1 0,-23 19 0,7-12-6371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7:01.9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22 24575,'0'-1'0,"0"0"0,1-1 0,-1 1 0,1 0 0,-1 0 0,1 0 0,-1 0 0,1 0 0,0 0 0,0 0 0,-1 1 0,1-1 0,0 0 0,0 0 0,0 0 0,0 1 0,0-1 0,0 0 0,0 1 0,0-1 0,0 1 0,0 0 0,0-1 0,0 1 0,1 0 0,-1-1 0,0 1 0,0 0 0,0 0 0,0 0 0,1 0 0,1 0 0,1 0 0,1 0 0,-1 0 0,1 0 0,-1 1 0,1-1 0,-1 1 0,7 2 0,-6 0 0,0-1 0,0 1 0,-1 0 0,0 0 0,1 1 0,-1-1 0,-1 1 0,1 0 0,0 0 0,-1 0 0,0 0 0,0 1 0,4 7 0,-2-2 0,-1 0 0,0 0 0,-1 1 0,0-1 0,-1 1 0,2 15 0,-3-2 0,0 0 0,-2 0 0,0 0 0,-2 0 0,-8 35 0,2-28 0,-2 0 0,-1-1 0,-17 31 0,0-1 0,26-54 0,1 0 0,-1 1 0,1-1 0,0 0 0,1 1 0,-1 0 0,1-1 0,1 1 0,-1 0 0,1-1 0,0 1 0,2 8 0,-1-12 0,0 0 0,0 0 0,0 0 0,0 0 0,1 0 0,-1 0 0,1 0 0,0-1 0,0 1 0,0 0 0,0-1 0,1 0 0,-1 0 0,1 1 0,-1-1 0,1-1 0,0 1 0,-1 0 0,1-1 0,0 1 0,0-1 0,0 0 0,1 0 0,-1 0 0,0-1 0,5 2 0,25 2 0,-1-2 0,1-1 0,45-4 0,-19 1 0,-55 2-136,1 0-1,0 0 1,0-1-1,0 0 1,0 0-1,-1 0 1,1 0-1,0-1 0,7-3 1,7-8-6690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7:02.3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17 110 24575,'-2'-2'0,"1"0"0,-1 1 0,1-1 0,0 0 0,-1 0 0,1 0 0,0 0 0,0 0 0,0 0 0,0 0 0,1 0 0,-1 0 0,1-1 0,-1 1 0,1 0 0,0 0 0,-1-1 0,1 1 0,1 0 0,-1-1 0,0 1 0,0 0 0,1 0 0,-1 0 0,1-1 0,0 1 0,0 0 0,0 0 0,0 0 0,0 0 0,0 0 0,0 0 0,1 0 0,-1 1 0,1-1 0,-1 0 0,1 1 0,-1-1 0,1 1 0,4-2 0,-3 0 0,0 0 0,0 1 0,1-1 0,-1 1 0,1 0 0,0 0 0,-1 0 0,1 1 0,0 0 0,0-1 0,0 1 0,0 1 0,0-1 0,1 0 0,-1 1 0,0 0 0,0 0 0,0 0 0,0 1 0,0-1 0,1 1 0,3 1 0,-3 1 0,-1 1 0,0-1 0,0 1 0,0-1 0,-1 1 0,1 0 0,-1 0 0,0 1 0,0-1 0,0 1 0,-1-1 0,0 1 0,0 0 0,0 0 0,0 0 0,-1 0 0,1 0 0,-1 1 0,-1-1 0,1 10 0,0 3 0,0 0 0,-2 0 0,0 0 0,-7 34 0,-22 114 0,28-145 0,1 0 0,0-1 0,1 1 0,2 0 0,0-1 0,5 23 0,-6-39 0,0-1 0,1 0 0,-1 1 0,0-1 0,1 0 0,0 0 0,0 0 0,0 0 0,0 0 0,0-1 0,0 1 0,1-1 0,-1 1 0,1-1 0,0 0 0,3 2 0,0 0 0,1-1 0,-1-1 0,1 1 0,-1-1 0,1 0 0,0 0 0,11 1 0,8-1 0,0-2 0,0 0 0,34-6 0,3-7-1365,-36 6-5461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7:00.6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 24575,'0'0'0,"-1"-1"0,1 1 0,0-1 0,0 0 0,0 1 0,0-1 0,0 1 0,0-1 0,1 0 0,-1 1 0,0-1 0,0 1 0,0-1 0,0 0 0,1 1 0,-1-1 0,0 1 0,1-1 0,-1 1 0,0-1 0,1 1 0,-1-1 0,1 1 0,-1 0 0,0-1 0,1 1 0,-1-1 0,1 1 0,-1 0 0,1 0 0,0-1 0,-1 1 0,1 0 0,-1 0 0,1 0 0,-1-1 0,1 1 0,0 0 0,-1 0 0,1 0 0,-1 0 0,1 0 0,0 0 0,-1 0 0,1 0 0,-1 1 0,1-1 0,0 0 0,-1 0 0,2 1 0,0 0 0,1 0 0,0 0 0,0 1 0,-1-1 0,1 1 0,-1-1 0,0 1 0,1 0 0,2 3 0,6 11 0,-1 2 0,-1-1 0,0 2 0,-1-1 0,-1 1 0,0 0 0,6 38 0,-5-26 0,-1-1 0,-2 1 0,2 47 0,4 29 0,-9-99-273,-1 0 0,2 0 0,-1 0 0,8 14 0,1-3-6553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7:01.0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69 306 24575,'4'2'0,"-1"0"0,1-1 0,-1 1 0,1 1 0,-1-1 0,0 0 0,0 1 0,0 0 0,0-1 0,-1 1 0,1 0 0,-1 1 0,1-1 0,2 6 0,3 2 0,130 166 0,-137-175 0,6 7 0,0 0 0,-1 0 0,0 1 0,-1-1 0,7 16 0,-12-23 0,1-1 0,-1 1 0,1 0 0,-1-1 0,0 1 0,0 0 0,1 0 0,-1-1 0,0 1 0,-1 0 0,1-1 0,0 1 0,0 0 0,-1 0 0,1-1 0,-1 1 0,0-1 0,1 1 0,-1 0 0,0-1 0,0 1 0,0-1 0,0 0 0,0 1 0,0-1 0,0 0 0,0 0 0,-1 1 0,1-1 0,-1 0 0,1 0 0,0-1 0,-1 1 0,0 0 0,1 0 0,-1-1 0,1 1 0,-1-1 0,0 1 0,1-1 0,-1 0 0,0 1 0,-2-1 0,-3 0 0,1 1 0,0-1 0,0 0 0,-1 0 0,1 0 0,0-1 0,0 0 0,0-1 0,0 1 0,0-1 0,0 0 0,0-1 0,0 1 0,1-1 0,-1 0 0,1-1 0,0 1 0,0-1 0,0 0 0,-7-7 0,8 7 0,0 0 0,1 0 0,-1 0 0,1-1 0,0 1 0,0-1 0,1 0 0,-1 0 0,1 0 0,0 0 0,1 0 0,-1 0 0,1-1 0,0 1 0,0 0 0,0-1 0,1 1 0,0-1 0,0 1 0,1-1 0,-1 1 0,1 0 0,0-1 0,2-4 0,10-21 0,1 2 0,27-41 0,-23 39 0,26-56 0,-40 76 0,0 1 0,-1-1 0,0 1 0,-1-1 0,0 0 0,-1 0 0,0 0 0,-1 0 0,-1-15 0,1 21 0,-1 0 0,0-1 0,0 1 0,-1 0 0,0 0 0,1 1 0,-2-1 0,1 0 0,0 1 0,-1-1 0,0 1 0,0 0 0,0 0 0,-1 0 0,1 0 0,-1 0 0,0 1 0,0 0 0,0 0 0,-1 0 0,-6-4 0,3 3 0,1 1 0,-1 0 0,1 0 0,-1 1 0,0 0 0,0 0 0,0 1 0,0 0 0,0 0 0,0 1 0,0 0 0,-11 1 0,15 0 0,0 0 0,1 0 0,-1 0 0,1 1 0,-1-1 0,1 1 0,-1 0 0,1 0 0,0 0 0,0 1 0,0-1 0,0 1 0,0-1 0,1 1 0,-1 0 0,1 0 0,0 0 0,0 1 0,0-1 0,0 0 0,0 1 0,1-1 0,0 1 0,-1 0 0,1-1 0,1 1 0,-2 7 0,-1 12-207,2 0-1,0 0 0,4 29 0,-3-43-326,2 19-6292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7:01.4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24575,'7'2'0,"0"1"0,-1 0 0,1 1 0,0 0 0,-1 0 0,0 0 0,0 1 0,0-1 0,-1 1 0,0 1 0,5 5 0,6 4 0,33 35 0,-2 1 0,-2 3 0,38 59 0,-45-59-682,41 76-1,-66-104-6143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7:03.1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449 0 24575,'-1'4'0,"0"0"0,0 0 0,0 0 0,-1-1 0,0 1 0,0-1 0,0 1 0,0-1 0,0 0 0,-5 5 0,-40 46 0,20-24 0,-111 149 0,114-147 0,-69 76 131,11-14-1627,67-75-5330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34.03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24575,'8'1'0,"0"0"0,0 0 0,0 1 0,0 0 0,0 1 0,-1 0 0,1 0 0,9 5 0,60 39 0,-58-34 0,163 115 0,-112-76 0,-22-14 0,-3 1 0,46 52 0,-71-68-1365,-8-5-5461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7:07.1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60 303 24575,'3'1'0,"0"1"0,0 0 0,-1 0 0,1 0 0,-1 0 0,1 0 0,-1 1 0,0-1 0,0 1 0,3 3 0,7 9 0,10 5 0,6 3 0,-2 1 0,-1 2 0,34 44 0,-53-62 0,0 0 0,-1 1 0,-1 0 0,1 0 0,-1 0 0,-1 0 0,0 0 0,0 1 0,-1 0 0,0-1 0,0 1 0,-1 0 0,-1 0 0,0 0 0,0 0 0,-1-1 0,-3 20 0,3-25 0,1-1 0,-1 0 0,0 1 0,0-1 0,-1 0 0,1 0 0,-1 0 0,1 1 0,-1-2 0,0 1 0,0 0 0,0 0 0,-1-1 0,1 1 0,0-1 0,-1 0 0,0 1 0,0-1 0,1 0 0,-1-1 0,0 1 0,-1-1 0,1 1 0,0-1 0,0 0 0,-1 0 0,1 0 0,0 0 0,-1-1 0,1 0 0,-1 1 0,1-1 0,-1 0 0,1-1 0,0 1 0,-1-1 0,-3 0 0,-3-1 0,1-1 0,0 0 0,0-1 0,0 0 0,0 0 0,0 0 0,1-1 0,-1-1 0,1 0 0,1 0 0,-1 0 0,-7-9 0,4 2 0,0 0 0,1-1 0,1 0 0,0-1 0,1 0 0,-7-17 0,13 28 0,0 0 0,1 1 0,0-1 0,0 0 0,0 0 0,0 1 0,0-1 0,1 0 0,-1 0 0,1 0 0,0 0 0,1 0 0,-1 0 0,1 0 0,-1 0 0,1 0 0,0 1 0,1-1 0,-1 0 0,1 0 0,-1 1 0,1-1 0,0 1 0,0 0 0,1 0 0,-1-1 0,1 1 0,-1 1 0,1-1 0,0 0 0,7-4 0,13-5 0,1 0 0,1 2 0,33-10 0,-33 12 0,0 0 0,-1-2 0,0-1 0,27-17 0,-45 24 0,0 0 0,0-1 0,0 0 0,-1 0 0,0-1 0,0 1 0,0-1 0,-1 0 0,1 0 0,-2-1 0,1 1 0,-1-1 0,0 0 0,0 0 0,-1 0 0,1 0 0,-2 0 0,1 0 0,0-10 0,-1 9 0,-1 0 0,0 0 0,0 0 0,0 0 0,-1 0 0,0 1 0,-1-1 0,0 0 0,0 0 0,-1 1 0,1-1 0,-2 1 0,1 0 0,-1 0 0,0 0 0,0 0 0,-1 1 0,0 0 0,0 0 0,-1 0 0,0 1 0,0-1 0,0 1 0,0 1 0,-1-1 0,0 1 0,0 0 0,0 1 0,0-1 0,-1 1 0,-10-2 0,12 3 4,1 1-1,0 0 1,0 0-1,0 0 1,0 1-1,-1 0 1,1 0-1,0 0 1,0 1-1,-1-1 1,1 1 0,0 0-1,0 1 1,0-1-1,0 1 1,0 0-1,1 1 1,-1-1-1,1 1 1,-1 0-1,1 0 1,0 0-1,0 0 1,0 1-1,0 0 1,1 0-1,-1 0 1,1 0-1,0 0 1,1 1-1,-1-1 1,1 1-1,-4 8 1,1-1-118,0 1 0,1 0-1,0 0 1,1 0 0,1 0 0,0 0-1,1 1 1,0-1 0,1 1 0,0-1-1,1 1 1,4 16 0,3-1-6712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7:08.1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24575,'20'14'0,"-9"-4"0,97 57 0,-49-32 0,-1 3 0,87 75 0,-68-46-8,-44-40-445,-1 1 1,48 57 0,-68-70-6374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7:11.5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1 184 24575,'0'-8'0,"0"0"0,1 0 0,0 0 0,1 0 0,0 1 0,0-1 0,1 0 0,0 1 0,0 0 0,0-1 0,1 1 0,0 1 0,1-1 0,0 0 0,0 1 0,0 0 0,0 0 0,1 1 0,0 0 0,0 0 0,1 0 0,0 0 0,-1 1 0,1 0 0,1 1 0,-1 0 0,0 0 0,1 0 0,0 1 0,-1 0 0,1 1 0,0-1 0,0 1 0,0 1 0,0 0 0,16 1 0,-21 0 0,0-1 0,1 1 0,-1-1 0,0 1 0,0 0 0,0 1 0,0-1 0,0 0 0,0 1 0,0 0 0,0-1 0,0 1 0,-1 0 0,1 1 0,-1-1 0,1 0 0,2 5 0,-3-4 0,-1-1 0,0 1 0,0 0 0,-1-1 0,1 1 0,-1 0 0,1-1 0,-1 1 0,0 0 0,0 0 0,0-1 0,0 1 0,-1 0 0,1 0 0,-1-1 0,-1 6 0,-4 7 0,-2 1 0,1-2 0,-2 1 0,0-1 0,-15 19 0,20-29 0,-22 33 0,1 0 0,2 2 0,2 0 0,1 1 0,-21 65 0,37-95 0,1 1 0,1 0 0,0-1 0,0 1 0,1 0 0,1 0 0,0 0 0,0 0 0,1 0 0,0 0 0,1-1 0,4 16 0,-3-19 0,0 0 0,1-1 0,-1 1 0,1-1 0,0 0 0,1 0 0,0 0 0,0 0 0,0-1 0,0 0 0,1 0 0,0-1 0,0 1 0,0-1 0,1 0 0,-1-1 0,1 0 0,13 5 0,-12-5-59,0 0 0,0 0-1,0-1 1,0 0-1,1-1 1,-1 0 0,1 0-1,-1-1 1,0 0 0,1 0-1,-1-1 1,1 0 0,-1 0-1,0-1 1,1 0-1,-1-1 1,0 0 0,0 0-1,-1-1 1,1 0 0,-1 0-1,10-7 1,5-7-6767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7:11.9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64 7 24575,'0'0'0,"0"0"0,0 0 0,0 0 0,0 0 0,0-1 0,0 1 0,0 0 0,0 0 0,0 0 0,0-1 0,0 1 0,0 0 0,-1 0 0,1 0 0,0 0 0,0-1 0,1 1 0,-1 0 0,0 0 0,0 0 0,0-1 0,0 1 0,0 0 0,0 0 0,0 0 0,0 0 0,0-1 0,0 1 0,0 0 0,0 0 0,1 0 0,-1 0 0,0-1 0,0 1 0,0 0 0,0 0 0,0 0 0,1 0 0,-1 0 0,0 0 0,0 0 0,0 0 0,0 0 0,1-1 0,-1 1 0,0 0 0,0 0 0,0 0 0,1 0 0,-1 0 0,0 0 0,0 0 0,0 0 0,1 0 0,-1 0 0,0 0 0,0 0 0,0 1 0,0-1 0,1 0 0,-1 0 0,0 0 0,0 0 0,0 0 0,0 0 0,1 0 0,-2 0 0,0 0 0,0 0 0,0 0 0,0 0 0,0 0 0,0 0 0,0 0 0,0 0 0,0 1 0,1-1 0,-1 0 0,0 0 0,0 1 0,0-1 0,0 1 0,0-1 0,1 1 0,-1-1 0,0 1 0,0-1 0,1 1 0,-1 0 0,0-1 0,0 2 0,-4 4 0,0 0 0,1 0 0,0 1 0,0-1 0,0 1 0,1 0 0,0 0 0,0 0 0,1 1 0,-1-1 0,2 1 0,-1-1 0,0 9 0,-1 17 0,2 55 0,2-71 0,-1 1 0,2 0 0,1 0 0,0 0 0,1 0 0,1 0 0,0-1 0,2 0 0,0 0 0,1-1 0,0 0 0,11 16 0,-15-26 0,1 1 0,0-1 0,0 0 0,0 0 0,0 0 0,1-1 0,0 0 0,0 0 0,1 0 0,-1-1 0,1 0 0,0 0 0,0-1 0,0 0 0,1 0 0,-1-1 0,1 1 0,0-2 0,-1 1 0,1-1 0,0 0 0,0-1 0,0 0 0,0 0 0,-1-1 0,1 0 0,13-3 0,-18 3 0,1 0 0,0 0 0,-1-1 0,1 0 0,-1 1 0,0-1 0,0 0 0,1-1 0,-1 1 0,0 0 0,-1-1 0,1 0 0,0 0 0,-1 0 0,0 0 0,0 0 0,0 0 0,0 0 0,0-1 0,0 1 0,1-8 0,-1 5 0,0-1 0,-1 0 0,0 0 0,-1 1 0,0-1 0,0 0 0,0 0 0,-1 0 0,0 1 0,0-1 0,-4-12 0,3 13 0,0 0 0,0 0 0,-1 1 0,0 0 0,0-1 0,0 1 0,0 0 0,-1 0 0,0 1 0,0-1 0,0 1 0,-1 0 0,-6-5 0,8 7 0,0 1 0,0-1 0,-1 0 0,1 1 0,0 0 0,-1 0 0,1 0 0,-1 0 0,0 1 0,1-1 0,-1 1 0,0 0 0,1 0 0,-1 0 0,0 0 0,1 1 0,-1 0 0,1-1 0,-1 1 0,1 0 0,-1 1 0,1-1 0,-4 3 0,-16 9-1365,3 0-5461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03.8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24575,'7'0'0,"0"1"0,0 1 0,0-1 0,0 1 0,8 4 0,24 5 0,12-5 0,1-2 0,-1-2 0,75-8 0,-58-7 25,-57 9-179,0 1-1,0 1 1,0 0-1,0 1 1,0 0-1,1 0 1,-1 1-1,14 2 1,1 4-6672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04.2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 24575,'89'-3'0,"-46"1"0,0 1 0,0 3 0,47 7 0,-77-6 0,-1 0 0,1 1 0,-1 1 0,0 0 0,0 1 0,-1 0 0,1 1 0,-1 0 0,-1 0 0,19 18 0,-26-22 0,1 0 0,-1 0 0,0 1 0,0-1 0,0 1 0,-1 0 0,1 0 0,-1 0 0,0 0 0,0 0 0,-1 0 0,1 0 0,-1 1 0,0-1 0,0 1 0,0-1 0,0 1 0,-1-1 0,0 1 0,0-1 0,0 1 0,-1 0 0,1-1 0,-1 1 0,0-1 0,-1 0 0,1 1 0,-1-1 0,1 0 0,-1 0 0,-1 0 0,1 0 0,-6 7 0,1-2 0,-1-1 0,0 0 0,-1 0 0,0-1 0,0 0 0,-1-1 0,1 0 0,-1 0 0,-1-1 0,1-1 0,-21 7 0,9-5 0,0 0 0,0-2 0,-1 0 0,-44 0 0,7-5-1365,34 1-5461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05.1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1 24575,'4'28'0,"1"1"0,2-1 0,16 44 0,-9-26 0,73 211 0,-82-214 0,-5-43 0,0 1 0,0-1 0,0 0 0,0 1 0,0-1 0,0 0 0,0 1 0,0-1 0,0 1 0,0-1 0,0 0 0,-1 1 0,1-1 0,0 0 0,0 1 0,0-1 0,-1 0 0,1 0 0,0 1 0,0-1 0,-1 0 0,1 0 0,0 1 0,-1-1 0,1 0 0,0 0 0,-1 0 0,1 1 0,0-1 0,-1 0 0,1 0 0,-1 0 0,-17-13 0,5-2 0,0-1 0,2-1 0,0 0 0,1-1 0,1 0 0,0 0 0,2-1 0,-10-34 0,10 27 0,1 0 0,2 0 0,1 0 0,1-1 0,1 1 0,3-35 0,-2 58 0,1 0 0,0-1 0,0 1 0,0 0 0,0 0 0,1 0 0,0 0 0,-1 1 0,1-1 0,0 0 0,0 1 0,0-1 0,0 1 0,1-1 0,-1 1 0,1 0 0,0 0 0,-1 0 0,1 1 0,0-1 0,0 1 0,0-1 0,0 1 0,0 0 0,0 0 0,0 0 0,1 1 0,-1-1 0,5 1 0,14-3 0,0 2 0,0 0 0,30 4 0,-28-2 0,-13 0 0,1 1 0,-1 0 0,0 0 0,1 2 0,-1-1 0,-1 1 0,1 1 0,0 0 0,-1 0 0,0 1 0,0 1 0,-1-1 0,0 2 0,0-1 0,-1 1 0,1 0 0,-2 1 0,11 14 0,-12-14 0,1 0 0,-2 1 0,1 0 0,-1 0 0,0 0 0,-1 1 0,-1-1 0,0 1 0,0 0 0,-1 0 0,0 1 0,-1-1 0,0 0 0,-1 0 0,0 1 0,-1-1 0,0 0 0,0 0 0,-5 14 0,3-18 9,0 1-1,-1 0 1,0-1-1,-1 0 1,0 0 0,0 0-1,0 0 1,-1-1-1,0 0 1,0 0-1,0-1 1,-1 0-1,-12 8 1,5-4-221,0-2 0,-1 1 0,1-2-1,-2 0 1,1-1 0,-21 4 0,7-4-6614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05.7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0 601 24575,'12'-1'0,"0"0"0,-1-1 0,1-1 0,-1 0 0,1 0 0,-1-1 0,0-1 0,0 0 0,-1 0 0,0-1 0,0 0 0,0-1 0,-1 0 0,1-1 0,-2 0 0,1 0 0,-1-1 0,-1 0 0,1 0 0,-2-1 0,12-20 0,-17 29 0,-1 0 0,1 0 0,0-1 0,0 1 0,-1 0 0,1-1 0,-1 1 0,0-1 0,1 1 0,-1 0 0,0-1 0,0 1 0,1-1 0,-1 1 0,-1-1 0,1 1 0,0-1 0,0 1 0,0-1 0,-1 1 0,1 0 0,-1-1 0,1 1 0,-1-1 0,1 1 0,-1 0 0,0 0 0,0-1 0,0 1 0,0 0 0,0 0 0,0 0 0,0 0 0,0 0 0,0 0 0,0 0 0,0 0 0,-3-1 0,2 2 0,-1-1 0,1 0 0,-1 1 0,1 0 0,-1-1 0,0 1 0,1 0 0,-1 0 0,1 1 0,-1-1 0,1 0 0,-1 1 0,1 0 0,-1-1 0,1 1 0,-1 0 0,1 0 0,0 0 0,-1 1 0,1-1 0,-3 3 0,-5 5 0,1 0 0,1 0 0,0 1 0,0 0 0,1 0 0,0 1 0,1-1 0,0 2 0,0-1 0,2 1 0,-6 18 0,7-22 0,1 0 0,0 1 0,0-1 0,1 1 0,1-1 0,-1 0 0,1 1 0,1-1 0,-1 1 0,1-1 0,1 1 0,0-1 0,0 0 0,0 0 0,1 0 0,0 0 0,1 0 0,4 7 0,-6-12 0,0-1 0,-1 1 0,1-1 0,0 1 0,1-1 0,-1 1 0,0-1 0,1 0 0,-1 0 0,1-1 0,-1 1 0,1 0 0,0-1 0,0 1 0,0-1 0,0 0 0,0 0 0,0 0 0,0-1 0,5 1 0,-4-1 0,0 0 0,0-1 0,0 0 0,-1 0 0,1 0 0,0 0 0,0-1 0,-1 1 0,1-1 0,-1 0 0,1 0 0,-1 0 0,0-1 0,4-2 0,4-6 0,-1 0 0,0-1 0,0 0 0,-1 0 0,-1-1 0,0 0 0,8-18 0,0-6 0,-1 0 0,-1-2 0,-3 1 0,-1-2 0,-2 0 0,-1 0 0,-2 0 0,-2 0 0,-2-1 0,-4-45 0,1 77 0,1 0 0,-1 0 0,-1 0 0,1 1 0,-1-1 0,-1 1 0,-8-16 0,10 20 0,-1 0 0,0 0 0,0 0 0,0 1 0,0-1 0,0 1 0,-1-1 0,0 1 0,1 0 0,-1 1 0,0-1 0,0 1 0,-1-1 0,1 1 0,0 0 0,-8-1 0,11 2 0,-1 1 0,1 0 0,-1 0 0,1 0 0,-1 0 0,1 0 0,-1 0 0,0 1 0,1-1 0,-1 0 0,1 1 0,0-1 0,-1 1 0,1 0 0,-1-1 0,1 1 0,0 0 0,0 0 0,-1 0 0,1 0 0,-2 2 0,0 0 0,0 1 0,-1 1 0,2-1 0,-1 0 0,0 1 0,-2 7 0,-2 5 0,2 0 0,-7 31 0,5 15 0,2 0 0,2 0 0,10 97 0,-4-119 0,2 0 0,17 68 0,-18-93 0,1 0 0,0-1 0,2 0 0,0 0 0,0 0 0,1-1 0,1 0 0,1 0 0,16 18 0,-21-27-195,0-1 0,0 0 0,0 0 0,1 0 0,-1-1 0,8 4 0,8 1-6631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06.2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128 22 24575,'0'-1'0,"0"0"0,0 0 0,-1 0 0,1 0 0,0 0 0,0 0 0,-1 0 0,1 0 0,-1 0 0,1 1 0,-1-1 0,1 0 0,-1 0 0,1 0 0,-1 1 0,0-1 0,1 0 0,-1 1 0,0-1 0,0 0 0,1 1 0,-1-1 0,0 1 0,0-1 0,0 1 0,0 0 0,0-1 0,0 1 0,0 0 0,0 0 0,0 0 0,0-1 0,0 1 0,0 0 0,0 0 0,0 1 0,1-1 0,-1 0 0,0 0 0,0 0 0,0 0 0,0 1 0,0-1 0,0 1 0,0-1 0,0 0 0,-1 2 0,-3-1 0,-1 1 0,1 0 0,0 1 0,-1-1 0,1 1 0,-8 7 0,8-5 0,0 1 0,1-1 0,0 1 0,0 1 0,1-1 0,-1 0 0,1 1 0,1 0 0,-1-1 0,1 1 0,1 0 0,-1 0 0,1 1 0,0 7 0,-2 18 0,5 60 0,0-54 0,-2-30 12,0 0 0,1-1 0,1 1 0,-1-1 0,1 1 0,1-1 0,0 0 0,0 1 0,5 8 0,-6-13-95,1 0 1,0 0-1,0 0 1,0 0-1,0-1 1,0 1-1,1-1 1,0 0-1,0 0 1,0 0-1,0 0 1,0-1-1,0 0 1,1 1-1,-1-2 1,1 1-1,7 1 1,10 2-6744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06.6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56 250 24575,'0'-2'0,"1"1"0,-1-1 0,1 1 0,0 0 0,-1-1 0,1 1 0,0 0 0,0 0 0,0-1 0,0 1 0,0 0 0,0 0 0,0 0 0,1 0 0,-1 1 0,0-1 0,1 0 0,-1 0 0,0 1 0,1-1 0,-1 1 0,1-1 0,-1 1 0,0 0 0,1-1 0,-1 1 0,1 0 0,-1 0 0,1 0 0,1 0 0,48 0 0,-44 2 0,0 0 0,0 0 0,-1 1 0,1-1 0,-1 2 0,0-1 0,0 0 0,0 1 0,0 0 0,0 1 0,-1-1 0,0 1 0,0 0 0,0 1 0,-1-1 0,0 1 0,0 0 0,0 0 0,4 9 0,-6-12 0,-1 0 0,0 0 0,0 0 0,0 0 0,0 0 0,0 0 0,0 0 0,-1 1 0,0-1 0,1 0 0,-1 0 0,-1 1 0,1-1 0,0 0 0,-1 0 0,1 0 0,-1 1 0,0-1 0,0 0 0,-1 0 0,1 0 0,0 0 0,-1-1 0,0 1 0,0 0 0,0-1 0,0 1 0,0-1 0,0 1 0,0-1 0,-1 0 0,1 0 0,-1 0 0,0 0 0,0-1 0,0 1 0,1-1 0,-1 0 0,-1 1 0,1-1 0,0-1 0,-6 2 0,-3 1 0,0 0 0,0-2 0,0 1 0,0-1 0,0-1 0,-20-2 0,27 2 0,-1-1 0,1 0 0,0 0 0,0 0 0,0 0 0,-1-1 0,2 0 0,-1 0 0,0 0 0,0-1 0,1 0 0,-1 1 0,1-2 0,0 1 0,0 0 0,0-1 0,-6-7 0,9 9 0,0 0 0,0 0 0,0-1 0,0 1 0,1 0 0,-1-1 0,1 1 0,-1-1 0,1 1 0,0-1 0,0 1 0,0-1 0,0 1 0,1-1 0,-1 1 0,1-1 0,-1 1 0,1 0 0,0-1 0,0 1 0,0 0 0,0-1 0,0 1 0,0 0 0,3-3 0,5-7 0,0 0 0,1 1 0,14-13 0,-6 6 0,-4 2 0,52-62 0,-61 72 0,-1-1 0,1 0 0,-2 0 0,1 0 0,-1 0 0,0-1 0,0 0 0,-1 1 0,0-1 0,1-9 0,-3 15 0,0 0 0,0 0 0,0 0 0,0-1 0,-1 1 0,1 0 0,-1 0 0,1 0 0,-1 0 0,0 0 0,0 0 0,0 0 0,0 0 0,0 0 0,0 1 0,0-1 0,0 0 0,-1 1 0,1-1 0,-1 1 0,-2-3 0,1 2 0,-1 0 0,0-1 0,0 1 0,0 1 0,0-1 0,0 0 0,0 1 0,0 0 0,-1 0 0,-6-1 0,7 2 0,0-1 0,0 1 0,0-1 0,0 1 0,0 1 0,-1-1 0,1 0 0,0 1 0,0 0 0,0 0 0,0 0 0,0 0 0,0 1 0,0 0 0,1 0 0,-1 0 0,1 0 0,-1 0 0,1 1 0,0-1 0,-1 1 0,1 0 0,-4 6 0,4-4-59,1 0 0,1 0-1,-1 0 1,1 0-1,0 0 1,0 1 0,0-1-1,1 0 1,0 0 0,0 1-1,0-1 1,1 0 0,-1 0-1,1 1 1,1-1-1,-1 0 1,1 0 0,0 0-1,0 0 1,0-1 0,1 1-1,4 6 1,6 5-6767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35.30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0 276 24575,'19'231'0,"-6"-119"0,34 276 0,-8-88 0,-35-249 0,-2 52 0,-22-170 0,-13-74 0,6 0 0,-15-288 0,41-71 0,2 490 0,0 1 0,1-1 0,0 0 0,0 0 0,1 1 0,0-1 0,1 1 0,0 0 0,1 0 0,-1 0 0,2 1 0,-1-1 0,13-12 0,-14 17 0,0 0 0,0 0 0,1 1 0,0-1 0,0 1 0,0 0 0,0 1 0,0-1 0,1 1 0,-1 0 0,1 0 0,0 1 0,-1 0 0,1 0 0,0 0 0,0 0 0,-1 1 0,1 0 0,0 0 0,0 1 0,0 0 0,0 0 0,-1 0 0,8 3 0,2 2 0,0 1 0,-1 0 0,-1 1 0,1 0 0,-1 1 0,0 1 0,-1 0 0,0 1 0,-1 0 0,0 1 0,-1 0 0,11 17 0,-17-23 0,-1 0 0,1 1 0,-1-1 0,-1 1 0,1 0 0,-1 0 0,-1 0 0,1 1 0,-1-1 0,0 0 0,-1 0 0,1 1 0,-1-1 0,-1 0 0,0 1 0,0-1 0,-2 9 0,1-10 0,0 0 0,0 0 0,0 0 0,-1-1 0,1 1 0,-1-1 0,-1 1 0,1-1 0,-1 0 0,0 0 0,0-1 0,0 1 0,-1-1 0,1 0 0,-1 0 0,0-1 0,0 1 0,-1-1 0,1 0 0,-8 3 0,20-8 0,0 0 0,0 1 0,0 0 0,0 0 0,1 1 0,-1 0 0,0 0 0,0 0 0,1 1 0,-1 0 0,0 1 0,0 0 0,0 0 0,0 0 0,-1 1 0,1 0 0,0 0 0,-1 0 0,0 1 0,0 0 0,0 1 0,6 5 0,-7-6 0,-1 0 0,0 0 0,0 1 0,0 0 0,0-1 0,-1 1 0,1 1 0,-1-1 0,0 0 0,-1 1 0,0-1 0,0 1 0,0 0 0,0 0 0,-1 0 0,0 0 0,0 0 0,-1 0 0,1 0 0,-1 0 0,-1 0 0,1 0 0,-1 0 0,0 0 0,-1 0 0,-3 11 0,1-7-50,-1 0-1,1 0 1,-2-1-1,1 0 0,-1 0 1,-1-1-1,0 0 1,0 0-1,0 0 1,-1-1-1,0 0 0,0 0 1,-1-1-1,0 0 1,0-1-1,-1 0 1,1 0-1,-1-1 0,0 0 1,0-1-1,-1 0 1,1-1-1,0 0 1,-1 0-1,0-1 1,-14-1-1,-3 0-6775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07.0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24575,'8'0'0,"1"2"0,0-1 0,-1 1 0,1 0 0,-1 1 0,0 0 0,0 0 0,0 1 0,0 0 0,0 1 0,12 9 0,-5-3 0,0 2 0,-1-1 0,-1 2 0,17 20 0,-18-18 0,-1 0 0,-1 1 0,0 0 0,10 25 0,-18-36 0,1 0 0,-1-1 0,0 1 0,0 0 0,-1 0 0,0 0 0,0 0 0,-1 1 0,1-1 0,-1 0 0,-1 0 0,1 0 0,-1 0 0,0 0 0,0 0 0,-1 0 0,1 0 0,-4 6 0,3-9 4,-1 0 0,1 0 0,-1 0 0,0 0-1,0 0 1,0-1 0,0 1 0,0-1 0,-1 0-1,1 0 1,-1 0 0,1-1 0,-7 3 0,-55 13-318,38-12-791,-1 2-5721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09.0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24575,'0'6'0,"5"1"0,2 10 0,5 2 0,0 3 0,4 4 0,4 1 0,3 2 0,-1 2 0,0-6 0,2 0 0,-3-1 0,-1-3 0,-3-1 0,1 2 0,-3 2 0,-4-3-8191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09.4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1 278 24575,'0'-5'0,"0"-7"0,0-7 0,0-5 0,5 1 0,2 0 0,10-2 0,8-1 0,4-2 0,2 3 0,-3 2 0,-2 4 0,0 6 0,1 5 0,-4 3-8191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07.9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 24575,'0'-5'0,"0"8"0,0 10 0,0 7 0,5 10 0,2 6 0,0 2 0,-2 0 0,-1 3 0,-2 1 0,-1-3 0,5-2 0,1-2 0,-1-2 0,0-1 0,2-7 0,1-1 0,-1-6-8191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08.3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11 278 24575,'0'-1'0,"0"0"0,0 0 0,0 0 0,0 0 0,0 0 0,1 0 0,-1 0 0,0 0 0,1 0 0,-1 0 0,1 0 0,-1 1 0,1-1 0,0 0 0,-1 0 0,1 0 0,0 1 0,-1-1 0,1 0 0,0 1 0,0-1 0,0 1 0,-1-1 0,1 1 0,0-1 0,0 1 0,0-1 0,0 1 0,0 0 0,0 0 0,0-1 0,0 1 0,0 0 0,0 0 0,0 0 0,0 0 0,0 0 0,0 0 0,0 0 0,0 1 0,0-1 0,2 1 0,2 0 0,0 0 0,1 0 0,-1 1 0,0 0 0,0 0 0,8 4 0,-1 3 0,-1 0 0,0 1 0,0 0 0,-1 0 0,0 1 0,-1 0 0,0 1 0,-1 0 0,-1 1 0,1-1 0,-2 2 0,0-1 0,-1 0 0,4 15 0,-8-26 0,-1 0 0,1 0 0,-1 0 0,0 0 0,0 0 0,0 0 0,0 0 0,0 0 0,0 0 0,-1 0 0,1 0 0,-1-1 0,1 1 0,-1 0 0,0 0 0,0 0 0,1-1 0,-1 1 0,0 0 0,-1-1 0,1 1 0,0-1 0,0 1 0,-1-1 0,1 1 0,-1-1 0,1 0 0,-1 0 0,1 0 0,-1 0 0,0 0 0,0 0 0,1 0 0,-1-1 0,0 1 0,0-1 0,0 1 0,0-1 0,0 0 0,-3 1 0,1-1 0,1 0 0,-1 0 0,0 0 0,0 0 0,1-1 0,-1 1 0,0-1 0,0 0 0,1 0 0,-1 0 0,1-1 0,-1 1 0,1-1 0,0 0 0,-1 0 0,1 0 0,0-1 0,0 1 0,1-1 0,-5-4 0,4 3 0,0 0 0,0-1 0,0 0 0,1 1 0,0-1 0,0 0 0,0 0 0,1 0 0,-1 0 0,1-1 0,1 1 0,-1 0 0,1 0 0,-1-1 0,2 1 0,-1 0 0,0-1 0,1 1 0,0 0 0,0 0 0,1 0 0,0 0 0,0 0 0,2-5 0,7-9 0,0 1 0,1 1 0,1 0 0,28-27 0,9-15 0,-34 39 0,29-41 0,-43 58 0,0 0 0,-1 0 0,1 0 0,-1-1 0,1 1 0,-1 0 0,0-1 0,0 1 0,-1 0 0,1-1 0,-1 1 0,1-1 0,-1 1 0,0-1 0,0 1 0,-2-7 0,1 8 0,0-1 0,-1 1 0,0-1 0,1 1 0,-1 0 0,0 0 0,0 0 0,0 0 0,-1 0 0,1 0 0,0 0 0,-1 1 0,1-1 0,-1 1 0,0-1 0,1 1 0,-1 0 0,0 0 0,0 1 0,1-1 0,-1 0 0,0 1 0,0 0 0,0 0 0,0 0 0,-4 0 0,-3 0 0,0 0 0,1 1 0,-1 0 0,0 1 0,1 0 0,-17 6 0,15-2-105,0 0 0,0 1 0,1 0 0,0 0 0,1 1 0,-1 1 0,1 0 0,1 0 0,0 0 0,0 1 0,1 1 0,-8 13 0,-5 9-6721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08.6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242 1 24575,'0'10'0,"-5"9"0,-2 6 0,1 5 0,-5 1 0,0 2 0,-3 5 0,1 1 0,-4 0 0,3-2 0,-3-3 0,-3 0 0,2-3 0,-2-5 0,-2-2 0,-2 0 0,2-5-8191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10.3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25 24575,'0'-2'0,"0"1"0,1 0 0,-1 0 0,1 0 0,-1-1 0,1 1 0,-1 0 0,1 0 0,0 0 0,-1 0 0,1 0 0,0 0 0,0 0 0,0 0 0,0 1 0,0-1 0,0 0 0,0 0 0,0 1 0,0-1 0,0 1 0,0-1 0,0 1 0,0-1 0,1 1 0,-1-1 0,0 1 0,0 0 0,0 0 0,1 0 0,-1 0 0,0 0 0,0 0 0,1 0 0,-1 0 0,0 0 0,2 1 0,48 10 0,-38-6 0,-1 2 0,1-1 0,-1 2 0,-1 0 0,1 0 0,-1 1 0,-1 0 0,18 20 0,4 10 0,31 48 0,-21-26 0,35 19-1365,-61-59-5461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17.3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125 279 24575,'-6'0'0,"1"0"0,-1-1 0,0 1 0,1-1 0,-1 0 0,1 0 0,-1-1 0,1 0 0,-1 0 0,1 0 0,0 0 0,0-1 0,0 0 0,-9-7 0,11 7 0,-1-1 0,1 0 0,0 0 0,0 0 0,1 0 0,-1-1 0,1 1 0,0-1 0,0 1 0,0-1 0,1 0 0,0 0 0,0 0 0,0 0 0,0 0 0,1 0 0,0-7 0,0 6 0,0 0 0,1-1 0,0 1 0,0 0 0,0 0 0,1 0 0,0 0 0,0 0 0,0 0 0,1 1 0,0-1 0,0 1 0,0 0 0,1 0 0,0 0 0,0 0 0,0 0 0,0 1 0,1 0 0,0 0 0,0 0 0,6-3 0,-2 1 0,1 1 0,-1 1 0,1 0 0,0 0 0,1 1 0,-1 0 0,1 1 0,-1 0 0,1 0 0,0 1 0,21 1 0,-28 1 0,-1-1 0,1 0 0,0 1 0,0 0 0,0 0 0,0 0 0,0 0 0,-1 1 0,1-1 0,-1 1 0,1 0 0,-1 0 0,0 0 0,1 1 0,-1-1 0,0 1 0,-1 0 0,1 0 0,0 0 0,-1 0 0,0 0 0,1 0 0,-1 1 0,0-1 0,-1 1 0,1-1 0,-1 1 0,1 4 0,0-1 0,0 0 0,-1-1 0,-1 1 0,1 1 0,-1-1 0,0 0 0,-1 0 0,1 0 0,-1 0 0,-1-1 0,0 1 0,1 0 0,-2 0 0,-5 12 0,-41 70 0,16-29 0,2 0 0,-41 115 0,70-170 0,0 1 0,0 0 0,1 0 0,0 0 0,1 0 0,-1 0 0,1 0 0,0 0 0,1 0 0,-1 1 0,1-1 0,0 0 0,3 8 0,-2-11 0,-1 0 0,1 0 0,0 0 0,0 0 0,1 0 0,-1-1 0,0 1 0,1-1 0,0 0 0,-1 1 0,1-1 0,0 0 0,0-1 0,0 1 0,0 0 0,1-1 0,-1 0 0,0 0 0,1 0 0,-1 0 0,0 0 0,1-1 0,-1 1 0,7-1 0,-1 0-151,0 0-1,1-1 0,-1 0 0,0-1 1,1 0-1,-1 0 0,0-1 1,13-5-1,7-6-6674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17.7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0 123 24575,'1'-3'0,"0"-1"0,0 1 0,0 0 0,1-1 0,-1 1 0,1 0 0,-1 0 0,1 0 0,0 0 0,0 0 0,1 1 0,-1-1 0,4-2 0,34-32 0,-34 32 0,0 1 0,0 0 0,1 0 0,-1 0 0,1 1 0,-1 0 0,1 0 0,0 1 0,1 0 0,-1 0 0,0 1 0,0-1 0,1 2 0,7-1 0,-12 1 0,0 0 0,0 1 0,0 0 0,0-1 0,0 1 0,0 0 0,0 0 0,0 0 0,0 1 0,0-1 0,-1 1 0,1 0 0,-1-1 0,1 1 0,-1 0 0,0 1 0,1-1 0,-1 0 0,0 1 0,-1-1 0,1 1 0,0-1 0,-1 1 0,1 0 0,-1 0 0,0 0 0,0 0 0,0 0 0,0 0 0,-1 0 0,1 0 0,-1 0 0,1 0 0,-2 5 0,1 9 0,-1 0 0,-1 0 0,-1 0 0,-1 0 0,0 0 0,-1-1 0,-1 0 0,-15 30 0,12-26 0,1 1 0,0 0 0,1 0 0,-6 40 0,11-53 0,2 1 0,-1-1 0,1 1 0,0-1 0,1 1 0,0-1 0,1 1 0,-1-1 0,6 15 0,-5-20 0,0 1 0,0-1 0,0 1 0,1-1 0,-1 0 0,1 0 0,0 0 0,0 0 0,0 0 0,0-1 0,0 1 0,1-1 0,-1 0 0,1 0 0,-1 0 0,1-1 0,0 1 0,0-1 0,0 0 0,0 0 0,0 0 0,5 0 0,7 0-12,0 0-1,0-1 1,0-1-1,0-1 1,0 0-1,30-9 1,0 1-1266,-19 5-5548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18.5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24575,'14'0'0,"1"1"0,-1 1 0,1 0 0,-1 1 0,0 1 0,0 0 0,0 1 0,-1 0 0,1 1 0,-1 1 0,21 14 0,-3 2 0,-2 1 0,0 1 0,31 37 0,-36-40 61,45 36-1,-44-40-803,41 41 0,-50-41-6083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8:13.13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3 24575,'32'0'0,"-13"-2"0,0 2 0,0 0 0,0 1 0,0 1 0,0 1 0,-1 0 0,1 2 0,-1 0 0,34 14 0,122 81 0,73 34 0,-207-116 0,288 123 0,-242-108 0,134 46 0,-137-56 0,0-3 0,88 9 0,-8 2 0,-27-3 0,-46-14 0,164 4 0,-21-2 0,-14 0 0,1194-18 0,-1341-1 0,133-25 0,-124 14 0,84-3 0,-7 2 0,26-1 0,1239 17 0,-1209 17 0,-105-5 0,119 17 0,27 3 0,60-4 0,-8 2 0,-187-18 0,67 4 0,335 43 0,-383-38 0,185 44 0,-26-4 0,-234-51 0,-1 2 0,-1 3 0,0 2 0,-1 4 0,-1 2 0,-1 2 0,83 52 0,115 125 0,-210-163 0,-19-14 0,-1 1 0,-1 2 0,37 52 0,55 106 0,-61-95 0,-21-27 0,-3 1 0,-2 2 0,-4 0 0,23 87 0,-33-78 0,-3-1 0,-3 2 0,2 150 0,-14 482 0,-35-279 0,-63 46 0,29-169 0,38-156 0,-7-1 0,-77 193 0,55-160 0,41-116 0,-51 113 0,-157 369 0,-66 389 0,268-849 0,-162 571 0,95-163 0,77-389 0,-10 137 0,12-96 0,1 429 0,16-356 0,1-104 0,5 0 0,6-1 0,31 123 0,-40-208 0,2 0 0,1-1 0,2 0 0,1 0 0,1-1 0,2 0 0,1-2 0,1 1 0,36 45 0,99 88 0,-46-51 0,-72-81 0,0 0 0,2-2 0,1-2 0,2-1 0,0-2 0,1-2 0,68 26 0,-84-40 0,0-1 0,0-2 0,1-1 0,0 0 0,0-2 0,0-1 0,0-1 0,0-1 0,27-5 0,-31 2 0,0-1 0,-1 0 0,1-2 0,-1-1 0,22-12 0,-14 7 0,42-13 0,-24 9 0,-1-1 0,-1-3 0,68-43 0,-85 47 0,-1-2 0,-1 0 0,0-2 0,-2-1 0,0-1 0,-2-1 0,-1 0 0,28-44 0,5-21 0,54-126 0,-9 15 0,-12 21 0,-3-21 0,49-97 0,-92 218 0,-18 35 0,41-62 0,-24 43 0,-3-1 0,-3-2 0,29-83 0,-2 6 0,73-120 0,-133 261 5,1 0-1,0 1 0,0-1 1,-1 0-1,1-1 0,-1 1 1,0 0-1,1 0 0,-1 0 1,0 0-1,0 0 0,0 0 1,-1 0-1,1 0 0,0 0 1,-1 0-1,1 0 0,-1 0 1,0 0-1,0 0 0,0 0 1,0 0-1,0 0 0,0 1 1,0-1-1,-3-2 0,-2-2-282,-1 0-1,1 0 0,-1 1 0,-15-9 0,21 14 191,-23-14-6738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21.8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1 126 24575,'0'-6'0,"0"1"0,0-1 0,1 0 0,0 0 0,0 0 0,0 0 0,0 1 0,1-1 0,0 0 0,1 1 0,-1 0 0,1-1 0,0 1 0,6-8 0,-5 9 0,-1 1 0,1 0 0,0 0 0,0 1 0,0-1 0,0 1 0,0 0 0,1 0 0,-1 0 0,1 0 0,-1 1 0,1 0 0,0 0 0,-1 0 0,1 0 0,0 1 0,0 0 0,7 1 0,-9-1 0,0 0 0,-1 0 0,1 1 0,0-1 0,-1 1 0,1-1 0,-1 1 0,1 0 0,-1 0 0,1 1 0,-1-1 0,1 0 0,-1 1 0,0-1 0,0 1 0,0 0 0,0 0 0,0 0 0,0 0 0,1 2 0,0 1 0,0 0 0,-1 0 0,1 0 0,-1 0 0,0 1 0,-1-1 0,1 0 0,-1 1 0,1 7 0,-1 5 0,-1-1 0,0 1 0,-1 0 0,-1 0 0,-6 22 0,2-18 0,-2 0 0,0-1 0,-1 0 0,-2 0 0,0-1 0,-25 34 0,0 1 0,27-40 0,1 1 0,0 0 0,1 0 0,-6 24 0,10-33 0,1-1 0,1 2 0,0-1 0,0 0 0,0 0 0,1 0 0,0 0 0,0 1 0,1-1 0,0 0 0,0 0 0,1 0 0,3 9 0,-4-12 0,0-1 0,1 0 0,0-1 0,0 1 0,0 0 0,0 0 0,0-1 0,1 1 0,-1-1 0,1 0 0,-1 0 0,1 0 0,0 0 0,0 0 0,0-1 0,0 1 0,0-1 0,0 0 0,0 0 0,1 0 0,-1 0 0,0 0 0,1-1 0,-1 1 0,1-1 0,-1 0 0,0 0 0,1-1 0,3 0 0,2 0 0,-1-1 0,0 0 0,0 0 0,0-1 0,0 0 0,0-1 0,-1 0 0,1 0 0,-1 0 0,11-9 0,7-10-1365,-1 1-5461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22.3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93 1 24575,'-1'5'0,"0"0"0,-1 0 0,0 0 0,0 0 0,0 0 0,0 0 0,-6 8 0,-7 15 0,0 20 0,2 0 0,-10 88 0,20-123 0,2 0 0,-1 0 0,2 0 0,0 0 0,0-1 0,1 1 0,1 0 0,0 0 0,1 0 0,0-1 0,1 1 0,0-1 0,1 0 0,1 0 0,7 12 0,-2-5 0,1-1 0,1 0 0,0 0 0,30 28 0,-38-42 0,-1 0 0,1 0 0,0 0 0,1-1 0,-1 0 0,1 0 0,-1-1 0,1 1 0,11 2 0,-13-5 0,-1 1 0,1-1 0,0 0 0,0 0 0,0 0 0,0 0 0,0-1 0,-1 0 0,1 1 0,0-2 0,0 1 0,-1 0 0,1-1 0,-1 1 0,1-1 0,-1 0 0,4-3 0,-3 2 0,0-1 0,-1 0 0,1 0 0,-1 0 0,1 0 0,-1-1 0,-1 1 0,1-1 0,-1 0 0,0 0 0,0 0 0,0 0 0,0 0 0,-1 0 0,0 0 0,0-1 0,-1 1 0,1 0 0,-1-1 0,-1-8 0,1 9 0,0-1 0,-1 0 0,0 1 0,0-1 0,0 1 0,-1-1 0,1 1 0,-1 0 0,-1-1 0,1 1 0,-1 0 0,0 0 0,0 1 0,0-1 0,-1 1 0,1-1 0,-1 1 0,0 0 0,-5-3 0,4 4-54,0 0-1,0 0 0,0 1 1,-1 0-1,1 0 1,-1 0-1,1 0 0,-1 1 1,1 0-1,-1 0 1,0 1-1,1 0 0,-1 0 1,0 0-1,0 0 0,1 1 1,-1 0-1,1 0 1,-1 1-1,0-1 0,1 1 1,0 0-1,0 1 1,-8 4-1,-3 6-6771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42.5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24575,'88'40'0,"-52"-30"0,0-2 0,47 6 0,-19-4 0,-11-3-57,-39-6-107,0 0 1,-1 1-1,1 1 1,0 0-1,-1 1 1,1 0-1,21 11 1,-20-4-6663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43.0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24575,'19'0'0,"0"0"0,0 1 0,0 1 0,0 1 0,0 1 0,0 1 0,29 10 0,-15-2 0,1 0 0,-2 2 0,0 2 0,-1 1 0,48 36 0,-76-52 0,0 1 0,0-1 0,0 1 0,0 0 0,-1 0 0,1 0 0,-1 0 0,0 0 0,0 1 0,0-1 0,0 1 0,-1-1 0,1 1 0,-1 0 0,0-1 0,0 1 0,0 0 0,-1 0 0,1 0 0,-1 0 0,0-1 0,0 1 0,0 0 0,-1 0 0,0 0 0,1 0 0,-1 0 0,0-1 0,-1 1 0,1 0 0,-1-1 0,0 1 0,1-1 0,-1 0 0,-1 1 0,1-1 0,-4 4 0,-10 10 0,-1 0 0,0-2 0,-1 0 0,0 0 0,-22 11 0,16-10 0,-4 4-341,-2-1 0,0-2-1,-36 16 1,48-26-6485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9:10.5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24575,'2'0'0,"-1"1"0,1-1 0,0 1 0,-1-1 0,1 1 0,0 0 0,-1 0 0,1 0 0,-1 0 0,1 0 0,-1 0 0,0 0 0,1 0 0,-1 1 0,0-1 0,0 1 0,0-1 0,0 1 0,2 2 0,18 39 0,-13-26 0,13 26 0,-3 0 0,-2 2 0,16 67 0,-3-9 0,-19-78-1365,0-5-5461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9:11.2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98 308 24575,'8'0'0,"-1"0"0,0 1 0,0 0 0,1 0 0,-1 1 0,0 0 0,0 0 0,-1 1 0,1-1 0,0 1 0,-1 1 0,0-1 0,0 1 0,0 1 0,0-1 0,0 1 0,-1 0 0,0 0 0,0 0 0,0 1 0,-1 0 0,0-1 0,6 12 0,-4-4 0,0 0 0,-1 0 0,-1 0 0,0 1 0,0 0 0,-2 0 0,0 0 0,0 0 0,-1 0 0,-1 0 0,-2 20 0,2-30 0,0 0 0,-1 0 0,0 0 0,0 0 0,0 0 0,0 0 0,-1-1 0,0 1 0,1 0 0,-1-1 0,-1 1 0,1-1 0,0 1 0,-1-1 0,0 0 0,1 0 0,-1-1 0,0 1 0,-1 0 0,1-1 0,0 0 0,-1 0 0,1 0 0,-1 0 0,0 0 0,0-1 0,0 1 0,1-1 0,-1 0 0,0-1 0,0 1 0,-1-1 0,1 1 0,0-1 0,0 0 0,0-1 0,-6 0 0,1 0 0,0 0 0,0-1 0,0 0 0,0 0 0,1-1 0,-1 0 0,1 0 0,0-1 0,0 0 0,0-1 0,0 0 0,1 0 0,-1-1 0,1 1 0,1-2 0,-8-7 0,10 9 0,1 1 0,0-1 0,1 1 0,-1-1 0,1 0 0,0 0 0,0 0 0,0 0 0,1-1 0,0 1 0,0 0 0,0-1 0,0 1 0,1-1 0,0 1 0,0 0 0,1-1 0,-1 1 0,1-1 0,1 1 0,-1 0 0,4-9 0,-1 5 0,1 1 0,0-1 0,1 1 0,-1 0 0,2 0 0,-1 1 0,1 0 0,0 0 0,1 0 0,-1 1 0,14-8 0,1 0 0,-1-1 0,27-24 0,-41 32 0,0-1 0,0 0 0,-1 0 0,1 0 0,-2-1 0,1 0 0,-1 0 0,6-19 0,-10 26 0,5-12 0,-1 0 0,-1 0 0,0 0 0,-1-1 0,1-24 0,-4 35 0,0 0 0,0 0 0,-1 1 0,1-1 0,-1 0 0,0 0 0,0 0 0,-1 1 0,1-1 0,-1 1 0,1-1 0,-1 1 0,0 0 0,-1 0 0,1-1 0,-1 1 0,1 1 0,-1-1 0,0 0 0,0 1 0,0-1 0,0 1 0,0 0 0,-1 0 0,1 0 0,-7-2 0,5 2-42,-1 0-1,1 0 0,0 0 1,-1 1-1,0 0 0,1 0 1,-1 0-1,1 1 0,-1 0 1,0 0-1,1 0 0,-1 1 1,0 0-1,1 0 0,-1 0 1,1 1-1,0 0 0,-1 0 1,1 0-1,0 0 0,0 1 1,0 0-1,0 0 0,1 1 1,-1-1-1,1 1 0,0 0 1,0 0-1,0 0 0,1 1 1,-5 6-1,-3 12-6783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9:11.7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1 431 24575,'0'1'0,"0"-1"0,-1 0 0,1 1 0,0-1 0,0 1 0,0-1 0,0 0 0,0 1 0,0-1 0,0 0 0,0 1 0,0-1 0,0 1 0,0-1 0,0 0 0,0 1 0,1-1 0,-1 1 0,0-1 0,0 0 0,0 1 0,0-1 0,1 0 0,-1 1 0,0-1 0,0 0 0,1 1 0,-1-1 0,0 0 0,0 0 0,1 1 0,-1-1 0,0 0 0,1 0 0,-1 0 0,0 1 0,1-1 0,-1 0 0,1 0 0,-1 0 0,0 0 0,1 0 0,-1 0 0,0 0 0,1 0 0,-1 0 0,1 0 0,-1 0 0,0 0 0,1 0 0,-1 0 0,1 0 0,-1 0 0,0 0 0,1 0 0,-1-1 0,0 1 0,1 0 0,-1 0 0,0 0 0,1-1 0,-1 1 0,0 0 0,1-1 0,-1 1 0,0 0 0,0 0 0,1-1 0,-1 1 0,20-24 0,-1-13 0,-2 0 0,15-50 0,17-40 0,1 19-1365,-43 88-5461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9:12.3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25 24575,'10'-1'0,"1"0"0,-1-1 0,0 0 0,10-4 0,-12 3 0,0 0 0,1 1 0,-1 0 0,0 1 0,1 0 0,-1 0 0,10 1 0,-16 1 0,1-1 0,-1 1 0,0 0 0,1 0 0,-1 0 0,0 0 0,1 0 0,-1 0 0,0 1 0,0-1 0,0 1 0,0-1 0,-1 1 0,1 0 0,0 0 0,-1 0 0,1 0 0,-1 0 0,1 0 0,-1 0 0,0 0 0,0 1 0,0-1 0,0 0 0,-1 1 0,1-1 0,-1 1 0,1-1 0,-1 3 0,1 1 0,0 0 0,0 1 0,-1-1 0,0 0 0,0 0 0,-1 0 0,1 1 0,-1-1 0,-1 0 0,1 0 0,-1 0 0,0-1 0,-3 8 0,-4 3 0,0-1 0,-1 1 0,-13 14 0,12-17 0,1 1 0,0 1 0,-9 19 0,16-29 0,1 1 0,0-1 0,1 1 0,-1-1 0,1 1 0,0-1 0,0 1 0,1 0 0,0 0 0,0 0 0,0-1 0,1 1 0,2 11 0,-2-12-34,1-1 0,-1 1 0,1 0 0,1 0 0,-1-1-1,1 0 1,0 1 0,0-1 0,0 0 0,0 0 0,1-1 0,-1 1 0,1-1-1,0 1 1,0-1 0,0 0 0,1-1 0,-1 1 0,1-1 0,-1 0-1,1 0 1,0 0 0,0-1 0,0 1 0,0-1 0,0-1 0,0 1 0,0-1-1,0 1 1,0-2 0,1 1 0,-1 0 0,0-1 0,0 0 0,0 0 0,0-1-1,0 1 1,-1-1 0,6-3 0,11-8-6792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9:12.7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51 24575,'9'-6'0,"1"0"0,0 0 0,0 0 0,1 2 0,-1-1 0,1 1 0,0 1 0,0 0 0,13-2 0,-22 5 0,1-1 0,-1 0 0,0 1 0,1 0 0,-1-1 0,0 1 0,1 0 0,-1 0 0,0 1 0,1-1 0,-1 0 0,0 1 0,0-1 0,1 1 0,-1 0 0,0 0 0,0 0 0,0 0 0,0 0 0,3 2 0,-3-1 0,-1 0 0,0-1 0,0 1 0,-1 0 0,1 0 0,0 0 0,0-1 0,-1 1 0,1 0 0,-1 0 0,0 0 0,0 0 0,0 0 0,0 0 0,0 0 0,0 0 0,0 0 0,-1 4 0,-3 6 0,1 1 0,-2-1 0,0 0 0,0 0 0,-12 19 0,12-24 0,0 1 0,1 0 0,1 0 0,-1 1 0,1-1 0,1 1 0,-1 0 0,0 11 0,2-17 0,1-1 0,0 1 0,0-1 0,0 1 0,0-1 0,1 1 0,-1-1 0,1 1 0,0-1 0,-1 1 0,1-1 0,0 1 0,1-1 0,-1 0 0,0 0 0,0 0 0,1 0 0,0 0 0,-1 0 0,1 0 0,0 0 0,0 0 0,0-1 0,0 1 0,0-1 0,0 0 0,0 1 0,1-1 0,-1 0 0,0 0 0,1 0 0,-1-1 0,5 2 0,9 1-147,1-1 0,0-1-1,0 0 1,24-2 0,-31 1-482,18-2-6197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9:13.1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24575,'2'1'0,"0"-1"0,0 1 0,0 0 0,0-1 0,0 1 0,0 0 0,0 0 0,0 0 0,0 1 0,0-1 0,0 0 0,-1 1 0,1-1 0,0 1 0,-1 0 0,2 1 0,25 36 0,-19-25 0,139 222 0,-59-88 0,-72-123-16,37 40 0,-26-33-1317,-17-18-5493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8:14.33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0 263 24575,'0'0'0,"0"1"0,0-1 0,0 0 0,1 0 0,-1 1 0,0-1 0,0 0 0,0 0 0,0 1 0,0-1 0,0 0 0,1 0 0,-1 0 0,0 1 0,0-1 0,0 0 0,0 0 0,1 0 0,-1 0 0,0 0 0,0 1 0,1-1 0,-1 0 0,0 0 0,0 0 0,1 0 0,-1 0 0,0 0 0,0 0 0,1 0 0,-1 0 0,0 0 0,0 0 0,1 0 0,-1 0 0,0 0 0,0 0 0,1 0 0,-1 0 0,19-5 0,20-12 0,-36 16 0,93-39 0,-60 26 0,1-1 0,53-32 0,-31 7 0,63-38 0,-120 77 0,0 0 0,0 0 0,0 0 0,0 0 0,0 0 0,0 0 0,0 0 0,0 0 0,1 1 0,-1 0 0,0-1 0,1 1 0,-1 0 0,0 0 0,0 0 0,1 0 0,-1 0 0,0 1 0,1-1 0,2 2 0,-3-1 0,0 0 0,-1 1 0,1-1 0,0 1 0,-1-1 0,1 1 0,-1 0 0,0-1 0,1 1 0,-1 0 0,0 0 0,0 0 0,0 0 0,0 0 0,-1 0 0,1 0 0,0 3 0,2 12 0,-1 1 0,-1-1 0,0 0 0,-3 25 0,1-23 0,-2 408 0,3-304 0,2-106 0,0 0 0,1 0 0,1-1 0,0 1 0,2-1 0,0 0 0,11 22 0,-6-14 0,15 49 0,10 31 0,-13-43 0,-22-57-151,0 0-1,1 1 0,-1-1 0,-1 0 1,1 1-1,-1-1 0,0 1 1,0 6-1,-4 6-6674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9:46.2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78 38 24575,'-2'5'0,"0"0"0,0-1 0,-1 1 0,1 0 0,-1-1 0,0 0 0,-1 1 0,1-1 0,-1-1 0,0 1 0,0 0 0,0-1 0,0 0 0,0 0 0,-1 0 0,-8 4 0,13-7 0,-1 0 0,1 0 0,0 0 0,-1 0 0,1 0 0,-1 0 0,1 0 0,0 0 0,-1 0 0,1 0 0,-1 0 0,1 0 0,0 0 0,-1 0 0,1-1 0,0 1 0,-1 0 0,1 0 0,0 0 0,-1-1 0,1 1 0,0 0 0,-1 0 0,1-1 0,0 1 0,0 0 0,-1 0 0,1-1 0,0 1 0,0 0 0,0-1 0,-1 1 0,1 0 0,0-1 0,0 1 0,0 0 0,0-1 0,0 1 0,0-1 0,0 1 0,0 0 0,0-1 0,0 1 0,0 0 0,0-1 0,0 1 0,0-1 0,0 1 0,0 0 0,0-1 0,0 1 0,0 0 0,1-1 0,-1 1 0,0 0 0,0-1 0,0 1 0,1 0 0,-1-1 0,0 1 0,0 0 0,1 0 0,-1-1 0,0 1 0,1 0 0,-1 0 0,0-1 0,1 1 0,21-23 0,-8 13 0,0 1 0,1 0 0,0 1 0,0 1 0,20-7 0,-28 12 0,0 0 0,1 0 0,-1 0 0,1 1 0,-1 0 0,1 0 0,0 1 0,-1 0 0,1 0 0,0 1 0,-1 0 0,1 1 0,13 3 0,-18-3 0,1 0 0,-1 1 0,0-1 0,0 1 0,-1-1 0,1 1 0,0 0 0,-1 0 0,0 0 0,0 0 0,0 1 0,0-1 0,0 0 0,0 1 0,-1-1 0,0 1 0,0 0 0,0-1 0,0 1 0,0 0 0,-1 0 0,0 7 0,1 9 0,-1 0 0,-5 39 0,1-40 0,0 0 0,-2 0 0,-1-1 0,0 1 0,-1-1 0,-1-1 0,-1 0 0,0 0 0,-1-1 0,-17 19 0,-32 54 0,59-87 0,0-1 0,0 0 0,0 0 0,1 1 0,-1-1 0,0 1 0,1-1 0,-1 1 0,1-1 0,0 1 0,-1-1 0,1 1 0,0-1 0,0 1 0,0-1 0,0 1 0,0-1 0,0 1 0,1-1 0,-1 1 0,0-1 0,1 1 0,-1-1 0,1 1 0,1 1 0,-1-1 0,1 0 0,0 0 0,0 0 0,1-1 0,-1 1 0,0-1 0,0 1 0,1-1 0,-1 0 0,1 0 0,-1 0 0,1 0 0,3 1 0,10 1 0,0-1 0,0 0 0,27-1 0,-40-1 0,28 0-1365,-3-1-5461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9:46.7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24575,'29'0'0,"-17"-1"0,0 1 0,0 0 0,0 1 0,0 0 0,0 1 0,14 4 0,-22-5 0,-1 1 0,1 0 0,-1 0 0,0 0 0,1 0 0,-1 0 0,0 1 0,0-1 0,-1 1 0,1 0 0,0 0 0,-1 0 0,0 0 0,0 1 0,0-1 0,0 0 0,0 1 0,-1-1 0,1 1 0,-1 0 0,0 0 0,0-1 0,0 8 0,0-5 0,0 1 0,0-1 0,-1 0 0,0 1 0,0-1 0,-1 1 0,0-1 0,0 1 0,0-1 0,-1 0 0,0 0 0,0 0 0,0 0 0,-1 0 0,-5 8 0,-3 1 0,0 0 0,-2 0 0,-24 22 0,23-24 0,0 1 0,2 0 0,-18 24 0,27-33 0,0 1 0,0-1 0,1 1 0,0-1 0,-1 1 0,2 0 0,-1 0 0,1 0 0,0 0 0,0 0 0,1 0 0,-1 0 0,1 0 0,1 0 0,0 7 0,0-8 0,0-1 0,0 1 0,0 0 0,1-1 0,0 0 0,0 1 0,0-1 0,0 0 0,0 0 0,1 0 0,0 0 0,0-1 0,0 1 0,0-1 0,1 1 0,6 4 0,-3-4 0,-1 0 0,1-1 0,0 0 0,0 0 0,0 0 0,1-1 0,-1 0 0,0 0 0,14 0 0,-6-1 0,0 0 0,-1-2 0,1 0 0,-1 0 0,1-2 0,-1 1 0,0-2 0,1 0 0,-2-1 0,22-10 0,44-27-1365,-62 32-5461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10.4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84 527 24575,'35'0'0,"0"2"0,50 8 0,-71-8 0,-1 1 0,0 1 0,0 0 0,0 1 0,-1 1 0,0-1 0,0 2 0,0 0 0,-1 0 0,18 16 0,-16-10 0,0 1 0,-1 0 0,0 1 0,-1 1 0,-1 0 0,0 0 0,-1 1 0,-1 0 0,11 34 0,-16-43 0,-1-1 0,0 2 0,0-1 0,-1 0 0,0 0 0,0 0 0,-1 1 0,0-1 0,0 0 0,-1 0 0,0 1 0,-1-1 0,1 0 0,-2 0 0,1 0 0,-1 0 0,0-1 0,-1 1 0,0-1 0,0 0 0,-1 0 0,1 0 0,-1 0 0,-12 10 0,8-10 0,0-1 0,-1-1 0,0 1 0,0-1 0,0-1 0,-1 0 0,0-1 0,0 0 0,0 0 0,0-1 0,0 0 0,0-1 0,0-1 0,-13 0 0,-2-1 0,0 0 0,0-2 0,0-1 0,0-2 0,-24-7 0,46 12 0,1 0 0,0 0 0,0 0 0,0-1 0,0 1 0,0-1 0,1 1 0,-1-1 0,0 0 0,1 0 0,-1 0 0,1-1 0,0 1 0,-1-1 0,1 1 0,0-1 0,1 0 0,-1 1 0,0-1 0,1 0 0,0 0 0,0 0 0,-1 0 0,2 0 0,-1-1 0,0 1 0,1 0 0,-1 0 0,1-1 0,0 1 0,0 0 0,0 0 0,1-1 0,-1 1 0,1 0 0,0 0 0,0 0 0,0-1 0,2-3 0,3-8 0,0 0 0,2 1 0,0 0 0,0 0 0,1 0 0,19-20 0,58-60 0,-50 58 0,-1-2 0,-2-1 0,-2-2 0,31-53 0,-57 84 0,18-32 0,25-66 0,-43 94 0,0 0 0,-1 0 0,-1 0 0,-1-1 0,0 1 0,0-1 0,-2 0 0,0 1 0,-2-20 0,1 27 0,-1 0 0,0 0 0,-1 1 0,1-1 0,-1 1 0,0 0 0,-1 0 0,1 0 0,-1 0 0,-1 0 0,1 1 0,-1 0 0,0 0 0,0 0 0,0 1 0,-1-1 0,1 1 0,-1 0 0,0 1 0,0 0 0,-1 0 0,1 0 0,-1 0 0,1 1 0,-1 0 0,-13-1 0,6 0 0,0 1 0,0 0 0,0 2 0,0-1 0,0 2 0,0 0 0,0 1 0,0 0 0,0 1 0,0 0 0,1 1 0,-21 9 0,15-3-170,-1 1-1,2 0 0,-1 1 1,2 2-1,-1-1 0,2 2 1,-22 24-1,27-24-6655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11.2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63 0 24575,'-18'262'0,"3"-92"0,0-1 0,6-91 0,4 0 0,6 121 0,-1-197-49,0 0 1,0 0-1,0 0 0,0 0 0,0 0 1,1 0-1,-1 0 0,1 0 0,-1 0 1,1 0-1,0 0 0,0 0 0,0-1 1,0 1-1,0 0 0,0 0 0,0-1 1,1 1-1,-1-1 0,1 1 0,-1-1 1,1 0-1,-1 1 0,1-1 0,0 0 0,0 0 1,3 1-1,8-2-6777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11.6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52 24575,'12'0'0,"23"1"0,-1-1 0,0-2 0,1-1 0,-1-2 0,58-15 0,-80 15 0,-2 1 0,0 1 0,0 0 0,1 1 0,-1-1 0,18 0 0,-26 3 0,1 0 0,-1 0 0,1 1 0,-1-1 0,1 1 0,-1-1 0,1 1 0,-1 0 0,0 0 0,1 0 0,-1 0 0,0 1 0,0-1 0,0 0 0,0 1 0,0 0 0,0-1 0,0 1 0,0 0 0,-1 0 0,1 0 0,-1 0 0,1 0 0,-1 0 0,0 0 0,0 1 0,0-1 0,0 0 0,0 3 0,4 18 0,-1-1 0,-1 1 0,0-1 0,-2 1 0,-1 0 0,-6 43 0,2 8 0,-16 299 0,10-224-5888,8-49 3585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12.03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1 124 24575,'0'-6'0,"10"0"0,9-1 0,1-3 0,3-1 0,2 2 0,2-3 0,2 1 0,1 2 0,1-2 0,0 0 0,0 2 0,0 3 0,0 3 0,-6 1-8191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15.2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52 162 24575,'-1'9'0,"0"0"0,-1 0 0,0 0 0,-1 0 0,0 0 0,-1 0 0,-6 12 0,6-13 0,0 0 0,0 1 0,1-1 0,0 1 0,0 0 0,-1 17 0,4-23 0,0 0 0,0 0 0,1 0 0,-1 0 0,1 0 0,0 0 0,0 0 0,0 0 0,0 0 0,0-1 0,1 1 0,0 0 0,-1-1 0,1 1 0,0-1 0,0 1 0,0-1 0,0 0 0,1 0 0,-1 0 0,1 0 0,-1-1 0,1 1 0,-1 0 0,4 0 0,-1 1 0,-1-1 0,1 0 0,-1 0 0,1-1 0,0 1 0,-1-1 0,1 0 0,0 0 0,0-1 0,0 1 0,0-1 0,0 0 0,-1-1 0,1 1 0,7-2 0,-4-1 0,0 1 0,0-1 0,0-1 0,-1 0 0,1 0 0,-1 0 0,0-1 0,9-7 0,2-4 0,-1-2 0,0 0 0,-2 0 0,0-2 0,16-28 0,92-148 0,-122 194 0,-1 0 0,1 0 0,0 1 0,0-1 0,0 1 0,0-1 0,0 1 0,1-1 0,-1 1 0,0-1 0,1 1 0,-1 0 0,1 0 0,-1 0 0,1 0 0,2-1 0,-4 2 0,1 0 0,0 0 0,-1 0 0,1 1 0,-1-1 0,1 0 0,-1 1 0,1-1 0,0 0 0,-1 1 0,1-1 0,-1 0 0,0 1 0,1-1 0,-1 1 0,1-1 0,-1 1 0,0-1 0,1 1 0,-1-1 0,0 1 0,1 0 0,-1-1 0,0 1 0,0-1 0,0 1 0,1 0 0,-1-1 0,0 2 0,1 7 0,0 0 0,0-1 0,0 1 0,-1 0 0,-2 13 0,-24 373 0,23-301 0,-11 130 57,-2 100-1479,16-297-5404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18.0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42 24575,'0'-33'0,"0"24"0,0 25 0,0 624-1365,0-614-5461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25.5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144 53 24575,'1'-1'0,"-1"0"0,0 0 0,1 0 0,-1 0 0,1 0 0,-1 0 0,1 0 0,0 0 0,-1 1 0,1-1 0,0 0 0,0 0 0,-1 1 0,1-1 0,0 1 0,0-1 0,0 1 0,0-1 0,0 1 0,0-1 0,0 1 0,0 0 0,0-1 0,1 1 0,30-7 0,-28 6 0,63-4 0,-52 5 0,1-1 0,-1 0 0,22-5 0,-23-2 0,-25 3 0,-26 3 0,17 9 0,0 2 0,1 0 0,0 0 0,0 2 0,1 0 0,0 2 0,-30 26 0,43-34 0,1-1 0,-1 1 0,1 0 0,-1 0 0,1 1 0,1-1 0,-1 1 0,1 0 0,0 0 0,0 0 0,1 0 0,0 1 0,-2 6 0,2 0 0,0 0 0,1 1 0,0-1 0,1 0 0,3 23 0,-3-35 0,0 1 0,0 0 0,0 0 0,0-1 0,0 1 0,1 0 0,-1-1 0,1 1 0,-1 0 0,1-1 0,-1 1 0,1-1 0,0 1 0,0-1 0,0 1 0,0-1 0,0 0 0,0 1 0,0-1 0,0 0 0,1 0 0,-1 0 0,0 0 0,1 0 0,-1 0 0,1 0 0,-1-1 0,1 1 0,-1 0 0,1-1 0,0 1 0,-1-1 0,1 1 0,0-1 0,-1 0 0,4 0 0,5-1 0,-1-1 0,1 0 0,-1 0 0,0-1 0,16-6 0,19-6 0,-29 12 0,1 1 0,-1 0 0,1 1 0,0 0 0,-1 2 0,21 2 0,-31-2 0,0 0 0,1 0 0,-1 1 0,-1-1 0,1 1 0,0 1 0,0-1 0,-1 1 0,1 0 0,-1 0 0,0 0 0,0 0 0,0 1 0,0-1 0,0 1 0,-1 0 0,0 0 0,0 1 0,0-1 0,0 1 0,-1-1 0,3 6 0,-1 1 0,0 0 0,0 0 0,-1 1 0,0-1 0,-1 1 0,-1 0 0,0-1 0,0 1 0,-1 0 0,0 0 0,-1 0 0,-1-1 0,-2 13 0,1-14 0,-1 0 0,0-1 0,0 0 0,0 0 0,-1 0 0,-1 0 0,0-1 0,0 0 0,0 0 0,-1 0 0,0-1 0,0 0 0,-1 0 0,0-1 0,-12 7 0,-13 8 0,0-2 0,-51 21 0,72-35 0,1-1 0,-1 0 0,1-1 0,-1 0 0,0-1 0,0 0 0,0-1 0,-1-1 0,1 0 0,0 0 0,-22-4 0,29 3-170,0-1-1,1 1 0,-1-1 1,1 0-1,0 0 0,-1 0 1,-5-6-1,-4-4-6655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31.4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364 1 24575,'-22'0'0,"1"0"0,-1 0 0,-31 5 0,45-4 0,1 1 0,-1 0 0,1 0 0,-1 1 0,1 0 0,0 0 0,0 1 0,0 0 0,1 0 0,-1 0 0,-8 9 0,1 1 0,1 0 0,1 2 0,0-1 0,1 2 0,1-1 0,1 2 0,-15 34 0,13-19 0,0 0 0,3 0 0,-8 57 0,15-82 0,2 0 0,-1 1 0,1-1 0,1 0 0,0 0 0,0 0 0,0 0 0,1-1 0,0 1 0,0 0 0,1-1 0,0 0 0,1 0 0,-1 0 0,1-1 0,1 1 0,-1-1 0,9 7 0,-4-3 0,1 0 0,0 0 0,1-1 0,0-1 0,1 0 0,0 0 0,0-2 0,1 1 0,19 5 0,-18-9 0,1 0 0,0-1 0,0 0 0,0-2 0,0 0 0,-1-1 0,1 0 0,0-1 0,28-8 0,-38 8 0,1 0 0,-1 0 0,0-1 0,0 0 0,-1 0 0,1 0 0,-1-1 0,1 0 0,-1 0 0,0-1 0,6-7 0,-8 9 0,0-1 0,-1 0 0,0 0 0,0 0 0,0-1 0,0 1 0,-1 0 0,0-1 0,0 1 0,0-1 0,0 1 0,-1-1 0,1 1 0,-1-1 0,0 1 0,-1-1 0,1 1 0,-2-7 0,0 5 0,-1 0 0,1 0 0,-1 0 0,0 0 0,-1 0 0,1 0 0,-1 1 0,0 0 0,0 0 0,-1 0 0,0 0 0,0 1 0,0-1 0,0 1 0,-12-6 0,-2-2 0,-1 2 0,0 0 0,-30-11 0,40 18 11,-1 0 0,1 0 0,0 1 0,-1 0 0,1 0 0,-1 2-1,0-1 1,1 1 0,-1 1 0,-12 1 0,16 0-94,1 0 1,0-1-1,-1 2 1,1-1-1,0 1 1,1 0-1,-1 0 1,0 1-1,1 0 1,0 0-1,0 0 1,0 0-1,0 1 1,1 0-1,-1 0 1,1 0-1,-5 8 1,-1 5-6744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0:21.51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2085 337 24575,'0'0'0,"1"0"0,-1 1 0,0-1 0,0 0 0,0 0 0,0 1 0,0-1 0,0 0 0,0 1 0,1-1 0,-1 0 0,0 1 0,0-1 0,0 0 0,0 1 0,0-1 0,-1 0 0,1 1 0,0-1 0,0 0 0,0 1 0,0-1 0,0 0 0,0 0 0,0 1 0,-1-1 0,1 0 0,0 0 0,0 1 0,0-1 0,-1 0 0,1 0 0,0 1 0,0-1 0,-1 0 0,1 0 0,0 0 0,0 1 0,-1-1 0,1 0 0,0 0 0,-1 0 0,1 0 0,0 0 0,-1 0 0,1 0 0,0 0 0,0 0 0,-1 0 0,1 0 0,0 0 0,-1 0 0,1 0 0,0 0 0,-1 0 0,1 0 0,0 0 0,-1 0 0,1 0 0,0 0 0,0-1 0,-1 1 0,1 0 0,-1 0 0,-12-20 0,12 13 0,-1 1 0,2-1 0,-1 0 0,1 1 0,0-1 0,0 0 0,1 0 0,1-7 0,-2 12 0,1 0 0,-1 0 0,0 1 0,1-1 0,-1 0 0,1 1 0,0-1 0,0 0 0,0 1 0,-1-1 0,1 1 0,1-1 0,-1 1 0,0-1 0,0 1 0,0 0 0,1 0 0,-1 0 0,1 0 0,-1 0 0,1 0 0,-1 0 0,1 0 0,-1 0 0,1 1 0,0-1 0,0 1 0,-1-1 0,1 1 0,0-1 0,0 1 0,-1 0 0,1 0 0,0 0 0,3 1 0,-5-2 0,1 1 0,-1 0 0,1 0 0,-1 0 0,1 0 0,-1 0 0,1 0 0,-1 0 0,1 0 0,-1 0 0,1 0 0,-1 0 0,1 0 0,-1 0 0,1 1 0,-1-1 0,1 0 0,-1 0 0,1 0 0,-1 1 0,1-1 0,-1 0 0,0 1 0,1-1 0,-1 0 0,1 1 0,-1-1 0,0 1 0,0-1 0,1 0 0,-1 1 0,0-1 0,1 1 0,-1-1 0,0 1 0,0-1 0,0 1 0,0-1 0,0 1 0,1-1 0,-1 1 0,0-1 0,0 1 0,0-1 0,0 1 0,0-1 0,-1 1 0,1-1 0,0 1 0,0-1 0,0 1 0,0-1 0,0 1 0,-1-1 0,1 1 0,0-1 0,0 1 0,-1-1 0,0 1 0,0 1 0,-1 0 0,0 0 0,-1 0 0,1 0 0,0 0 0,-1 0 0,1-1 0,-1 1 0,1-1 0,-4 2 0,2-2 0,-1 1 0,0-1 0,1 0 0,-1 0 0,0-1 0,0 1 0,1-1 0,-1 0 0,0 0 0,0-1 0,1 1 0,-1-1 0,0 0 0,0-1 0,1 1 0,-1-1 0,1 0 0,0 0 0,-1 0 0,1 0 0,0-1 0,0 0 0,1 1 0,-1-2 0,0 1 0,1 0 0,0-1 0,0 1 0,0-1 0,-3-5 0,2 2 0,0 0 0,0 0 0,0-1 0,1 1 0,1-1 0,-1 1 0,1-1 0,0 0 0,1 0 0,0 0 0,0 0 0,1 0 0,0 0 0,0 0 0,1 0 0,0 0 0,4-13 0,-4 17 0,1 0 0,0 0 0,0 1 0,0-1 0,1 1 0,-1-1 0,1 1 0,0 0 0,0 0 0,0 0 0,5-4 0,-7 6 0,0 0 0,0 1 0,0-1 0,0 0 0,0 1 0,0-1 0,0 1 0,0-1 0,0 1 0,0-1 0,0 1 0,0 0 0,1 0 0,-1 0 0,0 0 0,0-1 0,0 1 0,0 1 0,0-1 0,1 0 0,-1 0 0,0 0 0,0 0 0,0 1 0,0-1 0,0 1 0,0-1 0,0 1 0,0-1 0,0 1 0,0 0 0,0-1 0,0 1 0,0 0 0,-1 0 0,1-1 0,0 1 0,0 0 0,-1 0 0,1 0 0,0 0 0,-1 0 0,1 0 0,-1 0 0,0 0 0,1 2 0,0-1 0,-1 0 0,0 1 0,0-1 0,1 1 0,-1-1 0,-1 0 0,1 1 0,0-1 0,-1 1 0,1-1 0,-1 0 0,1 1 0,-1-1 0,0 0 0,0 0 0,0 0 0,-1 0 0,1 1 0,0-1 0,-1-1 0,1 1 0,-1 0 0,-3 3 0,4-4 0,-1 1 0,0 0 0,1 0 0,-1-1 0,0 1 0,0-1 0,0 0 0,0 0 0,0 1 0,0-1 0,0 0 0,0-1 0,-1 1 0,1 0 0,0-1 0,-1 1 0,1-1 0,0 0 0,-1 1 0,1-1 0,0 0 0,-1-1 0,-2 1 0,4-1 0,1 1 0,-1-1 0,0 1 0,1-1 0,-1 1 0,1-1 0,-1 1 0,1-1 0,-1 1 0,1-1 0,-1 0 0,1 1 0,0-1 0,-1 0 0,1 1 0,0-1 0,-1 0 0,1 1 0,0-1 0,0 0 0,0 0 0,0 1 0,0-1 0,0 0 0,0 0 0,0 1 0,0-1 0,0 0 0,0 0 0,0 1 0,1-1 0,-1 0 0,0 1 0,0-1 0,1 0 0,-1 1 0,1-1 0,-1 0 0,0 1 0,1-1 0,-1 1 0,1-1 0,-1 1 0,2-2 0,25-23 0,14 14 0,-20 13 0,-20-1 0,-1-1 0,0 0 0,1 0 0,-1 1 0,0-1 0,1 0 0,-1 1 0,0-1 0,1 0 0,-1 1 0,0-1 0,1 0 0,-1 1 0,0-1 0,0 1 0,0-1 0,1 1 0,-1-1 0,0 0 0,0 1 0,0-1 0,0 1 0,0-1 0,0 1 0,0-1 0,0 1 0,0-1 0,0 1 0,0-1 0,0 1 0,0-1 0,0 1 0,-1-1 0,1 0 0,0 1 0,-2 1 0,1 0 0,-1 0 0,0 0 0,0-1 0,0 1 0,0 0 0,0-1 0,0 0 0,0 0 0,-1 1 0,1-1 0,0 0 0,-1-1 0,1 1 0,-1 0 0,1-1 0,-1 1 0,1-1 0,-1 0 0,1 0 0,-1 0 0,1 0 0,-1 0 0,1-1 0,-1 1 0,-2-2 0,5 2 0,0 0 0,0 1 0,1-1 0,-1 0 0,0 0 0,1 0 0,-1 1 0,0-1 0,0 0 0,0 0 0,1 0 0,-1 1 0,0-1 0,0 0 0,0 0 0,1 1 0,-1-1 0,0 0 0,0 1 0,0-1 0,0 0 0,0 1 0,0-1 0,0 0 0,0 0 0,0 1 0,0-1 0,0 0 0,0 1 0,0-1 0,0 0 0,0 1 0,0-1 0,2-19 0,-1 15 0,0 0 0,1 0 0,-1 1 0,1-1 0,0 0 0,0 1 0,1-1 0,-1 1 0,1 0 0,0 0 0,0 0 0,0 0 0,0 1 0,0-1 0,0 1 0,7-4 0,-7 4 0,-1 1 0,0 0 0,1 0 0,-1 0 0,1 0 0,-1 0 0,1 1 0,-1-1 0,1 1 0,-1-1 0,1 1 0,0 0 0,-1 0 0,1 0 0,-1 0 0,1 1 0,0-1 0,-1 1 0,1 0 0,-1-1 0,0 1 0,1 0 0,-1 1 0,1-1 0,-1 0 0,0 1 0,3 1 0,-4-2 0,-1 0 0,1 0 0,0 0 0,-1 0 0,1 0 0,-1 0 0,1 0 0,-1 0 0,1 0 0,-1 0 0,0 1 0,1-1 0,-1 0 0,0 0 0,0 0 0,0 0 0,0 1 0,0-1 0,0 0 0,0 0 0,0 0 0,-1 0 0,1 2 0,0 22 0,2-23 0,-1 0 0,0 1 0,-1-1 0,1 0 0,0 1 0,-1-1 0,1 1 0,-1-1 0,0 1 0,0-1 0,0 0 0,0 1 0,0-1 0,-1 1 0,1-1 0,-1 1 0,1-1 0,-1 0 0,0 1 0,0-1 0,0 0 0,0 0 0,0 1 0,-1-1 0,1 0 0,-1 0 0,1-1 0,-1 1 0,0 0 0,-2 2 0,0-2 0,0 0 0,0 0 0,0 0 0,0-1 0,-1 1 0,1-1 0,0 0 0,-1 0 0,1-1 0,-1 1 0,1-1 0,-1 0 0,1 0 0,0 0 0,-1-1 0,-6-1 0,-5-3 0,1-1 0,0 0 0,0 0 0,-17-13 0,-7-1 0,25 14 0,-1 0 0,0 1 0,-1 1 0,1 0 0,-1 1 0,-30-1 0,-101 5 0,61 2 0,-710-3 0,773 2 0,1 0 0,-1 1 0,0 2 0,1 0 0,0 1 0,0 2 0,1 0 0,0 1 0,0 1 0,1 1 0,0 0 0,-29 24 0,25-16 0,1 0 0,1 2 0,1 0 0,1 2 0,1 0 0,1 1 0,1 1 0,1 0 0,-15 34 0,12-9 0,2 1 0,-18 89 0,26-99 0,3-10 0,2 0 0,0 43 0,-5 41 0,-11 82 0,3-19 0,-14 73 0,22-177 0,4 0 0,6 125 0,2-70 0,-4 660 0,3-768 0,0-1 0,2 0 0,0 0 0,1 0 0,9 24 0,-6-19 0,0-1 0,6 45 0,-3 3 0,30 104 0,-10-56 0,95 336 0,-78-297 0,-1 38 0,11 32 0,17 31 0,50 141 0,111 169 0,-171-418 0,7-4 0,132 201 0,-70-166 0,-18-9 0,64 106 0,-4 11 0,-64-118 0,34 21 0,135 199 0,-247-344 0,1-2 0,64 66 0,22 27 0,-18 0 0,-96-129-107,-1-4 155,-1 1 0,1 0 0,-2 1 0,6 11 0,-9-17-126,0 0-1,-1 0 0,1-1 0,-1 1 0,1 0 0,-1 0 0,0 0 1,0 0-1,0 0 0,0-1 0,-1 1 0,1 0 0,-1 0 0,0 0 0,0-1 1,0 1-1,0 0 0,-3 4 0,-8 12-6747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34.9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81 188 24575,'-1'0'0,"0"0"0,0-1 0,0 1 0,0 0 0,0-1 0,0 1 0,0-1 0,0 1 0,0-1 0,0 1 0,0-1 0,1 0 0,-1 1 0,0-1 0,0 0 0,1 0 0,-1 1 0,0-1 0,1 0 0,-1 0 0,1 0 0,-1 0 0,1 0 0,-1 0 0,1 0 0,0 0 0,-1 0 0,1 0 0,0 0 0,0 0 0,0 0 0,0 0 0,0 0 0,0 0 0,0-1 0,0 1 0,0 0 0,1 0 0,-1 0 0,0 0 0,1 0 0,0-1 0,0-5 0,1 1 0,0 0 0,0 0 0,0 0 0,7-10 0,-2 6 0,1 1 0,0 0 0,0 1 0,1 0 0,0 0 0,1 1 0,0 0 0,0 1 0,0 0 0,1 0 0,0 1 0,15-4 0,-23 7 0,1 1 0,1 0 0,-1 0 0,0 0 0,0 1 0,0-1 0,0 1 0,0 0 0,1 0 0,-1 1 0,0-1 0,0 1 0,0 0 0,0 0 0,0 0 0,0 0 0,0 1 0,0 0 0,0 0 0,-1 0 0,1 0 0,-1 0 0,0 1 0,1 0 0,-1-1 0,0 1 0,0 1 0,-1-1 0,1 0 0,-1 0 0,0 1 0,1 0 0,-1-1 0,-1 1 0,1 0 0,-1 0 0,2 6 0,0 1 0,0 0 0,-1 0 0,0 0 0,-1 0 0,-1 0 0,1 0 0,-2 0 0,0 0 0,0 0 0,-1 0 0,0 0 0,-1 0 0,0 0 0,0-1 0,-2 0 0,1 1 0,-7 9 0,-11 16 0,-1 0 0,-2-2 0,-34 36 0,25-30 0,1-1 0,10-14 0,1 1 0,2 1 0,1 2 0,-17 30 0,35-57 0,0 1 0,1-1 0,-1 0 0,0 1 0,1-1 0,-1 1 0,1-1 0,0 1 0,0-1 0,0 0 0,0 1 0,0-1 0,0 1 0,1-1 0,-1 1 0,1-1 0,0 1 0,1 3 0,1-1 0,0-1 0,0 1 0,0 0 0,0-1 0,1 0 0,0 0 0,0 0 0,5 4 0,3 1 0,0 0 0,1-1 0,0-1 0,0 0 0,23 8 0,-21-10 20,1-1 0,-1 0 0,1-2 0,0 0 0,21 0 0,-29-1-134,0-1 0,-1-1-1,1 0 1,0 0 0,-1 0 0,1-1-1,-1 0 1,0 0 0,0-1 0,0 0-1,0 0 1,13-9 0,-6-1-6712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35.3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1 127 24575,'-1'-6'0,"1"1"0,0-1 0,1 1 0,-1-1 0,1 1 0,0-1 0,1 1 0,-1 0 0,1-1 0,0 1 0,0 0 0,1 0 0,0 0 0,-1 1 0,8-9 0,-6 9 0,1 1 0,-1-1 0,1 1 0,0 0 0,0 0 0,0 1 0,1 0 0,-1 0 0,0 0 0,1 0 0,0 1 0,-1 0 0,1 0 0,0 1 0,7-1 0,-9 1 0,1-1 0,-1 1 0,1 0 0,-1 1 0,1-1 0,-1 1 0,0 0 0,1 0 0,-1 0 0,0 1 0,0-1 0,1 1 0,-1 0 0,-1 0 0,1 0 0,0 1 0,0 0 0,-1-1 0,0 1 0,1 0 0,-1 1 0,3 3 0,-1 1 0,-1 0 0,0 0 0,0 1 0,-1-1 0,0 1 0,0-1 0,-1 1 0,0 0 0,-1 0 0,1 11 0,-2-9 0,1 0 0,-2 0 0,1 0 0,-2 0 0,1 0 0,-2-1 0,1 1 0,-1 0 0,-1-1 0,-8 17 0,-3 1 0,-2-1 0,-26 33 0,-6 9 0,44-62 0,1 0 0,0 1 0,1-1 0,-1 1 0,2 0 0,-1-1 0,1 1 0,0 1 0,1-1 0,0 0 0,0 0 0,1 13 0,0-16 0,0-1 0,1 0 0,0 0 0,0 0 0,0 0 0,1 0 0,-1 0 0,1 0 0,0 0 0,0 0 0,0-1 0,1 1 0,-1-1 0,1 1 0,0-1 0,0 0 0,0 0 0,0 0 0,1-1 0,-1 1 0,1-1 0,-1 0 0,1 0 0,0 0 0,0 0 0,4 1 0,31 7-243,0-1-1,68 6 1,-89-13-392,9 1-6191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36.1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28 153 24575,'-1'-1'0,"0"1"0,0 0 0,0 0 0,0 0 0,0 0 0,0-1 0,0 1 0,1 0 0,-1-1 0,0 1 0,0-1 0,0 1 0,0-1 0,0 1 0,1-1 0,-1 0 0,0 1 0,0-1 0,1 0 0,-1 0 0,1 0 0,-1 1 0,0-1 0,1 0 0,0 0 0,-1 0 0,1 0 0,0 0 0,-1 0 0,1 0 0,0 0 0,0 0 0,0 0 0,0 0 0,0 0 0,0 0 0,0 0 0,0 0 0,0 0 0,0 0 0,0 0 0,1-1 0,0-3 0,0 1 0,0-1 0,0 1 0,1-1 0,0 1 0,-1-1 0,6-6 0,-2 5 0,0 1 0,1 0 0,0 0 0,-1 0 0,2 1 0,-1 0 0,0 0 0,1 1 0,0 0 0,0 0 0,10-3 0,7-1 0,-1 1 0,30-3 0,-47 8 0,1 0 0,-1 0 0,1 1 0,0 0 0,0 0 0,-1 1 0,1 0 0,-1 0 0,1 0 0,-1 1 0,1 0 0,-1 1 0,0-1 0,0 1 0,0 0 0,0 0 0,0 1 0,-1 0 0,0 0 0,6 6 0,-5-3 0,0 0 0,0 1 0,-1 0 0,0 0 0,-1 0 0,0 1 0,0 0 0,-1 0 0,0-1 0,0 2 0,-1-1 0,0 0 0,0 18 0,-1-18 0,-2 0 0,1-1 0,-1 1 0,0 0 0,-1 0 0,0-1 0,0 1 0,-1-1 0,0 0 0,0 0 0,-1 0 0,0 0 0,-1 0 0,0-1 0,0 0 0,-11 12 0,-7 5 0,-2-1 0,-1-1 0,-31 20 0,7-4 0,45-34 0,-23 17 0,-41 43 0,63-57 0,0-1 0,1 1 0,-1 0 0,1 0 0,1 1 0,-1 0 0,1-1 0,1 2 0,-1-1 0,1 0 0,1 1 0,-3 11 0,5-17 0,0-1 0,0 1 0,0 0 0,0 0 0,0-1 0,1 1 0,-1 0 0,1 0 0,0-1 0,0 1 0,0-1 0,0 1 0,0-1 0,1 1 0,-1-1 0,1 0 0,3 5 0,-1-3 0,1 0 0,0 0 0,0 0 0,0-1 0,0 0 0,0 1 0,11 3 0,4 0 0,0-1 0,0 0 0,36 4 0,-35-7 0,-1 0 0,1-1 0,-1-2 0,1 0 0,0-1 0,-1-1 0,0-1 0,1-1 0,-1 0 0,0-2 0,-1 0 0,1-1 0,34-19 0,-30 13-1365,-2 1-5461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36.5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0 116 24575,'1'-2'0,"-1"0"0,1-1 0,0 1 0,0-1 0,0 1 0,0 0 0,0 0 0,0 0 0,1 0 0,-1 0 0,1 0 0,-1 0 0,1 0 0,0 0 0,0 0 0,0 1 0,0-1 0,0 1 0,0 0 0,0-1 0,3 0 0,56-24 0,-49 22 0,16-8 0,-14 6 0,0 0 0,1 1 0,-1 1 0,26-4 0,-37 7 0,1 1 0,-1 0 0,1 0 0,-1 0 0,0 0 0,1 0 0,-1 1 0,0 0 0,1 0 0,-1 0 0,0 0 0,0 0 0,0 1 0,0-1 0,0 1 0,0 0 0,0-1 0,-1 2 0,1-1 0,0 0 0,-1 0 0,0 1 0,0-1 0,0 1 0,0 0 0,2 3 0,2 5 0,-2 0 0,1 0 0,-1 0 0,-1 0 0,0 1 0,-1-1 0,0 1 0,1 20 0,-7 104 0,0-59 0,4 307-1365,0-357-5461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36.8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0 140 24575,'0'-5'0,"6"-2"0,6 1 0,12 1 0,7 1 0,3-4 0,1 0 0,1-4 0,-2 0 0,-1-4 0,-1 2 0,-5-2 0,-3 1 0,-6 3-8191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38.8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24575,'51'0'0,"231"8"0,-235-4 0,-1 3 0,0 1 0,-1 3 0,54 19 0,-44-7-1365,-36-11-5461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39.1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30 24575,'0'-1'0,"0"0"0,1-1 0,0 1 0,-1 0 0,1-1 0,0 1 0,0 0 0,0 0 0,0 0 0,0 0 0,0 0 0,0 0 0,0 0 0,0 0 0,0 0 0,0 0 0,1 1 0,-1-1 0,0 0 0,1 1 0,-1-1 0,0 1 0,1 0 0,-1-1 0,1 1 0,-1 0 0,3 0 0,46-6 0,-44 6 0,10 0 0,0 0 0,0 2 0,1 0 0,-1 1 0,-1 0 0,1 2 0,20 7 0,8 6 0,51 29 0,-86-42 0,0 0 0,-1 1 0,0 0 0,0 0 0,-1 1 0,0 0 0,0 0 0,0 0 0,-1 1 0,0 0 0,0 1 0,-1-1 0,-1 1 0,1 0 0,3 12 0,-6-15 0,0 1 0,-1 0 0,1-1 0,-2 1 0,1 0 0,-1-1 0,0 1 0,0 0 0,-1-1 0,0 1 0,0 0 0,0-1 0,-1 1 0,0-1 0,-1 1 0,1-1 0,-1 0 0,0 0 0,-1 0 0,1-1 0,-1 1 0,0-1 0,-9 8 0,3-3 0,-1-1 0,0 0 0,-1 0 0,0-2 0,0 1 0,0-2 0,-1 0 0,0 0 0,-1-1 0,-19 5 0,-19 1 0,-80 8 0,19-4 0,53-7-1365,34-5-5461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39.9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4 136 24575,'-1'-44'0,"-1"30"0,2 0 0,0 0 0,0 0 0,4-22 0,7 57 0,29 126 0,27 132 0,-32-28 0,-46-336 0,-10-114 0,19 143 0,0 9 0,4-51 0,-1 86 0,0 0 0,1 0 0,0 0 0,1 0 0,1 0 0,0 1 0,0-1 0,1 1 0,8-13 0,-10 20 0,0 0 0,0 1 0,0 0 0,0 0 0,0 0 0,1 0 0,-1 0 0,1 1 0,0 0 0,0-1 0,0 2 0,0-1 0,0 0 0,0 1 0,0-1 0,1 1 0,-1 0 0,1 1 0,-1-1 0,0 1 0,1 0 0,-1 0 0,1 0 0,-1 1 0,1-1 0,-1 1 0,0 0 0,5 2 0,5 1 0,0 1 0,-1 0 0,1 1 0,-1 1 0,-1 0 0,1 1 0,14 12 0,-11-6 0,-1 1 0,0 0 0,-2 1 0,0 1 0,0 0 0,-2 1 0,15 29 0,-8-9 0,-2 0 0,21 75 0,-29-77 0,-1 1 0,-1-1 0,-3 1 0,0 0 0,-3 0 0,-1 0 0,-7 43 0,6-71 0,0 1 0,0 0 0,-1-1 0,-1 0 0,1 1 0,-1-1 0,-1-1 0,0 1 0,0-1 0,-1 1 0,0-1 0,0-1 0,-1 1 0,0-1 0,0-1 0,-1 1 0,1-1 0,-2 0 0,-15 8 0,9-7 0,1-1 0,-1-1 0,0 0 0,-1-1 0,1 0 0,-1-2 0,1 0 0,-1 0 0,0-2 0,0 0 0,-28-3 0,19-3-1365,5-2-5461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40.5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1126 24575,'11'-1'0,"0"0"0,-1-1 0,1-1 0,0 0 0,-1 0 0,0-1 0,1 0 0,-1 0 0,-1-1 0,1-1 0,-1 0 0,11-9 0,-3 2 0,-2 0 0,1-1 0,-2-1 0,0-1 0,18-26 0,-28 36 0,-1 0 0,1 0 0,-2 0 0,1 0 0,-1-1 0,0 1 0,0-1 0,1-7 0,-3 12 0,1 0 0,-1 0 0,0 0 0,0 0 0,0 0 0,0 0 0,0 0 0,0 0 0,-1 0 0,1 0 0,-1 0 0,1 0 0,-1 0 0,0 1 0,0-1 0,0 0 0,0 0 0,0 0 0,0 1 0,0-1 0,0 1 0,-1-1 0,1 1 0,-1-1 0,1 1 0,-1 0 0,0-1 0,1 1 0,-5-1 0,5 1 0,-1 0 0,0 1 0,0-1 0,0 1 0,0 0 0,0 0 0,0 0 0,0 0 0,0 0 0,0 0 0,0 0 0,0 1 0,0-1 0,0 0 0,0 1 0,0 0 0,0 0 0,-2 1 0,-2 1 0,1 0 0,1 1 0,-1 0 0,1 0 0,-1 0 0,-4 6 0,-2 4 0,1 0 0,0 0 0,-11 24 0,6-7 0,-17 53 0,29-73 0,-1 1 0,2 0 0,0-1 0,0 1 0,1 0 0,0 0 0,1 0 0,2 14 0,0-20 0,-1 0 0,1-1 0,0 1 0,1-1 0,0 1 0,0-1 0,0 0 0,0 0 0,1 0 0,-1-1 0,1 1 0,1-1 0,-1 0 0,0 0 0,1 0 0,0-1 0,0 1 0,0-1 0,0 0 0,1-1 0,9 4 0,-8-3 0,0-1 0,1 0 0,-1 0 0,0 0 0,0-1 0,1 0 0,-1 0 0,1-1 0,-1 0 0,1-1 0,-1 0 0,0 0 0,1 0 0,-1-1 0,0 0 0,0 0 0,7-4 0,-3-1 0,0 0 0,0-1 0,-1 0 0,0-1 0,-1 0 0,0-1 0,0 0 0,-1 0 0,0-1 0,6-12 0,9-20 0,25-64 0,-25 55 0,117-308 0,-120 297 0,-4-1 0,-2 0 0,9-123 0,-23 172 0,0-1 0,-1 1 0,-1 0 0,0 0 0,-1 0 0,-1 0 0,0 0 0,-1 1 0,-10-22 0,13 32 0,1 0 0,-2 0 0,1 1 0,0-1 0,-1 0 0,1 1 0,-1-1 0,0 1 0,-1 0 0,1 0 0,0 0 0,-1 1 0,1-1 0,-1 1 0,0 0 0,0 0 0,0 0 0,0 0 0,0 1 0,0 0 0,-1-1 0,1 2 0,0-1 0,-1 0 0,1 1 0,-1 0 0,1 0 0,0 0 0,-1 1 0,1-1 0,0 1 0,-1 0 0,1 0 0,0 1 0,0-1 0,-7 4 0,4-1 0,0 0 0,0 1 0,0 0 0,0 0 0,1 1 0,0 0 0,0 0 0,0 0 0,1 1 0,0-1 0,0 1 0,1 1 0,0-1 0,0 1 0,1-1 0,-4 11 0,-3 16 0,0 1 0,-7 52 0,14-67 0,-13 111 0,6 1 0,8 152 0,3-239 0,-1-21 0,1 0 0,2 0 0,0-1 0,1 1 0,1-1 0,16 41 0,-17-54 0,1 0 0,0 0 0,0-1 0,1 0 0,0 0 0,0-1 0,1 1 0,0-2 0,1 1 0,0-1 0,0 0 0,0 0 0,1-1 0,0 0 0,0-1 0,1 0 0,12 5 0,43 11-1365,-37-13-5461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41.0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250 18 24575,'0'-1'0,"0"0"0,0 0 0,-1 1 0,1-1 0,0 0 0,0 0 0,-1 0 0,1 1 0,0-1 0,-1 0 0,1 1 0,-1-1 0,1 0 0,-1 1 0,1-1 0,-1 0 0,0 1 0,1-1 0,-1 1 0,0-1 0,1 1 0,-1-1 0,0 1 0,0 0 0,1-1 0,-1 1 0,0 0 0,0 0 0,0-1 0,1 1 0,-1 0 0,0 0 0,0 0 0,0 0 0,0 0 0,0 0 0,1 0 0,-1 0 0,0 1 0,0-1 0,0 0 0,1 0 0,-2 1 0,-36 13 0,31-9 0,0 0 0,0 1 0,0 0 0,1 0 0,0 1 0,0-1 0,1 1 0,0 1 0,0-1 0,1 1 0,-6 13 0,-5 14 0,-13 52 0,19-55 0,-6 13 0,3 1 0,2 1 0,2 0 0,2 0 0,2 0 0,2 1 0,6 58 0,2-74 0,1 1 0,2 0 0,1-2 0,1 1 0,2-1 0,32 54 0,-41-78 8,0-1-1,0 0 1,1 0-1,0 0 1,1-1-1,-1 1 1,1-1-1,0 0 1,0-1-1,1 0 1,-1 0-1,1 0 1,0-1-1,0 1 1,11 2-1,-7-3-142,-1-1 0,1 0 0,0 0 0,0-1 0,0-1 0,0 0 0,0 0 0,0-1 0,0 0 0,12-4 0,4-3-6691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0:22.18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 24575,'0'10'0,"0"1"0,1 0 0,0-1 0,0 1 0,1 0 0,0-1 0,7 17 0,-7-23 0,1 1 0,0 0 0,0-1 0,0 1 0,1-1 0,-1 0 0,1 0 0,0 0 0,0-1 0,1 1 0,-1-1 0,1 0 0,-1 0 0,1-1 0,0 1 0,9 2 0,26 11 0,0 2 0,-2 2 0,0 1 0,-1 2 0,-1 1 0,-2 2 0,0 2 0,33 35 0,-64-60 0,0 0 0,0 0 0,0 1 0,0-1 0,0 1 0,-1 0 0,0 0 0,1 0 0,-1 0 0,-1 0 0,1 0 0,-1 1 0,0-1 0,0 0 0,0 1 0,0-1 0,-1 1 0,1-1 0,-1 1 0,-1 0 0,1-1 0,-1 1 0,1-1 0,-1 0 0,0 1 0,-1-1 0,-2 7 0,-1-2 0,0-1 0,-1 1 0,0-1 0,0 0 0,-1 0 0,0-1 0,-1 0 0,1 0 0,-1-1 0,0 0 0,-12 6 0,-29 20 0,1 3 0,2 1 0,-71 74 0,92-75-1365,18-17-5461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41.4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0 284 24575,'8'-1'0,"-1"0"0,1-1 0,-1 0 0,1 0 0,-1-1 0,0 0 0,0 0 0,0 0 0,0-1 0,-1 0 0,1-1 0,-1 1 0,0-1 0,-1 0 0,1-1 0,7-9 0,3-4 0,-1 0 0,-2 0 0,0-1 0,12-25 0,-15 21 0,-9 18 0,1 1 0,0 0 0,0 0 0,0-1 0,0 2 0,1-1 0,0 0 0,0 0 0,0 1 0,1-1 0,0 1 0,7-6 0,-10 10 0,-1 0 0,1 1 0,0-1 0,0 1 0,0-1 0,0 1 0,-1-1 0,1 1 0,0-1 0,-1 1 0,1 0 0,0-1 0,-1 1 0,1 0 0,-1 0 0,1-1 0,-1 1 0,1 0 0,-1 0 0,1 0 0,-1 0 0,0-1 0,0 1 0,1 0 0,-1 0 0,0 0 0,0 0 0,0 0 0,0 0 0,0 1 0,4 37 0,-4-37 0,0 399 0,-15-264 0,8-98 0,2 0 0,2 1 0,3 49 0,5-65-1365,1-5-5461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41.8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24 154 24575,'-23'-63'0,"23"60"0,0-1 0,0 1 0,0-1 0,0 1 0,1-1 0,-1 1 0,1-1 0,0 1 0,0-1 0,0 1 0,0 0 0,1-1 0,-1 1 0,1 0 0,0 0 0,0 0 0,0 0 0,0 1 0,1-1 0,-1 1 0,1-1 0,0 1 0,-1 0 0,1 0 0,0 0 0,0 0 0,0 0 0,1 1 0,-1-1 0,0 1 0,1 0 0,-1 0 0,0 0 0,1 1 0,-1-1 0,1 1 0,0 0 0,4 0 0,-2-1 0,1 1 0,-1 0 0,0 1 0,1-1 0,-1 1 0,0 1 0,1-1 0,-1 1 0,0 0 0,0 0 0,0 1 0,-1 0 0,1 0 0,-1 0 0,1 0 0,-1 1 0,0 0 0,0 0 0,-1 1 0,1-1 0,3 7 0,-5-6 0,0 0 0,0 0 0,-1 1 0,1-1 0,-2 1 0,1 0 0,-1 0 0,1 0 0,-2-1 0,1 1 0,-1 0 0,1 0 0,-2 0 0,1 0 0,-1 0 0,0 0 0,0 0 0,0 0 0,-1 0 0,0-1 0,0 1 0,0-1 0,-1 1 0,-5 6 0,7-11 0,1 1 0,-1-1 0,0 0 0,0 0 0,1 1 0,-1-1 0,1 0 0,-1 0 0,1 1 0,0-1 0,-1 1 0,1-1 0,0 0 0,0 1 0,0-1 0,0 1 0,0-1 0,0 1 0,0-1 0,1 0 0,-1 1 0,0-1 0,1 0 0,0 3 0,26 21 0,3 2 0,-22-16 0,-1 1 0,0 0 0,0 0 0,-1 1 0,-1 0 0,0 0 0,-1 0 0,0 1 0,-1 0 0,0-1 0,0 24 0,-2-26 0,-2 0 0,0-1 0,0 1 0,-1 0 0,0-1 0,-1 1 0,0-1 0,-1 0 0,0 0 0,0 0 0,-1-1 0,0 1 0,-1-1 0,0 0 0,-12 13 0,3-6-455,-1-1 0,-27 21 0,23-22-6371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42.2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57 24575,'39'-23'0,"-34"19"0,0 0 0,0 1 0,0 0 0,1 0 0,-1 0 0,1 0 0,0 1 0,0 0 0,0 0 0,0 1 0,0 0 0,0 0 0,0 0 0,0 1 0,1 0 0,-1 0 0,8 1 0,-4 2 0,0 0 0,0 1 0,0 1 0,0-1 0,-1 2 0,0-1 0,0 1 0,0 0 0,0 1 0,-1 0 0,0 1 0,-1 0 0,0 0 0,0 0 0,-1 1 0,0 0 0,0 0 0,-1 0 0,8 21 0,-3-5 0,0 0 0,-2 1 0,-1 0 0,-2 0 0,0 0 0,2 53 0,-6-31 0,2-3 0,-2 0 0,-3 0 0,-1 0 0,-14 66 0,6-77-1365,-1-6-5461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05.6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24575,'2'48'0,"3"0"0,19 82 0,-13-81 0,-3 0 0,4 69 0,-15 67 0,6 108 0,-3-291-50,0-1-1,0 0 1,0 1-1,0-1 0,0 0 1,0 1-1,0-1 1,1 0-1,-1 1 1,0-1-1,1 0 0,-1 1 1,1-1-1,0 0 1,-1 0-1,1 0 1,0 1-1,0-1 0,0 0 1,0 0-1,0 0 1,0 0-1,0-1 1,0 1-1,0 0 1,1 0-1,11-1-6775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06.2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29 218 24575,'-2'0'0,"1"-1"0,-1 0 0,1 0 0,-1 1 0,1-1 0,0 0 0,-1 0 0,1-1 0,0 1 0,0 0 0,0 0 0,0 0 0,0-1 0,0 1 0,0-1 0,0 1 0,0-1 0,1 1 0,-1-1 0,1 1 0,-1-1 0,1 1 0,0-1 0,-1 0 0,1 1 0,0-1 0,0-1 0,-4-48 0,5 46 0,-1-1 0,1 0 0,0 1 0,1-1 0,-1 1 0,1-1 0,0 1 0,1-1 0,-1 1 0,1 0 0,0 0 0,0 1 0,1-1 0,-1 0 0,1 1 0,0 0 0,0 0 0,1 0 0,-1 1 0,1-1 0,0 1 0,0 0 0,0 1 0,0-1 0,0 1 0,1 0 0,-1 0 0,1 0 0,-1 1 0,10-1 0,-5 0 0,0 0 0,-1 1 0,1 1 0,0 0 0,0 0 0,0 1 0,-1 0 0,1 0 0,0 1 0,-1 1 0,1 0 0,-1 0 0,0 0 0,0 1 0,0 1 0,-1 0 0,12 8 0,-13-7 0,0 0 0,-1 1 0,-1 0 0,1 0 0,-1 0 0,0 1 0,-1 0 0,1 0 0,-2 0 0,1 0 0,-1 1 0,3 13 0,-4-16 0,-1 0 0,-1 1 0,1-1 0,-1 0 0,0 0 0,0 0 0,0 1 0,-1-1 0,0 0 0,-1 0 0,1 0 0,-1 0 0,0 0 0,-1 0 0,1-1 0,-1 1 0,0-1 0,-7 10 0,2-6 0,-1 1 0,0-1 0,-1-1 0,0 0 0,0 0 0,0-1 0,-1-1 0,0 1 0,0-2 0,-1 1 0,-23 6 0,47-13 0,0 1 0,1 1 0,-1 0 0,0 0 0,0 1 0,0 1 0,0 0 0,0 1 0,12 5 0,-13-4 0,0 0 0,0 1 0,0 1 0,-1 0 0,0 0 0,0 1 0,-1 0 0,0 1 0,-1 0 0,0 1 0,0-1 0,-1 1 0,10 17 0,-9-10 0,0 0 0,0 0 0,-2 1 0,0 0 0,-1 1 0,-1-1 0,0 1 0,0 23 0,-3-36 3,-1-1 0,1 1-1,-1-1 1,-1 1 0,1-1 0,-1 1-1,0-1 1,0 0 0,0 1 0,-1-1-1,0 0 1,0 0 0,0 0-1,-1 0 1,0 0 0,0 0 0,0-1-1,0 0 1,-1 1 0,0-1-1,1 0 1,-2-1 0,1 1 0,0-1-1,-1 0 1,1 0 0,-1 0 0,0 0-1,0-1 1,0 0 0,0 0-1,-1 0 1,-5 0 0,-17 4-139,0-2 1,0-1-1,0-2 1,-1 0-1,-33-5 1,27 3-510,8 0-6181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42.8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24575,'15'1'0,"0"0"0,-1 1 0,1 1 0,-1 1 0,1 0 0,-1 0 0,0 2 0,-1 0 0,21 12 0,15 12 0,52 43 0,-14-11 0,54 43-13,-87-64-1339,-33-25-5474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43.5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1 329 24575,'-1'1'0,"1"1"0,0 0 0,0 0 0,1 0 0,-1 0 0,0-1 0,1 1 0,-1 0 0,1 0 0,-1-1 0,1 1 0,0 0 0,0-1 0,0 1 0,0-1 0,0 1 0,0-1 0,0 1 0,0-1 0,1 0 0,-1 1 0,0-1 0,4 2 0,-2-2 0,0 0 0,0 0 0,1 0 0,-1 0 0,0 0 0,1-1 0,-1 1 0,0-1 0,1 0 0,-1 0 0,1 0 0,3-1 0,4-1 0,0-1 0,-1 0 0,1 0 0,-1-1 0,1 0 0,-1-1 0,12-7 0,144-94 0,57-40 0,-192 124-682,59-30-1,-63 40-6143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44.1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1 523 24575,'1'-8'0,"0"-1"0,0 1 0,1-1 0,1 1 0,-1 0 0,1 0 0,1 0 0,-1 0 0,1 0 0,7-9 0,55-70 0,-64 84 0,33-40 30,2 2 0,2 2 0,86-68 0,-106 94-144,0 0 0,0 2-1,1 0 1,1 1 0,0 1 0,0 1-1,0 1 1,1 1 0,0 1 0,1 1-1,-1 1 1,32-1 0,-28 4-6712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15.9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1 401 24575,'3'3'0,"1"0"0,0 0 0,0-1 0,0 1 0,0-1 0,0 0 0,1 0 0,-1 0 0,1-1 0,-1 1 0,1-1 0,-1 0 0,1-1 0,0 1 0,0-1 0,-1 0 0,1 0 0,0 0 0,8-2 0,-5 0 0,-1 1 0,1-1 0,-1-1 0,1 1 0,-1-1 0,0-1 0,0 1 0,0-1 0,-1 0 0,1-1 0,6-6 0,3-6 0,0-1 0,-2-1 0,14-22 0,19-26 0,-10 20 0,56-95 0,-72 112 0,-21 29 0,0 1 0,0 0 0,0 0 0,0 0 0,0 0 0,1 0 0,-1 0 0,0 0 0,0 0 0,0 0 0,0 0 0,0 0 0,0-1 0,0 1 0,0 0 0,1 0 0,-1 0 0,0 0 0,0 0 0,0 0 0,0 0 0,0 0 0,0 0 0,0 0 0,1 0 0,-1 0 0,0 0 0,0 0 0,0 0 0,0 0 0,0 0 0,0 0 0,0 0 0,0 1 0,1-1 0,-1 0 0,0 0 0,0 0 0,0 0 0,0 0 0,0 0 0,0 0 0,0 0 0,0 0 0,0 0 0,1 0 0,-1 1 0,0-1 0,0 0 0,0 0 0,0 0 0,0 0 0,0 0 0,0 0 0,0 0 0,0 0 0,0 1 0,0-1 0,0 0 0,0 0 0,0 0 0,0 0 0,0 0 0,0 0 0,-4 23 0,-37 160 0,8 2 0,8 1 0,-2 370 0,27-548-124,-1-1 0,2 1 0,-1-1 0,1 1 0,0 0 0,1-1-1,0 1 1,0-1 0,1 0 0,5 11 0,5 1-6702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16.3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0 441 24575,'1'-4'0,"1"-1"0,-1 1 0,1-1 0,0 1 0,0 0 0,0 0 0,1 0 0,-1 0 0,1 0 0,0 0 0,0 1 0,0-1 0,6-3 0,2-5 0,96-102 0,-73 81 0,-1-1 0,-1-1 0,-2-3 0,47-76 0,-95 167 0,-22 105 0,37-146 0,-56 323 0,0 0 0,50-279-682,-24 82-1,25-113-6143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0:23.06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24575,'2'11'0,"1"-1"0,0 0 0,1 0 0,-1 0 0,2 0 0,0-1 0,0 0 0,10 14 0,-8-12 0,26 36 0,2-1 0,2-1 0,65 58 0,39 47 0,-42-27 0,159 178 0,-230-264-1365,-19-19-5461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44.4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24575,'40'0'0,"-5"-1"0,1 2 0,-1 1 0,34 7 0,-57-7 0,0 2 0,0-1 0,-1 1 0,1 1 0,-1 0 0,0 1 0,-1 0 0,1 1 0,-1 0 0,0 0 0,-1 1 0,12 13 0,-5-5-103,3 4 182,0 1-1,17 26 1,-31-39-215,0-1 0,-1 1 0,0 1-1,-1-1 1,1 0 0,-2 1 0,1 0 0,-1 0-1,0 0 1,0 13 0,-1 3-6690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47.0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168 203 24575,'0'-5'0,"-1"0"0,1 0 0,-1 1 0,0-1 0,-1 1 0,1-1 0,-5-8 0,3 11 0,12 26 0,45 113 0,-32-77 0,38 74 0,-39-105 0,-13-23 0,-13-21 0,-40-86 0,-65-158 0,105 245 0,0 1 0,-1 0 0,0 1 0,-1-1 0,0 1 0,-1 1 0,0-1 0,-1 1 0,-1 1 0,1 0 0,-2 0 0,-13-10 0,23 19-62,0 0 0,-1 0 0,1 0 0,-1 1 0,1-1 0,-1 0 0,1 1 0,-1-1 0,1 1 0,-1-1 0,1 1 0,-1 0-1,0 0 1,1 0 0,-1 0 0,0 0 0,1 0 0,-1 0 0,1 0 0,-1 1 0,-3 0 0,-9 8-6764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48.9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1 487 24575,'1'-9'0,"0"1"0,1-1 0,1 1 0,-1 0 0,1 0 0,5-9 0,1-4 0,57-162 0,2 39 0,-48 105 0,-16 32-100,-4 5-5,1 0-1,0 0 1,0 0 0,0 0-1,0 0 1,0 0-1,1 1 1,-1-1-1,0 0 1,1 1-1,3-3 1,1 3-6721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27.8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70 157 24575,'-2'0'0,"0"0"0,1 0 0,-1 0 0,0 0 0,1 0 0,-1 0 0,0-1 0,1 1 0,-1 0 0,0-1 0,1 0 0,-1 1 0,1-1 0,-1 0 0,1 0 0,-1 0 0,1 0 0,0 0 0,-1 0 0,1 0 0,0 0 0,0-1 0,0 1 0,0 0 0,0-1 0,0 1 0,0-1 0,1 1 0,-1-1 0,0 1 0,1-1 0,-1 0 0,1 1 0,-1-1 0,1-2 0,0 1 0,0 0 0,0 0 0,0 0 0,1 0 0,-1 0 0,1 0 0,0 0 0,0 0 0,0 0 0,0 1 0,0-1 0,1 0 0,-1 1 0,1-1 0,0 1 0,0-1 0,0 1 0,0 0 0,3-3 0,5-2 0,0-1 0,1 2 0,0-1 0,0 2 0,1 0 0,0 0 0,0 1 0,20-5 0,-23 7 0,0 0 0,1 1 0,-1 0 0,0 0 0,1 1 0,-1 0 0,0 1 0,1 0 0,-1 0 0,0 1 0,0 0 0,11 5 0,-16-5 0,-1 0 0,0 1 0,1-1 0,-1 1 0,0 0 0,-1 0 0,1 0 0,-1 0 0,1 0 0,-1 0 0,0 1 0,0-1 0,0 1 0,-1-1 0,1 1 0,-1 0 0,0 0 0,0 0 0,0 0 0,0 0 0,-1 0 0,0 0 0,1 0 0,-2 0 0,0 6 0,1 0 0,-1 1 0,-1 0 0,0 0 0,0-1 0,-1 1 0,-1-1 0,0 0 0,-6 13 0,-23 27 0,-1-1 0,-60 64 0,15-20 0,61-72 0,9-12 0,1 1 0,0 1 0,0-1 0,1 1 0,-10 20 0,16-29 0,0 0 0,1 0 0,-1 1 0,1-1 0,-1 0 0,1 0 0,0 1 0,0-1 0,0 0 0,0 0 0,0 1 0,0-1 0,1 0 0,-1 0 0,1 1 0,-1-1 0,1 0 0,0 0 0,0 0 0,0 0 0,0 0 0,0 0 0,1 0 0,-1 0 0,1-1 0,-1 1 0,1 0 0,-1-1 0,1 1 0,0-1 0,0 0 0,0 1 0,0-1 0,0 0 0,0 0 0,0 0 0,0 0 0,0-1 0,3 1 0,16 5 0,1-1 0,0-1 0,0-1 0,0-1 0,0-1 0,0-1 0,38-4 0,2 1 0,-7-4-1365,-36 0-5461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28.4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113 34 24575,'68'1'0,"-38"1"0,1-1 0,-1-2 0,54-8 0,-60-1 0,-24 10 0,0-1 0,0 1 0,-1-1 0,1 1 0,0 0 0,0-1 0,-1 1 0,1-1 0,0 1 0,-1 0 0,1-1 0,0 1 0,-1 0 0,1-1 0,0 1 0,-1 0 0,1 0 0,-1 0 0,1-1 0,0 1 0,-1 0 0,1 0 0,-1 0 0,1 0 0,-1 0 0,1-1 0,-1 1 0,0 0 0,-50-7 0,27 5 0,0 2 0,1 0 0,-44 8 0,61-7 0,0 0 0,0 0 0,1 1 0,-1-1 0,0 2 0,1-1 0,-1 1 0,1-1 0,0 1 0,0 1 0,0-1 0,1 1 0,-1 0 0,1 0 0,-1 0 0,2 1 0,-1-1 0,0 1 0,1 0 0,-6 10 0,9-13 0,-1 0 0,1 0 0,0 0 0,0-1 0,0 1 0,0 0 0,0 0 0,0 0 0,0 0 0,1 0 0,-1 0 0,1-1 0,-1 1 0,1 0 0,0 0 0,0-1 0,0 1 0,0 0 0,0-1 0,0 1 0,0-1 0,0 0 0,0 1 0,1-1 0,-1 0 0,1 1 0,-1-1 0,1 0 0,-1 0 0,1 0 0,0-1 0,2 2 0,9 5 0,0-1 0,27 10 0,-32-14 0,74 25 0,-35-13 0,68 30 0,-102-38 0,0 1 0,-1 0 0,0 0 0,-1 1 0,0 1 0,0 0 0,0 1 0,-1 0 0,16 21 0,-22-25 0,0 0 0,-1 0 0,1 1 0,-1-1 0,0 1 0,-1 0 0,0-1 0,0 1 0,-1 0 0,1 1 0,-1-1 0,-1 0 0,0 0 0,0 0 0,0 0 0,-1 1 0,0-1 0,0 0 0,0 0 0,-1 0 0,-1 0 0,1-1 0,-1 1 0,0 0 0,0-1 0,-1 0 0,0 0 0,0 0 0,0 0 0,-8 7 0,2-3 0,0 0 0,0 0 0,-1-1 0,0 0 0,-1-1 0,0-1 0,0 0 0,-1 0 0,0-1 0,0-1 0,0 0 0,-1-1 0,1 0 0,-24 3 0,5-5 0,0-1 0,-56-6 0,71 3 0,0-1 0,1 0 0,0-2 0,0 0 0,0 0 0,0-2 0,-14-7 0,12 1-1365,5 1-5461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49.4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24575,'2'4'0,"0"1"0,0-1 0,1 0 0,0 0 0,0 0 0,0 0 0,0 0 0,1-1 0,-1 1 0,1-1 0,0 0 0,5 3 0,6 7 0,102 86 0,-76-67 0,-3 1 0,-1 1 0,33 40 0,57 60 0,-86-95 0,61 76 0,-68-68-1365,-19-30-5461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51.0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0 584 24575,'6'-1'0,"0"0"0,0 0 0,0 0 0,-1 0 0,1-1 0,0 0 0,-1 0 0,1-1 0,-1 1 0,0-1 0,0 0 0,0-1 0,0 1 0,-1-1 0,1 0 0,-1 0 0,5-7 0,8-9 0,-1-2 0,21-37 0,-21 31 0,129-257 0,-106 200 0,-39 84-47,1-1 0,-1 0 0,1 1 0,-1-1 0,1 0 0,0 1 0,0-1 0,0 1 0,0-1-1,0 1 1,0 0 0,0-1 0,0 1 0,0 0 0,1 0 0,-1 0 0,0 0 0,1 0 0,-1 0 0,1 0 0,0 0 0,-1 1-1,1-1 1,-1 0 0,1 1 0,0 0 0,0-1 0,3 1 0,5 4-6779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51.4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24575,'0'0'0,"0"0"0,0 0 0,0 0 0,1-1 0,-1 1 0,0 0 0,0 0 0,0 0 0,0-1 0,1 1 0,-1 0 0,0 0 0,0 0 0,0 0 0,1 0 0,-1 0 0,0-1 0,0 1 0,1 0 0,-1 0 0,0 0 0,0 0 0,1 0 0,-1 0 0,0 0 0,0 0 0,1 0 0,-1 0 0,0 0 0,0 0 0,1 0 0,-1 0 0,0 0 0,0 1 0,1-1 0,-1 0 0,0 0 0,0 0 0,0 0 0,1 0 0,-1 0 0,0 1 0,0-1 0,0 0 0,1 0 0,-1 0 0,0 1 0,17 9 0,-14-8 0,32 21 0,-2 1 0,0 2 0,-2 2 0,48 52 0,92 140 0,-45-54 0,-122-162-195,0 1 0,-1-1 0,1 1 0,-1 0 0,-1 0 0,5 10 0,-4-1-6631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06.3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0 24575,'-1'15'0,"1"1"0,1-1 0,0 0 0,1 0 0,1 0 0,0 0 0,1-1 0,6 16 0,3 8 0,-1 0 0,11 67 0,7 26 0,-11-59 42,14 38-1449,-23-83-5419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06.9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170 45 24575,'27'-1'0,"1"0"0,0-2 0,-1-1 0,0-2 0,0 0 0,40-15 0,-64 19 0,-8 3 0,-22 6 0,-40 18 0,21-3 0,-45 24 0,82-41 0,1 0 0,0 0 0,0 1 0,1 0 0,0 1 0,0 0 0,-9 12 0,15-18 0,1 0 0,-1 0 0,1 0 0,0 0 0,-1 1 0,1-1 0,0 0 0,0 0 0,0 1 0,0-1 0,0 0 0,0 0 0,0 1 0,0-1 0,1 0 0,-1 0 0,0 0 0,1 1 0,-1-1 0,1 0 0,-1 0 0,1 0 0,0 0 0,-1 0 0,1 0 0,0 0 0,0 0 0,0 0 0,0 0 0,-1 0 0,1-1 0,0 1 0,1 0 0,-1-1 0,0 1 0,0-1 0,0 1 0,0-1 0,2 1 0,57 23 0,-51-21 0,89 23 0,-72-21 0,0 1 0,-1 2 0,30 12 0,-48-17 0,0 1 0,0 0 0,0 0 0,-1 1 0,1 0 0,-1 0 0,0 0 0,-1 1 0,1 0 0,-1 0 0,0 0 0,0 1 0,-1 0 0,7 13 0,-9-16 0,0 0 0,-1 0 0,1 1 0,-1-1 0,1 1 0,-1 0 0,-1-1 0,1 1 0,-1 0 0,1-1 0,-1 1 0,-1 0 0,1 0 0,-1-1 0,0 1 0,0 0 0,0-1 0,-2 6 0,0-5 0,0 0 0,-1-1 0,1 1 0,-1-1 0,0 1 0,0-1 0,0 0 0,0-1 0,-1 1 0,0-1 0,0 0 0,0 0 0,0 0 0,-10 4 0,-8 0 0,1-1 0,-1 0 0,0-2 0,0-1 0,-38 1 0,32-2 0,1 0 0,-1 2 0,-30 8 0,38-6-104,-57 22-1157,56-17-5565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0:23.39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1 548 24575,'0'-7'0,"1"1"0,0-1 0,0 0 0,1 1 0,0-1 0,0 1 0,0-1 0,1 1 0,0 0 0,8-12 0,47-55 0,-35 47 0,155-162 0,-106 118 0,-61 57-170,1 1-1,0 1 0,1 0 1,0 1-1,1 0 0,0 1 1,30-15-1,-21 16-6655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07.5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418 12 24575,'0'-1'0,"0"1"0,0-1 0,0 1 0,0-1 0,0 1 0,0-1 0,0 1 0,0-1 0,1 1 0,-1-1 0,0 1 0,0 0 0,0-1 0,1 1 0,-1-1 0,0 1 0,1 0 0,-1-1 0,0 1 0,1 0 0,-1-1 0,0 1 0,1 0 0,-1 0 0,1-1 0,-1 1 0,1 0 0,-1 0 0,0 0 0,2-1 0,-2 1 0,0 0 0,0 0 0,0 0 0,0 0 0,1 0 0,-1 0 0,0 0 0,0 0 0,0 0 0,0 0 0,1 0 0,-1 1 0,0-1 0,0 0 0,0 0 0,0 0 0,1 0 0,-1 0 0,0 0 0,0 0 0,0 0 0,0 1 0,0-1 0,0 0 0,1 0 0,-1 0 0,0 0 0,0 0 0,0 1 0,0-1 0,0 0 0,0 0 0,0 0 0,0 0 0,0 1 0,0-1 0,0 0 0,0 0 0,0 0 0,0 0 0,0 1 0,0-1 0,0 0 0,0 0 0,0 0 0,0 1 0,0-1 0,0 0 0,0 0 0,0 0 0,0 0 0,0 0 0,0 1 0,-1-1 0,1 0 0,0 0 0,0 0 0,0 0 0,0 0 0,0 1 0,0-1 0,-1 0 0,1 0 0,0 0 0,0 0 0,0 0 0,0 0 0,-1 0 0,1 0 0,-86 94 0,52-59 0,-51 67 0,-125 181-1365,197-264-5461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08.1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24575,'0'12'0,"1"-1"0,1 0 0,0 1 0,0-1 0,1 0 0,1 0 0,0 0 0,0-1 0,1 1 0,10 15 0,7 7 0,47 52 0,-30-38 0,-6-8-84,-18-22-129,0 0-1,-2 0 1,0 2-1,-1 0 1,10 20-1,-15-18-6612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10.8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155 188 24575,'0'0'0,"-1"0"0,0 0 0,0 0 0,1 0 0,-1 0 0,0 0 0,0 0 0,1 1 0,-1-1 0,0 0 0,1 1 0,-1-1 0,0 0 0,1 1 0,-1-1 0,1 1 0,-1-1 0,0 1 0,1-1 0,-1 1 0,1-1 0,0 1 0,-1-1 0,1 1 0,-1 0 0,1-1 0,0 1 0,-1 0 0,1-1 0,0 1 0,0 0 0,0 0 0,0-1 0,-1 1 0,1 0 0,0 0 0,0-1 0,0 1 0,1 0 0,-1 0 0,0-1 0,0 1 0,0 0 0,0-1 0,1 1 0,-1 0 0,0-1 0,1 1 0,-1 0 0,0-1 0,1 2 0,20 37 0,-20-37 0,43 68 0,-2-5 0,58 120 0,-90-161 0,0 0 0,-2 0 0,-1 1 0,-1 0 0,-2 0 0,0 0 0,-1 1 0,-2-1 0,-2 33 0,1-53 0,0-1 0,-1 1 0,0-1 0,0 1 0,0-1 0,0 0 0,-1 0 0,0 1 0,0-1 0,0 0 0,0 0 0,-1-1 0,1 1 0,-1 0 0,0-1 0,0 0 0,0 1 0,-1-1 0,1 0 0,-1-1 0,1 1 0,-1-1 0,0 0 0,0 0 0,0 0 0,-1 0 0,1 0 0,0-1 0,-1 0 0,1 0 0,0 0 0,-1-1 0,1 1 0,-1-1 0,1 0 0,-8-1 0,1 0 0,1 0 0,-1 0 0,1-1 0,-1 0 0,1-1 0,0 0 0,0-1 0,0 0 0,1-1 0,-1 0 0,1 0 0,0-1 0,1 0 0,-1 0 0,-7-9 0,9 8 0,1-1 0,1 0 0,-1 0 0,1 0 0,1 0 0,-1-1 0,2 0 0,-1 0 0,1 0 0,0 0 0,-2-20 0,4 24 0,1-1 0,-1 1 0,1-1 0,1 0 0,-1 1 0,1-1 0,0 1 0,0-1 0,0 1 0,1-1 0,0 1 0,0 0 0,1 0 0,-1 0 0,1 0 0,0 0 0,0 0 0,1 1 0,-1 0 0,1-1 0,7-5 0,28-18 0,55-32 0,-68 46 0,-1-1 0,0-2 0,-1 0 0,-1-2 0,-1 0 0,35-39 0,-55 55 0,12-14 0,-1-1 0,-1 0 0,14-28 0,-23 41 0,-1 0 0,0 0 0,0-1 0,-1 1 0,1 0 0,-1-1 0,0 1 0,-1-1 0,1 1 0,-1-1 0,0 0 0,-1 1 0,1-1 0,-1 1 0,0-1 0,0 1 0,-1 0 0,1-1 0,-4-4 0,-3-3 0,0 1 0,0 0 0,-2 1 0,1 0 0,-1 1 0,-1 0 0,0 0 0,-1 1 0,1 0 0,-2 1 0,1 1 0,-1 0 0,0 1 0,0 0 0,-21-6 0,7 4 0,1 1 0,-1 0 0,-1 3 0,1 0 0,-1 2 0,0 0 0,-36 4 0,62-2 0,-1 0 0,0 1 0,0-1 0,1 0 0,-1 1 0,1 0 0,-1 0 0,0 0 0,1 0 0,-1 0 0,1 0 0,0 1 0,-1-1 0,1 1 0,0-1 0,0 1 0,0 0 0,0 0 0,0 0 0,1 0 0,-1 0 0,1 1 0,-1-1 0,1 0 0,0 1 0,-1-1 0,1 1 0,1-1 0,-1 1 0,0 0 0,1-1 0,-1 1 0,1 5 0,0-2 0,0 0 0,0 0 0,1 0 0,0 0 0,0 0 0,1 0 0,0 0 0,0-1 0,0 1 0,1-1 0,-1 1 0,1-1 0,1 0 0,5 7 0,26 32-1365,-22-24-5461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11.9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1 262 24575,'11'-1'0,"0"0"0,0 0 0,0-1 0,0-1 0,-1 1 0,1-2 0,0 0 0,-1 0 0,0-1 0,0 0 0,0 0 0,-1-1 0,17-14 0,2-6 0,0-1 0,39-51 0,-9 11 0,-73 105 0,2 0 0,2 1 0,-13 80 0,17-23 0,7 122 0,2-103 0,3-60-1365,2-36-5461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12.3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57 24575,'22'-2'0,"-1"-1"0,1-1 0,-1 0 0,29-11 0,-5 1 0,-40 13 0,6-2 0,1 0 0,-1 0 0,1 1 0,-1 1 0,17-1 0,-25 3 0,0-1 0,0 0 0,0 1 0,-1-1 0,1 1 0,0 0 0,0 0 0,-1 0 0,1 0 0,-1 1 0,1-1 0,-1 1 0,0 0 0,1-1 0,-1 1 0,0 0 0,0 0 0,0 0 0,0 0 0,-1 1 0,1-1 0,0 1 0,-1-1 0,0 1 0,0-1 0,0 1 0,2 4 0,2 17 0,-1 0 0,-1 1 0,-1 0 0,-1 0 0,-2-1 0,-4 41 0,0 20 0,7 44 0,-5 98 0,-2-202-1365,-1-6-5461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12.6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50 24575,'5'0'0,"13"0"0,7 0 0,6 0 0,2 0 0,1-5 0,0-2 0,-1-5 0,-1 0 0,0 1 0,-6 9 0,-7 4-8191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15.0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577 1 24575,'-3'0'0,"0"1"0,1-1 0,-1 1 0,0 0 0,0 0 0,1 0 0,-1 1 0,1-1 0,-1 1 0,1-1 0,0 1 0,-1 0 0,1 0 0,-2 2 0,-31 35 0,27-30 0,-30 39 0,2 2 0,2 1 0,-43 88 0,-58 175 0,119-272 0,12-34-59,-4 14 121,-2 0 0,-19 34 1,25-51-163,1 0 1,-1 0-1,0 0 1,0 0-1,-1-1 1,1 1-1,-1-1 1,0 0-1,0-1 1,-1 1-1,1-1 1,-1 0-1,1 0 0,-13 3 1,-5 0-6727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15.4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0 185 24575,'9'-1'0,"0"0"0,-1 0 0,1-1 0,-1 0 0,1-1 0,-1 0 0,0 0 0,0-1 0,0 0 0,-1 0 0,9-7 0,14-12 0,35-32 0,-43 36 0,-16 13 0,1 0 0,-1 0 0,2 0 0,-1 1 0,1 0 0,9-5 0,-16 9 0,0 1 0,1-1 0,-1 1 0,0-1 0,1 1 0,-1-1 0,1 1 0,-1 0 0,0 0 0,1 0 0,-1 0 0,1 0 0,-1 0 0,1 0 0,-1 0 0,1 0 0,-1 1 0,0-1 0,1 1 0,-1-1 0,0 1 0,1-1 0,-1 1 0,0 0 0,0 0 0,0-1 0,1 1 0,-1 0 0,0 0 0,0 0 0,0 0 0,-1 1 0,1-1 0,0 0 0,0 0 0,0 0 0,-1 1 0,1-1 0,-1 0 0,1 1 0,0 1 0,4 19 0,-1 1 0,0-1 0,-2 1 0,0 0 0,-2-1 0,0 1 0,-5 29 0,1 18 0,1-9-108,1 70 342,2-120-400,1 1 0,1-1 1,0 0-1,0 0 0,1 0 1,1-1-1,0 1 1,10 19-1,-4-15-6660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16.0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24575,'3'1'0,"-1"0"0,1 1 0,-1 0 0,1-1 0,-1 1 0,0 0 0,1 0 0,-1 0 0,0 0 0,0 1 0,-1-1 0,1 1 0,0-1 0,-1 1 0,1-1 0,1 6 0,2 1 0,23 43 0,-1 2 0,-3 2 0,17 59 0,35 82 0,-63-172-170,-2 0-1,-1 1 0,-1 1 1,-1 0-1,-2 0 0,0 0 1,1 32-1,-6-33-6655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16.4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0 253 24575,'3'0'0,"0"-1"0,0 0 0,0 1 0,0-1 0,0 0 0,0-1 0,0 1 0,-1 0 0,1-1 0,0 0 0,-1 1 0,1-1 0,-1 0 0,0 0 0,0-1 0,1 1 0,-1 0 0,1-3 0,36-56 0,-26 37 0,11-16 0,-8 13 0,27-35 0,-43 61 0,0 1 0,0-1 0,0 1 0,1 0 0,-1-1 0,0 1 0,0-1 0,1 1 0,-1 0 0,0-1 0,1 1 0,-1 0 0,0 0 0,1-1 0,-1 1 0,0 0 0,1 0 0,-1-1 0,1 1 0,-1 0 0,1 0 0,-1 0 0,0 0 0,1 0 0,-1 0 0,1 0 0,-1-1 0,1 1 0,-1 1 0,1-1 0,-1 0 0,0 0 0,1 0 0,-1 0 0,1 0 0,-1 0 0,1 0 0,-1 1 0,0-1 0,1 0 0,-1 0 0,1 0 0,-1 1 0,10 24 0,-5 32 0,-7 92 0,3 57 0,10-150 120,-10-53-226,0 0 0,0 0 0,0 1 0,0-1 0,1 0 0,-1 0-1,1 0 1,0 0 0,0-1 0,0 1 0,0 0 0,1-1 0,4 4 0,2-2-6720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0:23.992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24575,'3'2'0,"-1"-1"0,1 1 0,-1 0 0,0-1 0,0 1 0,0 0 0,1 1 0,-2-1 0,1 0 0,0 0 0,0 1 0,-1-1 0,2 4 0,4 4 0,4 3 0,1-1 0,0-1 0,1 0 0,22 15 0,21 17 0,6 8 0,1-4 0,72 42 0,43 31 0,-130-85 0,-3 3 0,70 73 0,-114-110 4,0 0 0,0 0 0,0 0 0,0 0 0,0 0 0,0 0 0,0 0 0,-1 0 0,1 0 0,-1 0 0,1 0 0,0 0 1,-1 1-1,0-1 0,1 0 0,-1 0 0,0 1 0,0-1 0,0 0 0,1 1 0,-1-1 0,-1 0 0,1 0 0,0 1 0,0-1 0,0 0 0,-1 2 0,-1-1-91,1-1 0,-1 1 0,1-1 0,-1 1 0,1-1 0,-1 0 0,0 0 0,0 0 0,0 0 0,0 0 1,0 0-1,0 0 0,0-1 0,0 1 0,0-1 0,-3 1 0,-24 3-6739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16.8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0 219 24575,'11'0'0,"-1"-1"0,1-1 0,0 1 0,-1-2 0,1 1 0,-1-1 0,0-1 0,0 0 0,0 0 0,-1-1 0,0 0 0,1-1 0,-2 0 0,11-9 0,-4 1 0,0 0 0,-1-2 0,-1 1 0,0-2 0,-1 0 0,13-25 0,-24 40 0,-1 1 0,1 0 0,0-1 0,-1 1 0,1 0 0,0 0 0,0 0 0,-1 0 0,1-1 0,0 1 0,0 0 0,0 1 0,0-1 0,1 0 0,-1 0 0,0 0 0,0 1 0,0-1 0,1 0 0,-1 1 0,0-1 0,1 1 0,-1 0 0,2-1 0,-2 2 0,0-1 0,1 1 0,-1-1 0,0 1 0,1-1 0,-1 1 0,0 0 0,0 0 0,0 0 0,0 0 0,0 0 0,0 0 0,0 0 0,0 0 0,0 0 0,0 0 0,-1 0 0,2 3 0,2 5 0,0 0 0,-1 0 0,0 0 0,0 0 0,2 18 0,0 66 0,-6 106 0,-2-56 0,3-113-1365,0-3-5461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18.0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24575,'2'0'0,"-1"1"0,0 0 0,0-1 0,1 1 0,-1-1 0,0 1 0,0 0 0,0 0 0,0 0 0,0 0 0,0 0 0,0 0 0,0 0 0,0 0 0,-1 0 0,1 0 0,0 0 0,-1 1 0,1-1 0,-1 0 0,1 0 0,-1 1 0,0-1 0,1 0 0,-1 1 0,0-1 0,0 2 0,6 45 0,-5-41 0,3 302 0,-5-182 0,1-120-170,0 0-1,-1 0 0,0-1 1,0 1-1,0 0 0,-1 0 1,-3 9-1,-9 10-6655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18.5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24575,'6'0'0,"6"0"0,1 5 0,5 2 0,3 5 0,4 5 0,-3 6 0,1-2 0,-4 1 0,0 2 0,2 2 0,2 2 0,-2 1 0,-5 2 0,0-6 0,-2-1 0,-4-5-8191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18.8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0 389 24575,'0'-6'0,"0"-6"0,6-7 0,6-5 0,1-4 0,4-2 0,4-2 0,4 1 0,-2-1 0,-1 5 0,-3 2 0,0 1 0,2-1 0,3 3 0,2 1 0,2 3 0,-4 6-8191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19.5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24575,'12'1'0,"1"0"0,-1 1 0,1 0 0,-1 1 0,0 1 0,0 0 0,-1 1 0,1 0 0,19 11 0,-8-1 0,-1 0 0,0 1 0,28 29 0,37 30 0,-57-51 0,0 2 0,44 52 0,-43-39 0,39 66 0,-60-89 0,-2 1 0,0 0 0,-1 0 0,0 0 0,-1 1 0,-1 0 0,3 25 0,-8-40-80,1-1 0,-1 1-1,0 0 1,0-1 0,-1 1-1,1-1 1,0 1 0,-1-1-1,1 1 1,-1-1 0,0 1 0,0-1-1,0 0 1,0 1 0,-1-1-1,-1 3 1,-9 8-6746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0.8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24 125 24575,'-5'-36'0,"4"31"0,0-1 0,0 1 0,1-1 0,-1 1 0,1 0 0,1-11 0,0 14 0,0 0 0,-1 0 0,1 1 0,0-1 0,0 0 0,0 1 0,0-1 0,0 1 0,0-1 0,0 1 0,1-1 0,-1 1 0,0 0 0,1 0 0,-1 0 0,1 0 0,0 0 0,-1 0 0,1 0 0,0 0 0,-1 0 0,1 1 0,0-1 0,3 0 0,3-1 0,1 0 0,-1 0 0,1 1 0,-1 0 0,1 1 0,-1 0 0,1 0 0,-1 1 0,1 0 0,-1 0 0,1 1 0,-1 0 0,12 5 0,-16-5 0,0 0 0,0 0 0,0 1 0,-1-1 0,1 1 0,-1 0 0,1 0 0,-1 0 0,0 0 0,0 1 0,0-1 0,-1 1 0,1 0 0,-1 0 0,0 0 0,0 0 0,-1 0 0,1 0 0,-1 1 0,1-1 0,-1 0 0,-1 1 0,1-1 0,-1 1 0,0-1 0,0 1 0,0 6 0,-1-4 0,0 1 0,0-1 0,0 1 0,-1-1 0,0 0 0,0 0 0,-1 1 0,0-2 0,0 1 0,-1 0 0,0-1 0,0 1 0,-6 7 0,-3-1 0,-1 0 0,0 0 0,-28 18 0,26-21 0,1 1 0,1 1 0,0 1 0,-24 27 0,36-38 0,0 0 0,0 0 0,0 0 0,0 1 0,1-1 0,-1 0 0,1 1 0,0-1 0,0 1 0,0 0 0,0-1 0,0 1 0,0 0 0,1-1 0,-1 1 0,1 0 0,0 0 0,0 0 0,0-1 0,0 1 0,0 0 0,1 0 0,-1 0 0,1-1 0,0 1 0,0 0 0,0-1 0,0 1 0,0-1 0,0 1 0,1-1 0,0 1 0,-1-1 0,1 0 0,0 0 0,0 0 0,0 0 0,0 0 0,0 0 0,0 0 0,1-1 0,-1 1 0,1-1 0,3 2 0,6 3 0,1-1 0,-1 0 0,1-1 0,0 0 0,0-1 0,0-1 0,1 0 0,16 0 0,31-2-1365,-34-1-5461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1.3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201 29 24575,'58'2'0,"-36"-1"0,-1 0 0,1-1 0,0-1 0,-1-1 0,1-1 0,22-7 0,-44 10 0,1 0 0,-1 0 0,1 0 0,-1 0 0,1 0 0,-1 0 0,1 0 0,-1 0 0,1 0 0,-1 0 0,1-1 0,-1 1 0,0 0 0,1 0 0,-1-1 0,1 1 0,-1 0 0,0 0 0,1-1 0,-1 1 0,0 0 0,1-1 0,-1 1 0,0-1 0,1 1 0,-1 0 0,0-1 0,0 1 0,0-1 0,1 0 0,-15-4 0,-28 2 0,22 4 0,1 0 0,-1 2 0,1 1 0,-24 7 0,33-8 0,0 0 0,0 1 0,1 0 0,-1 1 0,1 0 0,0 0 0,1 1 0,-1 1 0,-13 12 0,20-17 0,0 0 0,0 1 0,0-1 0,0 0 0,0 1 0,1 0 0,-1-1 0,1 1 0,-1 0 0,1 0 0,0 0 0,0 0 0,1 0 0,-1 0 0,1 0 0,-1 0 0,1 0 0,0 0 0,0 1 0,0-1 0,1 4 0,1-3 0,-1 0 0,1 0 0,0 0 0,0 0 0,0 0 0,1-1 0,0 1 0,-1-1 0,1 1 0,0-1 0,1 0 0,-1 0 0,5 3 0,8 5 0,1-1 0,1 0 0,0-2 0,0 1 0,26 6 0,-24-9 0,0 2 0,-1 0 0,0 1 0,-1 0 0,0 2 0,0 0 0,18 16 0,-32-24 0,1 1 0,-1 0 0,0 0 0,0 0 0,-1 0 0,1 1 0,-1-1 0,0 1 0,0 0 0,-1 0 0,1 0 0,-1 0 0,0 1 0,-1-1 0,1 1 0,-1-1 0,0 1 0,0-1 0,-1 1 0,1 0 0,-2-1 0,1 1 0,0 0 0,-1-1 0,0 1 0,0-1 0,-1 1 0,1-1 0,-1 0 0,-5 9 0,0-2 0,0 0 0,-2-1 0,1 0 0,-1 0 0,-1-1 0,0 0 0,0-1 0,-1 0 0,0 0 0,-1-2 0,0 1 0,0-1 0,-20 8 0,9-6 0,0 0 0,0-2 0,0 0 0,-1-2 0,0-1 0,-49 3 0,65-6-91,0-1 0,0 0 0,1 0 0,-1-1 0,0 0 0,0-1 0,0 0 0,1 0 0,-1 0 0,0-1 0,1 0 0,0 0 0,0-1 0,-9-6 0,-3-10-6735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1.9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24575,'4'1'0,"0"0"0,0-1 0,0 2 0,0-1 0,-1 0 0,1 1 0,0-1 0,0 1 0,-1 0 0,1 1 0,-1-1 0,0 1 0,1-1 0,-1 1 0,3 4 0,46 56 0,-33-38 0,218 285 0,-214-280-1365,-5-4-5461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2.3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1 369 24575,'0'-5'0,"5"-7"0,7-6 0,7-6 0,5-4 0,4-3 0,2 0 0,-4-1 0,-1 5 0,1 2 0,0 0 0,2 0 0,0 3 0,-3 1 0,-2 3 0,1 6 0,2 4 0,-4 3-8191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3.8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24575,'31'5'0,"11"2"-8191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32.07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454 1 24575,'3'0'0,"-1"0"0,0 0 0,1 0 0,-1 0 0,0 0 0,0 1 0,1-1 0,-1 1 0,0 0 0,0-1 0,0 1 0,1 0 0,-1 0 0,0 1 0,0-1 0,-1 0 0,1 1 0,0-1 0,0 1 0,-1-1 0,4 4 0,-4-1 0,1-1 0,-1 0 0,0 0 0,0 1 0,0-1 0,0 1 0,0-1 0,-1 1 0,1-1 0,-1 1 0,0-1 0,-1 7 0,-1 5 0,-1 0 0,-1 0 0,0 0 0,0-1 0,-11 21 0,-36 87 0,30-67 0,-43 78 0,9-28 0,41-74 0,-2 0 0,0-2 0,-2 0 0,-1 0 0,-40 43 0,53-67-85,0 0 0,0-1-1,0 0 1,-1 0 0,0-1-1,1 0 1,-1 0 0,-1 0-1,1-1 1,0 0 0,-1-1-1,1 1 1,-1-1 0,1-1-1,-11 0 1,-7 1-6741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16.7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0 216 24575,'3'2'0,"0"0"0,-1-1 0,1 1 0,0 0 0,0-1 0,0 0 0,0 0 0,0 0 0,0 0 0,0 0 0,0 0 0,0-1 0,1 0 0,-1 1 0,0-1 0,0 0 0,0-1 0,1 1 0,-1-1 0,0 1 0,0-1 0,0 0 0,0 0 0,0 0 0,5-3 0,10-4 0,0-1 0,31-22 0,-37 24 0,29-20 0,-2-1 0,-1-2 0,34-35 0,-71 64 0,0-1 0,0 1 0,0 0 0,0 0 0,0 0 0,0 0 0,0 0 0,0 0 0,0 0 0,0 0 0,0 0 0,1 0 0,-1 1 0,0-1 0,1 1 0,-1-1 0,0 1 0,1-1 0,-1 1 0,1 0 0,-1-1 0,1 1 0,-1 0 0,1 0 0,-1 0 0,1 0 0,-1 0 0,1 1 0,-1-1 0,2 1 0,-1 1 0,0 0 0,-1 0 0,1 1 0,-1-1 0,1 1 0,-1-1 0,0 1 0,0 0 0,0-1 0,0 1 0,0 0 0,-1-1 0,1 1 0,-1 0 0,0 5 0,1 14 0,-1 0 0,-2 0 0,0 0 0,-10 40 0,6-31 0,-4 50 0,10 285-1365,0-340-5461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0:24.52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94 1096 24575,'-3'-40'0,"-1"1"0,-2-1 0,-12-46 0,8 45 0,1 0 0,-4-77 0,-2-82 0,0-15 0,14 155 0,4-104 0,-3 162 0,0 0 0,0 0 0,0 0 0,0 0 0,0 0 0,1 0 0,-1 0 0,1 0 0,-1 0 0,1 0 0,0 0 0,-1 1 0,1-1 0,0 0 0,0 0 0,0 1 0,1-1 0,-1 1 0,0-1 0,1 1 0,-1-1 0,1 1 0,-1 0 0,1 0 0,-1 0 0,1 0 0,0 0 0,0 0 0,-1 0 0,1 0 0,0 1 0,0-1 0,0 1 0,0 0 0,0-1 0,0 1 0,0 0 0,0 0 0,0 0 0,0 0 0,0 0 0,0 1 0,0-1 0,0 1 0,0-1 0,-1 1 0,4 1 0,11 4 0,-1 1 0,1 0 0,-1 1 0,21 16 0,-20-14 0,115 62 0,-78-45 0,74 51 0,-67-38 0,-39-27 0,0 1 0,-1 1 0,-1 0 0,29 30 0,-45-41-170,0 0-1,-1 0 0,1 0 1,-1 0-1,0 1 0,0-1 1,2 10-1,1 7-6655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4.6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24575,'10'0'0,"9"0"0,7 0 0,3 0 0,3 0 0,0 0 0,1 0 0,-1 0 0,0 5 0,0 2 0,-1-1 0,0 0 0,-1-3 0,1 0 0,-6 3 0,-6 2-8191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4.9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24575,'5'0'0,"7"0"0,7 0 0,5 0 0,4 0 0,2 0 0,1 0 0,1 0 0,0 0 0,0 0 0,0 0 0,-1 0 0,-1 0 0,-4 0-8191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5.8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24575,'12'44'0,"-1"-4"0,0 37 0,2 11 0,3 118 0,-17-88 0,-12-148 0,4-17 0,3-1 0,1 1 0,3-1 0,4-48 0,-2 48 0,1 32 0,0 1 0,1-1 0,1 1 0,8-28 0,-9 35 0,1 1 0,0 0 0,0 0 0,1 0 0,-1 0 0,1 0 0,1 1 0,-1 0 0,1 0 0,1 0 0,9-9 0,-13 14 0,0-1 0,1 1 0,-1 0 0,1 0 0,-1 0 0,1 0 0,-1 0 0,1 1 0,-1-1 0,1 1 0,-1 0 0,1 0 0,0 0 0,-1 0 0,1 0 0,4 1 0,0 1 0,0-1 0,0 2 0,0-1 0,-1 1 0,13 7 0,2 3 0,0 2 0,27 25 0,-29-24 0,-2 0 0,0 2 0,-1 0 0,-1 1 0,-1 0 0,0 1 0,-1 1 0,-2 0 0,0 0 0,-1 1 0,-1 1 0,-1 0 0,-2 0 0,0 0 0,-1 1 0,2 34 0,-6-46 0,-1 1 0,-1-1 0,0 1 0,-1-1 0,0 0 0,-1 0 0,-8 24 0,7-28 0,0 0 0,0-1 0,-1 1 0,0-1 0,0 0 0,-1-1 0,0 1 0,0-1 0,-1 0 0,1 0 0,-1-1 0,-10 6 0,8-6 9,0 1 1,0-2-1,0 0 0,0 0 0,-1 0 1,1-1-1,-1-1 0,0 0 0,0 0 0,0-1 1,0 0-1,-16-1 0,20 0-77,0-1 1,0 0-1,0-1 1,0 1-1,1-1 1,-1-1-1,1 1 1,-1-1-1,1 0 1,0 0-1,0 0 1,0-1-1,0 0 1,0 0-1,1 0 1,0 0-1,0-1 1,0 0-1,1 1 1,-1-1-1,-4-10 1,-5-13-6759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6.1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97 271 24575,'-2'-55'0,"1"28"0,1 1 0,5-46 0,-4 67 0,0 0 0,1 0 0,0 1 0,0-1 0,0 0 0,1 1 0,0 0 0,-1-1 0,1 1 0,1 0 0,-1 1 0,1-1 0,-1 0 0,1 1 0,0 0 0,1 0 0,-1 0 0,8-4 0,-9 6 0,1-1 0,-1 1 0,0-1 0,1 1 0,-1 0 0,1 0 0,-1 0 0,1 1 0,-1-1 0,1 1 0,-1 0 0,1 0 0,0 0 0,-1 1 0,1-1 0,-1 1 0,1 0 0,-1 0 0,1 0 0,-1 0 0,0 0 0,1 1 0,-1 0 0,0 0 0,0-1 0,5 5 0,-4-1 0,1 0 0,0 0 0,-1 0 0,0 1 0,0-1 0,-1 1 0,1 0 0,-1 0 0,-1 0 0,1 0 0,-1 1 0,0-1 0,0 1 0,-1-1 0,0 1 0,0 0 0,-1-1 0,1 1 0,-1 0 0,-1 0 0,-1 8 0,1-9 0,-1-1 0,0 1 0,0-1 0,0 1 0,-1-1 0,0 0 0,0 0 0,0 0 0,0-1 0,-1 1 0,0-1 0,0 1 0,0-1 0,0-1 0,-1 1 0,0 0 0,0-1 0,0 0 0,0 0 0,0-1 0,0 1 0,-1-1 0,1 0 0,-10 1 0,5 0 11,0-1 0,1-1 0,-1 1 0,0-2 0,0 1 0,0-1-1,0-1 1,0 0 0,0 0 0,-12-4 0,17 3-76,1 1 1,-1-1-1,1 0 1,0-1-1,-1 1 1,1-1-1,0 0 0,1 0 1,-1 0-1,0 0 1,1-1-1,0 1 1,0-1-1,0 0 1,0 0-1,0 0 0,1-1 1,0 1-1,0 0 1,0-1-1,0 1 1,-1-9-1,-2-12-6761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6.5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66 1 24575,'-1'7'0,"0"0"0,-1 0 0,0-1 0,0 1 0,0 0 0,-1-1 0,0 1 0,-7 10 0,-12 29 0,17-24 0,0-1 0,2 1 0,0 0 0,2 0 0,0 0 0,4 36 0,-3-55 0,0-1 0,0 0 0,0 1 0,0-1 0,1 1 0,-1-1 0,1 0 0,0 1 0,-1-1 0,1 0 0,0 0 0,0 0 0,1 1 0,-1-1 0,0 0 0,1-1 0,-1 1 0,1 0 0,0 0 0,-1 0 0,1-1 0,0 1 0,0-1 0,0 0 0,0 1 0,0-1 0,0 0 0,1 0 0,-1-1 0,0 1 0,1 0 0,-1-1 0,0 1 0,1-1 0,-1 0 0,0 1 0,1-1 0,-1 0 0,1-1 0,-1 1 0,0 0 0,1-1 0,-1 1 0,0-1 0,1 0 0,2-1 0,7-3 0,0 0 0,-1 0 0,1-1 0,-1-1 0,0 0 0,-1 0 0,13-12 0,16-19-116,35-46-1,-47 53-1015,-8 8-5694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6.9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24575,'4'0'0,"1"0"0,-1 0 0,0 0 0,1 1 0,-1 0 0,1 0 0,-1 0 0,0 0 0,0 0 0,0 1 0,1 0 0,-1 0 0,-1 0 0,1 1 0,0-1 0,-1 1 0,1 0 0,-1-1 0,0 2 0,0-1 0,0 0 0,0 1 0,0-1 0,-1 1 0,0 0 0,0 0 0,0 0 0,0 0 0,0 0 0,1 7 0,3 10 0,-1-1 0,0 1 0,-2 0 0,0 0 0,-1 34 0,-11 107 0,8-151 0,0-1 0,-1 1 0,0 0 0,-1-1 0,-7 17 0,16-35 0,0 1 0,0-1 0,0 1 0,1 0 0,0 0 0,1 1 0,-1 0 0,1 1 0,1-1 0,-1 1 0,1 1 0,14-6 0,-16 6 0,0 1 0,1 0 0,-1 1 0,1 0 0,0 0 0,-1 0 0,1 1 0,0 0 0,0 1 0,0-1 0,0 2 0,0-1 0,0 1 0,0 0 0,0 1 0,0 0 0,-1 0 0,8 4 0,-7-1 0,-1 0 0,1 1 0,-1 0 0,-1 0 0,1 0 0,-1 1 0,-1 0 0,1 0 0,-1 1 0,0 0 0,-1 0 0,0 0 0,0 0 0,0 0 0,3 17 0,-4-17 0,-1 1 0,-1-1 0,1 0 0,-1 1 0,-1-1 0,0 1 0,0-1 0,0 1 0,-1-1 0,-1 1 0,1-1 0,-1 0 0,-1 1 0,1-1 0,-1 0 0,-1-1 0,-5 10 0,4-11 0,0 0 0,0-1 0,-1 0 0,1 0 0,-1 0 0,0-1 0,-1 0 0,1 0 0,-1-1 0,0 1 0,0-1 0,0-1 0,0 0 0,0 0 0,-14 2 0,11-2 0,0 0 0,0-2 0,0 1 0,0-1 0,0 0 0,0-1 0,0 0 0,0-1 0,0 0 0,0-1 0,-13-5 0,20 7-114,0-1 1,0 0-1,0 0 0,1 0 0,-1 0 1,0 0-1,1 0 0,0-1 0,0 1 1,0-1-1,-4-5 0,-3-10-6712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7.2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0 603 24575,'7'0'0,"0"-1"0,0 0 0,-1-1 0,1 0 0,0 0 0,-1 0 0,1 0 0,-1-1 0,0 0 0,0-1 0,0 0 0,0 1 0,-1-2 0,1 1 0,-1-1 0,7-8 0,7-9 0,0-1 0,23-40 0,-31 46 0,8-12 0,0-2 0,-3 0 0,0-1 0,-2 0 0,-2-1 0,-1-1 0,-1 0 0,7-52 0,-16 81 0,-1-1 0,0 1 0,0-1 0,-1 1 0,1 0 0,-1-1 0,0 1 0,-1 0 0,-3-8 0,5 11 0,-1 1 0,1 0 0,-1 0 0,0 0 0,1 0 0,-1 0 0,0 0 0,0 0 0,0 0 0,0 0 0,0 1 0,0-1 0,0 0 0,0 0 0,0 1 0,0-1 0,-1 1 0,1-1 0,0 1 0,0 0 0,0-1 0,-1 1 0,1 0 0,0 0 0,-1 0 0,1 0 0,0 0 0,0 0 0,-1 0 0,1 0 0,0 0 0,0 1 0,-1-1 0,1 0 0,0 1 0,0-1 0,0 1 0,0 0 0,-1-1 0,1 1 0,0 0 0,0 0 0,0-1 0,0 1 0,-1 2 0,-5 3 0,0 1 0,0 0 0,1 0 0,0 1 0,0 0 0,1 0 0,0 0 0,0 1 0,1-1 0,0 1 0,0 0 0,1 1 0,-2 12 0,-2 10 0,1-1 0,-3 55 0,-20 203-1365,28-261-5461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7.6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86 24575,'50'1'0,"93"-5"0,-128 2 0,-1 0 0,1-1 0,-1 0 0,1-1 0,-1-1 0,-1 0 0,21-11 0,-33 15 0,0 1 0,0-1 0,0 1 0,1-1 0,-1 0 0,-1 0 0,1 1 0,0-1 0,0 0 0,0 0 0,0 0 0,0 0 0,-1 0 0,1 0 0,0 0 0,-1 0 0,1 0 0,0-3 0,-1 4 0,0-1 0,0 0 0,0 1 0,-1-1 0,1 0 0,0 1 0,0-1 0,0 0 0,-1 1 0,1-1 0,0 0 0,-1 1 0,1-1 0,-1 1 0,1-1 0,0 0 0,-1 1 0,1-1 0,-1 1 0,1 0 0,-1-1 0,0 1 0,0-1 0,-2-1 0,1 1 0,-1 0 0,1 0 0,-1 0 0,0 0 0,1 1 0,-1-1 0,0 1 0,0-1 0,0 1 0,1 0 0,-1 0 0,0 0 0,0 0 0,-3 1 0,0 2 0,1-1 0,0 1 0,0 0 0,0 0 0,0 0 0,0 1 0,1 0 0,0 0 0,-1 0 0,1 0 0,1 1 0,-1-1 0,1 1 0,0 0 0,0 0 0,-3 7 0,0-1 0,1 1 0,1 0 0,0 0 0,0 1 0,1-1 0,-2 20 0,4-26-105,0 0 0,1 0 0,-1 0 0,2 1 0,-1-1 0,0 0 0,1 0 0,0 0 0,1 0 0,-1 0 0,1 0 0,3 6 0,9 8-6721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8.5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68 0 24575,'0'22'0,"1"108"0,-21 156 0,16-245 0,3-26 0,0 0 0,-2 1 0,1-1 0,-2 0 0,0-1 0,-8 21 0,8-35 0,0-11 0,1-14 0,2 4 0,-3-30 0,3-1 0,8-84 0,-3 120 0,1 1 0,0-1 0,1 1 0,0 0 0,2 0 0,-1 1 0,2-1 0,0 2 0,1-1 0,0 2 0,1-1 0,0 1 0,1 1 0,0 0 0,1 1 0,0 0 0,18-10 0,-22 15 0,0 1 0,-1 1 0,1-1 0,0 1 0,1 1 0,-1 0 0,0 0 0,1 1 0,-1 0 0,1 0 0,-1 1 0,17 2 0,-20 0 0,-1-1 0,1 1 0,-1 0 0,0 0 0,0 0 0,0 1 0,0-1 0,0 1 0,0 0 0,-1 1 0,1-1 0,-1 1 0,0 0 0,0 0 0,-1 1 0,1-1 0,-1 1 0,0-1 0,0 1 0,-1 0 0,1 0 0,2 10 0,-2-8 0,-1 0 0,0 1 0,-1-1 0,0 1 0,0-1 0,-1 1 0,1 0 0,-2-1 0,1 1 0,-1-1 0,0 1 0,-4 13 0,4-18 0,0 0 0,0 0 0,-1 1 0,1-1 0,-1 0 0,0 0 0,1-1 0,-1 1 0,0 0 0,-1 0 0,1-1 0,0 0 0,-1 1 0,0-1 0,1 0 0,-1 0 0,0 0 0,0-1 0,0 1 0,0-1 0,0 1 0,0-1 0,-1 0 0,1 0 0,0-1 0,-1 1 0,1-1 0,-1 1 0,1-1 0,-4 0 0,39-3 0,-28 2 0,-1 0 0,0 1 0,1-1 0,-1 1 0,1 0 0,-1 0 0,1 0 0,-1 0 0,1 0 0,-1 1 0,0 0 0,1 0 0,-1 0 0,0 0 0,0 0 0,0 1 0,1-1 0,-1 1 0,2 2 0,0-1 0,-1 1 0,1 0 0,-1 1 0,-1-1 0,1 1 0,-1-1 0,1 1 0,-1 0 0,0 0 0,-1 1 0,0-1 0,1 1 0,-2-1 0,1 1 0,-1-1 0,0 1 0,0 0 0,0 0 0,-1 0 0,0 0 0,0-1 0,0 1 0,-1 0 0,0 0 0,0 0 0,0-1 0,-1 1 0,0-1 0,0 1 0,0-1 0,-1 0 0,0 1 0,0-1 0,0-1 0,-1 1 0,1 0 0,-1-1 0,0 0 0,-1 0 0,-4 4 0,-1-2-195,-1-1 0,1 0 0,-1-1 0,0 0 0,0 0 0,-20 2 0,1-1-6631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8.9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1 696 24575,'5'0'0,"15"0"0,-1 0 0,36-6 0,-47 4 0,-1 0 0,0 0 0,1-1 0,-1 0 0,0-1 0,-1 1 0,1-1 0,0-1 0,-1 1 0,7-7 0,17-16 0,-1-2 0,-1 0 0,-2-2 0,-1-1 0,-1-1 0,-2-1 0,-1-1 0,-2-1 0,21-54 0,-35 74 0,-1-1 0,0 0 0,-1 0 0,-1 0 0,-1 0 0,0 0 0,-1-1 0,-1 1 0,0 0 0,-7-28 0,7 42 0,0 0 0,1 0 0,-1 1 0,-1-1 0,1 0 0,0 0 0,-1 1 0,1-1 0,-1 1 0,0-1 0,0 1 0,0 0 0,0 0 0,0 0 0,0 0 0,-1 0 0,1 0 0,-1 1 0,1-1 0,-1 1 0,0 0 0,1-1 0,-1 1 0,0 0 0,0 1 0,0-1 0,0 1 0,-5-1 0,4 1 0,0 0 0,1 1 0,-1-1 0,0 1 0,0 0 0,1 0 0,-1 1 0,1-1 0,-1 1 0,1 0 0,0 0 0,-1 0 0,1 0 0,0 0 0,0 1 0,1-1 0,-1 1 0,0 0 0,1 0 0,0 0 0,0 0 0,-3 4 0,-6 18 0,2 1 0,0 0 0,2 0 0,0 1 0,2-1 0,-3 56 0,2-27 0,-4 89-1365,10-117-5461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0:25.79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90 24575,'4'55'0,"2"0"0,3-1 0,29 96 0,-34-136 0,138 429 0,-58-199 0,-73-202 0,-11-42 0,0 0 0,0 0 0,0 0 0,0-1 0,0 1 0,-1 0 0,1 0 0,0 0 0,0 0 0,0 0 0,0 0 0,0 0 0,0 0 0,0 0 0,0 0 0,0 0 0,0 0 0,0 0 0,0 0 0,0 0 0,-1 0 0,1 0 0,0 0 0,0 0 0,0 0 0,0 0 0,0 0 0,0 0 0,0 0 0,0 0 0,0 0 0,0 0 0,-1 0 0,1 0 0,0 0 0,0 0 0,0 0 0,0 0 0,0 0 0,0 0 0,-12-24 0,-20-56 0,3-1 0,3-2 0,4 0 0,4-2 0,3 0 0,5 0 0,-1-99 0,10 131 0,0 26 0,1 1 0,1 0 0,8-47 0,-7 65 0,0 1 0,0-1 0,1 1 0,0 0 0,0 0 0,1 0 0,-1 1 0,2-1 0,-1 1 0,1 0 0,0 0 0,0 0 0,0 1 0,1 0 0,0 0 0,0 0 0,9-5 0,-5 5 0,-1 0 0,1 1 0,0 0 0,0 1 0,0 0 0,0 0 0,0 1 0,1 0 0,-1 1 0,1 0 0,18 2 0,-25-1 0,1 0 0,0 1 0,-1 0 0,1 0 0,-1 0 0,1 1 0,-1-1 0,1 1 0,-1 0 0,0 0 0,0 1 0,0-1 0,0 1 0,-1 0 0,1 0 0,0 0 0,-1 1 0,0-1 0,0 1 0,0-1 0,-1 1 0,1 0 0,-1 0 0,0 1 0,0-1 0,0 0 0,0 1 0,0 4 0,-1-5 0,-1 0 0,0-1 0,0 1 0,0 0 0,0 0 0,-1 0 0,0-1 0,0 1 0,0 0 0,0-1 0,0 1 0,-1-1 0,1 1 0,-1-1 0,0 0 0,0 1 0,0-1 0,-1 0 0,1-1 0,-1 1 0,0 0 0,1-1 0,-6 4 0,98-15 0,-77 7 0,0 1 0,1 0 0,-1 1 0,0 0 0,1 1 0,18 5 0,-28-5 0,1 0 0,-1 0 0,0 1 0,0 0 0,0 0 0,0 0 0,0 1 0,0-1 0,-1 1 0,1 0 0,-1 0 0,0 0 0,1 0 0,-2 0 0,1 1 0,0 0 0,-1-1 0,1 1 0,-1 0 0,0 0 0,0 0 0,2 8 0,-1-2 0,0 1 0,-1 0 0,0-1 0,-1 1 0,0 0 0,0 0 0,-1 0 0,-1-1 0,0 1 0,0 0 0,-1 0 0,0-1 0,-1 1 0,-1-1 0,1 0 0,-1 0 0,-1 0 0,0 0 0,0-1 0,-1 0 0,0 0 0,-1 0 0,-10 10 0,-2-1-124,-2 0 0,0-1 0,-1-1 0,0-1 0,-1-1 0,-1-1-1,-1-1 1,1-1 0,-2-1 0,-50 12 0,52-15-6702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9.2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 1 24575,'-1'49'0,"-2"0"0,-11 65 0,12-105 0,1-1 0,0 0 0,0 1 0,1-1 0,0 1 0,1-1 0,0 0 0,0 1 0,3 8 0,-3-14 0,0 1 0,1-1 0,-1 0 0,1 0 0,0 0 0,-1 0 0,1-1 0,0 1 0,1 0 0,-1-1 0,0 1 0,1-1 0,0 0 0,-1 0 0,1 0 0,0 0 0,0-1 0,0 1 0,0-1 0,0 1 0,0-1 0,1 0 0,-1 0 0,0-1 0,5 1 0,-3-1 0,0 0 0,-1 0 0,1-1 0,0 1 0,0-1 0,-1 0 0,1-1 0,-1 1 0,1-1 0,-1 0 0,1 0 0,-1 0 0,0-1 0,0 0 0,0 1 0,0-1 0,-1-1 0,1 1 0,-1 0 0,0-1 0,0 0 0,0 0 0,3-4 0,2-5 0,0 1 0,-1-1 0,-1 0 0,0-1 0,0 0 0,4-18 0,1-24 0,-16 72-120,-1 1 183,1 0 0,0 1 0,-2 24 1,7-40-111,-1 1 0,1 0 0,-1 0 0,1-1 1,0 1-1,0 0 0,0 0 0,0-1 0,1 1 1,-1 0-1,1 0 0,0-1 0,-1 1 0,1-1 1,1 1-1,-1 0 0,0-1 0,0 0 0,1 1 1,0-1-1,-1 0 0,1 0 0,0 0 0,0 0 1,0 0-1,0 0 0,0-1 0,1 1 0,-1-1 1,0 1-1,5 1 0,11-1-6779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9.6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1 24575,'-2'1'0,"0"0"0,0-1 0,1 2 0,-1-1 0,0 0 0,0 0 0,1 0 0,-1 1 0,0-1 0,1 1 0,0-1 0,-1 1 0,1 0 0,0 0 0,0-1 0,0 1 0,-2 4 0,-15 35 0,14-29 0,0 0 0,1 1 0,1 0 0,0 0 0,1 0 0,0 0 0,1 0 0,1 0 0,0 0 0,0 0 0,5 14 0,-6-25 0,1 1 0,0-1 0,0 0 0,0 0 0,0 0 0,1 0 0,-1 0 0,1 0 0,-1 0 0,1 0 0,0 0 0,-1-1 0,1 1 0,0-1 0,0 1 0,0-1 0,0 0 0,1 0 0,-1 0 0,0 0 0,0 0 0,1 0 0,-1-1 0,0 1 0,1-1 0,-1 1 0,0-1 0,1 0 0,-1 0 0,1 0 0,-1 0 0,1-1 0,-1 1 0,0-1 0,4 0 0,0-1 0,1-1 0,-1 0 0,0 0 0,0 0 0,0 0 0,0-1 0,0 0 0,-1 0 0,1-1 0,-1 1 0,5-7 0,28-40-1365,-25 29-5461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9.9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24575,'7'19'0,"0"-1"0,-2 1 0,-1 0 0,0 0 0,2 27 0,4 27 0,28 145 0,-36-211 0,1 9 0,0-1 0,-1 1 0,-1 0 0,-1 26 0,0-42 0,0 0 0,0 1 0,1-1 0,-1 0 0,0 0 0,0 0 0,0 1 0,0-1 0,0 0 0,0 0 0,0 0 0,0 1 0,0-1 0,0 0 0,0 0 0,0 1 0,0-1 0,0 0 0,0 0 0,0 0 0,0 1 0,0-1 0,0 0 0,-1 0 0,1 1 0,0-1 0,0 0 0,0 0 0,0 0 0,0 0 0,0 1 0,-1-1 0,1 0 0,0 0 0,0 0 0,0 0 0,-1 0 0,1 1 0,0-1 0,0 0 0,0 0 0,-1 0 0,1 0 0,0 0 0,0 0 0,0 0 0,-1 0 0,1 0 0,0 0 0,0 0 0,-1 0 0,-6-14 0,-4-24 0,9 26 0,1 0 0,0-1 0,0 1 0,1-1 0,1 1 0,0-1 0,4-12 0,-5 22 0,1 1 0,0-1 0,0 0 0,1 0 0,-1 1 0,0-1 0,1 0 0,0 1 0,0-1 0,-1 1 0,2 0 0,-1 0 0,0 0 0,0 0 0,1 0 0,-1 0 0,1 0 0,-1 1 0,1-1 0,0 1 0,-1 0 0,1 0 0,0 0 0,0 0 0,0 0 0,0 1 0,0-1 0,0 1 0,0 0 0,0 0 0,0 0 0,0 0 0,0 1 0,4 0 0,2 1-85,-1 0 0,1 0-1,-1 1 1,0 0 0,0 0-1,0 1 1,0 0 0,0 1-1,-1 0 1,0 0 0,0 0-1,0 1 1,-1 0 0,0 0-1,8 10 1,0 3-6741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30.2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0 144 24575,'0'-5'0,"5"-2"0,2-5 0,5 0 0,0-4 0,4 1 0,3 4 0,0-3 0,1 2 0,3 3 0,-3-2 0,0 0 0,-3 2-8191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33.7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111 0 24575,'-1'11'0,"0"-1"0,-1 0 0,0 0 0,-5 14 0,-4 23 0,-6 41 0,9-49 0,-5 61 0,12-86-151,-1 1-1,0 0 0,-1-1 0,-1 0 1,0 0-1,-1 0 0,0 0 1,-9 14-1,5-11-6674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34.2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98 24575,'1'-4'0,"-1"0"0,0 0 0,1 0 0,0 0 0,0 0 0,0 0 0,1 0 0,-1 1 0,1-1 0,0 0 0,0 1 0,0 0 0,1-1 0,-1 1 0,1 0 0,0 0 0,-1 0 0,1 1 0,1-1 0,-1 1 0,0-1 0,1 1 0,-1 0 0,1 1 0,7-4 0,-5 3 0,0-1 0,1 1 0,0 1 0,-1-1 0,1 1 0,0 1 0,0-1 0,0 1 0,-1 0 0,1 1 0,0-1 0,0 1 0,-1 1 0,12 3 0,-15-4 0,0 0 0,0 0 0,-1 1 0,1 0 0,-1-1 0,1 1 0,-1 0 0,0 0 0,0 0 0,0 0 0,0 1 0,0-1 0,0 1 0,0-1 0,-1 1 0,1 0 0,-1-1 0,0 1 0,0 0 0,0 0 0,0 0 0,-1 0 0,1 0 0,-1 0 0,1 0 0,-1 0 0,0 0 0,0 0 0,-1 0 0,1 0 0,-1 0 0,1 0 0,-3 5 0,-2 10 0,-1 0 0,0-1 0,-2 0 0,-11 20 0,12-23 0,-42 66 0,38-65 0,0 1 0,1 1 0,1 0 0,0 0 0,1 1 0,1 0 0,-7 31 0,13-46 4,1 0-1,-1 0 1,1 0-1,0 0 1,0 0-1,0 0 1,1 0-1,-1 0 1,1 0-1,0 0 1,-1 0 0,1 0-1,1 0 1,-1 0-1,0-1 1,1 1-1,-1 0 1,1-1-1,0 1 1,0-1-1,0 0 1,0 1-1,0-1 1,1 0-1,-1 0 1,1-1-1,-1 1 1,1 0-1,-1-1 1,1 0-1,0 1 1,0-1-1,4 1 1,1 0-139,1 0 0,-1-1 0,0 0 0,1 0 0,-1-1 0,1 0 0,0 0 0,-1-1 0,1 0 0,16-4 0,-3-3-6691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34.63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1 125 24575,'1'-4'0,"0"-1"0,0 0 0,0 1 0,0-1 0,1 1 0,0-1 0,0 1 0,0 0 0,1 0 0,-1 0 0,1 0 0,0 0 0,0 0 0,0 1 0,1 0 0,-1-1 0,1 1 0,0 1 0,7-6 0,-2 2 0,1 1 0,-1 0 0,1 0 0,0 1 0,0 0 0,1 0 0,18-3 0,-26 7 0,0-1 0,1 1 0,-1 0 0,0 0 0,1 0 0,-1 0 0,0 0 0,0 1 0,1 0 0,-1-1 0,0 1 0,0 0 0,0 1 0,0-1 0,0 0 0,0 1 0,0 0 0,0 0 0,-1 0 0,1 0 0,-1 0 0,1 0 0,3 5 0,-4-3 0,0-1 0,0 1 0,-1 0 0,1 0 0,-1 0 0,0 0 0,0 0 0,0 0 0,0 0 0,-1 0 0,1 0 0,-1 1 0,0-1 0,-1 0 0,1 0 0,-1 0 0,0 0 0,-2 8 0,-6 14 0,-2 0 0,-22 40 0,23-49 0,0 0 0,2 1 0,0 0 0,1 1 0,1 0 0,0 0 0,-3 25 0,8-35 0,1 0 0,0 0 0,1 0 0,0 0 0,0-1 0,1 1 0,0 0 0,1-1 0,3 10 0,-5-15 0,0-1 0,0 1 0,1 0 0,-1-1 0,1 1 0,0-1 0,-1 1 0,1-1 0,0 0 0,0 0 0,0 0 0,1 0 0,-1 0 0,0 0 0,1-1 0,-1 1 0,1-1 0,0 0 0,-1 1 0,1-1 0,0 0 0,0-1 0,0 1 0,0 0 0,0-1 0,0 0 0,0 0 0,0 1 0,-1-2 0,1 1 0,4-1 0,21-10-1365,-2-7-5461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35.2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24575,'6'1'0,"1"0"0,0 0 0,0 1 0,-1 0 0,1 0 0,-1 0 0,0 1 0,1 0 0,-1 0 0,-1 1 0,1 0 0,9 7 0,9 10 0,31 33 0,-37-35 0,24 29 0,-2 2 0,53 86 0,-9-12 0,-10-20-1365,-67-91-5461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35.8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2 219 24575,'0'-34'0,"-1"18"0,0 0 0,2 0 0,0 0 0,0 0 0,6-21 0,-6 33 0,1 1 0,-1-1 0,1 0 0,-1 1 0,1-1 0,0 1 0,1 0 0,-1 0 0,0 0 0,1 0 0,0 0 0,0 0 0,0 1 0,0-1 0,0 1 0,0 0 0,0 0 0,1 0 0,-1 0 0,1 1 0,0-1 0,-1 1 0,1 0 0,0 0 0,0 0 0,7 0 0,-8 1 0,1-1 0,-1 1 0,1 0 0,-1-1 0,1 2 0,-1-1 0,1 0 0,-1 1 0,0 0 0,1-1 0,-1 1 0,0 1 0,1-1 0,-1 0 0,0 1 0,0 0 0,0 0 0,0-1 0,0 2 0,-1-1 0,4 3 0,-3 0 0,0-1 0,-1 0 0,1 1 0,-1 0 0,0-1 0,0 1 0,-1 0 0,1 0 0,-1 0 0,0 0 0,-1 0 0,1 0 0,-1 0 0,0 7 0,-1 0 0,0 1 0,0-1 0,-1 0 0,-1 1 0,0-1 0,-1 0 0,0-1 0,-6 13 0,-5 5 0,-33 46 0,18-29 0,24-36 0,0 1 0,1 0 0,0 0 0,1 0 0,0 0 0,1 1 0,0 0 0,1-1 0,1 1 0,-1 0 0,2 0 0,0 18 0,1-24 0,-1 0 0,1 0 0,0 0 0,1 0 0,-1 0 0,1 0 0,0-1 0,1 1 0,-1-1 0,1 1 0,0-1 0,1 0 0,-1 0 0,1 0 0,0-1 0,0 1 0,0-1 0,1 0 0,-1 0 0,1-1 0,0 1 0,0-1 0,1 0 0,-1 0 0,0-1 0,8 3 0,-6-3-97,1 0-1,-1 0 1,1 0-1,0-1 1,0 0-1,0 0 1,0-1-1,-1 0 1,1 0-1,0-1 1,0 0-1,0-1 0,12-3 1,7-9-6729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36.1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1 151 24575,'5'-2'0,"1"0"0,-1 0 0,1 0 0,-1 0 0,0-1 0,1 0 0,-1 0 0,-1-1 0,1 1 0,0-1 0,-1 0 0,6-7 0,7-4 0,13-11 0,-14 12 0,1 1 0,26-17 0,-42 29 0,0 0 0,0 0 0,0 1 0,0-1 0,0 0 0,0 1 0,1-1 0,-1 1 0,0 0 0,0-1 0,0 1 0,1 0 0,-1 0 0,0 0 0,1 0 0,-1 0 0,0 0 0,0 0 0,1 0 0,-1 0 0,2 1 0,-2 0 0,-1 0 0,1-1 0,-1 1 0,1 0 0,0 0 0,-1 0 0,0 0 0,1-1 0,-1 1 0,0 0 0,1 0 0,-1 0 0,0 0 0,0 0 0,0 0 0,0 0 0,0 0 0,0 0 0,0 0 0,0 0 0,0 1 0,-3 12 0,0 0 0,0-1 0,-7 16 0,3-10 0,-2 26 0,2 0 0,2 0 0,2 0 0,2 1 0,8 75 0,11-49-1365,-13-51-5461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0:57.30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0 24575,'12'10'0,"0"-1"0,1-1 0,0 0 0,1-1 0,-1-1 0,27 9 0,27 15 0,-40-19 0,-1-1 0,1 0 0,0-3 0,1 0 0,0-1 0,0-2 0,31 1 0,-34-2 0,14 5 55,-33-6-258,0 0 0,0-1 1,1 1-1,-1-1 0,0-1 0,12 1 0,-2-4-6623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36.5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1 112 24575,'5'0'0,"7"-5"0,12-2 0,2-4 0,2-2 0,0 3 0,-3-3 0,-1 1 0,0 3 0,-4-3 0,1 1 0,-5 2-8191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52.7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24575,'0'7'0,"0"0"0,1-1 0,0 1 0,0 0 0,0 0 0,1 0 0,0-1 0,1 1 0,-1-1 0,1 1 0,0-1 0,1 0 0,0 0 0,0-1 0,6 8 0,-2-5 0,0-1 0,0 1 0,1-2 0,0 1 0,1-1 0,-1-1 0,1 0 0,20 7 0,3-2 0,1-1 0,0-2 0,1-1 0,-1-2 0,41 0 0,-46-2-120,-5 0 205,1-2-1,32-2 0,-53 1-163,1 1 1,-1-1-1,1 0 0,-1 0 0,1 0 0,-1 0 0,0-1 0,0 0 1,1 0-1,-1 0 0,-1 0 0,1-1 0,0 0 0,0 1 0,-1-1 1,0-1-1,1 1 0,3-6 0,2-9-6747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53.1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0 24575,'8'1'0,"-1"0"0,0 1 0,1-1 0,-1 1 0,0 1 0,0 0 0,0 0 0,-1 0 0,1 1 0,-1-1 0,0 2 0,0-1 0,8 8 0,12 11 0,34 41 0,-47-49 0,-4-5 0,-1-1 0,0 2 0,-1-1 0,0 1 0,-1 1 0,0-1 0,-1 1 0,7 19 0,-11-26 0,0-1 0,0 0 0,0 0 0,-1 0 0,0 1 0,1-1 0,-1 0 0,-1 1 0,1-1 0,-1 0 0,1 0 0,-1 1 0,0-1 0,-1 0 0,1 0 0,-1 0 0,0 0 0,0 0 0,0-1 0,0 1 0,-1 0 0,0-1 0,1 0 0,-1 0 0,0 0 0,-1 0 0,1 0 0,-4 2 0,-8 4 16,1-2 0,-2 1 0,1-2 0,-1 0 0,-19 4 0,22-7-178,0 1-1,0 0 1,0 1 0,0 0-1,1 1 1,0 0 0,1 1-1,-16 11 1,14-5-6664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54.5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 31 24575,'-6'0'0,"5"0"0,6 0 0,8 0 0,8 0 0,4 0 0,4 0 0,2 0 0,1-5 0,0-2 0,0 1 0,-1 1 0,1 1 0,-1 1 0,0 2 0,0 6 0,-6 2-8191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55.0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31 24575,'1'-1'0,"-1"0"0,1-1 0,-1 1 0,1 0 0,0-1 0,0 1 0,-1 0 0,1 0 0,0 0 0,0 0 0,0 0 0,0 0 0,0 0 0,1 0 0,-1 0 0,0 0 0,0 0 0,1 1 0,-1-1 0,0 0 0,1 1 0,-1-1 0,0 1 0,1 0 0,-1-1 0,1 1 0,2 0 0,46-6 0,-44 6 0,8 0 0,1 1 0,-1 0 0,0 1 0,1 1 0,-1 0 0,0 1 0,0 0 0,-1 1 0,1 1 0,-1 0 0,0 1 0,-1 0 0,0 1 0,0 0 0,0 1 0,-1 1 0,-1 0 0,11 12 0,-20-21 0,0 1 0,0 0 0,0 0 0,0-1 0,0 1 0,-1 0 0,1 0 0,-1 0 0,1 0 0,-1 0 0,0 0 0,0 0 0,1 0 0,-2 0 0,1 0 0,0 0 0,0-1 0,-1 1 0,0 3 0,-1 0 0,0 0 0,0 0 0,0-1 0,-1 1 0,0-1 0,0 1 0,-4 4 0,-6 5 0,0-1 0,-1-1 0,-19 14 0,-41 21 0,47-31 0,-37 28 0,49-28-1365,4 0-5461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58.9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 72 24575,'-1'11'0,"0"0"0,-1-1 0,0 1 0,-4 10 0,3-14 0,1-1 0,0 1 0,0 0 0,1 0 0,0 1 0,1-1 0,-1 0 0,1 0 0,2 14 0,-2-19 0,1 0 0,0 0 0,-1-1 0,1 1 0,0 0 0,0 0 0,0-1 0,0 1 0,0-1 0,0 1 0,0-1 0,0 1 0,1-1 0,-1 1 0,1-1 0,-1 0 0,1 0 0,0 0 0,-1 0 0,1 0 0,3 1 0,-1-1 0,-1 0 0,1-1 0,0 1 0,-1-1 0,1 0 0,0 0 0,-1-1 0,1 1 0,0-1 0,6-1 0,5-3 0,0-1 0,-1 0 0,1-2 0,14-8 0,-10 2 0,-1 0 0,0-2 0,-1 0 0,-1 0 0,0-2 0,-1 0 0,14-23 0,-4 7 0,-24 32 0,0 1 0,0-1 0,0 1 0,0-1 0,1 1 0,-1-1 0,0 1 0,0 0 0,1 0 0,-1 0 0,1-1 0,-1 1 0,1 1 0,0-1 0,-1 0 0,1 0 0,0 0 0,-1 1 0,1-1 0,2 1 0,-3 0 0,0 1 0,0-1 0,0 1 0,0-1 0,0 1 0,0 0 0,0 0 0,0-1 0,0 1 0,-1 0 0,1 0 0,0 0 0,-1 0 0,1 0 0,0 0 0,-1 0 0,1 0 0,-1 0 0,0 0 0,1 0 0,-1 0 0,0 0 0,0 2 0,3 14 0,-1 0 0,-1 0 0,0 20 0,-1-28 0,-18 210 0,1 9 0,17-214-118,0-4-131,0 1-1,0 0 1,1-1-1,4 18 1,2-9-6577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59.4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 63 24575,'31'-10'0,"-8"2"0,138-36 0,-171 44 0,1 1 0,0 1 0,-1-1 0,1 1 0,0 1 0,0 0 0,0 0 0,0 1 0,0 0 0,1 0 0,0 1 0,0 0 0,0 1 0,0 0 0,1 0 0,0 0 0,0 1 0,1 0 0,0 1 0,0-1 0,1 1 0,-8 14 0,12-20 0,1 1 0,-1 0 0,0-1 0,1 1 0,0 0 0,-1 0 0,1-1 0,0 1 0,1 0 0,-1 0 0,0-1 0,1 1 0,-1 0 0,1-1 0,0 1 0,0-1 0,0 1 0,0-1 0,1 1 0,-1-1 0,1 1 0,-1-1 0,1 0 0,0 0 0,0 0 0,0 0 0,0 0 0,0-1 0,0 1 0,0 0 0,5 1 0,8 6 0,1 0 0,0-1 0,30 10 0,-24-10 0,-10-3 0,0 0 0,-1 1 0,1 1 0,-1-1 0,0 2 0,14 12 0,-23-18 0,0-1 0,0 2 0,0-1 0,0 0 0,0 0 0,0 1 0,-1-1 0,1 1 0,-1-1 0,1 1 0,-1-1 0,0 1 0,0 0 0,0 0 0,-1 0 0,1 0 0,-1-1 0,1 1 0,-1 0 0,0 0 0,0 0 0,0 0 0,-1 0 0,1 0 0,-1 0 0,1 0 0,-1 0 0,0-1 0,0 1 0,0 0 0,-1-1 0,1 1 0,-3 4 0,-4 2 10,0 0 0,0 0 0,-1-1 0,0 0 0,-1-1 0,0 0 0,0 0 0,0-1 0,-1 0 0,1-1 0,-14 5 0,5-3-258,0-1 1,-1-1-1,0 0 1,0-1-1,-38 1 1,33-4-6579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59.9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246 23 24575,'0'-1'0,"1"0"0,-1-1 0,1 1 0,-1 0 0,1-1 0,-1 1 0,1 0 0,0-1 0,-1 1 0,1 0 0,0 0 0,0 0 0,0 0 0,0 0 0,2-1 0,3 0 0,-10 13 0,-4 2 0,-1 0 0,0 0 0,-14 12 0,-13 19 0,-1 8 0,-35 67 0,61-97 0,1 0 0,1 0 0,0 1 0,2 1 0,1-1 0,-4 35 0,7-29-1365,2-3-5461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6:02.3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95 160 24575,'1'5'0,"1"1"0,0-1 0,0 0 0,1 0 0,-1-1 0,1 1 0,0 0 0,6 6 0,0 2 0,26 39 0,-18-29 0,-1 2 0,15 29 0,10 20 0,-32-61 0,0 0 0,-1 0 0,-1 1 0,0 1 0,-1-1 0,-1 1 0,0 0 0,-1 0 0,4 26 0,-8-37 0,0-1 0,0 1 0,-1-1 0,0 1 0,1-1 0,-1 1 0,-1-1 0,1 0 0,0 1 0,-1-1 0,1 0 0,-1 0 0,0 0 0,0 0 0,0 0 0,-1-1 0,1 1 0,-1-1 0,1 1 0,-1-1 0,0 0 0,0 0 0,0 0 0,0 0 0,0-1 0,0 1 0,-1-1 0,1 0 0,0 0 0,-1 0 0,1 0 0,-1-1 0,-4 1 0,-1 0 0,0 0 0,0 0 0,0-1 0,0 0 0,1 0 0,-1-1 0,0-1 0,0 1 0,0-1 0,1-1 0,-1 1 0,-9-6 0,6 2 0,1-1 0,1-1 0,-1 1 0,1-2 0,1 1 0,-1-1 0,-10-14 0,17 19 0,1 1 0,-1-1 0,1 0 0,-1 0 0,1 0 0,1 0 0,-1 0 0,0-1 0,1 1 0,0 0 0,0-1 0,0 1 0,1-1 0,0 1 0,-1-1 0,1 1 0,1-1 0,-1 1 0,1-1 0,0 1 0,0-1 0,0 1 0,4-8 0,3-3 0,2 0 0,0 1 0,0 1 0,1 0 0,1 0 0,0 1 0,1 1 0,0 0 0,24-15 0,-18 13 0,-1 0 0,-1-2 0,0 0 0,27-34 0,-35 36 0,0 0 0,-1-1 0,-1 0 0,0-1 0,-1 0 0,9-30 0,-14 40 0,0 0 0,-1 0 0,1 0 0,-1 0 0,0 0 0,0 0 0,0 0 0,-1 0 0,0 0 0,0 0 0,-2-7 0,1 9 0,1 0 0,-1 1 0,0-1 0,1 0 0,-1 0 0,-1 1 0,1 0 0,0-1 0,0 1 0,-1 0 0,0 0 0,1 0 0,-1 0 0,0 0 0,0 1 0,0 0 0,0-1 0,0 1 0,-4-1 0,-7-1 0,-1 0 0,0 0 0,1 2 0,-1-1 0,0 2 0,0 0 0,-19 3 0,25-2 0,0 1 0,0-1 0,1 1 0,-1 1 0,1 0 0,0 0 0,0 0 0,0 1 0,0 0 0,0 1 0,1 0 0,0 0 0,-11 11 0,15-14-28,1 0 1,0 0-1,0 1 0,0-1 0,0 1 0,1 0 0,-1-1 0,1 1 0,0 0 1,-1 0-1,1 0 0,0 0 0,1 0 0,-1 0 0,1 0 0,-1 0 1,1 0-1,0 1 0,0-1 0,0 0 0,0 0 0,1 0 0,0 0 1,-1 0-1,1 0 0,0 0 0,0 0 0,1 0 0,-1 0 0,0 0 1,1-1-1,0 1 0,0 0 0,0-1 0,0 1 0,0-1 0,0 0 0,0 0 1,1 0-1,-1 0 0,1 0 0,0-1 0,-1 1 0,1-1 0,0 1 1,0-1-1,0 0 0,5 1 0,24 6-6798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6:07.1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321 1 24575,'-5'0'0,"0"1"0,0 0 0,0 0 0,0 0 0,0 1 0,0-1 0,0 1 0,0 0 0,1 1 0,-1-1 0,1 1 0,0 0 0,-1 0 0,1 0 0,1 1 0,-1 0 0,-4 5 0,-7 9 0,1 1 0,-19 33 0,9-13 0,-6 10 34,-33 73 0,21-37-1467,29-60-5393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0:57.81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2 24575,'26'-1'0,"-1"1"0,0 1 0,1 1 0,-1 2 0,0 0 0,0 2 0,-1 1 0,1 1 0,26 12 0,-34-12 0,-2 1 0,1 0 0,24 20 0,-37-27 0,0 1 0,0-1 0,-1 1 0,1 0 0,-1 0 0,0 0 0,0 0 0,0 0 0,0 0 0,-1 1 0,3 4 0,-4-6 0,0 0 0,1-1 0,-1 1 0,0 0 0,0 0 0,0 0 0,-1 0 0,1-1 0,0 1 0,-1 0 0,1 0 0,-1 0 0,0-1 0,1 1 0,-1 0 0,0-1 0,0 1 0,0-1 0,0 1 0,0-1 0,0 1 0,-1-1 0,1 0 0,-3 2 0,0 0 0,0 0 0,0 0 0,0 0 0,-1-1 0,0 0 0,1 0 0,-1 0 0,0-1 0,0 1 0,-9 0 0,-58 4 0,14-3 0,-7 9-1365,37-8-5461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6:08.6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24575,'4'1'0,"0"0"0,-1 0 0,1 0 0,0 0 0,0 0 0,0 1 0,-1-1 0,1 1 0,-1 0 0,1 0 0,5 5 0,36 33 0,-37-32 0,7 8 0,-2 0 0,0 0 0,0 1 0,-2 1 0,0 0 0,-1 1 0,-1 0 0,-1 0 0,7 23 0,35 68 105,-31-73-840,17 48 0,-29-64-6091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6:12.7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28 24575,'-1'0'0,"1"-1"0,-1 1 0,1-1 0,0 1 0,-1-1 0,1 0 0,0 1 0,-1-1 0,1 0 0,0 1 0,0-1 0,0 0 0,0 0 0,-1 1 0,1-1 0,0 0 0,0 1 0,0-1 0,1 0 0,-1 0 0,0 1 0,0-1 0,0 0 0,0 1 0,1-1 0,-1 0 0,0 1 0,1-1 0,-1 0 0,0 1 0,1-1 0,-1 1 0,1-1 0,-1 1 0,1-1 0,-1 1 0,1-1 0,-1 1 0,1-1 0,0 1 0,-1 0 0,1-1 0,0 1 0,-1 0 0,1 0 0,0-1 0,-1 1 0,1 0 0,0 0 0,-1 0 0,1 0 0,0 0 0,0 0 0,-1 0 0,1 0 0,0 0 0,-1 0 0,1 0 0,0 1 0,-1-1 0,2 1 0,12 3 0,-1 1 0,0 1 0,0 0 0,0 1 0,-1 1 0,0-1 0,-1 2 0,18 15 0,3 2 0,76 65 0,-67-54 0,63 44 0,37-3 0,-138-74-1365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7:59.3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36 284 24575,'0'2'0,"-1"-1"0,0 1 0,0 0 0,0-1 0,0 1 0,0-1 0,0 0 0,0 1 0,-1-1 0,1 0 0,0 0 0,-1 0 0,-1 1 0,-15 18 0,17-20 0,1 1 0,0-1 0,0 1 0,0 0 0,0-1 0,0 1 0,1-1 0,-1 1 0,0 0 0,0-1 0,0 1 0,0-1 0,1 1 0,-1-1 0,0 1 0,1-1 0,-1 1 0,0-1 0,1 1 0,-1-1 0,1 1 0,-1-1 0,0 1 0,1-1 0,-1 0 0,1 1 0,-1-1 0,1 0 0,-1 0 0,1 1 0,0-1 0,-1 0 0,1 0 0,-1 0 0,1 1 0,0-1 0,-1 0 0,1 0 0,-1 0 0,1 0 0,0 0 0,7 1 0,-1 0 0,1 0 0,-1 0 0,0-1 0,1 0 0,-1-1 0,1 0 0,-1 0 0,1 0 0,-1-1 0,0 0 0,0 0 0,0-1 0,0 0 0,0 0 0,-1-1 0,1 0 0,-1 0 0,0 0 0,9-9 0,-1 1 0,-1-1 0,0-1 0,-1 0 0,0-1 0,-1-1 0,-1 1 0,10-21 0,6-28 0,-21 49 0,0 0 0,1 0 0,1 1 0,10-16 0,-17 30 0,0-1 0,0 1 0,0 0 0,0-1 0,1 1 0,-1-1 0,0 1 0,0 0 0,1-1 0,-1 1 0,0 0 0,0-1 0,1 1 0,-1 0 0,0-1 0,1 1 0,-1 0 0,0 0 0,1-1 0,-1 1 0,1 0 0,-1 0 0,0 0 0,1 0 0,-1-1 0,1 1 0,-1 0 0,1 0 0,-1 0 0,0 0 0,1 0 0,-1 0 0,1 0 0,-1 0 0,1 0 0,-1 0 0,0 1 0,1-1 0,-1 0 0,1 0 0,-1 0 0,0 0 0,1 1 0,8 22 0,-3 32 0,-6-54 0,2 67 0,-1-16 0,13 96 0,-2-67 0,-7-43 0,16 61 0,-20-95-124,0-1 0,0 0 0,1 1 0,-1-1 0,1 0 0,0 0-1,0 0 1,0 0 0,0-1 0,4 5 0,9 4-6702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7:59.7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95 24575,'16'-1'0,"0"0"0,0-1 0,-1 0 0,1-1 0,-1-1 0,1-1 0,-1 0 0,0-1 0,-1 0 0,18-11 0,-15 9 0,0 0 0,35-11 0,-46 18 0,1-1 0,-1 0 0,1 1 0,0 1 0,-1-1 0,1 1 0,0 0 0,0 0 0,-1 1 0,1 0 0,10 3 0,-13-2 0,-1 0 0,1 0 0,-1 0 0,0 1 0,0 0 0,0-1 0,0 1 0,0 0 0,-1 0 0,1 1 0,-1-1 0,0 1 0,0-1 0,0 1 0,-1-1 0,1 1 0,-1 0 0,2 5 0,1 8 0,0 1 0,3 29 0,-2 36 27,-6 89 0,-1-55-1446,2-90-5407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00.0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0 184 24575,'5'0'0,"7"0"0,7 0 0,0-10 0,2-4 0,-3-4 0,1 1 0,-3-3 0,2-2 0,-4-3 0,3 3 0,2 5 0,4 6 0,-2 4-8191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01.1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81 0 24575,'2'129'0,"-5"143"0,-27-90 0,27-166-227,-1 0-1,-1-1 1,0 1-1,-1-1 1,-11 20-1,8-18-6598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03.1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24575,'6'1'0,"1"0"0,-1 0 0,0 0 0,0 1 0,0 0 0,0 0 0,0 1 0,0 0 0,0 0 0,-1 0 0,0 0 0,1 1 0,-1 0 0,-1 0 0,1 1 0,6 7 0,9 11 0,-2 0 0,20 34 0,-21-32 0,104 195 0,-86-150 0,67 101 0,-97-164-195,-1 0 0,1 1 0,-1 0 0,-1 0 0,1 0 0,3 14 0,-3 0-6631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09.9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32 335 24575,'-1'-1'0,"-1"1"0,1-1 0,0 0 0,-1 1 0,1-1 0,0 0 0,0 0 0,0 0 0,-1 0 0,1 0 0,0 0 0,0 0 0,1 0 0,-1 0 0,0 0 0,0-1 0,0 1 0,1 0 0,-1-1 0,1 1 0,-1 0 0,1-1 0,-1 1 0,1 0 0,0-1 0,0 1 0,-1-3 0,-4-47 0,5 46 0,-2-4 0,2 1 0,-1 0 0,1-1 0,0 1 0,1 0 0,0-1 0,0 1 0,1 0 0,0 0 0,1 0 0,-1 0 0,2 0 0,-1 0 0,1 1 0,0-1 0,0 1 0,1 0 0,0 1 0,0-1 0,1 1 0,0 0 0,0 0 0,0 1 0,1-1 0,13-7 0,-10 7 0,0 0 0,0 0 0,0 1 0,1 0 0,0 1 0,0 0 0,0 1 0,22-4 0,-29 7 0,1 0 0,-1 0 0,0 0 0,0 0 0,1 1 0,-1 0 0,0 0 0,0 0 0,0 0 0,0 1 0,0-1 0,0 1 0,0 0 0,-1 0 0,1 0 0,-1 1 0,1 0 0,-1-1 0,0 1 0,0 0 0,0 0 0,-1 1 0,1-1 0,-1 1 0,1-1 0,-1 1 0,2 5 0,0-1 0,-1-1 0,-1 1 0,1 0 0,-2 0 0,1 0 0,-1 0 0,0 0 0,0 0 0,-1 0 0,0 0 0,-1 0 0,0 1 0,0-1 0,0 0 0,-1-1 0,0 1 0,-1 0 0,0 0 0,-4 7 0,-9 16 0,-2-1 0,-1-1 0,-29 35 0,-9 15 0,56-78-3,0 1 0,0-1 0,0 1 0,0 0 0,0 0 0,0-1 0,0 1-1,1 0 1,-1 0 0,1 0 0,-1 0 0,1-1 0,0 1 0,0 0 0,0 0 0,0 0 0,0 0 0,0 0-1,0 0 1,1 0 0,-1 0 0,0-1 0,1 1 0,0 0 0,1 2 0,0-1 17,0 0 0,1-1 1,-1 0-1,1 1 0,-1-1 1,1 0-1,0 0 0,0 0 0,0-1 1,0 1-1,0-1 0,0 0 1,5 2-1,3 0-200,0-1 1,0 1-1,1-2 0,-1 0 1,1 0-1,-1-1 1,22-2-1,-4-5-6640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10.5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44 39 24575,'34'1'0,"4"-1"0,40-4 0,-69 3 0,1 0 0,-1-1 0,0 0 0,0 0 0,0-1 0,0-1 0,-1 1 0,1-1 0,12-9 0,-93 72 0,2 3 0,-62 72 0,130-132 0,0 0 0,0 0 0,0 0 0,1 0 0,-1 0 0,1 1 0,-1-1 0,1 1 0,0-1 0,0 1 0,0-1 0,0 1 0,0-1 0,1 1 0,-1 0 0,1 3 0,0-4 0,0 0 0,1-1 0,-1 1 0,1 0 0,-1 0 0,1-1 0,0 1 0,0 0 0,0-1 0,0 1 0,0-1 0,0 1 0,0-1 0,1 0 0,-1 1 0,0-1 0,1 0 0,2 2 0,8 3 0,0 1 0,1-2 0,-1 0 0,1 0 0,20 3 0,7 4 0,-19-4 0,-1 2 0,0 0 0,0 1 0,-1 1 0,-1 0 0,19 18 0,-27-22 0,-1 1 0,0 0 0,0 1 0,-1 0 0,0 0 0,-1 1 0,0 0 0,-1 0 0,0 0 0,-1 1 0,0 0 0,3 13 0,-7-21 0,0 0 0,0-1 0,-1 1 0,0 0 0,0 0 0,0 1 0,0-1 0,0 0 0,-1-1 0,1 1 0,-1 0 0,0 0 0,-1 0 0,1 0 0,-1-1 0,1 1 0,-1 0 0,-3 3 0,1-2 0,0 0 0,-1 0 0,1-1 0,-1 0 0,-1 1 0,1-2 0,0 1 0,-1-1 0,0 1 0,-7 2 0,-6 1 0,1-1 0,-2-1 0,1 0 0,0-2 0,-1 0 0,-29 1 0,-77-7-1365,99 2-5461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11.0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210 1 24575,'0'5'0,"-5"7"0,-2 7 0,-5 4 0,0 5 0,-4 2 0,2 2 0,-3 0 0,2 0 0,-2 0 0,2-1 0,4 0 0,-2 0 0,2 0 0,-3-6 0,1-1 0,3 0 0,2-4-8191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0:59.37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 24575,'14'12'0,"1"0"0,1-1 0,0-1 0,29 15 0,26 16 0,-42-20 0,-2 2 0,0 1 0,-1 1 0,37 46 0,71 122 0,-103-145 0,-31-48-30,2 2-53,-1 1-1,1-1 1,-1 0-1,1 0 1,-1 1-1,0-1 1,0 0-1,0 1 1,0-1 0,-1 1-1,1 0 1,-1-1-1,0 1 1,1-1-1,-1 4 1,-5 8-6743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12.3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1 148 24575,'0'-7'0,"0"-1"0,0 0 0,1 1 0,0-1 0,0 1 0,1-1 0,0 1 0,1 0 0,4-11 0,-4 13 0,0 1 0,0 0 0,0 0 0,1 0 0,0 0 0,0 0 0,0 1 0,0-1 0,0 1 0,1 0 0,-1 1 0,1-1 0,0 1 0,7-3 0,-8 4 0,-1-1 0,0 1 0,1 0 0,0 0 0,-1 0 0,1 1 0,-1-1 0,1 1 0,0 0 0,-1 0 0,1 0 0,0 0 0,-1 1 0,1-1 0,0 1 0,-1 0 0,1 0 0,-1 1 0,1-1 0,3 3 0,-3-1 0,0 0 0,0 0 0,-1 1 0,1 0 0,-1-1 0,0 1 0,0 0 0,0 1 0,0-1 0,-1 0 0,0 1 0,0 0 0,2 6 0,0 0 0,-2 0 0,1 0 0,-1 1 0,-1-1 0,0 1 0,0-1 0,-1 1 0,-1-1 0,0 1 0,-1-1 0,0 1 0,-6 17 0,-4-3 0,-25 39 0,22-40 0,1 0 0,-18 43 0,30-61 0,-1 0 0,1 0 0,1 0 0,-1 0 0,1 0 0,1 0 0,-1 1 0,1-1 0,0 0 0,1 0 0,-1 0 0,2 1 0,-1-1 0,1 0 0,2 7 0,-2-11-47,0 0 0,-1-1 0,1 1 0,0-1 0,1 1 0,-1-1 0,0 0 0,1 0 0,-1 0-1,1 0 1,-1 0 0,1 0 0,0-1 0,0 0 0,0 1 0,0-1 0,0 0 0,0 0 0,0-1 0,0 1 0,0-1 0,1 1-1,-1-1 1,0 0 0,0 0 0,0 0 0,1-1 0,3 0 0,19-5-6779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12.7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58 24575,'1'-2'0,"0"0"0,0 0 0,0 0 0,0 0 0,0 0 0,1 1 0,-1-1 0,1 0 0,-1 1 0,1-1 0,-1 1 0,1 0 0,0 0 0,0-1 0,0 1 0,3-1 0,33-16 0,-32 15 0,0 1 0,-1 0 0,1 1 0,0 0 0,1 0 0,-1 0 0,0 1 0,0-1 0,0 1 0,0 1 0,0-1 0,12 4 0,-14-3 0,-1 0 0,0 1 0,1 0 0,-1-1 0,0 1 0,0 0 0,-1 1 0,1-1 0,0 0 0,-1 1 0,1-1 0,-1 1 0,0 0 0,0 0 0,0 0 0,0 0 0,0 0 0,-1 0 0,1 1 0,-1-1 0,0 0 0,0 1 0,1 4 0,0 3 0,-1-1 0,1 1 0,-2 0 0,1-1 0,-2 1 0,1-1 0,-1 1 0,-1 0 0,0-1 0,-1 0 0,-4 14 0,-5 3 0,0-1 0,-31 45 0,38-63 0,0 0 0,-6 8 0,1 0 0,1 0 0,1 1 0,0 0 0,-6 21 0,13-35 0,0 1 0,0-1 0,1 0 0,-1 0 0,1 1 0,0-1 0,0 1 0,0-1 0,0 0 0,0 1 0,1-1 0,0 0 0,-1 0 0,1 1 0,0-1 0,1 0 0,-1 0 0,0 0 0,1 0 0,0 0 0,0 0 0,0-1 0,0 1 0,0-1 0,0 1 0,1-1 0,-1 0 0,1 0 0,0 0 0,-1 0 0,1 0 0,0-1 0,0 1 0,0-1 0,0 0 0,6 2 0,2 0-105,0 0 0,1-1 0,0 0 0,-1-1 0,1 0 0,0 0 0,0-2 0,0 1 0,0-2 0,-1 0 0,1 0 0,22-8 0,-14 2-6721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11.5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24575,'7'0'0,"0"1"0,-1 0 0,1 0 0,-1 1 0,0 0 0,1 0 0,-1 1 0,0-1 0,0 1 0,0 0 0,-1 1 0,1-1 0,-1 1 0,7 6 0,8 10 0,-1-1 0,20 28 0,6 5 0,-14-22-103,-15-15-149,0 1-1,-1 0 1,-1 2-1,23 34 1,-28-35-6574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13.5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25 188 24575,'-1'-1'0,"0"1"0,-1-1 0,1 1 0,0-1 0,0 1 0,0-1 0,-1 0 0,1 1 0,0-1 0,0 0 0,0 0 0,0 0 0,0 0 0,0 0 0,0 0 0,1 0 0,-1 0 0,0 0 0,1-1 0,-1 1 0,0 0 0,1 0 0,0-1 0,-1 1 0,1 0 0,0-1 0,-1 1 0,1 0 0,0-1 0,0 1 0,0 0 0,1-3 0,-2-1 0,1 0 0,0 0 0,0 0 0,1 0 0,-1 0 0,1 0 0,3-7 0,-1 5 0,1 1 0,0-1 0,1 1 0,-1 0 0,1 1 0,0-1 0,1 1 0,-1 0 0,1 0 0,0 1 0,1 0 0,-1 0 0,1 0 0,-1 1 0,12-5 0,-7 4 0,0 0 0,1 1 0,-1 0 0,1 1 0,0 0 0,0 1 0,0 1 0,0-1 0,14 3 0,-20-1 0,0 1 0,0 0 0,0 0 0,0 0 0,-1 0 0,1 1 0,0 0 0,-1 0 0,0 1 0,0 0 0,0 0 0,0 0 0,-1 0 0,1 1 0,-1-1 0,0 1 0,-1 0 0,1 1 0,-1-1 0,0 1 0,0-1 0,-1 1 0,1 0 0,-1 0 0,1 7 0,0-4 0,-1 1 0,0 0 0,0 0 0,-1 0 0,-1 0 0,1 0 0,-2 0 0,1 0 0,-1 0 0,-1-1 0,0 1 0,0 0 0,-1 0 0,-8 17 0,-11 10 0,-30 37 0,34-50 0,1 0 0,1 1 0,2 0 0,-20 45 0,33-66 0,-1-1 0,1 1 0,1-1 0,-1 0 0,0 1 0,1-1 0,0 1 0,0-1 0,0 1 0,0 0 0,1-1 0,-1 0 0,1 1 0,0-1 0,0 1 0,0-1 0,0 0 0,1 1 0,-1-1 0,1 0 0,0 0 0,0 0 0,0 0 0,0-1 0,0 1 0,1-1 0,-1 1 0,1-1 0,0 0 0,0 0 0,0 0 0,0 0 0,0 0 0,0-1 0,0 1 0,7 1 0,-2 0 0,1 0 0,-1-1 0,1 0 0,0 0 0,-1-1 0,1 0 0,0-1 0,0 1 0,0-2 0,0 1 0,-1-2 0,1 1 0,0-1 0,9-3 0,14-9-1365,-5-1-5461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13.9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0 111 24575,'2'-3'0,"-1"0"0,1-1 0,0 1 0,0 0 0,1 0 0,-1 1 0,0-1 0,1 0 0,0 1 0,-1-1 0,1 1 0,0 0 0,1 0 0,5-3 0,3-3 0,-11 7 0,10-8 0,1 0 0,0 1 0,1 1 0,26-12 0,-37 17 0,1 1 0,-1 1 0,1-1 0,0 0 0,-1 1 0,1-1 0,0 1 0,0 0 0,-1 0 0,1 0 0,0 0 0,-1 0 0,1 1 0,0-1 0,0 1 0,-1 0 0,1-1 0,-1 1 0,1 1 0,-1-1 0,1 0 0,-1 1 0,0-1 0,1 1 0,-1-1 0,0 1 0,0 0 0,0 0 0,0 0 0,-1 0 0,1 1 0,-1-1 0,3 4 0,3 8 0,0 0 0,-1 0 0,-1 1 0,0 0 0,-1 0 0,4 23 0,3 95 0,-2-9 0,1-47-682,-2 123-1,-8-174-6143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14.2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0 175 24575,'0'-5'0,"6"-2"0,1-5 0,5 0 0,0-4 0,3 2 0,5-3 0,4 2 0,3-2 0,2 2 0,1 4 0,1-2 0,1 1 0,-6 3-8191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18.1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125 55 24575,'0'-4'0,"0"0"0,0 0 0,0 0 0,-1 0 0,1 0 0,-1 0 0,0 0 0,0 0 0,-1 1 0,-2-8 0,4 11 0,-1 0 0,1-1 0,0 1 0,-1-1 0,1 1 0,-1 0 0,1-1 0,0 1 0,-1 0 0,1 0 0,-1-1 0,1 1 0,-1 0 0,1 0 0,-1 0 0,1 0 0,-1-1 0,1 1 0,-1 0 0,1 0 0,-1 0 0,1 0 0,-1 0 0,1 0 0,-1 0 0,1 0 0,-1 1 0,1-1 0,-2 0 0,-21 21 0,15-8 0,0 0 0,1 0 0,0 1 0,1-1 0,1 2 0,0-1 0,-5 27 0,2-1 0,-3 67 0,10 174 0,3-247 0,2 0 0,1-1 0,2 1 0,2-1 0,0-1 0,18 39 0,-23-63-85,1 0 0,0 0-1,0 0 1,1-1 0,-1 0-1,2 0 1,-1 0 0,1-1-1,0 0 1,0-1 0,1 1-1,-1-1 1,1 0 0,0-1-1,16 6 1,3-1-6741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18.5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18 610 24575,'21'-1'0,"-1"0"0,1-2 0,0 0 0,-1-1 0,33-12 0,-42 12 0,0 0 0,0-1 0,0 0 0,-1 0 0,0-1 0,0-1 0,-1 0 0,1 0 0,-2-1 0,1 0 0,11-14 0,-19 19 0,1 0 0,0 0 0,-1 0 0,0 0 0,1 0 0,-1-1 0,-1 1 0,1 0 0,0-1 0,-1 1 0,0-1 0,0 1 0,0-1 0,0 1 0,0-1 0,-1 1 0,1 0 0,-1-1 0,0 1 0,0 0 0,0 0 0,-1-1 0,1 1 0,-1 0 0,0 0 0,1 0 0,-1 1 0,-1-1 0,1 0 0,-4-3 0,-10-11 0,0 2 0,-1 0 0,-30-21 0,30 24 0,6 4 0,-7-4 0,0-1 0,0-1 0,1 0 0,1-2 0,1 0 0,0 0 0,1-2 0,-13-21 0,26 37 5,-1-1-1,1 1 1,1-1 0,-1 0-1,0 0 1,1 1-1,-1-1 1,1 0 0,0 0-1,0 1 1,0-1 0,0 0-1,0 0 1,1 0-1,-1 1 1,1-1 0,0 0-1,-1 1 1,1-1-1,1 0 1,-1 1 0,0-1-1,1 1 1,-1 0-1,4-5 1,0 2-170,0-1 0,1 1 0,-1 0 0,1 0 0,0 1 0,0-1 0,0 1 0,13-6 0,4 1-6661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18.8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0 24575,'1'1'0,"0"-1"0,0 0 0,0 0 0,0 1 0,0-1 0,0 1 0,0-1 0,0 1 0,0-1 0,0 1 0,0-1 0,-1 1 0,1 0 0,0-1 0,0 1 0,-1 0 0,1 0 0,0 0 0,-1 0 0,1 0 0,-1-1 0,1 1 0,-1 0 0,0 0 0,1 0 0,-1 0 0,0 0 0,0 0 0,0 0 0,0 0 0,1 1 0,-1-1 0,-1 0 0,1 0 0,0 0 0,0 0 0,-1 1 0,-6 45 0,6-44 0,-8 39 0,-1-4 0,1 2 0,3-1 0,-3 60 0,10-86 0,-1-1 0,1 1 0,1 0 0,1-1 0,0 1 0,0-1 0,1 0 0,9 19 0,-12-28 0,1 0 0,-1 0 0,1 0 0,0 0 0,0 0 0,0 0 0,1-1 0,-1 1 0,1-1 0,-1 0 0,1 1 0,0-1 0,0 0 0,0-1 0,0 1 0,0 0 0,0-1 0,0 0 0,1 1 0,-1-2 0,0 1 0,1 0 0,-1 0 0,1-1 0,-1 0 0,1 0 0,-1 0 0,1 0 0,-1 0 0,1-1 0,-1 0 0,0 1 0,1-1 0,-1-1 0,0 1 0,4-2 0,31-20-1365,-22 12-5461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19.3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24575,'-2'77'0,"-1"-42"0,3-1 0,7 65 0,-6-93 0,0-1 0,0 1 0,1-1 0,-1 0 0,1 0 0,1 0 0,-1 0 0,1 0 0,0-1 0,0 1 0,0-1 0,1 0 0,-1 0 0,1 0 0,0 0 0,0 0 0,1-1 0,-1 0 0,1 0 0,-1 0 0,1-1 0,7 4 0,-8-5 0,0 0 0,-1-1 0,1 1 0,0-1 0,0 1 0,0-1 0,0 0 0,-1-1 0,1 1 0,0-1 0,0 1 0,0-1 0,-1-1 0,1 1 0,-1 0 0,1-1 0,-1 1 0,1-1 0,-1 0 0,0-1 0,0 1 0,0 0 0,0-1 0,0 0 0,0 1 0,-1-1 0,1 0 0,-1 0 0,0-1 0,0 1 0,2-6 0,10-22 0,-2-1 0,-2 0 0,-1-1 0,6-38 0,-16 80 0,0 20 0,1 0 0,2 0 0,9 55 0,-9-76 0,0-1 0,1 1 0,0-1 0,0 1 0,1-1 0,-1 0 0,2 0 0,6 9 0,-8-12 0,1-1 0,-1 0 0,1 0 0,-1 0 0,1 0 0,0 0 0,0-1 0,0 0 0,1 0 0,-1 0 0,0 0 0,1 0 0,-1-1 0,1 0 0,7 1 0,16-5-1365,-2-6-5461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0:59.74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0 303 24575,'5'-1'0,"0"-1"0,-1 0 0,1 0 0,-1-1 0,1 1 0,-1-1 0,0 0 0,0 0 0,6-7 0,11-6 0,23-13 0,63-56 0,-70 53 0,1 2 0,52-31 0,-68 50-1365,-2 3-5461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0.3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0 301 24575,'1'-1'0,"0"1"0,0 0 0,0 0 0,0-1 0,0 1 0,0-1 0,0 1 0,0-1 0,0 1 0,0-1 0,0 0 0,0 1 0,-1-1 0,1 0 0,0 0 0,0 1 0,-1-1 0,1 0 0,-1 0 0,1 0 0,-1 0 0,1 0 0,-1 0 0,1 0 0,-1 0 0,0 0 0,1-2 0,6-36 0,-6 27 0,7-38 0,22-99 0,-30 148 0,0 0 0,1-1 0,-1 1 0,0 0 0,1 0 0,-1-1 0,0 1 0,1 0 0,-1 0 0,1-1 0,0 1 0,-1 0 0,1 0 0,0 0 0,0 0 0,0 0 0,0 0 0,0 0 0,0 0 0,0 0 0,0 1 0,0-1 0,0 0 0,0 1 0,1-1 0,-1 1 0,0-1 0,2 0 0,-1 2 0,0-1 0,-1 1 0,1 0 0,0 0 0,0 0 0,-1 0 0,1 0 0,0 0 0,-1 0 0,1 0 0,-1 1 0,0-1 0,1 0 0,-1 1 0,0 0 0,2 2 0,6 10 0,-1 1 0,0 0 0,8 21 0,4 27 0,-13-39 0,1 0 0,14 27 0,-22-50 0,0-1 0,0 1 0,0 0 0,0-1 0,1 1 0,-1-1 0,0 1 0,0-1 0,1 1 0,-1-1 0,0 1 0,1-1 0,-1 1 0,0-1 0,1 0 0,-1 1 0,1-1 0,-1 0 0,0 1 0,1-1 0,-1 0 0,1 1 0,-1-1 0,1 0 0,0 0 0,-1 0 0,1 1 0,-1-1 0,1 0 0,-1 0 0,1 0 0,-1 0 0,1 0 0,0 0 0,-1 0 0,1 0 0,-1 0 0,1 0 0,-1-1 0,1 1 0,-1 0 0,1 0 0,-1 0 0,1-1 0,-1 1 0,1 0 0,-1-1 0,1 1 0,-1 0 0,1-1 0,-1 1 0,0-1 0,1 1 0,-1 0 0,0-1 0,1 1 0,-1-1 0,0 1 0,1-1 0,-1 1 0,0-1 0,0 0 0,21-47 0,-12 25 0,-8 22 0,0-1 0,0 1 0,0-1 0,0 1 0,1-1 0,-1 1 0,1 0 0,-1-1 0,1 1 0,-1 0 0,1 0 0,0 0 0,-1 0 0,1 1 0,0-1 0,0 0 0,0 1 0,0-1 0,-1 1 0,1 0 0,0 0 0,0-1 0,2 1 0,-2 1 0,0-1 0,0-1 0,0 1 0,0 0 0,-1 0 0,1-1 0,0 1 0,0-1 0,-1 1 0,1-1 0,0 0 0,-1 0 0,1 1 0,-1-1 0,1-1 0,-1 1 0,1 0 0,-1 0 0,0 0 0,1-1 0,-1 1 0,2-3 0,7-15 0,-7 13 0,0 1 0,0-1 0,1 0 0,-1 1 0,1 0 0,1 0 0,6-7 0,-10 12 0,0-1 0,0 1 0,0-1 0,0 1 0,0-1 0,0 1 0,0-1 0,0 1 0,0 0 0,0 0 0,0-1 0,0 1 0,0 0 0,0 0 0,0 0 0,0 0 0,0 1 0,0-1 0,0 0 0,2 1 0,-1 0 0,0 0 0,1 0 0,-1 1 0,0-1 0,0 1 0,0-1 0,0 1 0,0 0 0,0 0 0,0 0 0,2 4 0,36 65 131,-12-20-1627,-13-28-5330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0.8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24575,'15'35'0,"-3"0"0,0 0 0,-3 1 0,-1 1 0,6 64 0,-6-42 0,17 62 0,-20-102 0,-2-6 0,0 1 0,2 0 0,0-1 0,0 0 0,9 15 0,-13-27 0,0 0 0,0-1 0,-1 1 0,1 0 0,0 0 0,0-1 0,0 1 0,0-1 0,0 1 0,0-1 0,0 1 0,0-1 0,0 1 0,0-1 0,0 0 0,0 0 0,0 1 0,0-1 0,0 0 0,1 0 0,-1 0 0,0 0 0,0 0 0,0-1 0,0 1 0,0 0 0,0 0 0,0-1 0,0 1 0,0-1 0,0 1 0,0-1 0,0 1 0,1-2 0,41-28 0,-26 16 0,-11 10 0,0 1 0,-1-1 0,2 1 0,-1 0 0,0 1 0,1-1 0,-1 1 0,1 1 0,-1-1 0,1 1 0,0 0 0,0 1 0,9-1 0,-10 2 0,-1 0 0,1 1 0,-1-1 0,0 1 0,0 0 0,0 1 0,0-1 0,0 1 0,0 0 0,-1 0 0,0 0 0,1 1 0,-1 0 0,0-1 0,-1 1 0,1 1 0,3 4 0,2 3 0,-1 0 0,0 1 0,-1 0 0,0 0 0,-1 1 0,-1-1 0,0 1 0,-1 1 0,0-1 0,-1 0 0,-1 1 0,0 0 0,-1-1 0,-1 1 0,-1 18 0,0-29 0,0-1 0,1 1 0,-1 0 0,0-1 0,-1 1 0,1-1 0,-1 0 0,1 1 0,-1-1 0,0 0 0,0 0 0,-1 0 0,1 0 0,-1 0 0,1-1 0,-1 1 0,-4 2 0,1-1 0,0 0 0,0-1 0,-1 1 0,0-1 0,0-1 0,0 1 0,0-1 0,-11 2 0,8-2 0,0-1 0,-1 0 0,1-1 0,0 0 0,-1 0 0,1-1 0,0 0 0,-1-1 0,1 0 0,0-1 0,1 0 0,-18-8 0,7-2-1365,3 2-5461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1.1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31 276 24575,'5'5'0,"2"8"0,0 5 0,-2 6 0,4-1 0,0 0 0,5 2 0,3 1 0,1-3-8191</inkml:trace>
  <inkml:trace contextRef="#ctx0" brushRef="#br0" timeOffset="1">1 1 24575,'0'5'0,"5"7"0,2 2-8191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1.5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 24575,'-2'68'0,"0"-41"0,1 1 0,2 0 0,0-1 0,8 34 0,-7-55 0,0 0 0,0 0 0,1-1 0,0 1 0,0-1 0,0 0 0,1 0 0,0 0 0,0 0 0,0-1 0,0 1 0,1-1 0,0 0 0,-1-1 0,2 1 0,-1-1 0,0 0 0,1 0 0,-1-1 0,1 1 0,0-1 0,0-1 0,0 1 0,0-1 0,0 0 0,0 0 0,0 0 0,0-1 0,0 0 0,0-1 0,1 1 0,-1-1 0,0 0 0,0-1 0,0 1 0,11-6 0,-13 5 0,-1 0 0,1-1 0,-1 1 0,1-1 0,-1 0 0,0 0 0,0 0 0,0 0 0,-1-1 0,1 1 0,-1-1 0,1 1 0,-1-1 0,-1 0 0,1 0 0,2-8 0,2-8 0,-1 1 0,3-25 0,-7 37 0,11-80 0,-12 78 0,1-1 0,-1 1 0,-1 0 0,1 0 0,-2-1 0,1 1 0,-4-9 0,0 12 0,4 19 0,3 23 0,6-2 0,1 0 0,3 0 0,0-1 0,2 0 0,2-1 0,1-1 0,33 47 0,-47-74-76,1-1 1,-1 1-1,1-1 0,0 1 0,0-1 0,0 0 0,0-1 0,0 1 1,0-1-1,1 1 0,0-1 0,-1-1 0,1 1 0,0-1 1,0 0-1,-1 0 0,10 1 0,9 0-6750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2.2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157 17 24575,'0'0'0,"1"0"0,-1 0 0,0-1 0,0 1 0,1 0 0,-1 0 0,0-1 0,0 1 0,1 0 0,-1 0 0,0-1 0,0 1 0,0 0 0,0 0 0,1-1 0,-1 1 0,0 0 0,0-1 0,0 1 0,0 0 0,0-1 0,0 1 0,0 0 0,0-1 0,0 1 0,0 0 0,0-1 0,0 1 0,0 0 0,0-1 0,0 1 0,0 0 0,-1-1 0,1 1 0,0 0 0,0 0 0,0-1 0,-14-4 0,-19 6 0,26 2 0,1 0 0,0 0 0,0 1 0,0-1 0,0 1 0,0 1 0,1-1 0,0 1 0,0 0 0,0 0 0,0 0 0,1 1 0,0 0 0,0 0 0,1 0 0,-1 0 0,1 0 0,1 1 0,-1-1 0,1 1 0,0 0 0,-1 9 0,-2 14 0,2 1 0,0 0 0,4 52 0,0-64 0,-2-13 0,1 1 0,1-1 0,-1 0 0,1 1 0,1-1 0,-1 0 0,1 0 0,0 0 0,0 0 0,0 0 0,1 0 0,5 8 0,-4-11 0,-1 1 0,0-1 0,1 0 0,0 0 0,0-1 0,0 1 0,0-1 0,0 0 0,0 0 0,0 0 0,1 0 0,-1-1 0,1 0 0,-1 0 0,1 0 0,0-1 0,7 1 0,3 0-227,-1-2-1,1 1 1,0-2-1,0 0 1,16-5-1,-1 0-6598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2.5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72 30 24575,'4'-3'0,"1"-1"0,0 1 0,0 0 0,0 1 0,0-1 0,0 1 0,0 0 0,1 0 0,-1 1 0,1 0 0,0 0 0,-1 0 0,9 0 0,-5 0 0,0 1 0,1 0 0,-1 1 0,0 0 0,0 0 0,0 1 0,14 5 0,-20-6 0,0 1 0,0 0 0,0 0 0,0 0 0,0 0 0,0 0 0,-1 1 0,1-1 0,-1 1 0,0 0 0,1-1 0,-1 1 0,0 0 0,-1 0 0,1 1 0,-1-1 0,1 0 0,-1 1 0,0-1 0,0 0 0,0 1 0,-1 0 0,1-1 0,-1 1 0,0-1 0,0 1 0,0 4 0,-1-3 0,1-1 0,-1 1 0,0 0 0,0 0 0,0-1 0,0 1 0,-1 0 0,0-1 0,0 1 0,0-1 0,0 0 0,-1 0 0,0 0 0,0 0 0,0 0 0,0-1 0,-1 1 0,1-1 0,-7 5 0,3-4-49,0-1 1,-1 0-1,1 0 0,-1-1 0,1 0 1,-1 0-1,0-1 0,0 0 0,1 0 1,-1-1-1,0 0 0,0 0 0,0-1 1,0 0-1,0 0 0,1-1 0,-1 0 1,1-1-1,-1 1 0,1-1 0,0-1 1,0 1-1,0-1 0,0 0 0,1-1 0,0 0 1,-11-10-1,-5-7-6777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2.8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0 725 24575,'14'1'0,"-1"-1"0,1-1 0,-1 0 0,1-1 0,-1-1 0,0 0 0,1 0 0,-1-2 0,-1 0 0,1 0 0,-1-1 0,0 0 0,0-1 0,-1-1 0,0 1 0,11-11 0,-3 1 0,-1-1 0,-1-1 0,-1 0 0,0-1 0,-2 0 0,0-1 0,12-26 0,-8 10 0,-2 0 0,-1-1 0,17-67 0,-27 78 0,0 0 0,-2 0 0,-1-1 0,-1 1 0,-3-33 0,2 58 0,0 0 0,0 0 0,0 0 0,-1-1 0,1 1 0,0 0 0,-1 1 0,1-1 0,-1 0 0,0 0 0,0 0 0,0 0 0,0 0 0,0 1 0,0-1 0,0 0 0,0 1 0,-1-1 0,1 1 0,0-1 0,-1 1 0,0 0 0,1-1 0,-1 1 0,0 0 0,1 0 0,-1 0 0,0 0 0,0 1 0,0-1 0,0 1 0,0-1 0,0 1 0,0-1 0,-4 1 0,3 0 0,-1 1 0,0 0 0,0 0 0,0 0 0,1 0 0,-1 1 0,0-1 0,1 1 0,0 0 0,-1 0 0,1 0 0,0 0 0,0 1 0,0-1 0,0 1 0,1 0 0,-6 6 0,0 5 0,0 0 0,0 0 0,1 1 0,1 0 0,1 1 0,0-1 0,1 1 0,-3 18 0,0 19 0,-2 61 0,10 226 0,4-314-1365,1-7-5461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3.1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24575,'1'0'0,"0"1"0,1-1 0,-1 1 0,0 0 0,1 0 0,-1-1 0,0 1 0,0 0 0,0 0 0,0 0 0,0 0 0,0 0 0,0 0 0,0 1 0,0-1 0,0 0 0,-1 0 0,1 1 0,0-1 0,-1 0 0,1 1 0,-1-1 0,0 0 0,1 1 0,-1-1 0,0 1 0,0 1 0,6 48 0,-6-45 0,2 40 0,-2-26 0,1 1 0,0-1 0,2 1 0,7 26 0,-9-41 0,2 0 0,-1 0 0,1-1 0,-1 1 0,2-1 0,-1 1 0,0-1 0,1 0 0,0 0 0,0-1 0,1 1 0,-1-1 0,1 0 0,0 0 0,0 0 0,1-1 0,-1 0 0,11 5 0,-13-7 0,-1 0 0,1 0 0,0 0 0,0 0 0,-1-1 0,1 1 0,0-1 0,0 0 0,0 0 0,0 0 0,0 0 0,0 0 0,-1-1 0,1 1 0,0-1 0,0 0 0,0 1 0,-1-1 0,1-1 0,0 1 0,-1 0 0,1-1 0,-1 1 0,0-1 0,1 0 0,-1 0 0,0 0 0,0 0 0,0 0 0,0 0 0,2-5 0,-1 2 0,0 1 0,0-1 0,-1 0 0,0 0 0,0 0 0,0-1 0,-1 1 0,0 0 0,0-1 0,0 1 0,0-1 0,-1 1 0,0-1 0,0 1 0,-1-1 0,0-5 0,-3-2-80,0 1 0,0 0-1,-1 0 1,0 1 0,-1 0-1,-1-1 1,0 2 0,0-1-1,-1 1 1,0 0 0,-1 1 0,0 0-1,-1 0 1,1 1 0,-2 0-1,-16-9 1,0 3-6746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3.5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61 24575,'5'0'0,"2"-10"0,5-4 0,5 1 0,6 2 0,3 3 0,3 4 0,-3 6 0,-7 9 0,-6 8 0,-5 6 0,-5 3 0,-2 3 0,-1 1 0,-1 0 0,0-5-8191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3.9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0 142 24575,'20'-1'0,"0"0"0,0-1 0,-1-1 0,1-1 0,35-12 0,-43 12 0,0-1 0,0 0 0,-1-1 0,0-1 0,-1 1 0,1-2 0,-1 1 0,0-1 0,-1-1 0,11-12 0,-19 20 0,-1 1 0,1-1 0,0 0 0,-1 1 0,1-1 0,-1 1 0,1-1 0,-1 0 0,0 1 0,1-1 0,-1 0 0,0 0 0,1 1 0,-1-1 0,0 0 0,0 0 0,1 1 0,-1-1 0,0 0 0,0 0 0,0 0 0,0 1 0,0-1 0,0 0 0,0 0 0,-1 0 0,1 1 0,0-2 0,-1 1 0,0 1 0,0-1 0,0 0 0,0 1 0,0-1 0,0 1 0,0-1 0,0 1 0,0 0 0,0 0 0,0-1 0,0 1 0,-1 0 0,1 0 0,0 0 0,0 0 0,-1 0 0,-5 0 0,1 1 0,-1 0 0,1 0 0,-1 0 0,1 1 0,-7 2 0,7 0 0,-1-1 0,1 2 0,-1-1 0,1 1 0,1 0 0,-1 0 0,1 1 0,0-1 0,0 1 0,0 1 0,1-1 0,0 0 0,0 1 0,1 0 0,0 0 0,0 0 0,-3 11 0,5-13 0,0-1 0,0 0 0,0 1 0,1-1 0,0 1 0,0-1 0,0 0 0,0 1 0,1-1 0,-1 0 0,1 1 0,0-1 0,1 0 0,-1 0 0,1 1 0,0-1 0,0 0 0,0-1 0,0 1 0,1 0 0,-1-1 0,1 1 0,0-1 0,0 0 0,0 0 0,1 0 0,-1 0 0,1-1 0,0 1 0,-1-1 0,8 3 0,-1-1-273,0 0 0,0-1 0,1 0 0,20 3 0,2-3-6553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0.81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64 161 24575,'59'2'0,"-38"-1"0,0 0 0,0-1 0,0-1 0,0-1 0,27-6 0,-44 7 0,-1 0 0,1-1 0,-1 1 0,0-1 0,1 0 0,-1 0 0,0 0 0,0-1 0,0 1 0,-1-1 0,1 0 0,-1 1 0,1-1 0,-1 0 0,0 0 0,0-1 0,0 1 0,0 0 0,-1-1 0,1 1 0,0-7 0,-1 7 0,0 1 0,-1-1 0,0 1 0,0-1 0,0 0 0,0 1 0,0-1 0,0 1 0,-1-1 0,1 0 0,-1 1 0,0-1 0,0 1 0,0-1 0,0 1 0,0 0 0,0-1 0,-1 1 0,1 0 0,-1 0 0,1 0 0,-1 0 0,0 0 0,0 0 0,0 1 0,0-1 0,0 1 0,0-1 0,0 1 0,-1 0 0,-3-2 0,-3-1 0,0 0 0,-1 1 0,1 1 0,-1-1 0,0 1 0,1 1 0,-1 0 0,0 0 0,0 1 0,0 0 0,0 1 0,1 0 0,-1 1 0,0 0 0,1 0 0,-19 8 0,21-7 0,-1 1 0,1 0 0,1 0 0,-1 1 0,1 0 0,-1 0 0,1 0 0,1 1 0,-1 0 0,1 0 0,0 0 0,1 1 0,-1-1 0,1 1 0,0 0 0,1 1 0,0-1 0,0 1 0,1-1 0,-1 1 0,0 9 0,1-6 0,0 0 0,1 0 0,1 1 0,0-1 0,0 0 0,1 0 0,0 0 0,1 0 0,1 0 0,-1 0 0,2 0 0,6 16 0,-6-21 0,-1 0 0,1 0 0,0 0 0,1-1 0,-1 0 0,1 1 0,0-2 0,1 1 0,-1 0 0,1-1 0,0 0 0,0 0 0,0-1 0,0 0 0,1 0 0,-1 0 0,1-1 0,0 0 0,0 0 0,13 1 0,42 1-1365,-35-5-5461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4.5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63 24575,'3'-12'0,"5"18"0,4 22 0,-4 56 0,-8-64 0,1 0 0,1 0 0,1 0 0,1 0 0,7 21 0,-9-35 0,1-1 0,-1 0 0,1 1 0,0-1 0,0 0 0,1-1 0,-1 1 0,1-1 0,0 1 0,1-1 0,-1 0 0,1-1 0,-1 1 0,1-1 0,0 0 0,1 0 0,-1 0 0,0-1 0,1 0 0,-1 0 0,1 0 0,6 0 0,-8-1 0,0 0 0,0-1 0,-1 1 0,1-1 0,0 0 0,0-1 0,-1 1 0,1 0 0,0-1 0,-1 0 0,1 0 0,0 0 0,-1 0 0,1-1 0,-1 0 0,4-1 0,-1-1 0,-1-1 0,1 1 0,-1-1 0,1 0 0,-2-1 0,1 1 0,7-12 0,2-7 0,-1-1 0,-1 0 0,12-38 0,-19 51 0,56-174 0,-61 202 0,0 1 0,1-1 0,1 1 0,0-1 0,1 0 0,1 0 0,0 0 0,2 0 0,-1 0 0,2-1 0,10 17 0,-10-18 0,1 0 0,1-1 0,0 0 0,1 0 0,1-1 0,11 11 0,-19-21 0,0 1 0,0-1 0,0 0 0,0 0 0,0-1 0,0 1 0,0 0 0,1-1 0,-1 0 0,0 0 0,1 0 0,-1 0 0,1-1 0,0 1 0,-1-1 0,1 0 0,-1 0 0,1 0 0,-1-1 0,1 1 0,-1-1 0,1 0 0,-1 0 0,1 0 0,-1 0 0,0 0 0,1-1 0,-1 0 0,0 1 0,0-1 0,0 0 0,5-5 0,1-2-68,0-1 0,0 0-1,-1 0 1,0 0 0,0-1 0,-2 0-1,1-1 1,-1 1 0,-1-1 0,0 0-1,-1-1 1,0 1 0,-1-1 0,0 0-1,-1 0 1,0 0 0,-1 0-1,-1 0 1,-1-14 0,0 0-6758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5.2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0 126 24575,'1'1'0,"-1"1"0,1-1 0,-1 0 0,1 1 0,0-1 0,0 0 0,-1 0 0,1 1 0,0-1 0,0 0 0,0 0 0,0 0 0,0 0 0,1 0 0,-1-1 0,0 1 0,0 0 0,1 0 0,-1-1 0,0 1 0,1-1 0,-1 1 0,0-1 0,1 1 0,-1-1 0,1 0 0,2 0 0,46 6 0,-44-6 0,7 1 0,0-1 0,0-1 0,0 0 0,0 0 0,0-2 0,0 0 0,18-6 0,-28 8 0,1 0 0,-1 0 0,0-1 0,1 1 0,-1-1 0,0 0 0,0 0 0,0 0 0,0 0 0,-1 0 0,1-1 0,-1 1 0,1-1 0,-1 0 0,0 0 0,0 0 0,0 0 0,0 0 0,0 0 0,-1 0 0,0-1 0,1 1 0,-1-1 0,0 1 0,-1-1 0,1 1 0,-1-1 0,1 1 0,-1-1 0,0 1 0,-1-1 0,1-4 0,-1 6 0,1 0 0,-1 0 0,1 0 0,-1 1 0,0-1 0,0 0 0,0 0 0,0 0 0,0 1 0,0-1 0,0 0 0,-1 1 0,1-1 0,0 1 0,-1-1 0,0 1 0,1 0 0,-1 0 0,0 0 0,-2-2 0,0 2 0,0-1 0,-1 0 0,1 1 0,-1 0 0,0 0 0,1 0 0,-1 1 0,-8 0 0,4 0 0,1 1 0,-1 0 0,0 0 0,1 1 0,-1 0 0,1 0 0,0 1 0,0 0 0,-11 6 0,15-5 0,0 0 0,-1 0 0,2 1 0,-1-1 0,0 1 0,1 0 0,0 0 0,0 0 0,0 1 0,1-1 0,0 1 0,0-1 0,0 1 0,0 0 0,1 0 0,0 0 0,1 0 0,-1 0 0,1 0 0,1 9 0,-1 2 0,2-1 0,0 0 0,0 0 0,2 0 0,0 0 0,9 21 0,-5-22 0,0 0 0,2-1 0,-1-1 0,2 1 0,0-2 0,0 0 0,1 0 0,1-1 0,0 0 0,0-1 0,1-1 0,29 16 0,-37-23-91,-1 0 0,1 0 0,0-1 0,0 0 0,0 0 0,0 0 0,0-1 0,0 1 0,-1-2 0,1 1 0,0-1 0,0 1 0,0-2 0,11-2 0,2-3-6735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5.8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125 62 24575,'1'-1'0,"-1"1"0,0 0 0,1 0 0,-1-1 0,0 1 0,0 0 0,0-1 0,1 1 0,-1 0 0,0 0 0,0-1 0,0 1 0,0 0 0,0-1 0,1 1 0,-1-1 0,0 1 0,0 0 0,0-1 0,0 1 0,0 0 0,0-1 0,0 1 0,0 0 0,0-1 0,-1 1 0,1-1 0,0 1 0,0 0 0,0-1 0,0 1 0,0 0 0,-1 0 0,1-1 0,0 1 0,0 0 0,0-1 0,-1 1 0,1 0 0,0 0 0,0-1 0,-1 1 0,1 0 0,0 0 0,-1 0 0,1-1 0,0 1 0,-1 0 0,1 0 0,0 0 0,-1 0 0,1 0 0,0 0 0,-1 0 0,1 0 0,-1 0 0,1 0 0,-1 0 0,-25-2 0,21 3 0,1 1 0,-1-1 0,0 1 0,0 1 0,1-1 0,-1 1 0,1 0 0,0 0 0,0 0 0,0 0 0,0 1 0,0-1 0,1 1 0,0 0 0,-1 0 0,1 1 0,1-1 0,-1 1 0,1-1 0,0 1 0,0 0 0,0 0 0,-1 5 0,2-5 0,-1 1 0,1-1 0,0 1 0,0-1 0,0 1 0,1-1 0,0 1 0,0 0 0,1-1 0,-1 1 0,1-1 0,0 1 0,1-1 0,-1 1 0,1-1 0,0 0 0,1 0 0,-1 1 0,1-2 0,0 1 0,5 6 0,0-3 0,0 0 0,0 0 0,1-1 0,0 0 0,0-1 0,1 0 0,0 0 0,0-1 0,11 4 0,-16-7 0,1-1 0,-1 1 0,0-1 0,0 0 0,1-1 0,-1 1 0,1-1 0,-1 0 0,0-1 0,1 1 0,-1-1 0,0 0 0,1 0 0,-1 0 0,0-1 0,0 0 0,0 0 0,0-1 0,0 1 0,7-6 0,2-3 0,-1 0 0,-1 0 0,0-1 0,-1-1 0,-1 0 0,1 0 0,-2-1 0,0-1 0,-1 1 0,0-1 0,-1-1 0,-1 1 0,0-1 0,-2 0 0,1-1 0,1-19 0,-5 33 0,-1 0 0,0 1 0,0-1 0,0 0 0,-1 0 0,1 0 0,-1 1 0,1-1 0,-1 0 0,0 0 0,0 1 0,0-1 0,-1 1 0,1-1 0,-3-3 0,4 6 0,-1-1 0,1 1 0,0-1 0,-1 1 0,1 0 0,-1-1 0,1 1 0,-1 0 0,1-1 0,-1 1 0,1 0 0,-1 0 0,1-1 0,-1 1 0,1 0 0,-1 0 0,1 0 0,-1 0 0,0 0 0,1 0 0,-1 0 0,1 0 0,-1 0 0,1 0 0,-1 0 0,0 0 0,1 0 0,-1 1 0,-1 0 0,1 0 0,-1 0 0,1 0 0,0 0 0,0 0 0,-1 1 0,1-1 0,0 1 0,0-1 0,0 1 0,0-1 0,1 1 0,-1-1 0,0 3 0,-1 2 0,0-1 0,1 0 0,0 0 0,0 1 0,0-1 0,1 1 0,-1-1 0,1 1 0,1-1 0,-1 1 0,1-1 0,0 0 0,0 1 0,1-1 0,-1 0 0,1 0 0,0 0 0,1 0 0,-1 0 0,1 0 0,0-1 0,0 1 0,1-1 0,-1 0 0,1 0 0,0 0 0,5 4 0,13 11 0,1-1 0,1-1 0,47 26 0,-56-35 0,-2 0 0,20 10 0,-1 2 0,-1 1 0,32 27 0,-57-42 0,1-1 0,-1 2 0,0-1 0,0 1 0,-1-1 0,0 2 0,0-1 0,0 0 0,-1 1 0,-1 0 0,1 0 0,-1 0 0,0 1 0,-1-1 0,0 0 0,0 1 0,-1 0 0,0-1 0,-1 12 0,-1-14 0,0 0 0,-1 0 0,0 0 0,0 0 0,0-1 0,-1 1 0,0-1 0,0 0 0,0 0 0,-1 0 0,0 0 0,0 0 0,0-1 0,0 0 0,-1 0 0,0 0 0,1 0 0,-1-1 0,-1 0 0,1 0 0,0 0 0,-1-1 0,-7 3 0,-16 6 0,1-2 0,-2-1 0,-35 5 0,63-12 0,-39 7-118,-7 2-298,0-3 1,-57 2-1,79-8-6410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6.5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1 234 24575,'9'1'0,"0"-2"0,0 1 0,0-1 0,0-1 0,1 0 0,-2 0 0,1-1 0,0 0 0,0 0 0,-1-1 0,0 0 0,0-1 0,0 0 0,0 0 0,-1 0 0,0-1 0,0 0 0,0-1 0,8-10 0,-7 7 0,0 0 0,0 0 0,-1-1 0,-1 0 0,0-1 0,0 1 0,-1-1 0,4-15 0,-9 26 0,0 0 0,1-1 0,-1 1 0,0 0 0,0 0 0,0-1 0,0 1 0,0 0 0,0 0 0,0-1 0,0 1 0,0 0 0,-1 0 0,1-1 0,0 1 0,-1 0 0,1 0 0,-1 0 0,1-1 0,-1 1 0,0 0 0,0 0 0,1 0 0,-1 0 0,0 0 0,0 1 0,0-1 0,0 0 0,0 0 0,0 0 0,0 1 0,0-1 0,0 1 0,-1-1 0,1 1 0,0-1 0,0 1 0,0 0 0,-1-1 0,1 1 0,0 0 0,0 0 0,-1 0 0,1 0 0,0 0 0,-1 0 0,-1 1 0,-2-1 0,-1 1 0,1 0 0,0 0 0,0 0 0,-1 1 0,1-1 0,0 1 0,1 1 0,-1-1 0,-7 5 0,5-1 0,1 1 0,1-1 0,-1 1 0,1 0 0,1 0 0,-1 1 0,1-1 0,0 1 0,1 0 0,0 0 0,-2 11 0,-2 3 0,2 1 0,-4 45 0,8-59 0,1-1 0,0 0 0,0 1 0,0-1 0,1 1 0,1-1 0,0 0 0,0 0 0,0 0 0,1 0 0,0 0 0,0 0 0,1-1 0,0 1 0,1-1 0,-1 0 0,1-1 0,1 1 0,-1-1 0,1 0 0,0 0 0,1 0 0,-1-1 0,1 0 0,0-1 0,0 1 0,1-1 0,-1-1 0,1 1 0,0-1 0,0-1 0,0 1 0,0-2 0,0 1 0,1-1 0,10 1 0,-14-2-136,0 0-1,1 0 1,-1 0-1,0-1 1,0 0-1,0 0 1,0 0-1,0-1 0,7-2 1,14-10-6690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7.0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1 156 24575,'0'-6'0,"1"-1"0,0 1 0,1-1 0,0 1 0,-1 0 0,2-1 0,-1 1 0,1 0 0,0 1 0,0-1 0,1 0 0,0 1 0,0 0 0,0 0 0,0 0 0,1 0 0,0 1 0,0-1 0,0 1 0,0 1 0,1-1 0,8-3 0,-6 2 0,0 1 0,0 0 0,1 1 0,0 0 0,0 0 0,0 1 0,0 0 0,0 0 0,0 1 0,0 1 0,1-1 0,-1 1 0,0 1 0,0 0 0,15 3 0,-20-3 0,-1 0 0,1 1 0,-1-1 0,1 1 0,-1 0 0,0 0 0,0 0 0,0 0 0,0 0 0,0 1 0,0-1 0,-1 1 0,1 0 0,-1 0 0,0 0 0,0 0 0,3 5 0,-3-2 0,1 0 0,-1 0 0,-1 1 0,1-1 0,-1 0 0,0 1 0,0-1 0,-1 1 0,0 8 0,-2 2 0,0 0 0,-1 0 0,-1-1 0,0 1 0,-1-1 0,-14 29 0,15-36 20,0 0 0,0 0 0,0 0 0,2 1 0,-4 14 0,6-22-69,-1 0-1,1 0 0,0 1 1,0-1-1,0 0 1,0 0-1,0 1 1,1-1-1,-1 0 1,1 0-1,-1 0 1,1 1-1,0-1 1,0 0-1,0 0 1,0 0-1,0 0 1,0 0-1,1-1 1,-1 1-1,0 0 1,1-1-1,0 1 1,-1-1-1,1 1 1,0-1-1,0 0 1,0 1-1,3 0 1,14 5-6777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7.3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59 1 24575,'-1'8'0,"-1"-1"0,1 1 0,-1 0 0,0-1 0,-1 1 0,0-1 0,0 0 0,-6 9 0,-11 29 0,17-37 0,1 0 0,0 0 0,0 1 0,1-1 0,0 1 0,0-1 0,1 1 0,0-1 0,0 1 0,1-1 0,1 0 0,-1 1 0,1-1 0,6 15 0,-5-16 0,1 0 0,1-1 0,-1 0 0,1 1 0,0-1 0,0-1 0,1 1 0,0-1 0,0 0 0,0 0 0,1-1 0,-1 0 0,1 0 0,0-1 0,0 1 0,10 2 0,-8-3 0,0 0 0,1 0 0,-1-1 0,1 0 0,-1 0 0,1-1 0,0-1 0,0 0 0,-1 0 0,18-3 0,-23 2 0,1 0 0,-1 0 0,1-1 0,-1 0 0,0 1 0,0-2 0,0 1 0,0 0 0,0-1 0,0 0 0,0 0 0,-1 0 0,0 0 0,1 0 0,-1-1 0,-1 0 0,1 1 0,0-1 0,-1 0 0,0 0 0,0-1 0,0 1 0,0 0 0,1-6 0,0-6-341,0-1 0,0 1-1,-1-31 1,-2 18-6485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7.6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44 53 24575,'4'-6'0,"1"2"0,0-1 0,1 1 0,-1 0 0,1 0 0,0 0 0,-1 1 0,2 0 0,-1 0 0,0 0 0,1 1 0,-1 0 0,1 0 0,0 1 0,-1 0 0,1 0 0,9 0 0,-10 2 0,0 0 0,-1 0 0,1 0 0,0 1 0,-1 0 0,1 0 0,-1 0 0,0 1 0,0 0 0,0 0 0,0 0 0,0 1 0,-1-1 0,1 1 0,-1 0 0,0 1 0,0-1 0,0 1 0,-1-1 0,5 9 0,-6-9 0,1 1 0,0-1 0,-1 1 0,0-1 0,0 1 0,-1 0 0,1 0 0,-1 0 0,0 0 0,0 0 0,-1 0 0,0 0 0,0 0 0,0 0 0,0 0 0,-1 0 0,1 0 0,-1 0 0,-1 0 0,1 0 0,-1 0 0,0 0 0,0-1 0,0 1 0,0-1 0,-1 1 0,0-1 0,0 0 0,0 0 0,0 0 0,-1-1 0,0 1 0,0-1 0,0 0 0,0 0 0,0 0 0,-5 3 0,3-3 0,0 1 0,0-1 0,0-1 0,0 1 0,0-1 0,0 0 0,-1 0 0,1-1 0,0 1 0,-1-1 0,0-1 0,1 0 0,-1 1 0,1-2 0,-1 1 0,0-1 0,1 0 0,0-1 0,-1 1 0,1-1 0,0 0 0,-1-1 0,1 0 0,1 0 0,-1 0 0,0-1 0,1 1 0,-8-8 0,-7-12-1365,3 1-5461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153 0 24575,'2'1'0,"-1"-1"0,0 1 0,0-1 0,1 1 0,-1-1 0,0 1 0,0 0 0,0 0 0,0-1 0,0 1 0,0 0 0,0 0 0,0 0 0,0 0 0,0 0 0,0 0 0,0 1 0,-1-1 0,1 0 0,-1 0 0,1 1 0,-1-1 0,1 0 0,-1 0 0,0 1 0,1-1 0,-1 3 0,7 47 0,-6-37 0,12 94 0,4 0 0,6-1 0,52 152 0,-56-196-1365,-14-37-5461</inkml:trace>
  <inkml:trace contextRef="#ctx0" brushRef="#br0" timeOffset="1">1 246 24575,'0'-5'0,"0"-8"0,0-5 0,5-1 0,7 3 0,12 5 0,7 4 0,3 8 0,-3 4-8191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8.3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 46 24575,'-1'5'0,"1"1"0,-1 0 0,-1-1 0,1 1 0,-1 0 0,-3 5 0,-6 32 0,11-37 0,0 0 0,0 0 0,1 0 0,0-1 0,0 1 0,0 0 0,1 0 0,0 0 0,0-1 0,0 1 0,1-1 0,0 0 0,0 0 0,0 0 0,1 0 0,0 0 0,0-1 0,0 1 0,0-1 0,1 0 0,-1-1 0,1 1 0,0-1 0,0 0 0,0 0 0,1 0 0,7 2 0,1 1 0,0-1 0,1-1 0,0 0 0,-1-1 0,1 0 0,0-1 0,0-1 0,0-1 0,29-2 0,-41 2 0,0 0 0,0-1 0,0 0 0,0 1 0,-1-1 0,1 0 0,0 0 0,0-1 0,-1 1 0,1-1 0,-1 1 0,1-1 0,-1 0 0,0 0 0,0 0 0,1 0 0,-1 0 0,-1 0 0,1-1 0,0 1 0,1-4 0,0 0 0,-1 1 0,0-1 0,-1 0 0,1 1 0,-1-1 0,-1 0 0,1 0 0,-1 0 0,0 0 0,0-7 0,-3-5 0,1 0 0,-2 1 0,-1-1 0,0 1 0,-1 0 0,-9-20 0,12 33 0,1 1 0,0-1 0,-1 0 0,1 1 0,-1 0 0,0 0 0,0-1 0,-1 2 0,1-1 0,-1 0 0,-7-4 0,10 7 0,1 0 0,-1-1 0,0 1 0,0-1 0,0 1 0,0 0 0,0 0 0,0 0 0,0 0 0,0 0 0,0 0 0,0 0 0,0 0 0,0 0 0,0 0 0,0 0 0,0 0 0,0 1 0,0-1 0,0 0 0,-1 2 0,0-1 0,1 0 0,0 0 0,0 0 0,0 1 0,0-1 0,0 1 0,0-1 0,0 1 0,0-1 0,1 1 0,-1-1 0,1 1 0,-1 0 0,1-1 0,0 1 0,-1 0 0,1 2 0,0 0 0,0 1 0,1 0 0,-1 0 0,1 0 0,0-1 0,0 1 0,1 0 0,-1-1 0,1 1 0,0-1 0,0 0 0,1 1 0,-1-1 0,1 0 0,3 4 0,3 3 0,1 0 0,0 0 0,19 15 0,-11-13-227,1 0-1,1-1 1,0-1-1,1 0 1,42 13-1,-40-17-6598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30.4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96 24575,'0'-1'0,"1"0"0,-1 0 0,1 0 0,-1 0 0,1 0 0,0 0 0,-1 0 0,1 1 0,0-1 0,0 0 0,-1 0 0,1 1 0,0-1 0,0 0 0,0 1 0,0-1 0,0 1 0,0-1 0,0 1 0,0-1 0,0 1 0,1 0 0,-1-1 0,0 1 0,1 0 0,36-6 0,-32 5 0,363-36 0,-311 35 0,234-15 0,-261 13-118,-4-1-90,1 2 0,1 1 0,-1 1 1,0 1-1,48 7 0,-53 0-6618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1.14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0 24575,'5'0'0,"7"0"0,7 0 0,5 5 0,4 2 0,2 5 0,1 0 0,-4 4 0,-7-2-8191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30.9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24575,'0'1'0,"0"0"0,1 0 0,-1 0 0,0 0 0,1 0 0,-1 0 0,1 0 0,-1 0 0,1 0 0,0-1 0,-1 1 0,1 0 0,0 0 0,0 0 0,-1-1 0,1 1 0,0 0 0,0-1 0,0 1 0,0-1 0,0 1 0,0-1 0,0 0 0,1 1 0,33 9 0,-21-6 0,101 28 0,18 7 0,-117-33 0,0 1 0,-1 1 0,0 0 0,0 1 0,-1 1 0,16 13 0,-11-7 0,-9-8 0,0-1 0,-1 2 0,0-1 0,13 18 0,-21-25 0,0 1 0,0 0 0,1-1 0,-2 1 0,1 0 0,0 0 0,0 0 0,0 0 0,-1-1 0,1 1 0,-1 0 0,0 0 0,1 0 0,-1 0 0,0 0 0,0 0 0,0 0 0,-1 0 0,1 0 0,0 0 0,-1 0 0,1 0 0,-1 0 0,0 0 0,0 0 0,1 0 0,-1-1 0,0 1 0,-1 0 0,1-1 0,0 1 0,0 0 0,-1-1 0,-2 3 0,-21 16 0,-2 0 0,-31 18 0,13-9 0,30-20-117,-1 1-299,1 1 0,-22 20 0,23-17-6410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9.1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126 28 24575,'1'0'0,"-1"0"0,0 0 0,0 0 0,1 0 0,-1 0 0,0 1 0,1-1 0,-1 0 0,0 0 0,1 0 0,-1 0 0,0 0 0,1 0 0,-1 0 0,0 0 0,0 0 0,1 0 0,-1 0 0,0-1 0,1 1 0,-1 0 0,0 0 0,1 0 0,-1 0 0,0 0 0,0-1 0,1 1 0,-1 0 0,0 0 0,0 0 0,1-1 0,-1 1 0,0 0 0,0 0 0,0-1 0,1 1 0,-1 0 0,0 0 0,0-1 0,0 1 0,0 0 0,0-1 0,0 1 0,0 0 0,1-1 0,-1 1 0,0 0 0,0-1 0,0 1 0,0 0 0,0-1 0,-1 1 0,1 0 0,0 0 0,0-1 0,0 1 0,0 0 0,0-1 0,0 1 0,0 0 0,-1-1 0,0 0 0,1 0 0,-1 0 0,0 0 0,0 0 0,0 0 0,0 1 0,0-1 0,0 0 0,0 0 0,0 1 0,-1-1 0,1 1 0,0-1 0,0 1 0,-3-1 0,1 1 0,-1-1 0,0 1 0,1 0 0,-1 1 0,0-1 0,1 1 0,-1-1 0,0 1 0,1 0 0,-1 0 0,1 1 0,-1-1 0,1 1 0,0 0 0,0 0 0,0 0 0,0 0 0,-6 5 0,5-2 0,0 0 0,0 0 0,0 0 0,1 0 0,-1 1 0,1-1 0,1 1 0,-1 0 0,1 0 0,-3 11 0,3-11 0,1 0 0,-1 0 0,1 0 0,0 0 0,1 0 0,0 1 0,0-1 0,0 0 0,1 0 0,0 1 0,0-1 0,0 0 0,1 0 0,0 0 0,0 0 0,0-1 0,1 1 0,0 0 0,0-1 0,1 0 0,-1 0 0,1 0 0,8 8 0,-4-8 0,0-1 0,0 0 0,1 0 0,-1-1 0,1 0 0,0 0 0,0-1 0,0-1 0,0 1 0,0-1 0,0-1 0,0 0 0,0 0 0,0 0 0,0-2 0,13-2 0,-7 1 0,1-1 0,-1-1 0,0 0 0,0-1 0,0-1 0,-1 0 0,0-1 0,21-16 0,-27 17 0,-1 0 0,0-1 0,0 0 0,-1 0 0,0 0 0,-1-1 0,0 0 0,6-15 0,-9 21 0,0-1 0,0 0 0,-1 0 0,1 1 0,-1-1 0,0 0 0,-1 0 0,1 0 0,-1 0 0,1 0 0,-1-1 0,0 1 0,-1 0 0,1 0 0,-1 0 0,0 0 0,0 0 0,0 0 0,0 1 0,-1-1 0,1 0 0,-1 0 0,0 1 0,-3-5 0,4 7 0,0 0 0,1 0 0,-1 0 0,0 0 0,0 0 0,0 0 0,0 0 0,0 0 0,0 0 0,0 0 0,0 1 0,-1-1 0,1 0 0,0 1 0,0-1 0,0 1 0,-1 0 0,1-1 0,0 1 0,-1 0 0,1 0 0,0 0 0,-1 0 0,1 0 0,0 0 0,-1 0 0,1 0 0,0 0 0,-1 1 0,1-1 0,0 0 0,-1 1 0,1-1 0,0 1 0,0 0 0,0-1 0,0 1 0,-1 0 0,1 0 0,-1 1 0,-1 1 0,1 0 0,0 0 0,0 0 0,1 1 0,-1-1 0,0 0 0,1 1 0,0-1 0,0 1 0,0-1 0,0 1 0,1 0 0,-1 6 0,2-2 0,-1 0 0,2 0 0,-1-1 0,1 1 0,0 0 0,1-1 0,0 0 0,0 0 0,0 0 0,1 0 0,0 0 0,0-1 0,1 1 0,0-1 0,0 0 0,1-1 0,11 10 0,11 8 0,1-2 0,54 29 0,-26-16 0,-5 0 0,-2 2 0,59 54 0,-92-74 0,-1 0 0,-1 1 0,0 1 0,-1 0 0,-1 1 0,-1 0 0,-1 1 0,0 0 0,11 34 0,-19-48 0,-1 1 0,-1-1 0,1 1 0,-1-1 0,0 1 0,-1 0 0,1 0 0,-2-1 0,1 1 0,0 0 0,-1-1 0,-1 1 0,1 0 0,-1-1 0,0 1 0,0-1 0,-4 6 0,0-3 0,0 0 0,0-1 0,-1 0 0,0-1 0,0 1 0,-1-1 0,0-1 0,-1 1 0,1-1 0,-14 6 0,-10 6 0,-1-1 0,-56 20 0,72-31 0,-1-1 0,1-1 0,-1-1 0,1 0 0,-1-1 0,0-1 0,-27-1 0,21-5-1365,4-3-5461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31.8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 24575,'0'-5'0,"0"9"0,0 14 0,0 9 0,0 5 0,5 7 0,2 3 0,0 5 0,3-2 0,1-1 0,-2 0 0,2-1 0,0-2 0,4-4 0,-2-3 0,3-1 0,-2-2 0,-3-6-8191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32.4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16 134 24575,'12'1'0,"1"-1"0,0 0 0,-1-1 0,1-1 0,-1 0 0,1 0 0,-1-2 0,0 1 0,0-1 0,-1-1 0,1 0 0,-1-1 0,0 0 0,0-1 0,-1 0 0,0 0 0,15-15 0,-12 10 0,-10 11 0,-1-1 0,0 1 0,0-1 0,0 0 0,0 0 0,0 0 0,0 0 0,-1 0 0,1 0 0,-1 0 0,1 0 0,-1-1 0,0 1 0,2-5 0,-3 7 0,0-1 0,0 1 0,0 0 0,0 0 0,0 0 0,0-1 0,0 1 0,0 0 0,0 0 0,0 0 0,0-1 0,-1 1 0,1 0 0,0 0 0,0 0 0,0-1 0,0 1 0,0 0 0,0 0 0,-1 0 0,1 0 0,0-1 0,0 1 0,0 0 0,0 0 0,-1 0 0,1 0 0,0 0 0,0 0 0,0 0 0,-1 0 0,1 0 0,0 0 0,0 0 0,0-1 0,-1 1 0,1 0 0,0 0 0,0 0 0,-1 0 0,1 1 0,0-1 0,0 0 0,-16 4 0,-11 9 0,-8 8 0,2 1 0,0 2 0,1 1 0,-41 43 0,71-66 0,-1 0 0,1 1 0,0-1 0,0 1 0,0 0 0,0 0 0,0 0 0,1 0 0,-1 0 0,1 0 0,0 0 0,0 0 0,0 0 0,0 1 0,1-1 0,-1 0 0,1 1 0,0 5 0,1-6 0,0 0 0,0 0 0,1 0 0,-1 0 0,1-1 0,0 1 0,0-1 0,0 1 0,0-1 0,0 0 0,1 1 0,-1-1 0,1 0 0,-1-1 0,1 1 0,0 0 0,-1-1 0,1 0 0,6 2 0,18 8 0,1-2 0,0-1 0,1-2 0,44 5 0,-37-6 0,0 2 0,41 12 0,-73-18 0,1 1 0,-1-1 0,0 1 0,1 0 0,-1 0 0,0 1 0,0-1 0,-1 1 0,1-1 0,0 1 0,-1 1 0,0-1 0,1 0 0,-1 1 0,-1-1 0,1 1 0,0 0 0,-1 0 0,0 0 0,0 1 0,3 7 0,-5-8 0,0 0 0,1 1 0,-1-1 0,-1 0 0,1 1 0,-1-1 0,1 0 0,-1 1 0,-1-1 0,1 0 0,0 0 0,-1 0 0,0 0 0,0 0 0,0-1 0,-1 1 0,1 0 0,-1-1 0,0 0 0,0 0 0,0 0 0,-7 6 0,-1-1 0,-1 1 0,0-2 0,0 1 0,-1-2 0,0 1 0,0-2 0,-1 0 0,-17 4 0,-118 19 0,115-23 0,8 0-1365,7 2-5461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32.8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153 6 24575,'0'-5'0,"0"8"0,0 9 0,0 19 0,-5 8 0,-2 4 0,0-1 0,-3 3 0,-1-1 0,2-3 0,-3-3 0,1-3 0,-3-7 0,1-3 0,-3-2 0,-3-3 0,1-6-8191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35.4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124 455 24575,'6'0'0,"1"1"0,-1 0 0,1 1 0,-1 0 0,0 0 0,0 0 0,0 0 0,0 1 0,0 0 0,-1 1 0,1-1 0,-1 1 0,0 0 0,0 0 0,0 1 0,0-1 0,-1 1 0,0 0 0,0 1 0,0-1 0,5 10 0,6 13 0,-1 1 0,-1 0 0,10 34 0,-18-49 0,1 4 0,-1 0 0,-1 0 0,-1 0 0,0 1 0,-1 0 0,-1-1 0,-3 38 0,1-49 0,0 0 0,0 0 0,-1 0 0,0-1 0,0 1 0,-1-1 0,0 0 0,0 0 0,0 0 0,-9 11 0,9-13 0,0-1 0,0 0 0,-1 0 0,1 0 0,-1-1 0,0 1 0,0-1 0,0 0 0,0 0 0,-1 0 0,1 0 0,0-1 0,-1 0 0,1 0 0,-1 0 0,1-1 0,-10 1 0,6-2 0,0 0 0,0 0 0,0-1 0,1 0 0,-1 0 0,0-1 0,1 0 0,0 0 0,0-1 0,0 0 0,0 0 0,0-1 0,1 0 0,0 0 0,0 0 0,0-1 0,-7-9 0,1 1 0,2 1 0,-1-2 0,2 1 0,0-1 0,1-1 0,0 1 0,-5-20 0,10 26 0,1 1 0,0-1 0,0 0 0,1 1 0,1-1 0,-1 0 0,1 0 0,1 0 0,-1 0 0,2 1 0,-1-1 0,1 0 0,1 1 0,-1-1 0,1 1 0,1 0 0,6-12 0,2 0 0,2 1 0,0 0 0,1 1 0,1 1 0,25-22 0,-19 20 0,-1-2 0,-1 0 0,0-2 0,-2 0 0,29-50 0,-43 66 0,0 0 0,0 0 0,-1-1 0,0 0 0,-1 1 0,0-1 0,0 0 0,-1 0 0,0 0 0,0-1 0,-1 1 0,0 0 0,0 0 0,-1 0 0,0 0 0,0 0 0,-1 0 0,0 0 0,-1 0 0,1 0 0,-2 1 0,1-1 0,-1 1 0,0 0 0,0 0 0,-8-9 0,3 7 0,0 0 0,0 0 0,0 1 0,-1 0 0,-1 1 0,1 0 0,-1 1 0,0 0 0,-1 0 0,1 1 0,-1 1 0,0 0 0,0 1 0,-18-3 0,27 6 4,1 0-1,-1 1 0,0-1 1,1 1-1,-1 0 1,0 0-1,1-1 0,-1 2 1,1-1-1,0 0 1,-1 1-1,1-1 0,0 1 1,0-1-1,0 1 1,0 0-1,0 0 0,0 0 1,0 0-1,1 0 1,-1 1-1,1-1 0,-1 0 1,1 1-1,0-1 1,0 1-1,0-1 0,0 1 1,1 0-1,-1 4 1,-2 9-272,0 1 1,1-1 0,2 30 0,0-38-135,0 26-6424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37.8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24575,'16'0'0,"1"0"0,-1 2 0,0-1 0,0 2 0,0 0 0,0 1 0,-1 1 0,1 0 0,-1 1 0,-1 1 0,1 0 0,-1 1 0,0 0 0,-1 1 0,0 1 0,0 0 0,16 18 0,202 212-1365,-211-220-5461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41.5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28 160 24575,'0'0'0,"1"1"0,-1-1 0,0 0 0,0 0 0,0 1 0,0-1 0,0 0 0,0 1 0,0-1 0,0 0 0,0 1 0,0-1 0,1 0 0,-2 1 0,1-1 0,0 0 0,0 1 0,0-1 0,0 0 0,0 1 0,0-1 0,0 0 0,0 0 0,0 1 0,0-1 0,-1 0 0,1 1 0,0-1 0,0 0 0,0 0 0,-1 1 0,1-1 0,0 0 0,0 0 0,-1 0 0,1 1 0,0-1 0,0 0 0,-1 0 0,1 0 0,0 0 0,-1 0 0,1 0 0,0 1 0,-1-1 0,1 0 0,0 0 0,-1 0 0,1 0 0,0 0 0,-1 0 0,1 0 0,0 0 0,0-1 0,-1 1 0,1 0 0,0 0 0,-1 0 0,1 0 0,0 0 0,-1 0 0,1 0 0,0-1 0,-1 1 0,-12-20 0,12 16 0,0 0 0,1 0 0,-1 0 0,1 0 0,0-1 0,0 1 0,0 0 0,1 0 0,0 0 0,0 0 0,0-1 0,0 1 0,0 0 0,1 1 0,0-1 0,-1 0 0,2 0 0,2-3 0,-1 1 0,0 1 0,1 0 0,0 0 0,0 0 0,1 0 0,-1 1 0,1 0 0,0 0 0,0 1 0,11-5 0,-10 5 0,0 0 0,0 1 0,1 0 0,-1 0 0,1 1 0,-1 0 0,1 0 0,0 1 0,13 1 0,-17-1 0,1 1 0,-1 0 0,1 0 0,-1 0 0,0 1 0,0-1 0,0 1 0,0 0 0,0 0 0,0 0 0,0 1 0,0 0 0,-1-1 0,0 1 0,1 0 0,4 7 0,-2-3 0,-1 0 0,0 1 0,0 0 0,-1 0 0,0 0 0,0 0 0,-1 1 0,0-1 0,0 1 0,-1 0 0,0 0 0,-1 0 0,0 0 0,0 0 0,-1 0 0,0 0 0,-1 0 0,0 0 0,0 0 0,-1 0 0,0 0 0,-1 0 0,0 0 0,0-1 0,-1 1 0,-6 10 0,-45 82 0,-33 75 0,81-159 0,0 1 0,2 0 0,0 0 0,1 0 0,0 1 0,2 0 0,0 36 0,2-51 0,1 0 0,0 1 0,0-1 0,0 0 0,1 0 0,-1 0 0,1-1 0,0 1 0,0 0 0,0-1 0,1 1 0,-1-1 0,1 1 0,0-1 0,0 0 0,0 0 0,0-1 0,0 1 0,1-1 0,-1 1 0,1-1 0,0 0 0,0-1 0,0 1 0,0 0 0,0-1 0,0 0 0,4 1 0,8 1 0,0 0 0,-1-1 0,1 0 0,0-1 0,0-1 0,19-2 0,-30 1-105,0 0 0,0 0 0,0 0 0,-1-1 0,1 0 0,0 0 0,-1 0 0,1 0 0,-1-1 0,0 0 0,0 0 0,7-7 0,4-3-6721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42.1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0 146 24575,'34'-12'0,"-3"0"0,-4 7 0,1-1 0,-1-1 0,-1-2 0,1 0 0,-1-2 0,31-17 0,-55 27 0,-1 0 0,1 0 0,0 0 0,-1-1 0,1 1 0,0 0 0,-1-1 0,1 1 0,-1-1 0,0 1 0,1-1 0,-1 0 0,0 1 0,1-3 0,-2 3 0,0 0 0,0 1 0,0-1 0,0 1 0,0-1 0,0 0 0,0 1 0,0-1 0,0 1 0,0-1 0,-1 0 0,1 1 0,0-1 0,0 1 0,-1-1 0,1 1 0,0-1 0,0 1 0,-1-1 0,1 1 0,-1-1 0,1 1 0,-1 0 0,1-1 0,0 1 0,-1 0 0,1-1 0,-1 1 0,0 0 0,0-1 0,-3 0 0,0-1 0,0 1 0,0 0 0,0 0 0,0 0 0,-1 1 0,1-1 0,0 1 0,0 0 0,-1 1 0,1-1 0,-5 2 0,0 0 0,1 1 0,-1 1 0,1 0 0,0 0 0,0 1 0,1 0 0,-1 0 0,1 0 0,0 1 0,0 0 0,1 1 0,-11 13 0,-2 5 0,1 1 0,-21 39 0,36-59 0,0 0 0,0 0 0,0 0 0,1 1 0,0-1 0,1 0 0,-1 1 0,1-1 0,0 1 0,1 0 0,0-1 0,0 1 0,0 0 0,1-1 0,0 1 0,0-1 0,0 1 0,1-1 0,0 0 0,1 1 0,-1-1 0,1 0 0,0 0 0,1-1 0,-1 1 0,1-1 0,0 0 0,0 1 0,1-2 0,0 1 0,0-1 0,0 1 0,0-1 0,1-1 0,-1 1 0,10 3 0,5 2 0,1-2 0,0-1 0,42 8 0,-47-12 0,-1 0 0,1 2 0,0 0 0,-1 1 0,0 0 0,0 1 0,-1 1 0,1 1 0,14 9 0,-22-9 0,1-1 0,-1 1 0,-1 0 0,0 0 0,0 1 0,-1 0 0,0 0 0,0 1 0,-1-1 0,0 1 0,-1 0 0,0 0 0,0 0 0,1 12 0,-2-8 0,0 1 0,-1 0 0,0 0 0,-1 0 0,-1 0 0,0 0 0,-1 0 0,-1 0 0,-5 17 0,4-23 0,0-1 0,0 1 0,-1-1 0,0 1 0,0-2 0,-1 1 0,0 0 0,0-1 0,-1 0 0,0-1 0,0 1 0,0-2 0,-1 1 0,0-1 0,0 0 0,-1 0 0,1-1 0,-13 4 0,4-2 0,0-1 0,-1 0 0,0-2 0,0 0 0,0-1 0,-1-1 0,1 0 0,-31-4 0,24-2-1365,5-3-5461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48.2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236 0 24575,'-2'1'0,"0"-1"0,0 1 0,1 0 0,-1 0 0,0 0 0,1 0 0,-1 0 0,1 0 0,-1 1 0,1-1 0,0 0 0,-1 1 0,1-1 0,0 1 0,0-1 0,-1 3 0,-21 34 0,17-28 0,-15 25 0,1 1 0,2 1 0,1 1 0,3 1 0,0 0 0,-12 67 0,-6 76 0,20-133-1365,6-29-5461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1.932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1 701 24575,'3'4'0,"1"-1"0,0 0 0,0 0 0,0-1 0,1 1 0,-1-1 0,1 0 0,-1 0 0,1-1 0,0 1 0,-1-1 0,1 0 0,0 0 0,0 0 0,0-1 0,0 0 0,0 0 0,0 0 0,7-2 0,-2 0 0,0 0 0,0 0 0,-1-1 0,1-1 0,-1 1 0,0-2 0,0 1 0,12-9 0,8-11 0,-2-1 0,-1-1 0,-1-1 0,-1-2 0,-1 0 0,-2-1 0,25-47 0,-26 42 0,-1-1 0,24-70 0,-37 87 0,0 0 0,-2-1 0,0 1 0,-1-1 0,-1 0 0,-1 0 0,-3-34 0,2 52 0,0-1 0,-1 0 0,1 0 0,-1 0 0,1 0 0,-1 0 0,0 1 0,0-1 0,-1 0 0,1 1 0,0-1 0,-1 1 0,0-1 0,1 1 0,-1 0 0,-4-4 0,4 5 0,1 0 0,-1 0 0,0 0 0,0 0 0,0 0 0,0 0 0,-1 1 0,1-1 0,0 1 0,0-1 0,0 1 0,0 0 0,0 0 0,-1 0 0,1 0 0,0 0 0,-4 2 0,0-1 0,-1 2 0,1-1 0,-1 1 0,1 0 0,0 0 0,0 1 0,0 0 0,0 0 0,1 0 0,-1 1 0,1-1 0,-7 10 0,1 2 0,0 1 0,0 0 0,2 0 0,0 1 0,1 1 0,1 0 0,1 0 0,0 0 0,-5 36 0,4 3 0,3 0 0,2 63 0,2-88-119,-1-10 202,2 0 1,3 27 0,-3-44-184,0-1 1,0 0-1,1 1 0,-1-1 0,1 0 0,0 1 1,1-1-1,-1 0 0,1-1 0,0 1 0,0 0 0,1-1 1,-1 0-1,6 5 0,8 4-6726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49.8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1 293 24575,'0'10'0,"0"-1"0,0 1 0,1-1 0,1 0 0,-1 1 0,1-1 0,5 13 0,-6-19 0,1-1 0,-1 0 0,0 0 0,1 0 0,0 0 0,-1 0 0,1 0 0,0 0 0,0 0 0,0-1 0,0 1 0,0-1 0,0 1 0,1-1 0,-1 0 0,0 0 0,1 0 0,-1 0 0,1 0 0,-1-1 0,1 1 0,-1-1 0,1 1 0,-1-1 0,1 0 0,0 0 0,-1 0 0,1-1 0,-1 1 0,1 0 0,-1-1 0,4-1 0,4-1 0,0 0 0,1-1 0,-2 0 0,1 0 0,0-1 0,-1-1 0,0 1 0,0-2 0,-1 1 0,0-1 0,0 0 0,0-1 0,-1 0 0,0 0 0,-1-1 0,0 1 0,9-17 0,5-15 0,-1-1 0,26-83 0,-19 51 0,-27 73 0,1-1 0,0 1 0,0 0 0,0 0 0,0 0 0,0 0 0,0 0 0,0-1 0,0 1 0,0 0 0,0 0 0,0 0 0,0 0 0,0-1 0,0 1 0,0 0 0,0 0 0,0 0 0,0 0 0,0-1 0,0 1 0,0 0 0,0 0 0,0 0 0,0 0 0,1 0 0,-1-1 0,0 1 0,0 0 0,0 0 0,0 0 0,0 0 0,0 0 0,0 0 0,1 0 0,-1 0 0,0-1 0,0 1 0,0 0 0,0 0 0,0 0 0,1 0 0,-1 0 0,0 0 0,0 0 0,0 0 0,0 0 0,1 0 0,-1 0 0,0 0 0,0 0 0,0 0 0,0 0 0,0 0 0,1 0 0,-1 0 0,0 0 0,0 0 0,0 0 0,0 0 0,1 1 0,-1-1 0,0 0 0,0 0 0,0 0 0,0 0 0,0 0 0,0 0 0,4 17 0,-2 27 0,-5 8 0,-2 1 0,-18 84 0,10-73 0,-5 75 0,12-22 0,11 126 0,6-164 0,-10-74 0,0 0 0,0 0 0,0 0 0,1-1 0,0 1 0,0 0 0,1-1 0,-1 1 0,1-1 0,0 0 0,0 0 0,7 7 0,-9-10-50,0 0-1,0-1 1,0 1-1,1 0 0,-1-1 1,0 1-1,0-1 1,0 0-1,1 1 1,-1-1-1,0 0 0,0 0 1,1 0-1,-1 0 1,0 0-1,0 0 1,1 0-1,-1 0 0,0-1 1,0 1-1,1 0 1,-1-1-1,0 1 1,0-1-1,0 1 1,2-2-1,14-9-6775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50.2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 24575,'97'2'0,"-39"0"0,0-2 0,62-8 0,-119 7 0,0 1 0,0 0 0,0 0 0,0 0 0,0 0 0,1 0 0,-1 0 0,0 0 0,0 0 0,0 0 0,0 0 0,0 1 0,0-1 0,0 0 0,1 1 0,-1-1 0,0 1 0,0-1 0,0 1 0,-1 0 0,1-1 0,0 1 0,0 0 0,0 0 0,0 0 0,-1-1 0,1 1 0,0 0 0,-1 0 0,1 0 0,-1 0 0,1 0 0,-1 0 0,1 0 0,-1 0 0,0 1 0,1-1 0,-1 0 0,0 0 0,0 0 0,0 0 0,0 0 0,0 1 0,0-1 0,0 1 0,-1 10 0,-1 0 0,0-1 0,-6 21 0,3-13 0,-9 45 0,3 0 0,2 1 0,0 93 0,10-36-1365,0-97-5461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50.5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1 152 24575,'10'0'0,"9"0"0,6 0 0,5 0 0,1 0 0,2 0 0,-6-5 0,-1-2 0,-1-5 0,2-6 0,0 1 0,-4-3 0,0 3 0,0 4 0,-3-1 0,0 1 0,2 4 0,-3 3-8191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2.6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24575,'5'0'0,"2"10"0,0 9 0,-2 7 0,-1 3 0,-1 3 0,-2 1 0,0-1 0,-1 1 0,-1-1 0,-4-6 0,-3-2 0,1 0 0,2 2 0,1 0 0,1-3-8191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3.4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21 179 24575,'0'-6'0,"-1"1"0,0 0 0,0 0 0,0-1 0,-1 1 0,-3-8 0,4 10 0,-1 0 0,1 0 0,0-1 0,0 1 0,0 0 0,0-1 0,0 1 0,1-1 0,-1 1 0,1-1 0,0 1 0,0-1 0,1 1 0,-1-1 0,1 1 0,-1 0 0,1-1 0,2-4 0,-1 4 0,1-1 0,0 1 0,0 0 0,0 0 0,1 0 0,-1 0 0,1 0 0,0 1 0,0 0 0,0 0 0,0 0 0,1 0 0,-1 0 0,1 1 0,0 0 0,-1 0 0,11-3 0,-12 5 0,0-1 0,-1 1 0,1-1 0,0 1 0,0 0 0,0 0 0,0 0 0,0 0 0,0 1 0,-1-1 0,1 1 0,0-1 0,0 1 0,-1 0 0,1 0 0,0 0 0,-1 1 0,1-1 0,-1 1 0,1-1 0,-1 1 0,0 0 0,0 0 0,0 0 0,0 0 0,0 0 0,0 1 0,0-1 0,-1 0 0,1 1 0,-1-1 0,0 1 0,1 3 0,2 4 0,-1 1 0,0 0 0,0 0 0,-1 1 0,-1-1 0,0 0 0,-1 1 0,-1 14 0,-3 11 0,-11 45 0,8-47 0,-5 45 0,12-77-59,0 1 0,-1-1-1,1 0 1,0 1-1,1-1 1,-1 0 0,1 1-1,-1-1 1,1 0 0,0 0-1,0 1 1,0-1 0,1 0-1,-1 0 1,1 0-1,0 0 1,-1-1 0,1 1-1,1 0 1,-1-1 0,0 0-1,4 4 1,14 7-6767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3.7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10 380 24575,'5'0'0,"2"6"0,5 1 0,0 4 0,4 7 0,4-1 0,-2 3 0,-3-3-8191</inkml:trace>
  <inkml:trace contextRef="#ctx0" brushRef="#br0" timeOffset="1">41 44 24575,'-5'0'0,"-2"-5"0,0-8 0,-3 0 0,-1 1-8191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4.3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1 193 24575,'10'-31'0,"-1"8"0,-4-12 0,-4 28 0,-1 0 0,1 0 0,0 0 0,0 0 0,1 1 0,0-1 0,0 0 0,1 1 0,-1-1 0,1 1 0,1 0 0,7-11 0,-10 16 0,0 1 0,-1-1 0,1 1 0,0-1 0,0 1 0,0-1 0,0 1 0,0-1 0,0 1 0,0 0 0,0-1 0,0 1 0,0 0 0,0 0 0,0 0 0,0 0 0,0 0 0,0 0 0,0 0 0,0 0 0,0 0 0,0 1 0,0-1 0,0 0 0,-1 0 0,3 1 0,21 22 0,8 33 0,26 104 0,-58-159 0,0-1 0,0 0 0,0 0 0,0 1 0,0-1 0,0 0 0,0 1 0,0-1 0,0 0 0,1 0 0,-1 1 0,0-1 0,0 0 0,0 0 0,0 1 0,0-1 0,1 0 0,-1 0 0,0 0 0,0 1 0,0-1 0,1 0 0,-1 0 0,0 0 0,0 0 0,1 0 0,-1 0 0,0 1 0,0-1 0,1 0 0,-1 0 0,0 0 0,1 0 0,-1 0 0,0 0 0,0 0 0,1 0 0,-1 0 0,0 0 0,1 0 0,4-13 0,-1-20 0,-5 30 0,1 1 0,0-1 0,0 0 0,1 0 0,-1 0 0,1 0 0,-1 1 0,1-1 0,0 0 0,0 0 0,2-3 0,-2 5 0,0 1 0,1-1 0,-1 1 0,1-1 0,-1 1 0,1 0 0,-1-1 0,1 1 0,-1 0 0,1 0 0,-1 0 0,1 0 0,-1 0 0,1 1 0,-1-1 0,1 0 0,-1 1 0,0-1 0,1 1 0,-1-1 0,1 1 0,0 1 0,0-2 0,0 1 0,0-1 0,0 1 0,0-1 0,0 0 0,0 0 0,0 0 0,0 0 0,-1 0 0,1 0 0,0 0 0,0-1 0,0 1 0,0-1 0,0 1 0,0-1 0,-1 0 0,1 1 0,2-3 0,26-25 0,-27 24 0,0 1 0,1-1 0,-1 1 0,0 0 0,1 0 0,0 0 0,-1 0 0,1 1 0,7-4 0,-9 6 0,0 0 0,0 0 0,-1 0 0,1 0 0,0 0 0,0 0 0,0 1 0,-1-1 0,1 1 0,0-1 0,0 1 0,-1 0 0,1 0 0,0-1 0,-1 1 0,1 0 0,-1 0 0,1 1 0,-1-1 0,0 0 0,1 0 0,-1 1 0,0-1 0,0 1 0,0-1 0,0 1 0,0-1 0,0 1 0,0 2 0,26 58 0,-25-56 0,18 47-1365,-10-34-5461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4.7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56 1 24575,'0'5'0,"-10"2"0,-4 5 0,1 5 0,2 11 0,3 5 0,14-2 0,5-2 0,7-1 0,5-4 0,4-8 0,-3-10 0,0-7 0,-4-8 0,-1-3 0,-2-4 0,-6-5 0,-3 1-8191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5.0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 24575,'1'-1'0,"-1"0"0,0 0 0,1 0 0,-1 0 0,1 0 0,-1 1 0,1-1 0,0 0 0,-1 0 0,1 0 0,0 1 0,-1-1 0,1 0 0,0 1 0,0-1 0,0 1 0,0-1 0,0 1 0,0-1 0,-1 1 0,1 0 0,0-1 0,0 1 0,2 0 0,29-7 0,-29 7 0,5-2 0,0 1 0,0 0 0,0 1 0,0 0 0,0 0 0,0 1 0,0 0 0,0 0 0,0 1 0,-1 0 0,1 0 0,0 1 0,-1 0 0,0 0 0,0 1 0,0 0 0,0 0 0,0 1 0,-1 0 0,0 0 0,0 0 0,0 1 0,-1 0 0,1 0 0,-1 0 0,-1 1 0,0-1 0,1 1 0,-2 0 0,1 1 0,2 7 0,-5-13 0,0 0 0,0 1 0,0-1 0,0 1 0,0 0 0,0-1 0,-1 1 0,1 0 0,-1-1 0,0 1 0,0 0 0,0 0 0,0-1 0,0 1 0,-1 0 0,1-1 0,-1 1 0,0 0 0,1-1 0,-1 1 0,-1-1 0,1 1 0,0-1 0,0 1 0,-1-1 0,0 0 0,1 0 0,-1 0 0,0 0 0,0 0 0,0 0 0,0 0 0,0-1 0,0 1 0,-1-1 0,1 1 0,-1-1 0,1 0 0,-1 0 0,-3 1 0,-1 0 0,1-1 0,0 0 0,0 0 0,-1 0 0,1-1 0,-1 0 0,1 0 0,0 0 0,-1-1 0,1 0 0,0 0 0,0-1 0,-1 0 0,1 0 0,0 0 0,-9-6 0,-33-34-1365,31 24-5461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5.3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24575,'1'1'0,"1"-1"0,-1 1 0,1 0 0,0-1 0,-1 1 0,1 0 0,-1 0 0,0 0 0,1 0 0,-1 0 0,0 1 0,0-1 0,1 0 0,-1 1 0,0-1 0,0 0 0,0 1 0,-1-1 0,2 3 0,18 39 0,-14-31 0,28 74 0,-28-66 0,1-1 0,1 1 0,0-2 0,2 1 0,0-1 0,1 0 0,16 18 0,-26-35 3,0 1-1,0-1 0,0 0 1,0 0-1,0 1 0,0-1 1,0 0-1,1 0 1,-1 0-1,0 0 0,1-1 1,-1 1-1,1 0 0,-1 0 1,1-1-1,-1 1 0,1-1 1,-1 1-1,1-1 1,0 0-1,-1 0 0,1 0 1,-1 0-1,1 0 0,0 0 1,-1 0-1,1 0 0,0 0 1,-1-1-1,1 1 1,-1-1-1,1 1 0,-1-1 1,1 0-1,-1 0 0,1 1 1,-1-1-1,0 0 0,0 0 1,1 0-1,-1 0 1,0-1-1,2-1 0,3-6-174,1 0-1,-2-1 0,0 0 1,0 0-1,5-13 1,-7 16-262,9-23-6392</inkml:trace>
  <inkml:trace contextRef="#ctx0" brushRef="#br0" timeOffset="1">491 214 24575,'5'0'0,"2"6"0,5 1 0,0 4 0,4 2 0,-2-3-8191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2.380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3 1 24575,'-1'40'0,"0"-21"0,1 1 0,0 0 0,2 0 0,7 37 0,-8-52 0,1 1 0,0-1 0,0 0 0,0 0 0,1 0 0,0 0 0,0-1 0,0 1 0,1-1 0,-1 1 0,1-1 0,0 0 0,0 0 0,1-1 0,-1 0 0,1 1 0,-1-1 0,1-1 0,0 1 0,0-1 0,1 0 0,5 2 0,-8-3 0,1 0 0,-1-1 0,1 1 0,-1-1 0,1 0 0,-1 0 0,1 0 0,-1 0 0,1-1 0,-1 1 0,1-1 0,-1 0 0,0 0 0,1 0 0,-1 0 0,0-1 0,0 1 0,0-1 0,0 0 0,0 0 0,0 0 0,-1 0 0,1-1 0,0 1 0,-1-1 0,0 0 0,0 1 0,0-1 0,0 0 0,0 0 0,0 0 0,1-5 0,0 2 0,0-1 0,0 0 0,0 0 0,-1 0 0,0 0 0,-1 0 0,0-1 0,0 1 0,0 0 0,-1-1 0,0 1 0,-1-1 0,1 1 0,-4-11 0,-2 4 0,1 16 0,4 25 0,4-18-52,1 0-1,-1 0 1,2 0-1,0 0 1,0 0-1,0-1 1,1 0-1,0 0 1,1-1-1,-1 0 1,1 0-1,1 0 1,0-1-1,0 0 1,0 0-1,0-1 1,1 0-1,0-1 1,0 0-1,0 0 1,0-1-1,1 0 1,0 0-1,-1-1 0,13 0 1,2 0-6774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5.7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1 24575,'-5'0'0,"-2"0"-8191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6.2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1 24575,'1'7'0,"0"0"0,0 0 0,0 0 0,1 0 0,4 10 0,5 24 0,7 50 0,-11-64 0,-1 0 0,-2 0 0,0 1 0,-2-1 0,-1 1 0,-4 44 0,3-73 0,0 1 0,0 0 0,-1 0 0,1-1 0,0 1 0,0 0 0,0 0 0,0-1 0,-1 1 0,1 0 0,0 0 0,0 0 0,-1-1 0,1 1 0,0 0 0,0 0 0,-1 0 0,1 0 0,0-1 0,0 1 0,-1 0 0,1 0 0,0 0 0,-1 0 0,1 0 0,0 0 0,-1 0 0,1 0 0,0 0 0,0 0 0,-1 0 0,1 0 0,0 0 0,-1 0 0,1 0 0,0 0 0,-1 1 0,1-1 0,0 0 0,0 0 0,-1 0 0,1 0 0,0 1 0,0-1 0,-1 0 0,1 0 0,0 0 0,0 1 0,0-1 0,-1 0 0,1 0 0,0 1 0,0-1 0,0 0 0,0 1 0,0-1 0,0 0 0,-1 0 0,1 1 0,-14-32 0,12 27 0,-6-17 0,1-1 0,2 0 0,0-1 0,1 1 0,1-1 0,1 0 0,1 0 0,3-31 0,-2 51 0,1 0 0,-1 0 0,1-1 0,0 1 0,0 0 0,0 0 0,0 1 0,1-1 0,-1 0 0,1 0 0,-1 0 0,1 1 0,0-1 0,0 1 0,0 0 0,1-1 0,-1 1 0,1 0 0,-1 0 0,1 1 0,-1-1 0,1 0 0,0 1 0,0 0 0,0-1 0,0 1 0,0 1 0,0-1 0,0 0 0,0 1 0,0-1 0,6 1 0,-1-1 0,0 1 0,0 1 0,1-1 0,-1 1 0,0 1 0,0-1 0,0 1 0,-1 1 0,1-1 0,0 1 0,13 8 0,12 13 0,0 1 0,-2 1 0,-1 2 0,-1 1 0,-1 1 0,37 53 0,-61-77 0,0 0 0,-1 0 0,1 0 0,-1 0 0,0 0 0,-1 1 0,0 0 0,0-1 0,0 1 0,-1 0 0,0 0 0,0 0 0,-1 0 0,1 0 0,-2 0 0,1 0 0,-1 0 0,0 0 0,0-1 0,-1 1 0,0 0 0,0-1 0,-4 8 0,1-5 0,0-1 0,0 1 0,0-2 0,-1 1 0,0 0 0,-1-1 0,0-1 0,0 1 0,0-1 0,-1 0 0,0 0 0,0-1 0,0 0 0,-1-1 0,0 0 0,-10 3 0,-2 1-115,0 0 198,0-1 0,-39 7 0,56-13-148,0 0 0,0-1 0,0 1-1,0-1 1,0 0 0,0 0 0,0-1 0,0 1-1,0-1 1,0 0 0,1 0 0,-1 0 0,0 0 0,0-1-1,1 1 1,-1-1 0,1 0 0,-1 0 0,1 0 0,0-1-1,0 1 1,-3-4 0,-8-14-6761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6.9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67 24575,'1'8'0,"1"1"0,-1 0 0,2-1 0,-1 0 0,1 1 0,7 12 0,4 14 0,42 157 0,-55-292 0,-16 22 0,11 62 0,1 1 0,0-1 0,0 0 0,2 0 0,1-28 0,0 41 0,0 1 0,1-1 0,-1 0 0,1 1 0,0-1 0,0 0 0,0 1 0,0-1 0,1 1 0,-1 0 0,1-1 0,-1 1 0,1 0 0,0 0 0,0 0 0,0 0 0,0 0 0,0 0 0,3-1 0,0 0 0,0 1 0,0 0 0,0 0 0,0 0 0,0 1 0,0-1 0,0 1 0,0 1 0,10-1 0,-4 1 0,1 0 0,-1 1 0,0 0 0,1 1 0,-1 1 0,0 0 0,0 0 0,20 9 0,-22-6 0,0 0 0,0 1 0,0 0 0,-1 0 0,0 1 0,-1 0 0,1 0 0,6 11 0,-12-17 0,0 1 0,0-1 0,0 1 0,-1-1 0,1 1 0,-1 0 0,1 0 0,-1 0 0,0 0 0,0 0 0,-1 0 0,1 0 0,0 0 0,-1 0 0,0 0 0,0 0 0,0 0 0,0 0 0,0 1 0,-1-1 0,1 0 0,-1 0 0,0 0 0,0 0 0,0 0 0,0 0 0,-1-1 0,1 1 0,-1 0 0,0-1 0,1 1 0,-5 3 0,-25 8 0,30-14 0,1 0 0,-1 1 0,1-1 0,-1 0 0,1 1 0,-1-1 0,0 0 0,1 0 0,-1 0 0,1 0 0,-1 0 0,0 0 0,1 0 0,-1 0 0,1 0 0,-1 0 0,0 0 0,1 0 0,-1 0 0,1 0 0,-1-1 0,0 1 0,1 0 0,-1 0 0,1-1 0,-1 1 0,1 0 0,-1-1 0,1 1 0,-1 0 0,1-1 0,-1 1 0,1-1 0,0 1 0,-1-1 0,1 1 0,0-1 0,-1 1 0,1-1 0,0 1 0,0-1 0,-1 0 0,1 1 0,0-1 0,0 1 0,0-1 0,0 0 0,0 1 0,0-1 0,0 0 0,1-1 0,0 0 0,0 0 0,0 0 0,0 1 0,0-1 0,1 0 0,-1 1 0,1-1 0,-1 1 0,1 0 0,-1-1 0,1 1 0,0 0 0,0 0 0,-1 0 0,1 0 0,0 0 0,0 1 0,0-1 0,4 0 0,43-8 0,-42 10 0,-1 0 0,1 0 0,-1 1 0,1 0 0,-1 0 0,0 1 0,0 0 0,0 0 0,-1 0 0,1 1 0,-1 0 0,1 0 0,-1 0 0,-1 1 0,1-1 0,0 1 0,-1 0 0,6 11 0,-7-14 0,-1 1 0,0 0 0,0 0 0,-1 0 0,1 0 0,-1 0 0,1 1 0,-1-1 0,0 0 0,0 1 0,0-1 0,-1 1 0,1-1 0,-1 1 0,0-1 0,0 1 0,0-1 0,-1 1 0,1-1 0,-1 1 0,0-1 0,1 1 0,-2-1 0,1 0 0,0 1 0,-1-1 0,1 0 0,-1 0 0,0 0 0,0 0 0,0 0 0,-1-1 0,1 1 0,-1-1 0,-5 5 0,-2 0 14,0-1-1,-1-1 0,0 1 0,0-2 1,-1 1-1,1-2 0,-1 1 1,-15 1-1,-1-1-508,-1-1 0,-39-2 0,41-2-6331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7.5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220 23 24575,'10'-4'0,"-18"-3"0,-22-5 0,22 12 0,0 1 0,1-1 0,-1 1 0,0 1 0,0 0 0,1 0 0,-1 0 0,1 1 0,0 0 0,-1 0 0,1 1 0,1 0 0,-1 0 0,1 1 0,-1 0 0,1 0 0,1 0 0,-1 1 0,1 0 0,0 0 0,-5 8 0,5-8 0,1 0 0,0 0 0,0 1 0,1 0 0,-1 0 0,2 0 0,-1 0 0,1 0 0,0 0 0,0 1 0,1-1 0,0 1 0,0-1 0,1 1 0,0-1 0,1 1 0,-1 0 0,1-1 0,1 0 0,-1 1 0,1-1 0,4 9 0,-4-13 3,0 0-1,0 0 0,0 0 1,0 0-1,1-1 0,-1 1 1,1 0-1,0-1 0,0 0 1,0 0-1,0 0 0,0 0 1,0 0-1,1-1 0,-1 1 1,1-1-1,3 1 0,68 11-218,-38-8-975,-6 1-5635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7.8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29 24575,'1'-1'0,"-1"-1"0,1 1 0,0-1 0,0 1 0,0 0 0,0-1 0,0 1 0,0 0 0,0 0 0,0-1 0,0 1 0,1 0 0,-1 0 0,0 0 0,1 1 0,-1-1 0,1 0 0,-1 0 0,1 1 0,-1-1 0,1 1 0,-1-1 0,1 1 0,0 0 0,-1 0 0,1 0 0,1 0 0,47-4 0,-46 4 0,0 0 0,0 0 0,0 0 0,0 1 0,0 0 0,0 0 0,0 0 0,0 0 0,-1 0 0,1 1 0,0 0 0,-1 0 0,0 0 0,1 0 0,-1 0 0,0 1 0,0-1 0,0 1 0,0 0 0,-1 0 0,1 0 0,-1 0 0,0 1 0,1-1 0,-2 1 0,1-1 0,0 1 0,-1-1 0,1 1 0,-1 0 0,0 0 0,-1 0 0,1 0 0,0 0 0,-1 0 0,0 0 0,0 0 0,0 0 0,-1 0 0,1 0 0,-1-1 0,0 1 0,0 0 0,-1 0 0,1 0 0,-1-1 0,1 1 0,-1-1 0,0 1 0,-3 3 0,2-4 8,0 1-1,-1-1 1,1 0-1,-1 0 1,1-1-1,-1 1 1,0-1-1,0 0 1,0 0-1,0 0 1,0 0-1,0-1 1,0 1-1,-1-1 1,-7 1-1,3-1-219,0 0 0,0-1 0,-1 1-1,1-2 1,0 1 0,-15-4 0,-1-3-6614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8.2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1 665 24575,'22'1'0,"-1"-2"0,1 0 0,35-8 0,-48 7 0,-1-1 0,1 0 0,0-1 0,-1 0 0,0 0 0,0-1 0,0 0 0,-1 0 0,1-1 0,-1 0 0,7-8 0,0-2 0,-1 0 0,-1-1 0,0-1 0,-1 0 0,-1 0 0,-1-1 0,-1 0 0,12-40 0,-10 21 0,-2 0 0,-1 0 0,3-74 0,-8 74 0,-1 20 0,0 0 0,0 1 0,-2-1 0,0 0 0,-5-19 0,1 34 0,-2 10 0,-4 14 0,-51 108 0,-56 135 0,107-234 0,2 1 0,1-1 0,1 2 0,2-1 0,1 1 0,1-1 0,2 1 0,5 58 0,-3-87-105,-1 0 0,1 0 0,-1 1 0,1-1 0,0 0 0,1 0 0,-1 0 0,0 0 0,1 0 0,-1 0 0,1-1 0,4 5 0,8 6-6721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8.5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58 24575,'1'0'0,"0"1"0,0-1 0,0 1 0,0-1 0,-1 1 0,1-1 0,0 1 0,0-1 0,0 1 0,-1 0 0,1 0 0,0-1 0,-1 1 0,1 0 0,0 0 0,-1 0 0,1 0 0,-1 0 0,0 0 0,1 0 0,-1-1 0,0 1 0,1 0 0,-1 2 0,7 29 0,-7-28 0,2 15 0,0 0 0,-2 1 0,-1-1 0,0 1 0,-7 33 0,5-32 0,2-20 0,1 0 0,0 0 0,-1 0 0,1 1 0,0-1 0,0 0 0,0 0 0,0 1 0,0-1 0,0 0 0,0 1 0,0-1 0,1 0 0,-1 0 0,0 0 0,1 1 0,-1-1 0,1 0 0,-1 0 0,1 0 0,0 0 0,-1 0 0,1 0 0,0 0 0,0 0 0,2 2 0,-2-3 0,1 1 0,0-1 0,0 1 0,0-1 0,0 0 0,-1 0 0,1 0 0,0 0 0,0 0 0,0 0 0,0-1 0,0 1 0,-1 0 0,1-1 0,3-1 0,5-2 0,0 0 0,-1-1 0,0-1 0,0 1 0,10-9 0,-4 0 0,0 0 0,-1-1 0,-1 0 0,15-23 0,-23 31 0,-1 0 0,0 0 0,0-1 0,0 0 0,-1 0 0,0 0 0,0 0 0,-1 0 0,-1 0 0,1-1 0,-1 1 0,0-17 0,-1 23 3,0-1 0,0 0 0,-1 1 1,1-1-1,-1 0 0,0 1 0,1-1 0,-1 1 0,0-1 0,-1 1 0,1 0 0,0-1 0,-1 1 0,1 0 0,-1 0 0,1 0 0,-1 0 1,0 0-1,0 0 0,0 0 0,0 1 0,-1-1 0,1 1 0,0-1 0,-1 1 0,1 0 0,0 0 0,-1 0 0,0 0 0,1 1 0,-1-1 0,1 1 1,-1-1-1,0 1 0,1 0 0,-1 0 0,0 0 0,-4 1 0,-1 0-117,1 0 0,0 1-1,-1 0 1,1 0 0,0 0 0,0 1-1,1 0 1,-1 1 0,1-1 0,-1 1-1,1 0 1,-10 10 0,-6 11-6712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8.8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0 142 24575,'4'-1'0,"0"-1"0,-1 0 0,1 0 0,-1 0 0,1 0 0,-1 0 0,0-1 0,0 0 0,0 1 0,0-1 0,0 0 0,2-4 0,15-13 0,-2 8 0,0 0 0,1 2 0,1 0 0,-1 1 0,1 1 0,1 0 0,0 2 0,34-6 0,-53 12 0,0-1 0,0 1 0,1 1 0,-1-1 0,0 0 0,0 0 0,0 1 0,0-1 0,0 1 0,0 0 0,0 0 0,0-1 0,0 1 0,0 0 0,0 1 0,-1-1 0,1 0 0,0 0 0,-1 1 0,3 1 0,-2 1 0,1 0 0,-1-1 0,0 1 0,0 0 0,0 0 0,0 0 0,-1 1 0,1-1 0,0 7 0,1 9 0,-1 1 0,-2 0 0,-1 29 0,0-33 0,-1 15-99,0 31 319,2-59-334,0 1 0,0-1-1,1 0 1,0 0 0,0 0-1,0 0 1,0-1 0,1 1-1,0 0 1,-1 0 0,1-1-1,3 4 1,8 6-6712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9.2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 9 24575,'-2'1'0,"1"0"0,0-1 0,-1 1 0,1 0 0,0 0 0,0 0 0,0 0 0,-1 0 0,1 0 0,0 0 0,0 0 0,1 0 0,-1 1 0,0-1 0,0 0 0,0 1 0,1-1 0,-1 0 0,1 1 0,-1-1 0,1 1 0,0-1 0,-1 1 0,1-1 0,0 1 0,0 1 0,-4 42 0,4-40 0,0 0 0,1 0 0,0 0 0,0 0 0,0 0 0,0 0 0,1 0 0,0 0 0,0-1 0,0 1 0,1-1 0,-1 1 0,1-1 0,0 0 0,1 0 0,-1 0 0,1-1 0,-1 1 0,1-1 0,0 0 0,7 5 0,-3-3 0,0-1 0,0 0 0,1 0 0,-1-1 0,1 0 0,0 0 0,0-1 0,0 0 0,0-1 0,0 0 0,14 0 0,-17-2 0,-1 1 0,1-2 0,-1 1 0,1-1 0,-1 1 0,0-2 0,1 1 0,-1 0 0,0-1 0,-1 0 0,1 0 0,0-1 0,-1 1 0,0-1 0,0 0 0,0 0 0,0 0 0,0-1 0,-1 1 0,0-1 0,3-6 0,-2 5 0,-1-1 0,0 1 0,0-1 0,0 0 0,-1 0 0,0 0 0,0 0 0,-1 0 0,0 0 0,0-1 0,-1 1 0,0 0 0,0-1 0,-1 1 0,1 0 0,-3-7 0,3 13 0,0 0 0,0 0 0,0 0 0,0 0 0,-1 0 0,1 0 0,0 0 0,0 0 0,-1 0 0,1 0 0,0 1 0,-1-1 0,1 0 0,-1 0 0,1 0 0,-1 1 0,0-1 0,1 0 0,-1 1 0,0-1 0,1 0 0,-1 1 0,0-1 0,0 1 0,1-1 0,-1 1 0,0-1 0,0 1 0,0 0 0,0-1 0,0 1 0,0 0 0,0 0 0,1 0 0,-1 0 0,0 0 0,0 0 0,0 0 0,-2 0 0,2 1 0,-1 0 0,0 1 0,0-1 0,1 1 0,-1-1 0,1 1 0,0-1 0,-1 1 0,1 0 0,0 0 0,0 0 0,0 0 0,0 0 0,0 0 0,0 0 0,1 0 0,-1 2 0,-3 12 17,0-1 0,2 1 1,0 0-1,0 0 0,2 0 0,2 29 0,-1-38-104,0 1-1,0-1 1,1 0 0,0 1-1,0-1 1,1 0 0,0 0-1,0-1 1,0 1-1,1-1 1,0 1 0,1-1-1,-1 0 1,1-1 0,0 1-1,10 7 1,7 2-6739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9.7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1 209 24575,'1'0'0,"0"-1"0,0 1 0,0-1 0,0 1 0,-1-1 0,1 1 0,0-1 0,0 0 0,0 1 0,-1-1 0,1 0 0,0 1 0,-1-1 0,1 0 0,0 0 0,-1 0 0,1 0 0,-1 0 0,0 0 0,1 0 0,-1 0 0,0 0 0,1 0 0,-1-1 0,7-30 0,-7 29 0,4-28 0,-4 19 0,2 0 0,-1-1 0,2 1 0,0 0 0,6-16 0,-8 25 0,0 1 0,0 0 0,0 0 0,0 0 0,0 1 0,1-1 0,-1 0 0,1 0 0,-1 1 0,1-1 0,-1 1 0,1-1 0,0 1 0,0 0 0,0 0 0,0 0 0,0 0 0,0 0 0,0 0 0,0 0 0,1 1 0,-1-1 0,0 1 0,0-1 0,1 1 0,-1 0 0,0 0 0,0 0 0,1 0 0,-1 1 0,0-1 0,0 0 0,0 1 0,1 0 0,2 1 0,1 0 0,-1 0 0,0 1 0,1-1 0,-1 1 0,0 0 0,0 1 0,-1-1 0,1 1 0,-1 0 0,0 0 0,0 0 0,0 1 0,0-1 0,2 6 0,5 8 0,-2 0 0,13 32 0,2 4 0,-24-54 0,0 1 0,0-1 0,0 0 0,1 1 0,-1-1 0,0 0 0,0 1 0,1-1 0,-1 0 0,0 1 0,1-1 0,-1 0 0,0 0 0,1 1 0,-1-1 0,1 0 0,-1 0 0,0 0 0,1 1 0,-1-1 0,1 0 0,-1 0 0,1 0 0,-1 0 0,0 0 0,1 0 0,-1 0 0,1 0 0,-1 0 0,1 0 0,-1 0 0,0 0 0,1 0 0,-1 0 0,1-1 0,-1 1 0,1 0 0,-1 0 0,0 0 0,1-1 0,-1 1 0,0 0 0,1-1 0,-1 1 0,0 0 0,1 0 0,-1-1 0,0 1 0,0-1 0,1 1 0,-1 0 0,0-1 0,0 0 0,21-29 0,-12 14 0,-7 14 4,-1 0-1,1 1 1,0-1-1,0 0 1,-1 1-1,1 0 1,0-1-1,0 1 1,1 0-1,-1 0 1,0 0 0,0 0-1,0 0 1,1 1-1,-1-1 1,0 1-1,1-1 1,-1 1-1,0 0 1,1 0-1,-1 0 1,1 0-1,-1 0 1,0 1-1,1-1 1,-1 1-1,0 0 1,1-1-1,-1 1 1,0 0-1,0 0 1,0 0-1,3 3 1,1 0-153,1 1 1,-1 0-1,-1 0 1,1 0-1,-1 1 1,0 0-1,0 0 1,0 0-1,4 9 1,3 8-6678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18.2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 1 24575,'-17'1'0,"15"3"0,24 7 0,-5-2 0,83 51 0,103 83 0,-65-43 0,-132-96 0,109 81 0,-100-72 0,-1 1 0,0 0 0,0 0 0,-2 2 0,13 19 0,-1-1-1365,-11-21-5461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3.38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1 222 24575,'-1'-14'0,"1"1"0,1-1 0,0 1 0,1 0 0,1 0 0,6-22 0,-6 30 0,-1-1 0,1 1 0,0 0 0,1 0 0,-1 0 0,1 0 0,0 0 0,0 1 0,1 0 0,-1 0 0,1 0 0,0 0 0,0 1 0,0 0 0,0 0 0,1 0 0,6-2 0,5-1 0,0 0 0,0 2 0,33-5 0,-40 7 0,-1 1 0,1 1 0,-1-1 0,1 2 0,-1-1 0,1 2 0,-1-1 0,18 6 0,-25-6 0,1 0 0,-1 0 0,1 1 0,-1-1 0,0 1 0,0-1 0,1 1 0,-1 0 0,0 0 0,-1 0 0,1 0 0,0 1 0,0-1 0,-1 0 0,0 1 0,1-1 0,1 5 0,-2-1 0,1 0 0,-1-1 0,0 1 0,0 0 0,0 0 0,-1 0 0,-1 12 0,-1-1 0,-1 0 0,-1 0 0,0-1 0,-12 30 0,-7-1 0,-9 24 0,30-64 0,0 0 0,1 0 0,-1 0 0,1 0 0,0 0 0,1 1 0,-1-1 0,1 0 0,0 0 0,2 10 0,-2-13 4,1 1-1,0-1 0,0 0 0,1 0 1,-1 0-1,0 0 0,1 0 1,-1 0-1,1 0 0,0 0 0,-1-1 1,1 1-1,0-1 0,0 1 0,0-1 1,0 1-1,0-1 0,0 0 1,1 0-1,-1 0 0,0-1 0,1 1 1,-1 0-1,0-1 0,1 0 1,2 1-1,10 1-189,-1-1-1,1-1 1,16-1 0,-17 0-523,14 0-6117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0.0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48 24575,'0'-6'0,"6"-1"0,11-5 0,8 0 0,6 2 0,-3 13 0,-1 5 0,-5 8 0,-1 5 0,-4 11 0,-5 4 0,-5 1 0,-13-5 0,-12-8 0,-7-9 0,-5-6 0,-3-10 0,5-5-8191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0.3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 0 24575,'-3'68'0,"-3"-1"0,-16 68 0,9-66 0,-5 121 0,17-181-72,0 5-57,1 1 0,0 0-1,1-1 1,0 1 0,1-1-1,1 0 1,0 1 0,1-1-1,8 21 1,1-16-6697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0.7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0 24575,'-1'49'0,"-1"-24"0,1 0 0,2-1 0,0 1 0,9 42 0,-9-62 0,0 0 0,1 0 0,-1-1 0,1 1 0,0-1 0,1 1 0,-1-1 0,1 0 0,-1 1 0,1-1 0,1-1 0,-1 1 0,0 0 0,1-1 0,0 0 0,0 1 0,0-2 0,0 1 0,0 0 0,1-1 0,-1 0 0,1 0 0,0 0 0,-1 0 0,1-1 0,0 0 0,0 0 0,0 0 0,5-1 0,-5 0 0,0 0 0,0-1 0,0 1 0,0-1 0,0-1 0,0 1 0,0-1 0,-1 1 0,1-2 0,0 1 0,-1 0 0,0-1 0,1 0 0,-1 0 0,0 0 0,0 0 0,-1-1 0,1 1 0,-1-1 0,0 0 0,0 0 0,0 0 0,0-1 0,-1 1 0,0-1 0,0 0 0,0 1 0,0-1 0,1-6 0,-1 4 0,1-1 0,-1 1 0,-1-1 0,0 1 0,0-1 0,0 1 0,-1-1 0,0 1 0,0-1 0,-1 0 0,0 1 0,0-1 0,-1 1 0,0 0 0,0-1 0,-1 1 0,0 0 0,0 0 0,-5-6 0,5 8-38,0 1 0,-1 0 0,1 0 1,-1 0-1,0 0 0,0 1 0,-1-1 0,1 1 0,-1 0 0,0 0 0,1 1 0,-1 0 0,-1-1 0,1 2 0,0-1 0,0 1 1,0-1-1,-1 1 0,1 1 0,-1-1 0,1 1 0,-1 0 0,1 0 0,-1 1 0,1-1 0,0 1 0,-1 1 0,1-1 0,0 1 1,0-1-1,0 2 0,0-1 0,0 0 0,0 1 0,-4 3 0,-12 14-6788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2.0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0 540 24575,'1'1'0,"-1"0"0,0 0 0,0-1 0,0 1 0,0 0 0,1 0 0,-1 0 0,0-1 0,1 1 0,-1 0 0,1 0 0,-1-1 0,1 1 0,-1 0 0,1-1 0,-1 1 0,1 0 0,0-1 0,-1 1 0,1-1 0,0 1 0,0-1 0,-1 0 0,1 1 0,0-1 0,0 0 0,-1 1 0,1-1 0,0 0 0,0 0 0,0 0 0,0 0 0,0 0 0,-1 0 0,1 0 0,0 0 0,0 0 0,0 0 0,0 0 0,-1 0 0,1-1 0,0 1 0,1-1 0,36-12 0,-25 4 0,-1 0 0,0-1 0,0 0 0,-1-1 0,0 0 0,-1 0 0,-1-2 0,0 1 0,15-27 0,-2-4 0,31-85 0,-44 104 0,21-71 0,-28 88 0,0 0 0,-1 0 0,0 0 0,-1-1 0,0 1 0,0 0 0,0 0 0,-1 0 0,0 0 0,0 0 0,-3-8 0,3 13 0,1 1 0,0-1 0,-1 1 0,0 0 0,1-1 0,-1 1 0,0 0 0,0-1 0,0 1 0,0 0 0,0 0 0,0 0 0,0 0 0,0 0 0,0 0 0,0 0 0,0 0 0,-1 1 0,0-2 0,1 2 0,-1 0 0,1 0 0,0 0 0,0 0 0,0 0 0,0 0 0,0 0 0,0 0 0,0 1 0,0-1 0,0 0 0,0 1 0,0-1 0,0 1 0,0-1 0,0 1 0,1-1 0,-1 1 0,0-1 0,-1 2 0,-2 2 0,1 0 0,-1 0 0,1 0 0,0 1 0,0-1 0,0 1 0,1-1 0,-4 11 0,-1 9 0,1 1 0,1 0 0,2 0 0,0 1 0,2-1 0,1 1 0,4 37 0,3-2 0,31 116 0,-23-128 0,-3 2 0,-2-1 0,-2 1 0,-2 1 0,-3-1 0,-4 81 0,0-127 0,0 0 0,0 0 0,0 0 0,-1-1 0,1 1 0,-1 0 0,0-1 0,0 0 0,-1 1 0,0-1 0,1 0 0,-1 0 0,-1-1 0,1 1 0,0 0 0,-1-1 0,0 0 0,-6 5 0,8-7 0,-1 0 0,1 0 0,0 0 0,0-1 0,-1 1 0,1 0 0,0-1 0,-1 1 0,1-1 0,-1 0 0,1 0 0,0 0 0,-1 0 0,1 0 0,-1-1 0,1 1 0,0-1 0,-1 0 0,1 1 0,0-1 0,0 0 0,-1 0 0,1 0 0,0-1 0,0 1 0,0 0 0,0-1 0,0 1 0,1-1 0,-1 0 0,0 0 0,1 0 0,-1 0 0,1 0 0,0 0 0,0 0 0,0 0 0,-2-4 0,0-1 0,-1-1 0,1 0 0,1 0 0,-1 0 0,2 0 0,-1 0 0,1 0 0,0 0 0,0 0 0,1-1 0,1 1 0,-1 0 0,1 0 0,0 0 0,1-1 0,0 1 0,0 0 0,1 1 0,0-1 0,1 0 0,4-8 0,-3 8 0,0-1 0,1 2 0,-1-1 0,1 1 0,1-1 0,-1 2 0,1-1 0,1 1 0,-1 0 0,1 0 0,0 1 0,0 0 0,0 1 0,1-1 0,0 2 0,0-1 0,0 1 0,11-2 0,-12 3-80,-1 1 0,1 0-1,0 0 1,-1 0 0,1 1-1,0 0 1,-1 1 0,1 0-1,0 0 1,-1 1 0,1-1 0,-1 2-1,0-1 1,0 1 0,0 0-1,9 5 1,-2 5-6746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2.3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0 203 24575,'5'0'0,"2"5"0,5 2 0,0 5 0,3 0 0,0-1-8191</inkml:trace>
  <inkml:trace contextRef="#ctx0" brushRef="#br0" timeOffset="1">60 19 24575,'0'-5'0,"-5"-2"0,4 1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3.1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0 626 24575,'1'15'0,"0"0"0,1 0 0,0 0 0,7 22 0,-8-33 0,0 1 0,0-1 0,1 0 0,-1 0 0,1 0 0,0 0 0,0 0 0,1 0 0,-1-1 0,1 1 0,0-1 0,0 0 0,0 1 0,0-1 0,1-1 0,-1 1 0,1 0 0,-1-1 0,8 4 0,-8-6 0,0 1 0,0-1 0,0 0 0,0 0 0,0 0 0,0-1 0,0 1 0,0-1 0,0 1 0,0-1 0,0 0 0,0 0 0,0 0 0,-1-1 0,1 1 0,0-1 0,-1 1 0,1-1 0,-1 0 0,0 0 0,1 0 0,-1 0 0,0 0 0,0-1 0,-1 1 0,1-1 0,0 1 0,-1-1 0,2-2 0,3-5 0,-1 0 0,0-1 0,-1 1 0,0-1 0,0 0 0,2-16 0,-5 19 0,0 1 0,-1 0 0,0-1 0,-1 1 0,0 0 0,-2-13 0,22 63 0,143 310 0,-156-342 0,-1 0 0,-1 0 0,1 0 0,-2 1 0,0-1 0,0 1 0,-1 0 0,0 0 0,-1 0 0,-1 13 0,0-21 0,0 1 0,-1-1 0,0 0 0,0 0 0,0 0 0,-1 0 0,1 0 0,-1-1 0,0 1 0,0 0 0,0-1 0,0 1 0,-1-1 0,0 0 0,1 0 0,-1 0 0,0 0 0,-1 0 0,1-1 0,0 1 0,-1-1 0,1 0 0,-1 0 0,0 0 0,0-1 0,1 1 0,-1-1 0,0 0 0,0 0 0,-1 0 0,-7 0 0,8 0 0,-1-1 0,1 1 0,-1-1 0,0 0 0,1-1 0,-1 1 0,1-1 0,0 0 0,-1 0 0,1 0 0,0-1 0,-1 1 0,1-1 0,0 0 0,0 0 0,0-1 0,-3-2 0,1 0 0,1 0 0,0 0 0,0-1 0,0 0 0,1 0 0,0 0 0,0 0 0,0 0 0,-4-13 0,2 4 0,1-1 0,1 0 0,0 0 0,1 0 0,1 0 0,1 0 0,0-1 0,2-30 0,3 28 0,0 0 0,1 1 0,0-1 0,2 1 0,0 0 0,13-22 0,67-100 0,-17 30 0,-26 34 0,66-124 0,-96 170 0,-1-1 0,-2 0 0,-1 0 0,10-59 0,-19 87 0,-1 0 0,0 0 0,1 0 0,-1 0 0,0 0 0,-1 0 0,1 0 0,-1 1 0,1-1 0,-1 0 0,0 0 0,0 0 0,0 1 0,0-1 0,0 0 0,-1 1 0,1-1 0,-1 1 0,0 0 0,0-1 0,0 1 0,0 0 0,-3-3 0,3 4 0,0 1 0,1-1 0,-1 0 0,0 1 0,0-1 0,0 1 0,0 0 0,0-1 0,0 1 0,0 0 0,0 0 0,0 0 0,0 1 0,0-1 0,1 0 0,-1 1 0,0-1 0,0 1 0,0 0 0,0-1 0,0 1 0,1 0 0,-1 0 0,0 0 0,1 0 0,-1 1 0,1-1 0,-1 0 0,1 1 0,0-1 0,0 1 0,-1-1 0,1 1 0,0 0 0,-1 3 0,-8 10 0,2 0 0,0 1 0,0 0 0,1 1 0,1 0 0,1 0 0,1 0 0,0 0 0,-2 32 0,2 16 0,7 88 0,0-59 0,-3-79 0,0 0 0,1 1 0,0-1 0,2 0 0,0 0 0,7 22 0,-8-33 0,-1-1 0,1 1 0,0 0 0,1-1 0,-1 0 0,0 1 0,1-1 0,0 0 0,0 0 0,0 0 0,0-1 0,0 1 0,1-1 0,-1 0 0,1 0 0,-1 0 0,1 0 0,0 0 0,0-1 0,0 0 0,0 0 0,0 0 0,0 0 0,0-1 0,0 1 0,0-1 0,0 0 0,7-1 0,-6 1 0,0-1 0,-1 0 0,1 1 0,-1-2 0,1 1 0,-1 0 0,1-1 0,-1 0 0,0 0 0,0 0 0,0-1 0,0 1 0,0-1 0,-1 0 0,6-5 0,-2 1 0,-1-2 0,1 1 0,-1-1 0,0 0 0,7-15 0,-13 22-3,1 1-1,-1 0 0,1-1 0,0 1 1,0 0-1,-1-1 0,1 1 1,0 0-1,0 0 0,0 0 0,0 0 1,1 0-1,-1 0 0,0 0 1,0 0-1,0 1 0,1-1 0,-1 0 1,1 1-1,-1-1 0,0 1 1,1-1-1,-1 1 0,2-1 0,0 2 18,-1-1 0,1 0-1,-1 1 1,0 0 0,1-1-1,-1 1 1,0 0 0,0 0-1,1 0 1,-1 1 0,0-1-1,0 0 1,3 3-1,7 8-242,0 0 0,-1 0 0,15 23 0,-19-26-318,8 12-6279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3.4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37 24575,'0'-5'0,"-6"-2"0,-1-5 0,1 5 0,10 3 0,7 3-8191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3.8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24575,'11'0'0,"8"0"0,6 0 0,0 6 0,-1 1 0,2 5 0,2 5 0,-5 6 0,-5 3 0,-6 3 0,-11-4 0,-16-5 0,-10-7 0,-6-11 0,-3-5 0,4-8 0,7-7 0,8 0-8191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4.1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40 150 24575,'-4'-3'0,"1"-1"0,-1 1 0,1-1 0,-1 0 0,1 0 0,1-1 0,-1 1 0,0-1 0,1 1 0,0-1 0,0 0 0,1 0 0,-3-8 0,4 10 0,1 0 0,-1 1 0,0-1 0,1 0 0,0 1 0,0-1 0,0 1 0,0-1 0,0 1 0,0-1 0,0 1 0,1 0 0,-1 0 0,1 0 0,0 0 0,0 0 0,0 0 0,0 0 0,0 0 0,0 1 0,0-1 0,0 1 0,1-1 0,-1 1 0,0 0 0,1 0 0,4-1 0,3-3 0,0 1 0,0 1 0,0 0 0,1 0 0,-1 1 0,1 0 0,0 1 0,0 0 0,0 1 0,-1 0 0,19 3 0,-23-2 0,1 1 0,-1 0 0,0 0 0,0 0 0,0 1 0,-1 0 0,1 0 0,-1 0 0,1 1 0,-1-1 0,0 1 0,0 1 0,-1-1 0,1 1 0,-1-1 0,0 1 0,0 1 0,-1-1 0,1 0 0,4 12 0,-5-12 0,-1 1 0,0-1 0,0 0 0,0 1 0,-1-1 0,0 1 0,0-1 0,0 1 0,-1 0 0,0 0 0,0-1 0,0 1 0,0 0 0,-1-1 0,0 1 0,-3 8 0,2-10 0,0-1 0,0 1 0,-1-1 0,1 0 0,-1 0 0,1 0 0,-1 0 0,0 0 0,0-1 0,-1 1 0,1-1 0,0 0 0,-1 0 0,1 0 0,-1 0 0,0-1 0,0 0 0,0 1 0,1-1 0,-1 0 0,0-1 0,0 1 0,0-1 0,-5 0 0,-2 1 14,0-1-1,-1 0 0,1-1 0,0-1 1,0 1-1,-1-2 0,1 1 1,-18-9-1,22 9-106,1-1 0,0 0 1,0-1-1,0 0 0,0 0 0,0 0 0,1-1 0,0 1 1,0-1-1,0 0 0,0-1 0,1 1 0,0-1 1,0 0-1,-3-7 0,-2-10-6733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4.5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24575,'0'10'0,"0"14"0,0 9 0,0 8 0,0 2 0,0 5 0,0 10 0,0 0 0,0 0 0,0 2 0,0 0 0,0-5 0,0-6 0,0-6 0,0-6 0,0-4 0,0-1 0,0-8-8191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3.83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59 1 24575,'-6'7'0,"0"0"0,0 0 0,1 1 0,0-1 0,0 1 0,1 0 0,0 1 0,0-1 0,1 1 0,0 0 0,1 0 0,0 0 0,0 0 0,0 14 0,2-18 0,0-1 0,0 1 0,1-1 0,-1 0 0,1 1 0,0-1 0,0 0 0,1 0 0,-1 0 0,1 0 0,0 0 0,0 0 0,0 0 0,0 0 0,1-1 0,0 1 0,0-1 0,0 0 0,0 0 0,0 0 0,0 0 0,1 0 0,-1-1 0,1 1 0,0-1 0,0 0 0,0 0 0,0-1 0,0 1 0,0-1 0,8 2 0,-6-2 0,-1 0 0,1 1 0,-1-2 0,1 1 0,0-1 0,-1 1 0,1-2 0,-1 1 0,1-1 0,0 1 0,-1-2 0,1 1 0,-1-1 0,9-3 0,-11 3 0,0 0 0,1-1 0,-2 0 0,1 1 0,0-1 0,0 0 0,-1-1 0,0 1 0,0 0 0,0 0 0,0-1 0,0 0 0,-1 1 0,1-1 0,-1 0 0,0 0 0,0 1 0,0-1 0,-1 0 0,1 0 0,-1-6 0,-3-125 0,8 150 15,0-1 0,1 0 0,1 0 0,0 0 0,1-1 0,1 0 0,14 17 0,-4-8-510,1 0 0,46 38 0,-52-49-6331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4.8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1 123 24575,'9'1'0,"1"0"0,-1 1 0,1 0 0,-1 0 0,10 4 0,36 8 0,-40-12 0,0-1 0,-1 0 0,1-1 0,0-1 0,0 0 0,16-4 0,-27 4 0,-1 1 0,1-2 0,-1 1 0,0 0 0,0-1 0,1 1 0,-1-1 0,0 0 0,0 0 0,-1 0 0,1 0 0,0-1 0,-1 1 0,1-1 0,-1 1 0,0-1 0,0 0 0,0 0 0,0 0 0,0 0 0,-1 0 0,1-1 0,-1 1 0,0 0 0,0-1 0,0 1 0,-1-1 0,1 1 0,-1-1 0,0-6 0,0 7 0,0 0 0,-1 0 0,0 0 0,1 1 0,-1-1 0,0 0 0,0 0 0,-1 1 0,1-1 0,-1 0 0,1 1 0,-1 0 0,0-1 0,0 1 0,0 0 0,0 0 0,0 0 0,0 0 0,-1 0 0,1 0 0,-1 1 0,1-1 0,-1 1 0,1 0 0,-1 0 0,0 0 0,0 0 0,0 0 0,0 1 0,0-1 0,1 1 0,-1-1 0,0 1 0,-4 1 0,2-2 0,1 1 0,-1-1 0,0 2 0,0-1 0,0 0 0,1 1 0,-1 0 0,0 0 0,1 0 0,-1 1 0,0-1 0,1 1 0,0 0 0,-1 1 0,1-1 0,0 1 0,0 0 0,0 0 0,1 0 0,-1 0 0,-2 4 0,2-1 8,1 0 0,1 0 0,-1 0 0,1 0 0,0 0 0,1 0 0,-1 1 0,1-1 0,0 1 0,1-1 0,0 1 0,0-1 0,0 1 0,2 9 0,0-6-173,0 0 0,1 0 0,0 0 0,1 0 0,0 0 0,1-1 0,0 0 0,7 11 0,-1-4-6661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5.1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1 735 24575,'5'0'0,"7"0"0,7 0 0,-1-5 0,3-3 0,-3-3 0,-4-7 0,-10 1 0,-5-3 0,-3-2 0,-6 1 0,0 1 0,0-3 0,3 3-8191</inkml:trace>
  <inkml:trace contextRef="#ctx0" brushRef="#br0" timeOffset="1">215 0 24575,'1'11'0,"0"0"0,1-1 0,6 20 0,3 20 0,-5 151 26,-8-157-258,3 1 0,1 0 0,2 0 1,2 0-1,17 64 0,-14-83-6594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5.5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24 24575,'10'0'0,"4"-5"0,4-2 0,5 1 0,3 1 0,3 6 0,-4 3-8191</inkml:trace>
  <inkml:trace contextRef="#ctx0" brushRef="#br0" timeOffset="1">369 269 24575,'0'-5'0,"10"-2"0,9 1 0,6 1 0,4 6 0,3 4 0,-5 10 0,-7 9 0,-6 5 0,-6 3 0,-4 1 0,-3 0 0,-2 0 0,0-5-8191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5.8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 32 24575,'-1'8'0,"1"-1"0,-2 1 0,1-1 0,-1 1 0,-3 8 0,3-12 0,0 0 0,1-1 0,-1 1 0,1 0 0,0-1 0,0 1 0,1 0 0,-1 0 0,1 0 0,0 0 0,0 0 0,0 0 0,0 0 0,1 0 0,0-1 0,0 1 0,0 0 0,0 0 0,0 0 0,1-1 0,0 1 0,-1-1 0,5 6 0,3 1 0,1-1 0,0 0 0,0-1 0,1 0 0,0-1 0,0 0 0,1 0 0,-1-1 0,2-1 0,-1 0 0,0-1 0,21 5 0,-27-8 0,0 0 0,0 0 0,0-1 0,0 1 0,1-1 0,-1-1 0,0 1 0,0-1 0,0 0 0,0 0 0,1-1 0,8-3 0,-12 2 0,1 1 0,0 0 0,-1-1 0,1 1 0,-1-1 0,0 0 0,0 0 0,0-1 0,0 1 0,-1-1 0,1 1 0,-1-1 0,0 0 0,0 0 0,0 0 0,-1 0 0,1 0 0,-1 0 0,1-8 0,-1 6 0,0-1 0,-1 1 0,1 0 0,-1-1 0,-1 1 0,0-1 0,1 1 0,-2 0 0,1 0 0,-1 0 0,0-1 0,0 1 0,-1 1 0,0-1 0,0 0 0,0 1 0,0-1 0,-1 1 0,0 0 0,0 0 0,-1 1 0,1-1 0,-7-4 0,4 3 0,-1 1 0,0 0 0,0 0 0,0 0 0,0 1 0,0 0 0,-1 1 0,0 0 0,0 0 0,0 1 0,0 0 0,0 0 0,0 1 0,-1 0 0,-13 1 0,-4 8-1365,6 5-5461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6.2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55 211 24575,'-1'-35'0,"-1"15"0,2-1 0,4-33 0,-4 50 0,1 0 0,-1 0 0,1-1 0,0 1 0,1 0 0,-1 0 0,1 0 0,0 1 0,0-1 0,0 0 0,0 1 0,1-1 0,-1 1 0,1 0 0,0 0 0,0 0 0,0 0 0,5-4 0,-6 6 0,0 0 0,-1 0 0,1 0 0,0 1 0,0-1 0,0 0 0,0 1 0,0-1 0,0 1 0,0 0 0,0-1 0,0 1 0,0 0 0,0 0 0,0 1 0,0-1 0,0 0 0,0 1 0,0-1 0,0 1 0,-1-1 0,1 1 0,2 1 0,-1 0 0,0 0 0,1 1 0,-1-1 0,-1 1 0,1 0 0,0 0 0,-1 0 0,1 0 0,-1 0 0,0 1 0,2 4 0,0-1 0,-1 0 0,0 0 0,-1 0 0,0 1 0,0-1 0,0 1 0,-1 0 0,0-1 0,0 1 0,-1 0 0,-2 15 0,0-15 9,-1 0 1,-1-1-1,1 1 0,-1 0 0,-1-1 1,1 0-1,-1 0 0,0 0 0,-1-1 0,0 0 1,0 0-1,-13 10 0,16-14-53,1 0 1,-1 0-1,0 0 0,0 0 1,0 0-1,0-1 0,0 1 1,0-1-1,0 0 0,-1 0 1,1 0-1,0 0 0,-1-1 1,1 1-1,0-1 0,-1 0 0,1 0 1,-1 0-1,1 0 0,0-1 1,-1 1-1,1-1 0,0 0 1,-1 0-1,1 0 0,0-1 1,0 1-1,0-1 0,0 0 1,0 1-1,0-1 0,1 0 1,-6-5-1,-7-13-6782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6.6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24575,'6'13'0,"-1"1"0,0 0 0,-1 0 0,0 1 0,-1-1 0,1 25 0,-3 92 0,-1-76 0,-2 515 0,2-558-341,0 1 0,1-1-1,4 18 1,2-8-6485</inkml:trace>
  <inkml:trace contextRef="#ctx0" brushRef="#br0" timeOffset="1">245 857 24575,'0'5'0,"5"2"0,2 5 0,0 5 0,3 1 0,1 1 0,-3-1-8191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7.0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24575,'0'5'0,"0"2"-8191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7.3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13 24575,'0'0'0,"0"-1"0,0 1 0,0-1 0,0 1 0,0-1 0,0 1 0,0-1 0,0 1 0,0 0 0,0-1 0,0 1 0,0-1 0,0 1 0,1-1 0,-1 1 0,0-1 0,0 1 0,1 0 0,-1-1 0,0 1 0,0 0 0,1-1 0,-1 1 0,0 0 0,1-1 0,-1 1 0,1 0 0,-1 0 0,0-1 0,1 1 0,-1 0 0,1 0 0,-1 0 0,1-1 0,-1 1 0,0 0 0,1 0 0,-1 0 0,1 0 0,-1 0 0,1 0 0,-1 0 0,1 0 0,-1 0 0,1 0 0,-1 0 0,1 1 0,-1-1 0,1 0 0,1 1 0,0-1 0,-1 1 0,1 0 0,-1 0 0,1 0 0,0 0 0,-1 0 0,0 0 0,1 0 0,-1 0 0,0 1 0,2 1 0,3 8 0,-1 1 0,-1 0 0,0 0 0,0 0 0,-1 0 0,2 26 0,4 11 0,39 118 0,-39-144 0,0-1 0,1 0 0,1-1 0,0 0 0,19 23 0,-27-40 0,-1-1 0,1 0 0,0 0 0,1 0 0,-1 0 0,0 0 0,1-1 0,-1 1 0,1-1 0,0 0 0,0 0 0,0 0 0,0-1 0,0 1 0,0-1 0,1 0 0,-1 0 0,0-1 0,8 1 0,-8-2 0,0 1 0,-1-1 0,1 0 0,-1 1 0,1-2 0,-1 1 0,1 0 0,-1-1 0,0 0 0,0 0 0,0 0 0,0 0 0,0 0 0,0 0 0,0-1 0,-1 1 0,1-1 0,-1 0 0,0 0 0,0 0 0,0 0 0,0 0 0,2-5 0,11-28-273,-2-1 0,-2 0 0,-1-1 0,9-68 0,-15 76-6553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7.6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24575,'3'29'0,"2"-1"0,0 0 0,2 0 0,0-1 0,2 0 0,1 0 0,2-1 0,14 25 0,-14-28 0,0 0 0,2-1 0,1-1 0,0 0 0,2-1 0,0-1 0,33 28 0,-48-45 0,0-1 0,0 1 0,0-1 0,1 0 0,-1 1 0,0-1 0,1 0 0,-1-1 0,0 1 0,1 0 0,-1-1 0,1 1 0,0-1 0,-1 0 0,1 0 0,-1 0 0,1 0 0,-1 0 0,1 0 0,-1-1 0,1 0 0,3 0 0,-1-2 0,-1 1 0,0-1 0,0 0 0,0 0 0,0 0 0,0 0 0,0-1 0,-1 0 0,0 0 0,6-7 0,3-10 0,0 1 0,-2-2 0,14-38 0,7-33-1365,-21 72-5461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8.0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57 235 24575,'-3'-8'0,"-1"0"0,1 0 0,1-1 0,-1 1 0,2-1 0,-1 0 0,1 0 0,0 1 0,1-1 0,0 0 0,1 0 0,2-17 0,-2 20 0,1 0 0,0 0 0,0 1 0,0-1 0,0 1 0,1-1 0,0 1 0,0 0 0,0 0 0,1 0 0,0 1 0,0-1 0,0 1 0,0 0 0,1 0 0,-1 0 0,1 0 0,0 1 0,0 0 0,6-3 0,-9 6 0,0-1 0,0 0 0,0 0 0,0 1 0,0-1 0,0 1 0,0 0 0,0-1 0,0 1 0,1 0 0,-1 0 0,0 0 0,0 1 0,0-1 0,0 0 0,0 1 0,0-1 0,0 1 0,0 0 0,0 0 0,3 1 0,-2 1 0,1 0 0,-1 0 0,0 0 0,0 0 0,0 0 0,0 1 0,0-1 0,-1 1 0,4 7 0,2 6 0,-2-1 0,0 1 0,-1 1 0,3 18 0,-5-26 0,-2 0 0,1 1 0,-1-1 0,0 1 0,-1-1 0,-1 1 0,1-1 0,-4 13 0,3-19 0,0-1 0,-1 1 0,1 0 0,-1 0 0,0-1 0,0 1 0,0-1 0,-1 1 0,1-1 0,-1 0 0,0 0 0,0 0 0,0-1 0,0 1 0,-1-1 0,1 1 0,0-1 0,-1 0 0,0-1 0,1 1 0,-1 0 0,0-1 0,-6 1 0,2 1-91,0-1 0,0-1 0,-1 0 0,1 0 0,0-1 0,-1 0 0,1 0 0,0-1 0,-1 0 0,1 0 0,0-1 0,0 0 0,0 0 0,-12-6 0,-8-7-6735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4.190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90 115 24575,'0'-4'0,"0"0"0,0-1 0,1 1 0,-1-1 0,1 1 0,0 0 0,1 0 0,-1 0 0,1-1 0,-1 1 0,1 0 0,0 1 0,1-1 0,-1 0 0,5-5 0,-2 4 0,0 1 0,1 0 0,-1 0 0,1 0 0,0 1 0,-1-1 0,2 1 0,-1 1 0,12-4 0,-14 5 0,0 0 0,0 0 0,-1 0 0,1 1 0,0 0 0,0 0 0,0 0 0,0 0 0,0 0 0,0 1 0,0 0 0,-1 0 0,1 0 0,0 0 0,0 1 0,-1-1 0,1 1 0,-1 0 0,4 3 0,-1-1 0,-1 0 0,0 0 0,0 1 0,-1 0 0,1 0 0,-1 0 0,0 0 0,0 1 0,-1 0 0,0 0 0,3 6 0,-4-7 0,0 1 0,0-1 0,0 1 0,-1-1 0,0 1 0,0-1 0,-1 1 0,1 0 0,-1-1 0,-1 1 0,1 0 0,-3 10 0,2-12 0,0-1 0,0 1 0,-1-1 0,0 1 0,1-1 0,-1 0 0,-1 0 0,1 0 0,0 0 0,-1 0 0,1 0 0,-1-1 0,0 1 0,0-1 0,0 0 0,0 1 0,0-2 0,-1 1 0,1 0 0,-7 2 0,-5 0 17,0 0 0,0 0 1,0-2-1,0 0 0,-1-1 0,-26-1 0,34 0-110,1 0 0,-1-1 1,1 0-1,0 0 0,-1-1 0,1 0 0,0 0 0,0-1 1,0 0-1,0 0 0,1 0 0,-1-1 0,1 0 1,0-1-1,-10-8 0,3-5-6733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8.3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24575,'0'51'0,"33"744"0,-27-754-118,37 240-1129,-38-252-5579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8.7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1 380 24575,'0'5'0,"5"2"0,2 5 0,5 0 0,6-1 0,-1-3-8191</inkml:trace>
  <inkml:trace contextRef="#ctx0" brushRef="#br0" timeOffset="1">62 44 24575,'0'-6'0,"-5"-6"0,-7-1 0,-2 1-8191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9.1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4 274 24575,'-1'-46'0,"-1"22"0,2 0 0,0 0 0,6-31 0,-6 50 0,1 0 0,0 0 0,1 0 0,-1 0 0,1 0 0,0 0 0,0 0 0,1 1 0,-1-1 0,1 1 0,0-1 0,0 1 0,1 0 0,-1 1 0,1-1 0,0 0 0,0 1 0,0 0 0,0 0 0,7-4 0,-8 6 0,-1 0 0,0 0 0,1 0 0,-1 0 0,1 1 0,-1-1 0,1 1 0,-1-1 0,1 1 0,0 0 0,-1 0 0,1 0 0,-1 0 0,1 0 0,-1 1 0,1-1 0,-1 1 0,1 0 0,-1 0 0,1 0 0,3 2 0,-2 0 0,0 0 0,0 0 0,-1 1 0,1-1 0,-1 1 0,0 0 0,0 0 0,0 0 0,0 0 0,3 7 0,3 11 0,-1 0 0,0 0 0,7 40 0,-13-55 0,5 16 0,-2-38 0,5-18 0,-9 30 0,1 0 0,0 0 0,0-1 0,0 1 0,0 1 0,0-1 0,1 0 0,-1 0 0,1 1 0,0-1 0,-1 1 0,1 0 0,0 0 0,1 0 0,-1 1 0,0-1 0,6-1 0,-6 2 0,0 1 0,0 0 0,0 0 0,0 0 0,0 0 0,-1 0 0,1 1 0,0-1 0,0 1 0,0 0 0,0 0 0,0 0 0,-1 0 0,1 1 0,-1-1 0,1 1 0,-1-1 0,1 1 0,-1 0 0,0 0 0,0 0 0,2 2 0,22 25-455,-2 0 0,21 35 0,-33-46-6371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9.5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34 205 24575,'4'0'0,"-1"0"0,1-1 0,-1 0 0,1 0 0,-1 0 0,0 0 0,1 0 0,-1-1 0,0 0 0,0 1 0,0-1 0,0 0 0,0 0 0,-1-1 0,5-3 0,-2 0 0,0 0 0,0 1 0,-1-2 0,0 1 0,0 0 0,0-1 0,4-12 0,-6 14 0,-1 0 0,1 0 0,-1-1 0,0 1 0,0-1 0,-1 1 0,1 0 0,-1-1 0,0 1 0,-2-9 0,1 11 0,1 0 0,-1 1 0,0-1 0,0 1 0,0 0 0,0-1 0,0 1 0,-1 0 0,1 0 0,-1 0 0,1 0 0,-1 0 0,0 0 0,0 0 0,0 0 0,0 1 0,0-1 0,0 1 0,0-1 0,0 1 0,-1 0 0,-2-1 0,3 1 0,0 1 0,-1-1 0,1 1 0,0-1 0,0 1 0,-1 0 0,1 0 0,-1 0 0,1 0 0,0 0 0,0 1 0,-1-1 0,1 1 0,0 0 0,0-1 0,-1 1 0,1 0 0,0 0 0,0 0 0,0 1 0,0-1 0,0 0 0,0 1 0,1-1 0,-1 1 0,0 0 0,1 0 0,-1-1 0,1 1 0,0 0 0,0 0 0,0 0 0,0 1 0,-1 2 0,-3 4 0,1 1 0,0 0 0,1 0 0,0 0 0,1 0 0,-1 13 0,1-13 0,1 1 0,1-1 0,0 1 0,0-1 0,1 1 0,0-1 0,1 1 0,6 17 0,-7-24 0,1 0 0,0 0 0,0 0 0,1 0 0,-1-1 0,1 1 0,0-1 0,0 1 0,0-1 0,0 0 0,1 0 0,-1 0 0,1-1 0,0 0 0,0 1 0,0-1 0,0 0 0,0-1 0,0 1 0,0-1 0,1 0 0,-1 0 0,6 1 0,17 1-1365,-1-2-5461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9.8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 24575,'0'-5'0,"5"-1"0,7-1 0,7 2 0,5 1 0,-1 7 0,0 2 0,-4 7 0,-4 10 0,-6 8 0,-4 3 0,-3 2 0,-1 0 0,-2-1 0,6-7 0,6-6 0,2-9-8191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20.1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69 24575,'-1'9'0,"1"0"0,0 0 0,1 0 0,0-1 0,1 1 0,-1 0 0,4 9 0,-3-16 0,0 1 0,-1 0 0,1 0 0,1-1 0,-1 1 0,0-1 0,0 1 0,1-1 0,-1 0 0,1 0 0,0 0 0,0 0 0,0-1 0,0 1 0,0-1 0,0 0 0,0 0 0,0 0 0,0 0 0,1 0 0,5 0 0,0 1 0,-1-1 0,1 0 0,0 0 0,0-1 0,0 0 0,0-1 0,0 0 0,-1 0 0,1-1 0,0 0 0,9-3 0,-15 3 0,1 0 0,0 0 0,0 0 0,-1-1 0,1 1 0,-1-1 0,0 0 0,0 0 0,0 0 0,0 0 0,-1-1 0,1 1 0,-1-1 0,0 1 0,0-1 0,0 0 0,0 0 0,-1 0 0,1 0 0,-1 0 0,0 0 0,0 0 0,-1-1 0,1-6 0,-1 8 5,0 0 0,0 0 0,0 0-1,0 0 1,0 0 0,-1 0 0,0 0 0,1 1-1,-1-1 1,0 0 0,0 0 0,-1 0 0,1 1-1,0-1 1,-1 1 0,0-1 0,0 1-1,1 0 1,-1-1 0,-1 1 0,1 0 0,0 0-1,0 0 1,-5-2 0,0 0-170,0 1 0,0 0 0,-1 0 0,1 1 0,-1-1 0,0 2 0,1-1 0,-10 0 0,-14 0-6661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20.5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24575,'7'1'0,"-1"0"0,1 0 0,0 1 0,-1 0 0,1 0 0,-1 0 0,0 1 0,0 0 0,0 0 0,0 1 0,0 0 0,-1 0 0,0 0 0,0 0 0,0 1 0,0 0 0,-1 0 0,1 0 0,-1 1 0,4 8 0,1 0 0,0 1 0,-2 0 0,0 0 0,0 1 0,-2-1 0,0 1 0,4 22 0,-3 10 0,-2 1 0,-4 91 0,-23 97 0,15-174 0,-23 75-1365,27-117-5461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25.8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20 24575,'0'-1'0,"0"0"0,0 0 0,0 0 0,0 1 0,1-1 0,-1 0 0,0 0 0,1 0 0,-1 0 0,1 1 0,-1-1 0,1 0 0,-1 0 0,1 1 0,-1-1 0,1 0 0,0 1 0,-1-1 0,1 1 0,0-1 0,0 1 0,-1-1 0,1 1 0,0-1 0,0 1 0,0 0 0,0-1 0,0 1 0,-1 0 0,1 0 0,0 0 0,0 0 0,0 0 0,0 0 0,0 0 0,0 0 0,0 0 0,0 0 0,0 0 0,-1 0 0,3 1 0,37 12 0,-11 7 0,0 1 0,-2 2 0,-1 1 0,-1 0 0,37 47 0,-25-28 0,220 251 0,-254-290-114,-1-3 70,-1 0 1,0-1 0,0 1 0,0 0 0,-1 0 0,1 0 0,0 0 0,0 0-1,0 0 1,-1 0 0,1 1 0,0-1 0,-1 0 0,1 0 0,-1 0 0,0 1-1,1-1 1,-1 0 0,0 0 0,0 1 0,0-1 0,0 0 0,0 1 0,0-1-1,0 0 1,0 0 0,0 1 0,-1 1 0,-5 8-6783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27.0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54 248 24575,'-2'-1'0,"0"1"0,0-1 0,0 0 0,0 0 0,0 0 0,0 0 0,0-1 0,0 1 0,0 0 0,1-1 0,-1 1 0,1-1 0,-1 0 0,1 1 0,-1-1 0,1 0 0,0 0 0,0 0 0,0 0 0,0 0 0,-1-4 0,-15-47 0,17 47 0,0 0 0,0-1 0,0 1 0,1 0 0,0-1 0,0 1 0,1 0 0,0 0 0,0 0 0,0 0 0,0 0 0,1 0 0,0 1 0,1-1 0,-1 1 0,1 0 0,0 0 0,0 0 0,0 0 0,1 1 0,0 0 0,0 0 0,0 0 0,0 0 0,0 1 0,1 0 0,0 0 0,0 1 0,0-1 0,0 1 0,0 0 0,0 1 0,0 0 0,0 0 0,1 0 0,-1 0 0,0 1 0,1 0 0,10 2 0,-11-1 0,-1 1 0,1 0 0,-1 0 0,1 0 0,-1 0 0,0 1 0,0 0 0,0 0 0,-1 0 0,1 1 0,-1-1 0,1 1 0,-1 0 0,0 1 0,-1-1 0,1 1 0,-1-1 0,0 1 0,3 5 0,0 1 0,0 0 0,-1 1 0,0-1 0,-1 1 0,-1 0 0,1 0 0,2 23 0,-6-26 0,-1 0 0,0 0 0,0 1 0,-1-1 0,0 0 0,0 0 0,-1 0 0,0-1 0,-6 12 0,-45 77 0,45-82 0,-32 47 0,24-38 0,1 1 0,1 1 0,-14 33 0,25-48 0,0 1 0,1-1 0,1 1 0,0-1 0,0 1 0,1 0 0,1-1 0,0 1 0,1 0 0,2 16 0,-2-24 0,-1 0 0,1 1 0,1-1 0,-1 0 0,1 1 0,0-1 0,-1 0 0,2 0 0,-1 0 0,0-1 0,1 1 0,0 0 0,0-1 0,0 0 0,0 0 0,0 0 0,1 0 0,0 0 0,-1-1 0,1 1 0,0-1 0,0 0 0,0 0 0,0-1 0,1 1 0,-1-1 0,0 0 0,1 0 0,4 0 0,8 1 0,1-1 0,-1 0 0,0-2 0,1 0 0,-1-1 0,0-1 0,0-1 0,0 0 0,-1-1 0,1 0 0,30-16 0,-44 18-136,0 1-1,0 0 1,0 0-1,0-1 1,0 0-1,0 0 1,-1 0-1,1 0 0,3-6 1,3-9-6690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27.4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43 24575,'19'-1'0,"1"0"0,-1-2 0,0-1 0,38-11 0,-6 0 0,-48 14 0,-1 0 0,1 1 0,0-1 0,0 1 0,0-1 0,0 1 0,0 0 0,0 0 0,-1 0 0,1 1 0,0-1 0,0 0 0,0 1 0,0 0 0,-1 0 0,1 0 0,0 0 0,0 0 0,-1 1 0,1-1 0,-1 1 0,0-1 0,1 1 0,-1 0 0,0 0 0,0 0 0,0 0 0,0 1 0,0-1 0,-1 0 0,1 1 0,-1-1 0,0 1 0,1 0 0,-1-1 0,0 1 0,0 0 0,-1 0 0,1-1 0,0 5 0,2 14 0,-1 0 0,0 0 0,-2 0 0,-3 33 0,2-27 0,-1 25 0,-2 32 0,8 88 0,18-74-1365,-18-76-5461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4.52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24575,'0'708'-1365,"0"-682"-5461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27.7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0 217 24575,'10'0'0,"9"-5"0,6-7 0,5-7 0,1-5 0,-4-4 0,-1 3 0,0 1 0,1 4 0,0 0 0,2 4 0,1 4 0,0 5 0,1 3 0,-6 7 0,-6 4-8191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34.4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27 24575,'-1'0'0,"1"-1"0,0 0 0,0 0 0,0 0 0,-1 0 0,1 1 0,0-1 0,0 0 0,0 0 0,0 0 0,0 0 0,1 0 0,-1 1 0,0-1 0,0 0 0,1 0 0,-1 0 0,0 1 0,1-1 0,-1 0 0,0 0 0,1 1 0,-1-1 0,1 0 0,0 1 0,-1-1 0,1 0 0,-1 1 0,1-1 0,0 1 0,0-1 0,-1 1 0,1 0 0,0-1 0,0 1 0,-1 0 0,1-1 0,1 1 0,2 1 0,-1-1 0,0 2 0,0-1 0,0 0 0,0 1 0,0-1 0,0 1 0,0 0 0,4 3 0,60 43 0,125 68 0,-177-109-124,0 0 0,-1 0 0,0 1 0,-1 1 0,0 1 0,0-1-1,-1 2 1,0 0 0,-1 0 0,19 25 0,-19-15-6702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35.3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84 24575,'1'-4'0,"-1"0"0,1 1 0,0-1 0,0 0 0,1 1 0,-1-1 0,1 1 0,-1-1 0,1 1 0,0 0 0,0 0 0,1 0 0,-1 0 0,1 0 0,-1 0 0,1 1 0,0-1 0,0 1 0,0 0 0,0 0 0,1 0 0,-1 0 0,1 1 0,-1-1 0,8-1 0,-7 1 0,0 1 0,1-1 0,-1 1 0,1 0 0,-1 0 0,1 1 0,-1-1 0,1 1 0,-1 0 0,1 1 0,-1-1 0,1 1 0,-1-1 0,1 2 0,-1-1 0,0 0 0,0 1 0,1-1 0,-1 1 0,0 1 0,6 3 0,-6-2 0,0-1 0,0 1 0,-1 0 0,1 1 0,-1-1 0,0 0 0,0 1 0,0 0 0,-1 0 0,0-1 0,0 2 0,0-1 0,-1 0 0,1 0 0,-1 0 0,0 1 0,-1-1 0,1 0 0,-1 1 0,0-1 0,-2 9 0,0-5 0,0 0 0,-1 0 0,0 0 0,-1-1 0,0 1 0,0-1 0,-1 0 0,0 0 0,0-1 0,-1 1 0,-11 10 0,-24 23 0,19-20 0,1 2 0,-21 26 0,41-47 0,0-1 0,-1 1 0,1 0 0,0-1 0,0 1 0,0 0 0,0 0 0,0 0 0,0 0 0,0 0 0,1 0 0,-1 0 0,1 0 0,-1 0 0,1 0 0,0 0 0,0 0 0,0 0 0,0 0 0,0 0 0,0 1 0,1-1 0,-1 0 0,1 0 0,0 0 0,-1 0 0,1 0 0,0-1 0,0 1 0,0 0 0,0 0 0,0 0 0,1-1 0,-1 1 0,0-1 0,1 1 0,0-1 0,-1 1 0,1-1 0,0 0 0,-1 0 0,1 0 0,3 1 0,9 5 0,1-1 0,0 0 0,0-1 0,28 5 0,-18-4 0,-16-3-136,0-1-1,1 0 1,-1 0-1,0-1 1,0 0-1,1 0 1,-1-1-1,1 0 0,9-2 1,-1-4-6690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35.8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63 24575,'0'-2'0,"0"0"0,0-1 0,1 1 0,-1-1 0,1 1 0,-1 0 0,1 0 0,0-1 0,-1 1 0,1 0 0,0 0 0,0 0 0,1 0 0,-1 0 0,0 0 0,1 0 0,-1 0 0,1 1 0,0-1 0,0 0 0,-1 1 0,4-2 0,0 0 0,0 1 0,-1 0 0,1 0 0,0 1 0,0-1 0,0 1 0,0 0 0,0 1 0,0-1 0,7 1 0,-3 0 0,-1 0 0,1 1 0,-1 0 0,0 0 0,1 1 0,-1 0 0,0 1 0,0 0 0,0 0 0,0 1 0,-1-1 0,15 11 0,-19-11 0,0 0 0,1 0 0,-1 0 0,0 1 0,0-1 0,-1 1 0,1 0 0,-1 0 0,0 0 0,0 0 0,0 0 0,-1 0 0,1 0 0,-1 1 0,0-1 0,0 1 0,0-1 0,-1 1 0,0-1 0,0 1 0,0-1 0,0 1 0,-1-1 0,0 1 0,1-1 0,-2 0 0,1 1 0,0-1 0,-4 7 0,-3 3 0,-1 0 0,-1 0 0,0-1 0,-1 0 0,0-1 0,-21 18 0,27-27 0,1 1 0,0 0 0,0 0 0,1 1 0,-1-1 0,1 1 0,0 0 0,0 0 0,1 0 0,-1 0 0,1 0 0,0 0 0,0 1 0,1-1 0,0 1 0,-1 5 0,2-6 0,0-1 0,1 1 0,0-1 0,0 0 0,0 1 0,0-1 0,0 0 0,1 0 0,0 0 0,0 0 0,0 0 0,0 0 0,1-1 0,0 1 0,-1-1 0,1 1 0,1-1 0,-1 0 0,0 0 0,7 4 0,-2-1 0,0-1 0,1 0 0,0 0 0,0-1 0,0 0 0,0 0 0,1-1 0,-1 0 0,1-1 0,0 0 0,0-1 0,10 1 0,0-2 0,-1-1 0,0-1 0,1 0 0,-1-2 0,23-6 0,-17 4-1365,-3 1-5461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39.1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250 1 24575,'3'0'0,"2"0"0,0 0 0,0 0 0,0 0 0,0 1 0,-1-1 0,1 1 0,6 2 0,-10-3 0,-1 1 0,1-1 0,-1 0 0,1 1 0,-1-1 0,1 0 0,-1 1 0,0-1 0,1 1 0,-1-1 0,1 1 0,-1-1 0,0 1 0,0-1 0,1 1 0,-1-1 0,0 1 0,0-1 0,1 1 0,-1 0 0,0-1 0,0 1 0,0-1 0,0 2 0,-9 22 0,-40 53 0,-80 142 0,121-204-170,0-1-1,-1 1 0,0-1 1,-1-1-1,-1 0 0,0 0 1,-23 18-1,16-17-6655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40.4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24575,'3'0'0,"1"1"0,-1-1 0,0 1 0,0 0 0,0 0 0,0 0 0,0 0 0,0 1 0,0-1 0,-1 1 0,1-1 0,0 1 0,-1 0 0,0 0 0,1 0 0,-1 1 0,0-1 0,0 1 0,3 4 0,5 8 0,-1-1 0,11 27 0,-1-2 0,62 119 0,-25-43 0,-37-66-1365,-14-26-5461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1:14.71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1 674 24575,'6'1'0,"0"0"0,0 0 0,0 1 0,0-1 0,0 1 0,0 0 0,-1 1 0,1 0 0,-1 0 0,10 6 0,-7-4 0,-1-1 0,1 1 0,0-2 0,16 6 0,7-4 0,0-1 0,1-1 0,-1-2 0,47-4 0,-10 1 0,-46 1 0,-1-1 0,0-2 0,0 0 0,39-13 0,79-37 0,-138 53 0,51-23 0,-37 16 0,-1 1 0,1 0 0,1 1 0,-1 1 0,1 1 0,0 0 0,29-3 0,398 5 0,-211 5 0,839-3 0,-1041-2 0,1-1 0,34-7 0,-31 3 0,50-2 0,48-6 0,-91 8 0,61-1 0,-42 8 0,-21 1 0,0-2 0,-1-1 0,75-14 0,161-47 0,-156 44 0,-34 8 0,51-3 0,6-2 0,0 0 0,-6 1 0,-94 10 0,1 1 0,51 3 0,-56 2 0,1-2 0,-1-2 0,42-7 0,-37 3 0,0 1 0,1 3 0,43 2 0,37-3 0,-18-10 0,-67 8 0,64-4 0,-69 8 0,60-11 0,-59 7 0,51-3 0,68-9 0,-62 5 0,-13 0 0,28-2 0,-77 12 0,44-10 0,-46 7 0,-1 1 0,33-1 0,143 8 0,87-4 0,-258-2 0,1-2 0,46-14 0,-51 11 0,0 2 0,0 1 0,1 2 0,28-2 0,694 5 0,-337 4 0,229-3 0,-619-2 0,1 0 0,39-10 0,-38 7 0,0 0 0,28 0 0,13 0 0,66-13 0,-85 10 0,20-5 0,-42 7 0,1 1 0,40-2 0,-60 7 0,143 3 0,-131-1 0,0 0 0,0 2 0,0 0 0,0 1 0,-1 1 0,19 9 0,1 2 0,2-1 0,0-2 0,74 17 0,-81-28 0,0 0 0,55-4 0,29 2 0,-115-1 2,0 0-1,-1 0 0,1 0 1,-1 0-1,1 0 0,-1 0 1,1 0-1,0 0 1,-1 0-1,1 0 0,-1 0 1,1 1-1,-1-1 0,1 0 1,-1 0-1,1 1 0,-1-1 1,1 0-1,-1 1 1,1-1-1,-1 0 0,1 1 1,-1-1-1,0 1 0,1-1 1,-1 0-1,0 1 0,1-1 1,-1 1-1,0-1 1,0 1-1,1 0 0,-1-1 1,0 1-1,0-1 0,0 1 1,0-1-1,0 1 0,0-1 1,0 1-1,0 0 1,0 0-1,-11 22-1029,10-21 632,-16 23-6430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1:21.33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403 614 24575,'-7'-1'0,"-1"-1"0,1 0 0,-1 0 0,1 0 0,0-1 0,0-1 0,0 1 0,0-1 0,0 0 0,1 0 0,0-1 0,0 0 0,0 0 0,0-1 0,-7-9 0,-38-28 0,27 25 0,17 12 0,-1 1 0,0 0 0,0 0 0,0 0 0,0 1 0,-18-6 0,24 9 0,0 1 0,-1 0 0,1 0 0,0 0 0,0 0 0,-1 0 0,1 1 0,0-1 0,0 1 0,-1-1 0,1 1 0,0 0 0,0 0 0,0 0 0,0 0 0,0 0 0,0 0 0,0 1 0,0-1 0,1 0 0,-1 1 0,1 0 0,-1-1 0,1 1 0,-1 0 0,1 0 0,0 0 0,0 0 0,0 0 0,0 0 0,0 0 0,0 0 0,1 0 0,-1 3 0,-5 12 0,2 0 0,0 1 0,2-1 0,0 1 0,0-1 0,2 1 0,0 0 0,1 0 0,1-1 0,0 1 0,2-1 0,0 0 0,1 1 0,0-2 0,1 1 0,1-1 0,16 27 0,-10-25 0,2-1 0,0 0 0,0-1 0,2 0 0,0-2 0,29 20 0,-17-12 0,37 35 0,57 71 0,119 113 0,-118-151 0,-29 2 0,116 146 0,-162-180 0,-27-34 0,-2 2 0,29 43 0,19 40 0,-38-65 0,-2 1 0,23 52 0,35 118 0,-56-142 0,14 45 0,-39-105 0,-1 0 0,2-1 0,-1 1 0,2-1 0,0 0 0,0-1 0,1 0 0,0 0 0,1-1 0,0 1 0,1-2 0,0 0 0,1 0 0,0-1 0,0 0 0,0-1 0,1 0 0,0-1 0,17 7 0,78 16 0,46 17 0,-114-34 0,0-1 0,1-2 0,0-2 0,0-1 0,1-3 0,69-1 0,-80-1 0,0 1 0,40 9 0,-37-4 0,49 1 0,377-8 0,-447-1 0,0 0 0,-1 0 0,1-1 0,-1 0 0,1-1 0,-1-1 0,0 0 0,0 0 0,0-1 0,-1 0 0,19-13 0,-13 6 0,-1 0 0,0-1 0,0-1 0,-2-1 0,1 0 0,13-21 0,-21 27 0,-1-1 0,1-1 0,-2 1 0,1-1 0,-1 0 0,-1 0 0,0 0 0,-1 0 0,0-1 0,0 1 0,-1-1 0,-1 1 0,-2-22 0,-3-10 0,-2 0 0,-18-59 0,1 5 0,14 54 0,-2 1 0,-2 0 0,-31-63 0,-71-111 0,86 173 0,-1 1 0,-2 1 0,-67-63 0,57 61 0,-59-58 0,-4 5 0,-143-99 0,194 158 0,32 23 0,1-1 0,0-1 0,-31-30 0,-219-205 0,232 214 0,-54-63 0,62 63 0,-2 1 0,-45-36 0,44 39 0,1-1 0,1-2 0,2-1 0,2-1 0,-30-51 0,1 4 0,29 43 0,-2 2 0,-42-43 0,61 72 0,0-1 0,-1 2 0,-1 0 0,0 0 0,0 1 0,-1 1 0,0 0 0,0 2 0,0-1 0,-26-6 0,-7 1 0,19 4 0,0 2 0,-1 0 0,-49-2 0,40 9 0,-1 1 0,1 3 0,-1 1 0,1 2 0,1 1 0,-1 2 0,-43 20 0,40-14 0,-165 74 0,179-76 0,0 2 0,1 1 0,1 1 0,1 1 0,-25 25 0,7-3 0,20-21 0,1 0 0,-25 34 0,43-48 10,0 0 0,1 0 0,-1 0 0,1 1 0,1-1 0,0 1 0,0 0 0,0 0 0,1 0 0,0 0 0,0 11 0,1-6-258,1 1 1,0 0-1,1-1 1,0 1-1,8 23 1,-2-16-6579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1:28.09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0 191 24575,'3'1'0,"-1"1"0,1-1 0,0 1 0,-1-1 0,0 1 0,1 0 0,-1 0 0,0 0 0,0 0 0,0 1 0,-1-1 0,3 3 0,10 11 0,-7-10 0,1-1 0,0 0 0,0 0 0,0-1 0,0 0 0,1 0 0,-1-1 0,1 0 0,0-1 0,16 3 0,2-2 0,0-2 0,35-2 0,-46-1 0,1 1 0,0 1 0,0 0 0,-1 2 0,1 0 0,-1 0 0,1 2 0,-1 0 0,23 9 0,-26-7 0,1 0 0,1-1 0,-1 0 0,1-1 0,-1-1 0,1 0 0,0-1 0,1-1 0,-1 0 0,0-1 0,0 0 0,0-2 0,0 0 0,0 0 0,25-8 0,27 0 0,-56 9 0,-1 0 0,1 0 0,0-1 0,-1 0 0,1-1 0,-1 0 0,0-1 0,17-8 0,-7 2 0,0 1 0,1 0 0,0 2 0,0 0 0,40-7 0,32-9 0,-38 8 0,2 2 0,99-8 0,-137 19 0,58-12 0,-52 9 0,1 1 0,30-2 0,670 4 0,-349 5 0,-364-5 0,1 1 0,-1-2 0,1 0 0,-1 0 0,0-1 0,22-11 0,-19 9 0,0 0 0,0 0 0,1 2 0,17-3 0,70-1 0,-60 7 0,53-10 0,34-2 0,-94 12 0,0-3 0,45-9 0,-33 5 0,1 2 0,0 3 0,0 1 0,55 6 0,8-1 0,437-3 0,-501 5 120,-49-4-129,1-1 0,0 0 0,0 0-1,-1 0 1,1 1 0,0-1 0,0 0 0,-1 1 0,1-1 0,0 1-1,-1-1 1,1 1 0,-1-1 0,1 1 0,-1-1 0,1 1 0,-1 0 0,1-1-1,-1 1 1,1 0 0,-1 0 0,0 0-49,0 0-1,0 0 1,0 0 0,0 0-1,-1 0 1,1 0-1,0 0 1,-1 0 0,1 0-1,-1 0 1,1 0 0,-1 0-1,1 0 1,-1 0 0,0-1-1,1 1 1,-1 0-1,0-1 1,0 1 0,0 0-1,-1 0 1,-12 10-6768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1:35.15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616 68 24575,'-20'-10'0,"-19"-3"0,33 11 0,0 1 0,1 0 0,-1 0 0,0 1 0,0 0 0,0 0 0,0 0 0,0 1 0,0-1 0,0 2 0,0-1 0,0 1 0,1-1 0,-1 1 0,1 1 0,-1-1 0,1 1 0,0 0 0,0 0 0,0 1 0,0 0 0,1-1 0,-1 2 0,1-1 0,0 0 0,0 1 0,1 0 0,-1 0 0,1 0 0,0 0 0,0 0 0,-3 9 0,-57 160 0,-10 20 0,44-130 0,-36 115 0,56-148 0,1 1 0,1 1 0,2-1 0,-2 54 0,5-47 0,-11 62 0,7-61 0,-3 57 0,6-38 0,-17 86 0,14-105 0,-8 28 0,8-44 0,2 0 0,-4 44 0,7-13 0,1-1 0,-3 0 0,-10 59 0,4-41 0,3 0 0,6 140 0,3-79 0,-2-92 0,1-1 0,2 0 0,2 0 0,2-1 0,2 0 0,1 0 0,27 63 0,49 132 0,-57-145 0,74 247 0,6 34 0,30-40 0,-126-304 0,1 0 0,2-1 0,0 0 0,1-2 0,31 31 0,-18-19 0,70 95 0,-61-76 0,49 52 0,-61-74 0,-2 2 0,-1 2 0,27 50 0,-11-18 0,-33-54 0,21 34 0,2-2 0,1-1 0,63 66 0,-74-88 0,0 1 0,17 28 0,-25-33 0,2 0 0,-1-1 0,2 0 0,1-1 0,18 15 0,9 0 0,2-2 0,1-2 0,1-2 0,1-2 0,1-3 0,96 28 0,-131-45 0,55 17 0,1-4 0,1-3 0,0-4 0,87 3 0,-57-12 0,102-4 0,-183-1 0,0 0 0,0-1 0,0-1 0,-1-1 0,0-1 0,0-1 0,24-15 0,43-18 0,-54 25 0,-1-2 0,-1-1 0,0-1 0,-2-2 0,40-40 0,-38 36 0,191-141 0,-88 73 0,-106 73 0,-1-1 0,-1-2 0,-2 0 0,0-2 0,-1 0 0,19-33 0,-23 35 0,0 0 0,2 1 0,37-32 0,-33 33 0,-1-1 0,38-49 0,-32 30 0,-9 15 0,-1-1 0,-2 0 0,0-2 0,-3 0 0,18-47 0,-24 51 0,-2 0 0,-1-1 0,-1 0 0,-1-1 0,0-41 0,-5-1026 0,-1 1053 0,-1 0 0,-3 1 0,-12-52 0,-44-124 0,18 69 0,33 115 0,-1 0 0,-2 0 0,-1 1 0,-1 1 0,-2 1 0,-1 1 0,-2 0 0,-47-53 0,44 53 0,1-1 0,-36-66 0,38 59 0,-49-64 0,34 57 0,-22-24 0,-58-94 0,-49-102 0,68 118 0,4 8 0,72 107 0,-1 0 0,-1 1 0,-2 1 0,-41-38 0,-19-20 0,-48-42 0,114 114 0,0 1 0,-2 1 0,1 1 0,-2 0 0,-36-14 0,-52-13 0,-76-33 0,127 48 0,-72-19 0,-55-24 0,94 27 0,-120-37 0,178 68 0,1-3 0,1 0 0,0-2 0,-55-35 0,71 42 0,0 1 0,-1 0 0,0 1 0,0 0 0,-34-5 0,24 5 0,-19-1 0,-1 2 0,1 1 0,-1 3 0,-48 5 0,-12-1 0,74-3 0,0 1 0,0 1 0,1 2 0,-49 13 0,72-15 0,0 0 0,0 1 0,1 1 0,-1-1 0,1 2 0,0-1 0,0 1 0,1 0 0,-1 0 0,1 1 0,0 0 0,1 0 0,-1 1 0,1 0 0,1 0 0,-1 1 0,1-1 0,0 1 0,1 0 0,0 0 0,-3 9 0,-2 10-1365,0-2-5461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4.85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0 275 24575,'6'0'0,"1"5"0,5 2 0,5 0 0,0 3 0,-3 1-8191</inkml:trace>
  <inkml:trace contextRef="#ctx0" brushRef="#br0" timeOffset="1">92 0 24575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1:42.39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0 583 24575,'1'3'0,"-1"0"0,1 0 0,0 0 0,0 0 0,0-1 0,1 1 0,-1 0 0,1-1 0,-1 1 0,1-1 0,0 0 0,0 1 0,0-1 0,0 0 0,0 0 0,1 0 0,-1 0 0,5 2 0,49 26 0,-23-15 0,2-2 0,-1-1 0,2-2 0,-1-2 0,1-1 0,1-1 0,-1-3 0,52 0 0,402-5 0,-466 0 0,0-1 0,0-1 0,0-1 0,-1-1 0,0-1 0,0-1 0,42-22 0,53-17 0,-92 42 0,0 0 0,-1 2 0,2 1 0,-1 1 0,45 4 0,-9-1 0,-30 0 0,61 12 0,-59-8 0,52 3 0,294-8 0,-178-2 0,-157-2 0,0-2 0,-1-2 0,83-24 0,23-4 0,83-7 0,-32 11 0,-114 18 0,-47 6 0,60-3 0,-66 8 0,54-11 0,-53 6 0,52-2 0,34 9 0,-61 2 0,0-4 0,68-9 0,205-32 0,-56 5 0,-185 25 0,-45 5 0,59-2 0,-32 5 0,132-28 0,-90 12 0,-78 15 0,24-5 0,118-5 0,1359 18 0,-1485-5 0,0-2 0,77-19 0,-77 13 0,-1 3 0,80-4 0,-125 12 0,57 0 0,0-2 0,72-13 0,-86 9 0,0 2 0,52 3 0,-53 1 0,0-1 0,61-11 0,-9-1 0,-1 5 0,183 7 0,-116 4 0,-120-5 0,79-13 0,-88 9 0,47-2 0,174 6 0,-117 5 0,-83-2 0,0-3 0,96-16 0,-90 9 0,2 3 0,-1 3 0,77 6 0,-20 0 0,2333-3 0,-2400-3 0,59-10 0,54-2 0,-72 13 0,176 6 0,-172 10 0,-63-7 0,65 2 0,-11-9 0,-29-2 0,0 3 0,113 18 0,-108-10 0,0-3 0,0-3 0,81-6 0,-17 0 0,-35 2 0,110 3 0,-106 12 0,-64-7 0,67 2 0,723-10 0,-789-1 0,0-2 0,-1-2 0,48-13 0,-46 9 0,0 2 0,74-5 0,-88 12 0,130 4 0,-125 4 120,-30-7-166,0 1-1,-1-1 1,1 0-1,0 1 1,0-1 0,-1 1-1,1-1 1,0 1-1,0-1 1,-1 1 0,1-1-1,-1 1 1,1 0-1,0-1 1,-1 1-1,1 0 1,-1 0 0,0-1-1,1 1 1,-1 0-1,0 0 1,1 0 0,-1 0-1,0-1 1,0 1-1,0 0 1,1 0 0,-1 0-1,0 0 1,0 0-1,-1 1 1,-4 10-6780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1:46.32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587 2 24575,'10'0'0,"-7"0"0,-1-1 0,1 1 0,0 0 0,0 0 0,0 0 0,0 0 0,-1 0 0,1 1 0,0 0 0,0-1 0,-1 1 0,1 0 0,0 0 0,-1 0 0,1 0 0,-1 1 0,1-1 0,1 3 0,-4-4 0,1 1 0,-1 0 0,0 0 0,0-1 0,0 1 0,0 0 0,0 0 0,0-1 0,0 1 0,0 0 0,0 0 0,0-1 0,-1 1 0,1 0 0,0 0 0,0-1 0,-1 1 0,1 0 0,0-1 0,-1 1 0,1 0 0,-1-1 0,1 1 0,-1-1 0,1 1 0,-1-1 0,1 1 0,-1-1 0,0 1 0,1-1 0,-1 1 0,0-1 0,1 0 0,-2 1 0,-24 14 0,25-15 0,-136 54 0,101-43 0,0 3 0,1 1 0,0 1 0,-47 31 0,41-19 0,24-18 0,1 1 0,1 1 0,0 0 0,-20 21 0,19-16 0,1 2 0,1 0 0,-21 35 0,30-44 0,0 1 0,1 0 0,0 1 0,1-1 0,0 1 0,0-1 0,1 1 0,1 0 0,0 17 0,2-13 0,0 0 0,1 1 0,1-1 0,1 0 0,0 0 0,7 16 0,46 94 0,-6-14 0,-19-41 0,2-2 0,47 69 0,23 45 0,-98-172 0,0-1 0,1 0 0,1 0 0,-1 0 0,2-1 0,-1 0 0,1-1 0,1 1 0,15 9 0,11 5 0,56 26 0,-21-12 0,-62-33 0,0 1 0,0-1 0,1-1 0,-1 1 0,1-2 0,0 1 0,-1-1 0,1-1 0,0 0 0,0 0 0,0-1 0,0 0 0,0-1 0,0 0 0,0-1 0,0 1 0,0-2 0,0 0 0,-1 0 0,0-1 0,1 0 0,16-10 0,60-33 0,119-46 0,-189 85 0,0-1 0,-1 0 0,0-1 0,-1 0 0,0-1 0,-1-1 0,23-24 0,-10 5 0,-2-1 0,29-47 0,-44 61 0,0 0 0,-2-1 0,0 0 0,-1 0 0,0-1 0,-2 1 0,4-38 0,3-8 0,-6 40 0,-2 1 0,2-43 0,-5 57 0,-1 0 0,0 0 0,-1 1 0,0-1 0,0 0 0,-1 0 0,0 1 0,-1 0 0,0 0 0,-7-10 0,-26-51 0,-29-77 0,31 66 0,17 37 0,4 11 0,-32-57 0,41 81 0,-1 0 0,0 1 0,-1 0 0,0 0 0,0 0 0,-1 1 0,0 0 0,0 1 0,-1 0 0,-14-9 0,-44-23 0,47 26 0,-1 0 0,0 1 0,-29-11 0,21 13 0,0 2 0,-1 0 0,1 2 0,-1 2 0,0 0 0,-33 2 0,-8 0 0,44-1 0,1 1 0,-1 1 0,1 2 0,-1 1 0,-45 10 0,64-9-80,0-1 0,1 1-1,0 0 1,0 1 0,0 0-1,0 0 1,1 0 0,0 1-1,0 0 1,0 0 0,1 1 0,0-1-1,0 1 1,0 1 0,1-1-1,-5 11 1,-1 8-6746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2:26.4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 47 24575,'0'-2'0,"0"0"0,0 1 0,1-1 0,-1 0 0,-1 0 0,1 1 0,0-1 0,0 0 0,-1 0 0,1 1 0,-1-1 0,1 0 0,-1 1 0,0-1 0,0 1 0,1-1 0,-1 1 0,0-1 0,-1 1 0,1 0 0,0-1 0,0 1 0,0 0 0,-1 0 0,1 0 0,-1 0 0,1 0 0,-1 0 0,1 0 0,-1 1 0,1-1 0,-3 0 0,4 1 0,0 0 0,0 0 0,0 0 0,0 0 0,0 0 0,0 0 0,0 0 0,0 0 0,0 0 0,0 0 0,1 0 0,-1 0 0,0 0 0,0 0 0,0 0 0,0 1 0,0-1 0,0 0 0,0 0 0,0 0 0,0 0 0,0 0 0,0 0 0,0 0 0,0 0 0,0 0 0,0 0 0,0 1 0,0-1 0,0 0 0,0 0 0,0 0 0,0 0 0,0 0 0,0 0 0,0 0 0,0 0 0,0 0 0,0 1 0,0-1 0,0 0 0,0 0 0,0 0 0,-1 0 0,1 0 0,0 0 0,0 0 0,0 0 0,0 0 0,0 0 0,0 0 0,0 0 0,0 0 0,0 0 0,0 0 0,0 0 0,0 0 0,-1 0 0,1 0 0,0 1 0,0-1 0,0 0 0,0 0 0,11 11 0,15 10 0,-15-14 0,127 88 0,-117-78 0,-1 1 0,-1 1 0,-1 0 0,21 29 0,31 53 0,56 71 0,-38-60-1365,-75-93-5461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2:27.1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158 10 24575,'0'0'0,"0"0"0,0 0 0,0-1 0,0 1 0,0 0 0,0-1 0,0 1 0,0 0 0,0-1 0,0 1 0,0 0 0,0-1 0,0 1 0,0 0 0,0-1 0,0 1 0,-1 0 0,1-1 0,0 1 0,0 0 0,0 0 0,-1-1 0,1 1 0,0 0 0,0 0 0,-1-1 0,1 1 0,0 0 0,0 0 0,-1 0 0,1 0 0,0-1 0,-1 1 0,1 0 0,0 0 0,0 0 0,-1 0 0,1 0 0,0 0 0,-1 0 0,1 0 0,0 0 0,-1 0 0,-18 9 0,-14 19 0,23-17 0,1 0 0,0 1 0,0 1 0,2-1 0,-1 2 0,1-1 0,1 1 0,1-1 0,0 2 0,1-1 0,0 0 0,-2 21 0,1 14 0,2 1 0,5 68 0,0-38 0,-2-71 0,1 1 0,0-1 0,1 1 0,0-1 0,0 1 0,1-1 0,0 0 0,1 0 0,0 0 0,0-1 0,10 14 0,-12-19 0,0-1 0,-1 1 0,2-1 0,-1 0 0,0 0 0,0 0 0,1 0 0,-1 0 0,1 0 0,-1-1 0,1 1 0,0-1 0,0 0 0,0 0 0,0 0 0,0 0 0,0 0 0,0-1 0,0 1 0,0-1 0,0 0 0,0 0 0,0 0 0,0 0 0,0-1 0,0 1 0,0-1 0,0 0 0,0 0 0,0 0 0,0 0 0,-1 0 0,1-1 0,0 1 0,-1-1 0,1 1 0,-1-1 0,1 0 0,3-4 0,6-4 0,0-1 0,-1-1 0,20-23 0,-28 32 0,-1-1 0,1 1 0,-1 0 0,0-1 0,0 0 0,0 1 0,0-1 0,0 0 0,-1 0 0,0 0 0,0 0 0,0 0 0,0 0 0,-1-1 0,1 1 0,-1 0 0,0 0 0,-1 0 0,1-1 0,-1-3 0,-1 5 0,0 0 0,0 1 0,0-1 0,-1 0 0,1 1 0,-1-1 0,1 1 0,-1 0 0,0 0 0,0 0 0,1 0 0,-1 1 0,-1-1 0,1 1 0,0 0 0,0 0 0,-1 0 0,1 0 0,0 0 0,-1 1 0,1-1 0,-1 1 0,-4 0 0,-1 0 0,0 0 0,-1 0 0,1 1 0,0 0 0,0 0 0,-1 1 0,-13 5 0,17-4-151,0 0-1,-1 0 0,1 1 0,0 0 1,1 0-1,-1 0 0,1 1 1,-7 7-1,0 4-6674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2:44.9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165 0 24575,'-7'1'0,"-1"-1"0,1 1 0,-1 0 0,1 1 0,0 0 0,0 0 0,0 1 0,0 0 0,0 0 0,1 0 0,-1 1 0,1 0 0,0 0 0,0 1 0,0 0 0,1 0 0,0 0 0,0 0 0,0 1 0,0 0 0,1 0 0,0 0 0,0 1 0,1 0 0,0-1 0,0 1 0,0 0 0,1 0 0,-2 11 0,4-17 0,0 0 0,-1 0 0,1 0 0,0 1 0,0-1 0,0 0 0,0 0 0,0 0 0,0 0 0,1 0 0,-1 0 0,0 1 0,1-1 0,-1 0 0,0 0 0,1 0 0,-1 0 0,1 0 0,0 0 0,-1 0 0,1-1 0,0 1 0,0 0 0,1 1 0,0 0 0,1-1 0,-1 1 0,1-1 0,0 1 0,0-1 0,-1 0 0,1 0 0,0 0 0,4 0 0,3 0 0,0 0 0,0 0 0,-1-1 0,19-2 0,-14-1 0,-1 0 0,-1 0 0,1-2 0,-1 1 0,1-2 0,-1 0 0,-1 0 0,1-1 0,-1 0 0,0-1 0,-1 0 0,0-1 0,0 0 0,16-20 0,-25 28 0,0-1 0,-1 1 0,1 0 0,0 0 0,0 0 0,1 0 0,-1 0 0,0 0 0,0 0 0,0 0 0,1 0 0,-1 1 0,0-1 0,1 0 0,-1 1 0,1-1 0,-1 1 0,1 0 0,-1-1 0,1 1 0,-1 0 0,3 0 0,-2 1 0,-1-1 0,0 1 0,0 0 0,0 0 0,0 0 0,0 0 0,0 0 0,0 0 0,0 0 0,-1 0 0,1 0 0,0 0 0,0 1 0,-1-1 0,1 0 0,-1 0 0,0 1 0,1-1 0,0 3 0,1 12 0,0 0 0,0 0 0,-2 21 0,0-27 0,0 7 0,0 59 0,15 116 0,-2-63-1365,-13-103-5461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2:45.6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1 166 24575,'7'1'0,"1"-1"0,-1 0 0,1 0 0,-1-1 0,1 0 0,-1 0 0,0-1 0,1 1 0,-1-2 0,0 1 0,0-1 0,0 0 0,-1 0 0,1-1 0,-1 0 0,0 0 0,0-1 0,0 0 0,0 0 0,7-9 0,18-23 0,-22 25 0,0 0 0,1 1 0,19-17 0,-28 27 0,-1 1 0,1-1 0,-1 1 0,1-1 0,0 1 0,-1 0 0,1-1 0,0 1 0,-1 0 0,1-1 0,0 1 0,-1 0 0,1 0 0,0-1 0,0 1 0,-1 0 0,1 0 0,0 0 0,0 0 0,-1 0 0,1 0 0,0 0 0,0 0 0,-1 1 0,1-1 0,0 0 0,-1 0 0,2 1 0,10 20 0,-7 36 0,-4-52 0,-5 101 0,2-78 0,1 0 0,0 1 0,3-1 0,6 45 0,-7-69-76,0-1 1,0 1-1,0-1 0,0 0 0,1 1 0,-1-1 0,1 0 0,0 0 1,-1 0-1,1 0 0,1-1 0,-1 1 0,0 0 0,1-1 1,-1 0-1,1 1 0,3 1 0,11 5-6750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2:46.0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97 24575,'0'-2'0,"1"0"0,-1 1 0,1-1 0,0 0 0,-1 1 0,1-1 0,0 1 0,0-1 0,0 1 0,0 0 0,0-1 0,0 1 0,1 0 0,-1 0 0,0 0 0,1 0 0,1-2 0,31-17 0,-26 15 0,4-3 0,1 1 0,0 1 0,0 0 0,0 0 0,25-6 0,-37 12 0,1 0 0,-1 1 0,0-1 0,0 0 0,0 0 0,0 1 0,0-1 0,0 1 0,0-1 0,0 1 0,0-1 0,0 1 0,0 0 0,0-1 0,0 1 0,0 0 0,0 0 0,-1-1 0,1 1 0,0 0 0,-1 0 0,1 0 0,0 0 0,-1 0 0,1 0 0,-1 0 0,0 0 0,1 1 0,-1-1 0,0 0 0,0 0 0,1 0 0,-1 0 0,0 0 0,0 2 0,0 50 0,0-45 0,-5 337-1365,5-319-5461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2:51.3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24575,'55'55'0,"-3"2"0,-2 3 0,81 126 0,-111-156-68,-15-24-50,-1 0 0,0 1 0,0-1 0,0 1 0,-1-1 0,0 1 0,0 0 1,-1 1-1,1-1 0,1 14 0,-4-1-6708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2:52.0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95 1 24575,'-9'10'0,"1"0"0,0 1 0,1 0 0,0 0 0,0 1 0,1-1 0,1 2 0,0-1 0,-6 21 0,5-7 0,1-1 0,0 1 0,2 0 0,0 47 0,3-73 0,1 46 0,2-1 0,12 67 0,-13-101 0,0 1 0,1-1 0,1 1 0,0-1 0,1 0 0,0-1 0,0 1 0,1-1 0,0 0 0,1 0 0,1-1 0,-1 0 0,1 0 0,1-1 0,10 9 0,-16-14 0,1-1 0,-1 0 0,1 0 0,-1 0 0,1-1 0,0 1 0,0-1 0,-1 0 0,1 0 0,0 0 0,0 0 0,0-1 0,0 0 0,0 0 0,0 0 0,0 0 0,0 0 0,0-1 0,0 0 0,0 0 0,0 0 0,0 0 0,-1-1 0,6-2 0,-6 3 0,-1-1 0,0 0 0,1 0 0,-1 0 0,0-1 0,0 1 0,0 0 0,-1-1 0,1 1 0,-1-1 0,1 0 0,-1 0 0,0 1 0,0-1 0,0 0 0,0 0 0,0 0 0,-1 0 0,1 0 0,-1 0 0,0 0 0,0 0 0,0 0 0,0 0 0,-1 0 0,1 0 0,-1 0 0,0 0 0,0 0 0,0 0 0,0 0 0,-2-3 0,1 3 6,0-1 0,1 1-1,-1 0 1,0 1 0,-1-1-1,1 0 1,-1 0 0,1 1-1,-1 0 1,0-1 0,1 1-1,-1 0 1,0 0 0,-1 1-1,1-1 1,0 1 0,0-1-1,-1 1 1,1 0 0,-5-1-1,-7 0-370,1 0 0,-1 1-1,-21 0 1,36 1 342,-28 0-6803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2:58.6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1 177 24575,'1'2'0,"1"0"0,1 0 0,-1 0 0,0-1 0,0 1 0,1 0 0,-1-1 0,1 0 0,-1 0 0,1 0 0,0 0 0,-1 0 0,1 0 0,0-1 0,0 1 0,-1-1 0,1 0 0,0 0 0,4 0 0,-2-1 0,0 0 0,0-1 0,0 1 0,-1-1 0,1 0 0,-1 0 0,1 0 0,-1-1 0,0 0 0,6-4 0,0-2 0,0 0 0,0-1 0,-1 0 0,-1-1 0,1 0 0,-2-1 0,9-14 0,-7 1 0,-8 20 0,1 1 0,-1-1 0,1 1 0,0 0 0,0-1 0,0 1 0,0 0 0,1 0 0,5-6 0,-8 10 0,1 0 0,-1 0 0,1 0 0,-1 0 0,1 0 0,-1 0 0,1 0 0,-1 0 0,1 1 0,-1-1 0,1 0 0,-1 0 0,1 0 0,-1 0 0,1 1 0,-1-1 0,1 0 0,-1 0 0,1 1 0,-1-1 0,0 0 0,1 1 0,-1-1 0,0 1 0,1-1 0,-1 0 0,0 1 0,1-1 0,-1 1 0,0-1 0,0 1 0,0-1 0,1 1 0,-1-1 0,0 1 0,0-1 0,0 1 0,0-1 0,0 1 0,0-1 0,0 1 0,0-1 0,0 2 0,5 24 0,54 399 0,-55-375 0,-3-27 0,1 1 0,1 0 0,1-1 0,2 0 0,13 39 0,-11-49-1365,0-7-5461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5.19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84 1 24575,'5'0'0,"7"0"0,-4 0 0,-8 0 0,-10 0 0,-2 5 0,-5 2 0,0 5 0,3 6 0,5 4 0,3 4 0,-3-2 0,1 0 0,2 0 0,11-2 0,11-7 0,3-4-8191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2:59.3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0 175 24575,'7'0'0,"-1"-1"0,1 0 0,-1 0 0,1 0 0,-1-1 0,0 0 0,0 0 0,0 0 0,0-1 0,0 0 0,0 0 0,-1-1 0,1 1 0,-1-1 0,0 0 0,0-1 0,4-5 0,6-7 0,0-2 0,-2 0 0,16-29 0,-26 44 0,-3 3 0,0 0 0,1 0 0,-1 0 0,0 1 0,1-1 0,-1 0 0,0 0 0,1 1 0,-1-1 0,1 0 0,-1 0 0,1 1 0,-1-1 0,1 1 0,0-1 0,-1 0 0,1 1 0,0-1 0,0 1 0,-1 0 0,1-1 0,0 1 0,0 0 0,-1-1 0,1 1 0,0 0 0,0 0 0,0-1 0,0 1 0,1 0 0,-1 1 0,0 1 0,-1-1 0,1 0 0,0 0 0,0 1 0,0-1 0,-1 0 0,1 1 0,-1-1 0,1 1 0,-1-1 0,0 0 0,1 1 0,-1-1 0,0 3 0,3 72 0,-3-70 0,-3 66 0,0-46 0,2 0 0,1 0 0,1 0 0,1 0 0,1-1 0,8 32 0,0-32-1365,1-5-5461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2:59.6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0 159 24575,'6'0'0,"0"-1"0,0 0 0,-1 0 0,1 0 0,0-1 0,-1 0 0,1 0 0,-1 0 0,0-1 0,0 0 0,0 0 0,0 0 0,0-1 0,7-6 0,5-7 0,-1 0 0,20-27 0,-8 8 0,-28 36 0,1-1 0,-1 1 0,0 0 0,0-1 0,0 1 0,1 0 0,-1-1 0,0 1 0,1 0 0,-1-1 0,0 1 0,0 0 0,1 0 0,-1-1 0,1 1 0,-1 0 0,0 0 0,1 0 0,-1-1 0,1 1 0,-1 0 0,0 0 0,1 0 0,-1 0 0,1 0 0,-1 0 0,0 0 0,1 0 0,-1 0 0,1 0 0,-1 0 0,1 0 0,-1 0 0,0 0 0,1 1 0,-1-1 0,1 0 0,-1 0 0,0 0 0,1 1 0,-1-1 0,0 0 0,1 0 0,-1 1 0,9 23 0,-3 32 0,9 128 0,1 47 0,-16-201-455,2 1 0,13 59 0,-10-64-6371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00.6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24575,'9'0'0,"1"2"0,-1-1 0,0 1 0,0 0 0,0 1 0,-1 0 0,1 0 0,-1 1 0,1 0 0,-1 0 0,0 1 0,-1 0 0,1 1 0,-1 0 0,11 11 0,8 11 0,-1 1 0,32 49 0,-27-36 0,165 260 0,-188-284-1365,-8-5-5461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02.9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218 0 24575,'-9'0'0,"1"1"0,0 0 0,0 1 0,-1 0 0,1 0 0,0 0 0,1 1 0,-1 0 0,0 1 0,1 0 0,0 0 0,0 0 0,0 1 0,0 0 0,1 1 0,0-1 0,0 1 0,0 0 0,1 1 0,0-1 0,0 1 0,1 0 0,0 0 0,0 1 0,-3 8 0,-2 8 0,0 1 0,2 0 0,1 0 0,2 0 0,-3 38 0,5 130 0,4-106 0,-2-65 0,2 1 0,0-1 0,1 1 0,1-1 0,12 37 0,-13-52 0,0 0 0,0 0 0,1 0 0,0 0 0,0-1 0,0 0 0,1 0 0,0 0 0,6 5 0,-8-7 0,1-2 0,0 1 0,0 0 0,0-1 0,0 0 0,0 0 0,1 0 0,-1 0 0,1-1 0,-1 0 0,1 0 0,-1 0 0,1 0 0,0-1 0,8 0 0,-7-1 0,0 0 0,0 0 0,-1-1 0,1 0 0,-1 0 0,1-1 0,-1 1 0,0-1 0,0 0 0,0-1 0,-1 1 0,1-1 0,-1 0 0,0 0 0,0 0 0,0-1 0,0 1 0,-1-1 0,0 0 0,0 0 0,0 0 0,0-1 0,2-7 0,-2 7 0,-1 0 0,1 0 0,-1-1 0,-1 1 0,1 0 0,-1-1 0,0 1 0,0-1 0,-1 1 0,0-1 0,0 0 0,-1 1 0,1-1 0,-1 1 0,-1 0 0,1-1 0,-1 1 0,-1 0 0,1 0 0,-5-9 0,3 11 0,1 0 0,-1 0 0,0 1 0,1-1 0,-2 1 0,1 0 0,0 0 0,-1 1 0,1-1 0,-1 1 0,0 0 0,0 0 0,1 0 0,-1 1 0,-1 0 0,1 0 0,0 0 0,0 1 0,-11 0 0,12 0 0,0 0 0,0 0 0,0 1 0,0 0 0,0 0 0,0 0 0,0 0 0,1 1 0,-1-1 0,0 1 0,1 0 0,-1 0 0,1 1 0,-1-1 0,1 1 0,0-1 0,0 1 0,0 0 0,1 0 0,-1 0 0,1 1 0,-1-1 0,1 1 0,0-1 0,-2 6 0,-4 19-1365,4-2-5461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33.9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1 294 24575,'0'1'0,"1"1"0,-1-1 0,1 0 0,-1 1 0,1-1 0,0 0 0,0 1 0,0-1 0,-1 0 0,1 0 0,0 0 0,1 0 0,-1 0 0,0 0 0,0 0 0,0 0 0,0-1 0,1 1 0,-1 0 0,0-1 0,1 1 0,-1-1 0,0 1 0,1-1 0,-1 0 0,1 1 0,-1-1 0,1 0 0,2 0 0,44 0 0,-40-2 0,-1 0 0,1 0 0,-1-1 0,1 0 0,-1-1 0,0 0 0,0 0 0,-1 0 0,1-1 0,-1 0 0,0 0 0,0 0 0,0-1 0,6-9 0,5-8 0,-1-1 0,21-45 0,-8 15 0,11-26 0,-40 80 0,0 0 0,0 1 0,0-1 0,0 0 0,0 0 0,0 0 0,0 0 0,0 0 0,0 0 0,0 0 0,0 0 0,0 0 0,0 0 0,0 1 0,1-1 0,-1 0 0,0 0 0,0 0 0,0 0 0,0 0 0,0 0 0,0 0 0,0 0 0,0 0 0,0 0 0,0 0 0,0 0 0,0 0 0,1 0 0,-1 0 0,0 0 0,0 0 0,0 1 0,0-1 0,0 0 0,0 0 0,0 0 0,0 0 0,0 0 0,1 0 0,-1 0 0,0-1 0,0 1 0,0 0 0,0 0 0,0 0 0,0 0 0,0 0 0,0 0 0,0 0 0,0 0 0,1 0 0,-1 0 0,0 0 0,0 0 0,0 0 0,0 0 0,0 0 0,0 0 0,0 0 0,0-1 0,0 1 0,0 0 0,0 0 0,0 0 0,0 0 0,0 0 0,0 0 0,0 0 0,2 12 0,-3 15 0,-26 148 0,8 1 0,5 192 0,14-338-1365,0-5-5461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34.5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60 88 24575,'0'-3'0,"0"0"0,1 0 0,-1 0 0,1 0 0,0 0 0,0 0 0,0 0 0,0 0 0,0 1 0,1-1 0,-1 0 0,1 1 0,0-1 0,0 1 0,0 0 0,0 0 0,0-1 0,0 1 0,3-1 0,1-1 0,-1 0 0,1 1 0,0 0 0,0 0 0,0 0 0,0 1 0,1 0 0,-1 0 0,9-1 0,-10 2 0,1 0 0,-1 0 0,0 0 0,0 1 0,1 0 0,-1 0 0,0 0 0,1 1 0,-1 0 0,0 0 0,0 0 0,0 1 0,0 0 0,0 0 0,0 0 0,0 0 0,-1 1 0,1-1 0,-1 1 0,0 1 0,1-1 0,-1 0 0,-1 1 0,1 0 0,-1 0 0,1 0 0,3 7 0,-4-3 0,1 0 0,-2 1 0,1-1 0,-1 1 0,0 0 0,-1 0 0,0 0 0,-1 0 0,0 9 0,0-14 0,0 0 0,0 0 0,-1 0 0,1 0 0,-1 0 0,0 0 0,0 0 0,-1 0 0,1 0 0,-1 0 0,0-1 0,0 1 0,0-1 0,0 1 0,-1-1 0,0 0 0,1 0 0,-1 0 0,0 0 0,-6 4 0,8-6 0,0-1 0,0 0 0,1 0 0,-1 1 0,0-1 0,0 0 0,1 1 0,-1-1 0,0 1 0,1-1 0,-1 1 0,1-1 0,-1 1 0,1-1 0,-1 1 0,1 0 0,-1-1 0,1 1 0,-1 0 0,1-1 0,0 1 0,-1 0 0,1 0 0,0-1 0,0 1 0,-1 1 0,17 12 0,-8-9 0,3 2 0,-1 1 0,0 0 0,-1 1 0,0 0 0,0 0 0,-1 1 0,0 0 0,7 13 0,-13-19 0,1 0 0,-1 0 0,0-1 0,0 1 0,-1 1 0,1-1 0,-1 0 0,0 0 0,0 0 0,0 1 0,0-1 0,-1 1 0,0-1 0,0 0 0,0 1 0,-1-1 0,1 1 0,-1-1 0,0 0 0,0 0 0,0 1 0,-1-1 0,0 0 0,0 0 0,0 0 0,-4 5 0,1-3 0,0-1 0,-1 1 0,1-1 0,-1 0 0,-1-1 0,1 1 0,-1-1 0,0-1 0,0 1 0,0-1 0,0 0 0,-8 2 0,-13 1 0,1 0 0,-32 2 0,33-6 0,0 2 0,-30 9 0,26-4-1365,4 0-5461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35.0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793 0 24575,'0'2'0,"0"-1"0,-1 1 0,1-1 0,-1 1 0,1-1 0,-1 1 0,0-1 0,0 0 0,1 1 0,-1-1 0,0 0 0,0 0 0,0 0 0,-1 1 0,1-1 0,0 0 0,0 0 0,-1-1 0,1 1 0,0 0 0,-1 0 0,-1 0 0,-38 15 0,32-13 0,-49 20 0,0 2 0,2 3 0,1 2 0,1 3 0,2 2 0,1 2 0,2 2 0,-60 63 0,45-46 0,45-41 0,1 1 0,0 0 0,-23 30 0,38-43-80,2 0 0,-1 0-1,0 0 1,0 0 0,1 0-1,0 0 1,-1 0 0,1 1-1,1-1 1,-1 1 0,0-1 0,1 0-1,0 1 1,0-1 0,0 1-1,0 5 1,5 7-6746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35.5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24575,'0'9'0,"1"-1"0,0 0 0,1 0 0,-1 1 0,2-1 0,-1 0 0,1-1 0,0 1 0,1 0 0,0-1 0,0 0 0,8 11 0,7 5 0,1 0 0,27 23 0,-4-4 0,193 195 0,-222-221 40,-1 0 0,15 24 0,-24-36-146,-1 1 0,-1 0 0,1 0 0,-1 0 0,0 1 0,0-1-1,0 1 1,-1-1 0,0 1 0,0-1 0,0 1 0,-1 0 0,0 8 0,-4 4-6720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38.5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127 394 24575,'-1'0'0,"1"0"0,-1 0 0,1 0 0,-1 0 0,1 0 0,-1 1 0,1-1 0,-1 0 0,1 0 0,-1 0 0,1 0 0,0 1 0,-1-1 0,1 0 0,-1 0 0,1 1 0,0-1 0,-1 0 0,1 1 0,0-1 0,-1 0 0,1 1 0,0-1 0,-1 0 0,1 1 0,0-1 0,0 1 0,0-1 0,-1 1 0,1-1 0,0 0 0,0 1 0,0-1 0,0 1 0,0-1 0,0 1 0,0-1 0,0 1 0,0-1 0,0 1 0,0-1 0,0 1 0,0-1 0,0 1 0,0-1 0,1 0 0,-1 1 0,0-1 0,0 1 0,1-1 0,-1 0 0,1 2 0,14 23 0,42 38 0,-21-24 0,40 56 0,-66-82 0,-1 1 0,-1 1 0,-1-1 0,0 1 0,0 1 0,-2-1 0,0 1 0,4 24 0,-8-37 0,0 0 0,-1 1 0,0-1 0,1 0 0,-1 0 0,-1 1 0,1-1 0,0 0 0,-1 1 0,1-1 0,-1 0 0,0 0 0,0 0 0,-1 0 0,1 0 0,-1 0 0,-1 3 0,1-4 0,0 0 0,0 0 0,0 0 0,0-1 0,0 1 0,0-1 0,-1 0 0,1 1 0,0-1 0,-1 0 0,1 0 0,-1-1 0,0 1 0,1 0 0,-1-1 0,-4 1 0,-4-1 0,0-1 0,0 0 0,1-1 0,-1 1 0,1-2 0,-1 0 0,1 0 0,0-1 0,-10-5 0,2 0 0,1-1 0,0 0 0,1-1 0,0-1 0,1-1 0,0 0 0,1-1 0,1 0 0,0-1 0,1-1 0,-13-21 0,23 34 0,1-1 0,0 1 0,0-1 0,0 1 0,0-1 0,1 0 0,-1 1 0,1-1 0,0 0 0,0 1 0,0-1 0,0 0 0,1 1 0,0-1 0,0 0 0,0 1 0,0-1 0,0 1 0,1-1 0,-1 1 0,1 0 0,0 0 0,0 0 0,0 0 0,0 0 0,1 0 0,4-4 0,8-8 0,1 2 0,1-1 0,33-19 0,-11 7 0,-12 5 0,-1 0 0,-1-2 0,-1 0 0,-1-2 0,-1 0 0,-1-2 0,-2 0 0,0-2 0,20-43 0,-37 68 0,-1 1 0,0 0 0,1-1 0,-2 1 0,1-1 0,0 1 0,-1-1 0,1 1 0,-1-1 0,0 1 0,0-1 0,-1 1 0,1-1 0,-1 1 0,1-1 0,-1 1 0,0-1 0,-1 1 0,1 0 0,-3-5 0,1 3 0,-1 0 0,0 0 0,0 1 0,-1-1 0,1 1 0,-1 0 0,0 0 0,0 0 0,-1 1 0,-8-5 0,-10-2 0,1 0 0,-1 2 0,0 1 0,-43-7 0,62 14 4,-1-1 1,1 1-1,0-1 0,-1 1 0,1 1 0,0-1 0,0 1 0,0 0 0,-1 0 1,1 1-1,0-1 0,0 1 0,1 0 0,-1 1 0,0-1 0,1 1 0,-1 0 1,1 0-1,0 0 0,0 1 0,0-1 0,0 1 0,1 0 0,0 0 0,-1 0 1,1 1-1,1-1 0,-4 7 0,2-2-97,0-1 0,1 0 1,0 1-1,1 0 0,-1 0 0,2 0 0,-1 0 0,1 0 1,1 0-1,0 0 0,0 0 0,1 0 0,0 0 1,0 0-1,5 16 0,2-5-6733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40.3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1 181 24575,'0'1'0,"0"0"0,1 0 0,-1 0 0,1 0 0,-1 0 0,1-1 0,-1 1 0,1 0 0,-1 0 0,1-1 0,0 1 0,-1 0 0,1-1 0,0 1 0,0-1 0,-1 1 0,1-1 0,0 1 0,0-1 0,0 1 0,0-1 0,0 0 0,0 1 0,0-1 0,-1 0 0,1 0 0,0 0 0,0 0 0,0 0 0,0 0 0,0 0 0,0 0 0,0 0 0,0 0 0,0-1 0,0 1 0,0 0 0,1-1 0,40-10 0,-9-3 0,0-2 0,-1-1 0,-1-2 0,0-1 0,-2-1 0,0-1 0,25-28 0,-54 50 0,0 0 0,0 0 0,0-1 0,1 1 0,-1 0 0,0 0 0,0 0 0,0-1 0,0 1 0,0 0 0,1 0 0,-1 0 0,0-1 0,0 1 0,0 0 0,1 0 0,-1 0 0,0 0 0,0 0 0,1-1 0,-1 1 0,0 0 0,0 0 0,1 0 0,-1 0 0,0 0 0,0 0 0,1 0 0,-1 0 0,0 0 0,0 0 0,1 0 0,-1 0 0,0 0 0,0 0 0,1 0 0,-1 0 0,0 0 0,0 1 0,1-1 0,-1 0 0,0 0 0,0 0 0,1 0 0,-1 0 0,0 1 0,0-1 0,0 0 0,1 0 0,-1 0 0,0 1 0,0-1 0,0 0 0,0 0 0,0 0 0,0 1 0,1-1 0,-1 0 0,0 0 0,0 1 0,0-1 0,0 0 0,0 0 0,0 1 0,0-1 0,-2 31 0,-16 39 0,-17 32 0,5 0 0,-25 148 0,42-166 0,4-38 0,3 0 0,1 0 0,4 93 0,1-136-97,0 0-1,1 0 1,-1-1-1,1 1 1,0 0-1,0 0 1,0-1-1,0 1 1,1 0-1,-1-1 1,0 1-1,1-1 0,3 4 1,9 6-6729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5.60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1 126 24575,'68'2'0,"-40"0"0,1-1 0,-1-2 0,0 0 0,30-7 0,-55 7 0,0 1 0,0-1 0,0 0 0,0 0 0,0 0 0,-1-1 0,1 1 0,0-1 0,0 1 0,-1-1 0,1 0 0,-1 0 0,0 0 0,0 0 0,1-1 0,-1 1 0,0 0 0,-1-1 0,1 0 0,0 1 0,-1-1 0,2-4 0,-3 5 0,0 0 0,0 0 0,0 0 0,0-1 0,0 1 0,0 0 0,0 0 0,-1 0 0,1 0 0,-1 0 0,0 0 0,0 0 0,0 0 0,0 0 0,0 0 0,0 0 0,0 1 0,0-1 0,-1 0 0,1 1 0,-1-1 0,1 1 0,-1-1 0,0 1 0,1 0 0,-1 0 0,0-1 0,0 2 0,0-1 0,0 0 0,0 0 0,0 0 0,-2 0 0,-6-2 0,1-1 0,-1 1 0,1 1 0,-1 0 0,0 0 0,0 1 0,0 0 0,0 1 0,0 0 0,0 0 0,0 1 0,0 1 0,0-1 0,-12 5 0,16-4 0,0 1 0,1-1 0,-1 1 0,1 0 0,0 1 0,0-1 0,0 1 0,0 0 0,1 0 0,-1 1 0,1-1 0,0 1 0,0 0 0,1 0 0,0 0 0,0 0 0,0 1 0,0 0 0,1-1 0,0 1 0,0 0 0,0 0 0,1 0 0,-1 7 0,2-6 6,0-1-1,0 1 1,1 0-1,-1-1 0,1 1 1,1-1-1,0 1 1,0-1-1,0 1 1,0-1-1,1 0 1,0 0-1,0 0 0,1-1 1,0 1-1,0-1 1,0 0-1,1 0 1,-1 0-1,1 0 1,10 7-1,-3-3-170,1-1 0,-1 1 0,1-2 0,1 0 0,-1 0 0,1-2 0,0 1 0,27 5 0,-15-7-6661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40.7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1 131 24575,'0'-2'0,"0"1"0,1-1 0,-1 1 0,1-1 0,0 1 0,-1-1 0,1 1 0,0 0 0,0-1 0,0 1 0,0 0 0,0 0 0,0 0 0,0-1 0,0 1 0,1 0 0,-1 1 0,3-3 0,31-16 0,-22 12 0,15-7 0,0 2 0,38-12 0,-3 2 0,-61 21 0,1 0 0,-1 0 0,1 0 0,-1 0 0,1 0 0,-1 1 0,1 0 0,0-1 0,-1 1 0,1 0 0,-1 0 0,1 0 0,0 1 0,-1-1 0,1 1 0,-1-1 0,1 1 0,-1 0 0,1 0 0,3 2 0,-3-1 0,-1 0 0,1 1 0,-1-1 0,0 1 0,0-1 0,0 1 0,0 0 0,-1 0 0,1 0 0,-1 0 0,0 0 0,0 0 0,0 0 0,0 1 0,0-1 0,0 6 0,4 45 0,-2 1 0,-7 81 0,-1-23 0,4-29 0,3 129 0,3-182-1365,1-5-5461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41.0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1 153 24575,'0'6'0,"5"1"0,7-1 0,7-11 0,5-5 0,4-6 0,2 0 0,2-3 0,-1 2 0,1-1 0,0 2 0,0 4 0,-7-2 0,0 3 0,-1 2 0,1 3 0,-3 3-8191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42.5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384 0 24575,'-1'4'0,"0"-1"0,0 0 0,0 0 0,0-1 0,0 1 0,-1 0 0,1 0 0,-1-1 0,0 1 0,0 0 0,0-1 0,-4 4 0,-29 26 0,-17 11 0,-73 78 0,102-96 0,2 2 0,1 0 0,1 1 0,1 0 0,-16 37 0,32-59-195,-1 0 0,1 0 0,0 0 0,1 0 0,0 0 0,-1 8 0,2 4-6631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42.9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24575,'1'9'0,"-1"1"0,1-1 0,1 0 0,0 1 0,0-1 0,1 0 0,0 0 0,1 0 0,0-1 0,5 10 0,6 6 0,38 44 0,-37-48 0,0 0 0,25 44 0,-17-19 0,-3 1 0,28 89 0,-48-131-105,0-1 0,0 1 0,-1-1 0,0 1 0,0-1 0,0 1 0,0-1 0,0 1 0,0-1 0,-1 1 0,0-1 0,-2 7 0,-8 14-6721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43.5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87 24575,'0'2'0,"0"-1"0,0 1 0,0 0 0,0 0 0,0 0 0,0-1 0,1 1 0,-1 0 0,0 0 0,1 0 0,0-1 0,-1 1 0,1 0 0,0-1 0,0 1 0,0-1 0,0 1 0,0-1 0,0 1 0,0-1 0,0 0 0,1 1 0,-1-1 0,0 0 0,3 1 0,-2-1 0,1 0 0,0-1 0,0 1 0,0-1 0,-1 0 0,1 0 0,0 0 0,0 0 0,0 0 0,-1 0 0,1-1 0,0 0 0,0 1 0,3-3 0,12-4 0,-1-1 0,0-1 0,26-18 0,-39 24 0,28-21 0,-27 18 0,0 1 0,1 0 0,0 1 0,0 0 0,0 0 0,1 0 0,-1 0 0,1 1 0,0 0 0,14-4 0,-19 8 0,0-1 0,-1 1 0,1-1 0,-1 1 0,1-1 0,0 1 0,-1 0 0,0 0 0,1 0 0,-1 0 0,1 0 0,-1 0 0,0 0 0,0 0 0,0 1 0,1-1 0,-1 0 0,-1 1 0,1-1 0,0 1 0,0-1 0,0 1 0,-1-1 0,1 1 0,-1 0 0,1-1 0,-1 1 0,0 0 0,0-1 0,1 1 0,-1 3 0,2 63 0,-2-57 0,-1 64 0,-5 149 0,-7-154 32,10-59-207,0 1 1,0 0-1,2-1 0,-1 1 1,1 0-1,1 0 1,2 20-1,3-13-6651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44.1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1 190 24575,'0'1'-10,"0"0"-1,0 0 1,1 0 0,-1 0-1,0 0 1,0 0-1,1-1 1,-1 1 0,1 0-1,-1 0 1,1 0 0,-1-1-1,1 1 1,-1 0-1,1 0 1,0-1 0,-1 1-1,1-1 1,0 1-1,-1-1 1,1 1 0,0-1-1,0 1 1,0-1-1,0 1 1,-1-1 0,1 0-1,0 0 1,0 1-1,0-1 1,0 0 0,0 0-1,0 0 1,0 0-1,0 0 1,-1 0 0,1 0-1,0-1 1,0 1-1,0 0 1,2-1 0,37-12 206,-25 3-171,-1 0-1,-1-1 1,0-1-1,0 0 1,-1-1-1,-1-1 0,0 0 1,17-28-1,-3 6-4,-24 35-20,-1-1 0,1 1 0,0 0 0,0-1 0,0 1 0,0 0 0,0 0 0,0 0 0,0 0 0,0 0 0,1 0 0,-1 0 0,0 0 0,1 0 0,-1 1 0,0-1 0,1 0 0,-1 1 0,1-1 0,2 1 0,-3 0 0,0 0 0,0 1 0,-1-1 0,1 1 0,0-1 0,0 1 0,0-1 0,0 1 0,-1 0 0,1-1 0,0 1 0,0 0 0,-1 0 0,1-1 0,-1 1 0,1 0 0,-1 0 0,1 0 0,-1 0 0,1 0 0,-1 0 0,1 1 0,1 9 0,1 0 0,-1 0 0,-1-1 0,1 16 0,15 222 0,-8-98 0,-5-42 0,-3-103-151,0 1-1,-1-1 0,2 0 0,-1 0 1,1 1-1,-1-1 0,1 0 1,4 6-1,7 8-6674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44.4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0 189 24575,'5'-1'0,"0"1"0,0-1 0,0 1 0,0-1 0,-1-1 0,1 1 0,0-1 0,0 0 0,-1 0 0,0 0 0,1-1 0,-1 1 0,0-1 0,0 0 0,0 0 0,0-1 0,3-3 0,5-8 0,0 0 0,-1 0 0,11-21 0,15-21 0,-36 56 0,-1 1 0,1-1 0,-1 0 0,1 0 0,-1 1 0,1-1 0,-1 0 0,1 1 0,0-1 0,0 1 0,-1-1 0,1 1 0,0-1 0,0 1 0,-1-1 0,1 1 0,0 0 0,0-1 0,0 1 0,0 0 0,-1 0 0,1 0 0,0-1 0,0 1 0,0 0 0,0 0 0,0 1 0,0-1 0,0 0 0,1 0 0,-1 1 0,0 0 0,1 1 0,-1-1 0,0 0 0,1 1 0,-1-1 0,0 0 0,0 1 0,0 0 0,0-1 0,0 1 0,0 0 0,0 3 0,15 65 0,-15-66 0,17 119-682,5 214-1,-24-310-6143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45.0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136 0 24575,'0'44'0,"-3"0"0,-1-1 0,-2 1 0,-2-1 0,-1 0 0,-3-1 0,-18 44 0,22-64 42,1 1 0,-7 44 0,10-43-539,-1 0 0,-12 33 0,9-37-6329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45.5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1 102 24575,'8'-1'0,"1"0"0,-1-1 0,1 0 0,-1-1 0,0 1 0,0-1 0,0-1 0,0 0 0,-1 0 0,1 0 0,-1-1 0,0 0 0,11-10 0,41-25 0,-57 39 0,-1 0 0,1 0 0,0 0 0,-1 1 0,1-1 0,0 1 0,-1-1 0,1 1 0,0 0 0,0-1 0,-1 1 0,1 0 0,0 0 0,0 0 0,-1 1 0,1-1 0,0 0 0,0 1 0,-1-1 0,1 1 0,0-1 0,-1 1 0,1 0 0,-1 0 0,1-1 0,-1 1 0,1 0 0,-1 1 0,1-1 0,-1 0 0,0 0 0,0 1 0,0-1 0,0 0 0,0 1 0,0-1 0,0 1 0,0-1 0,0 1 0,0 2 0,4 8 0,-1 1 0,-1-1 0,0 1 0,2 20 0,-3-18 0,7 67-39,-4 1 0,-6 85 0,0-66-1209,1-76-5578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46.0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84 24575,'3'-3'0,"1"0"0,0 0 0,0 0 0,1 1 0,-1 0 0,0 0 0,1 0 0,-1 0 0,1 0 0,0 1 0,8-1 0,61-3 0,0 0 0,-68 4 0,37-11 0,-42 12 0,0 0 0,0 0 0,0-1 0,0 1 0,0 0 0,0-1 0,0 1 0,1-1 0,-1 1 0,0-1 0,0 1 0,-1-1 0,1 0 0,0 0 0,0 1 0,0-1 0,0 0 0,-1 0 0,1 0 0,0 0 0,-1 0 0,1 0 0,0 0 0,-1 0 0,1 0 0,-1 0 0,1-2 0,-2 2 0,0 0 0,0 0 0,0 0 0,0 0 0,0 0 0,-1 1 0,1-1 0,0 0 0,0 0 0,-1 1 0,1-1 0,0 1 0,-1-1 0,1 1 0,0 0 0,-1-1 0,1 1 0,-1 0 0,1 0 0,0 0 0,-1 0 0,1 0 0,-1 0 0,1 0 0,0 1 0,-1-1 0,1 1 0,-3 0 0,-42 11 0,30-7 0,0 1 0,0 1 0,1 1 0,0 0 0,-20 15 0,29-18 0,0-1 0,0 1 0,1 0 0,0 0 0,0 0 0,0 1 0,0 0 0,1 0 0,0 0 0,1 1 0,-1-1 0,1 1 0,0 0 0,1 0 0,-3 7 0,5-12 0,0 1 0,0-1 0,0 1 0,0-1 0,0 1 0,0-1 0,1 1 0,-1-1 0,1 1 0,0-1 0,0 0 0,-1 1 0,2-1 0,-1 0 0,0 0 0,0 0 0,1 1 0,-1-1 0,1-1 0,-1 1 0,1 0 0,0 0 0,0-1 0,0 1 0,0-1 0,2 2 0,7 3 0,0 0 0,1 0 0,-1-2 0,13 5 0,-3-2 0,7 4 0,-3-2 0,-1 1 0,38 22 0,-55-28 0,-1 1 0,1 0 0,-1 0 0,0 0 0,0 1 0,-1-1 0,0 1 0,0 1 0,0-1 0,-1 1 0,0 0 0,0 0 0,3 8 0,-2-2 0,-1 0 0,0 1 0,0-1 0,-2 1 0,0 0 0,0 0 0,-1 0 0,-1 0 0,-2 26 0,1-34 0,-1 1 0,1-1 0,-1 0 0,0 0 0,0 0 0,-1 0 0,0 0 0,0 0 0,0-1 0,-1 1 0,0-1 0,0 0 0,0 0 0,-1 0 0,1-1 0,-1 0 0,0 0 0,0 0 0,-1 0 0,1-1 0,-1 0 0,0 0 0,-7 3 0,1-2 0,1 1 0,-1-2 0,0 0 0,-1 0 0,1-1 0,0 0 0,-1-1 0,1-1 0,-1 0 0,1-1 0,0 0 0,-14-3 0,23 2-57,1 1 0,-1-1 1,0 0-1,1 0 0,-1 0 0,1-1 0,-1 1 0,1 0 0,0-1 0,0 0 0,0 1 1,1-1-1,-1 0 0,1 0 0,-1 0 0,1 0 0,0 0 0,0 0 0,0-1 1,1 1-1,-1 0 0,1 0 0,-1-5 0,-2-22-6769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6.80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47 187 24575,'-2'0'0,"0"0"0,0 0 0,0 0 0,0-1 0,0 1 0,0-1 0,0 0 0,1 1 0,-1-1 0,0 0 0,0 0 0,0 0 0,1 0 0,-1-1 0,1 1 0,-1 0 0,1-1 0,-1 1 0,1-1 0,0 1 0,0-1 0,0 1 0,0-1 0,0 0 0,0 0 0,0 0 0,0 1 0,1-1 0,-1 0 0,1 0 0,-1-4 0,0 3 0,1-1 0,0 1 0,-1-1 0,1 1 0,0 0 0,1-1 0,-1 1 0,1-1 0,-1 1 0,1 0 0,0-1 0,0 1 0,1 0 0,-1 0 0,1 0 0,-1 0 0,4-4 0,3-1 0,0 1 0,0 1 0,1-1 0,0 2 0,0-1 0,1 1 0,-1 0 0,1 1 0,0 0 0,0 1 0,19-4 0,0 2 0,0 0 0,0 3 0,32 0 0,-55 1 0,0 1 0,0 1 0,0-1 0,0 1 0,0 0 0,0 0 0,-1 1 0,1-1 0,0 2 0,-1-1 0,1 0 0,-1 1 0,0 0 0,10 7 0,-12-7 0,0 1 0,0 0 0,0 0 0,-1 0 0,1 0 0,-1 0 0,0 1 0,0-1 0,0 1 0,-1-1 0,0 1 0,0 0 0,0-1 0,0 1 0,-1 0 0,1 0 0,-1-1 0,-1 1 0,0 5 0,0-1 0,0-1 0,-1 0 0,0 0 0,0 1 0,-1-1 0,0-1 0,0 1 0,-1 0 0,0-1 0,-7 10 0,-8 8 0,-34 35 0,-6 7 0,51-57 0,-2 2 0,1 1 0,0 0 0,1 0 0,1 1 0,0 0 0,-6 15 0,12-26 0,0 1 0,1 0 0,-1-1 0,1 1 0,0-1 0,0 1 0,0 0 0,0-1 0,0 1 0,1-1 0,0 1 0,0 0 0,0-1 0,0 1 0,0-1 0,1 0 0,-1 0 0,1 1 0,0-1 0,0 0 0,0 0 0,0 0 0,1-1 0,-1 1 0,1-1 0,0 1 0,0-1 0,-1 0 0,2 0 0,-1 0 0,5 2 0,2 1-136,1 0-1,-1-1 1,1-1-1,0 0 1,0 0-1,0-1 1,0 0-1,0-1 0,15-1 1,2 1-6690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46.5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1 24575,'-9'24'0,"8"-23"0,0 0 0,1 0 0,-1 1 0,0-1 0,1 0 0,-1 1 0,0-1 0,1 0 0,0 1 0,-1-1 0,1 1 0,0-1 0,0 0 0,0 1 0,-1-1 0,2 1 0,-1-1 0,0 1 0,0-1 0,0 0 0,1 1 0,-1-1 0,1 3 0,5 5 0,0-1 0,0 1 0,0-1 0,1 0 0,0 0 0,1-1 0,0 0 0,0-1 0,0 0 0,1 0 0,0 0 0,13 5 0,28 21 0,81 79 0,-39-32 0,-39-31 0,61 71 0,-74-76 0,-15-6-1365,-17-19-5461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48.6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124 127 24575,'-6'0'0,"0"0"0,0 0 0,0-1 0,0 0 0,1-1 0,-1 1 0,0-1 0,-9-4 0,14 5 0,0 1 0,0-1 0,0 0 0,0 1 0,0-1 0,0 0 0,0 0 0,0 0 0,1 0 0,-1 0 0,0 0 0,0 0 0,1 0 0,-1 0 0,1 0 0,-1 0 0,1 0 0,-1 0 0,1-2 0,0 1 0,0 1 0,0-1 0,0 0 0,1 0 0,-1 1 0,0-1 0,1 0 0,0 1 0,-1-1 0,1 0 0,0 1 0,0-1 0,0 1 0,0-1 0,0 1 0,0 0 0,2-3 0,4-2 0,0 0 0,0 0 0,1 0 0,0 1 0,0 0 0,0 1 0,0-1 0,1 2 0,-1-1 0,1 1 0,0 1 0,0-1 0,0 1 0,0 1 0,1 0 0,-1 0 0,0 1 0,17 1 0,-16 0 0,1 0 0,-1 1 0,1 0 0,-1 1 0,0 0 0,0 0 0,0 1 0,0 1 0,-1-1 0,0 2 0,0-1 0,0 1 0,0 0 0,-1 1 0,0 0 0,10 12 0,-15-14 0,1 0 0,-1 1 0,1-1 0,-2 1 0,1 0 0,-1 0 0,0 0 0,0 0 0,0 0 0,-1 1 0,0-1 0,0 1 0,-1-1 0,0 0 0,0 1 0,0-1 0,-1 1 0,0-1 0,0 0 0,0 1 0,-1-1 0,0 0 0,-1 0 0,-2 6 0,-2 2 0,-1 0 0,0-1 0,-1 0 0,0 0 0,-1-1 0,0-1 0,-1 1 0,-22 17 0,-69 44 0,50-37 0,-51 46 0,97-77 0,0 1 0,1 0 0,0 0 0,0 0 0,1 1 0,-1-1 0,1 1 0,1 0 0,-1 0 0,1 1 0,-4 13 0,6-17 0,1 0 0,-1 0 0,1 0 0,0 0 0,0 0 0,0 0 0,0 0 0,1-1 0,0 1 0,0 0 0,0 0 0,0 0 0,0-1 0,1 1 0,-1 0 0,1-1 0,0 1 0,0-1 0,1 0 0,-1 0 0,1 0 0,-1 0 0,1 0 0,0-1 0,4 4 0,2 0 11,1 0 0,0 0 0,0-1 0,0 0 0,1 0 0,-1-2-1,1 1 1,0-1 0,1-1 0,13 2 0,13-1-754,65-3 1,-76-1-6084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49.1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85 81 24575,'20'1'0,"0"-1"0,0-1 0,0-1 0,-1-1 0,1 0 0,-1-2 0,1 0 0,-1-2 0,0 0 0,-1 0 0,31-19 0,-35 12 0,-29 12 0,-30 13 0,15 5 0,0 2 0,2 0 0,0 2 0,1 1 0,-31 32 0,10-11 0,43-38 0,0 1 0,-1 0 0,1 0 0,1 0 0,-1 1 0,1-1 0,0 1 0,-6 12 0,9-15 0,1 0 0,-1-1 0,0 1 0,1 0 0,-1 0 0,1 0 0,0 0 0,0 0 0,0 0 0,0 0 0,1 0 0,-1 0 0,1-1 0,0 1 0,-1 0 0,1 0 0,1 0 0,-1-1 0,0 1 0,1-1 0,-1 1 0,1-1 0,3 4 0,4 5 0,0-1 0,1-1 0,1 0 0,-1 0 0,1-1 0,19 11 0,80 34 0,-86-44 0,-1 1 0,1 1 0,-2 2 0,0 0 0,-1 1 0,24 21 0,-40-30 0,0 0 0,0 0 0,-1 0 0,0 1 0,0 0 0,0 0 0,-1 0 0,0 0 0,0 0 0,0 1 0,-1-1 0,0 1 0,0 0 0,-1 0 0,0 0 0,0 0 0,-1 0 0,0 0 0,-1 13 0,0-15 0,0 1 0,-1 0 0,0-1 0,0 1 0,0-1 0,-1 0 0,0 0 0,0 0 0,0 0 0,0 0 0,-1 0 0,0-1 0,0 0 0,0 0 0,0 0 0,-1 0 0,1-1 0,-1 1 0,0-1 0,0-1 0,-1 1 0,1-1 0,0 1 0,-7 0 0,-13 3-56,0-2-1,0 0 0,-1-2 1,1 0-1,0-2 1,-27-4-1,15 3-912,10 0-5857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51.1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394 0 24575,'-3'2'0,"-1"0"0,1 0 0,0 1 0,0-1 0,0 1 0,1-1 0,-1 1 0,-2 4 0,-7 5 0,-1 0 0,1 0 0,1 0 0,0 2 0,1-1 0,0 1 0,-12 25 0,-40 101 0,17-35 0,21-52-95,-21 40 310,40-84-401,0-1 1,-1 0-1,0 0 0,-1 0 1,0-1-1,0 1 1,-16 10-1,2-4-6640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51.7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1 140 24575,'0'-9'0,"0"0"0,0 0 0,1 0 0,1 0 0,-1 0 0,1 0 0,1 1 0,0-1 0,5-11 0,-6 17 0,0 0 0,0 0 0,0 1 0,0-1 0,0 1 0,1-1 0,-1 1 0,1 0 0,0 0 0,0 0 0,0 0 0,0 0 0,0 1 0,0-1 0,0 1 0,0 0 0,1 0 0,-1 0 0,0 1 0,1-1 0,-1 1 0,1-1 0,-1 1 0,1 0 0,-1 1 0,0-1 0,6 2 0,-2-1 0,0 1 0,0 0 0,-1 0 0,1 0 0,-1 1 0,0 0 0,1 1 0,-1-1 0,-1 1 0,1 0 0,-1 1 0,1-1 0,-1 1 0,0 0 0,-1 1 0,1-1 0,-1 1 0,0-1 0,-1 1 0,1 1 0,-1-1 0,-1 0 0,4 10 0,-1-2 0,-1 1 0,0-1 0,-1 1 0,-1-1 0,0 1 0,-1 0 0,-1 0 0,0 0 0,-1 0 0,-4 19 0,2-23 0,-1 0 0,0 0 0,0 0 0,-1-1 0,-1 0 0,1 0 0,-13 16 0,-61 66 0,45-54 0,28-31 0,0-1 0,1 1 0,-1 0 0,2 0 0,-1 1 0,1 0 0,-6 15 0,9-21 0,1 1 0,-1-1 0,1 1 0,0-1 0,0 1 0,0-1 0,0 1 0,1-1 0,-1 1 0,1-1 0,-1 0 0,1 1 0,0-1 0,0 0 0,0 1 0,0-1 0,1 0 0,-1 0 0,0 0 0,1 0 0,-1 0 0,1 0 0,0 0 0,0-1 0,0 1 0,0-1 0,0 1 0,0-1 0,0 0 0,0 0 0,5 2 0,9 4-136,1-2-1,-1 0 1,1 0-1,1-2 1,-1 0-1,0-1 1,1-1-1,-1 0 0,29-4 1,-19 2-6690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52.1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63 24575,'1'-1'0,"0"-1"0,-1 1 0,1-1 0,0 1 0,0 0 0,0 0 0,0-1 0,0 1 0,0 0 0,0 0 0,0 0 0,1 0 0,-1 0 0,0 1 0,0-1 0,1 0 0,-1 0 0,3 0 0,29-13 0,-32 14 0,18-7 0,0 2 0,0 0 0,26-3 0,-37 7 0,0 0 0,1 0 0,-1 1 0,0 0 0,1 1 0,-1 0 0,0 0 0,1 1 0,-1 0 0,12 5 0,-16-5 0,0 1 0,-1-1 0,0 1 0,1 0 0,-1 0 0,0 0 0,-1 0 0,1 0 0,0 1 0,-1-1 0,0 1 0,0 0 0,0 0 0,0 0 0,-1 0 0,1 0 0,-1 0 0,0 0 0,0 0 0,-1 0 0,1 1 0,-1-1 0,0 8 0,0-1 0,-1-1 0,0 0 0,-1 0 0,0 1 0,0-1 0,-1 0 0,0 0 0,-9 16 0,-3-1 0,-2-1 0,-35 40 0,32-41 0,0 2 0,-28 46 0,44-63 0,0 0 0,0 0 0,1 0 0,0 0 0,1 1 0,0-1 0,0 1 0,0 0 0,1-1 0,1 1 0,0 0 0,0 0 0,0 0 0,3 10 0,-1-12 0,0 1 0,1-1 0,0 0 0,0 0 0,1 0 0,0 0 0,0-1 0,0 1 0,1-1 0,0 0 0,1 0 0,-1-1 0,1 1 0,0-1 0,0-1 0,10 6 0,-6-3 0,1-1 0,-1-1 0,1 0 0,0 0 0,1-1 0,-1-1 0,1 0 0,0 0 0,22 1 0,-26-4-91,0 1 0,-1-1 0,1-1 0,0 1 0,0-1 0,-1-1 0,1 0 0,0 0 0,-1 0 0,0-1 0,1 0 0,-1 0 0,0-1 0,9-6 0,10-11-6735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52.6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24575,'5'2'0,"-1"1"0,1-1 0,0 1 0,-1 0 0,0 0 0,1 1 0,-1-1 0,-1 1 0,1 0 0,4 6 0,-1-2 0,74 79 0,93 133 0,-147-187 0,0-1 0,40 35 0,16 17 0,-66-62-1365,-5-2-5461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53.1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0 184 24575,'1'-9'0,"0"0"0,1 0 0,0 1 0,1-1 0,-1 0 0,2 1 0,-1-1 0,1 1 0,1 0 0,-1 0 0,1 1 0,1-1 0,-1 1 0,1 0 0,1 1 0,-1-1 0,1 1 0,10-7 0,-14 10 0,1 0 0,0 0 0,1 0 0,-1 1 0,0-1 0,1 1 0,-1 0 0,1 1 0,0-1 0,0 1 0,0 0 0,-1 0 0,1 0 0,0 1 0,0-1 0,0 1 0,0 0 0,0 1 0,0-1 0,0 1 0,0 0 0,0 1 0,0-1 0,-1 1 0,1 0 0,0 0 0,-1 0 0,0 0 0,1 1 0,-1 0 0,0 0 0,0 0 0,-1 0 0,6 6 0,-2 1 0,0 0 0,-1 0 0,0 1 0,0 0 0,-1 0 0,0 1 0,-1-1 0,-1 1 0,0 0 0,0 0 0,-1 0 0,-1 0 0,0 1 0,0-1 0,-2 0 0,1 1 0,-2-1 0,1 0 0,-2 0 0,1 0 0,-2 0 0,0 0 0,-9 19 0,-8 3 0,-2-2 0,0-1 0,-3 0 0,-49 45 0,70-70 0,0-2 0,1 0 0,0 1 0,0 0 0,0 0 0,0 0 0,1 0 0,0 1 0,0-1 0,1 1 0,-4 9 0,6-13 0,0 0 0,-1 0 0,1 0 0,0 0 0,1 0 0,-1 0 0,0 0 0,0 0 0,1 0 0,-1 0 0,1 0 0,0 0 0,0 0 0,0 0 0,0 0 0,0 0 0,0-1 0,0 1 0,0 0 0,1-1 0,-1 1 0,1-1 0,-1 0 0,1 1 0,-1-1 0,1 0 0,0 0 0,0 0 0,0 0 0,-1 0 0,1 0 0,0-1 0,4 2 0,15 6 0,0-1 0,1 0 0,40 5 0,-53-10 0,0-2 0,-1 1 0,1-1 0,0 0 0,0-1 0,0 0 0,-1-1 0,1 0 0,0 0 0,-1 0 0,0-1 0,14-7 0,27-15-1365,-27 17-5461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53.5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0 123 24575,'1'-5'0,"0"0"0,0 1 0,1-1 0,0 1 0,-1-1 0,2 1 0,-1 0 0,0 0 0,1 0 0,0 0 0,0 0 0,0 0 0,0 1 0,1 0 0,-1-1 0,7-3 0,-2 0 0,0 1 0,0 1 0,0 0 0,1 0 0,0 0 0,0 1 0,12-4 0,-17 7 0,0 0 0,0 0 0,1 1 0,-1-1 0,0 1 0,0 0 0,0 0 0,0 0 0,1 0 0,-1 1 0,0 0 0,0 0 0,0 0 0,0 0 0,0 1 0,0-1 0,0 1 0,-1 0 0,1 0 0,-1 1 0,1-1 0,-1 1 0,0 0 0,0-1 0,0 1 0,0 1 0,0-1 0,-1 0 0,1 1 0,-1-1 0,0 1 0,0 0 0,-1 0 0,1-1 0,1 8 0,4 14 0,0-1 0,-2 1 0,-2 0 0,3 43 0,-5-51 0,27 171 0,-16-128 0,6 81 0,-18-134-227,0 1-1,0 0 1,0-1-1,-1 1 1,-2 8-1,-4 3-6598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53.8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0 124 24575,'11'0'0,"8"0"0,1-5 0,7-1 0,5-1 0,2-3 0,1-1 0,-2 2 0,0-3 0,0 1 0,-2 2 0,-5-3 0,-2 1 0,0 3 0,1 1 0,2 3 0,-5 2-8191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7.16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29 24575,'0'-6'0,"11"-1"0,8 0 0,-4 2 0,-5 1-8191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54.5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16 24575,'24'-8'0,"-23"7"0,0 0 0,1 1 0,-1-1 0,0 0 0,0 1 0,1-1 0,-1 1 0,1-1 0,-1 1 0,0-1 0,1 1 0,-1 0 0,1 0 0,-1 0 0,0 0 0,1 0 0,-1 0 0,1 0 0,-1 0 0,1 1 0,-1-1 0,0 1 0,3 0 0,10 6 0,0 0 0,0 1 0,-1 1 0,0 0 0,0 0 0,-1 2 0,-1-1 0,0 2 0,13 15 0,7 15 0,38 68 0,-33-51 0,-18-33-49,-14-22-60,0 0-1,-1 1 0,1 0 1,-1 0-1,0 0 0,-1 0 0,1 1 1,-1-1-1,0 1 0,0-1 1,0 7-1,-2 4-6716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55.1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159 0 24575,'-3'1'0,"0"0"0,0 0 0,0 0 0,0 0 0,0 1 0,0-1 0,0 1 0,0 0 0,1 0 0,-1 0 0,1 0 0,-1 0 0,1 0 0,0 1 0,-4 4 0,-28 41 0,22-28 0,2 0 0,0 1 0,2 1 0,0-1 0,1 1 0,2 1 0,0-1 0,-3 36 0,5-3 0,1 1 0,9 76 0,-7-125 0,1 0 0,0 0 0,1 0 0,-1 0 0,1 0 0,1-1 0,-1 1 0,1 0 0,0-1 0,1 0 0,-1 0 0,1 0 0,1 0 0,-1-1 0,1 1 0,0-1 0,0 0 0,11 8 0,-8-8 0,0-1 0,1 0 0,0 0 0,-1-1 0,1 0 0,0 0 0,1-1 0,-1 0 0,0-1 0,1 0 0,-1-1 0,0 0 0,19-2 0,-24 2 0,0-1 0,1 0 0,-1 0 0,0 0 0,-1-1 0,1 1 0,0-1 0,0 0 0,-1 0 0,1-1 0,-1 1 0,0-1 0,1 1 0,-1-1 0,0 0 0,-1 0 0,6-7 0,-4 4 0,-1 0 0,1 0 0,-1-1 0,-1 1 0,1-1 0,-1 1 0,0-1 0,-1 0 0,1 0 0,-1-11 0,0 13 0,-1-1 0,0 0 0,-1 0 0,1 0 0,-1 0 0,0 0 0,-1 0 0,1 1 0,-1-1 0,-1 1 0,1-1 0,-4-6 0,3 9 0,1 0 0,0 0 0,-1 0 0,1 0 0,-1 1 0,0-1 0,0 1 0,0 0 0,0 0 0,0 0 0,0 0 0,-1 0 0,1 1 0,-1-1 0,1 1 0,-1 0 0,1 0 0,-1 1 0,0-1 0,-5 0 0,5 2 5,1-1 1,0 0-1,-1 1 0,1 0 0,0 0 0,0 0 1,-1 0-1,1 1 0,0-1 0,0 1 1,1-1-1,-1 1 0,0 0 0,0 1 0,1-1 1,-1 0-1,1 1 0,0-1 0,0 1 0,0-1 1,0 1-1,-2 4 0,-1 1-217,0 1 0,1 0 0,0 0-1,1 0 1,0 1 0,-3 13 0,2 2-6614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57.0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 24575,'70'-1'0,"-21"-1"0,-1 3 0,93 13 0,-69 1 0,-28-4 0,0-2 0,0-2 0,1-2 0,-1-2 0,60-4 0,-55-11-1365,-29 5-5461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57.4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 24575,'67'-2'0,"-23"0"0,48 5 0,-80-2 0,0 0 0,0 1 0,-1 1 0,1 0 0,-1 0 0,0 2 0,0-1 0,20 12 0,-25-12 0,-1 1 0,0 0 0,0 1 0,0-1 0,-1 1 0,1 0 0,-2 0 0,1 0 0,-1 1 0,1-1 0,2 12 0,-2-8 0,-1-1 0,0 1 0,-1-1 0,0 1 0,-1 0 0,0 0 0,-1 19 0,0-24 0,-1-1 0,-1 0 0,1 0 0,-1 0 0,0 0 0,0 0 0,0-1 0,0 1 0,0 0 0,-1-1 0,0 0 0,0 1 0,0-1 0,0 0 0,0 0 0,0-1 0,-1 1 0,-6 3 0,-8 4 0,-2 0 0,-31 11 0,14-6 0,-42 30 88,39-21-1541,24-14-5373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58.3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 24575,'1'25'0,"1"0"0,10 39 0,-6-35 0,3 46 0,-5 80 0,-3-57 0,18 136 0,-15-218 0,-3-28 0,-3-28 0,-11-45 0,3-1 0,5 0 0,7-124 0,-1 198 0,0 1 0,1 0 0,0 0 0,0-1 0,1 1 0,1 1 0,0-1 0,0 0 0,1 1 0,1 0 0,0 0 0,13-17 0,-14 22 0,-1 0 0,1 1 0,1 0 0,-1 0 0,0 0 0,1 1 0,0 0 0,0 0 0,0 0 0,0 0 0,0 1 0,1 0 0,-1 1 0,0 0 0,1-1 0,0 2 0,-1-1 0,1 1 0,-1 0 0,1 1 0,0-1 0,-1 1 0,10 3 0,-5-1 0,-1 1 0,0 0 0,0 1 0,-1-1 0,0 2 0,1 0 0,-2 0 0,1 0 0,-1 1 0,0 0 0,0 1 0,-1 0 0,0 0 0,0 1 0,-1-1 0,0 1 0,-1 1 0,0-1 0,0 1 0,3 11 0,-2-7 0,-2 0 0,1 0 0,-2 0 0,0 0 0,0 1 0,-2-1 0,0 1 0,0 0 0,-1-1 0,-1 1 0,-1 0 0,0-1 0,0 1 0,-7 18 0,1-17 0,-1 0 0,0 0 0,-1-1 0,-1 0 0,0-1 0,-1 0 0,-1-1 0,0-1 0,-1 0 0,0 0 0,0-1 0,-1-1 0,-1-1 0,0 0 0,0-1 0,-25 9 0,18-8-1365,4-1-5461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58.9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0 835 24575,'1'2'0,"0"-1"0,0 1 0,-1-1 0,1 0 0,0 1 0,0-1 0,0 0 0,0 1 0,0-1 0,1 0 0,-1 0 0,0 0 0,1 0 0,-1 0 0,0 0 0,1 0 0,-1-1 0,1 1 0,-1 0 0,1-1 0,0 1 0,-1-1 0,1 0 0,-1 0 0,1 1 0,0-1 0,1 0 0,47 4 0,-44-5 0,0 0 0,1-1 0,-1 1 0,0-1 0,-1 0 0,1-1 0,0 1 0,-1-1 0,1 0 0,-1 0 0,0-1 0,0 0 0,0 0 0,-1 0 0,1 0 0,-1-1 0,0 0 0,0 0 0,-1 0 0,1 0 0,-1 0 0,0-1 0,-1 0 0,1 1 0,-1-1 0,0 0 0,-1 0 0,1 0 0,-1 0 0,0-1 0,-1 1 0,1 0 0,-1 0 0,-1 0 0,1-1 0,-3-7 0,3 12 0,0 0 0,0 0 0,-1 1 0,1-1 0,-1 0 0,1 1 0,-1-1 0,0 0 0,0 1 0,1-1 0,-1 1 0,0-1 0,0 1 0,-1 0 0,1-1 0,0 1 0,0 0 0,-1 0 0,1 0 0,0 0 0,-1 0 0,1 0 0,-1 0 0,0 0 0,1 1 0,-1-1 0,0 1 0,1-1 0,-1 1 0,0-1 0,1 1 0,-1 0 0,0 0 0,0 0 0,1 0 0,-1 0 0,0 0 0,0 1 0,1-1 0,-1 1 0,0-1 0,1 1 0,-1-1 0,0 1 0,-1 1 0,-3 1 0,1 1 0,-1-1 0,1 1 0,0 0 0,1 0 0,-1 1 0,0-1 0,1 1 0,0 0 0,0 0 0,-3 7 0,1 2 0,0 0 0,1 1 0,0 0 0,1 0 0,1 0 0,-3 30 0,5-15 0,1-1 0,5 51 0,-4-76 0,-1 0 0,1 1 0,0-1 0,0 0 0,1 0 0,-1 0 0,1 0 0,0 0 0,0 0 0,0 0 0,0 0 0,1-1 0,-1 1 0,1-1 0,0 0 0,0 0 0,0 0 0,0 0 0,1 0 0,-1-1 0,6 3 0,-4-3 0,0 0 0,0 0 0,0-1 0,0 0 0,0 0 0,0 0 0,1-1 0,-1 0 0,0 0 0,1 0 0,-1-1 0,0 1 0,0-1 0,1 0 0,-1-1 0,0 1 0,6-4 0,3-2 0,-1 0 0,0-1 0,-1 0 0,1-1 0,-2 0 0,1-1 0,-1-1 0,14-17 0,4-8 0,36-58 0,-36 42 0,-3 0 0,-2-2 0,-2-1 0,-3 0 0,-2-2 0,-3 0 0,-2 0 0,-3-1 0,4-111 0,-13 157 0,0 1 0,-1-1 0,-1 1 0,0-1 0,-1 1 0,-4-14 0,5 19 0,0 0 0,-1 0 0,0 0 0,0 0 0,-1 1 0,1-1 0,-1 1 0,0 0 0,-1 0 0,1 0 0,-11-8 0,14 12 0,0 0 0,-1 0 0,1 0 0,-1 1 0,1-1 0,-1 0 0,1 1 0,-1-1 0,0 0 0,1 1 0,-1 0 0,0-1 0,1 1 0,-1 0 0,0 0 0,1 0 0,-1 0 0,0 0 0,0 1 0,1-1 0,-1 0 0,1 1 0,-1-1 0,0 1 0,-1 0 0,0 2 0,0-1 0,0 0 0,0 1 0,0-1 0,1 1 0,-1 0 0,1 0 0,0 0 0,0 0 0,-4 7 0,-2 8 0,1 0 0,1 0 0,-6 26 0,11-41 0,-25 133 0,5 1 0,6 1 0,5 209 0,10-329 15,1 0 0,0 0 0,2 0 0,0-1 0,1 1 0,1-1 0,13 32 0,-16-45-60,0 1 0,0-1 0,1 1 0,-1-1 0,1 0 0,0 0 0,1 0 0,-1-1 0,1 1 0,-1-1 0,1 1 0,0-1 0,0-1 0,1 1 0,-1 0 0,1-1 0,-1 0 0,1 0 0,-1 0 0,1-1 0,0 0 0,0 0 0,0 0 0,0 0 0,0-1 0,0 0 0,0 0 0,0 0 0,0 0 0,0-1 0,0 0 0,7-2 0,8-4-6781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59.4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101 1 24575,'-3'0'0,"0"1"0,0 0 0,1 0 0,-1 0 0,0 0 0,1 1 0,-1-1 0,1 1 0,-1-1 0,1 1 0,0 0 0,0 0 0,0 0 0,0 0 0,0 0 0,0 0 0,0 1 0,1-1 0,-1 1 0,1-1 0,-2 5 0,-23 58 0,17-20 0,2 1 0,2 0 0,2 0 0,2 0 0,6 54 0,-1 5 0,-4-54 0,3 0 0,10 55 0,-10-87 0,2 0 0,0-1 0,1 0 0,1 0 0,0-1 0,1 1 0,1-2 0,21 31 0,-27-44-97,1 1-1,-1-1 1,0 1-1,1-1 1,0 0-1,-1 0 1,1-1-1,0 1 1,1-1-1,-1 0 1,0 0-1,1 0 0,7 2 1,10 0-6729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03.5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9 369 24575,'15'0'0,"0"0"0,-1 2 0,1-1 0,-1 2 0,0 0 0,0 0 0,0 1 0,25 12 0,-28-10 0,-1 0 0,-1 0 0,1 1 0,-1 1 0,0 0 0,-1 0 0,0 0 0,0 1 0,-1 0 0,0 1 0,8 14 0,-7-11 0,-1 1 0,-1 0 0,0 0 0,-1 0 0,6 25 0,-10-35 0,0 1 0,0-1 0,-1 1 0,1-1 0,-1 1 0,0-1 0,-1 1 0,1 0 0,-1-1 0,1 1 0,-1-1 0,-1 0 0,1 1 0,-1-1 0,1 0 0,-1 0 0,0 1 0,-1-2 0,1 1 0,-1 0 0,0 0 0,-4 4 0,2-4 0,1 1 0,-1-1 0,0-1 0,0 1 0,0-1 0,0 0 0,-1 0 0,1 0 0,-1-1 0,0 0 0,0 0 0,0 0 0,0-1 0,0 0 0,0 0 0,0 0 0,0-1 0,-1 0 0,1 0 0,0-1 0,0 1 0,0-2 0,0 1 0,0 0 0,0-1 0,0 0 0,0-1 0,1 1 0,-1-1 0,1 0 0,0-1 0,0 1 0,0-1 0,0 0 0,0 0 0,1 0 0,0-1 0,0 0 0,0 1 0,0-2 0,-4-8 0,-1 0 0,1-1 0,1 0 0,0-1 0,1 0 0,1 0 0,-6-29 0,9 37 0,1 0 0,0 0 0,1 0 0,0 0 0,0-1 0,1 1 0,0 0 0,0 0 0,1 0 0,0 0 0,0 0 0,1 0 0,0 1 0,0-1 0,8-12 0,16-15 0,37-38 0,-39 47 0,-2-2 0,38-55 0,-58 79 0,-1-1 0,1 1 0,-1 0 0,0-1 0,0 0 0,-1 0 0,1 1 0,-1-1 0,0 0 0,0 0 0,-1 0 0,1 0 0,-1 0 0,0-1 0,-1 1 0,1 0 0,-1 0 0,0 0 0,0 1 0,-1-1 0,-1-5 0,0 6 0,1 0 0,-1 0 0,0 1 0,0-1 0,0 1 0,-1-1 0,1 1 0,-1 0 0,0 1 0,1-1 0,-1 1 0,-1-1 0,1 1 0,0 0 0,0 1 0,-1-1 0,1 1 0,-1 0 0,0 0 0,1 0 0,-1 0 0,-6 1 0,6 0 4,-1 0 0,0 0 0,1 1 0,-1 0 0,0 0 0,1 0 0,-1 0 0,1 1 0,0 0 0,0 0 0,-1 1 0,1-1 0,1 1 0,-1 0 0,0 1 0,1-1 0,-1 1 0,1 0 0,0 0 0,1 0 0,-1 0 0,1 1 0,-1 0 0,1-1 0,1 1 0,-1 0 0,1 1 0,0-1 0,-2 6 0,0 1-118,0-1 0,1 1-1,1 0 1,0 1 0,1-1 0,0 0-1,0 0 1,2 1 0,-1-1 0,2 0-1,-1 0 1,6 20 0,1-12-6712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03.8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24575,'9'1'0,"0"0"0,-1 0 0,1 1 0,-1 0 0,1 1 0,-1 0 0,0 0 0,0 1 0,0 0 0,7 5 0,75 56 0,-67-47 0,-6-4 0,-2 1 0,0 1 0,0 0 0,-2 0 0,0 2 0,0-1 0,-2 2 0,-1 0 0,0 0 0,-1 1 0,-1 0 0,-1 0 0,0 1 0,-2 0 0,3 21 0,0 21 0,-2-1 0,-3 1 0,-10 118 0,5-149 24,-2-1 0,-1 1 0,-2-1 0,-15 43 0,16-57-173,-1-1 1,0-1-1,-2 0 1,1 0-1,-2 0 1,0-1-1,-1-1 1,0 1-1,-21 18 1,16-18-6678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07.2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24575,'0'57'0,"3"98"0,-1-133 0,1 0 0,1 0 0,2 0 0,14 40 0,-13-44 0,3 2 0,-2 1 0,0 0 0,-2 1 0,0-1 0,-1 1 0,2 25 0,-5-22-431,2 1 0,7 24 0,-10-49 359,3 20-6754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9.670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62 24575,'7'-1'0,"-1"-1"0,1 1 0,-1-1 0,1 0 0,-1-1 0,0 1 0,1-1 0,-2 0 0,10-6 0,-7 4 0,0 0 0,0 1 0,1 0 0,12-4 0,-4 5 0,0 1 0,0 0 0,0 1 0,0 1 0,0 1 0,0 1 0,0 0 0,17 4 0,20 8 0,57 23 0,-98-32 0,0 0 0,-1 1 0,1 0 0,-2 1 0,1 0 0,-1 1 0,0 1 0,-1 0 0,1 0 0,-2 1 0,0 0 0,15 20 0,-7-1 0,0 1 0,-2 1 0,21 63 0,-28-70 0,2 0 0,0-1 0,17 28 0,-22-44 0,1 1 0,-1 0 0,1-1 0,1 0 0,-1-1 0,1 0 0,0 0 0,1 0 0,-1-1 0,1 0 0,1 0 0,9 4 0,6 0 24,1 0 0,0-2 0,0-1 0,36 5 0,-44-9-210,-1-1 1,1-1-1,0 0 0,-1-1 1,1-1-1,-1-1 1,32-8-1,-28 4-6640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07.8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1 124 24575,'-1'-4'0,"1"-1"0,0 0 0,1 0 0,-1 0 0,1 0 0,0 0 0,0 0 0,0 1 0,1-1 0,-1 0 0,1 1 0,1-1 0,-1 1 0,0 0 0,1 0 0,0 0 0,0 0 0,0 0 0,1 0 0,-1 1 0,1 0 0,0 0 0,0 0 0,0 0 0,0 0 0,0 1 0,1 0 0,-1 0 0,1 0 0,-1 0 0,1 1 0,0 0 0,0 0 0,0 0 0,-1 0 0,1 1 0,0 0 0,0 0 0,0 0 0,0 1 0,0-1 0,5 2 0,-4 0 0,1 0 0,-1 0 0,0 0 0,-1 1 0,1 0 0,0 0 0,-1 1 0,0-1 0,0 1 0,0 0 0,0 0 0,0 1 0,-1-1 0,0 1 0,0 0 0,0 1 0,-1-1 0,6 12 0,-3-6 0,-1 0 0,-1 1 0,1-1 0,-2 1 0,0 0 0,0 1 0,-1-1 0,-1 0 0,0 13 0,-11 7 0,9-31 0,0 0 0,0 0 0,0 1 0,0-1 0,0 1 0,1-1 0,-1 0 0,1 1 0,-1-1 0,1 1 0,-1 0 0,1-1 0,0 1 0,0-1 0,0 1 0,-1-1 0,2 1 0,-1 0 0,0-1 0,0 1 0,0-1 0,1 1 0,-1-1 0,1 1 0,-1-1 0,1 1 0,0-1 0,1 3 0,6 4 0,-1 0 0,0 0 0,0 1 0,-1 0 0,0 0 0,0 0 0,-1 1 0,-1 0 0,0 0 0,0 0 0,-1 0 0,0 1 0,0 0 0,-1-1 0,-1 1 0,0 0 0,0 0 0,-1 0 0,-1 0 0,0-1 0,0 1 0,-1 0 0,-6 18 0,5-18 11,-1-1 0,-1 1 0,0-1 0,0 0 0,-1-1 0,0 0-1,-1 0 1,0 0 0,0 0 0,-15 12 0,5-8-308,0 0 0,-1-2 0,0 0 0,-33 15 0,21-13-6529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08.3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304 0 24575,'-2'9'0,"-1"-1"0,0 0 0,0-1 0,-1 1 0,0-1 0,-1 1 0,1-1 0,-1 0 0,-9 9 0,9-10 0,-81 90-15,-6 6 105,81-88-330,1 1 0,0 0 0,0 1 0,2 0 0,-9 21 0,9-13-6586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08.8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24575,'3'0'0,"-1"1"0,1-1 0,-1 1 0,1 0 0,-1 0 0,1 0 0,-1 0 0,0 0 0,1 1 0,-1-1 0,0 1 0,0 0 0,3 3 0,29 31 0,-20-20 0,10 9-170,0 2-1,-2 0 0,-2 1 1,0 2-1,-2 0 0,-1 1 1,20 50-1,-31-62-6655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39.5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24575,'1'0'0,"0"1"0,0-1 0,0 1 0,0-1 0,0 1 0,0-1 0,-1 1 0,1-1 0,0 1 0,0 0 0,0-1 0,-1 1 0,1 0 0,-1 0 0,1 0 0,0 0 0,-1 0 0,1-1 0,-1 1 0,0 0 0,1 0 0,-1 0 0,0 0 0,1 2 0,6 29 0,-7-29 0,26 250 0,-17-180-382,-4 1 0,-7 132 0,1-196 163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39.9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53 24575,'41'-15'0,"-19"6"0,8-2 0,-23 7 0,0 1 0,0 1 0,1 0 0,-1 0 0,1 0 0,12-1 0,-17 3 0,-1 1 0,1-1 0,-1 0 0,0 1 0,1 0 0,-1-1 0,0 1 0,0 0 0,1 0 0,-1 1 0,0-1 0,0 0 0,0 1 0,0-1 0,0 1 0,-1-1 0,1 1 0,0 0 0,-1 0 0,1 0 0,-1 0 0,0 0 0,0 0 0,0 0 0,2 5 0,5 11 0,-1 1 0,-1 0 0,-1 0 0,-1 0 0,0 1 0,1 24 0,-4-3 0,-6 82 0,-24 60-1365,28-157-5461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40.3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1 119 24575,'10'0'0,"9"0"0,6 0 0,0-5 0,-1-2 0,2 1 0,1-5 0,2 1 0,1-5 0,0 2 0,1 2 0,-1-2 0,1 1 0,0 3 0,-5 3-8191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42.6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96 1 24575,'-3'51'0,"-2"1"0,-2-1 0,-3-1 0,-2 1 0,-23 64 0,28-87-227,1-1-1,1 2 1,2-1-1,1 0 1,2 44-1,1-45-6598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43.2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1 215 24575,'0'0'0,"0"1"0,0-1 0,0 1 0,0-1 0,0 1 0,0-1 0,0 1 0,0-1 0,0 1 0,0-1 0,0 1 0,0-1 0,0 1 0,0-1 0,1 0 0,-1 1 0,0-1 0,0 1 0,1-1 0,-1 0 0,0 1 0,0-1 0,1 0 0,-1 1 0,0-1 0,1 0 0,-1 1 0,1-1 0,-1 0 0,0 0 0,1 1 0,-1-1 0,1 0 0,-1 0 0,1 0 0,0 1 0,19-9 0,14-22 0,7-55 0,-32 64 0,0 1 0,22-37 0,-30 57 0,-1-1 0,0 1 0,0 0 0,0-1 0,0 1 0,1-1 0,-1 1 0,0 0 0,0-1 0,1 1 0,-1 0 0,0-1 0,1 1 0,-1 0 0,0 0 0,1-1 0,-1 1 0,1 0 0,-1 0 0,0 0 0,1-1 0,-1 1 0,1 0 0,-1 0 0,0 0 0,1 0 0,-1 0 0,1 0 0,-1 0 0,1 0 0,-1 0 0,1 0 0,-1 0 0,0 0 0,1 0 0,-1 0 0,1 1 0,8 16 0,-3 26 0,-5-11 0,-2-1 0,-2 0 0,-8 44 0,4-33 0,-2 45 0,8-65-116,0-6-134,1-1 0,0 0 1,1 0-1,5 30 0,1-25-6576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43.7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63 24575,'19'-2'0,"-1"0"0,0-1 0,26-7 0,6-1 0,-34 8 0,-1 0 0,1-1 0,20-9 0,-36 13 0,0 0 0,0 0 0,0 0 0,-1 0 0,1 0 0,0 0 0,0 0 0,0 0 0,0 0 0,0 0 0,0 0 0,0 0 0,0 0 0,0 0 0,-1 0 0,1 0 0,0-1 0,0 1 0,0 0 0,0 0 0,0 0 0,0 0 0,0 0 0,0 0 0,0 0 0,0 0 0,0-1 0,0 1 0,0 0 0,0 0 0,0 0 0,0 0 0,0 0 0,0 0 0,0 0 0,0-1 0,0 1 0,0 0 0,0 0 0,0 0 0,0 0 0,0 0 0,0 0 0,0 0 0,0 0 0,0-1 0,0 1 0,0 0 0,0 0 0,1 0 0,-1 0 0,0 0 0,0 0 0,0 0 0,0 0 0,0 0 0,0 0 0,0 0 0,0 0 0,1 0 0,-1-1 0,0 1 0,0 0 0,-18-3 0,-22-1 0,31 4 0,-1 1 0,1 0 0,0 0 0,0 1 0,0 0 0,0 0 0,0 1 0,0 1 0,1-1 0,-1 1 0,1 1 0,0 0 0,-9 7 0,13-10 0,1 1 0,0 0 0,-1 0 0,1 1 0,1-1 0,-1 0 0,0 1 0,1 0 0,0 0 0,0 0 0,0 0 0,0 0 0,0 0 0,1 0 0,0 0 0,0 1 0,0-1 0,0 0 0,1 1 0,0-1 0,0 1 0,0-1 0,0 1 0,1-1 0,0 0 0,0 1 0,0-1 0,0 0 0,1 0 0,1 5 0,0-5 0,-1 1 0,1 0 0,0-1 0,1 0 0,-1 1 0,1-1 0,0-1 0,0 1 0,0 0 0,0-1 0,1 0 0,6 3 0,67 30 0,-23-12 0,-46-19 0,-1 0 0,1 1 0,-1 0 0,0 0 0,0 1 0,-1-1 0,1 2 0,-2-1 0,1 1 0,9 15 0,-14-20 0,0 1 0,-1 0 0,1 0 0,0 0 0,-1 0 0,0 0 0,0 1 0,0-1 0,-1 0 0,1 0 0,-1 1 0,0-1 0,-1 0 0,1 0 0,0 1 0,-1-1 0,0 0 0,0 0 0,-1 0 0,1 0 0,-1 0 0,0 0 0,0 0 0,0 0 0,0-1 0,-1 1 0,-3 4 0,2-3-72,-1 0 1,1 0-1,-1-1 0,0 0 0,-1 1 0,1-2 0,-1 1 0,0 0 1,0-1-1,0 0 0,0-1 0,0 0 0,-1 1 0,1-2 0,-1 1 1,1-1-1,-1 0 0,-10 0 0,-12-4-6754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44.3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18 24575,'4'-3'0,"1"1"0,0 0 0,-1 0 0,1 0 0,0 0 0,0 1 0,0 0 0,0 0 0,0 0 0,0 1 0,0 0 0,0 0 0,0 0 0,0 0 0,0 1 0,0 0 0,0 0 0,0 0 0,0 1 0,0 0 0,5 2 0,-3 1 0,1 0 0,-1 1 0,0 0 0,0 0 0,-1 1 0,0 0 0,0 0 0,-1 0 0,1 1 0,7 15 0,19 43 0,32 88 0,-3-5 0,-47-104-1365,-10-23-5461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23.6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1 216 24575,'6'1'0,"-1"0"0,1 0 0,0 0 0,0 1 0,0-1 0,-1 1 0,1 1 0,-1-1 0,0 1 0,0 0 0,0 0 0,0 1 0,0-1 0,0 1 0,6 8 0,8 7 0,-2 2 0,18 27 0,-14-18 0,9 15 0,-2 2 0,-3 1 0,-1 1 0,29 90 0,-45-108 0,-1 0 0,-1 1 0,-2 0 0,-1 0 0,-2 0 0,-1 0 0,-7 52 0,6-76 0,-1 1 0,0-1 0,0 0 0,-1-1 0,0 1 0,-1 0 0,0-1 0,0 0 0,0 1 0,-1-2 0,0 1 0,0-1 0,-1 1 0,0-1 0,-12 9 0,15-12 0,0-1 0,0-1 0,1 1 0,-1 0 0,0-1 0,-1 1 0,1-1 0,0 0 0,0 0 0,0 0 0,-1 0 0,1-1 0,-1 1 0,1-1 0,0 0 0,-1 0 0,1 0 0,-1-1 0,1 1 0,0-1 0,-1 0 0,1 0 0,0 0 0,0 0 0,0 0 0,0-1 0,0 1 0,0-1 0,0 0 0,0 0 0,1 0 0,-1 0 0,0-1 0,1 1 0,0-1 0,0 1 0,0-1 0,0 0 0,0 0 0,-1-3 0,-5-7 0,1 0 0,1-1 0,0 0 0,1 0 0,0 0 0,1-1 0,1 0 0,-3-27 0,2-9 0,6-66 0,0 53 0,-2 38 0,2-1 0,1 0 0,0 1 0,3 0 0,0 0 0,18-49 0,-17 60 0,1 0 0,0 0 0,1 0 0,0 1 0,2 1 0,-1 0 0,1 0 0,1 1 0,1 0 0,-1 1 0,2 0 0,14-8 0,82-42-74,-69 40 135,-1-1 0,37-29 0,-66 43-184,0 0 1,-1-2-1,0 1 0,-1-1 0,0-1 0,0 1 0,-1-1 0,-1-1 1,0 0-1,0 0 0,5-15 0,-5 6-6703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10.10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24575,'22'1'0,"-1"0"0,0 1 0,0 1 0,0 1 0,0 1 0,40 16 0,-51-17 0,0 0 0,-1 1 0,1 0 0,-1 1 0,0 0 0,-1 0 0,1 1 0,-1 0 0,0 1 0,-1 0 0,0 0 0,0 1 0,-1-1 0,0 1 0,8 18 0,-12-24 0,-1 0 0,0 1 0,1-1 0,-1 0 0,-1 0 0,1 1 0,0-1 0,-1 0 0,0 1 0,0-1 0,0 1 0,0-1 0,0 0 0,-1 1 0,1-1 0,-1 0 0,0 1 0,0-1 0,0 0 0,-1 0 0,-2 6 0,0-5 0,0 1 0,0-1 0,0 0 0,-1 0 0,0 0 0,1-1 0,-1 0 0,0 0 0,-1 0 0,1 0 0,-11 3 0,-70 26-1365,64-24-5461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45.1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1 149 24575,'0'-9'0,"0"1"0,1-1 0,0 0 0,0 1 0,0-1 0,2 1 0,-1 0 0,1-1 0,0 1 0,5-9 0,-6 13 0,1 1 0,-1 0 0,1-1 0,0 1 0,0 0 0,0 0 0,0 1 0,1-1 0,-1 1 0,1-1 0,0 1 0,0 0 0,-1 1 0,1-1 0,0 0 0,0 1 0,1 0 0,-1 0 0,0 1 0,0-1 0,0 1 0,8 0 0,-9 0 0,0 0 0,-1 0 0,1 0 0,0 0 0,-1 1 0,1-1 0,-1 1 0,1 0 0,-1 0 0,1 0 0,-1 0 0,0 0 0,1 0 0,-1 1 0,0-1 0,0 1 0,0 0 0,0 0 0,0-1 0,2 4 0,-1 0 0,-1-1 0,0 0 0,1 0 0,-2 1 0,1-1 0,-1 1 0,1-1 0,-1 1 0,-1 0 0,2 7 0,-2 3 0,0-1 0,-1 0 0,-1 1 0,0-1 0,0 0 0,-9 23 0,1-13 0,-1-1 0,-1 0 0,-17 24 0,15-26 0,1 1 0,1 0 0,-12 32 0,23-52 5,0 0 0,0 0 0,1 0 0,-1 1 0,1-1 0,-1 0 0,1 1 0,0-1 0,0 0 0,0 1 0,0-1 0,0 0 0,0 1 0,1-1 0,-1 0 0,1 0 0,0 1 0,-1-1 0,1 0 0,0 0 0,0 0 0,1 0 0,1 3 0,-1-4-83,0 1 0,0 0 0,1 0-1,-1-1 1,1 0 0,-1 1 0,1-1 0,0 0 0,-1 0-1,1 0 1,0-1 0,0 1 0,0-1 0,0 1 0,-1-1-1,1 0 1,0 0 0,4-1 0,23-2-6748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45.6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82 52 24575,'13'-1'0,"-1"-1"0,0 0 0,-1 0 0,18-7 0,17-3 0,-40 11 0,6-1 0,-1-1 0,1 0 0,-1 0 0,14-7 0,-37 9 0,-14 3 0,-11 3 0,-68 14 0,97-17 0,0 1 0,0 0 0,0 0 0,0 0 0,1 1 0,-1 0 0,1 1 0,0 0 0,-13 11 0,19-15 0,0 0 0,0 0 0,0 0 0,0 0 0,0 0 0,0 0 0,1 1 0,-1-1 0,0 0 0,0 0 0,1 1 0,-1-1 0,1 0 0,0 1 0,-1-1 0,1 1 0,0-1 0,0 1 0,0-1 0,0 1 0,0-1 0,0 0 0,0 1 0,0-1 0,0 1 0,1-1 0,-1 1 0,1 1 0,2 0 0,-1 0 0,0 0 0,1 0 0,-1 0 0,1 0 0,0-1 0,0 1 0,0-1 0,0 0 0,6 4 0,10 3 0,0 0 0,39 12 0,-57-21 0,13 4 0,-1 0 0,0 1 0,0 1 0,0 0 0,-1 0 0,0 1 0,0 1 0,13 10 0,-22-14 0,1 0 0,0 0 0,-1 1 0,0-1 0,0 1 0,0-1 0,-1 1 0,1 0 0,-1 0 0,0 0 0,-1 0 0,1 1 0,-1-1 0,0 0 0,0 1 0,-1-1 0,0 0 0,0 1 0,0-1 0,0 1 0,-1-1 0,0 0 0,0 1 0,-2 5 0,1-6 7,1 0-1,-1 0 0,0 0 0,-1-1 1,1 1-1,-1-1 0,0 1 1,0-1-1,0 0 0,-1 0 1,1 0-1,-1-1 0,0 1 0,0-1 1,-1 0-1,1 0 0,0 0 1,-10 3-1,2-1-218,0-1 0,0 0 0,-1-1-1,1 0 1,-1-1 0,-20 1 0,4-2-6614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46.1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216 0 24575,'-1'25'0,"0"-1"0,-2 1 0,0-1 0,-2 0 0,-1 0 0,0 0 0,-2-1 0,-1 0 0,0-1 0,-2 0 0,-1 0 0,-26 36 0,24-39-151,1 0-1,1 0 0,1 2 0,1-1 1,0 2-1,2-1 0,0 1 1,-7 33-1,12-32-6674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46.4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24575,'6'5'0,"1"8"0,5 5 0,0 6 0,4 4 0,-2 3 0,3 0 0,-2 1 0,2-5 0,-2-3 0,2 1 0,2 1 0,5 1 0,2 1 0,2 2 0,-3-5-8191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49.2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19 250 24575,'0'0'0,"0"0"0,0 1 0,0-1 0,0 0 0,0 0 0,0 1 0,0-1 0,0 0 0,1 0 0,-1 1 0,0-1 0,0 0 0,0 1 0,0-1 0,0 0 0,0 0 0,0 1 0,-1-1 0,1 0 0,0 0 0,0 1 0,0-1 0,0 0 0,0 0 0,0 1 0,0-1 0,-1 0 0,1 0 0,0 0 0,0 1 0,0-1 0,0 0 0,-1 0 0,1 0 0,0 1 0,0-1 0,0 0 0,-1 0 0,1 0 0,0 0 0,0 0 0,-1 0 0,1 0 0,0 0 0,0 1 0,-1-1 0,1 0 0,0 0 0,-1 0 0,1 0 0,0 0 0,0 0 0,-1 0 0,1-1 0,0 1 0,0 0 0,-1 0 0,1 0 0,-10-15 0,9 5 0,1 0 0,0 0 0,1 0 0,0 0 0,0 1 0,1-1 0,0 0 0,1 1 0,0-1 0,0 1 0,1 0 0,1 0 0,-1 0 0,1 1 0,1 0 0,0 0 0,0 0 0,0 0 0,1 1 0,0 0 0,8-6 0,-9 8 0,0 1 0,0-1 0,1 1 0,0 0 0,-1 1 0,1-1 0,1 1 0,-1 1 0,0-1 0,1 1 0,-1 1 0,10-2 0,-12 3 0,1 0 0,0 0 0,-1 1 0,1 0 0,0 0 0,-1 0 0,1 0 0,-1 1 0,0 0 0,1 0 0,-1 1 0,0-1 0,0 1 0,0 0 0,-1 1 0,1-1 0,7 8 0,-7-5 0,0 0 0,0 1 0,-1-1 0,0 1 0,0 0 0,0 0 0,-1 0 0,0 0 0,-1 1 0,1-1 0,-1 1 0,-1 0 0,0-1 0,0 1 0,0 0 0,-1 0 0,0 0 0,0 0 0,-1-1 0,-3 15 0,-1 0 0,-1-1 0,0 1 0,-2-2 0,0 1 0,-2-1 0,-14 23 0,19-34 15,1 0 0,-1 0 0,1 1 0,1 0 0,0 0 0,0 0 0,-1 16 0,3-23-70,0 0 0,1 1 0,0-1 0,0 0 0,0 0 0,0 1 0,0-1 0,1 0 0,-1 0 0,1 1 0,0-1 0,0 0 0,0 0 0,1 0 0,-1 0 0,1 0 0,-1-1 0,1 1 0,0 0 0,0-1 0,0 1 0,1-1 0,-1 1 0,0-1 0,1 0 0,5 3 0,11 3-6771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49.6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75 24575,'1'-3'0,"-1"1"0,1-1 0,0 1 0,0-1 0,0 1 0,0-1 0,0 1 0,1 0 0,-1 0 0,1-1 0,-1 1 0,1 0 0,0 0 0,0 1 0,0-1 0,0 0 0,0 1 0,4-3 0,42-21 0,-45 23 0,0 1 0,0 0 0,0 1 0,0-1 0,0 0 0,0 1 0,0 0 0,0-1 0,0 1 0,0 0 0,0 1 0,0-1 0,0 0 0,0 1 0,0 0 0,0 0 0,0 0 0,0 0 0,0 0 0,-1 1 0,6 2 0,-4 0 0,-1-1 0,0 1 0,0-1 0,0 1 0,-1 0 0,1 0 0,-1 0 0,0 1 0,0-1 0,0 0 0,0 1 0,1 8 0,0 3 0,-1 0 0,0 1 0,-1-1 0,-1 0 0,-1 1 0,0-1 0,-5 23 0,-2-8 0,-1-1 0,-2-1 0,-27 57 0,33-76 9,1 0 1,0 1-1,1-1 0,0 1 0,1 0 1,0 0-1,1 0 0,0 0 0,1 0 0,0 0 1,1 0-1,4 21 0,-5-28-53,1 1 1,0-1-1,0 0 0,1 0 1,-1 1-1,1-1 0,0 0 1,0 0-1,0 0 0,1-1 1,0 1-1,-1-1 0,1 1 0,0-1 1,1 0-1,-1 0 0,0 0 1,1 0-1,0-1 0,-1 0 1,1 1-1,0-1 0,0 0 1,1-1-1,-1 1 0,0-1 1,1 0-1,-1 0 0,0 0 1,1-1-1,-1 0 0,1 1 1,7-2-1,14-3-6782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50.3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0 150 24575,'1'-8'0,"0"0"0,1 0 0,-1 0 0,1 1 0,1-1 0,0 0 0,0 1 0,0-1 0,1 1 0,0 0 0,0 0 0,1 1 0,0-1 0,10-9 0,-13 13 0,1 1 0,-1-1 0,1 1 0,-1 0 0,1 0 0,0 0 0,0 0 0,-1 0 0,1 1 0,0-1 0,1 1 0,-1 0 0,0 0 0,0 0 0,1 0 0,-1 1 0,0-1 0,1 1 0,-1 0 0,0 0 0,1 0 0,-1 0 0,0 1 0,1-1 0,-1 1 0,0 0 0,0 0 0,1 0 0,-1 0 0,0 1 0,0-1 0,0 1 0,0 0 0,-1 0 0,1 0 0,0 0 0,2 3 0,0 1 0,0 0 0,0 1 0,-1-1 0,0 1 0,0 0 0,-1 0 0,0 1 0,0-1 0,0 0 0,-1 1 0,0 0 0,-1 0 0,2 13 0,-1 14 0,-5 63 0,1-63 0,1-9 0,1 4 0,-9 51 0,6-69 0,1-1 0,-2 0 0,0 0 0,0 0 0,-1 0 0,0-1 0,-12 18 0,-12 7 0,18-25 0,1 2 0,1 0 0,0 0 0,1 0 0,-9 17 0,16-27 0,0 0 0,0 1 0,0-1 0,1 0 0,-1 1 0,1-1 0,-1 1 0,1-1 0,0 1 0,0-1 0,0 1 0,0-1 0,0 0 0,0 1 0,1-1 0,0 1 0,-1-1 0,1 1 0,0-1 0,0 0 0,0 0 0,0 1 0,0-1 0,1 0 0,-1 0 0,1 0 0,-1 0 0,1-1 0,0 1 0,0 0 0,0-1 0,0 1 0,0-1 0,0 0 0,0 1 0,0-1 0,3 1 0,5 1-130,-1 1-1,1-2 1,0 1-1,0-1 1,0-1-1,0 0 1,0 0 0,18-2-1,-26 1-60,26 0-6635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50.7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0 24575,'2'0'0,"0"0"0,0 0 0,0 0 0,0 1 0,0-1 0,0 0 0,-1 1 0,1 0 0,0-1 0,0 1 0,0 0 0,-1 0 0,1 0 0,-1 0 0,1 0 0,-1 0 0,1 0 0,-1 1 0,1-1 0,-1 0 0,0 1 0,0-1 0,2 3 0,-1 0 0,0 1 0,-1-1 0,1 1 0,-1-1 0,0 1 0,0 0 0,0-1 0,-1 1 0,1 6 0,-2 9 0,-1 1 0,0 0 0,-7 24 0,-4 13 0,2 1 0,3 0 0,0 77 0,8-129-87,0 10-339,0 1 0,6 31 0,1-23-6400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51.0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62 24575,'11'0'0,"2"-5"0,6-2 0,4 0 0,3-3 0,3-1 0,2 2 0,0 3 0,0 1 0,-5 3-8191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51.8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1 24575,'-12'-1'0,"11"2"0,21 8 0,11 8 0,65 25 0,-82-37 0,0-1 0,0 0 0,0-1 0,0-1 0,0 0 0,1-1 0,23-1 0,-37 0 0,1 0 0,-1 0 0,0 0 0,1 0 0,-1 0 0,0 0 0,1 1 0,-1-1 0,0 0 0,1 1 0,-1-1 0,0 1 0,0-1 0,1 1 0,-1 0 0,0-1 0,0 1 0,0 0 0,0 0 0,0 0 0,0 0 0,0 0 0,0 0 0,1 2 0,0 0 0,0 1 0,-1 0 0,1 0 0,-1-1 0,0 1 0,0 0 0,0 0 0,0 7 0,0 8 0,-2 0 0,-3 33 0,3-47 0,-14 78 0,9-52 0,-6 51 0,-8 94 0,7-82 0,11-76-273,-1 0 0,-1 0 0,-1-1 0,-12 31 0,8-31-6553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11.57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97 22 24575,'1'-11'0,"-3"0"0,-9 22 0,4-2 0,-3 2 0,2 0 0,0 1 0,0 0 0,1 1 0,0 0 0,1 0 0,-4 15 0,7-21 0,0 1 0,1 0 0,1 1 0,-1-1 0,1 0 0,0 0 0,1 1 0,0-1 0,0 0 0,1 0 0,0 1 0,0-1 0,5 13 0,-4-18 0,-1 0 0,1 0 0,0 0 0,1 0 0,-1 0 0,0-1 0,1 1 0,0-1 0,-1 0 0,1 0 0,0 0 0,0 0 0,0 0 0,0 0 0,1-1 0,-1 0 0,0 1 0,1-1 0,-1 0 0,1-1 0,-1 1 0,1-1 0,-1 1 0,1-1 0,0 0 0,-1-1 0,6 0 0,3 0 0,0 0 0,-1-1 0,1-1 0,0 0 0,-1-1 0,0 0 0,11-5 0,-6 0 0,-1 0 0,0-1 0,-1 0 0,0-2 0,15-14 0,-23 20 0,-1 0 0,1 0 0,-1 0 0,0-1 0,-1 1 0,0-1 0,0 0 0,0 0 0,-1-1 0,0 1 0,-1-1 0,1 0 0,1-12 0,-5 9 0,-2 12 0,3 0 0,0 0 0,-1 1 0,1-1 0,0 0 0,0 0 0,0 1 0,0-1 0,0 0 0,0 0 0,0 0 0,1 1 0,-1-1 0,0 0 0,1 0 0,-1 0 0,1 2 0,10 14 0,0-1 0,0 0 0,2-1 0,0-1 0,1 0 0,0 0 0,1-1 0,26 17 0,-20-15 0,-1 0 0,-1 2 0,0 1 0,24 30 0,-35-36 0,0 0 0,-1 0 0,-1 1 0,0 0 0,-1 0 0,0 0 0,-1 1 0,0 0 0,2 21 0,-5-28 0,-1-1 0,1 1 0,-1 0 0,0 0 0,-1-1 0,1 1 0,-2 0 0,1-1 0,-1 1 0,1-1 0,-2 1 0,1-1 0,-1 0 0,0 0 0,0 0 0,-1 0 0,0 0 0,0-1 0,0 0 0,0 0 0,-9 8 0,-12 4-151,-1-1-1,0-2 0,-1 0 0,-1-2 1,0-1-1,0-1 0,-1-2 1,-44 8-1,46-11-6674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52.2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65 24575,'5'-6'0,"2"-6"0,5-1 0,6 1 0,4 3 0,5 2 0,2 4 0,1 1 0,2 2 0,0 0 0,-1 0 0,1 1 0,-1-1 0,0 1 0,-1-1 0,1 0 0,-6 0-8191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56.7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357 0 24575,'-2'3'0,"0"1"0,0-1 0,0 0 0,-1 0 0,1 0 0,-1-1 0,0 1 0,-3 2 0,-7 7 0,-15 27 0,2 0 0,2 1 0,2 2 0,-19 49 0,-14 25 0,-56 79-1365,99-176-5461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57.6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0 265 24575,'0'1'0,"0"-1"0,0 1 0,1 0 0,-1 0 0,0-1 0,0 1 0,0 0 0,0-1 0,1 1 0,-1 0 0,0-1 0,1 1 0,-1 0 0,0-1 0,1 1 0,-1-1 0,1 1 0,-1-1 0,1 1 0,-1-1 0,1 1 0,-1-1 0,1 1 0,-1-1 0,1 0 0,0 1 0,-1-1 0,2 1 0,24 0 0,24-13 0,-38 7 0,0-1 0,0 1 0,-1-2 0,0 0 0,-1 0 0,1-1 0,-1 0 0,-1-1 0,10-10 0,9-14 0,32-50 0,-8 9 0,-52 74 0,0 0 0,0 1 0,0-1 0,0 0 0,0 0 0,0 0 0,0 0 0,0 0 0,1 0 0,-1 0 0,0 0 0,0 0 0,0 1 0,0-1 0,0 0 0,0 0 0,0 0 0,0 0 0,0 0 0,0 0 0,0 0 0,0 0 0,0 0 0,0 0 0,0 0 0,0 0 0,1 0 0,-1 0 0,0 0 0,0 0 0,0 1 0,0-1 0,0 0 0,0 0 0,0 0 0,0 0 0,0 0 0,1 0 0,-1 0 0,0 0 0,0 0 0,0 0 0,0 0 0,0 0 0,0-1 0,0 1 0,0 0 0,0 0 0,1 0 0,-1 0 0,0 0 0,0 0 0,0 0 0,0 0 0,0 0 0,0 0 0,0 0 0,0 0 0,0 0 0,0 0 0,-1 16 0,-6 20 0,-31 92 0,-25 96 0,36-80 120,25-125-368,1 1 1,1-1-1,0 0 1,2 1-1,5 28 1,0-23-6579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59.4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24575,'3'0'0,"-1"0"0,1 1 0,-1 0 0,0-1 0,1 1 0,-1 0 0,0 0 0,0 1 0,1-1 0,-1 0 0,0 1 0,0-1 0,0 1 0,-1 0 0,1-1 0,0 1 0,1 2 0,28 42 0,-17-26 0,7 6 0,1-2 0,29 26 0,-23-24 0,28 35 0,-18-14 0,-2 1 0,-3 2 0,40 80 0,-20-9-1365,-44-104-5461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5:02.0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247 1 24575,'-9'12'0,"-21"12"0,10-8 0,5 0 0,2-1 0,-1 1 0,2 1 0,0 1 0,1-1 0,1 2 0,-13 30 0,6-5 0,2 1 0,-13 59 0,20-50 0,2 0 0,2 0 0,5 68 0,-1-111 0,0-4 0,1 0 0,0 0 0,1 0 0,-1-1 0,1 1 0,1-1 0,-1 1 0,1-1 0,0 0 0,1 0 0,-1 0 0,1-1 0,0 1 0,1-1 0,-1 0 0,1 0 0,0 0 0,0-1 0,1 0 0,-1 0 0,1 0 0,0 0 0,0-1 0,0 0 0,1-1 0,-1 1 0,8 1 0,-4-1 0,0 0 0,-1-1 0,2 0 0,-1 0 0,0-1 0,0 0 0,0-1 0,1 0 0,-1-1 0,0 0 0,0-1 0,0 0 0,0 0 0,0-1 0,0-1 0,-1 1 0,17-10 0,-20 9 0,-1-1 0,-1 0 0,1 0 0,-1 0 0,0 0 0,0-1 0,0 1 0,-1-1 0,0 0 0,0 0 0,0-1 0,-1 1 0,0 0 0,0-1 0,-1 1 0,0-1 0,0 0 0,0-10 0,0 10 0,-1 0 0,0 0 0,0 1 0,-1-1 0,0 0 0,0 1 0,0-1 0,-1 0 0,0 1 0,-1 0 0,1-1 0,-1 1 0,0 0 0,0 0 0,-1 1 0,0-1 0,0 1 0,-8-8 0,3 5 0,-1 1 0,-1 0 0,1 1 0,-1 0 0,0 0 0,-1 1 0,1 1 0,-1 0 0,0 0 0,-15-1 0,23 4 0,-1 0 0,1 1 0,-1 0 0,0 0 0,1 0 0,-1 0 0,1 1 0,-1 0 0,1 0 0,-1 0 0,1 0 0,-1 1 0,1-1 0,0 1 0,0 0 0,0 1 0,0-1 0,0 1 0,1 0 0,-1 0 0,1 0 0,-1 0 0,1 0 0,0 1 0,1 0 0,-1-1 0,0 1 0,1 0 0,0 0 0,-3 8 0,-2 11-1365,2-1-5461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0:21.0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1 307 24575,'34'12'0,"-4"0"0,-24-11 0,0-1 0,-1 1 0,1-1 0,0 0 0,0 0 0,-1-1 0,1 1 0,0-2 0,-1 1 0,1 0 0,-1-1 0,1 0 0,-1 0 0,0-1 0,0 0 0,0 1 0,0-2 0,0 1 0,-1 0 0,1-1 0,-1 0 0,8-9 0,3-7 0,-1 0 0,0-1 0,-1-1 0,10-25 0,6-9 0,-13 23 0,-13 26 0,0 0 0,0 0 0,1 0 0,0 0 0,0 1 0,1-1 0,8-9 0,-12 16 0,-1 0 0,1 0 0,-1 0 0,1 1 0,-1-1 0,1 0 0,-1 0 0,0 0 0,1 1 0,-1-1 0,1 0 0,-1 0 0,0 1 0,1-1 0,-1 0 0,1 1 0,-1-1 0,0 1 0,0-1 0,1 0 0,-1 1 0,0-1 0,0 1 0,1-1 0,-1 1 0,0-1 0,0 1 0,0-1 0,0 1 0,0-1 0,0 1 0,0-1 0,0 0 0,0 1 0,0-1 0,0 1 0,0-1 0,0 1 0,0-1 0,0 1 0,2 26 0,-3 7 0,-1 0 0,-2 0 0,-2 0 0,-12 41 0,8-30 0,-10 76 0,5 23 0,6-73 0,0 83 0,9-148 37,0-12-1439,1-6-5424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0:21.5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0 238 24575,'5'-1'0,"0"1"0,0 0 0,0-1 0,0 0 0,-1 0 0,1-1 0,0 1 0,-1-1 0,1 0 0,-1 0 0,0 0 0,0-1 0,0 0 0,0 0 0,0 0 0,0 0 0,-1 0 0,1-1 0,4-6 0,3-5 0,-1-2 0,0 0 0,12-32 0,-16 34 0,1 1 0,1-1 0,0 1 0,11-15 0,-19 29 0,0 0 0,0-1 0,0 1 0,1 0 0,-1-1 0,0 1 0,0 0 0,1-1 0,-1 1 0,0 0 0,0 0 0,1-1 0,-1 1 0,0 0 0,1 0 0,-1-1 0,0 1 0,1 0 0,-1 0 0,1 0 0,-1 0 0,0 0 0,1 0 0,-1 0 0,0 0 0,1 0 0,-1 0 0,1 0 0,-1 0 0,0 0 0,1 0 0,-1 0 0,0 0 0,1 0 0,-1 0 0,1 0 0,-1 0 0,0 1 0,1-1 0,6 18 0,-3 26 0,-9 14 0,-22 96 0,-2 25 0,13-80 0,9-65 0,-3 46 0,9-65-341,-1-1 0,0 0-1,-6 22 1,1-16-6485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0:30.7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24575,'2'5'0,"0"0"0,0-1 0,0 1 0,1-1 0,-1 0 0,1 1 0,0-1 0,1 0 0,-1-1 0,1 1 0,-1-1 0,5 4 0,3 3 0,10 11 0,0 2 0,-1 0 0,-2 1 0,0 1 0,-2 1 0,-1 0 0,-1 1 0,18 48 0,58 150 0,-59-155 0,-30-68-39,0 1 0,0-1 0,0 1 0,0-1 0,0 1 0,-1 0 0,1-1 0,-1 1 0,1 0 0,-1-1 0,0 1 0,0 0 0,-1 0 0,1-1 0,0 1 0,-1 0 0,0-1 0,1 1 0,-1 0 0,0-1 0,-1 1 0,1-1 0,0 0 0,-1 1 0,1-1 0,-1 0 0,0 0 0,1 0 0,-1 0 0,0 0 0,0 0 0,-1 0 0,1-1 0,-4 3 0,-10 5-6787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0:31.4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24575,'6'0'0,"0"1"0,0 0 0,-1 0 0,1 1 0,-1 0 0,1 0 0,-1 0 0,0 0 0,10 7 0,46 34 0,-39-26 0,22 14 0,-15-12 0,0 2 0,-1 1 0,-1 1 0,43 48 0,-69-68-97,1-1-1,0 1 1,-1-1-1,1 1 1,-1 0-1,0-1 1,0 1-1,0 0 1,0 0-1,-1 0 1,1 0-1,-1 0 0,0 4 1,-1 14-6729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0:31.7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0 511 24575,'2'-16'0,"1"-1"0,1 1 0,0 0 0,1 0 0,1 0 0,0 1 0,1 0 0,16-27 0,0-2 0,-10 22 0,0 1 0,2 1 0,32-36 0,8-12 0,-39 45-94,-2 4-541,30-35-1,-29 40-6190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17.42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0 332 24575,'2'-1'0,"-1"1"0,0-1 0,1 0 0,-1 0 0,0 1 0,0-1 0,1 0 0,-1 0 0,0 0 0,0-1 0,0 1 0,0 0 0,0 0 0,0 0 0,-1-1 0,1 1 0,0 0 0,0-1 0,0-2 0,15-37 0,-12 30 0,8-20 0,31-74 0,-37 94 0,0-1 0,1 1 0,0 0 0,0 1 0,1 0 0,13-13 0,-18 20 0,0 0 0,1 0 0,0 0 0,0 1 0,0-1 0,0 1 0,0 0 0,0 0 0,0 0 0,1 1 0,-1 0 0,1-1 0,-1 2 0,1-1 0,-1 0 0,1 1 0,7 0 0,-9 1 0,1-1 0,-1 1 0,0 0 0,1 0 0,-1 1 0,0-1 0,0 1 0,0 0 0,0-1 0,0 1 0,0 0 0,-1 1 0,1-1 0,-1 0 0,1 1 0,-1 0 0,0-1 0,0 1 0,0 0 0,0 0 0,-1 0 0,1 0 0,1 5 0,46 146 0,-23-63 0,-14-67 0,-6-37 0,-4-43 0,-2 51 0,0-3 0,0 0 0,1 0 0,0 0 0,1 1 0,0-1 0,0 0 0,4-9 0,-5 15 0,-1 1 0,1-1 0,-1 1 0,1 0 0,0-1 0,0 1 0,0 0 0,0 0 0,0-1 0,0 1 0,0 0 0,0 0 0,0 0 0,0 0 0,1 0 0,-1 0 0,0 1 0,1-1 0,-1 0 0,1 1 0,-1-1 0,1 1 0,-1-1 0,1 1 0,-1 0 0,1 0 0,-1-1 0,1 1 0,-1 0 0,1 0 0,0 1 0,-1-1 0,1 0 0,-1 0 0,1 1 0,-1-1 0,1 1 0,-1 0 0,0-1 0,1 1 0,-1 0 0,0 0 0,1-1 0,1 3 0,2 1 0,-1 0 0,1 0 0,-1 1 0,0-1 0,0 1 0,-1 0 0,0 0 0,0 0 0,0 0 0,0 0 0,3 12 0,19 73 0,-14-44 0,10 7-1365,-9-34-5461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0:32.7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24575,'11'1'0,"0"0"0,-1 1 0,1 0 0,-1 0 0,0 1 0,0 1 0,0 0 0,0 0 0,0 1 0,-1 0 0,17 12 0,7 9 0,50 50 0,-53-48 0,5 9-341,0 2 0,-3 1-1,50 81 1,-71-103-6485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0:33.1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0 388 24575,'2'-7'0,"0"0"0,0 1 0,1-1 0,0 0 0,0 1 0,1 0 0,0 0 0,0 0 0,7-8 0,0-2 0,-10 15 0,98-135 0,-88 123 0,1 1 0,0 0 0,1 0 0,0 1 0,0 1 0,1 0 0,27-13 0,70-28-1365,-94 43-5461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0:33.4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0 304 24575,'5'0'0,"7"0"0,7 0 0,0-5 0,1-2 0,-1 1-8191</inkml:trace>
  <inkml:trace contextRef="#ctx0" brushRef="#br0" timeOffset="1">30 60 24575,'0'-5'0,"11"-2"0,2-5 0,6-1 0,4 3 0,3 2 0,-3 4-8191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0:34.2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24575,'0'497'0,"-2"-607"0,5-128 0,-3 234 0,0 1 0,1-1 0,0 0 0,-1 0 0,1 0 0,1 0 0,-1 1 0,0-1 0,1 0 0,0 1 0,0-1 0,0 1 0,0 0 0,1 0 0,-1 0 0,1 0 0,0 0 0,-1 0 0,1 1 0,1-1 0,-1 1 0,0 0 0,1 0 0,-1 0 0,1 0 0,-1 1 0,7-2 0,4 0 0,0 0 0,1 2 0,-1-1 0,1 2 0,-1 0 0,18 3 0,-9-2 0,0 2 0,-1 0 0,1 2 0,-1 0 0,0 2 0,30 13 0,-44-17 0,-1 1 0,1 0 0,-1 1 0,0-1 0,0 1 0,-1 1 0,1-1 0,-1 1 0,-1 0 0,1 0 0,-1 1 0,0 0 0,0 0 0,-1 0 0,0 0 0,0 1 0,-1 0 0,0 0 0,0 0 0,2 12 0,-3-10 0,-1-1 0,0 1 0,0-1 0,-1 1 0,0 0 0,-1-1 0,0 1 0,-1-1 0,0 1 0,0-1 0,-1 0 0,0 0 0,0 0 0,-6 9 0,5-12 0,-1 1 0,0 0 0,0-1 0,-1 0 0,0 0 0,0 0 0,0-1 0,0 0 0,-1 0 0,0-1 0,0 0 0,-1 0 0,1-1 0,-1 1 0,1-2 0,-15 4 0,1 0 0,-1-1 0,-1-2 0,1 0 0,0-1 0,-1-2 0,1 0 0,-1-1 0,1-1 0,-34-8 0,54 9-45,0 1-1,0-1 1,-1 0-1,1 1 1,0-1-1,0 0 1,0 0-1,0 0 1,0 0-1,0-1 1,1 1-1,-1-1 1,0 1-1,1-1 1,-1 1-1,1-1 1,-1 0-1,1 0 1,0 0-1,0 1 1,0-1-1,0-1 1,0 1-1,0 0 0,0 0 1,1 0-1,-1 0 1,1 0-1,-1-5 1,8-9-6781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0:34.9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 88 24575,'2'1'0,"0"0"0,0 0 0,0 0 0,-1 0 0,1 0 0,0 0 0,0 1 0,-1-1 0,1 0 0,0 1 0,-1 0 0,0-1 0,1 1 0,-1 0 0,0-1 0,0 1 0,0 0 0,0 0 0,0 0 0,1 3 0,15 44 0,-12-30 0,-1 1 0,-1 1 0,0-1 0,-1 0 0,-2 1 0,0-1 0,-1 1 0,-1-1 0,-5 23 0,7-41 0,-1 0 0,1-1 0,-1 1 0,1 0 0,-1 0 0,0-1 0,0 1 0,0 0 0,0-1 0,0 1 0,0-1 0,-1 1 0,1-1 0,0 0 0,-1 0 0,-1 2 0,2-3 0,0 1 0,0-1 0,0 0 0,1 0 0,-1 0 0,0 0 0,0 0 0,0 0 0,0 0 0,1 0 0,-1 0 0,0 0 0,0-1 0,0 1 0,0 0 0,1 0 0,-1-1 0,0 1 0,0-1 0,1 1 0,-1 0 0,0-1 0,1 0 0,-2 0 0,-2-3 0,1 0 0,-1 0 0,1-1 0,0 1 0,0-1 0,0 0 0,1 0 0,0 0 0,-3-8 0,-1-11 0,0-1 0,2 0 0,-3-35 0,7 47 0,-1 1 0,1-1 0,1 0 0,1 0 0,0 1 0,0-1 0,1 1 0,7-20 0,-6 26 0,0 1 0,0-1 0,1 1 0,-1 0 0,1 0 0,0 0 0,1 1 0,-1 0 0,1 0 0,0 0 0,0 1 0,0-1 0,0 2 0,1-1 0,-1 1 0,12-3 0,13-3 0,2 1 0,32-3 0,-64 10 0,5 0 0,1 0 0,-1 0 0,1 1 0,-1 0 0,0 0 0,1 1 0,-1-1 0,0 1 0,0 1 0,0-1 0,0 1 0,-1 0 0,1 1 0,-1-1 0,0 1 0,0 0 0,0 0 0,7 8 0,-8-8 0,0 0 0,-1 0 0,0 0 0,0 0 0,0 1 0,0-1 0,-1 1 0,1-1 0,-1 1 0,0 0 0,-1 0 0,1 0 0,-1 0 0,0 0 0,0 1 0,-1-1 0,1 0 0,-1 0 0,0 1 0,-1-1 0,1 0 0,-1 0 0,-2 8 0,2-12 0,0 1 0,0 0 0,0 0 0,-1-1 0,1 1 0,0-1 0,-1 1 0,1-1 0,-1 1 0,1-1 0,-1 0 0,0 0 0,1 0 0,-1 0 0,0 0 0,0 0 0,0 0 0,0-1 0,-3 2 0,4-2 0,0 0 0,0 0 0,0 1 0,-1-1 0,1 0 0,0 0 0,0 0 0,0 0 0,0 0 0,0 0 0,0-1 0,-1 1 0,1 0 0,0-1 0,0 1 0,0 0 0,0-1 0,0 1 0,0-1 0,0 0 0,0 1 0,0-1 0,0 0 0,1 1 0,-1-1 0,0 0 0,0 0 0,1 0 0,-1 0 0,0 0 0,1 0 0,-1 0 0,1 0 0,-1 0 0,1 0 0,-1-1 0,1 1 0,0 1 0,0-1 0,0 1 0,0-1 0,0 1 0,0-1 0,0 1 0,0-1 0,0 1 0,0-1 0,0 0 0,0 1 0,0-1 0,0 1 0,0-1 0,1 1 0,-1-1 0,0 1 0,0-1 0,1 1 0,-1-1 0,0 1 0,1 0 0,-1-1 0,0 1 0,1-1 0,-1 1 0,1 0 0,-1-1 0,0 1 0,1 0 0,-1 0 0,2-1 0,22-3 0,24 12 0,-43-5 0,0-1 0,0 0 0,0 1 0,0 0 0,-1 1 0,1-1 0,-1 1 0,0-1 0,0 1 0,0 0 0,-1 1 0,1-1 0,-1 1 0,0-1 0,0 1 0,-1 0 0,0 0 0,1 1 0,-2-1 0,4 10 0,-5-10 0,1-1 0,-1 0 0,1 1 0,-1-1 0,0 0 0,-1 0 0,1 1 0,-1-1 0,0 0 0,0 0 0,0 1 0,0-1 0,-1 0 0,0 0 0,0-1 0,0 1 0,0 0 0,0-1 0,-1 1 0,0-1 0,0 0 0,0 1 0,0-2 0,0 1 0,0 0 0,-1 0 0,-3 1 0,-10 5-227,0-1-1,-1 0 1,0-1-1,0-1 1,-24 4-1,14-4-6598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0:37.0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0 155 24575,'1'-3'0,"-1"0"0,1 0 0,0 1 0,0-1 0,0 0 0,0 1 0,1-1 0,-1 1 0,1-1 0,-1 1 0,1 0 0,0-1 0,0 1 0,0 0 0,0 0 0,0 1 0,1-1 0,-1 0 0,3-1 0,49-27 0,-53 30 0,28-10 0,0 0 0,0 2 0,1 1 0,1 2 0,-1 1 0,1 1 0,35 1 0,69-7 0,-32-2-682,119 4-1,-193 7-6143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0:37.4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31 24575,'0'-1'0,"1"0"0,-1-1 0,1 1 0,0 0 0,-1-1 0,1 1 0,0 0 0,0 0 0,0 0 0,0 0 0,0-1 0,0 1 0,0 1 0,0-1 0,0 0 0,0 0 0,1 0 0,-1 1 0,0-1 0,1 0 0,-1 1 0,0-1 0,1 1 0,-1 0 0,1-1 0,-1 1 0,3 0 0,46-6 0,-44 6 0,13-1 0,0 1 0,0 1 0,-1 1 0,1 1 0,0 0 0,-1 2 0,0 0 0,0 1 0,0 0 0,0 2 0,-1 0 0,-1 1 0,1 0 0,-2 2 0,1 0 0,-1 0 0,-1 2 0,0 0 0,-1 0 0,0 1 0,13 20 0,-20-26 0,0 1 0,0 0 0,-1 0 0,-1 0 0,1 1 0,-1-1 0,3 14 0,-6-20 0,-1 0 0,0 0 0,0-1 0,0 1 0,-1 0 0,1 0 0,-1 0 0,1-1 0,-1 1 0,0 0 0,0 0 0,0-1 0,0 1 0,-1-1 0,1 1 0,-1-1 0,1 0 0,-1 1 0,0-1 0,0 0 0,0 0 0,0 0 0,0 0 0,0-1 0,-1 1 0,1 0 0,-1-1 0,1 0 0,-1 0 0,0 0 0,-2 1 0,-15 6 0,0-1 0,-39 8 0,41-11 0,1 0 0,-1 1 0,1 1 0,1 0 0,-18 10 0,-57 48-253,70-48-859,2-2-5714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0:42.9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0 24575,'-1'13'0,"2"-3"0,18-4 0,55 0 0,136-7 0,-82-1 0,-51 0 0,89 5 0,-141 1-1365,-5 3-5461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0:43.4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24575,'28'0'0,"-1"1"0,1 1 0,39 9 0,-53-7 0,-1 0 0,1 1 0,-1 0 0,0 1 0,0 0 0,0 2 0,-1-1 0,17 15 0,21 17 0,-26-23 0,-2 1 0,-1 2 0,0 0 0,26 31 0,-45-47 0,0 0 0,-1-1 0,1 1 0,0 0 0,-1 1 0,0-1 0,1 0 0,-1 0 0,-1 0 0,1 1 0,0-1 0,-1 0 0,0 1 0,1-1 0,-1 1 0,-1-1 0,1 0 0,0 1 0,-1-1 0,0 1 0,0-1 0,0 0 0,0 0 0,0 0 0,-1 0 0,1 1 0,-1-2 0,0 1 0,0 0 0,0 0 0,0-1 0,0 1 0,-4 2 0,-10 10 0,0-2 0,-1 1 0,0-2 0,-27 14 0,5-2 0,-28 12 0,55-32 0,0 2 0,1-1 0,-1 2 0,1 0 0,1 0 0,-18 15 0,25-18-151,1-1-1,-1 1 0,1-1 0,0 1 1,0 0-1,0 0 0,1 0 1,-2 6-1,-2 11-6674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0:59.0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70 24575,'1'0'0,"-1"0"0,1 0 0,0 0 0,0 0 0,0 0 0,0-1 0,-1 1 0,1 0 0,0-1 0,0 1 0,0 0 0,-1-1 0,1 1 0,0-1 0,-1 1 0,1-1 0,0 0 0,-1 1 0,1-1 0,-1 0 0,1 1 0,-1-1 0,1 0 0,-1 0 0,0 1 0,1-1 0,-1-1 0,7-28 0,-1 4 0,-5 26 0,-1 0 0,1 0 0,-1 0 0,0 0 0,1 0 0,-1 1 0,1-1 0,-1 0 0,1 0 0,-1 0 0,1 0 0,-1 1 0,1-1 0,-1 0 0,0 0 0,1 1 0,-1-1 0,0 0 0,1 1 0,-1-1 0,0 0 0,1 1 0,-1-1 0,0 0 0,0 1 0,1-1 0,-1 1 0,0-1 0,0 1 0,0-1 0,0 0 0,1 1 0,-1-1 0,0 1 0,0-1 0,0 1 0,0-1 0,0 1 0,7 21 0,18 90 0,-6 1 0,-4 1 0,0 135 0,-14-225-273,1 0 0,1-1 0,1 1 0,8 26 0,-8-38-6553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17.830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24575,'2'18'0,"0"0"0,1-1 0,1 1 0,0-1 0,2 0 0,0-1 0,0 1 0,2-1 0,0 0 0,1-1 0,0 0 0,1 0 0,1-1 0,0-1 0,1 1 0,0-2 0,20 16 0,-30-26 0,0-1 0,0 1 0,0 0 0,1-1 0,-1 0 0,0 1 0,1-1 0,-1 0 0,0 0 0,1 0 0,-1-1 0,1 1 0,0-1 0,-1 1 0,1-1 0,-1 0 0,1 0 0,0 0 0,-1 0 0,1 0 0,0-1 0,2 0 0,-3 0 0,1-1 0,-1 1 0,0-1 0,0 0 0,0 0 0,0 0 0,0 0 0,0 0 0,0 0 0,-1-1 0,1 1 0,-1 0 0,0-1 0,0 1 0,1-1 0,-2 0 0,1 1 0,0-1 0,0 0 0,-1 0 0,1-3 0,3-58-1365,-4 35-5461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0:59.5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2 189 24575,'0'-28'0,"-1"16"0,0 0 0,2 0 0,-1 0 0,2 0 0,-1 0 0,5-15 0,-4 24 0,0-1 0,-1 1 0,1-1 0,0 1 0,1 0 0,-1 0 0,1 0 0,-1 0 0,1 0 0,0 0 0,0 1 0,0 0 0,0-1 0,1 1 0,-1 0 0,0 0 0,1 1 0,0-1 0,-1 1 0,1 0 0,0 0 0,0 0 0,6 0 0,-4-1 0,0 1 0,0 0 0,0 0 0,0 1 0,0 0 0,0 0 0,0 1 0,0-1 0,0 1 0,0 0 0,0 1 0,9 3 0,-11-3 0,-1 0 0,0 1 0,0-1 0,0 1 0,0-1 0,-1 1 0,1 0 0,0 0 0,-1 0 0,0 1 0,0-1 0,0 0 0,0 1 0,-1 0 0,1-1 0,-1 1 0,0 0 0,0 0 0,0-1 0,0 7 0,0-1 0,0-1 0,0 1 0,0 0 0,-1-1 0,-1 1 0,0-1 0,0 1 0,0 0 0,-1-1 0,0 0 0,-6 13 0,2-9 0,-1 0 0,0 0 0,-1 0 0,0-1 0,-1 0 0,-12 11 0,20-21 0,0 0 0,1 0 0,-1 0 0,0 0 0,1 0 0,-1 0 0,1 0 0,-1 0 0,1 0 0,0 0 0,-1 0 0,1 1 0,0-1 0,0 0 0,0 0 0,0 0 0,0 0 0,0 1 0,0-1 0,0 0 0,1 0 0,-1 0 0,0 0 0,1 0 0,-1 0 0,0 0 0,1 0 0,0 1 0,-1-1 0,1-1 0,-1 1 0,1 0 0,0 0 0,0 0 0,1 1 0,37 32 0,-24-22 0,-9-6 0,0 0 0,-1 1 0,0 0 0,0 0 0,-1 1 0,0-1 0,0 1 0,-1 0 0,0 0 0,0 0 0,-1 0 0,0 0 0,-1 1 0,2 10 0,-2-7 0,0-1 0,-1 1 0,0 0 0,-1 0 0,-1 0 0,1-1 0,-2 1 0,1-1 0,-9 21 0,9-29 0,0 0 0,0 0 0,0 0 0,0 0 0,0-1 0,-1 1 0,1-1 0,-1 0 0,0 0 0,0 0 0,0 0 0,0 0 0,0 0 0,0-1 0,0 0 0,-6 2 0,-61 12 0,35-9 0,9 0-1365,3-2-5461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1:00.3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303 2 24575,'0'0'0,"0"0"0,0 0 0,0 1 0,-1-1 0,1 0 0,0 0 0,0 0 0,0 0 0,0 0 0,0 0 0,0 0 0,0 0 0,0 0 0,0 0 0,0 1 0,0-1 0,-1 0 0,1 0 0,0 0 0,0 0 0,0 0 0,0 0 0,0 0 0,0 0 0,0 0 0,-1 0 0,1 0 0,0 0 0,0 0 0,0 0 0,0 0 0,0 0 0,0 0 0,0 0 0,-1 0 0,1 0 0,0 0 0,0 0 0,0 0 0,0 0 0,0-1 0,0 1 0,0 0 0,0 0 0,0 0 0,-1 0 0,1 0 0,0 0 0,0 0 0,0 0 0,0 0 0,0 0 0,0-1 0,0 1 0,0 0 0,0 0 0,0 0 0,0 0 0,0 0 0,0 0 0,0 0 0,0-1 0,0 1 0,0 0 0,0 0 0,0 0 0,0 0 0,0 0 0,0 0 0,-11 12 0,-10 18 0,-148 269 0,121-211 0,8-14-1365,31-53-5461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1:02.7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 0 24575,'-2'80'0,"-1"-31"0,3-1 0,1 0 0,3 0 0,15 78 0,-12-101 0,1-1 0,23 47 0,-22-60-1365,-2-6-5461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1:03.0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19 24575,'1'-1'0,"-1"0"0,0 0 0,1 0 0,-1 0 0,1 0 0,-1 0 0,1 0 0,-1 1 0,1-1 0,-1 0 0,1 0 0,0 1 0,0-1 0,-1 0 0,1 1 0,0-1 0,0 0 0,0 1 0,0-1 0,0 1 0,0-1 0,-1 1 0,1 0 0,0 0 0,0-1 0,0 1 0,0 0 0,0 0 0,1 0 0,-1 0 0,0 0 0,0 0 0,0 0 0,0 0 0,0 0 0,0 1 0,0-1 0,0 0 0,0 1 0,-1-1 0,1 1 0,0-1 0,0 1 0,0-1 0,0 1 0,0-1 0,-1 1 0,1 0 0,0 0 0,1 1 0,6 14 0,0 0 0,-1 0 0,-1 1 0,0 0 0,-2 1 0,0-1 0,3 25 0,5 21 0,9 5 0,49 115 0,-46-126 0,-5 3-1365,-14-33-5461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1:06.9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24575,'2'4'0,"-1"-1"0,1 1 0,0 0 0,0 0 0,1-1 0,-1 1 0,1-1 0,-1 0 0,1 0 0,0 0 0,5 4 0,2 3 0,113 115 0,-76-81 0,-2 2 0,-3 2 0,43 62 0,-79-102-67,9 14-149,0 2-1,-1-1 1,-2 2 0,0 0-1,10 33 1,-16-33-6610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1:07.2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24575,'9'1'0,"0"0"0,-1 0 0,0 1 0,1 0 0,-1 0 0,0 1 0,0 0 0,0 0 0,0 1 0,-1 0 0,14 10 0,6 7 0,41 40 0,-29-24 0,-4-3 0,-2 1 0,-1 2 0,-2 1 0,-2 1 0,37 68 0,-54-84-1365,-3-2-5461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1:07.6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1 378 24575,'0'-5'0,"5"-7"0,2-7 0,5 1 0,0-3 0,-1-3 0,2-2 0,4-2 0,-1-1 0,-3-2 0,2 0 0,-2 0 0,2 5 0,-2 2 0,3 5 0,-2 0 0,-3 4-8191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1:08.0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469 0 24575,'-1'8'0,"0"0"0,0 0 0,0 0 0,-1-1 0,-1 1 0,1-1 0,-1 0 0,0 1 0,-1-1 0,0-1 0,0 1 0,-9 11 0,-8 7 0,-44 41 0,18-20 0,-171 177 0,157-154-1365,47-51-5461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1:13.4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0 278 24575,'61'-88'0,"-22"14"0,-29 52 0,1 0 0,1 1 0,17-23 0,-29 44 0,0 0 0,1-1 0,-1 1 0,0-1 0,0 1 0,0 0 0,1-1 0,-1 1 0,0 0 0,0-1 0,1 1 0,-1 0 0,0-1 0,1 1 0,-1 0 0,0 0 0,1-1 0,-1 1 0,0 0 0,1 0 0,-1 0 0,1 0 0,-1-1 0,0 1 0,1 0 0,-1 0 0,1 0 0,-1 0 0,1 0 0,-1 0 0,0 0 0,1 0 0,-1 0 0,1 0 0,-1 0 0,1 1 0,-1-1 0,0 0 0,1 0 0,-1 0 0,0 0 0,1 1 0,7 22 0,-6 38 0,-2-56 0,2 53 0,10 60 0,2 48 0,-13-137 0,0 0 0,2 0 0,10 49 0,-4-27-1365,-6-28-5461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1:14.0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24575,'2'5'0,"0"0"0,1 0 0,0 0 0,0 0 0,0-1 0,0 1 0,0-1 0,1 0 0,7 7 0,-3-3 0,8 10 0,29 29 0,-2 3 0,-2 2 0,-3 1 0,36 65 0,10 19-1365,-76-119-5461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18.18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30 24575,'34'-12'0,"-4"1"0,-21 9 0,1 0 0,0 1 0,-1 0 0,1 1 0,-1 0 0,1 0 0,0 1 0,-1 1 0,1 0 0,-1 0 0,13 5 0,-16-5 0,-1 1 0,0 0 0,1 1 0,-1-1 0,-1 1 0,1 0 0,-1 0 0,1 1 0,-1-1 0,0 1 0,-1 0 0,1 0 0,-1 0 0,0 1 0,0-1 0,-1 1 0,1-1 0,-1 1 0,1 6 0,-1-4 0,0-1 0,-1 1 0,0-1 0,0 1 0,0-1 0,-1 1 0,0-1 0,-1 1 0,0-1 0,0 1 0,0-1 0,-1 1 0,0-1 0,-4 9 0,4-13 0,0 1 0,0-1 0,0 0 0,0 0 0,0-1 0,-1 1 0,1 0 0,-1-1 0,0 1 0,0-1 0,0 0 0,0 0 0,0 0 0,0 0 0,-1-1 0,1 1 0,-1-1 0,1 0 0,-1 0 0,1 0 0,-1 0 0,1-1 0,-1 0 0,0 1 0,1-1 0,-1-1 0,0 1 0,1 0 0,-1-1 0,0 0 0,-3-1 0,2 1 7,1-1 0,0 1 0,0-1 0,1 0 0,-1-1 1,0 1-1,1 0 0,-1-1 0,1 0 0,0 0 0,-1 0 0,2 0 0,-1-1 0,0 1 0,1-1 0,-4-5 0,-1-4-304,1 1 0,1-1 0,0 0 0,-3-13 0,2 2-6529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1:16.5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309 1 24575,'6'21'0,"-6"-21"0,1 1 0,-1 0 0,1-1 0,-1 1 0,1 0 0,-1 0 0,0 0 0,1-1 0,-1 1 0,0 0 0,0 0 0,0 0 0,0 0 0,0-1 0,1 1 0,-1 0 0,-1 0 0,1 0 0,0 0 0,0 0 0,0-1 0,0 1 0,-1 0 0,1 0 0,0 0 0,-1-1 0,1 1 0,0 0 0,-1 0 0,1-1 0,-1 1 0,0 0 0,1-1 0,-1 1 0,1 0 0,-1-1 0,0 1 0,0-1 0,1 1 0,-1-1 0,0 0 0,0 1 0,1-1 0,-1 0 0,0 1 0,0-1 0,0 0 0,0 0 0,1 0 0,-3 0 0,-48 14 0,41-13 0,1 1 0,-1 1 0,1 0 0,-1 0 0,1 0 0,0 1 0,0 1 0,-13 9 0,10-4 0,1 1 0,0 0 0,0 1 0,1 0 0,1 1 0,0 0 0,0 0 0,2 1 0,0 0 0,0 1 0,1-1 0,-5 23 0,2-1 0,1 1 0,3 0 0,0 0 0,2 43 0,4-69 0,0 0 0,1 0 0,0-1 0,0 1 0,2-1 0,-1 0 0,1 0 0,1 0 0,-1 0 0,2 0 0,-1-1 0,1 0 0,1-1 0,13 15 0,-4-5 0,2-2 0,0 0 0,0 0 0,2-2 0,33 19 0,-41-27 0,1 0 0,0-2 0,0 1 0,0-1 0,0-1 0,1-1 0,-1 0 0,1 0 0,0-1 0,-1-1 0,1-1 0,0 0 0,25-5 0,-32 5 0,-1 0 0,1-1 0,-1 0 0,0 0 0,0-1 0,0 0 0,0 0 0,-1 0 0,1 0 0,-1-1 0,0 0 0,0 0 0,0-1 0,0 1 0,-1-1 0,0 0 0,0 0 0,0 0 0,-1-1 0,1 0 0,-1 1 0,-1-1 0,1 0 0,-1 0 0,0-1 0,0 1 0,-1 0 0,0-1 0,0 1 0,0-12 0,-1 13 0,0 0 0,0 0 0,0 0 0,-1 0 0,0 0 0,0 0 0,-1 0 0,1 1 0,-1-1 0,0 0 0,0 1 0,0-1 0,-1 1 0,0-1 0,1 1 0,-2 0 0,-3-4 0,1 3 0,1 1 0,0 0 0,-1 1 0,0-1 0,0 1 0,0 0 0,0 1 0,-1-1 0,1 1 0,-1 0 0,-10-1 0,-1 1 0,-1 1 0,0 1 0,1 0 0,-1 1 0,1 1 0,-1 1 0,1 1 0,-27 8 0,43-11-54,-1 0-1,0-1 0,1 1 1,-1 0-1,0 1 1,1-1-1,-1 0 0,1 1 1,0 0-1,-1-1 1,1 1-1,0 0 0,0 0 1,0 0-1,0 0 0,1 1 1,-1-1-1,0 0 1,1 1-1,0-1 0,0 1 1,-1 0-1,1-1 1,0 4-1,0 14-6771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1:29.0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24575,'0'7'0,"0"0"0,1 0 0,0 0 0,0 0 0,0 0 0,1 0 0,0 0 0,1 0 0,-1-1 0,1 1 0,8 11 0,-5-9 0,2 0 0,-1-1 0,1 0 0,0-1 0,0 0 0,1 0 0,10 6 0,20 16 0,-2 1 0,-2 2 0,-1 1 0,-1 2 0,-2 1 0,52 79 0,-57-63-1365,-18-28-5461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1:29.8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1 758 24575,'7'-9'0,"0"-1"0,-1 0 0,9-20 0,28-84 0,-4-3 0,-6-1 0,21-146 0,-53 257 0,0 0 0,1 0 0,0 0 0,0 1 0,1-1 0,-1 0 0,1 1 0,1 0 0,3-7 0,-6 12 0,0 0 0,0 0 0,0 0 0,0 0 0,0 0 0,0 1 0,0-1 0,1 0 0,-1 0 0,0 1 0,0-1 0,1 1 0,-1-1 0,0 1 0,1-1 0,-1 1 0,0 0 0,1 0 0,-1 0 0,2 0 0,0 0 0,0 1 0,-1 0 0,1 0 0,0 0 0,-1 0 0,1 0 0,-1 0 0,0 1 0,1 0 0,-1-1 0,0 1 0,0 0 0,0 0 0,2 2 0,6 10 0,0 0 0,-1 0 0,-1 1 0,-1 0 0,12 30 0,-2-4 0,36 75 0,100 162 0,-37-119 0,-115-159 0,-1 1 0,1-1 0,-1 0 0,0 1 0,1-1 0,-1 0 0,0 1 0,1-1 0,-1 1 0,0-1 0,0 1 0,1-1 0,-1 0 0,0 1 0,0-1 0,0 1 0,0-1 0,1 1 0,-1-1 0,0 1 0,0-1 0,0 1 0,0 0 0,0-1 0,0 1 0,0-1 0,-1 1 0,1-1 0,0 1 0,0-1 0,0 0 0,0 1 0,-1-1 0,1 1 0,0-1 0,0 1 0,-1-1 0,0 1 0,-22 3 0,-31-11 0,-233-39 0,285 46 0,-58-6-1365,33 5-5461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1:30.3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59 24575,'0'-5'0,"5"-2"0,7 0 0,7 2 0,5 1 0,4 1 0,2 2 0,1 1 0,1 0 0,0 0 0,0 0 0,-1-5 0,0-1 0,0-1 0,0 2 0,-5 2-8191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1:30.7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24575,'40'0'0,"-9"-1"0,0 1 0,60 9 0,-83-8 0,0 1 0,-1 0 0,1 0 0,-1 1 0,1 0 0,-1 0 0,0 0 0,0 1 0,-1 0 0,1 1 0,-1-1 0,0 1 0,0 1 0,0-1 0,-1 1 0,9 11 0,-13-16 0,0 1 0,-1-1 0,1 1 0,0-1 0,-1 1 0,1-1 0,-1 1 0,1-1 0,-1 1 0,0 0 0,1-1 0,-1 1 0,0 0 0,0-1 0,0 1 0,0-1 0,-1 1 0,1 0 0,0-1 0,-1 1 0,1-1 0,-1 1 0,0-1 0,1 1 0,-1-1 0,0 1 0,0-1 0,0 1 0,0-1 0,0 0 0,0 0 0,0 0 0,0 0 0,-1 0 0,1 0 0,0 0 0,-1 0 0,-2 1 0,-7 5 0,0-2 0,-1 1 0,1-1 0,-14 3 0,10-3 0,-26 9 0,25-9 0,-1 0 0,-30 16 0,31-8-1365,4 1-5461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9:42.7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217 0 24575,'-1'7'0,"-1"-1"0,1 0 0,-1 0 0,0 0 0,0 0 0,-1 0 0,-5 9 0,-35 57 0,11-20 0,12-16 0,3 0 0,1 2 0,1 0 0,3 0 0,1 1 0,1 1 0,3 0 0,1 0 0,2 1 0,2-1 0,4 57 0,-2-94-105,0-2 39,0 1-1,0-1 1,0 1 0,0 0-1,0-1 1,1 1 0,-1-1-1,0 1 1,1-1 0,-1 1-1,1-1 1,0 1 0,0-1 0,-1 0-1,1 1 1,0-1 0,0 0-1,2 2 1,4-3-6760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9:43.3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118 84 24575,'0'-3'0,"0"-1"0,0 1 0,0 0 0,1-1 0,-1 1 0,1-1 0,0 1 0,0 0 0,0 0 0,0-1 0,0 1 0,1 0 0,0 0 0,-1 0 0,1 1 0,0-1 0,1 0 0,-1 1 0,3-4 0,-1 3 0,1 1 0,-1 0 0,0 0 0,0 0 0,1 0 0,-1 1 0,1-1 0,0 1 0,-1 0 0,1 1 0,0-1 0,0 1 0,7 0 0,-5 0 0,0 0 0,1 1 0,-1 0 0,0 0 0,0 0 0,0 1 0,0 0 0,0 0 0,0 1 0,-1 0 0,1 0 0,-1 1 0,1-1 0,7 8 0,-10-7 0,0 0 0,0 1 0,0 0 0,0 0 0,-1 0 0,0 0 0,0 1 0,-1-1 0,1 1 0,-1-1 0,0 1 0,-1 0 0,1 0 0,-1 0 0,0 0 0,-1 0 0,1 9 0,-2-6 0,1-1 0,-1 0 0,0 1 0,-1-1 0,0 0 0,0 0 0,-1 1 0,0-2 0,0 1 0,-1 0 0,-4 7 0,6-12 0,0 0 0,0 1 0,-1-1 0,1 0 0,-1 0 0,0-1 0,1 1 0,-1 0 0,-1-1 0,1 0 0,0 0 0,0 0 0,-1 0 0,1 0 0,-1-1 0,0 1 0,1-1 0,-1 0 0,0 0 0,0 0 0,0-1 0,0 1 0,0-1 0,0 0 0,-4-1 0,8 1 0,0 0 0,0 1 0,0-1 0,0 0 0,-1 0 0,1 0 0,0 0 0,0 0 0,0 0 0,0 0 0,-1 0 0,1 0 0,0 0 0,0 0 0,0 0 0,0 0 0,-1 0 0,1 0 0,0 0 0,0 0 0,0 0 0,0 0 0,0 0 0,-1 0 0,1 0 0,0 0 0,0-1 0,0 1 0,0 0 0,0 0 0,-1 0 0,1 0 0,0 0 0,0 0 0,0 0 0,0-1 0,0 1 0,0 0 0,0 0 0,0 0 0,-1 0 0,1 0 0,0-1 0,0 1 0,0 0 0,0 0 0,0 0 0,0 0 0,0-1 0,0 1 0,0 0 0,0 0 0,0 0 0,0 0 0,0-1 0,0 1 0,0 0 0,1 0 0,11-7 0,20-2 0,-28 9 0,1 0 0,-1 0 0,0 0 0,0 1 0,1-1 0,-1 1 0,0 0 0,0 0 0,0 1 0,0-1 0,0 1 0,0 0 0,0 0 0,-1 0 0,1 0 0,-1 1 0,1-1 0,-1 1 0,0 0 0,0 0 0,0 1 0,-1-1 0,1 0 0,-1 1 0,0-1 0,3 6 0,-3-4 0,0 0 0,0 0 0,-1 0 0,0 0 0,0 0 0,0 0 0,-1 1 0,1-1 0,-1 0 0,0 0 0,-1 1 0,1-1 0,-1 0 0,0 0 0,-1 0 0,1 1 0,-1-1 0,0-1 0,0 1 0,0 0 0,-4 5 0,2-5 0,-1 1 0,1-1 0,-1 0 0,0 0 0,0-1 0,0 1 0,-1-1 0,0-1 0,0 1 0,0-1 0,0 0 0,0 0 0,-1 0 0,1-1 0,-1 0 0,1-1 0,-1 1 0,0-1 0,-11 0 0,-1 0 0,0-2 0,0 0 0,0-1 0,1 0 0,-37-11 0,54 13-20,-2-2-47,-1 0 0,-1 1 0,1-1-1,0 1 1,0 1 0,0-1-1,-1 0 1,1 1 0,0 0 0,-1 0-1,1 0 1,0 0 0,0 1 0,-1 0-1,1 0 1,0 0 0,0 0-1,0 1 1,-6 3 0,-3 7-6759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9:43.7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24575,'3'0'0,"0"1"0,0-1 0,-1 1 0,1 0 0,0 0 0,-1 1 0,1-1 0,-1 0 0,1 1 0,-1 0 0,0-1 0,1 1 0,-1 0 0,0 0 0,0 0 0,2 4 0,30 42 0,-29-40 0,158 217 0,-153-214-91,0 0 0,-1 1 0,-1 0 0,0 0 0,0 1 0,-1 0 0,-1 0 0,0 1 0,-1 0 0,-1 0 0,0 0 0,0 1 0,-2-1 0,2 16 0,-4-4-6735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9:44.5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1 671 24575,'0'1'0,"0"0"0,1 0 0,-1 0 0,1 0 0,0 0 0,-1 0 0,1 0 0,0 0 0,0-1 0,0 1 0,-1 0 0,1 0 0,0-1 0,0 1 0,0-1 0,0 1 0,0-1 0,0 1 0,0-1 0,0 1 0,0-1 0,1 0 0,-1 1 0,2-1 0,29 4 0,-24-5 0,-1 0 0,0-1 0,0 0 0,0 0 0,0-1 0,0 1 0,0-2 0,0 1 0,-1-1 0,0 0 0,0 0 0,0-1 0,6-6 0,12-11 0,33-40 0,-53 57 0,45-59 0,43-71 0,-50 70 0,59-71 0,-87 120 0,66-70 0,-75 80 0,1 1 0,1 0 0,-1 0 0,1 0 0,0 1 0,0-1 0,1 2 0,-1-1 0,1 1 0,-1 1 0,11-3 0,-15 5 0,-1 0 0,1 0 0,0 0 0,0 0 0,0 1 0,-1 0 0,1-1 0,0 1 0,0 0 0,-1 0 0,1 0 0,-1 1 0,1-1 0,-1 1 0,0-1 0,1 1 0,-1 0 0,0 0 0,0 0 0,0 0 0,0 0 0,-1 0 0,1 1 0,-1-1 0,1 1 0,-1-1 0,1 4 0,5 9 0,0 1 0,-1 0 0,4 22 0,-6-24 0,136 394 0,-121-361 0,-6-17 0,15 52 0,-27-81 0,-1 1 0,1-1 0,-1 1 0,0 0 0,0-1 0,0 1 0,0-1 0,0 1 0,0-1 0,0 1 0,-1 0 0,1-1 0,0 1 0,-1-1 0,1 1 0,-1-1 0,0 0 0,1 1 0,-1-1 0,0 1 0,0-1 0,-2 2 0,1-1 0,-1 0 0,0 0 0,1 0 0,-1-1 0,0 1 0,0-1 0,0 0 0,0 1 0,0-1 0,-6 1 0,-7 0 0,-1 0 0,0-1 0,-24-2 0,30 1 0,-25-1 0,-1-1 0,1-2 0,1-1 0,-1-2 0,1-2 0,0-1 0,1-1 0,-57-28 0,30 4-12,42 23-259,-1 1 1,0 1-1,0 0 1,-29-8-1,27 13-6555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9:45.5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640 24 24575,'0'-1'0,"0"-1"0,-1 1 0,1 0 0,0 0 0,-1 0 0,0 0 0,1 0 0,-1 0 0,1 0 0,-1 0 0,0 0 0,0 0 0,1 0 0,-1 0 0,0 0 0,0 0 0,0 1 0,0-1 0,0 0 0,0 1 0,0-1 0,0 1 0,0-1 0,-1 1 0,1 0 0,0-1 0,0 1 0,0 0 0,-1 0 0,1 0 0,0 0 0,0 0 0,-2 0 0,-2 0 0,1 0 0,-1 0 0,1 0 0,-1 0 0,1 1 0,-1 0 0,1 0 0,-6 2 0,-6 8 0,-1 0 0,2 0 0,-1 2 0,2 0 0,0 1 0,0 0 0,1 1 0,-16 25 0,-28 30 0,-144 129 123,70-72-1611,105-100-5338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18.512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24575,'9'12'0,"-2"0"0,1 0 0,-1 0 0,-1 1 0,0-1 0,-1 2 0,4 15 0,0-2 0,2 2 0,20 39 0,-27-60 0,1-1 0,0 1 0,0-1 0,0 0 0,1 0 0,0-1 0,0 0 0,1 0 0,13 9 0,-19-14 0,0-1 0,0 1 0,0-1 0,1 0 0,-1 0 0,0 1 0,1-1 0,-1 0 0,0 0 0,1 0 0,-1 0 0,0 0 0,0 0 0,1-1 0,-1 1 0,0 0 0,0-1 0,1 1 0,-1-1 0,0 1 0,0-1 0,0 1 0,0-1 0,0 0 0,0 0 0,0 0 0,0 1 0,0-1 0,0 0 0,0 0 0,0 0 0,0 0 0,-1-1 0,1 1 0,-1 0 0,1 0 0,-1 0 0,1-1 0,0-1 0,20-57 0,-20 54 0,17-51-1365,-10 34-5461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9:53.7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0 199 24575,'11'5'0,"-5"-2"0,-1-1 0,0 1 0,1-1 0,-1 0 0,1-1 0,0 1 0,7 0 0,3-5 0,1-1 0,-1 0 0,0-2 0,-1 1 0,1-2 0,-1 0 0,0-1 0,-1 0 0,0-1 0,14-12 0,-13 8 0,-1-1 0,0-1 0,-1 0 0,0-1 0,-1 0 0,10-20 0,-9 23 0,-12 27 0,-12 31 0,-51 97 0,-5 16 0,65-154 0,-68 216 0,61-183 0,1 0 0,2 1 0,2 0 0,1 40 0,5 46-1365,-1-98-5461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9:54.2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0 212 24575,'17'0'0,"-1"-1"0,1 0 0,-1-1 0,0-1 0,19-5 0,-25 5 0,0-1 0,-1 0 0,0-1 0,0 0 0,0-1 0,0 0 0,-1 0 0,0-1 0,10-9 0,11-17 0,29-41 0,-47 60 0,-11 13 0,0 0 0,1 1 0,-1-1 0,1 0 0,-1 0 0,1 1 0,-1-1 0,1 0 0,0 1 0,-1-1 0,1 0 0,0 1 0,-1-1 0,1 1 0,0-1 0,0 1 0,-1-1 0,1 1 0,0 0 0,0-1 0,0 1 0,0 0 0,0 0 0,-1 0 0,3-1 0,-2 2 0,-1 0 0,1 0 0,0-1 0,-1 1 0,1 0 0,-1 0 0,1 0 0,-1 0 0,0 0 0,1 0 0,-1-1 0,0 1 0,0 0 0,1 0 0,-1 0 0,0 0 0,0 0 0,0 2 0,-4 52 0,-102 331 0,2-9 0,80-286-1365,18-68-5461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9:57.1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24575,'6'1'0,"-1"0"0,0 1 0,0-1 0,0 1 0,-1 0 0,1 0 0,0 0 0,-1 0 0,1 1 0,-1 0 0,0 0 0,0 0 0,0 1 0,0-1 0,6 9 0,8 9 0,25 38 0,-36-49 0,13 23 0,-2 2 0,-1 0 0,19 57 0,3 7 0,-27-73 0,-2 0 0,-1 1 0,-1 0 0,-1 0 0,-1 1 0,-2-1 0,-1 1 0,0 31 0,-3-29-1365,-1-4-5461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9:57.7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24575,'0'14'0,"1"-1"0,1 0 0,1 1 0,0-1 0,0 0 0,1-1 0,1 1 0,0-1 0,12 21 0,8 7 0,44 54 0,2 3 0,-32-42 0,-23-33 0,-1 0 0,19 38 0,-28-38-1365,-4-1-5461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9:58.0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1 523 24575,'0'-3'0,"1"0"0,-1 0 0,1 0 0,0 1 0,0-1 0,0 0 0,1 1 0,-1-1 0,1 1 0,-1-1 0,1 1 0,0 0 0,0-1 0,2-1 0,34-31 0,-28 28 0,11-11 0,26-22 0,-1-1 0,44-53 0,89-100 0,-154 160-1365,-17 16-5461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9:59.4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509 2 24575,'11'-2'0,"-34"13"0,-33 40 0,20-15 0,-24 21 0,2 3 0,3 2 0,-60 90 0,104-135 0,1 1 0,1 0 0,1 1 0,0 0 0,-9 38 0,-8 22 0,24-76-114,0-1 1,0 1-1,0-1 0,-1 1 0,1-1 1,-1 1-1,1-1 0,-1 0 0,0 0 1,0 0-1,-2 2 0,-5 0-6712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0:04.8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465 66 24575,'0'-2'0,"-1"0"0,1 0 0,0-1 0,-1 1 0,1 0 0,-1 0 0,1 0 0,-1 0 0,0 0 0,0 0 0,0 0 0,0 0 0,0 0 0,0 1 0,-1-1 0,1 0 0,-1 1 0,1-1 0,-1 1 0,-2-2 0,0 0 0,-1 0 0,1 1 0,-1-1 0,0 1 0,0 1 0,0-1 0,0 0 0,-7 0 0,-2 0 0,0 1 0,0 0 0,0 1 0,-1 0 0,-22 4 0,28-2 0,1 1 0,0 0 0,0 0 0,0 1 0,1-1 0,-1 2 0,1-1 0,-10 9 0,-53 50 0,44-39 0,16-13 0,0 0 0,0 0 0,1 1 0,1 0 0,0 0 0,0 1 0,2 0 0,-1 1 0,2 0 0,0-1 0,-4 20 0,4-15 0,2 1 0,0-1 0,2 1 0,0 0 0,0 0 0,2 0 0,1 0 0,5 26 0,-1-28 0,1 1 0,1-1 0,0-1 0,2 1 0,0-1 0,0-1 0,2 0 0,0-1 0,0 0 0,1 0 0,1-1 0,19 13 0,-23-20 0,1-1 0,0 0 0,0 0 0,0-1 0,1-1 0,-1 0 0,1 0 0,0-1 0,0-1 0,0 0 0,0-1 0,-1 0 0,1 0 0,0-2 0,23-4 0,-27 4 0,-1 0 0,1 0 0,-1-1 0,0 0 0,0 0 0,0-1 0,0 0 0,-1 0 0,1 0 0,-1-1 0,8-8 0,-11 10 0,0-1 0,0 0 0,0-1 0,0 1 0,-1 0 0,0-1 0,0 0 0,0 1 0,0-1 0,-1 0 0,0 0 0,0 0 0,0 0 0,0 0 0,-1 0 0,0 0 0,0 0 0,-1-9 0,-1 7 0,-1-1 0,1 0 0,-1 1 0,0 0 0,-1-1 0,0 1 0,0 0 0,0 1 0,-1-1 0,0 1 0,-1 0 0,1 0 0,-1 1 0,0 0 0,-11-8 0,1 1 0,0 2 0,0 0 0,-1 1 0,0 1 0,-29-10 0,20 10-113,7 1 163,-1 1-1,1 0 0,-1 2 1,-30-3-1,46 6-96,1 1 0,-1 0 0,0 0 1,1 0-1,-1 0 0,1 1 0,-1 0 0,1-1 0,-1 1 1,1 0-1,-1 1 0,1-1 0,0 1 0,0-1 0,0 1 0,0 0 1,0 0-1,0 0 0,0 1 0,1-1 0,-1 1 0,1-1 1,-1 1-1,1 0 0,0 0 0,0 0 0,0 0 0,1 0 1,-1 0-1,1 1 0,-2 5 0,-2 13-6779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0:05.4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414 0 24575,'-4'2'0,"0"-1"0,1 1 0,-1 1 0,1-1 0,0 0 0,0 1 0,0-1 0,0 1 0,0 0 0,-4 6 0,-40 49 0,37-46 0,-48 61-111,-183 244-1143,224-291-5572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0:08.4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1 574 24575,'2'-3'0,"0"-1"0,1 1 0,0-1 0,-1 1 0,1 0 0,0 0 0,1 0 0,-1 0 0,1 1 0,-1 0 0,1-1 0,0 1 0,5-2 0,11-8 0,13-16 0,-1 0 0,-2-3 0,51-62 0,-64 69 0,-1-1 0,-1 0 0,-1-1 0,-1-1 0,-1 0 0,12-45 0,9-31 0,-32 93 0,-10 16 0,-10 19 0,13-8 0,0 0 0,2 0 0,0 0 0,0 1 0,-1 31 0,5 95 0,2-82 0,0-17 0,2 1 0,2-1 0,2 0 0,15 44 0,69 170 0,-91-257 0,0 0 0,0 1 0,0-1 0,0 1 0,0-1 0,-1 1 0,0-1 0,1 1 0,-1-1 0,0 1 0,0-1 0,0 1 0,0-1 0,-1 1 0,1-1 0,-1 1 0,1-1 0,-1 1 0,0-1 0,0 0 0,0 1 0,-3 3 0,1-2 0,0-1 0,0 0 0,-1-1 0,1 1 0,-1-1 0,1 1 0,-1-1 0,0 0 0,0 0 0,0 0 0,0-1 0,-6 2 0,-11 1 0,-1 0 0,0-1 0,0-1 0,-24-2 0,32 1 0,0-1 0,-1-1 0,1-1 0,1 0 0,-1 0 0,-19-7 0,32 9 0,1 0 0,-1 0 0,1 0 0,-1 0 0,1 0 0,0 0 0,-1 0 0,1 0 0,-1-1 0,1 1 0,-1 0 0,1 0 0,0 0 0,-1-1 0,1 1 0,0 0 0,-1-1 0,1 1 0,-1 0 0,1 0 0,0-1 0,0 1 0,-1-1 0,1 1 0,0 0 0,0-1 0,-1 1 0,1-1 0,0 1 0,0 0 0,0-1 0,0 1 0,0-1 0,0 1 0,0-1 0,0 1 0,0-1 0,0 1 0,0-1 0,0 1 0,0-1 0,0 0 0,21-13 0,35-2 0,30 8 0,1 4 0,93 7 0,-34 0 0,-109-2 0,-20 0 0,0 0 0,0-1 0,0-1 0,0-1 0,0 0 0,0-1 0,0-1 0,32-11 0,-36 5 98,-13 10-139,0-1 1,0 1-1,0-1 0,0 1 1,1 0-1,-1-1 1,0 1-1,0 0 0,0-1 1,0 1-1,0 0 0,0-1 1,0 1-1,0-1 0,0 1 1,0 0-1,0-1 0,0 1 1,-1 0-1,1-1 1,0 1-1,0 0 0,0-1 1,0 1-1,-1 0 0,1-1 1,0 1-1,0 0 0,-1-1 1,1 1-1,0 0 1,0 0-1,-1 0 0,1-1 1,-1 1-1,-13-8-6785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0:16.9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97 24575,'0'-3'0,"1"-1"0,-1 0 0,0 0 0,1 1 0,0-1 0,0 0 0,0 1 0,0-1 0,1 1 0,-1-1 0,1 1 0,0 0 0,0-1 0,0 1 0,0 0 0,1 0 0,-1 1 0,1-1 0,-1 0 0,1 1 0,0 0 0,0-1 0,1 1 0,-1 0 0,0 1 0,1-1 0,-1 1 0,1-1 0,-1 1 0,1 0 0,6-1 0,11-1 0,1 0 0,-1 1 0,1 2 0,31 2 0,-23-1 0,189 21 0,-192-19 0,62 5-53,20 2 204,-97-8-334,-1 1 0,0 0 0,0 1 0,0 0 1,0 1-1,-1 0 0,15 10 0,-5-1-6643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18.90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3 1 24575,'-2'46'0,"1"49"0,2-89 0,-1 0 0,1 0 0,0 0 0,0 0 0,1 0 0,0 0 0,0 0 0,0-1 0,1 1 0,0-1 0,7 10 0,-9-13 0,1 0 0,-1 0 0,1 0 0,0 0 0,0 0 0,0 0 0,0-1 0,0 1 0,0-1 0,1 0 0,-1 1 0,0-1 0,1 0 0,-1 0 0,1-1 0,-1 1 0,1 0 0,-1-1 0,1 0 0,-1 1 0,1-1 0,0 0 0,-1-1 0,1 1 0,-1 0 0,1-1 0,-1 1 0,1-1 0,-1 0 0,1 1 0,-1-1 0,1-1 0,-1 1 0,0 0 0,0-1 0,1 1 0,-1-1 0,0 1 0,3-4 0,1-1 0,0 0 0,-1-1 0,0 0 0,0 0 0,0 0 0,-1 0 0,0-1 0,0 1 0,0-1 0,3-16 0,23-87 0,-25 104 0,-1 19 0,-1 30 0,-3-31 0,1-6-59,-1 0 0,1 0-1,-1-1 1,1 1-1,1 0 1,-1-1 0,1 1-1,-1-1 1,1 1 0,0-1-1,1 0 1,-1 0 0,1 0-1,0 0 1,0 0-1,0-1 1,0 1 0,1-1-1,0 0 1,-1 0 0,1 0-1,6 3 1,13 3-6767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0:17.4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199 1 24575,'-6'-1'0,"-6"3"0,15 17 0,7 1 0,2 0 0,0-1 0,1 0 0,0-1 0,25 24 0,14 21 0,-37-44 0,-2 1 0,0 0 0,-1 0 0,-1 1 0,-1 1 0,0 0 0,-2 0 0,6 28 0,-13-47 0,-1 0 0,0 0 0,1 0 0,-1 0 0,-1 0 0,1 0 0,0 0 0,-1 0 0,1 0 0,-1 0 0,0 0 0,0-1 0,0 1 0,0 0 0,-1 0 0,1-1 0,-1 1 0,0 0 0,-2 2 0,0-1 0,0 0 0,-1 0 0,1-1 0,-1 1 0,0-1 0,0 0 0,-1 0 0,1-1 0,-8 3 0,-6 1 0,-1-1 0,1-1 0,-1-1 0,-39 1 0,39-4 0,1-2 0,0 0 0,0-1 0,-20-6 0,-9-2 0,43 10-195,-1 0 0,1 1 0,-1-1 0,1 1 0,0 0 0,-11 2 0,-3 3-6631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0:30.6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1 108 24575,'0'-6'0,"-1"-7"0,2 0 0,0-1 0,3-17 0,-4 29 0,1 0 0,-1 0 0,1 0 0,0 0 0,0 0 0,0 0 0,0 0 0,0 1 0,0-1 0,0 0 0,0 1 0,3-4 0,-3 5 0,0-1 0,0 1 0,0-1 0,0 1 0,0 0 0,0-1 0,0 1 0,0 0 0,0 0 0,0 0 0,0-1 0,0 1 0,0 0 0,0 0 0,0 1 0,1-1 0,-1 0 0,0 0 0,0 0 0,0 1 0,0-1 0,0 1 0,0-1 0,0 1 0,-1-1 0,3 2 0,2 2 0,1 0 0,-1 0 0,0 1 0,0-1 0,-1 1 0,0 1 0,1-1 0,-2 1 0,7 10 0,27 63 0,-27-57 0,17 53 0,-3 0 0,-3 2 0,11 85 0,-17-86 0,-4 5-1365,-10-69-5461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0:31.1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47 159 24575,'-1'-5'0,"0"0"0,-1 1 0,1-1 0,-1 0 0,0 0 0,0 1 0,0-1 0,-1 1 0,-4-7 0,4 7 0,0 0 0,0-1 0,0 0 0,1 1 0,0-1 0,0 0 0,0 0 0,-1-9 0,3 12 0,0 0 0,1 0 0,-1 0 0,0 0 0,1 1 0,0-1 0,0 0 0,-1 0 0,1 1 0,0-1 0,0 0 0,0 1 0,1-1 0,-1 1 0,0-1 0,1 1 0,-1 0 0,0 0 0,1-1 0,0 1 0,-1 0 0,1 0 0,0 1 0,-1-1 0,1 0 0,0 0 0,0 1 0,0-1 0,0 1 0,2 0 0,6-4 0,1 1 0,0 1 0,0 0 0,1 0 0,-1 1 0,0 1 0,1 0 0,-1 0 0,21 4 0,-26-3 0,-1 1 0,1-1 0,-1 1 0,1 0 0,-1 0 0,0 1 0,1-1 0,-1 1 0,0 1 0,-1-1 0,1 1 0,-1-1 0,1 1 0,-1 0 0,0 1 0,-1-1 0,1 1 0,-1 0 0,0 0 0,4 8 0,-2-2 0,-2-1 0,1 1 0,-1 0 0,-1 0 0,0 0 0,0 15 0,-1-21 0,-1 0 0,0 1 0,-1-1 0,1 0 0,-1 0 0,0-1 0,0 1 0,-1 0 0,1 0 0,-1 0 0,0-1 0,0 1 0,-1-1 0,1 0 0,-1 1 0,-4 3 0,6-7 0,1-1 0,-1 0 0,0 1 0,1-1 0,-1 1 0,0-1 0,1 1 0,-1 0 0,1-1 0,-1 1 0,1 0 0,0-1 0,-1 1 0,1 0 0,-1-1 0,1 1 0,0 0 0,0 0 0,0 0 0,-1-1 0,1 1 0,0 0 0,0 0 0,0 0 0,0-1 0,0 1 0,0 0 0,0 0 0,0 0 0,1-1 0,-1 1 0,0 0 0,1 1 0,24 10 0,2-1 0,-20-5 0,-1-1 0,1 1 0,-1 1 0,-1-1 0,1 1 0,-1 0 0,0 0 0,-1 1 0,0-1 0,0 1 0,-1 0 0,0 0 0,0 0 0,0 0 0,-1 1 0,-1-1 0,1 1 0,-2-1 0,1 11 0,0-13 0,-1 0 0,0 0 0,0 0 0,-1 0 0,1 0 0,-2 0 0,1 0 0,0 0 0,-1 0 0,0-1 0,-1 1 0,1 0 0,-1-1 0,0 0 0,0 0 0,-1 0 0,1 0 0,-1 0 0,0-1 0,-1 1 0,1-1 0,-1 0 0,1 0 0,-1-1 0,0 0 0,-1 0 0,-8 4 0,-71 19-1365,62-19-5461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0:31.5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24575,'6'1'0,"0"0"0,1 0 0,-1 0 0,0 1 0,0 0 0,0 0 0,0 1 0,-1-1 0,1 1 0,6 5 0,52 39 0,-54-39 0,114 83 0,-83-64 0,-1 3 0,-1 1 0,-1 2 0,39 44 0,-39-33 0,-16-21 0,-2 1 0,-1 1 0,29 48 0,-46-68-151,0-1-1,0 0 0,-1 0 0,1 1 1,-1-1-1,0 1 0,0 0 1,0 8-1,-3 6-6674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0:32.4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1 756 24575,'0'-1'0,"0"1"0,0 0 0,1-1 0,-1 1 0,0 0 0,0 0 0,1-1 0,-1 1 0,0 0 0,1 0 0,-1-1 0,0 1 0,1 0 0,-1 0 0,0 0 0,1 0 0,-1 0 0,0-1 0,1 1 0,-1 0 0,1 0 0,-1 0 0,0 0 0,1 0 0,-1 0 0,0 0 0,1 0 0,-1 0 0,1 1 0,-1-1 0,0 0 0,1 0 0,-1 0 0,0 0 0,1 0 0,-1 1 0,0-1 0,1 0 0,-1 0 0,0 1 0,1-1 0,-1 0 0,0 0 0,0 1 0,1-1 0,-1 0 0,0 1 0,0-1 0,0 0 0,0 1 0,1-1 0,-1 0 0,0 1 0,0-1 0,0 0 0,0 1 0,0-1 0,0 1 0,0-1 0,0 0 0,0 1 0,0 0 0,19-28 0,13-52 0,33-134 0,-22 61 0,-22 73 0,-17 58 0,1 0 0,1 0 0,0 0 0,2 1 0,0 0 0,1 1 0,18-27 0,-26 44 0,1 0 0,-1 0 0,1 1 0,-1-1 0,1 1 0,0-1 0,-1 1 0,1 0 0,0 0 0,0 0 0,0 0 0,0 0 0,0 0 0,0 0 0,0 1 0,0-1 0,1 1 0,-1-1 0,0 1 0,0 0 0,0 0 0,1 0 0,-1 0 0,0 0 0,0 1 0,0-1 0,1 1 0,-1-1 0,0 1 0,0 0 0,0 0 0,0 0 0,0 0 0,0 0 0,0 0 0,-1 0 0,3 2 0,8 7 0,0 0 0,-1 1 0,0 0 0,12 17 0,-9-12 0,26 30 0,108 115 0,-126-138 0,-1 2 0,30 44 0,2 4 0,-7-13 0,-24-30 0,1-1 0,28 27 0,-50-55 0,0 0 0,1-1 0,-1 1 0,0 0 0,0 0 0,0-1 0,0 1 0,-1 0 0,1 0 0,0 0 0,0 0 0,0 1 0,-1-1 0,1 0 0,-1 0 0,1 0 0,-1 0 0,1 1 0,-1-1 0,0 0 0,1 1 0,-1-1 0,0 0 0,0 0 0,0 1 0,0-1 0,0 0 0,0 1 0,0-1 0,-1 0 0,1 1 0,0-1 0,-1 0 0,1 0 0,-1 0 0,1 1 0,-1-1 0,0 0 0,0 0 0,1 0 0,-1 0 0,0 0 0,0 0 0,0 0 0,0 0 0,0 0 0,0-1 0,0 1 0,0 0 0,0-1 0,-1 1 0,1-1 0,-2 1 0,-10 5 0,1-2 0,-1 0 0,0 0 0,-17 1 0,20-3 0,-74 14 0,-102 23 0,156-30 0,1 0 0,0 2 0,1 1 0,-31 18 0,41-20-1365,1 0-5461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0:33.8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117 0 24575,'1'20'0,"0"7"0,-1 1 0,-2 0 0,0 0 0,-2-1 0,-1 1 0,-12 38 0,-64 122-1365,73-167-5461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0:42.4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371 15 24575,'0'-1'0,"0"1"0,0-1 0,0 0 0,0 1 0,0-1 0,-1 0 0,1 1 0,0-1 0,0 1 0,-1-1 0,1 1 0,0-1 0,-1 0 0,1 1 0,-1-1 0,1 1 0,0-1 0,-1 1 0,1 0 0,-1-1 0,1 1 0,-1-1 0,0 1 0,1 0 0,-1 0 0,1-1 0,-1 1 0,0 0 0,1 0 0,-1 0 0,0 0 0,1-1 0,-1 1 0,1 0 0,-1 0 0,0 0 0,1 0 0,-1 1 0,0-1 0,1 0 0,-1 0 0,0 0 0,1 0 0,-1 1 0,1-1 0,-1 0 0,0 1 0,1-1 0,-1 0 0,1 1 0,-1 0 0,-36 19 0,34-18 0,-32 21 0,1 2 0,1 1 0,-38 39 0,57-51 0,0 2 0,1-1 0,0 2 0,1 0 0,2 0 0,-1 1 0,2 0 0,-13 36 0,19-45 0,0 0 0,0 1 0,1 0 0,1 0 0,0-1 0,0 1 0,1 0 0,0 0 0,0 0 0,1 0 0,1 0 0,0-1 0,0 1 0,1-1 0,0 1 0,0-1 0,1 0 0,0 0 0,1 0 0,0-1 0,1 1 0,-1-1 0,2-1 0,9 11 0,-8-9 0,-1 0 0,2-1 0,-1 0 0,1-1 0,0 0 0,1-1 0,-1 1 0,1-2 0,1 1 0,-1-2 0,1 1 0,0-1 0,0-1 0,0 0 0,0 0 0,0-2 0,1 1 0,18-1 0,-18 0 0,22 0 0,0-1 0,-1-1 0,56-11 0,-80 10 0,0 0 0,0-1 0,0 0 0,0-1 0,-1 0 0,0 0 0,14-10 0,-18 11 0,1-1 0,-1 0 0,0 0 0,-1 0 0,1-1 0,-1 1 0,1-1 0,-1 0 0,-1 0 0,1 0 0,-1 0 0,0 0 0,3-11 0,-4 13 0,-1 0 0,1 0 0,-1 0 0,1 1 0,-1-1 0,0 0 0,0 0 0,-1 0 0,1 0 0,-1 0 0,1 0 0,-1 0 0,0 1 0,0-1 0,0 0 0,0 1 0,-1-1 0,1 0 0,-3-3 0,0 2 0,0 0 0,0 0 0,0 1 0,-1-1 0,1 1 0,-1 0 0,0 0 0,0 1 0,-9-4 0,-8-2 0,0 2 0,0 1 0,-44-4 0,56 8 0,1 0 0,-1 1 0,1 0 0,-1 0 0,1 1 0,-1 1 0,1-1 0,0 2 0,0-1 0,-11 5 0,3 2 0,-1 1 0,1 0 0,-28 23 0,0 3-1365,29-20-5461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0:45.0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24575,'6'1'0,"0"0"0,0 0 0,0 0 0,0 1 0,-1 0 0,1 0 0,0 1 0,-1-1 0,0 1 0,1 0 0,-1 1 0,0 0 0,7 6 0,9 10 0,29 35 0,-38-42 0,56 75 0,96 158 0,-164-245 0,2 2-151,0 0-1,0 0 0,-1 0 0,1 1 1,-1-1-1,0 0 0,0 1 1,1 6-1,-2 2-6674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0:45.6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1 291 24575,'6'0'0,"1"-1"0,0 0 0,-1 0 0,1-1 0,-1 0 0,1 0 0,-1 0 0,0-1 0,0 0 0,0 0 0,0-1 0,-1 1 0,1-1 0,-1 0 0,8-8 0,5-7 0,-1-2 0,25-35 0,-23 30 0,-6 7 0,0-2 0,-1 1 0,16-40 0,-27 60 0,-1 1 0,0-1 0,0 0 0,0 0 0,0 0 0,0 0 0,0 0 0,1 0 0,-1 0 0,0 0 0,0 0 0,0 0 0,0 1 0,0-1 0,1 0 0,-1 0 0,0 0 0,0 0 0,0 0 0,0 0 0,0 0 0,1 0 0,-1 0 0,0 0 0,0 0 0,0 0 0,0-1 0,0 1 0,1 0 0,-1 0 0,0 0 0,0 0 0,0 0 0,0 0 0,0 0 0,0 0 0,1 0 0,-1 0 0,0-1 0,0 1 0,0 0 0,0 0 0,0 0 0,0 0 0,0 0 0,0 0 0,0-1 0,0 1 0,0 0 0,1 0 0,-1 0 0,0 0 0,0 0 0,0-1 0,0 1 0,3 24 0,-3 35 0,-3 66 0,5 175 0,-2-297-107,0-2 40,0 1 1,0-1 0,0 1 0,0-1 0,0 1-1,1-1 1,-1 1 0,0-1 0,1 1 0,0-1-1,-1 1 1,1-1 0,0 1 0,-1-1 0,1 0 0,0 0-1,0 1 1,2 1 0,3-4-6760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0:46.0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0 166 24575,'12'-1'0,"-1"0"0,0 0 0,0-1 0,0 0 0,0-1 0,0-1 0,-1 1 0,1-2 0,-1 1 0,0-1 0,0-1 0,-1 0 0,1 0 0,-2-1 0,1 0 0,0-1 0,-1 0 0,-1 0 0,0 0 0,0-1 0,0 0 0,-1-1 0,0 0 0,-1 0 0,5-11 0,-10 21 0,0 0 0,0 0 0,0 1 0,0-1 0,0 0 0,0 0 0,0 0 0,1 0 0,-1 0 0,0 0 0,0 0 0,0 0 0,0 0 0,0 0 0,1 0 0,-1 0 0,0 1 0,0-1 0,0 0 0,0 0 0,1 0 0,-1 0 0,0 0 0,0 0 0,0 0 0,0 0 0,0-1 0,1 1 0,-1 0 0,0 0 0,0 0 0,0 0 0,0 0 0,0 0 0,1 0 0,-1 0 0,0 0 0,0 0 0,0 0 0,0-1 0,0 1 0,0 0 0,1 0 0,-1 0 0,0 0 0,0 0 0,0 0 0,0-1 0,0 1 0,0 0 0,0 0 0,0 0 0,0-1 0,3 29 0,-3 37 0,-16 115 0,7-114 0,1 70 0,8-107-1365,0-3-5461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19.860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70 154 24575,'-5'1'0,"0"-2"0,-1 1 0,1-1 0,0 1 0,0-1 0,-1-1 0,1 1 0,0-1 0,-5-2 0,9 3 0,0 1 0,0-1 0,0 1 0,1-1 0,-1 0 0,0 1 0,0-1 0,1 0 0,-1 0 0,0 1 0,1-1 0,-1 0 0,1 0 0,-1 0 0,1 0 0,-1 0 0,1 0 0,0 0 0,0 0 0,-1-1 0,1 0 0,0 0 0,1 0 0,-1 0 0,1 0 0,-1 0 0,1 0 0,0 0 0,-1 0 0,1 1 0,0-1 0,0 0 0,0 1 0,1-1 0,1-2 0,7-6 0,0 1 0,1 0 0,0 1 0,0 0 0,1 1 0,0 0 0,0 1 0,1 1 0,-1 0 0,1 0 0,1 1 0,-1 1 0,0 0 0,27-2 0,-38 5 0,1-1 0,-1 1 0,1 0 0,-1 0 0,1 0 0,-1 0 0,1 1 0,-1-1 0,0 1 0,1-1 0,-1 1 0,0 0 0,1 0 0,-1 0 0,0 0 0,0 0 0,0 0 0,0 1 0,0-1 0,0 1 0,0 0 0,0-1 0,-1 1 0,1 0 0,0 0 0,-1 0 0,0 0 0,1 0 0,-1 0 0,0 1 0,0-1 0,0 0 0,-1 0 0,1 1 0,0-1 0,-1 1 0,0-1 0,1 1 0,-1-1 0,0 0 0,-1 6 0,0 2 0,0 0 0,-1 0 0,0 0 0,-1 0 0,0 0 0,-1-1 0,0 1 0,-10 16 0,-6 5 0,9-17 0,1 1 0,1 0 0,0 0 0,1 1 0,-7 21 0,14-35 0,0 1 0,1-1 0,-1 1 0,1 0 0,-1-1 0,1 1 0,0 0 0,0-1 0,0 1 0,0 0 0,1-1 0,-1 1 0,1 0 0,-1-1 0,1 1 0,0-1 0,0 1 0,0-1 0,1 1 0,-1-1 0,0 0 0,1 0 0,0 1 0,-1-1 0,1 0 0,0 0 0,0-1 0,0 1 0,0 0 0,0-1 0,1 1 0,-1-1 0,1 0 0,-1 0 0,0 0 0,1 0 0,0 0 0,-1 0 0,1-1 0,5 1 0,18 4-1365,-1-2-5461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1:30.1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622 52 24575,'0'-2'0,"0"0"0,0 0 0,1 1 0,-1-1 0,0 0 0,-1 0 0,1 0 0,0 0 0,0 0 0,-1 1 0,1-1 0,-1 0 0,0 0 0,1 1 0,-1-1 0,0 0 0,0 1 0,0-1 0,0 1 0,0-1 0,-1 1 0,1 0 0,0-1 0,-1 1 0,1 0 0,-1 0 0,1 0 0,-1 0 0,1 0 0,-1 0 0,0 1 0,1-1 0,-1 0 0,0 1 0,0-1 0,0 1 0,1 0 0,-1-1 0,0 1 0,0 0 0,0 0 0,0 1 0,0-1 0,1 0 0,-4 1 0,-3 1 0,0 0 0,-1 1 0,1 0 0,0 0 0,1 1 0,-1 0 0,1 0 0,-12 9 0,-248 216 0,173-146 0,65-57-455,1 1 0,-25 31 0,39-40-6371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1:31.1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21 301 24575,'14'0'0,"1"0"0,-1-1 0,0-1 0,0 0 0,0-1 0,0-1 0,0 0 0,14-7 0,-18 6 0,0-1 0,0 0 0,-1 0 0,0-1 0,0 0 0,-1-1 0,0 0 0,0 0 0,-1-1 0,12-17 0,-4 2 0,-1 0 0,-2-1 0,17-43 0,-29 68 0,1-1 0,-1 0 0,1 0 0,-1 0 0,1 0 0,-1 0 0,0 0 0,1 0 0,-1 0 0,0 0 0,0 0 0,0 0 0,0 0 0,0 0 0,0 0 0,0 0 0,0 0 0,0 0 0,0 0 0,-1 0 0,1 0 0,0 0 0,-1 1 0,1-1 0,-1 0 0,1 0 0,-1 0 0,1 0 0,-1 0 0,0 1 0,1-1 0,-1 0 0,0 1 0,1-1 0,-1 0 0,0 1 0,0-1 0,0 1 0,0-1 0,0 1 0,1-1 0,-1 1 0,0 0 0,0 0 0,0-1 0,0 1 0,0 0 0,0 0 0,0 0 0,0 0 0,0 0 0,0 0 0,0 0 0,0 0 0,0 1 0,0-1 0,0 0 0,-2 1 0,-4 1 0,0-1 0,1 1 0,-1 0 0,0 1 0,1 0 0,-1 0 0,-6 4 0,5 0 0,-1 0 0,1 0 0,1 1 0,-1 0 0,1 0 0,1 1 0,-1 0 0,2 0 0,-1 1 0,-6 16 0,-1 8 0,-15 66 0,24-86 0,3-6 0,-1-1 0,2 0 0,-1 1 0,1-1 0,0 1 0,0-1 0,1 1 0,0-1 0,0 0 0,1 0 0,0 1 0,0-1 0,0 0 0,1 0 0,6 10 0,5 5 0,1-1 0,0-1 0,24 24 0,-23-27 0,-1 0 0,-1 2 0,0-1 0,12 23 0,-26-40 0,1 1 0,0-1 0,0 1 0,-1-1 0,1 1 0,0-1 0,-1 1 0,0 0 0,1-1 0,-1 1 0,0 0 0,0-1 0,0 1 0,0 0 0,0-1 0,0 1 0,-1-1 0,1 1 0,0 0 0,-1-1 0,1 1 0,-1-1 0,0 1 0,1-1 0,-1 1 0,-2 1 0,1 0 0,-1-1 0,0 0 0,1 0 0,-1 0 0,0 0 0,0-1 0,-1 1 0,1-1 0,0 1 0,-1-1 0,1 0 0,-4 0 0,-14 2 0,0 0 0,0-2 0,-27-1 0,42 0 0,-20 1 0,-37-3 0,59 2 0,0 0 0,1-1 0,-1 1 0,1-1 0,-1 0 0,1-1 0,-1 1 0,1 0 0,-1-1 0,1 0 0,0 0 0,0 0 0,-3-2 0,6 3 0,-1 1 0,0-1 0,1 1 0,-1-1 0,1 0 0,-1 1 0,1-1 0,0 1 0,-1-1 0,1 0 0,0 1 0,-1-1 0,1 0 0,0 0 0,0 1 0,0-1 0,-1 0 0,1 1 0,0-1 0,0 0 0,0 0 0,0 1 0,0-1 0,1 0 0,-1 0 0,0 1 0,0-1 0,0 0 0,1 0 0,-1 1 0,0-1 0,1 0 0,23-18 0,34-2 0,-9 14-10,-1 1 0,1 2-1,0 3 1,49 5 0,5-2-1304,-77-2-5512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1:48.6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24575,'7'9'0,"0"0"0,0 1 0,0 0 0,9 21 0,12 18 0,182 225 0,-155-203 0,-47-62-156,0-1 0,1 1-1,14 10 1,-16-14-584,2 3-6086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1:49.2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24575,'13'2'0,"-1"0"0,0 1 0,0 1 0,0 0 0,-1 0 0,1 1 0,12 8 0,8 2 0,79 32 0,155 93 0,-224-110-1365,-28-15-5461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1:49.5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1 529 24575,'0'-9'0,"0"-1"0,1 1 0,1-1 0,0 1 0,0-1 0,0 1 0,1 0 0,1 0 0,-1 0 0,2 1 0,-1-1 0,1 1 0,0 0 0,1 0 0,0 1 0,9-10 0,105-114 0,8-10 0,-67 62-1365,-47 59-5461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1:50.1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95 24575,'37'-3'0,"0"-1"0,0-2 0,0-1 0,55-20 0,-53 15 0,1 1 0,1 2 0,59-5 0,-39 13-1365,-35 1-5461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1:50.4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24575,'38'0'0,"0"-1"0,47 6 0,-72-3 0,0 1 0,0 0 0,0 0 0,0 2 0,0-1 0,-1 2 0,14 7 0,5 4 0,-4-3 0,-1 2 0,38 29 0,-59-41 0,0 0 0,0 0 0,-1 1 0,1 0 0,-1 0 0,0 0 0,0 0 0,-1 0 0,1 1 0,-1 0 0,-1 0 0,1 0 0,-1 0 0,0 0 0,0 0 0,-1 0 0,2 14 0,-3-16 0,-1 1 0,0-1 0,0 0 0,0 1 0,-1-1 0,0 0 0,0 0 0,0 1 0,0-1 0,0-1 0,-1 1 0,1 0 0,-1-1 0,0 1 0,0-1 0,-1 0 0,1 0 0,-1 0 0,1 0 0,-1-1 0,0 0 0,0 1 0,0-1 0,0-1 0,-7 3 0,-8 3 0,0-1 0,0 0 0,0-2 0,-31 4 0,-142 19-1365,163-23-5461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1:51.1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1 24575,'-6'0'0,"-1"10"0,1 9 0,0 12 0,2 5 0,-3 2 0,-1 0 0,1-2 0,1-1 0,3 3 0,1 1 0,1-1 0,1-2 0,0-2 0,0-1 0,1-7-8191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1:51.6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21 111 24575,'-2'-1'0,"0"-1"0,1 0 0,-1 0 0,1 1 0,-1-1 0,1 0 0,-1 0 0,1 0 0,0 0 0,0-1 0,0 1 0,0 0 0,1 0 0,-1-1 0,0 1 0,1 0 0,0-1 0,-1 1 0,1-1 0,0 1 0,0 0 0,1-1 0,-1 1 0,0 0 0,1-1 0,-1 1 0,1 0 0,0-1 0,0 1 0,0 0 0,0 0 0,0 0 0,0 0 0,1 0 0,2-3 0,-1 2 0,-1 0 0,1 0 0,0 1 0,1-1 0,-1 1 0,0 0 0,1 0 0,-1 0 0,1 1 0,0-1 0,0 1 0,-1 0 0,1 0 0,0 0 0,0 0 0,0 1 0,0-1 0,0 1 0,0 0 0,6 1 0,1 2 0,0 0 0,-1 0 0,1 1 0,-1 1 0,0 0 0,0 0 0,-1 0 0,0 2 0,17 12 0,-22-15 0,1 0 0,-1 1 0,1-1 0,-1 1 0,0-1 0,-1 1 0,1 0 0,-1 1 0,0-1 0,0 1 0,-1-1 0,0 1 0,0 0 0,0 0 0,0 0 0,-1 0 0,0 0 0,0 0 0,-1 7 0,0-9 0,-1-1 0,0 0 0,0 0 0,0 0 0,0 0 0,0-1 0,-1 1 0,1 0 0,-1 0 0,0-1 0,0 1 0,0-1 0,0 0 0,0 1 0,-1-1 0,1 0 0,-1 0 0,1-1 0,-1 1 0,-3 1 0,-7 4 0,0-1 0,-1 0 0,-14 3 0,10-3 0,119 11 0,-93-15 0,0 0 0,0 1 0,-1 0 0,0 0 0,1 0 0,-1 1 0,0 0 0,-1 1 0,1 0 0,-1 0 0,0 0 0,6 7 0,-9-9 0,-1 0 0,1 0 0,-1 0 0,0 0 0,0 0 0,0 1 0,-1-1 0,1 1 0,-1-1 0,0 1 0,0-1 0,0 1 0,-1 0 0,1 0 0,-1-1 0,0 1 0,0 0 0,0 0 0,0-1 0,0 1 0,-1 0 0,0-1 0,0 1 0,0 0 0,0-1 0,-1 1 0,1-1 0,-4 5 0,1-2 9,-1 1 1,-1-1-1,1-1 0,-1 1 0,0-1 1,0 0-1,0-1 0,-1 1 0,0-1 0,1 0 1,-2-1-1,-10 4 0,-3 1-380,-1-1-1,0 0 1,-23 2 0,14-5-6455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1:52.0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24575,'2'5'0,"0"0"0,1 0 0,-1 0 0,1 0 0,0-1 0,0 1 0,0-1 0,1 0 0,0 0 0,0 0 0,0 0 0,5 3 0,2 4 0,233 233 0,-237-236-114,-1 0 1,1 0-1,-1 0 0,-1 1 0,1-1 1,-1 1-1,-1 1 0,0-1 0,0 1 1,-1-1-1,3 12 0,-3 1-6712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24.51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1 188 24575,'1'0'0,"1"1"0,-1 0 0,1 0 0,-1 0 0,1 0 0,-1 0 0,0 0 0,1 0 0,-1 0 0,0 0 0,0 1 0,0-1 0,0 1 0,1 1 0,16 15 0,-18-18 0,1 0 0,0 0 0,-1 0 0,1 0 0,-1 0 0,1 0 0,0 0 0,-1-1 0,1 1 0,-1 0 0,1 0 0,0 0 0,-1-1 0,1 1 0,-1 0 0,1 0 0,-1-1 0,1 1 0,-1-1 0,1 1 0,-1 0 0,0-1 0,1 1 0,-1-1 0,0 1 0,1-1 0,-1 1 0,0-1 0,1 1 0,-1-1 0,0 1 0,0-1 0,0 0 0,1 1 0,-1-1 0,0 1 0,0-1 0,0 1 0,0-1 0,0 0 0,12-46 0,-8 31 0,0 1 0,1 0 0,9-21 0,-11 31 0,0 0 0,0 0 0,0 0 0,1 1 0,0-1 0,-1 1 0,2 0 0,-1 0 0,0 0 0,1 1 0,0-1 0,0 1 0,7-3 0,-6 3 0,-1 0 0,1 1 0,-1 0 0,1 0 0,0 0 0,0 1 0,0 0 0,0 0 0,0 0 0,0 1 0,0 0 0,0 0 0,0 0 0,0 1 0,0 0 0,0 0 0,-1 1 0,1-1 0,0 1 0,0 1 0,-1-1 0,0 1 0,1 0 0,-1 0 0,0 0 0,0 1 0,-1 0 0,1 0 0,-1 0 0,0 0 0,0 1 0,0 0 0,-1 0 0,1 0 0,-1 0 0,0 0 0,-1 1 0,1-1 0,1 8 0,-2-7 0,6 14 0,-2 0 0,0 0 0,-1 1 0,-1-1 0,1 32 0,-5-46 0,0-1 0,-1 1 0,1 0 0,-1-1 0,-1 1 0,1-1 0,-1 0 0,0 1 0,0-1 0,0 0 0,-1 0 0,0 0 0,0 0 0,0-1 0,-1 1 0,1-1 0,-1 0 0,0 0 0,0 0 0,-1-1 0,1 1 0,-1-1 0,1 0 0,-1 0 0,-9 3 0,6-2 0,1-1 0,-1 0 0,-1-1 0,1 0 0,0 0 0,-1 0 0,1-1 0,-1 0 0,1-1 0,-1 0 0,1-1 0,-1 1 0,1-1 0,-1-1 0,1 0 0,0 0 0,0-1 0,0 0 0,-9-4 0,12 4 0,-1 0 0,1-1 0,0 0 0,-1 0 0,2 0 0,-1 0 0,0-1 0,1 0 0,0 0 0,0 0 0,0 0 0,1-1 0,0 1 0,0-1 0,0 0 0,1 0 0,0 0 0,0 0 0,0-1 0,1 1 0,0 0 0,0-1 0,1 1 0,-1-1 0,2-10 0,0 13 0,-1-1 0,1 1 0,0-1 0,0 1 0,0-1 0,1 1 0,-1 0 0,1 0 0,0 0 0,1 0 0,-1 0 0,0 0 0,1 1 0,0-1 0,0 1 0,0-1 0,6-3 0,-7 5 0,1 0 0,0 1 0,0-1 0,-1 1 0,1 0 0,0 0 0,0 0 0,0 0 0,0 0 0,0 1 0,0-1 0,1 1 0,-1 0 0,0 0 0,0 0 0,0 0 0,0 0 0,0 1 0,0 0 0,0-1 0,0 1 0,0 0 0,0 0 0,0 1 0,5 2 0,8 8 0,0 0 0,0 1 0,-1 0 0,-1 2 0,17 20 0,-20-21 0,1-1 0,0 0 0,1 0 0,1-1 0,0-1 0,0 0 0,19 10 0,-30-20-114,0 1 1,0-1-1,1 0 0,-1 0 0,0 0 1,0 0-1,1-1 0,-1 1 0,0-1 1,1 0-1,6-1 0,7-3-6712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1:54.9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 1 24575,'-3'128'0,"6"145"0,-1-258-227,0 0-1,1 0 1,0 0-1,1-1 1,11 28-1,-4-23-6598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1:55.3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87 24575,'5'-2'0,"-1"1"0,1-1 0,0 0 0,-1-1 0,0 1 0,0-1 0,0 0 0,0 0 0,0 0 0,3-4 0,15-9 0,-14 10 0,2 1 0,-1 0 0,0 0 0,1 1 0,0 1 0,0 0 0,0 0 0,19-2 0,-25 5 0,-1 0 0,1 0 0,0 0 0,-1 1 0,1-1 0,0 1 0,-1 0 0,1 0 0,0 0 0,-1 1 0,0-1 0,1 1 0,-1 0 0,0 0 0,0 0 0,0 0 0,0 1 0,0-1 0,-1 1 0,1-1 0,-1 1 0,1 0 0,-1 0 0,0 0 0,0 1 0,-1-1 0,1 0 0,1 5 0,0-1 0,0 0 0,-1 0 0,0 1 0,0-1 0,-1 1 0,0-1 0,0 1 0,-1 0 0,0-1 0,0 1 0,-2 11 0,-3 2 0,0-1 0,-14 35 0,11-36 0,1 0 0,2 0 0,-8 37 0,9 15 3,5 73-1,1-58-1372,-2-60-5456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1:55.6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1 112 24575,'0'-6'0,"5"-6"0,7-1 0,1-4 0,10 1 0,5 3 0,3 4 0,2 4 0,1 2 0,-1 2 0,-1 1 0,0-5 0,0-1 0,-7 1-8191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1:58.1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1 24575,'0'10'0,"0"9"0,0 6 0,0 5 0,0 1 0,-5 2 0,-2 0 0,1-1 0,0 0 0,3-1 0,0 0 0,2 0 0,1 0 0,0-1 0,0 1 0,0-6-8191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1:58.7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64 24575,'12'-1'0,"1"-1"0,-1 0 0,0-1 0,-1-1 0,1 1 0,20-11 0,-17 7 0,0 1 0,33-7 0,-35 10 0,-5 1 0,-1 1 0,0 0 0,0 0 0,0 1 0,0 0 0,13 1 0,-21 0 0,1 0 0,-1 1 0,0-1 0,0 0 0,0 1 0,0-1 0,0 0 0,0 0 0,0 0 0,-1 0 0,1 0 0,0 0 0,0 0 0,-2 0 0,-45 29 0,24-16 0,1 1 0,0 0 0,1 2 0,-21 21 0,41-37 0,1 0 0,0 1 0,0-1 0,0 0 0,0 1 0,0-1 0,0 1 0,0-1 0,1 1 0,-1-1 0,0 1 0,1-1 0,-1 1 0,1 0 0,0-1 0,-1 1 0,1 0 0,0-1 0,0 1 0,0 0 0,0-1 0,0 1 0,1 0 0,0 2 0,0-1 0,1 0 0,-1 0 0,1-1 0,0 1 0,0-1 0,0 1 0,0-1 0,1 0 0,-1 0 0,1 0 0,-1 0 0,5 2 0,8 4 0,0 0 0,1-1 0,30 9 0,-29-12 0,-1 2 0,28 13 0,-40-17 0,0 0 0,0 0 0,-1 1 0,1 0 0,-1-1 0,1 1 0,-1 0 0,0 1 0,0-1 0,0 0 0,-1 1 0,1 0 0,-1 0 0,0-1 0,0 1 0,2 6 0,-4-8 0,1-1 0,-1 1 0,0-1 0,0 1 0,0-1 0,0 1 0,0-1 0,0 1 0,0-1 0,0 1 0,0-1 0,-1 1 0,1-1 0,-1 1 0,1-1 0,-1 0 0,1 1 0,-1-1 0,0 0 0,0 1 0,-2 1 0,1 0 0,-1 0 0,0-1 0,-1 1 0,1-1 0,0 0 0,-1 0 0,1 0 0,-6 2 0,-5 1 0,-1 0 0,0-1 0,-19 3 0,15-4-170,1 0-1,-1-1 0,0-1 1,0-1-1,1 0 0,-1-2 1,-25-4-1,24-1-6655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1:59.9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54 221 24575,'-2'-1'0,"1"1"0,-1-1 0,1 1 0,0-1 0,-1 0 0,1 0 0,0 1 0,0-1 0,0 0 0,-1 0 0,1 0 0,0 0 0,0 0 0,0 0 0,0-1 0,1 1 0,-1 0 0,0-1 0,1 1 0,-2-2 0,-13-32 0,14 31 0,-2-1 0,1-1 0,0 1 0,1-1 0,-1 1 0,1-1 0,0 0 0,1 1 0,-1-1 0,1 0 0,0 0 0,1 1 0,1-9 0,-1 10 0,1 1 0,-1-1 0,1 1 0,0 0 0,0 0 0,0 0 0,1 0 0,-1 0 0,1 0 0,-1 0 0,1 1 0,0 0 0,0-1 0,0 1 0,0 0 0,1 0 0,-1 1 0,1-1 0,-1 1 0,5-2 0,9-3 0,1 2 0,0-1 0,0 2 0,0 0 0,0 2 0,0-1 0,1 2 0,-1 1 0,25 3 0,-40-3 0,1 0 0,-1 0 0,0 0 0,1 0 0,-1 1 0,0-1 0,0 1 0,0 0 0,0 0 0,-1 0 0,1 0 0,0 0 0,-1 1 0,1-1 0,-1 1 0,0 0 0,0-1 0,0 1 0,0 0 0,0 0 0,-1 0 0,0 1 0,1-1 0,-1 0 0,0 0 0,0 1 0,-1-1 0,1 1 0,-1-1 0,0 1 0,0-1 0,0 1 0,-1 6 0,0 0 0,0 0 0,-1 0 0,0 0 0,-1 0 0,0-1 0,-1 1 0,0-1 0,0 0 0,-1 0 0,-8 12 0,1-7 0,-1-1 0,-1 0 0,0 0 0,-1-1 0,0-1 0,-1-1 0,-27 14 0,22-12 0,0 0 0,2 1 0,-36 30 0,52-40 0,0-1 0,1 1 0,-1-1 0,1 1 0,0 0 0,0 0 0,0 0 0,0 0 0,0 0 0,1 0 0,0 0 0,-1 1 0,1-1 0,0 0 0,0 1 0,1-1 0,-1 1 0,1-1 0,0 1 0,0 0 0,0-1 0,0 1 0,1-1 0,-1 1 0,1-1 0,0 1 0,0-1 0,0 0 0,1 1 0,-1-1 0,1 0 0,-1 0 0,1 0 0,0 0 0,1 0 0,2 3 0,1 0 0,0 0 0,0 0 0,1-1 0,-1 0 0,1 0 0,1 0 0,-1-1 0,1 0 0,0-1 0,-1 0 0,1 0 0,1 0 0,-1-1 0,13 2 0,69-2-1365,-64-3-5461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00.4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 33 24575,'4'-3'0,"1"0"0,-1 0 0,0 0 0,1 0 0,0 1 0,0 0 0,0 0 0,0 0 0,0 0 0,0 1 0,0 0 0,10-1 0,71-1 0,-62 3 0,20 0 0,-40 0 0,-29 1 0,-18-3 0,-49 2 0,86 1 0,0-1 0,0 1 0,1 0 0,-1 1 0,0-1 0,0 1 0,0 0 0,1 1 0,-1-1 0,1 1 0,-9 6 0,12-7 0,0-1 0,0 1 0,1-1 0,-1 1 0,0 0 0,1 0 0,-1 0 0,1 0 0,0 0 0,-1 0 0,1 0 0,0 0 0,0 0 0,0 1 0,1-1 0,-1 0 0,1 1 0,-1-1 0,1 1 0,0-1 0,0 0 0,0 1 0,0-1 0,0 1 0,0-1 0,1 0 0,-1 1 0,1-1 0,0 1 0,0-1 0,-1 0 0,2 0 0,0 3 0,2 0 0,-1 0 0,1 0 0,0-1 0,1 1 0,-1-1 0,1 0 0,-1 0 0,1-1 0,0 0 0,1 1 0,-1-2 0,7 4 0,11 1 0,45 10 0,-44-12 0,0 0 0,44 18 0,-63-21 0,1 1 0,-1 0 0,1 0 0,-1 0 0,0 0 0,0 1 0,-1 0 0,1 0 0,-1 1 0,1-1 0,-2 1 0,1 0 0,0 0 0,-1 0 0,0 1 0,3 6 0,-5-9 0,0 0 0,0-1 0,0 1 0,0 0 0,-1 0 0,0 0 0,1 0 0,-1 0 0,0 0 0,0-1 0,-1 1 0,1 0 0,-1 0 0,1 0 0,-1 0 0,0 0 0,0-1 0,-2 6 0,0-4 0,0 1 0,0-1 0,-1 0 0,1 0 0,-1 0 0,0 0 0,0-1 0,0 0 0,-9 5 0,1-1 0,0-1 0,0 0 0,-1-1 0,1-1 0,-1 0 0,0-1 0,-20 3 0,26-5-58,-85 3 244,86-4-293,0-1 0,1 1 1,-1-1-1,0 0 0,1-1 1,-1 1-1,1-1 1,0 0-1,0-1 0,-1 1 1,1-1-1,1 0 1,-8-5-1,-8-13-6719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01.0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44 1 24575,'-2'-1'0,"0"1"0,-1 0 0,1 1 0,0-1 0,-1 0 0,1 1 0,0-1 0,0 1 0,-1 0 0,1-1 0,0 1 0,0 0 0,-3 3 0,4-4 0,0 1 0,1 0 0,-1 0 0,0 0 0,1 0 0,-1-1 0,0 1 0,1 0 0,-1 0 0,1 0 0,-1 1 0,1-1 0,0 0 0,0 0 0,-1 0 0,1 0 0,0 0 0,0 0 0,0 0 0,0 2 0,1 1 0,0 0 0,0 0 0,0 0 0,1 0 0,-1 0 0,1 0 0,0 0 0,0 0 0,1-1 0,-1 1 0,1-1 0,5 6 0,20 16 0,1 0 0,1-2 0,38 22 0,38 28 0,-74-48 0,-2 0 0,0 2 0,-2 2 0,-1 0 0,33 47 0,-59-75-52,0 1-1,0-1 1,0 1-1,0-1 1,0 1-1,0-1 1,0 1-1,-1-1 1,1 1-1,-1 0 1,1-1-1,-1 1 1,0 0-1,1-1 1,-1 1-1,0 0 1,0 0-1,0-1 1,-1 1-1,1 0 0,0-1 1,-1 1-1,1 0 1,-1-1-1,0 3 1,-12 10-6774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01.3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1 673 24575,'11'-13'0,"1"-2"0,-2 1 0,0-2 0,11-21 0,12-18 0,32-46 0,-32 47 0,3 1 0,70-81 0,-76 102-119,-18 17-6,1 0 1,1 1-1,0 1 0,0 0 1,2 1-1,-1 0 1,2 1-1,-1 1 1,37-16-1,-28 19-6701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01.9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295 0 24575,'-5'0'0,"-12"5"0,-9 8 0,0 5 0,0 6 0,-1-1 0,4 0 0,0 2 0,5 1 0,0 8 0,3 2 0,4 1 0,-2-1 0,3-1 0,-4-2 0,2-1 0,2-6-8191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24.84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96 120 24575,'1'0'0,"0"0"0,0-1 0,1 1 0,-1-1 0,0 1 0,0-1 0,0 0 0,0 1 0,0-1 0,0 0 0,0 0 0,-1 1 0,1-1 0,0 0 0,0 0 0,-1 0 0,1 0 0,0 0 0,-1 0 0,2-3 0,13-31 0,-7 14 0,-6 17 0,0 1 0,-1 1 0,1-1 0,0 0 0,1 0 0,-1 1 0,0-1 0,1 1 0,-1-1 0,1 1 0,0 0 0,0 0 0,0 1 0,0-1 0,0 0 0,0 1 0,0 0 0,1 0 0,-1 0 0,0 0 0,1 0 0,-1 1 0,1 0 0,-1-1 0,1 1 0,-1 0 0,1 1 0,3 0 0,-3 0 0,0 0 0,0 0 0,0 1 0,0 0 0,0 0 0,0 0 0,0 0 0,-1 1 0,1-1 0,-1 1 0,0 0 0,0 0 0,0 0 0,0 1 0,0-1 0,0 1 0,-1-1 0,0 1 0,0 0 0,0 0 0,2 6 0,0-1 0,-2 0 0,1 0 0,-1 0 0,0 0 0,-1 0 0,0 1 0,0-1 0,-1 0 0,-1 1 0,1-1 0,-1 0 0,-1 0 0,-3 11 0,3-14 0,0-1 0,-1 1 0,0-1 0,0 0 0,-1 0 0,1 0 0,-1 0 0,0 0 0,-1-1 0,1 0 0,-1 1 0,1-2 0,-1 1 0,-1-1 0,1 1 0,0-1 0,-1-1 0,1 1 0,-1-1 0,-10 3 0,11-4 5,-1 0 0,1 0 0,-1 0 0,1 0 0,-1-1 0,1 0 0,-1 0 0,1-1 0,-1 1 0,1-1 0,-1 0 0,1-1 0,-1 1 0,1-1 0,0 0 0,0-1 0,0 1 0,0-1 0,1 0 0,-1 0 0,1 0 0,-1-1 0,-4-4 0,1-1-140,1 1 0,0-1 0,0 0 0,1-1 0,0 1 0,1-1 0,0 0 0,0-1 0,1 1 0,-4-17 0,1-7-6691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02.3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24575,'11'1'0,"1"0"0,0 1 0,0 0 0,-1 1 0,1 0 0,-1 1 0,0 0 0,0 1 0,-1 0 0,1 1 0,-1 0 0,0 0 0,0 1 0,-1 0 0,0 1 0,-1 0 0,12 13 0,-8-6 0,0 0 0,-1 1 0,-1 0 0,0 0 0,-1 1 0,-1 1 0,-1-1 0,0 1 0,-1 0 0,4 24 0,-6-15-455,-2 1 0,-1 39 0,-2-40-6371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05.3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 98 24575,'-1'0'0,"0"0"0,0 0 0,0 0 0,0 0 0,0 0 0,1 0 0,-1-1 0,0 1 0,0 0 0,0-1 0,0 1 0,0-1 0,0 1 0,1-1 0,-1 1 0,0-1 0,0 0 0,1 1 0,-1-1 0,0 0 0,1 1 0,-1-1 0,1 0 0,-1 0 0,1 0 0,-1 0 0,1 1 0,0-1 0,-1 0 0,1 0 0,0 0 0,0 0 0,0 0 0,0 0 0,-1 0 0,1 0 0,1 0 0,-1 0 0,0 0 0,0 0 0,0 0 0,0 0 0,1-1 0,-1-1 0,1 1 0,0-1 0,0 0 0,-1 1 0,1-1 0,1 0 0,-1 1 0,0 0 0,1-1 0,-1 1 0,1 0 0,0-1 0,0 1 0,2-2 0,4 0 0,-1 0 0,1 0 0,0 1 0,0 0 0,0 0 0,1 1 0,-1 0 0,1 1 0,-1 0 0,1 0 0,0 1 0,-1 0 0,1 0 0,-1 1 0,1 0 0,-1 1 0,1 0 0,-1 0 0,12 5 0,-10-3 0,0 0 0,0 1 0,-1 0 0,1 0 0,-1 1 0,0 0 0,-1 1 0,0 0 0,0 0 0,0 1 0,-1 0 0,0 0 0,0 1 0,-1 0 0,6 11 0,-11-17 0,1 0 0,-1 1 0,0-1 0,-1 0 0,1 0 0,0 0 0,-1 1 0,0-1 0,0 0 0,0 0 0,0 1 0,0-1 0,-1 0 0,1 1 0,-1-1 0,0 0 0,-1 4 0,-2 0 0,1 0 0,-1-1 0,0 1 0,0-1 0,-1 0 0,0 0 0,-6 6 0,-10 7 0,0-1 0,-1-1 0,-26 15 0,33-23 0,1 1 0,0 1 0,1 0 0,0 1 0,0 1 0,-15 19 0,26-29 0,0 0 0,-1 0 0,1-1 0,0 2 0,1-1 0,-1 0 0,1 0 0,-1 0 0,1 1 0,0-1 0,0 1 0,0-1 0,1 1 0,-1-1 0,1 1 0,0 0 0,0-1 0,0 1 0,1-1 0,-1 1 0,1-1 0,-1 1 0,1-1 0,1 1 0,-1-1 0,0 0 0,1 1 0,-1-1 0,1 0 0,0 0 0,0 0 0,1 0 0,-1-1 0,0 1 0,1-1 0,0 1 0,-1-1 0,4 2 0,0 1 8,1-2 0,-1 1 0,1-1 0,-1 0 0,1 0 0,0-1 0,0 0 0,0 0 0,0 0 0,1-1 0,-1 0 0,0-1 0,0 1 0,9-2 0,-6 0-157,1 0 1,-1-1-1,0 0 1,0 0-1,0-1 1,0-1-1,0 0 1,-1 0-1,12-7 1,-1-2-6678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05.7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49 24575,'1'-1'0,"0"-1"0,0 0 0,0 0 0,0 0 0,1 0 0,-1 1 0,0-1 0,1 1 0,-1-1 0,1 1 0,-1-1 0,1 1 0,0 0 0,0 0 0,0 0 0,3-2 0,33-15 0,-31 17 0,-1 0 0,0 0 0,0 1 0,0 0 0,1 0 0,-1 0 0,0 1 0,0 0 0,0 0 0,0 1 0,0-1 0,0 1 0,0 1 0,0-1 0,0 1 0,-1 0 0,0 0 0,1 0 0,-1 1 0,5 5 0,-7-7 0,0 0 0,0 0 0,0 1 0,0 0 0,0-1 0,-1 1 0,1 0 0,-1 0 0,0 1 0,0-1 0,0 0 0,0 1 0,-1-1 0,1 1 0,-1 0 0,0-1 0,0 1 0,0 0 0,0 0 0,-1 0 0,0 0 0,1-1 0,-1 1 0,-1 0 0,1 0 0,-1 0 0,1 0 0,-1 0 0,0-1 0,-1 1 0,1 0 0,-3 5 0,-5 3 0,0-1 0,-1 0 0,0 0 0,-19 14 0,18-16 0,0 1 0,1 1 0,-1 0 0,-13 19 0,13-13 0,1 1 0,0 1 0,1-1 0,-7 23 0,14-37 0,1 0 0,0 0 0,0 0 0,0 1 0,0-1 0,0 0 0,1 1 0,0-1 0,0 1 0,0-1 0,1 1 0,-1-1 0,1 0 0,0 1 0,0-1 0,1 0 0,-1 0 0,1 0 0,0 0 0,0 0 0,0 0 0,1 0 0,-1-1 0,1 1 0,4 4 0,0-3 12,-1 0 0,1 0 0,0-1 0,0 0 0,1 0 0,-1 0 0,1-1 0,0 0 0,15 3 0,-4-3-383,0-1-1,1 0 1,21-2 0,-15 0-6455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06.6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1 156 24575,'0'-6'0,"0"1"0,0-1 0,1 1 0,0-1 0,0 1 0,0-1 0,1 1 0,0-1 0,0 1 0,0 0 0,1 0 0,0 0 0,-1 0 0,8-8 0,-4 7 0,0 0 0,0 1 0,1 0 0,0 0 0,-1 1 0,1 0 0,1 0 0,-1 0 0,15-4 0,-7 4 0,0 0 0,0 1 0,0 0 0,1 2 0,-1 0 0,1 0 0,-1 2 0,1 0 0,-1 0 0,31 8 0,-39-7 0,1 1 0,-1-1 0,1 2 0,-1-1 0,0 1 0,0 0 0,0 0 0,-1 1 0,1-1 0,6 9 0,-9-9 0,-1 0 0,0 0 0,0 1 0,0-1 0,0 1 0,-1 0 0,1 0 0,-1 0 0,-1 0 0,1 0 0,-1 0 0,1 1 0,-2-1 0,1 1 0,-1-1 0,1 8 0,-2-5 0,-1 0 0,1 1 0,-2-1 0,1 0 0,-1 0 0,0 0 0,0-1 0,-1 1 0,0-1 0,-1 0 0,1 0 0,-1 0 0,-1 0 0,-8 8 0,-12 10 0,-58 44 0,69-57 0,-50 33 0,48-34 0,-1 0 0,1 1 0,1 1 0,0 0 0,1 1 0,1 1 0,0 0 0,-22 33 0,34-46 0,1 0 0,0 1 0,0-1 0,1 0 0,-1 0 0,0 1 0,1-1 0,-1 1 0,1-1 0,0 0 0,0 1 0,0-1 0,0 1 0,0-1 0,1 0 0,-1 1 0,1-1 0,-1 0 0,3 5 0,-1-3 0,0 0 0,0-1 0,1 1 0,0 0 0,0-1 0,0 0 0,0 1 0,0-1 0,1 0 0,3 2 0,2 1 0,0 0 0,0-1 0,1-1 0,0 1 0,-1-2 0,1 1 0,1-1 0,16 2 0,-7-2-227,1-2-1,0-1 1,0 0-1,0-2 1,29-5-1,-23 0-6598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07.0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 24575,'77'-1'0,"89"3"0,-163-2 0,0 1 0,1 0 0,-1 0 0,0 0 0,0 0 0,0 0 0,0 0 0,0 1 0,0-1 0,-1 1 0,1 0 0,0 0 0,-1 0 0,1 0 0,-1 1 0,0-1 0,0 1 0,0-1 0,0 1 0,0 0 0,0-1 0,-1 1 0,1 0 0,-1 0 0,0 0 0,0 1 0,0-1 0,0 0 0,-1 0 0,1 5 0,1 12 0,0 0 0,-2 1 0,-3 37 0,1-25 0,-1 43 0,-1 12 0,8 107 0,14-122-1365,-13-52-5461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07.4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1 128 24575,'0'-6'0,"5"-6"0,2-7 0,5 1 0,10-3 0,8 2 0,3 5 0,1 5 0,1 3 0,-1 4 0,-2 1 0,0 1 0,0 1 0,-1 0 0,-1 5 0,-4 2-8191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10.9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303 48 24575,'1'-4'0,"0"0"0,0 0 0,0 1 0,0-1 0,1 0 0,0 1 0,-1-1 0,1 1 0,3-5 0,5 1 0,-9 27 0,-6-2 0,-1-1 0,-1 0 0,0 0 0,-1-1 0,-15 22 0,3-2 0,-43 75 0,-34 66 0,90-160-93,-18 36-543,-31 103 0,49-130-6190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13.7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372 1 24575,'-18'0'0,"0"2"0,0 0 0,0 1 0,1 1 0,-1 0 0,1 1 0,0 1 0,0 1 0,1 0 0,0 2 0,0-1 0,-24 19 0,30-19 0,-1 0 0,2 1 0,-1 0 0,1 1 0,1 0 0,0 0 0,0 1 0,1 0 0,0 0 0,1 1 0,0 0 0,1 0 0,1 0 0,0 1 0,0-1 0,1 1 0,1 0 0,-1 14 0,2-13 0,0 1 0,2 0 0,0 0 0,0-1 0,1 1 0,1 0 0,1-1 0,0 0 0,7 17 0,-7-24 0,0 1 0,0-1 0,1 0 0,0-1 0,0 1 0,0-1 0,1 0 0,0 0 0,0-1 0,1 0 0,-1 0 0,1 0 0,0-1 0,0 0 0,1 0 0,-1-1 0,1 0 0,9 2 0,-1-1 0,0 0 0,1-1 0,-1-1 0,30 0 0,-37-2 0,-1-1 0,1 0 0,0 0 0,-1 0 0,0-1 0,1 0 0,-1-1 0,0 0 0,0 0 0,14-9 0,-19 10 0,1-1 0,-1 1 0,0-1 0,0 0 0,-1 0 0,1 0 0,-1 0 0,1-1 0,-1 1 0,0 0 0,0-1 0,-1 0 0,1 1 0,-1-1 0,1 0 0,-1 0 0,-1 0 0,1 0 0,0 0 0,-1 0 0,0 0 0,0 0 0,0 0 0,0 0 0,-1 0 0,0 0 0,1 0 0,-1 0 0,-1 0 0,1 0 0,-1 1 0,-3-8 0,0 2 0,1 0 0,-2 1 0,1-1 0,-2 1 0,1 0 0,-1 1 0,0-1 0,0 1 0,-1 1 0,0-1 0,0 1 0,-10-5 0,10 7 12,-1 0 0,0 0 0,0 1 0,-1 0 0,1 0 0,-1 1 0,1 1 0,-1 0 0,-10-1 0,17 2-58,0 0-1,0 1 1,0-1-1,0 0 1,0 1 0,0 0-1,0-1 1,0 1-1,0 0 1,0 1 0,0-1-1,1 0 1,-1 1-1,1 0 1,-1 0-1,1-1 1,-1 1 0,1 1-1,0-1 1,0 0-1,0 0 1,0 1 0,0-1-1,1 1 1,-1 0-1,1-1 1,0 1 0,0 0-1,0 0 1,0 0-1,-1 5 1,-2 16-6780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16.3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528 1 24575,'-13'11'0,"0"-1"0,-1-1 0,-28 15 0,-22 16 0,30-10 0,2 1 0,2 2 0,0 1 0,-44 69 0,41-56 0,-2-1 0,-49 51 0,76-90-109,6-6 55,1 0-1,-1 0 0,1 0 1,-1 0-1,1 0 0,0 0 1,-1 1-1,1-1 1,0 0-1,0 1 0,0-1 1,0 1-1,0 0 1,1-1-1,-1 1 0,0 0 1,1-1-1,-1 1 0,1 0 1,0-1-1,-1 1 1,1 3-1,5 7-6771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17.5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14 174 24575,'0'1'0,"1"1"0,-1-1 0,1 0 0,0 0 0,-1 0 0,1 1 0,0-1 0,0 0 0,0 0 0,0 0 0,0 0 0,0 0 0,0 0 0,1-1 0,-1 1 0,0 0 0,0-1 0,2 2 0,29 12 0,-28-12 0,3 1 0,0-1 0,1 1 0,0-1 0,-1 0 0,1-1 0,0 0 0,0 0 0,-1 0 0,1-1 0,0-1 0,0 1 0,0-1 0,0 0 0,-1-1 0,1 0 0,-1 0 0,1-1 0,-1 0 0,0 0 0,0-1 0,0 1 0,6-6 0,7-7 0,0 0 0,-2-2 0,0 0 0,-1-1 0,22-32 0,-30 39 0,22-27 0,-31 39 0,1 0 0,-1 0 0,0 0 0,0-1 0,0 1 0,1 0 0,-1 0 0,0 0 0,0-1 0,0 1 0,1 0 0,-1 0 0,0 0 0,0 0 0,1 0 0,-1 0 0,0 0 0,0-1 0,1 1 0,-1 0 0,0 0 0,1 0 0,-1 0 0,0 0 0,0 0 0,1 0 0,-1 0 0,0 1 0,1-1 0,-1 0 0,0 0 0,0 0 0,1 0 0,-1 0 0,0 0 0,0 0 0,0 1 0,1-1 0,-1 0 0,0 0 0,0 0 0,1 1 0,-1 25 0,-4-3 0,-2 0 0,-1 0 0,-1-1 0,-19 39 0,-14 39 0,21-41 0,3 1 0,2 1 0,3 0 0,-5 80 0,18-139 0,-1-1 0,0 0 0,0 0 0,0 0 0,0 0 0,0 1 0,0-1 0,-1 0 0,1 0 0,0 0 0,0 0 0,-1 0 0,1 1 0,-1-1 0,1 0 0,-1 0 0,1 0 0,-1 0 0,0 0 0,1-1 0,-1 1 0,0 0 0,0 0 0,0 0 0,0-1 0,0 1 0,0 0 0,0-1 0,0 1 0,0-1 0,0 1 0,0-1 0,0 1 0,0-1 0,0 0 0,0 1 0,-1-1 0,1 0 0,0 0 0,0 0 0,0 0 0,0 0 0,-1 0 0,1-1 0,-2 1 0,-6-3 0,-1 0 0,0 0 0,1-1 0,-15-8 0,1 1 0,2 4 0,-1 1 0,1 1 0,-1 1 0,-30-2 0,128 25 0,-38-8 0,47 9-273,0-3 0,2-5 0,-1-3 0,115-3 0,-176-6-6553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24.7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24575,'1'3'0,"-1"0"0,1-1 0,0 1 0,0 0 0,0 0 0,0 0 0,1-1 0,-1 1 0,1-1 0,0 1 0,0-1 0,0 0 0,3 4 0,36 30 0,-32-28 0,5 4 0,11 9 0,0 1 0,35 42 0,186 262 0,-223-292 0,38 75 0,-42-73 0,1-1 0,28 38 0,-36-56 0,1 0 0,0 0 0,1-1 0,31 27 0,-9-6-1365,-24-18-5461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25.21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24575,'1'10'0,"0"0"0,1 0 0,0 0 0,6 17 0,6 28 0,-9 306 0,-8-198 0,-2-108-1365,-1-36-5461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16.6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24575,'3'2'0,"-1"-1"0,1 1 0,-1 0 0,0 0 0,1 0 0,-1 0 0,0 1 0,0-1 0,-1 0 0,1 1 0,0-1 0,2 6 0,2 2 0,31 38 0,32 57 0,-55-81 0,-2 1 0,-1 0 0,-1 1 0,12 47 0,-12-34-114,-5-22-25,0-1 0,-1 1 0,-1 0 0,-1 1 0,0-1 0,-1 0 0,-1 1 0,-3 20 0,-3-12-6687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18.1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1 250 24575,'0'2'0,"0"0"0,0-1 0,0 1 0,0 0 0,1 0 0,-1 0 0,1-1 0,-1 1 0,1 0 0,0-1 0,0 1 0,0-1 0,0 1 0,0-1 0,0 1 0,0-1 0,0 1 0,0-1 0,1 0 0,-1 0 0,1 0 0,-1 0 0,1 0 0,-1 0 0,1 0 0,-1 0 0,1-1 0,0 1 0,0 0 0,-1-1 0,1 0 0,0 1 0,0-1 0,3 0 0,2 1 0,0-1 0,0 0 0,-1-1 0,1 1 0,0-1 0,0-1 0,11-3 0,-3-1 0,0-1 0,-1 0 0,0-1 0,0 0 0,-1-1 0,0-1 0,15-14 0,5-9 0,33-43 0,17-20 0,-138 201 0,-99 224 0,147-310 0,1-1 0,0 2 0,-3 28 0,7-39 0,1-1 0,0 1 0,1 0 0,0 0 0,0 0 0,1-1 0,0 1 0,1 0 0,0 0 0,3 8 0,-4-14-85,1-1 0,-1 0-1,0 0 1,1 0 0,0 0-1,-1 0 1,1 0 0,0 0-1,0 0 1,0 0 0,0-1-1,0 1 1,0-1 0,1 0-1,1 2 1,16 4-6741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18.7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49 227 24575,'1'-2'0,"-1"-1"0,1 1 0,0-1 0,-1 1 0,1 0 0,0 0 0,1-1 0,-1 1 0,0 0 0,1 0 0,-1 0 0,1 0 0,0 0 0,3-2 0,31-26 0,-29 24 0,181-131 0,-167 122 0,-13 11 0,-11 12 0,-8 7 0,2 0 0,0 1 0,1 0 0,1 1 0,0 0 0,1 0 0,-4 21 0,-19 133 0,16-82 0,6-31 0,1 71 0,1-15 0,5-112 0,0 1 0,-1-1 0,1 1 0,-1-1 0,1 0 0,-1 1 0,0-1 0,0 0 0,0 0 0,0 0 0,0 0 0,0 1 0,0-2 0,-1 1 0,1 0 0,-1 0 0,0 0 0,1-1 0,-1 1 0,0-1 0,-4 3 0,2-2 0,0 0 0,0-1 0,0 0 0,0 0 0,-1 0 0,1 0 0,0-1 0,-1 1 0,1-1 0,0 0 0,-7-1 0,1 0 0,-1-1 0,1 0 0,-1-1 0,1 0 0,0-1 0,0 0 0,0-1 0,0 1 0,-9-8 0,19 12 0,-1 0 0,1-1 0,0 1 0,0 0 0,0 0 0,-1 0 0,1 0 0,0 0 0,0 0 0,0-1 0,0 1 0,-1 0 0,1 0 0,0 0 0,0 0 0,0-1 0,0 1 0,0 0 0,0 0 0,-1-1 0,1 1 0,0 0 0,0 0 0,0 0 0,0-1 0,0 1 0,0 0 0,0 0 0,0-1 0,0 1 0,0 0 0,0 0 0,0-1 0,0 1 0,0 0 0,0 0 0,0 0 0,1-1 0,-1 1 0,0 0 0,0 0 0,0 0 0,0-1 0,0 1 0,0 0 0,1 0 0,-1 0 0,0-1 0,0 1 0,0 0 0,0 0 0,1 0 0,18-7 0,22 3 0,253 6 0,-289-3-136,0 1-1,0 1 1,-1-1-1,1 1 1,0 0-1,-1 0 1,1 0-1,-1 0 0,9 5 1,7 7-6690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3:45.4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70 2 24575,'-7'1'0,"-1"0"0,0 1 0,1 0 0,0 0 0,-1 1 0,1 0 0,-11 6 0,21-8 0,0 1 0,0-1 0,0 0 0,0-1 0,0 1 0,1 0 0,-1-1 0,0 0 0,3 0 0,25 0 0,0-2 0,54-11 0,-50 6 0,66-3 0,143 12-1365,-217-2-5461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3:45.8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212 1 24575,'12'1'0,"0"1"0,0 1 0,-1 0 0,1 1 0,-1 0 0,0 1 0,0 0 0,0 1 0,-1 0 0,0 1 0,0 0 0,0 0 0,-1 1 0,0 0 0,-1 1 0,11 14 0,-15-18 0,0 1 0,-1-1 0,0 1 0,0 0 0,0 0 0,-1 0 0,0 0 0,0 0 0,-1 0 0,0 1 0,0-1 0,0 1 0,-1-1 0,0 0 0,0 1 0,-1 8 0,0-11 0,0 1 0,0-1 0,-1 0 0,1 0 0,-1 0 0,0 0 0,0 0 0,0-1 0,0 1 0,-1 0 0,1-1 0,-1 0 0,0 0 0,0 1 0,0-2 0,-1 1 0,1 0 0,-1-1 0,1 1 0,-1-1 0,0 0 0,0-1 0,0 1 0,-7 2 0,-9 0 0,-1-1 0,0 0 0,1-1 0,-29-2 0,23 0 0,-1 1 0,-27 5 0,-37 7-1365,65-11-5461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3:47.4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24575,'43'3'0,"60"12"0,-3 0 0,-43-7-682,69 18-1,-99-19-6143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3:47.8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89 0 24575,'1'3'0,"-1"0"0,1-1 0,0 1 0,0-1 0,0 1 0,0-1 0,0 1 0,0-1 0,1 0 0,-1 0 0,1 0 0,-1 1 0,1-1 0,0-1 0,0 1 0,0 0 0,0 0 0,4 2 0,45 25 0,-44-25 0,38 19 0,79 57 0,-104-65 0,0 2 0,-1 0 0,-1 1 0,0 1 0,24 36 0,-39-51 0,0 0 0,0 0 0,-1 0 0,1 1 0,-1-1 0,0 1 0,-1-1 0,1 1 0,-1 0 0,0 0 0,0 0 0,0 0 0,-1 0 0,1 0 0,-1 0 0,-1 0 0,1-1 0,-1 1 0,0 0 0,-2 8 0,0-7 0,0-1 0,0 1 0,-1-1 0,1 1 0,-1-1 0,-1 0 0,1-1 0,-1 1 0,0-1 0,0 0 0,0 0 0,0 0 0,-1-1 0,1 0 0,-9 4 0,-13 4 0,-1-1 0,0-2 0,-1 0 0,0-2 0,0-1 0,0-1 0,0-2 0,-1-1 0,1-1 0,-52-7 0,52 2-1365,3-2-5461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3:48.7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84 24575,'0'-36'0,"0"29"0,0 23 0,0 554 0,-2-690 0,-1 44 0,4 1 0,2-1 0,22-121 0,-24 192 0,0 1 0,0-1 0,0 1 0,0 0 0,1 0 0,0-1 0,0 1 0,0 0 0,0 1 0,1-1 0,-1 0 0,1 1 0,0-1 0,0 1 0,0 0 0,1 0 0,-1 0 0,1 0 0,6-3 0,-6 5 0,0 0 0,0 0 0,1 0 0,-1 1 0,0 0 0,0-1 0,0 2 0,1-1 0,-1 0 0,0 1 0,0 0 0,0 0 0,0 0 0,0 1 0,0-1 0,0 1 0,0 0 0,-1 0 0,1 0 0,-1 1 0,4 2 0,14 12 0,0 0 0,-2 1 0,0 1 0,-1 1 0,-1 1 0,-1 1 0,-1 0 0,-1 0 0,0 2 0,-2 0 0,-1 0 0,13 44 0,-21-58 0,0-1 0,-1 1 0,-1 0 0,1 0 0,-2 0 0,1 0 0,-1 0 0,-1 0 0,0 0 0,-4 17 0,4-22 0,-1 1 0,0-1 0,-1 0 0,1 0 0,-1-1 0,0 1 0,0-1 0,-1 1 0,1-1 0,-1 0 0,0 0 0,0 0 0,0-1 0,-1 1 0,1-1 0,-1 0 0,0-1 0,0 1 0,0-1 0,-8 3 0,-9 2 0,0-1 0,0-2 0,0 0 0,-1-1 0,1-1 0,-1-2 0,-41-3 0,61 3-105,0 0 0,-1-1 0,1 0 0,0 0 0,-1 0 0,1 0 0,0 0 0,0-1 0,0 1 0,0-1 0,0 0 0,-4-3 0,-6-9-6721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3:49.4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1 880 24575,'15'-1'0,"0"-1"0,0 0 0,0 0 0,-1-2 0,1 0 0,24-10 0,-9 0 0,-1 0 0,28-20 0,-49 28 0,1 0 0,-2-1 0,1 0 0,0 0 0,-1-1 0,-1 0 0,1 0 0,7-14 0,-13 20 0,0 0 0,0 0 0,0 0 0,0 0 0,0 0 0,-1 0 0,1 0 0,-1-1 0,1 1 0,-1 0 0,0-1 0,0 1 0,0 0 0,0 0 0,0-1 0,-1 1 0,0-4 0,0 4 0,0 1 0,-1-1 0,1 0 0,-1 0 0,1 1 0,-1-1 0,0 0 0,1 1 0,-1 0 0,0-1 0,0 1 0,0 0 0,0 0 0,0 0 0,0 0 0,0 1 0,0-1 0,-1 0 0,1 1 0,0-1 0,-4 1 0,0-1 0,0 1 0,0-1 0,0 1 0,0 0 0,0 1 0,0-1 0,0 1 0,0 1 0,0-1 0,0 1 0,0 0 0,-10 5 0,6-1 0,1 0 0,-1 0 0,1 1 0,1 0 0,-1 1 0,-11 13 0,4-2 0,1 2 0,1 0 0,1 1 0,0 0 0,-14 37 0,25-54 0,0 0 0,0 1 0,0 0 0,1-1 0,0 1 0,0 0 0,0 0 0,0 0 0,1-1 0,1 10 0,0-12 0,-1-1 0,1 1 0,0-1 0,0 1 0,0-1 0,1 0 0,-1 1 0,1-1 0,-1 0 0,1 0 0,0 0 0,-1 0 0,1 0 0,0-1 0,0 1 0,0-1 0,1 1 0,-1-1 0,0 0 0,1 1 0,-1-1 0,0-1 0,1 1 0,-1 0 0,5 0 0,5 3 0,0-2 0,0 0 0,1 0 0,-1-1 0,0-1 0,1 0 0,-1 0 0,1-2 0,-1 1 0,0-1 0,0-1 0,0 0 0,12-6 0,-8 2 0,0-1 0,0-1 0,-1 0 0,-1-1 0,1-1 0,-2 0 0,0-1 0,18-20 0,-12 12 0,-1-2 0,0 0 0,-2-1 0,0 0 0,-2-1 0,0-1 0,12-34 0,7-31 0,26-119 0,-50 167 0,-2-1 0,-2 1 0,-2-1 0,-1 0 0,-6-55 0,5 96 0,-1 0 0,0 0 0,-1 0 0,1 0 0,0 0 0,0 0 0,-1 0 0,1 0 0,-1 0 0,0 0 0,0 0 0,1 1 0,-1-1 0,0 0 0,0 0 0,-1 1 0,1-1 0,0 1 0,-1-1 0,1 1 0,0 0 0,-1-1 0,0 1 0,1 0 0,-1 0 0,0 0 0,1 0 0,-1 0 0,0 0 0,0 1 0,0-1 0,0 1 0,0-1 0,0 1 0,0 0 0,-3 0 0,1 0 0,0 1 0,0 0 0,0 0 0,0 0 0,0 1 0,0 0 0,1-1 0,-1 1 0,0 0 0,1 1 0,0-1 0,-1 1 0,1 0 0,0-1 0,0 1 0,1 0 0,-4 4 0,-8 15 0,0 1 0,1 0 0,1 0 0,2 1 0,0 1 0,-11 44 0,-23 163 0,35-169 0,-1 2 0,3 0 0,3 1 0,6 108 0,-1-169-59,0 1 0,0-1-1,1 1 1,-1-1-1,1 0 1,1 1 0,-1-1-1,1 0 1,0-1 0,0 1-1,0 0 1,0-1 0,1 1-1,0-1 1,0 0-1,0-1 1,0 1 0,1-1-1,0 1 1,-1-1 0,1-1-1,7 4 1,17 6-6767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3:49.7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248 0 24575,'-6'1'0,"0"0"0,0 0 0,0 1 0,1 0 0,-1 0 0,1 0 0,0 1 0,-1-1 0,1 1 0,0 1 0,0-1 0,1 1 0,-1-1 0,1 1 0,0 1 0,0-1 0,-4 6 0,-7 8 0,1 2 0,-22 39 0,22-33 0,1 1 0,2 1 0,0 0 0,2 0 0,1 1 0,1 0 0,1 1 0,2-1 0,1 1 0,2 55 0,1-82-4,1-1 1,-1 1-1,1 0 0,0 0 0,-1-1 0,1 1 0,0 0 1,1-1-1,-1 1 0,0-1 0,1 1 0,0-1 0,-1 0 1,1 0-1,0 1 0,0-1 0,0-1 0,1 1 0,-1 0 1,3 1-1,0 0 24,0-1 0,0 0 0,0 0 0,1 0 0,-1-1 0,1 0 0,-1 0 0,1 0 0,10 0 0,-3-1-185,0-1 0,0-1 0,0 0 0,0 0 0,0-1 0,-1-1 0,1 0 0,14-7 0,-3-3-6661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25.55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24575,'0'5'0,"5"8"0,2 5 0,0 6 0,-1 4 0,-3 2 0,0 2 0,3-6 0,2-6-8191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3:50.1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0 152 24575,'2'-2'0,"0"-1"0,0 0 0,-1 0 0,2 1 0,-1-1 0,0 1 0,1 0 0,-1 0 0,1-1 0,-1 2 0,1-1 0,0 0 0,0 0 0,0 1 0,0 0 0,6-2 0,-2 0 0,13-9 0,1 0 0,-2-1 0,0 0 0,0-2 0,30-31 0,-75 141 0,19-72 0,1 0 0,1 1 0,-4 36 0,8-48 0,1-1 0,0 1 0,0 0 0,1 0 0,0-1 0,1 1 0,1-1 0,0 1 0,5 12 0,-5-19-68,0 0 0,1 0-1,0 0 1,0 0 0,0-1 0,1 1-1,-1-1 1,1 0 0,0-1 0,0 1-1,0-1 1,1 0 0,-1 0 0,1-1-1,0 1 1,-1-1 0,1-1-1,0 1 1,10 0 0,10 3-6758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3:50.4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 16 24575,'1'-1'0,"-1"1"0,0-1 0,0 0 0,0 0 0,1 1 0,-1-1 0,1 0 0,-1 1 0,0-1 0,1 0 0,-1 1 0,1-1 0,-1 0 0,1 1 0,0-1 0,-1 1 0,1-1 0,0 1 0,-1-1 0,1 1 0,0 0 0,-1-1 0,1 1 0,0 0 0,0 0 0,0-1 0,-1 1 0,1 0 0,0 0 0,0 0 0,0 0 0,1 0 0,27 3 0,-6 7 0,-1 2 0,0 0 0,0 2 0,-2 0 0,0 1 0,0 1 0,-2 1 0,28 32 0,-38-39 0,0 0 0,0 0 0,-1 1 0,-1-1 0,0 2 0,0-1 0,-1 1 0,-1 0 0,6 22 0,-6-14 0,-1-1 0,-1 1 0,-1 0 0,-1-1 0,-3 33 0,2-47 3,0 1 0,0 0 1,0-1-1,-1 1 0,0-1 0,0 1 0,-1-1 0,1 0 0,-1 0 0,0 0 0,0 0 0,-1-1 0,0 1 1,1-1-1,-1 0 0,-1 0 0,1 0 0,-1-1 0,1 1 0,-1-1 0,0 0 0,0-1 0,0 1 0,-1-1 0,1 0 1,-1 0-1,1-1 0,-11 2 0,-14 2-155,0-1-1,1-2 1,-1-2 0,-40-3-1,35 1-540,8 2-6133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3:59.7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0 504 24575,'5'-1'0,"0"0"0,0 0 0,0-1 0,0 1 0,0-1 0,-1 0 0,1 0 0,-1-1 0,0 1 0,1-1 0,-1 0 0,0 0 0,0 0 0,-1-1 0,1 1 0,5-8 0,8-11 0,27-43 0,-30 44 0,38-61 0,116-161 0,-167 242 0,0-1 0,1 0 0,-1 0 0,0 1 0,1-1 0,-1 1 0,1 0 0,0-1 0,0 1 0,-1 0 0,1 0 0,0 0 0,0 0 0,0 0 0,0 0 0,0 1 0,0-1 0,0 1 0,0-1 0,0 1 0,0 0 0,1 0 0,-1 0 0,0 0 0,0 0 0,0 0 0,0 0 0,0 1 0,0-1 0,0 1 0,0 0 0,0 0 0,0-1 0,0 1 0,0 0 0,0 1 0,0-1 0,-1 0 0,1 0 0,0 1 0,-1-1 0,3 4 0,8 8 0,-1 0 0,-1 1 0,0 1 0,11 21 0,-6-11 0,178 263 0,-189-282 0,0 0 0,0 0 0,-1 1 0,0-1 0,-1 1 0,4 12 0,-6-18 0,0 1 0,1 0 0,-1-1 0,0 1 0,0 0 0,0-1 0,0 1 0,-1 0 0,1-1 0,0 1 0,-1 0 0,1-1 0,-1 1 0,1-1 0,-1 1 0,0-1 0,0 1 0,0-1 0,0 1 0,0-1 0,0 0 0,0 1 0,0-1 0,0 0 0,0 0 0,-1 0 0,1 0 0,-1 0 0,1 0 0,-1-1 0,1 1 0,-1 0 0,1-1 0,-2 1 0,-8 2 0,0 0 0,0-1 0,0-1 0,0 0 0,0-1 0,0 0 0,0 0 0,0-1 0,0 0 0,0-1 0,-18-6 0,-15-6 0,-63-30 0,48 20 0,29 11-195,-2 2 0,1 1 0,-1 1 0,-1 2 0,0 1 0,-50-2 0,56 8-6631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3:58.1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 24575,'0'-5'0,"0"3"0,0 7 0,0 9 0,0 6 0,0 6 0,0 3 0,0 1 0,0 2 0,0 0 0,0 0 0,0 0 0,0-1 0,0 1 0,0-2 0,0 1 0,0 0 0,0-6-8191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3:58.6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101 57 24575,'0'-3'0,"1"1"0,-1-1 0,1 1 0,0-1 0,-1 1 0,1-1 0,0 1 0,0 0 0,1 0 0,-1-1 0,0 1 0,1 0 0,0 0 0,-1 0 0,1 1 0,0-1 0,0 0 0,0 1 0,0-1 0,0 1 0,0-1 0,0 1 0,1 0 0,-1 0 0,0 0 0,1 0 0,-1 1 0,1-1 0,-1 0 0,1 1 0,4 0 0,3-2 0,0 1 0,0 1 0,0 0 0,0 0 0,0 1 0,20 4 0,-21-3 0,0 1 0,-1 1 0,1 0 0,-1 0 0,0 1 0,0 0 0,-1 0 0,1 0 0,-1 1 0,10 11 0,-14-14 0,0 0 0,0 1 0,0-1 0,-1 1 0,1 0 0,-1-1 0,0 1 0,0 0 0,0 0 0,0 0 0,-1 1 0,0-1 0,0 0 0,0 1 0,0-1 0,-1 0 0,0 1 0,0-1 0,0 1 0,0-1 0,0 1 0,-1-1 0,-2 8 0,2-10 0,0 1 0,0-1 0,0 0 0,-1 0 0,1 0 0,0-1 0,-1 1 0,1 0 0,-1 0 0,0-1 0,0 1 0,1-1 0,-1 0 0,0 1 0,0-1 0,0 0 0,0 0 0,-4 1 0,-42 7 0,26-7 0,21-1 0,0-1 0,0 0 0,1 0 0,-1 0 0,0 0 0,0 1 0,1-1 0,-1 0 0,0 1 0,0-1 0,1 1 0,-1-1 0,0 1 0,1-1 0,-1 1 0,1-1 0,-1 1 0,1 0 0,-1-1 0,1 1 0,-1 0 0,1-1 0,-1 1 0,1 0 0,0 0 0,-1-1 0,1 1 0,0 0 0,0 0 0,0 0 0,0-1 0,0 1 0,0 0 0,0 1 0,7 36 0,-5-34 0,-1-1 0,0 1 0,0 0 0,0-1 0,0 1 0,-1 0 0,0 0 0,1-1 0,-1 1 0,-1 0 0,1 0 0,-1 3 0,-2-2 6,-1 0 0,1 0-1,-1 0 1,0-1 0,0 1-1,0-1 1,-1 0 0,0 0 0,1-1-1,-1 0 1,-1 0 0,1 0-1,0 0 1,-1-1 0,1 0-1,-1 0 1,0 0 0,0-1 0,0 1-1,-9-1 1,2 1-171,0-1 0,0 0 0,0-1 0,-1-1 0,1 0 0,0-1 0,0 0 0,-17-6 0,9 1-6661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3:59.0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24575,'34'36'0,"48"66"0,19 21 0,-64-80-455,-2 2 0,51 83 0,-74-109-6371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00.4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468 91 24575,'1'-16'0,"-1"8"0,1 1 0,-1-1 0,-1 1 0,1-1 0,-3-11 0,2 18 0,1 0 0,0 0 0,-1 0 0,1 1 0,-1-1 0,1 0 0,-1 0 0,1 0 0,-1 0 0,0 0 0,0 1 0,1-1 0,-1 0 0,0 0 0,0 1 0,0-1 0,0 1 0,0-1 0,0 1 0,0-1 0,0 1 0,0 0 0,0-1 0,0 1 0,0 0 0,0 0 0,0 0 0,0 0 0,0-1 0,0 2 0,0-1 0,0 0 0,0 0 0,0 0 0,0 0 0,0 1 0,0-1 0,0 0 0,0 1 0,0-1 0,0 1 0,0-1 0,0 1 0,0 0 0,1-1 0,-2 2 0,-8 5 0,1 0 0,0 1 0,0 0 0,1 1 0,0 0 0,0 0 0,1 0 0,-10 19 0,-13 15 0,6-14-151,-1-2-1,-1 0 0,-2-2 0,0-1 1,-1-1-1,-2-2 0,0 0 1,-40 17-1,54-29-6674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01.7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209 309 24575,'-15'17'0,"0"0"0,2 2 0,-16 26 0,21-30 0,0-1 0,-2 0 0,0 0 0,0-1 0,-1-1 0,-1 0 0,-17 15 0,28-26 0,0 0 0,0-1 0,0 1 0,0 0 0,0 0 0,0-1 0,0 1 0,0-1 0,0 1 0,0-1 0,0 1 0,0-1 0,-1 0 0,1 1 0,0-1 0,0 0 0,0 0 0,0 0 0,-1 0 0,1 0 0,0 0 0,0 0 0,0 0 0,-1-1 0,0 1 0,1-1 0,0 0 0,0 0 0,0-1 0,1 1 0,-1 0 0,0 0 0,1 0 0,-1 0 0,1-1 0,-1 1 0,1 0 0,0-1 0,-1 1 0,1 0 0,0-1 0,0 1 0,0 0 0,0-3 0,1-4 0,0 0 0,0-1 0,0 1 0,1 0 0,1 0 0,2-8 0,8-5 0,0 0 0,1 1 0,1 1 0,1 0 0,1 1 0,29-24 0,27-30 0,-39 32 0,-7 8 0,50-47 0,-70 73 0,1-1 0,0 1 0,0 1 0,0-1 0,1 1 0,-1 1 0,1 0 0,0 0 0,1 0 0,-1 1 0,0 1 0,15-3 0,-22 5 8,0 0-1,0 0 1,0 0-1,0 0 0,1 0 1,-1 0-1,0 1 1,0-1-1,0 1 1,0-1-1,0 1 0,0 0 1,0 0-1,0 0 1,2 1-1,-3-1-49,-1 0-1,1-1 1,-1 1 0,1 0-1,-1 0 1,1 0-1,-1-1 1,0 1 0,1 0-1,-1 0 1,0 0-1,0 0 1,1 0 0,-1 0-1,0 0 1,0 0-1,0 0 1,0 0-1,0 0 1,0-1 0,-1 1-1,1 0 1,0 0-1,0 0 1,-1 0 0,1 0-1,-1 0 1,1 0-1,0-1 1,-1 1 0,0 0-1,1 0 1,-1-1-1,-1 2 1,-13 17-6784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04.7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219 1 24575,'-2'1'0,"-1"1"0,0-1 0,1 1 0,-1 0 0,1 0 0,-1 0 0,1 0 0,0 0 0,0 0 0,0 1 0,0-1 0,0 1 0,-1 3 0,-10 10 0,-8 6 0,1 1 0,1 0 0,0 2 0,2 0 0,1 0 0,-14 33 0,24-45 0,1 0 0,1 0 0,0 1 0,0 0 0,1 0 0,1-1 0,0 2 0,2-1 0,-1 0 0,1 0 0,1 0 0,1 0 0,0 0 0,1 0 0,6 20 0,-6-28 0,1 1 0,0-1 0,0 0 0,1 0 0,-1 0 0,1-1 0,1 0 0,-1 0 0,1 0 0,0 0 0,0-1 0,0 0 0,0 0 0,1-1 0,0 0 0,0 0 0,0 0 0,0-1 0,0 0 0,0-1 0,13 2 0,-12-2 0,-1 0 0,1-1 0,-1 0 0,1 0 0,-1-1 0,0 0 0,1 0 0,-1 0 0,14-6 0,-17 6 0,0-1 0,0 0 0,-1 0 0,1 0 0,0-1 0,-1 1 0,0-1 0,0 0 0,1 0 0,-2 0 0,1-1 0,0 1 0,-1 0 0,1-1 0,-1 0 0,0 0 0,2-6 0,-3 7 3,0 0 1,0 0-1,0 0 0,0 0 0,-1 0 1,0 0-1,1 0 0,-1 0 0,0-1 1,-1 1-1,1 0 0,-1 0 0,1 0 1,-1 0-1,0 0 0,0 0 0,0 0 0,0 0 1,-1 0-1,1 0 0,-1 1 0,0-1 1,0 0-1,0 1 0,0 0 0,0-1 1,0 1-1,-1 0 0,1 0 0,-1 0 1,1 0-1,-1 1 0,0-1 0,0 1 1,0 0-1,-5-2 0,-5-2-215,-1 0 0,0 1 0,-1 0-1,1 1 1,-1 1 0,-20 0 0,6 1-6614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07.1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376 30 24575,'0'-1'0,"1"0"0,-1 0 0,0 0 0,0 0 0,0-1 0,0 1 0,0 0 0,0 0 0,0 0 0,0 0 0,0 0 0,-1 0 0,1 0 0,0 0 0,-1 0 0,1 0 0,-1 0 0,1 0 0,-1 0 0,1 0 0,-1 0 0,0 0 0,1 0 0,-1 0 0,0 0 0,0 1 0,0-1 0,0 0 0,-1 1 0,1 0 0,-1 1 0,1-1 0,-1 0 0,1 1 0,-1 0 0,1-1 0,0 1 0,-1 0 0,1 0 0,0-1 0,0 1 0,-1 0 0,1 0 0,0 1 0,-2 1 0,-42 58 0,-201 366 0,241-418-273,0 1 0,-1-1 0,0 0 0,-9 10 0,2-6-6553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25.88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13 1 24575,'-5'0'0,"-2"0"-8191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07.4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24575,'1'5'0,"1"0"0,-1 0 0,2 0 0,-1-1 0,0 1 0,1 0 0,0-1 0,0 0 0,0 0 0,1 0 0,-1 0 0,8 6 0,9 11 0,11 15 0,1-2 0,43 34 0,-48-45 0,0 0 0,-2 2 0,-1 1 0,-1 1 0,28 44 0,-49-69-76,-1 0 1,0 0-1,0 0 0,0 1 0,0-1 0,-1 1 0,1-1 0,-1 0 1,1 1-1,-1-1 0,0 1 0,0-1 0,0 1 0,0-1 1,0 1-1,0-1 0,-2 5 0,-7 15-6750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07.8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1 450 24575,'1'-4'0,"1"0"0,0 1 0,0-1 0,0 0 0,0 1 0,1-1 0,-1 1 0,1-1 0,0 1 0,0 0 0,5-3 0,1-4 0,35-48 0,-35 44 0,1 1 0,0 0 0,1 0 0,22-19 0,12 0 0,1 2 0,61-30 0,21-12 0,-40 23-1365,-71 40-5461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08.2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24575,'8'0'0,"-1"1"0,0 0 0,1 1 0,-1-1 0,0 1 0,0 1 0,0-1 0,0 1 0,-1 0 0,1 1 0,-1-1 0,0 1 0,0 1 0,0-1 0,0 1 0,-1 0 0,0 0 0,0 1 0,0 0 0,-1 0 0,0 0 0,7 12 0,4 12 0,-1 1 0,-1 1 0,15 55 0,-19-55 0,31 103-1365,-35-115-5461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08.6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0 235 24575,'0'1'0,"1"0"0,-1 0 0,0 0 0,1 0 0,-1 0 0,1 0 0,-1 0 0,1 0 0,-1 0 0,1 0 0,0 0 0,-1 0 0,1 0 0,0 0 0,0-1 0,0 1 0,0 0 0,0-1 0,-1 1 0,1-1 0,0 1 0,0-1 0,0 1 0,1-1 0,-1 0 0,0 1 0,0-1 0,0 0 0,0 0 0,0 0 0,0 0 0,0 0 0,0 0 0,0 0 0,1 0 0,-1 0 0,0 0 0,0-1 0,2 0 0,44-12 0,-32 6 0,0-1 0,-1-1 0,0-1 0,-1 0 0,0 0 0,0-1 0,17-21 0,-23 24 0,0 0 0,-1 0 0,0-1 0,0 0 0,-1 0 0,0 0 0,-1-1 0,0 1 0,0-1 0,-1 0 0,0-1 0,2-19 0,-6 27 0,-4 11 0,-4 15 0,1 23 0,2 1 0,2 0 0,2 1 0,8 92 0,-1-115-1365,1-6-5461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09.0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0 178 24575,'5'0'0,"0"0"0,-1-1 0,1 1 0,0-1 0,-1 0 0,1 0 0,-1-1 0,0 1 0,1-1 0,-1 0 0,0 0 0,0-1 0,0 1 0,0-1 0,0 0 0,-1 0 0,0 0 0,1 0 0,-1-1 0,4-5 0,2-5 0,-1 0 0,0 0 0,-1-1 0,7-23 0,0 2 0,-9 101 0,-7 293-1365,2-332-5461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11.6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153 193 24575,'0'-6'0,"-1"0"0,0-1 0,-1 1 0,1 0 0,-1 0 0,-1 0 0,1 0 0,-1 0 0,-4-6 0,-34-51 0,33 52 0,3 5 0,1 0 0,-1 0 0,0 0 0,0 1 0,-1 0 0,-10-8 0,15 12 0,1 1 0,-1-1 0,0 1 0,0-1 0,1 1 0,-1 0 0,0 0 0,0-1 0,0 1 0,1 0 0,-1 0 0,0 0 0,0 0 0,0 0 0,0 0 0,1 0 0,-1 0 0,0 0 0,0 0 0,0 1 0,0-1 0,1 0 0,-1 0 0,0 1 0,-1 0 0,1 0 0,-1 1 0,1 0 0,0-1 0,0 1 0,0 0 0,0 0 0,0 0 0,0 0 0,0 0 0,1 0 0,-1 0 0,1 0 0,-1 0 0,1 0 0,0 3 0,-1 13 0,1-1 0,1 1 0,1-1 0,0 0 0,2 1 0,0-1 0,0 0 0,2-1 0,7 18 0,7 26 0,-10-33 0,1 0 0,0-1 0,2 0 0,1 0 0,2-2 0,0 0 0,28 32 0,-35-48 0,-4-10 0,-7-21 0,-14-31 0,-3 6-227,1-1-1,2 0 1,3-1-1,1-1 1,-5-72-1,16 110-6598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16.5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24575,'5'0'0,"7"0"0,12 0 0,7 0 0,4 0 0,0 0 0,1 0 0,-2 0 0,-1 0 0,-1 0 0,0 0 0,-1 0 0,-1 0 0,0 0 0,-4 0-8191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16.9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24575,'10'2'0,"0"1"0,0 0 0,0 1 0,-1-1 0,1 2 0,-1 0 0,0 0 0,13 10 0,-1-1 0,-15-11 0,48 29 0,1-2 0,78 31 0,-122-57 0,1 1 0,-2 0 0,1 1 0,15 11 0,-22-15 0,-1 1 0,0-1 0,1 1 0,-1 0 0,0 0 0,-1 0 0,1 1 0,0-1 0,-1 1 0,0 0 0,0-1 0,0 1 0,0 0 0,-1 0 0,1 0 0,0 6 0,-2-8 0,0 0 0,0 0 0,-1 0 0,1 0 0,-1 0 0,1 0 0,-1 0 0,0 0 0,0-1 0,0 1 0,0 0 0,0 0 0,0-1 0,0 1 0,0-1 0,-1 1 0,1-1 0,-1 1 0,1-1 0,-1 0 0,1 0 0,-1 0 0,0 0 0,0 0 0,1 0 0,-1 0 0,0 0 0,0-1 0,0 1 0,0-1 0,0 1 0,-3-1 0,-11 3 0,1 0 0,-31 0 0,39-2 0,-200-2 105,89-1-1575,92 1-5356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18.9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58 24575,'0'-4'0,"1"-29"0,-1 32 0,0 0 0,0 0 0,0 1 0,0-1 0,0 0 0,0 0 0,0 1 0,0-1 0,0 0 0,0 0 0,1 1 0,-1-1 0,0 0 0,0 1 0,1-1 0,-1 0 0,1 1 0,-1-1 0,0 0 0,1 1 0,-1-1 0,1 1 0,-1-1 0,1 1 0,0-1 0,-1 1 0,1-1 0,0 1 0,-1 0 0,1-1 0,1 1 0,-1 1 0,0 0 0,0 0 0,0 0 0,0 0 0,0 0 0,0 0 0,0 0 0,0 1 0,-1-1 0,1 0 0,0 1 0,-1-1 0,1 0 0,-1 1 0,1-1 0,-1 1 0,0-1 0,1 1 0,-1-1 0,0 3 0,4 40 0,-4-38 0,-1 24 23,0 0-1,-2 1 0,-1-1 0,-2 0 1,-10 31-1,6-24-522,2 0 1,-4 55-1,10-66-6326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19.4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1 131 24575,'2'-1'0,"0"0"0,-1 0 0,1 0 0,-1 0 0,1-1 0,-1 1 0,1 0 0,-1-1 0,1 1 0,-1-1 0,0 1 0,0-1 0,0 0 0,0 1 0,0-1 0,0 0 0,0 0 0,-1 0 0,1 1 0,-1-1 0,1 0 0,-1-3 0,8-13 0,-4 12 0,0 1 0,1-1 0,0 1 0,0 0 0,1 0 0,-1 1 0,1-1 0,0 1 0,0 1 0,1-1 0,-1 1 0,1 0 0,-1 1 0,1-1 0,11-1 0,-10 2 0,-1 0 0,1 1 0,-1 0 0,1 0 0,0 1 0,0 0 0,-1 0 0,1 1 0,0 0 0,-1 0 0,1 1 0,-1 0 0,0 1 0,13 5 0,-17-6 0,1 0 0,-1 1 0,0-1 0,0 1 0,0 0 0,0 0 0,0 0 0,-1 1 0,1-1 0,-1 1 0,0-1 0,0 1 0,0 0 0,-1-1 0,1 1 0,-1 0 0,0 0 0,0 0 0,0 0 0,-1 0 0,1 1 0,-1-1 0,0 0 0,-1 5 0,1-2 0,-1-1 0,0 1 0,-1 0 0,1-1 0,-1 1 0,-1-1 0,1 0 0,-1 0 0,0 0 0,0 0 0,-1 0 0,0 0 0,-8 9 0,5-9 0,0-1 0,0 0 0,-1-1 0,0 1 0,1-1 0,-2-1 0,1 0 0,0 0 0,0 0 0,-1-1 0,0 0 0,1-1 0,-1 0 0,0 0 0,-8-1 0,-4 2 0,29-3 0,1 2 0,0-1 0,-1 1 0,1 0 0,-1 1 0,0 0 0,1 0 0,-1 1 0,0 0 0,0 1 0,0 0 0,-1 0 0,0 0 0,10 8 0,-14-10 0,0 0 0,0 0 0,-1 1 0,1-1 0,-1 1 0,0-1 0,1 1 0,-1 0 0,0 0 0,-1 0 0,1 0 0,0 0 0,-1 0 0,0 1 0,0-1 0,0 0 0,0 1 0,0-1 0,-1 1 0,1-1 0,-1 1 0,0-1 0,0 1 0,-1-1 0,1 1 0,-1-1 0,1 1 0,-1-1 0,0 1 0,0-1 0,-1 0 0,1 0 0,-1 0 0,1 0 0,-1 0 0,0 0 0,-4 4 0,-1 1-47,0 0-1,0-1 1,-1 0-1,0 0 1,0-1-1,-1 0 1,0-1 0,0 0-1,0 0 1,-19 6-1,9-2-795,1-1-5983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26.23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66 1 24575,'-44'69'0,"39"-57"0,1 1 0,0-1 0,1 1 0,1 0 0,0-1 0,1 1 0,0 0 0,2 19 0,-1-27 0,0-1 0,0 1 0,0-1 0,1 0 0,0 1 0,0-1 0,0 0 0,1 1 0,-1-1 0,1 0 0,0 0 0,0 0 0,0-1 0,1 1 0,-1 0 0,1-1 0,0 1 0,0-1 0,0 0 0,1 0 0,-1 0 0,1-1 0,-1 1 0,1-1 0,0 0 0,0 0 0,7 2 0,14 1-1365,0-3-5461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19.8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24575,'6'0'0,"6"6"0,6 6 0,6 6 0,4 11 0,-3 6 0,0 2 0,0-1 0,-4 0 0,0-2 0,-4 0 0,1-3 0,-3 1 0,-4-2 0,1-4 0,-1-3 0,3-4 0,-2-6-8191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20.5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0 616 24575,'5'-1'0,"-1"0"0,0 0 0,1 0 0,-1-1 0,0 1 0,1-1 0,-1 0 0,0 0 0,0-1 0,-1 1 0,1-1 0,0 0 0,-1 0 0,5-5 0,46-56 0,-46 54 0,150-226 0,-64 88 0,-68 105 0,-19 29 0,1 1 0,1 1 0,15-19 0,-24 30 0,1 0 0,0 0 0,0 1 0,-1-1 0,1 0 0,0 1 0,0-1 0,0 1 0,0-1 0,0 1 0,0-1 0,0 1 0,0 0 0,0-1 0,0 1 0,0 0 0,0 0 0,0 0 0,0 0 0,0 0 0,0 0 0,0 0 0,0 0 0,0 0 0,1 1 0,1 0 0,-1 0 0,0 0 0,0 1 0,0-1 0,0 0 0,0 1 0,0 0 0,0-1 0,0 1 0,2 3 0,4 7 0,0 0 0,0 1 0,5 13 0,-8-16 0,30 66 0,39 127 0,-63-171 0,-1 1 0,-1 0 0,-2 1 0,-2 0 0,0 0 0,-3 0 0,-1 37 0,-1-68 0,0-1 0,0 1 0,-1-1 0,1 0 0,-1 1 0,1-1 0,-1 1 0,0-1 0,0 0 0,0 1 0,0-1 0,0 0 0,-1 0 0,1 0 0,-1 0 0,1 0 0,-1 0 0,0 0 0,0 0 0,0-1 0,0 1 0,0-1 0,0 0 0,0 1 0,0-1 0,0 0 0,-1 0 0,1 0 0,-1 0 0,1-1 0,0 1 0,-1-1 0,1 0 0,-1 1 0,1-1 0,-1 0 0,-3-1 0,-4 0 0,0 0 0,0-1 0,1 0 0,-1-1 0,1 0 0,0-1 0,0 0 0,-11-6 0,-49-26 0,-2 3 0,-92-30 0,2 23-1365,140 34-5461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31.7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451 1 24575,'0'10'0,"2"0"0,-1 0 0,1-1 0,6 18 0,-6-20 0,0-1 0,0 1 0,0-1 0,-1 1 0,0-1 0,0 1 0,-1 0 0,0 0 0,0-1 0,0 1 0,-1 0 0,0 0 0,-3 10 0,-3-1 0,0 1 0,-2-1 0,0 0 0,0-1 0,-1 0 0,-15 16 0,-81 79 0,53-56 0,-124 140 0,158-169 52,18-22-193,-1 1-1,0-1 0,0 0 0,-1 0 1,1 0-1,-1 0 0,1 0 0,-1-1 1,-6 5-1,1-4-6684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33.7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492 164 24575,'5'0'0,"1"-1"0,-1 1 0,0-1 0,1-1 0,-1 1 0,0-1 0,0 0 0,0 0 0,0 0 0,0-1 0,0 0 0,-1 0 0,1 0 0,-1 0 0,0-1 0,0 0 0,6-7 0,-8 9 0,-1 0 0,0 0 0,1 0 0,-1 0 0,0 0 0,0 0 0,0 0 0,-1 0 0,1-1 0,0 1 0,-1 0 0,0-1 0,1 1 0,-1 0 0,0-1 0,0 1 0,0-1 0,-1 1 0,1 0 0,0-1 0,-1 1 0,0 0 0,1 0 0,-1-1 0,0 1 0,0 0 0,0 0 0,-1 0 0,1 0 0,0 0 0,-1 0 0,1 0 0,-1 1 0,0-1 0,0 0 0,1 1 0,-1 0 0,0-1 0,0 1 0,0 0 0,-5-2 0,-3-2 0,0 0 0,-1 1 0,1 0 0,-1 1 0,0 0 0,0 1 0,0 0 0,0 0 0,0 2 0,-1-1 0,1 1 0,-21 3 0,17-1 0,-1 1 0,1 0 0,0 1 0,1 1 0,-1 0 0,1 1 0,0 1 0,-23 14 0,14-5 0,1 0 0,1 2 0,1 0 0,1 2 0,0 0 0,-24 34 0,32-37 0,2 0 0,0 0 0,0 0 0,2 1 0,0 0 0,1 1 0,1-1 0,0 1 0,2 0 0,-2 22 0,4-30 0,0 1 0,1 0 0,1-1 0,0 1 0,0 0 0,1-1 0,1 1 0,0-1 0,0 0 0,1 0 0,1 0 0,-1 0 0,2-1 0,0 0 0,0 0 0,1 0 0,0-1 0,0 0 0,1 0 0,18 14 0,-16-14 0,2-2 0,-1 1 0,1-1 0,0-1 0,1 0 0,-1-1 0,1-1 0,0 0 0,1 0 0,22 3 0,-6-4 0,-1-2 0,0 0 0,57-7 0,-83 6 0,1 0 0,-1 0 0,1-1 0,0 0 0,-1 1 0,0-1 0,1 0 0,-1-1 0,0 1 0,1-1 0,-1 1 0,0-1 0,0 0 0,0 0 0,0-1 0,-1 1 0,1 0 0,-1-1 0,1 0 0,-1 1 0,0-1 0,0 0 0,0 0 0,0 0 0,0-1 0,-1 1 0,0 0 0,0-1 0,0 1 0,0-1 0,1-4 0,-2 3 0,0-1 0,0 1 0,-1-1 0,0 1 0,0 0 0,0-1 0,-1 1 0,1 0 0,-1 0 0,0 0 0,-1 0 0,1 1 0,-1-1 0,0 0 0,0 1 0,-1 0 0,1 0 0,-1 0 0,0 0 0,-5-3 0,-2-2 0,-1 1 0,0 1 0,-1 0 0,1 1 0,-2 0 0,1 1 0,0 0 0,-1 1 0,0 0 0,0 2 0,0-1 0,-15 1 0,26 2-68,1 0 0,-1 0-1,1 0 1,0 0 0,-1 1 0,1-1-1,0 1 1,-1-1 0,1 1 0,0 0-1,0 0 1,0 0 0,-1 0 0,1 1-1,0-1 1,1 0 0,-1 1 0,0-1-1,-3 4 1,-8 15-6758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34.1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24575,'1'10'0,"1"1"0,-1-1 0,1 0 0,1 0 0,0 0 0,1 0 0,-1 0 0,2 0 0,7 12 0,8 11 0,27 33 0,172 222 0,-218-287-27,5 5-95,-1 0 0,0 1 1,-1 0-1,0 0 1,0 0-1,0 1 0,-1-1 1,0 1-1,0 0 1,2 14-1,-8-9-6704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37.6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24575,'0'6'0,"0"6"0,0 1-8191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38.1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0 275 24575,'11'-1'0,"0"0"0,0-1 0,-1 0 0,1-1 0,-1 0 0,0-1 0,0 0 0,0-1 0,0 0 0,-1 0 0,0-1 0,0 0 0,0-1 0,-1 0 0,15-16 0,-10 9 0,-1 0 0,0-1 0,-1 0 0,-1-1 0,0 0 0,-1 0 0,-1-1 0,9-26 0,-17 42 0,0 0 0,0-1 0,1 1 0,-1 0 0,0 0 0,1-1 0,-1 1 0,1 0 0,-1 0 0,1 0 0,-1 0 0,1 0 0,0 0 0,0 0 0,0 0 0,-1 0 0,1 0 0,0 0 0,0 0 0,2-1 0,-2 2 0,0 1 0,0 0 0,-1-1 0,1 1 0,0 0 0,-1-1 0,1 1 0,0 0 0,-1 0 0,1-1 0,-1 1 0,0 0 0,1 0 0,-1 0 0,1 0 0,-1-1 0,0 1 0,0 0 0,0 0 0,1 1 0,7 61 0,-6-37 0,-1 1 0,-1 0 0,-2-1 0,-1 1 0,0-1 0,-2 0 0,-9 28 0,3-20 0,2-1 0,1 1 0,-5 68 0,-12 38-1365,23-127-5461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38.8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0 151 24575,'1'-1'0,"-1"0"0,0 0 0,1 0 0,0 0 0,-1 0 0,1 0 0,0 0 0,-1 0 0,1 0 0,0 0 0,0 0 0,0 0 0,0 0 0,0 1 0,0-1 0,0 0 0,0 1 0,0-1 0,2 0 0,29-14 0,-15 8 0,4-6 0,-1-1 0,-1-1 0,0-1 0,28-31 0,-46 47 0,-1-1 0,0 1 0,0 0 0,1-1 0,-1 1 0,0 0 0,0-1 0,1 1 0,-1 0 0,0-1 0,1 1 0,-1 0 0,1 0 0,-1 0 0,0-1 0,1 1 0,-1 0 0,1 0 0,-1 0 0,0 0 0,1 0 0,-1 0 0,1-1 0,-1 1 0,1 0 0,-1 0 0,1 1 0,-1-1 0,0 0 0,1 0 0,-1 0 0,1 0 0,-1 0 0,1 0 0,-1 1 0,0-1 0,1 0 0,7 19 0,-5 33 0,-4-48 0,-2 563 0,4-563 0,-1-1 0,0 1 0,0 0 0,0-1 0,-1 1 0,1-1 0,-1 1 0,0-1 0,0 1 0,0-1 0,-1 0 0,1 1 0,-1-1 0,1 0 0,-1 0 0,0 0 0,0 0 0,-1 0 0,1-1 0,-1 1 0,1-1 0,-1 1 0,0-1 0,0 0 0,0 0 0,0 0 0,0 0 0,0-1 0,0 1 0,-1-1 0,1 0 0,-1 0 0,1 0 0,-1 0 0,1-1 0,-1 0 0,1 1 0,-1-1 0,1 0 0,-1-1 0,0 1 0,1-1 0,-1 1 0,-3-2 0,-41-9 0,45 10 0,1 0 0,-1 0 0,1 0 0,-1 0 0,1 0 0,-1 0 0,1 0 0,0-1 0,0 1 0,0-1 0,0 0 0,0 0 0,0 0 0,0 0 0,-2-3 0,4 4 0,0 0 0,0 1 0,0-1 0,0 0 0,0 1 0,0-1 0,0 0 0,0 1 0,1-1 0,-1 0 0,0 1 0,0-1 0,1 1 0,-1-1 0,0 1 0,1-1 0,-1 1 0,1-1 0,-1 1 0,1-1 0,-1 1 0,0-1 0,1 1 0,0 0 0,-1-1 0,1 1 0,-1 0 0,1-1 0,-1 1 0,1 0 0,0 0 0,-1-1 0,2 1 0,26-9 0,-22 7 0,27-7 0,1 2 0,0 1 0,0 2 0,1 1 0,-1 1 0,63 6 0,-94-3-105,-1-2 42,-1 1 0,1 0 0,-1 1 0,1-1 0,-1 0 0,1 0 0,-1 1 0,1-1 0,-1 1 0,1-1 0,-1 1 0,0-1 0,1 1 0,-1 0 0,0 0 0,1 0 0,-1 0 0,0 0 0,1 1 0,-2 5-6763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13.6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24575,'8'1'0,"1"0"0,-1 0 0,1 1 0,-1 0 0,0 0 0,0 1 0,15 7 0,58 36 0,-28-15 0,233 106 0,-278-133 119,-10-4-1603,-7-5-5342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14.1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1 602 24575,'7'0'0,"1"-1"0,0-1 0,-1 1 0,0-1 0,1 0 0,-1-1 0,0 0 0,0 0 0,0 0 0,-1-1 0,1 0 0,-1 0 0,6-6 0,11-9 0,39-44 0,-53 53 0,61-69 0,-28 29 0,51-46 0,66-38 0,-121 96-40,12-9 171,-47 44-243,0 1 0,0-1 0,1 1 0,-1 0 0,1 0 0,0 0 0,0 0 0,0 1 0,0 0 0,0 0 0,0 0 0,6-1 0,5 3-6714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26.57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33 151 24575,'5'-1'0,"0"0"0,0 0 0,0 0 0,1-1 0,-1 0 0,0 0 0,-1 0 0,1 0 0,0-1 0,-1 0 0,8-5 0,45-42 0,-51 45 0,-3 2 0,0 0 0,0 1 0,0-1 0,-1-1 0,1 1 0,-1 0 0,0-1 0,0 1 0,3-7 0,-5 10 0,0-1 0,0 0 0,0 1 0,1-1 0,-1 0 0,0 0 0,-1 1 0,1-1 0,0 0 0,0 1 0,0-1 0,0 0 0,0 1 0,-1-1 0,1 0 0,0 1 0,-1-1 0,1 0 0,0 1 0,-1-1 0,1 1 0,-1-2 0,-24-10 0,19 11 0,1 1 0,-1-1 0,0 1 0,1 0 0,-1 1 0,1-1 0,-1 1 0,1 0 0,-1 0 0,1 1 0,0-1 0,0 1 0,-1 1 0,1-1 0,1 1 0,-1-1 0,0 1 0,1 1 0,-1-1 0,1 1 0,0 0 0,0 0 0,0 0 0,1 0 0,-1 0 0,1 1 0,0 0 0,-3 8 0,3-8 0,0 0 0,0 0 0,1 1 0,0-1 0,0 1 0,1 0 0,-1-1 0,1 1 0,0 0 0,1 0 0,0 0 0,-1 0 0,2 0 0,-1 0 0,1 0 0,0-1 0,0 1 0,1 0 0,-1 0 0,1-1 0,1 1 0,-1-1 0,1 0 0,0 1 0,0-1 0,0-1 0,6 7 0,0-3-97,1-1-1,0 0 1,0 0-1,1-1 1,0 0-1,0-1 1,0 0-1,1-1 1,0-1-1,-1 1 1,1-2-1,0 0 0,20 1 1,-1-1-6729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16.7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56 24575,'0'1'0,"0"0"0,0 0 0,0 0 0,0 0 0,0 0 0,0 0 0,0 0 0,0 0 0,0 0 0,1 0 0,-1 0 0,0 0 0,1-1 0,-1 1 0,1 0 0,-1 0 0,1 0 0,-1 0 0,1-1 0,-1 1 0,1 0 0,0-1 0,-1 1 0,1 0 0,0-1 0,1 2 0,0-2 0,-1 0 0,1 1 0,0-1 0,0 0 0,-1 0 0,1 0 0,0 0 0,-1-1 0,1 1 0,0 0 0,-1-1 0,1 1 0,0-1 0,1 0 0,11-6 0,0 0 0,25-18 0,-18 11 0,-15 11 0,1-1 0,0 1 0,0 0 0,0 1 0,0-1 0,0 1 0,0 1 0,1 0 0,-1 0 0,1 0 0,14 1 0,-19 1 0,1 0 0,-1 0 0,1 0 0,0 0 0,-1 0 0,0 1 0,1 0 0,-1 0 0,0 0 0,0 0 0,0 0 0,0 0 0,0 1 0,-1-1 0,1 1 0,-1 0 0,1 0 0,-1 0 0,0 0 0,0 0 0,-1 1 0,1-1 0,-1 1 0,1-1 0,0 5 0,4 14 0,-1 0 0,-2 0 0,0 0 0,-1 0 0,-1 27 0,-10 112 0,-22 17 125,2-9-1615,27-143-5336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17.0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1 114 24575,'0'-5'0,"5"-2"0,2-5 0,9 0 0,9 2 0,-1-3 0,1 1 0,1 2 0,2 3 0,-5-2 0,0 0 0,-4 2-8191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17.4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311 0 24575,'-78'53'0,"57"-36"0,0 2 0,0 0 0,2 1 0,1 1 0,0 1 0,2 0 0,0 2 0,-16 33 0,23-40 0,2 0 0,0 1 0,0-1 0,2 1 0,0 1 0,2-1 0,0 1 0,0-1 0,2 1 0,0 0 0,2 0 0,0 0 0,5 24 0,-4-34 0,1-1 0,0 1 0,1-1 0,0 0 0,0 0 0,1 0 0,0-1 0,0 0 0,0 0 0,1 0 0,0 0 0,1-1 0,0 0 0,0 0 0,0-1 0,11 6 0,-15-8 0,1-1 0,0 0 0,0-1 0,-1 1 0,1 0 0,0-1 0,0 0 0,1 0 0,-1 0 0,0-1 0,0 1 0,0-1 0,0 0 0,1 0 0,-1-1 0,0 1 0,0-1 0,0 0 0,0 0 0,0 0 0,0 0 0,0-1 0,0 0 0,0 0 0,-1 0 0,1 0 0,-1 0 0,1-1 0,-1 0 0,0 1 0,0-1 0,0 0 0,-1-1 0,1 1 0,-1 0 0,3-5 0,1-1 0,-1 0 0,0 0 0,-1-1 0,0 0 0,0 0 0,-1 0 0,-1 0 0,0-1 0,0 1 0,0-1 0,-2 1 0,1-1 0,-1 0 0,-1 1 0,0-1 0,0 1 0,-1-1 0,-5-13 0,6 21 0,-1 0 0,1 0 0,-1 0 0,0 0 0,0 1 0,0-1 0,-1 1 0,1-1 0,0 1 0,-1 0 0,0 0 0,1 0 0,-1 0 0,0 0 0,0 0 0,0 1 0,0 0 0,-1-1 0,1 1 0,0 1 0,0-1 0,-1 0 0,1 1 0,0-1 0,-1 1 0,1 0 0,-1 0 0,1 1 0,-6 0 0,3 0 0,0 0 0,0 1 0,1-1 0,-1 1 0,1 0 0,-1 1 0,1-1 0,0 1 0,0 0 0,0 1 0,0-1 0,1 1 0,-1 0 0,1 0 0,0 0 0,-4 6 0,-8 20-1365,5-2-5461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17.8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56 0 24575,'0'5'0,"0"8"0,0 5 0,0 6 0,-5 4 0,-2 2 0,0 2 0,2 0 0,-4-5 0,0-3 0,1 1 0,2 1 0,13-4 0,10-6 0,2-5-8191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18.4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86 30 24575,'0'2'0,"1"0"0,0 0 0,0 0 0,0-1 0,0 1 0,0 0 0,0-1 0,0 1 0,0-1 0,1 0 0,-1 1 0,1-1 0,-1 0 0,1 0 0,-1 0 0,1 0 0,-1 0 0,1 0 0,0 0 0,0 0 0,2 0 0,42 15 0,-44-16 0,15 5 0,0-1 0,0-1 0,32 2 0,-42-5 0,0 0 0,0 0 0,0-1 0,0 0 0,0 0 0,-1 0 0,1-1 0,0 0 0,-1-1 0,1 1 0,-1-1 0,8-5 0,-13 7 0,0 1 0,0-1 0,0 0 0,1 1 0,-1-1 0,0 0 0,0 0 0,0 0 0,-1 0 0,1 0 0,0 0 0,0 0 0,0 0 0,-1 0 0,1-1 0,-1 1 0,1 0 0,-1 0 0,1-1 0,-1 1 0,0 0 0,1-1 0,-1-1 0,-1 1 0,1 1 0,-1-1 0,1 1 0,-1 0 0,0 0 0,0-1 0,0 1 0,1 0 0,-1 0 0,0 0 0,-1 0 0,1 0 0,0 0 0,0 0 0,0 1 0,0-1 0,-3-1 0,-5-2 0,0 0 0,0 1 0,0 0 0,0 1 0,-11-2 0,8 3 0,0 1 0,1 0 0,-1 1 0,1 1 0,-1-1 0,1 2 0,0-1 0,0 2 0,0 0 0,0 0 0,0 0 0,1 2 0,-17 10 0,17-10 0,0 1 0,0 1 0,1-1 0,0 2 0,0-1 0,1 1 0,0 1 0,0-1 0,1 1 0,1 1 0,-1-1 0,2 1 0,-6 13 0,10-21 0,1 0 0,-1 0 0,0 0 0,1 1 0,0-1 0,-1 0 0,1 1 0,1-1 0,-1 0 0,0 0 0,1 1 0,0-1 0,-1 0 0,1 0 0,1 0 0,-1 0 0,0 0 0,1 0 0,-1 0 0,1 0 0,0 0 0,0-1 0,0 1 0,0-1 0,1 1 0,-1-1 0,1 0 0,-1 0 0,1 0 0,0 0 0,3 1 0,12 7 0,0-1 0,1-1 0,0 0 0,21 4 0,-2 1 0,-29-9 0,1-1 0,-1 2 0,0-1 0,0 1 0,-1 1 0,1 0 0,-1 0 0,-1 0 0,1 1 0,7 9 0,-10-10 0,-1 1 0,0 0 0,0 0 0,0 0 0,-1 0 0,0 1 0,-1-1 0,1 1 0,-2-1 0,1 1 0,-1 0 0,0 0 0,0 11 0,0-11 0,-1 0 0,0 0 0,0-1 0,0 1 0,-1 0 0,-1 0 0,1 0 0,-1 0 0,0-1 0,-1 1 0,0-1 0,0 0 0,-1 1 0,1-1 0,-2-1 0,1 1 0,-1-1 0,0 0 0,0 0 0,-1 0 0,1 0 0,-1-1 0,-11 7 0,5-3-105,0-1 0,-1 0 0,0 0 0,0-2 0,0 1 0,-1-2 0,0 0 0,0-1 0,-1 0 0,1-1 0,-1 0 0,-21 0 0,9-3-6721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18.7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24575,'2'7'0,"0"-1"0,0 0 0,0 0 0,1 0 0,0-1 0,0 1 0,0 0 0,1-1 0,0 0 0,6 7 0,0 1 0,17 24 0,-2 1 0,24 49 0,-43-74 0,0 1 0,-1-1 0,0 1 0,-1 0 0,-1 0 0,0 0 0,-1 0 0,0 1 0,-2-1 0,1 0 0,-3 18 0,1-24-124,-1 0 0,-1-1 0,1 1 0,-1-1 0,0 0 0,-1 0-1,1 0 1,-1-1 0,-1 1 0,-6 7 0,-7 6-6702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0.5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 1 24575,'-16'227'0,"0"-6"0,15-172-118,3 78 367,-1-112-462,1 0-1,1 1 0,0-1 0,1 0 1,1 0-1,6 14 0,0-7-6612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1.0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2 433 24575,'6'0'0,"0"0"0,0 0 0,-1 1 0,1-1 0,0 1 0,0 1 0,0-1 0,-1 1 0,1 0 0,-1 1 0,1-1 0,-1 1 0,0 0 0,0 0 0,0 1 0,-1-1 0,6 6 0,-4-2 0,-1 0 0,0 0 0,0 1 0,-1-1 0,0 1 0,-1 0 0,1 0 0,-1 0 0,-1 1 0,0-1 0,2 11 0,-3-11 0,0 0 0,0 0 0,-1 0 0,0 0 0,0 0 0,-1 0 0,0 0 0,0 0 0,-3 9 0,3-15 0,0-1 0,1 1 0,-1 0 0,0-1 0,0 1 0,0-1 0,0 1 0,0-1 0,0 1 0,0-1 0,0 0 0,-1 0 0,1 0 0,-1 0 0,1 0 0,-1 0 0,1 0 0,-3 1 0,1-1 0,1-1 0,-1 0 0,1 0 0,-1 0 0,1 0 0,-1 0 0,1 0 0,0 0 0,-1-1 0,1 0 0,-1 1 0,1-1 0,0 0 0,-1 0 0,1 0 0,0 0 0,-3-3 0,0 2 0,0-1 0,1 0 0,-1 0 0,1 0 0,-1-1 0,1 1 0,0-1 0,0 0 0,1 0 0,-1-1 0,1 1 0,0-1 0,0 0 0,1 0 0,-1 0 0,1 0 0,0 0 0,0 0 0,1 0 0,-1-1 0,1 1 0,1-1 0,-1 1 0,1-1 0,0 1 0,0-1 0,0 1 0,1-1 0,0 1 0,0-1 0,0 1 0,1-1 0,0 1 0,0 0 0,0 0 0,1 0 0,4-7 0,71-83 0,-52 66 0,36-52 0,-54 69 0,-1 0 0,-1-1 0,0 0 0,0 0 0,-1-1 0,-1 0 0,0 0 0,1-15 0,-3 18 0,0-1 0,-2 1 0,1-1 0,-2 1 0,1-1 0,-1 1 0,-5-17 0,6 25 0,-1 1 0,0-1 0,0 1 0,0-1 0,0 1 0,-1-1 0,1 1 0,-1 0 0,1 0 0,-1 0 0,0 0 0,0 0 0,0 0 0,0 0 0,0 1 0,0-1 0,0 1 0,-1 0 0,1-1 0,-1 1 0,1 0 0,-1 0 0,1 0 0,-1 1 0,1-1 0,-1 1 0,0-1 0,1 1 0,-1 0 0,0 0 0,1 0 0,-1 0 0,0 1 0,1-1 0,-1 1 0,1-1 0,-5 3 0,-1-1 8,1 1-1,0 0 1,0 0-1,-1 1 1,2-1-1,-1 2 1,0-1-1,1 1 1,0 0-1,0 0 1,0 1-1,1 0 1,0 0-1,0 0 1,-6 10-1,4-3-193,0 0 1,0 0-1,1 0 0,1 1 1,0 0-1,1 0 1,-3 22-1,3-10-6640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1.3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 0 24575,'0'5'0,"0"8"0,0 5 0,0 6 0,0 4 0,0 3 0,0 0 0,0 1 0,0 0 0,-5-6 0,-2-1 0,0-1 0,2 2 0,1 1 0,2-4-8191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1.9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60 489 24575,'6'1'0,"1"0"0,-1 0 0,0 1 0,0 0 0,0 0 0,-1 0 0,1 1 0,0 0 0,-1 0 0,0 0 0,0 1 0,0 0 0,0 0 0,0 0 0,-1 0 0,1 1 0,-1 0 0,5 7 0,-4-4 0,1 0 0,-1 1 0,0-1 0,0 1 0,-1 0 0,-1 0 0,1 0 0,-1 1 0,-1-1 0,0 1 0,1 11 0,-2-19 0,-1 0 0,0 1 0,0-1 0,-1 0 0,1 1 0,0-1 0,-1 0 0,1 0 0,-1 0 0,0 0 0,1 1 0,-1-1 0,0 0 0,-1 0 0,1 0 0,0-1 0,0 1 0,-1 0 0,1 0 0,-1-1 0,-2 3 0,1-2 0,0-1 0,0 1 0,-1-1 0,1 0 0,0 0 0,0 0 0,0 0 0,-1-1 0,1 1 0,-1-1 0,1 0 0,0 0 0,-5 0 0,0-1 0,-1 0 0,0-1 0,0 0 0,1-1 0,-1 1 0,1-2 0,0 1 0,0-1 0,0 0 0,-9-7 0,14 9 0,-1-1 0,1 0 0,0 0 0,0 0 0,0 0 0,0 0 0,1-1 0,-1 0 0,1 1 0,0-1 0,0 0 0,0 0 0,1 0 0,-1 0 0,1 0 0,0 0 0,0 0 0,1-1 0,-1 1 0,1 0 0,0-1 0,0 1 0,0 0 0,0 0 0,1-1 0,0 1 0,0 0 0,0 0 0,0 0 0,4-7 0,4-7 0,1 1 0,1 0 0,0 1 0,1 0 0,19-19 0,26-20 0,-43 43 0,0 0 0,-1-1 0,-1-1 0,20-27 0,-14 12 0,-2-1 0,-1-1 0,-1-1 0,12-42 0,-25 71 0,0 0 0,0-1 0,-1 1 0,0 0 0,0-1 0,1 1 0,-2-1 0,1 1 0,0-1 0,-1 1 0,0 0 0,0-1 0,0 1 0,0 0 0,0 0 0,0-1 0,-1 1 0,0 0 0,0 0 0,1 1 0,-2-1 0,1 0 0,0 1 0,-1-1 0,1 1 0,-1 0 0,1 0 0,-1 0 0,0 0 0,0 0 0,0 0 0,0 1 0,0 0 0,-1-1 0,1 1 0,0 0 0,-6 0 0,3-1 0,0 1 0,0-1 0,0 1 0,-1 1 0,1-1 0,0 1 0,-1 1 0,1-1 0,0 1 0,-1 0 0,1 0 0,0 1 0,0-1 0,0 1 0,0 1 0,0-1 0,1 1 0,-1 0 0,1 1 0,-7 4 0,7-3 7,1 1 0,1-1-1,-1 0 1,1 1 0,0 0-1,0 0 1,0 0 0,1 0-1,0 0 1,0 0 0,1 1-1,-1-1 1,1 8 0,-2 13-420,3 49 1,1-59-222,0 11-6192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38.97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 24575,'126'-2'0,"178"5"0,-272 2 0,-1 0 0,0 2 0,0 2 0,38 15 0,-65-21 0,0-1 0,0 1 0,-1 0 0,1 0 0,-1 0 0,0 0 0,1 0 0,-1 1 0,-1-1 0,1 1 0,0 0 0,-1 0 0,0 0 0,0 0 0,0 1 0,0-1 0,-1 0 0,0 1 0,0-1 0,0 1 0,0-1 0,-1 1 0,0 5 0,2 15 0,-2 0 0,-6 48 0,5-68 0,-13 89 0,7-55 0,-4 76 0,12 189-1365,-1-277-5461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2.5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120 93 24575,'-6'0'0,"0"0"0,1 0 0,-1 0 0,0 1 0,1 0 0,-1 0 0,1 1 0,-1 0 0,1 0 0,0 0 0,0 0 0,-1 1 0,-5 4 0,8-4 0,-1 0 0,1 1 0,0-1 0,0 1 0,1-1 0,-1 1 0,1 0 0,0 0 0,0 1 0,0-1 0,1 0 0,-1 1 0,1-1 0,0 0 0,0 1 0,0 0 0,1 4 0,-1-3 0,1 1 0,0-1 0,1 1 0,-1-1 0,1 1 0,1-1 0,-1 0 0,1 1 0,0-1 0,0 0 0,1 0 0,0-1 0,0 1 0,0 0 0,1-1 0,-1 0 0,1 0 0,5 5 0,-5-7 0,-1 0 0,1 0 0,-1 0 0,1 0 0,0-1 0,0 0 0,0 0 0,0 0 0,1 0 0,-1-1 0,0 0 0,1 0 0,-1 0 0,1 0 0,-1 0 0,1-1 0,-1 0 0,1 0 0,0 0 0,-1-1 0,1 0 0,-1 0 0,1 0 0,-1 0 0,0 0 0,8-5 0,-3 1 0,0 0 0,0-1 0,-1 0 0,0-1 0,0 0 0,-1 0 0,0-1 0,0 0 0,-1 0 0,0-1 0,0 1 0,-1-1 0,5-12 0,-3 7 0,-1 1 0,-1-2 0,0 1 0,-1 0 0,-1-1 0,0 0 0,-1 0 0,0-23 0,-2 35 0,0 0 0,-1 0 0,1 1 0,-1-1 0,0 0 0,1 1 0,-1-1 0,-1 0 0,1 1 0,0-1 0,-1 1 0,1-1 0,-1 1 0,0 0 0,0 0 0,0 0 0,0 0 0,0 0 0,0 0 0,0 0 0,-1 1 0,1-1 0,0 1 0,-1 0 0,0 0 0,1 0 0,-1 0 0,0 0 0,1 0 0,-1 1 0,0-1 0,0 1 0,0 0 0,1 0 0,-1 0 0,0 0 0,0 0 0,0 1 0,-5 0 0,5 0 0,0-1 0,0 1 0,0-1 0,1 1 0,-1 0 0,0 0 0,0 0 0,0 0 0,1 1 0,-1-1 0,0 1 0,1-1 0,0 1 0,-1 0 0,1 0 0,0 0 0,0 0 0,0 1 0,0-1 0,0 0 0,1 1 0,-1 0 0,1-1 0,-1 1 0,1 0 0,0-1 0,0 1 0,0 0 0,1 0 0,-1 0 0,1 0 0,-1 0 0,1 0 0,0 0 0,0 0 0,1 0 0,-1 0 0,1 4 0,2 3 0,1 1 0,0-1 0,1 0 0,0 0 0,0 0 0,1-1 0,1 0 0,-1 0 0,13 12 0,7 4 0,47 35 0,-55-48 0,0 1 0,-2 1 0,1 1 0,-2 0 0,0 2 0,-1-1 0,20 31 0,-31-42 0,4 8 0,0 0 0,-1 1 0,0-1 0,4 19 0,-9-29 0,0 0 0,-1 0 0,1 1 0,-1-1 0,0 0 0,0 0 0,0 0 0,0 1 0,0-1 0,-1 0 0,1 0 0,-1 0 0,0 0 0,0 0 0,0 0 0,-1 0 0,1 0 0,-1 0 0,1 0 0,-1-1 0,0 1 0,0-1 0,0 1 0,0-1 0,-4 3 0,-5 3 0,-1-1 0,1-1 0,-1 0 0,0-1 0,0 0 0,-1-1 0,-20 5 0,-95 11 0,35-16-1365,67-4-5461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2.8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0 24575,'1'11'0,"0"-1"0,1 1 0,0-1 0,7 21 0,-7-25 0,1 1 0,-1-1 0,0 1 0,-1 0 0,0 0 0,0 0 0,0 0 0,-1 0 0,0 0 0,0 0 0,-1 0 0,0 0 0,-4 13 0,-26 56 0,21-57 0,2 0 0,0 0 0,1 1 0,1 0 0,1 0 0,-4 36 0,8-27-1365,1-2-5461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5.0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280 0 24575,'-8'1'0,"1"1"0,-1-1 0,1 1 0,-1 0 0,1 1 0,0-1 0,-1 2 0,1-1 0,1 1 0,-1 0 0,0 0 0,1 1 0,0 0 0,0 0 0,-6 7 0,-11 13 0,1 0 0,-20 31 0,32-41 0,1 0 0,0 1 0,1 0 0,1 1 0,1 0 0,0 0 0,2 0 0,-1 1 0,-2 32 0,3 12 0,5 94 0,2-64 0,-3-84 0,0-1 0,1 0 0,0 0 0,0 1 0,1-1 0,0 0 0,0 0 0,0 0 0,1-1 0,0 1 0,1-1 0,-1 1 0,1-1 0,7 8 0,-7-10 0,0 0 0,0 0 0,0-1 0,1 1 0,-1-1 0,1 0 0,0 0 0,0-1 0,0 1 0,1-1 0,-1 0 0,0-1 0,1 1 0,-1-1 0,1 0 0,0-1 0,-1 1 0,1-1 0,6-1 0,-7 1 0,-1-1 0,0 0 0,0 0 0,0 0 0,0-1 0,0 1 0,0-1 0,0 0 0,-1 0 0,1-1 0,-1 1 0,1-1 0,-1 0 0,0 0 0,0 0 0,0 0 0,0 0 0,-1 0 0,1-1 0,-1 0 0,0 1 0,0-1 0,3-7 0,-3 6 0,-1 1 0,1-1 0,0 0 0,-1 0 0,0 0 0,-1 0 0,1 0 0,-1 0 0,0 0 0,0 0 0,0 0 0,-1 0 0,1 0 0,-1 0 0,0 0 0,-1 0 0,0 0 0,1 0 0,-5-7 0,0 6-76,0-1 1,0 1-1,-1 0 0,0 0 0,0 1 0,0 0 0,-1 0 0,0 1 1,0 0-1,0 0 0,0 1 0,-1 0 0,1 0 0,-1 1 1,0 0-1,1 1 0,-15-1 0,-8-1-6750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5.3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24575,'0'5'0,"0"7"0,0 7 0,0 5 0,0 4 0,0 2 0,0 2 0,0 0 0,0 0 0,0-1 0,0 1 0,0-1 0,0 0 0,0-1 0,0-4-8191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5.7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68 229 24575,'29'28'0,"-8"-8"0,0 1 0,-2 0 0,0 2 0,-1 0 0,20 36 0,-24-34 0,-2 1 0,-1 1 0,0 0 0,-2 1 0,-2 0 0,0 0 0,-2 1 0,-1 0 0,-1 0 0,-1 0 0,-5 56 0,2-81 0,1-1 0,-1 0 0,0 0 0,0 0 0,-1 0 0,1 0 0,-1-1 0,1 1 0,-1 0 0,0 0 0,0-1 0,0 0 0,0 1 0,-1-1 0,1 0 0,0 0 0,-1 0 0,0 0 0,1 0 0,-1-1 0,0 1 0,0-1 0,0 0 0,0 0 0,0 0 0,0 0 0,0 0 0,0-1 0,-1 0 0,1 1 0,-4-1 0,-1 0 0,-1 0 0,1 0 0,0 0 0,-1-1 0,1-1 0,0 1 0,0-1 0,0-1 0,0 0 0,0 0 0,-8-4 0,5 0 0,1-1 0,0 0 0,0 0 0,0-1 0,1 0 0,0-1 0,1 0 0,0 0 0,0-1 0,1 0 0,-6-15 0,9 20 0,1-1 0,1 1 0,0-1 0,0 0 0,0 0 0,0 0 0,1 0 0,1 0 0,-1 0 0,1-1 0,0 1 0,1 0 0,-1 0 0,1 0 0,1 0 0,0 0 0,0 0 0,0 0 0,1 0 0,-1 1 0,8-12 0,6-3 0,1 1 0,0 0 0,2 1 0,36-29 0,-33 31 0,-1-2 0,-1-1 0,0 0 0,17-25 0,-26 28 0,0 0 0,-2 0 0,0-1 0,-1-1 0,0 0 0,-2 0 0,6-25 0,-11 38 0,0-1 0,0 0 0,-1 1 0,0-1 0,0 1 0,-1-1 0,0 1 0,0-1 0,0 1 0,-1 0 0,-3-9 0,3 11 0,0 0 0,0 0 0,-1 0 0,0 0 0,0 1 0,0-1 0,0 1 0,0 0 0,-1 0 0,1 0 0,-1 0 0,0 1 0,0-1 0,0 1 0,0 0 0,-1 0 0,-7-2 0,9 3 0,0 1 0,1 0 0,-1 0 0,0-1 0,1 2 0,-1-1 0,0 0 0,1 0 0,-1 1 0,1-1 0,-1 1 0,1 0 0,-1 0 0,1 0 0,-1 0 0,1 0 0,0 1 0,-1-1 0,1 1 0,0-1 0,0 1 0,0 0 0,0 0 0,1 0 0,-1 0 0,0 0 0,1 0 0,0 1 0,-1-1 0,1 0 0,-2 5 0,-5 10 0,0 1 0,2 0 0,-7 25 0,8-25 0,-3 11-273,1 0 0,2 0 0,1 0 0,-1 53 0,5-56-6553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6.0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239 119 24575,'-2'3'0,"1"0"0,-1-1 0,0 0 0,0 1 0,0-1 0,0 0 0,0 0 0,0 0 0,0 0 0,-1 0 0,1-1 0,-1 1 0,-2 1 0,-6 3 0,-15 15 0,1 1 0,-37 41 0,51-50 0,1 0 0,0 1 0,1 0 0,0 1 0,1 0 0,1 0 0,-6 19 0,11-31 0,1 1 0,0-1 0,1 1 0,-1 0 0,0 0 0,1-1 0,0 1 0,0 0 0,0 0 0,1-1 0,-1 1 0,1 0 0,0 0 0,0-1 0,0 1 0,0-1 0,1 1 0,-1-1 0,3 4 0,0-2 0,0 0 0,0-1 0,0 1 0,1-1 0,-1 0 0,1 0 0,0-1 0,0 0 0,1 1 0,10 3 0,3 0 0,0 0 0,1-2 0,-1 0 0,1-1 0,1-1 0,23 0 0,-33-3 0,-1 0 0,0-1 0,0 0 0,0-1 0,0 0 0,0 0 0,0-1 0,0-1 0,-1 1 0,1-1 0,-1-1 0,0 0 0,-1 0 0,12-9 0,-8 3 0,-1 1 0,0-1 0,-1-1 0,0 0 0,0 0 0,-1-1 0,-1 0 0,12-27 0,-15 28 0,0-1 0,-1 0 0,-1 1 0,0-2 0,0 1 0,-2 0 0,1-1 0,-2 1 0,0 0 0,0-1 0,-2 1 0,1-1 0,-2 1 0,-7-26 0,7 31 0,0-1 0,0 1 0,-1 0 0,0 0 0,-1 0 0,0 1 0,0-1 0,0 1 0,-1 0 0,0 1 0,-1-1 0,1 1 0,-1 1 0,-1-1 0,1 1 0,-1 0 0,1 1 0,-1 0 0,-1 0 0,1 0 0,0 1 0,-18-3 0,23 5 5,0 1-1,0-1 0,-1 1 0,1 0 1,0 0-1,0 1 0,0-1 0,0 1 1,0 0-1,0-1 0,-1 1 1,1 0-1,1 1 0,-1-1 0,0 1 1,0-1-1,0 1 0,1 0 1,-1 0-1,1 0 0,0 0 0,-1 0 1,1 1-1,0-1 0,0 1 0,1-1 1,-3 4-1,-1 3-190,1 0 1,0 0-1,0 0 0,1 1 1,0-1-1,1 1 1,-2 14-1,0 9-6640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6.4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24575,'5'0'0,"2"5"0,0 7 0,-1 7 0,3 5 0,0 4 0,-2 2 0,-1 1 0,-2 1 0,-2 0 0,-1 0 0,-11-6 0,-4-2 0,0 1 0,-2-5 0,1-5-8191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8.0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1 24575,'0'38'0,"-1"0"0,-2 0 0,-2 0 0,-15 60 0,2-38 0,8-31 0,1 1 0,1 0 0,1 1 0,2 0 0,1 0 0,1 60 0,3-88 0,0-1 0,0 1 0,1-1 0,-1 1 0,1-1 0,-1 1 0,1-1 0,0 1 0,0-1 0,0 1 0,0-1 0,0 0 0,0 0 0,1 0 0,-1 0 0,1 0 0,0 0 0,0 0 0,-1 0 0,1 0 0,3 1 0,-2-2 0,0 0 0,-1 0 0,1-1 0,0 1 0,-1-1 0,1 1 0,0-1 0,0 0 0,-1 0 0,1-1 0,0 1 0,0 0 0,-1-1 0,1 0 0,0 1 0,3-3 0,5-1 0,-1-1 0,0-1 0,0 0 0,0 0 0,-1-1 0,0 0 0,0-1 0,8-9 0,8-15 0,-18 24 0,-1-1 0,1 1 0,0 0 0,0 0 0,1 1 0,0 0 0,1 0 0,14-8 0,-23 15 0,1 0 0,0-1 0,0 1 0,0 0 0,-1 0 0,1 0 0,0 0 0,0 0 0,0 0 0,-1 0 0,1 0 0,0 0 0,0 0 0,0 0 0,-1 0 0,1 1 0,0-1 0,0 0 0,-1 1 0,1-1 0,0 0 0,-1 1 0,1-1 0,0 1 0,-1-1 0,1 1 0,0-1 0,-1 1 0,1 0 0,-1-1 0,1 1 0,-1 0 0,0-1 0,1 1 0,-1 0 0,0-1 0,1 1 0,-1 0 0,0 0 0,0 0 0,1-1 0,-1 1 0,0 0 0,0 1 0,5 42 0,-5-40 0,0 176 85,-2-86-1535,2-68-5376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8.4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1 128 24575,'0'-6'0,"1"1"0,0-1 0,0 1 0,1 0 0,0-1 0,0 1 0,0 0 0,0 0 0,1 0 0,0 0 0,0 1 0,0-1 0,0 1 0,1 0 0,0 0 0,0 0 0,0 0 0,0 1 0,1-1 0,-1 1 0,1 0 0,0 1 0,0-1 0,9-3 0,-7 3 0,0 0 0,0 1 0,0 0 0,1 0 0,-1 0 0,1 1 0,-1 0 0,1 0 0,0 1 0,-1 0 0,1 1 0,-1-1 0,1 2 0,0-1 0,-1 1 0,0 0 0,13 5 0,-16-4 0,-1-1 0,1 1 0,-1 0 0,1 0 0,-1 1 0,0-1 0,-1 1 0,1-1 0,0 1 0,-1 0 0,0 0 0,0 0 0,0 0 0,-1 0 0,1 1 0,-1-1 0,0 0 0,0 1 0,0-1 0,-1 1 0,0-1 0,1 1 0,-2 6 0,1-2 0,-1 0 0,0 0 0,-1 0 0,0 0 0,0-1 0,-1 1 0,0-1 0,0 0 0,-1 1 0,0-2 0,-7 11 0,-42 46 0,26-33 0,-33 49 0,55-71 0,-1 0 0,1 0 0,1 1 0,-1-1 0,2 1 0,-1 0 0,2 0 0,-1 0 0,1 1 0,-1 16 0,3-23 4,0 0 0,0 0 0,1 0 0,0 0 0,-1 0-1,1 0 1,1 0 0,-1-1 0,0 1 0,1 0 0,0-1 0,0 1-1,0-1 1,0 0 0,1 1 0,-1-1 0,1 0 0,0-1 0,0 1 0,0 0-1,0-1 1,0 1 0,0-1 0,1 0 0,-1 0 0,1-1 0,0 1-1,-1-1 1,1 1 0,6 0 0,1 0-139,0 0 0,-1 0 0,1-1 0,0-1 0,0 0 0,0 0 0,-1-1 0,1-1 0,0 1 0,14-6 0,-5-1-6691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8.7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1 24575,'0'5'0,"0"7"0,0 7 0,0 5 0,0 4 0,-5 2 0,-2 1 0,0 1 0,2 0 0,1 0 0,2-1 0,1-5-8191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39.3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24575,'59'2'0,"65"12"0,-66-6 0,70 0 0,-99-9-118,45 4 367,-70-3-348,0 1-1,1 0 0,-1 0 0,0 1 1,0-1-1,-1 1 0,1 0 0,0 0 0,0 0 1,-1 0-1,1 1 0,-1-1 0,0 1 1,6 6-1,4 10-6726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9.5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 72 24575,'16'1'0,"0"-1"0,1-1 0,-1 0 0,0-1 0,0-1 0,0 0 0,0-1 0,-1-1 0,1 0 0,-1-1 0,-1-1 0,26-16 0,-26 10 0,-23 13 0,-30 15 0,15-1 0,1 0 0,1 1 0,-30 26 0,41-30 0,-1 0 0,2 0 0,-1 1 0,2 1 0,-1 0 0,2 0 0,-11 21 0,18-32 0,0 0 0,-1 0 0,1 0 0,0 1 0,0-1 0,1 0 0,-1 1 0,0-1 0,1 1 0,-1-1 0,1 1 0,0-1 0,0 1 0,0-1 0,0 1 0,0-1 0,1 1 0,-1-1 0,1 1 0,0-1 0,0 1 0,-1-1 0,2 0 0,-1 1 0,0-1 0,0 0 0,1 0 0,-1 0 0,1 0 0,-1 0 0,1 0 0,0-1 0,0 1 0,0 0 0,0-1 0,0 0 0,0 1 0,0-1 0,1 0 0,-1 0 0,0 0 0,1 0 0,4 0 0,11 4 0,1-2 0,1 0 0,-1-1 0,34-1 0,-22-1 0,-23 1 0,0 0 0,0 0 0,0 1 0,-1 0 0,1 0 0,0 0 0,-1 1 0,0 0 0,0 1 0,0 0 0,11 8 0,-15-11 0,-1 1 0,0 1 0,1-1 0,-1 0 0,0 0 0,-1 1 0,1-1 0,0 1 0,-1-1 0,1 1 0,-1 0 0,0 0 0,0 0 0,0 0 0,0 0 0,-1 0 0,1 0 0,-1 0 0,1 0 0,-1 0 0,0 0 0,-1 0 0,1 0 0,0 0 0,-1 0 0,0 0 0,1 0 0,-1 0 0,0 0 0,-1-1 0,1 1 0,0 0 0,-4 4 0,0 1 0,-1-1 0,0 1 0,0-1 0,-1-1 0,0 1 0,0-1 0,-1 0 0,0 0 0,0-1 0,0 0 0,0-1 0,-1 0 0,-17 6 0,11-5 0,0-1 0,0 0 0,-1-1 0,0 0 0,1-2 0,-1 0 0,-25-1 0,38-1-105,0 1 0,0 0 0,0-1 0,-1 0 0,1 0 0,0 0 0,0 0 0,0 0 0,0-1 0,1 1 0,-1-1 0,-5-4 0,-5-8-6721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9.9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219 1 24575,'-8'2'0,"-1"1"0,1 0 0,0 1 0,0 0 0,0 0 0,1 1 0,-1 0 0,1 0 0,-12 12 0,7-6 0,1 1 0,1 1 0,-1 0 0,2 0 0,0 0 0,1 1 0,0 1 0,1 0 0,1 0 0,0 0 0,1 0 0,-5 24 0,4-6 0,1 0 0,2 0 0,1 1 0,2-1 0,4 38 0,-3-66 0,0 1 0,0 0 0,1-1 0,0 1 0,0-1 0,0 0 0,1 0 0,0 0 0,0 0 0,0 0 0,0 0 0,1-1 0,0 1 0,0-1 0,0 0 0,0 0 0,1-1 0,-1 1 0,1-1 0,0 0 0,0 0 0,7 2 0,-8-3 0,0 0 0,0-1 0,0 0 0,1 0 0,-1 0 0,0 0 0,1 0 0,-1-1 0,1 0 0,-1 0 0,0 0 0,1 0 0,-1-1 0,0 0 0,1 0 0,-1 0 0,0 0 0,0-1 0,0 0 0,0 0 0,0 0 0,0 0 0,0 0 0,0-1 0,-1 1 0,0-1 0,1 0 0,-1-1 0,3-3 0,0-2 0,-1 1 0,-1-1 0,0 0 0,0 0 0,-1 0 0,0 0 0,0-1 0,-1 1 0,0-1 0,-1 1 0,0-1 0,-1 0 0,0-11 0,0 18 0,0-1 0,0 0 0,-1 1 0,1-1 0,-1 0 0,0 1 0,0-1 0,0 0 0,0 1 0,0-1 0,-1 1 0,0 0 0,0 0 0,0-1 0,0 1 0,0 0 0,0 1 0,-1-1 0,0 0 0,1 1 0,-1-1 0,0 1 0,0 0 0,0 0 0,-1 0 0,1 0 0,0 1 0,-1-1 0,1 1 0,-1 0 0,1 0 0,-1 0 0,0 0 0,1 1 0,-1 0 0,0 0 0,-4 0 0,5 0 6,-1 0 0,1 1-1,0 0 1,-1 0 0,1 0-1,0 0 1,-1 0 0,1 1 0,0-1-1,0 1 1,0 0 0,1 0-1,-1 0 1,0 0 0,1 1-1,-1-1 1,1 1 0,0-1 0,0 1-1,-3 4 1,0 0-192,1 1 1,1 0-1,-1 0 0,1 0 1,0 0-1,1 0 1,-2 10-1,0 11-6640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30.2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56 1 24575,'0'5'0,"0"7"0,0 7 0,0 5 0,0 4 0,0 2 0,-5 2 0,-2 0 0,0 0 0,2-1 0,1 1 0,1-1 0,-3-5 0,-1-3 0,0 1 0,2-4-8191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30.8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0 201 24575,'1'-4'0,"1"-1"0,0 1 0,0 0 0,0-1 0,0 1 0,0 0 0,1 0 0,0 1 0,0-1 0,5-5 0,3-5 0,36-68 0,-19 29 0,-24 52 0,-3 11 0,-2 13 0,-13 65 0,5 1 0,3 0 0,6 92 0,0-151 0,0-19 24,1-1 0,-1 0 0,2 0 0,2 11 0,-3-18-117,0 0 0,0 0 1,0 1-1,1-1 0,-1 0 0,1 0 0,0-1 0,0 1 1,0 0-1,0-1 0,0 1 0,0-1 0,1 1 1,-1-1-1,7 4 0,8 2-6733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31.2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0 115 24575,'1'-5'0,"0"0"0,1 0 0,-1 0 0,1 0 0,0 0 0,1 0 0,-1 0 0,1 1 0,0-1 0,0 1 0,0 0 0,0 0 0,1 0 0,0 0 0,0 1 0,0-1 0,0 1 0,1 0 0,6-4 0,-6 4 0,-1 0 0,1 0 0,0 0 0,0 1 0,0 0 0,1 0 0,-1 0 0,1 0 0,-1 1 0,1 0 0,-1 0 0,1 1 0,-1-1 0,1 1 0,0 1 0,-1-1 0,1 1 0,7 1 0,-9 0 0,-1 1 0,0-1 0,0 1 0,1-1 0,-2 1 0,1 0 0,0 0 0,0 0 0,-1 1 0,0-1 0,0 1 0,0-1 0,0 1 0,0 0 0,-1-1 0,1 1 0,-1 0 0,0 0 0,-1 0 0,1 0 0,0 0 0,-1 0 0,0 0 0,-1 6 0,1-1 0,0 1 0,-1 0 0,0 0 0,0-1 0,-1 1 0,-1-1 0,0 1 0,0-1 0,-5 10 0,-45 62 0,35-56 0,-23 43 0,36-57 0,1 0 0,0 0 0,0 0 0,1 0 0,0 1 0,1-1 0,-1 21 0,2-23 0,2-1 0,-1 0 0,1 1 0,0-1 0,1 0 0,0 0 0,0 0 0,1 0 0,0-1 0,0 1 0,7 11 0,-8-16 0,0 0 0,0 0 0,0 0 0,1-1 0,-1 1 0,1-1 0,-1 0 0,1 1 0,0-1 0,0 0 0,0-1 0,0 1 0,0 0 0,0-1 0,1 0 0,-1 0 0,0 0 0,1 0 0,-1 0 0,1-1 0,-1 1 0,1-1 0,-1 0 0,1 0 0,-1-1 0,0 1 0,1-1 0,-1 1 0,1-1 0,3-1 0,5-3 0,1-1 0,-1 0 0,0-1 0,16-11 0,26-15 0,-33 22-1365,-3 0-5461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32.4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1 24575,'0'10'0,"0"9"0,0 6 0,0 5 0,0 1 0,0 2 0,0 0 0,0-1 0,-5 0 0,-3 0 0,2-1 0,0-1 0,2 1 0,2 0 0,6-6 0,3-7-8191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32.9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 24575,'5'-3'0,"0"-1"0,0 1 0,0 1 0,0-1 0,0 1 0,0 0 0,1 0 0,-1 1 0,1-1 0,-1 1 0,1 0 0,9 0 0,1 0 0,0 1 0,0 1 0,20 3 0,-28-2 0,0 0 0,0 1 0,1 0 0,-2 1 0,1 0 0,0 0 0,-1 0 0,0 1 0,0 1 0,0-1 0,0 1 0,-1 0 0,0 0 0,0 1 0,7 11 0,-10-14 0,0 0 0,0 0 0,-1 1 0,1-1 0,-1 1 0,0-1 0,-1 1 0,1 0 0,-1 0 0,0 0 0,0 0 0,0-1 0,-1 1 0,1 0 0,-1 0 0,0 1 0,-1-1 0,0-1 0,1 1 0,-1 0 0,-1 0 0,1 0 0,-1 0 0,0-1 0,0 1 0,0-1 0,-6 9 0,-4-2 0,0 0 0,0-1 0,-1 0 0,0-1 0,-1 0 0,-20 9 0,43-17 0,0 1 0,0 1 0,0 0 0,0 0 0,-1 1 0,1 0 0,-1 0 0,0 1 0,0 0 0,-1 0 0,0 1 0,0 0 0,0 0 0,0 1 0,7 9 0,-11-11 0,0-1 0,0 0 0,0 1 0,-1-1 0,0 1 0,0 0 0,0 0 0,0 0 0,-1 0 0,0 0 0,0 0 0,0 1 0,-1-1 0,1 0 0,-1 0 0,0 1 0,-1-1 0,0 0 0,1 0 0,-2 0 0,1 1 0,0-1 0,-1-1 0,0 1 0,0 0 0,-1 0 0,1-1 0,-5 6 0,-2 2-97,-1 0-1,-1-1 1,0 0-1,-1 0 1,0-1-1,-1-1 1,0 0-1,0-1 1,-1 0-1,0-1 1,0-1-1,0 0 0,-22 6 1,11-8-6729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33.3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24575,'0'6'0,"0"6"0,5 11 0,1 8 0,1 4 0,-2 0 0,-1 0 0,-2-1 0,-1 0 0,0-2 0,4-1 0,2 0 0,4 0 0,1-1 0,-2-5-8191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34.0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24575,'0'1'0,"1"0"0,-1 0 0,0 0 0,1 0 0,-1 0 0,1 0 0,-1 0 0,1 0 0,-1-1 0,1 1 0,0 0 0,-1 0 0,1 0 0,0-1 0,0 1 0,-1 0 0,1-1 0,0 1 0,0-1 0,0 1 0,0-1 0,0 1 0,1-1 0,30 11 0,-20-7 0,22 6 0,42 8 0,-47-13 0,0 2 0,50 19 0,46 37 0,23 9 0,-146-72 0,7 4 0,0-1 0,0 2 0,0-1 0,-1 1 0,11 8 0,-18-12 0,0 0 0,0 0 0,1 0 0,-1 0 0,0 0 0,0 1 0,-1-1 0,1 0 0,0 1 0,0-1 0,-1 0 0,1 1 0,0-1 0,-1 1 0,0-1 0,1 1 0,-1-1 0,0 1 0,0-1 0,0 1 0,0-1 0,0 1 0,0 0 0,0-1 0,0 1 0,-1-1 0,1 1 0,0-1 0,-1 1 0,0-1 0,1 0 0,-1 1 0,0-1 0,1 0 0,-1 1 0,0-1 0,0 0 0,0 0 0,0 0 0,-1 0 0,0 2 0,-25 20 0,0-1 0,-2-2 0,0 0 0,-1-2 0,-44 19 0,41-20 0,-115 52 0,129-62 0,0-1 0,0 0 0,0-2 0,-1-1 0,0 0 0,-22 0 0,-12 2-1365,34 1-5461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57.1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59 3 24575,'-55'0'0,"51"0"0,7 0 0,28 0 0,75-2 0,120 5 0,-222-3 0,-1 1 0,0-1 0,0 1 0,0 0 0,0 0 0,0 0 0,-1 1 0,1-1 0,0 1 0,0-1 0,-1 1 0,1 0 0,-1 0 0,0 0 0,1 0 0,-1 1 0,0-1 0,0 1 0,-1-1 0,1 1 0,0-1 0,-1 1 0,1 0 0,-1 0 0,0 0 0,0 0 0,0 0 0,-1 0 0,1 0 0,0 4 0,1 13 0,-1-1 0,0 1 0,-4 36 0,1-22 0,-3 565-85,6-401-1195,-1-173-5546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40.4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24575,'6'0'0,"0"1"0,1 0 0,-1 0 0,0 1 0,0 0 0,0 0 0,-1 0 0,1 1 0,0 0 0,-1 0 0,1 0 0,-1 1 0,0-1 0,0 1 0,-1 1 0,1-1 0,7 10 0,4 8 0,0 0 0,23 44 0,-30-49 0,181 266 0,-11-20 0,-140-195 0,3-3 0,3-1 0,3-2 0,75 74 0,-118-131-68,0-1 0,0 1-1,0 0 1,0 1 0,-1-1 0,0 1-1,0 0 1,0 0 0,-1 0 0,0 0-1,0 1 1,-1-1 0,1 1 0,-1 0-1,-1-1 1,1 1 0,-1 0 0,-1 0-1,1 10 1,-6 8-6758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57.5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95 24575,'0'-5'0,"5"-2"0,2-5 0,5 0 0,5 2 0,6 2 0,3-2 0,4 0 0,0 2 0,2 2 0,-1 2 0,1 3 0,-1 0 0,0 1 0,0 0 0,0 1 0,0-1 0,-6 0-8191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57.8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219 1 24575,'-3'0'0,"-1"1"0,1 0 0,0 0 0,-1 0 0,1 0 0,0 1 0,0-1 0,0 1 0,0 0 0,0 0 0,0 0 0,0 0 0,-3 4 0,-33 36 0,35-38 0,-11 15 0,2-1 0,0 2 0,1 0 0,1 0 0,0 1 0,2 1 0,1 0 0,0 0 0,2 0 0,0 1 0,-2 24 0,3-4 0,3 0 0,1 0 0,2 1 0,1-1 0,10 46 0,-8-74 0,0 0 0,0 0 0,2 0 0,0-1 0,0 1 0,2-2 0,0 1 0,0-1 0,17 20 0,-21-28 0,0-1 0,0 1 0,1-1 0,0 0 0,-1-1 0,2 1 0,-1-1 0,0 0 0,1 0 0,-1 0 0,1-1 0,6 2 0,-8-3 0,0-1 0,0 1 0,0-1 0,0 0 0,0 0 0,1-1 0,-1 1 0,0-1 0,0 0 0,0 0 0,0 0 0,0-1 0,0 1 0,-1-1 0,1 0 0,0 0 0,-1 0 0,1-1 0,4-3 0,-5 3 0,1 0 0,0 0 0,-1-1 0,0 1 0,0-1 0,0 0 0,0 0 0,-1 0 0,1 0 0,-1 0 0,0-1 0,0 1 0,-1-1 0,1 1 0,-1-1 0,0 0 0,1-6 0,-2 8 0,-1 0 0,1-1 0,0 1 0,-1-1 0,0 1 0,0 0 0,0 0 0,0-1 0,0 1 0,0 0 0,-1 0 0,0 0 0,0 0 0,1 1 0,-2-1 0,1 0 0,0 1 0,0-1 0,-1 1 0,0 0 0,1 0 0,-1 0 0,0 0 0,0 0 0,-4-1 0,-11-5-195,-1 1 0,0 0 0,0 2 0,0 0 0,-1 1 0,-25-2 0,9 3-6631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58.4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95 24575,'39'0'0,"1"-2"0,-1-1 0,-1-2 0,1-2 0,-1-2 0,72-25 0,-80 25-195,-1 1 0,2 2 0,-1 1 0,1 1 0,0 2 0,58 3 0,-62-1-6631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58.7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24575,'19'-1'0,"0"1"0,0 1 0,0 1 0,0 1 0,0 0 0,0 1 0,0 2 0,-1-1 0,0 2 0,0 1 0,-1 0 0,0 1 0,-1 1 0,17 11 0,-30-18 0,1 0 0,-1 0 0,0 0 0,0 0 0,0 0 0,0 1 0,0-1 0,-1 1 0,1 0 0,-1-1 0,0 1 0,0 0 0,-1 1 0,1-1 0,-1 0 0,0 0 0,0 1 0,0-1 0,0 0 0,-1 1 0,0-1 0,0 6 0,-2-4 0,1 0 0,-1 1 0,0-1 0,0 0 0,-1 0 0,1-1 0,-2 1 0,1 0 0,0-1 0,-1 0 0,0 0 0,0 0 0,-1 0 0,-7 6 0,0 0-114,0-1 1,-1 0-1,0-1 0,-1-1 0,0 0 1,0-1-1,0 0 0,-1-1 0,0-1 1,-1 0-1,-19 3 0,9-4-6712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00.5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312 1 24575,'-1'4'0,"1"1"0,-1-1 0,0 0 0,0 1 0,0-1 0,0 0 0,-1 1 0,0-1 0,0 0 0,0 0 0,0-1 0,-5 7 0,-42 43 0,10-12 0,2 6 0,6-8 0,-37 58 0,59-82 0,1 1 0,0 1 0,1-1 0,1 1 0,1 1 0,0-1 0,-3 28 0,2 17 0,3 0 0,9 113 0,-5-167 0,0-1 0,0 0 0,1 1 0,0-1 0,0 0 0,0 0 0,1 0 0,0 0 0,1-1 0,0 1 0,-1-1 0,2 0 0,-1 0 0,1 0 0,8 7 0,-9-10 0,0 0 0,0 0 0,0 0 0,1-1 0,-1 0 0,0 0 0,1 0 0,0-1 0,-1 1 0,1-1 0,0 0 0,0-1 0,-1 1 0,1-1 0,0 0 0,0 0 0,0 0 0,0-1 0,-1 1 0,1-1 0,0-1 0,0 1 0,-1-1 0,8-3 0,-2 0 0,-1-1 0,0 0 0,-1 0 0,1-1 0,-1-1 0,0 1 0,-1-1 0,0 0 0,0-1 0,-1 0 0,0 0 0,0 0 0,-1-1 0,0 1 0,-1-1 0,0-1 0,3-14 0,-5 19 0,-1 0 0,0 1 0,0-1 0,-1 0 0,1 0 0,-1 0 0,-1 0 0,1 0 0,-1 0 0,0 0 0,0 1 0,-1-1 0,0 0 0,-3-6 0,3 7 0,-1 1 0,0 0 0,0 0 0,-1 1 0,1-1 0,-1 1 0,1-1 0,-1 1 0,0 0 0,0 1 0,-1-1 0,1 1 0,0-1 0,-1 1 0,1 1 0,-1-1 0,0 1 0,0-1 0,-7 1 0,-5-2-151,-1 1-1,0 1 0,0 0 0,0 1 1,1 2-1,-1-1 0,0 2 1,-17 5-1,6 0-6674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59.6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61 24575,'30'0'0,"0"-1"0,0-1 0,0-1 0,0-2 0,31-9 0,-33 6 0,52-15 0,-73 21 0,0 1 0,0 0 0,0 1 0,0-1 0,0 1 0,0 0 0,0 1 0,13 2 0,-18-2 0,1 0 0,-1 0 0,0 1 0,1-1 0,-1 0 0,0 1 0,0 0 0,0-1 0,0 1 0,0 0 0,-1 0 0,1 0 0,0 0 0,-1 0 0,0 0 0,1 1 0,-1-1 0,0 0 0,0 1 0,0-1 0,-1 1 0,1-1 0,0 1 0,-1-1 0,0 1 0,1-1 0,-1 1 0,-1 2 0,1 10 0,-1 0 0,0 0 0,-7 24 0,6-26 0,-55 403 0,39-257 0,6 58-1365,12-192-5461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00.0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24575,'10'0'0,"9"0"0,11 0 0,7 0 0,1 0 0,0 0 0,-2 0 0,-1 0 0,-2 0 0,-1 0 0,-1 0 0,0 0 0,-6 0-8191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00.9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182 1 24575,'0'5'0,"-6"7"0,-6 6 0,-2 6 0,-3 4 0,1 2 0,-2 2 0,-3-1 0,2 1 0,4 0 0,5 0 0,-1-6 0,1-2 0,2 0 0,3-4-8191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03.7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59 20 24575,'64'1'0,"-29"1"0,0-2 0,0-1 0,0-2 0,36-8 0,-49 4 0,-37 7 0,-36 7 0,30-1 0,-1 1 0,2 0 0,-1 2 0,1 0 0,1 2 0,-1 0 0,-16 14 0,27-19 0,1 1 0,1 0 0,-1 0 0,1 1 0,0 0 0,1 0 0,-9 15 0,12-18 0,1 1 0,0-1 0,0 1 0,0-1 0,0 1 0,1-1 0,0 1 0,0 0 0,1 0 0,-1 0 0,1-1 0,1 1 0,-1 0 0,2 9 0,0-11 0,-1 0 0,1 1 0,-1-1 0,1 0 0,0 0 0,1 0 0,-1 0 0,1 0 0,0-1 0,0 1 0,0-1 0,0 1 0,0-1 0,1 0 0,0-1 0,-1 1 0,1-1 0,0 1 0,0-1 0,8 3 0,8 2 0,0-1 0,0-1 0,30 4 0,3 1 0,-10-1 0,-32-7 0,0 0 0,-1 0 0,1 1 0,-1 0 0,19 9 0,-26-9 0,1-1 0,-1 0 0,0 1 0,-1-1 0,1 1 0,0 0 0,-1 0 0,1 0 0,-1 0 0,0 1 0,0-1 0,0 1 0,0-1 0,-1 1 0,0-1 0,1 1 0,-1 0 0,-1 0 0,1 0 0,0 6 0,0-2 0,1 1 0,-2 0 0,1-1 0,-2 1 0,1 0 0,-1-1 0,0 1 0,-1-1 0,0 1 0,0-1 0,-1 0 0,0 0 0,0 0 0,-1 0 0,0 0 0,0-1 0,-1 0 0,0 0 0,0 0 0,-1 0 0,0-1 0,0 0 0,0 0 0,-1 0 0,0-1 0,-13 7 0,6-2 15,-1-2 0,-1 0 0,1 0 0,-1-2 0,-1 0 0,1-1 0,-21 4 0,8-5-386,-1 0-1,1-3 1,-40-1 0,43-1-6455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09.6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2 24575,'-1'0'0,"1"0"0,0 0 0,0-1 0,-1 1 0,1 0 0,0 0 0,0 0 0,-1 0 0,1 0 0,0 0 0,0 0 0,-1 0 0,1 0 0,0 0 0,-1 0 0,1 0 0,0 0 0,0 0 0,-1 0 0,1 0 0,0 1 0,0-1 0,-1 0 0,1 0 0,0 0 0,0 0 0,-1 0 0,1 1 0,0-1 0,0 0 0,0 0 0,-1 0 0,1 1 0,0-1 0,0 0 0,0 0 0,0 1 0,0-1 0,0 0 0,-1 0 0,1 1 0,0-1 0,0 0 0,0 0 0,0 1 0,11 11 0,21 7 0,-9-12 7,0-1 0,-1 0 0,2-2 0,44 2 0,101-7-169,-71-2-1076,-72 3-5588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39.8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905 2 24575,'1'0'0,"-1"0"0,0 0 0,0 0 0,1-1 0,-1 1 0,0 0 0,1 0 0,-1 0 0,0 0 0,1 0 0,-1 0 0,0 0 0,0 0 0,1 0 0,-1 0 0,0 0 0,1 0 0,-1 0 0,0 0 0,1 0 0,-1 0 0,0 0 0,1 0 0,-1 1 0,0-1 0,0 0 0,1 0 0,-1 0 0,0 0 0,0 1 0,1-1 0,-1 0 0,0 0 0,0 1 0,1-1 0,-1 0 0,0 0 0,0 1 0,0-1 0,0 0 0,1 0 0,-1 1 0,0-1 0,0 0 0,0 1 0,0-1 0,0 0 0,0 1 0,0-1 0,0 0 0,0 1 0,0-1 0,0 0 0,0 1 0,0-1 0,0 0 0,0 1 0,0-1 0,-1 0 0,1 0 0,0 1 0,0-1 0,0 0 0,0 1 0,-1-1 0,1 0 0,0 0 0,-1 1 0,-19 18 0,16-15 0,-194 158 0,111-95 0,4 3 0,-142 155 0,56 24 0,77-104 0,72-114-1365,5-5-5461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10.0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 24575,'46'-1'0,"-25"-1"0,-1 2 0,0 0 0,0 1 0,0 1 0,0 1 0,0 1 0,-1 1 0,20 7 0,14 8 0,-32-12 0,0 0 0,-1 2 0,37 22 0,-51-28 0,0 1 0,0 0 0,-1 0 0,0 0 0,0 1 0,0-1 0,-1 1 0,1 0 0,-1 1 0,-1-1 0,0 1 0,1 0 0,-2 0 0,1 0 0,-1 0 0,1 7 0,-1-6 0,0 0 0,-1 0 0,0 0 0,-1 0 0,0 0 0,0 0 0,-1 1 0,0-1 0,0 0 0,-1-1 0,0 1 0,0 0 0,-1 0 0,0-1 0,0 0 0,-1 1 0,0-1 0,0 0 0,0-1 0,-1 1 0,0-1 0,-1 0 0,1 0 0,-1-1 0,0 1 0,-1-1 0,1-1 0,-1 1 0,0-1 0,-8 3 0,-14 6-136,-1-2-1,0-1 1,-1-1-1,0-2 1,0-1-1,-1-1 1,0-2-1,0-1 0,-47-3 1,53 0-6690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21.4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24575,'54'58'0,"127"160"0,14 15 0,-189-228 0,-1-1 0,0 0 0,1 0 0,0-1 0,0 1 0,0-1 0,0-1 0,0 1 0,1-1 0,-1 0 0,13 2 0,-12-3 0,0 1 0,0 0 0,0 0 0,0 0 0,0 1 0,-1 0 0,0 1 0,1-1 0,5 6 0,-11-8-39,1 0 0,-1 0 0,0 0 0,-1 0 0,1 1 0,0-1 0,0 0 0,0 1 0,-1-1 0,1 0 0,-1 1 0,1-1 0,-1 1 0,1-1 0,-1 1 0,0-1 0,0 1 0,0-1 0,0 1 0,0-1 0,0 1 0,0-1 0,0 1 0,-1-1 0,1 1 0,-1-1 0,1 1 0,-1-1 0,1 1 0,-1-1 0,0 0 0,0 1 0,1-1 0,-3 2 0,-8 14-6787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23.7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3 169 24575,'-1'41'0,"0"-27"0,0 1 0,1-1 0,1 0 0,0 1 0,6 23 0,-6-35 0,1 1 0,-1 0 0,1-1 0,0 1 0,0-1 0,0 1 0,0-1 0,1 0 0,-1 0 0,1 0 0,0 0 0,0-1 0,0 1 0,0-1 0,0 1 0,0-1 0,1 0 0,-1-1 0,1 1 0,0 0 0,-1-1 0,1 0 0,0 0 0,0 0 0,5 0 0,2 0 0,1 0 0,0-2 0,0 1 0,0-1 0,0-1 0,-1 0 0,1-1 0,-1 0 0,1-1 0,-1 0 0,0 0 0,-1-2 0,1 1 0,-1-1 0,10-8 0,16-12 0,0-2 0,48-49 0,-56 50 0,-15 17 0,-1-1 0,-1 0 0,0-1 0,0 0 0,-1-1 0,0 0 0,-2-1 0,10-18 0,-17 31 0,-1 0 0,1 0 0,0-1 0,-1 1 0,0 0 0,1 0 0,-1-1 0,0 1 0,0 0 0,0-1 0,1 1 0,-1 0 0,-1-1 0,1 1 0,0 0 0,0-1 0,0 1 0,-1 0 0,1-1 0,-1 1 0,1 0 0,-1 0 0,1 0 0,-1-1 0,0 1 0,0 0 0,1 0 0,-1 0 0,0 0 0,0 0 0,0 0 0,0 0 0,0 1 0,0-1 0,0 0 0,-1 1 0,0-2 0,0 2 0,0 0 0,1 0 0,-1 0 0,1 0 0,-1 0 0,0 0 0,1 1 0,-1-1 0,1 0 0,-1 1 0,1-1 0,-1 1 0,1 0 0,-1 0 0,1-1 0,-1 1 0,1 0 0,0 0 0,0 0 0,-1 0 0,1 0 0,0 1 0,0-1 0,0 0 0,0 1 0,0-1 0,1 0 0,-1 1 0,0-1 0,1 1 0,-2 2 0,-8 27 0,0 1 0,2 0 0,1 0 0,-4 61 0,7 138 0,4-174 0,0-8 0,3-1 0,1 0 0,2 0 0,16 59 0,-3-64 120,-18-42-185,0 1 1,0-1-1,0 1 1,0-1-1,1 0 1,-1 0-1,1 1 0,-1-1 1,1 0-1,-1 0 1,1 0-1,-1 0 1,1-1-1,0 1 1,-1 0-1,1-1 0,0 1 1,0-1-1,0 0 1,-1 1-1,1-1 1,3 0-1,9-3-6761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24.2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151 401 24575,'13'0'0,"-1"0"0,0 1 0,1 0 0,-1 1 0,0 1 0,1 0 0,-1 0 0,-1 1 0,1 1 0,-1 0 0,1 0 0,-2 1 0,1 1 0,0 0 0,-1 0 0,-1 1 0,10 9 0,3 5 0,10 8 0,38 45 0,-62-65 0,-1-1 0,0 1 0,-1 1 0,0-1 0,-1 1 0,0 0 0,0 0 0,-1 1 0,4 21 0,-7-30 0,-1 0 0,1 0 0,-1 0 0,0 0 0,0 0 0,0 1 0,0-1 0,-1 0 0,1 0 0,-1 0 0,0 0 0,1 0 0,-2 0 0,1 0 0,0 0 0,-1 0 0,1-1 0,-1 1 0,0 0 0,-3 3 0,2-4 0,0 1 0,-1 0 0,1-1 0,-1 0 0,0 0 0,0 0 0,0-1 0,0 1 0,0-1 0,0 0 0,0 0 0,-1 0 0,-5 0 0,-3-1 0,-1 0 0,1 0 0,0-2 0,0 1 0,-1-2 0,1 0 0,1 0 0,-26-11 0,-1-6 0,1-2 0,1-1 0,0-2 0,2-2 0,1-1 0,-37-41 0,66 65 0,1-1 0,0 0 0,0 0 0,1 0 0,-1 0 0,1 0 0,0-1 0,1 0 0,-4-8 0,6 12 0,-1 0 0,1 0 0,0-1 0,0 1 0,0 0 0,0 0 0,0 0 0,0-1 0,0 1 0,1 0 0,-1 0 0,1 0 0,0 0 0,0 0 0,-1 0 0,1 0 0,1 0 0,-1 0 0,0 0 0,0 1 0,1-1 0,-1 0 0,1 1 0,-1-1 0,1 1 0,0-1 0,-1 1 0,1 0 0,3-2 0,24-12 0,0 1 0,1 1 0,1 2 0,32-8 0,-30 9 0,0 0 0,-1-3 0,52-26 0,-84 39 0,20-12 0,0-1 0,0 0 0,-2-1 0,30-29 0,-45 40 0,0 0 0,0 0 0,-1 0 0,1 0 0,-1-1 0,0 1 0,1 0 0,-2-1 0,1 0 0,0 1 0,-1-1 0,0 0 0,1 0 0,-2 0 0,1 0 0,0 0 0,-1 0 0,0 0 0,0 0 0,0 0 0,0 0 0,-1 0 0,1 0 0,-1 0 0,0 0 0,0 0 0,-1 0 0,1 0 0,-1 1 0,0-1 0,0 0 0,0 1 0,0 0 0,-1-1 0,-4-4 0,-2 0 0,0 0 0,0 1 0,-1-1 0,1 2 0,-2 0 0,1 0 0,-1 1 0,0 0 0,0 1 0,-14-4 0,-2 1 0,0 1 0,-1 1 0,-35-1 0,55 6 5,0 0 0,0 0 0,0 1-1,1 0 1,-1 1 0,0 0 0,1 0 0,-1 0-1,1 1 1,0 1 0,0-1 0,0 1 0,0 0-1,1 0 1,-1 1 0,1 0 0,0 0-1,1 0 1,-1 1 0,1 0 0,0 0 0,0 0-1,1 1 1,-5 10 0,3-7-98,1 1 0,1 0 1,0 0-1,0 0 0,1 0 0,0 1 0,1-1 0,1 1 1,0 0-1,0-1 0,1 1 0,0 0 0,1-1 1,1 1-1,5 22 0,1-14-6733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26.7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0 156 24575,'6'-1'0,"-1"0"0,0-1 0,0 0 0,1 0 0,-1 0 0,-1-1 0,6-3 0,9-4 0,56-21 0,118-35 0,-160 57 0,1 2 0,0 1 0,0 2 0,0 1 0,1 2 0,43 4 0,-75-3 0,0 1 0,0-1 0,0 1 0,0 0 0,0 0 0,0 0 0,-1 0 0,1 1 0,0-1 0,0 1 0,-1 0 0,1 0 0,-1 0 0,0 0 0,0 0 0,1 0 0,-1 0 0,-1 1 0,1-1 0,0 1 0,-1 0 0,1-1 0,-1 1 0,0 0 0,1 0 0,-2 0 0,1 0 0,0 0 0,0 5 0,1 10 0,0 0 0,-1 0 0,-2-1 0,-1 21 0,0-4 0,-16 205 0,1 24 0,16-245-170,1 0-1,1 0 0,1 0 1,1 0-1,0 0 0,1 0 1,13 33-1,-6-31-6655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27.1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0 157 24575,'9'-2'0,"0"0"0,0 0 0,0-1 0,-1 0 0,1 0 0,-1-1 0,0 0 0,0-1 0,-1 0 0,12-8 0,32-18 0,-5 10 60,70-21 0,-103 38-195,1 0 0,-1 1 0,1 1 0,0 0 0,0 1 0,0 0 0,0 1 0,0 1 0,0 0 0,18 4 0,-13 2-6691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27.5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335 0 24575,'-7'0'0,"-1"1"0,1-1 0,-1 1 0,1 0 0,0 1 0,0 0 0,0 0 0,0 0 0,0 1 0,0 0 0,0 1 0,1-1 0,0 1 0,0 0 0,0 1 0,-7 6 0,4-1 0,0 0 0,1 1 0,0 1 0,0-1 0,2 1 0,-1 0 0,-9 26 0,5-9 0,1 1 0,1 0 0,2 1 0,0-1 0,3 2 0,0-1 0,2 0 0,1 0 0,5 42 0,-2-61 0,1-1 0,1 0 0,0 0 0,0 0 0,1 0 0,0-1 0,1 0 0,0 0 0,1 0 0,0-1 0,0 0 0,1 0 0,13 10 0,-8-7 0,1 0 0,1-1 0,0-1 0,1-1 0,-1 0 0,2-1 0,33 12 0,-46-19 0,-1 0 0,1 0 0,-1 0 0,1-1 0,0 1 0,-1-1 0,1 0 0,0 0 0,-1 0 0,1-1 0,0 1 0,-1-1 0,1 0 0,0 0 0,-1 0 0,1-1 0,-1 1 0,0-1 0,0 0 0,1 1 0,-1-2 0,0 1 0,0 0 0,-1 0 0,1-1 0,0 0 0,-1 0 0,0 1 0,1-1 0,-1 0 0,2-5 0,-2 4 0,0-1 0,0 1 0,-1 0 0,0-1 0,1 1 0,-2-1 0,1 0 0,0 1 0,-1-1 0,0 1 0,0-1 0,0 0 0,-1 1 0,1-1 0,-1 0 0,0 1 0,-1-1 0,1 1 0,-1 0 0,0-1 0,0 1 0,0 0 0,0 0 0,-6-7 0,-1 3 7,1 0 0,-1 0 0,-1 1 0,1 0 0,-1 1 1,0 0-1,-1 0 0,1 1 0,-1 1 0,0 0 0,0 0 0,-1 1 0,1 1 0,-1-1 0,1 2 0,-17-1 0,13 1-121,0 1 0,-1 1-1,1 0 1,0 1 0,0 0 0,0 1-1,0 1 1,0 0 0,1 1 0,0 1-1,0 0 1,-15 10 0,3 2-6712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28.0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433 0 24575,'-1'17'0,"0"0"0,-2-1 0,0 1 0,0-1 0,-2 0 0,0 0 0,-1 0 0,-15 27 0,-7 8 0,-43 55 0,40-62 0,11-14 0,-2 0 0,0-1 0,-47 45 0,63-69-59,-13 12 152,-34 39 1,48-50-230,0 0 0,1 1 1,0 0-1,0 0 0,0 0 0,1 0 1,0 0-1,1 1 0,-1-1 1,-1 15-1,2 2-6690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37.4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1 216 24575,'2'1'0,"0"1"0,0-1 0,1 0 0,-1 0 0,0 1 0,0-1 0,0 1 0,-1 0 0,1 0 0,0-1 0,-1 1 0,1 0 0,1 3 0,14 14 0,-11-15 0,0 1 0,0-2 0,0 1 0,1 0 0,0-1 0,-1 0 0,1-1 0,0 0 0,0 0 0,0 0 0,0-1 0,1 0 0,13 0 0,-15-2 0,0 0 0,0 0 0,0-1 0,0 0 0,0 0 0,0-1 0,0 1 0,0-2 0,-1 1 0,0 0 0,0-1 0,0 0 0,0 0 0,0 0 0,-1-1 0,6-7 0,32-34 0,-21 24 0,0-1 0,-2-1 0,-1 0 0,0-1 0,22-45 0,-40 65 0,-9 16 0,-12 24 0,7 1 0,2 0 0,2 0 0,1 1 0,2 1 0,-2 46 0,5 192 0,5-185 0,-1-83 20,0-1 0,1 0 0,-1 0 0,1 0 0,4 12 0,-5-18-52,0 0 1,1 0-1,-1 0 1,1 0-1,-1-1 0,1 1 1,-1 0-1,1 0 1,0 0-1,-1 0 0,1 0 1,0-1-1,0 1 1,0 0-1,-1-1 0,1 1 1,0-1-1,0 1 1,0-1-1,0 1 0,0-1 1,0 1-1,0-1 1,0 0-1,0 0 0,0 0 1,0 1-1,0-1 1,0 0-1,0 0 0,1 0 1,-1 0-1,0-1 1,0 1-1,0 0 1,0 0-1,0-1 0,0 1 1,0-1-1,0 1 1,0-1-1,0 1 0,-1-1 1,1 1-1,0-1 1,1-1-1,14-8-6794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37.9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91 191 24575,'27'31'0,"-1"0"0,-2 2 0,-1 1 0,-1 1 0,-2 1 0,-2 0 0,14 42 0,-30-76 0,-1 1 0,0-1 0,0 1 0,-1-1 0,1 1 0,-1-1 0,1 1 0,-1 0 0,0 0 0,0-1 0,0 1 0,0 0 0,-1 2 0,1-4 0,-1 1 0,1-1 0,-1 0 0,1 0 0,-1 1 0,0-1 0,1 0 0,-1 0 0,0 0 0,0 0 0,0 0 0,0 0 0,0 0 0,0 0 0,0-1 0,0 1 0,0 0 0,0 0 0,-2 0 0,-1 0 0,0 0 0,0 0 0,0-1 0,0 1 0,0-1 0,0 0 0,0 0 0,0 0 0,0-1 0,0 0 0,0 1 0,0-1 0,0 0 0,1-1 0,-1 1 0,-4-3 0,-7-4 0,1 0 0,1-1 0,-1 0 0,1-1 0,1-1 0,-19-19 0,25 23 0,0 0 0,0 0 0,0-1 0,1 1 0,1-1 0,-1 0 0,1 0 0,1-1 0,-1 1 0,1-1 0,1 0 0,0 0 0,-2-14 0,5 17 0,-1 0 0,1 0 0,0 0 0,1 0 0,0 0 0,0 1 0,0-1 0,1 0 0,-1 1 0,1 0 0,1-1 0,-1 1 0,1 0 0,0 1 0,0-1 0,0 1 0,1-1 0,-1 1 0,1 1 0,0-1 0,10-5 0,6-4 0,2 2 0,-1 0 0,47-15 0,-5 0 0,-60 24 0,-1-1 0,1 1 0,0-1 0,0 1 0,-1-1 0,0 0 0,1 0 0,-1-1 0,0 1 0,-1-1 0,1 1 0,3-7 0,-6 8 0,1 0 0,-1 0 0,0 0 0,0 0 0,0 0 0,0 0 0,0 0 0,-1 0 0,1 0 0,0 0 0,-1 0 0,1 0 0,-1 1 0,0-1 0,0 0 0,0 0 0,0 1 0,0-1 0,0 0 0,0 1 0,0-1 0,-1 1 0,1-1 0,0 1 0,-1 0 0,0 0 0,1 0 0,-1 0 0,0 0 0,1 0 0,-1 0 0,-3-1 0,-5-4 0,-1 1 0,-1 0 0,-22-6 0,20 7 0,-1 0 0,0 2 0,0-1 0,1 2 0,-2 0 0,1 1 0,0 0 0,0 1 0,0 1 0,1 0 0,-1 1 0,-17 6 0,29-7-114,0-1 1,1 1-1,-1 0 0,1 0 0,-1 0 1,1 0-1,-1 0 0,1 0 0,0 0 1,0 1-1,-3 5 0,-4 9-6712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42.51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369 2 24575,'1'-1'0,"0"1"0,0 0 0,0 0 0,0 0 0,1 0 0,-1 0 0,0 0 0,0 0 0,0 0 0,0 1 0,1-1 0,-1 0 0,0 1 0,0-1 0,0 1 0,0-1 0,0 1 0,0 0 0,0-1 0,1 2 0,-2-1 0,0-1 0,0 1 0,0 0 0,-1 0 0,1-1 0,0 1 0,0 0 0,0-1 0,-1 1 0,1 0 0,0-1 0,-1 1 0,1 0 0,-1-1 0,1 1 0,-1-1 0,1 1 0,-1-1 0,1 1 0,-1-1 0,0 1 0,1-1 0,-2 1 0,-56 35 0,43-27 0,-21 17 0,1 2 0,2 1 0,0 2 0,-53 67 0,76-86 0,0 0 0,1 1 0,0 0 0,1 1 0,1 0 0,0 0 0,1 1 0,1 0 0,-8 29 0,12-37 0,0 0 0,1 0 0,-1 1 0,1-1 0,1 0 0,-1 0 0,1 0 0,0 0 0,1 0 0,0 0 0,0 0 0,0 0 0,1 0 0,0-1 0,1 1 0,-1-1 0,1 0 0,0 0 0,1 0 0,-1-1 0,1 0 0,0 1 0,9 5 0,-1-1 0,0 0 0,1-2 0,0 0 0,1 0 0,0-1 0,0-1 0,27 7 0,5-2 0,61 5 0,-99-15 0,2 0-195,0 1 0,0 1 0,0 0 0,-1 0 0,1 1 0,17 8 0,-13-1-6631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38.4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450 0 24575,'1'0'0,"-1"0"0,0 0 0,1 0 0,-1 1 0,1-1 0,-1 0 0,0 0 0,1 0 0,-1 0 0,1 0 0,-1 0 0,0 1 0,1-1 0,-1 0 0,0 0 0,1 0 0,-1 1 0,0-1 0,1 0 0,-1 1 0,0-1 0,0 0 0,1 1 0,-1-1 0,0 0 0,0 1 0,0-1 0,1 0 0,-1 1 0,0-1 0,0 1 0,0-1 0,0 0 0,0 1 0,0-1 0,0 1 0,0-1 0,0 0 0,0 1 0,0-1 0,0 1 0,0-1 0,0 0 0,0 1 0,0-1 0,-1 0 0,1 1 0,0-1 0,0 1 0,0-1 0,-1 0 0,1 1 0,0-1 0,0 0 0,-1 0 0,0 1 0,-17 26 0,15-22 0,-55 82 0,4 3 0,-79 181 0,119-239 0,7-12 0,-1-1 0,-1 0 0,-1 0 0,0-1 0,-1 0 0,-1-1 0,-24 26 0,33-41 9,1 0 0,-1 0 0,0 0-1,0-1 1,0 1 0,0-1 0,0 0 0,0 0-1,0 0 1,0 0 0,-5 1 0,-18 4-1480,19-2-5355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39.2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246 93 24575,'17'1'0,"1"0"0,-1 2 0,23 6 0,-27-6 0,0 0 0,0 0 0,0-1 0,0-1 0,1 0 0,-1-1 0,17-2 0,-19 0 0,1 0 0,-1 0 0,0-1 0,0-1 0,0 0 0,0 0 0,-1-1 0,0-1 0,0 0 0,0 0 0,0-1 0,9-9 0,-18 16 0,0-1 0,0 0 0,0 1 0,-1-1 0,1 0 0,0 0 0,-1 1 0,1-1 0,0 0 0,-1 0 0,1 0 0,-1 0 0,0 0 0,1 0 0,-1 0 0,1 0 0,-1 0 0,0 0 0,0 0 0,0 0 0,0 0 0,0 0 0,0 0 0,0 0 0,0 0 0,0 0 0,0 0 0,0 0 0,-1-1 0,0 0 0,-1 1 0,1 0 0,0-1 0,-1 1 0,1 0 0,-1 0 0,1 0 0,-1 0 0,0 0 0,1 0 0,-1 0 0,0 1 0,0-1 0,-2 0 0,-7-1 0,1 0 0,-1 0 0,1 1 0,-20 1 0,17 2 0,0 1 0,0 0 0,0 1 0,1 0 0,0 1 0,0 1 0,0 0 0,0 0 0,1 1 0,0 1 0,1-1 0,-1 2 0,1 0 0,1 0 0,0 0 0,-11 16 0,2-2 0,2 1 0,0 0 0,2 1 0,1 1 0,1 0 0,-14 43 0,23-59 0,0 0 0,0 1 0,1-1 0,0 1 0,1 0 0,0 12 0,1-20 0,1 0 0,-1 1 0,1-1 0,0 0 0,0 1 0,0-1 0,0 0 0,0 0 0,1 0 0,-1 0 0,1 0 0,0 0 0,0-1 0,0 1 0,1 0 0,-1-1 0,0 0 0,1 1 0,0-1 0,-1 0 0,1 0 0,0-1 0,3 2 0,9 4 0,1-1 0,-1-1 0,1-1 0,0 0 0,1-1 0,-1-1 0,29 1 0,-23-2 0,0 1 0,-1 1 0,24 7 0,-37-8 0,0 1 0,0 0 0,0 1 0,-1 0 0,1 0 0,-1 1 0,0-1 0,-1 2 0,1-1 0,-1 1 0,11 12 0,-12-13 0,-1 1 0,1 0 0,-1 0 0,0 1 0,-1-1 0,1 1 0,-1 0 0,-1 0 0,1 0 0,-1 0 0,0 1 0,-1-1 0,0 0 0,0 1 0,0 11 0,-2-13 0,0 1 0,0-1 0,-1 0 0,0 1 0,0-1 0,-1 0 0,1 0 0,-1 0 0,0-1 0,-1 1 0,0-1 0,1 1 0,-2-1 0,1 0 0,-1-1 0,1 1 0,-1-1 0,-6 4 0,-10 7 0,-1-2 0,0 0 0,-1-1 0,-1-1 0,0-2 0,0 0 0,-1-1 0,-33 5 0,18-6 0,-1-2 0,0-1 0,-1-2 0,-59-6 0,97 4-114,0-1 1,0 1-1,0-1 0,0 0 0,0 0 1,0 0-1,1-1 0,-1 1 0,0-1 1,1 0-1,-6-4 0,-5-8-6712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41.1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64 24575,'0'-3'0,"0"1"0,1-1 0,0 1 0,-1-1 0,1 1 0,0-1 0,0 1 0,0 0 0,1-1 0,-1 1 0,0 0 0,1 0 0,0 0 0,-1 0 0,1 0 0,0 0 0,0 0 0,0 1 0,0-1 0,0 1 0,0 0 0,1-1 0,-1 1 0,0 0 0,1 0 0,-1 0 0,1 1 0,-1-1 0,1 0 0,3 1 0,12-4 0,1 2 0,0 0 0,22 1 0,-24 1 0,364 2-1365,-353-2-5461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41.5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90 32 24575,'0'-1'0,"1"-1"0,-1 1 0,1 0 0,-1-1 0,1 1 0,0 0 0,0 0 0,0-1 0,0 1 0,0 0 0,0 0 0,0 0 0,0 0 0,0 0 0,0 0 0,0 1 0,1-1 0,-1 0 0,0 1 0,1-1 0,-1 0 0,1 1 0,-1 0 0,0-1 0,1 1 0,-1 0 0,3 0 0,47-6 0,-46 5 0,9 1 0,0-1 0,0 2 0,0 0 0,0 0 0,0 1 0,-1 1 0,1 0 0,-1 1 0,1 1 0,-1 0 0,16 9 0,-20-9 0,0 1 0,0 1 0,0 0 0,-1 0 0,0 0 0,-1 1 0,1 0 0,-1 1 0,-1 0 0,0 0 0,0 0 0,-1 1 0,0 0 0,7 19 0,-11-25 0,0-1 0,0 1 0,0 0 0,0-1 0,-1 1 0,1 0 0,-1 0 0,0 0 0,0-1 0,0 1 0,-1 0 0,0 0 0,1-1 0,-1 1 0,0 0 0,-1-1 0,1 1 0,-3 5 0,0-4 0,0 0 0,0 0 0,0 0 0,-1-1 0,1 0 0,-1 1 0,0-2 0,0 1 0,0 0 0,-8 3 0,-11 3 0,-1 0 0,0-1 0,-1-1 0,-29 4 0,54-12 0,-223 34-1365,196-29-5461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42.4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1 161 24575,'3'3'0,"1"0"0,0 0 0,0 0 0,0-1 0,1 1 0,-1-1 0,0 0 0,1-1 0,0 1 0,-1-1 0,1 0 0,0 0 0,0 0 0,-1-1 0,1 0 0,0 1 0,0-2 0,0 1 0,0-1 0,-1 1 0,1-1 0,0-1 0,6-1 0,0-1 0,-1 0 0,0 0 0,0-1 0,0 0 0,0-1 0,-1 0 0,1 0 0,15-16 0,28-44 0,-19 21 0,-33 44 0,-1 1 0,0-1 0,0 1 0,1-1 0,-1 1 0,0-1 0,1 1 0,-1-1 0,1 1 0,-1 0 0,1-1 0,-1 1 0,1 0 0,-1-1 0,1 1 0,-1 0 0,1-1 0,-1 1 0,1 0 0,-1 0 0,1 0 0,-1-1 0,1 1 0,0 0 0,-1 0 0,1 0 0,-1 0 0,1 0 0,0 0 0,-1 0 0,1 0 0,0 1 0,7 18 0,-8 29 0,-12 30 0,3 0 0,3 0 0,6 90 0,0-159-97,1 0-1,1 0 1,-1 0-1,1 0 1,1-1-1,0 1 1,0-1-1,1 1 1,0-1-1,0 0 1,1 0-1,0-1 0,10 13 1,0-7-6729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42.9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45 186 24575,'57'28'0,"-3"-4"0,-2 3 0,80 55 0,-127-77 0,-1-1 0,1 1 0,-1 1 0,0-1 0,-1 0 0,1 1 0,-1 0 0,0 0 0,-1 0 0,1 0 0,-1 0 0,0 0 0,-1 1 0,0-1 0,0 1 0,0-1 0,0 1 0,-2 7 0,2-9 0,-1-1 0,0 1 0,-1 0 0,1 0 0,-1-1 0,0 1 0,0-1 0,0 1 0,-1-1 0,0 1 0,0-1 0,0 0 0,0 0 0,0 1 0,-1-2 0,0 1 0,0 0 0,0-1 0,0 1 0,-1-1 0,1 0 0,-1 0 0,0 0 0,0-1 0,-7 5 0,4-5 0,-1 0 0,0 0 0,0 0 0,0-1 0,0 0 0,0-1 0,-1 0 0,1 0 0,0-1 0,0 0 0,0 0 0,0-1 0,0 0 0,-14-5 0,16 4 0,1 1 0,-1-1 0,1 0 0,0 0 0,0-1 0,0 1 0,0-1 0,0 0 0,1-1 0,0 1 0,0-1 0,0 1 0,1-1 0,-1 0 0,1-1 0,0 1 0,1-1 0,-1 1 0,1-1 0,-2-8 0,2 6 0,1 0 0,0 0 0,1-1 0,-1 1 0,1 0 0,1-1 0,0 1 0,0 0 0,0 0 0,1 0 0,1 0 0,-1 0 0,1 0 0,0 1 0,1-1 0,0 1 0,0 0 0,6-7 0,7-7 0,1 1 0,1 1 0,1 0 0,25-17 0,12-12 0,-53 45 0,-1 0 0,0 0 0,0-1 0,0 1 0,-1-1 0,1 1 0,-1-1 0,0 0 0,0 0 0,0 0 0,0 0 0,-1 0 0,2-6 0,-3 8 0,0 0 0,0 0 0,0 0 0,0 0 0,-1 0 0,1 0 0,-1 0 0,1 0 0,-1 0 0,0 0 0,1 0 0,-1 0 0,0 0 0,0 0 0,-1 0 0,1 1 0,0-1 0,-1 0 0,1 1 0,-1-1 0,1 1 0,-1 0 0,1-1 0,-1 1 0,0 0 0,0 0 0,0 0 0,0 0 0,0 1 0,-2-2 0,-17-6 0,0 0 0,0 2 0,-1 0 0,0 1 0,0 2 0,0 0 0,0 1 0,-44 2 0,63 0 0,-1 1 0,1-1 0,-1 1 0,1 0 0,0 0 0,-1 0 0,1 0 0,0 0 0,0 1 0,-1-1 0,1 1 0,0 0 0,1 0 0,-1 0 0,0 1 0,1-1 0,-1 1 0,1-1 0,0 1 0,0 0 0,0 0 0,0 0 0,0 0 0,-1 4 0,2-3 0,0 0 0,0 1 0,0-1 0,1 1 0,0-1 0,0 1 0,0-1 0,0 1 0,1-1 0,0 1 0,0-1 0,0 0 0,0 0 0,1 1 0,0-1 0,0 0 0,0 0 0,3 5 0,33 39-1365,-19-31-5461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43.2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24575,'0'6'0,"5"0"0,1 6 0,6 0 0,0 9 0,-2 6 0,3 3 0,4 2 0,0 1 0,1 0 0,4 5 0,-3 0 0,1 1 0,-2-3 0,0-1 0,-3-2 0,2-2 0,-3-5-8191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43.6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237 1 24575,'0'10'0,"-5"14"0,-2 8 0,-5 10 0,0 7 0,-9 6 0,-1 4 0,-1 2 0,2-3 0,1-2 0,2-5 0,1-6 0,2-6 0,4-3 0,-2-9 0,2-3 0,3-6-8191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46.4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192 32 24575,'-1'2'0,"1"-1"0,0 1 0,0 0 0,0-1 0,0 1 0,1 0 0,-1-1 0,0 1 0,1 0 0,-1-1 0,1 1 0,-1-1 0,1 1 0,0-1 0,0 1 0,0-1 0,0 1 0,0-1 0,0 0 0,0 1 0,0-1 0,0 0 0,1 0 0,-1 0 0,0 0 0,1 0 0,-1 0 0,1-1 0,-1 1 0,1 0 0,-1-1 0,1 1 0,-1-1 0,1 1 0,0-1 0,-1 0 0,1 0 0,0 0 0,-1 0 0,1 0 0,2 0 0,8-2 0,0 1 0,0-2 0,0 0 0,20-8 0,-7 3 0,23-6 0,-8 3 0,58-10 0,-91 20 0,-21 2 0,-29 7 0,17 1 0,1 0 0,1 2 0,0 1 0,0 1 0,1 0 0,1 2 0,-21 18 0,35-25 0,0 0 0,0 0 0,1 0 0,0 1 0,0 0 0,1 0 0,0 1 0,-7 16 0,11-19 0,-1 0 0,1 1 0,1-1 0,-1 0 0,1 1 0,1-1 0,-1 1 0,1-1 0,0 1 0,1-1 0,0 1 0,0-1 0,1 0 0,2 8 0,-2-10 0,0-1 0,1 1 0,-1-1 0,1 1 0,0-1 0,0 0 0,1 0 0,-1 0 0,1-1 0,0 1 0,0-1 0,0 0 0,0 0 0,1-1 0,-1 1 0,1-1 0,0 0 0,9 3 0,12 4 0,0-2 0,40 5 0,-19-3 0,-37-7 0,-1 1 0,1 0 0,-1 0 0,0 1 0,0 0 0,0 0 0,-1 1 0,0 0 0,0 1 0,0 0 0,0 0 0,-1 1 0,0 0 0,-1 0 0,1 0 0,-1 1 0,-1 0 0,1 1 0,-2-1 0,1 1 0,-1 0 0,0 0 0,-1 0 0,0 0 0,0 1 0,-1-1 0,1 13 0,-2-15 0,0-1 0,0 1 0,0 0 0,-1 0 0,-1 0 0,1 0 0,-1-1 0,0 1 0,0 0 0,-1-1 0,0 1 0,0-1 0,-1 1 0,-3 7 0,1-7 0,0 0 0,-1 0 0,0 0 0,0 0 0,-1-1 0,1 0 0,-1-1 0,0 1 0,-1-1 0,-11 6 0,-4 1 0,-2-1 0,1-1 0,-1-1 0,-1-2 0,1 0 0,-1-1 0,0-2 0,-1-1 0,1-1 0,-1-1 0,1-1 0,-1-1 0,1-2 0,0 0 0,-29-9 0,51 11-62,-1 0 0,1 0 0,0-1 0,-1 1 0,1-1 0,0 0 0,0-1 0,0 1 0,1-1 0,-1 1 0,0-1 0,1 0-1,0-1 1,0 1 0,0 0 0,0-1 0,0 0 0,1 0 0,-1 0 0,1 0 0,-2-5 0,4-11-6764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47.5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23 129 24575,'-1'0'0,"0"0"0,1 0 0,-1 0 0,0 0 0,0-1 0,0 1 0,0 0 0,0 0 0,0-1 0,0 1 0,1-1 0,-1 1 0,0 0 0,0-1 0,0 1 0,1-1 0,-1 0 0,0 1 0,1-1 0,-1 0 0,0 1 0,1-1 0,-1 0 0,1 0 0,-1 0 0,1 1 0,0-1 0,-1 0 0,1 0 0,0 0 0,-1 0 0,1 0 0,0 0 0,0 1 0,0-1 0,0 0 0,0 0 0,0 0 0,0 0 0,0 0 0,0 0 0,1 0 0,-1 0 0,0 0 0,1-1 0,0-2 0,0 0 0,0 1 0,1-1 0,-1 0 0,1 1 0,0 0 0,0-1 0,0 1 0,4-5 0,3 1 0,-1 1 0,1 0 0,0 1 0,0 0 0,0 1 0,1 0 0,0 0 0,0 1 0,0 0 0,0 1 0,19-2 0,-1 1 0,0 2 0,0 1 0,34 4 0,-58-4 0,1 1 0,-1 0 0,1 0 0,-1 0 0,1 1 0,-1 0 0,0 0 0,0 0 0,0 0 0,0 0 0,0 1 0,-1 0 0,1-1 0,-1 2 0,1-1 0,-1 0 0,0 1 0,0-1 0,-1 1 0,1 0 0,-1 0 0,0 0 0,0 0 0,0 0 0,0 0 0,-1 1 0,1-1 0,-1 1 0,-1-1 0,2 6 0,0 15 0,0 0 0,-1 1 0,-2-1 0,-4 33 0,3-39 0,-12 105 0,-6 115 0,17-172 0,1-34 0,1-1 0,1 1 0,2-1 0,8 44 0,-3-58-1365,0-9-5461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25.87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24575,'1'19'0,"2"0"0,0 0 0,1-1 0,1 1 0,10 23 0,8 33 0,28 125 0,27 130 0,-48-181 0,-8-50 0,-4 1 0,6 132 0,-25-223 0,-2-8 0,-5-18 0,-7-29 0,-59-316 0,63 295 0,2-1 0,4 0 0,2 0 0,8-79 0,-3 124 0,1 1 0,1 0 0,1 0 0,1 0 0,1 1 0,1 0 0,1 0 0,12-21 0,-16 34 0,0-1 0,1 1 0,0 0 0,1 0 0,-1 1 0,1 0 0,1 0 0,-1 0 0,1 1 0,0 0 0,1 1 0,-1 0 0,1 0 0,0 1 0,1 0 0,-1 1 0,0-1 0,1 2 0,0 0 0,12-2 0,-14 3 0,1 0 0,-1 1 0,0 0 0,1 1 0,-1-1 0,0 2 0,1-1 0,-1 1 0,0 0 0,0 1 0,-1 0 0,16 7 0,-18-6 0,0 0 0,0 0 0,-1 0 0,0 0 0,1 1 0,-2 0 0,1-1 0,0 2 0,-1-1 0,0 0 0,0 1 0,-1-1 0,1 1 0,-1 0 0,0 0 0,-1 0 0,0 0 0,1 9 0,0-5 0,-1 1 0,0-1 0,-1 1 0,0 0 0,0-1 0,-1 1 0,-1-1 0,0 1 0,0-1 0,-8 20 0,7-25 0,1 0 0,-1-1 0,0 1 0,0-1 0,0 0 0,0 0 0,-1 0 0,0 0 0,0-1 0,0 1 0,0-1 0,0 0 0,-1 0 0,1-1 0,-1 1 0,0-1 0,0 0 0,0 0 0,0-1 0,0 1 0,0-1 0,0 0 0,0-1 0,-7 1 0,11-1 0,-1 1 0,1-1 0,-1 0 0,1 0 0,-1 0 0,1 0 0,-1 0 0,1 0 0,-1 0 0,0 0 0,1 0 0,-1-1 0,1 1 0,-1-1 0,1 1 0,0-1 0,-1 0 0,1 1 0,-1-1 0,1 0 0,0 0 0,0 0 0,-1 0 0,1 0 0,0 0 0,0 0 0,0-1 0,0 1 0,0 0 0,1-1 0,-1 1 0,0 0 0,1-1 0,-1 1 0,1-1 0,-1 1 0,1-1 0,-1 1 0,1-3 0,0 1 0,1-1 0,-1 0 0,1 1 0,0-1 0,0 1 0,0-1 0,0 1 0,0 0 0,1-1 0,0 1 0,0 0 0,0 0 0,0 0 0,0 0 0,0 0 0,4-3 0,-1 2 0,0-1 0,0 1 0,0 0 0,1 0 0,-1 0 0,1 1 0,0 0 0,0 0 0,0 0 0,1 1 0,-1 0 0,1 0 0,-1 1 0,1-1 0,-1 1 0,1 1 0,0 0 0,0 0 0,12 1 0,-13 1 0,-1-1 0,0 1 0,1 0 0,-1 1 0,0-1 0,0 1 0,0 0 0,-1 0 0,1 1 0,-1-1 0,1 1 0,-1 0 0,0 0 0,-1 1 0,1-1 0,-1 1 0,0 0 0,0 0 0,0 0 0,-1 0 0,1 0 0,-1 1 0,2 9 0,-2-8 0,0 0 0,0 0 0,-1 0 0,0 1 0,0-1 0,-1 1 0,0-1 0,0 0 0,-1 1 0,1-1 0,-2 0 0,1 0 0,-1 1 0,0-1 0,-1 0 0,1-1 0,-2 1 0,1 0 0,-7 10 0,1-6 0,-1-1 0,0 1 0,0-2 0,-1 1 0,0-2 0,-1 1 0,0-2 0,0 1 0,-18 7 0,-1 1-682,-56 40-1,71-45-6143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42.85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140 1 24575,'-2'28'0,"-1"1"0,-10 44 0,3-22 0,-3 12 0,6-30 0,-6 60 0,10-70-113,-1 1 0,-1-1 0,-1 0 0,-1 0 0,-1-1 0,-19 36 0,20-42-461,-4 10-6252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47.9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28 187 24575,'0'-5'0,"-6"-2"0,0-5 0,-1-6 0,2-4 0,1-5 0,7 3 0,13 1 0,9 3 0,11 6 0,4 5 0,1 4 0,-6 8 0,-5 3 0,-2 1 0,-5 0-8191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48.2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324 1 24575,'-5'0'0,"-1"1"0,1 0 0,0 1 0,-1-1 0,1 1 0,0 0 0,0 0 0,0 1 0,0-1 0,1 1 0,-1 0 0,1 1 0,0-1 0,-7 7 0,-5 6 0,-28 36 0,43-51 0,-15 22 0,1 0 0,1 1 0,1 0 0,1 1 0,1 1 0,-13 45 0,14-32 0,2 0 0,2 1 0,-3 79 0,9-108 0,1 0 0,1 0 0,0 0 0,0-1 0,1 1 0,0-1 0,1 0 0,0 0 0,1 0 0,0 0 0,0-1 0,1 1 0,0-1 0,1-1 0,7 9 0,-10-13 0,-1-1 0,1 1 0,0-1 0,0 0 0,0 0 0,0 0 0,1 0 0,-1-1 0,1 1 0,-1-1 0,1 0 0,0-1 0,0 1 0,0-1 0,0 0 0,0 0 0,0-1 0,0 1 0,0-1 0,0 0 0,0-1 0,1 1 0,-1-1 0,0 0 0,0 0 0,0-1 0,-1 1 0,1-1 0,0 0 0,-1 0 0,1-1 0,-1 0 0,7-5 0,-1 0 0,-1 0 0,0-1 0,0 0 0,-1-1 0,0 0 0,-1 0 0,10-19 0,-13 23 0,0-1 0,-1 0 0,0 0 0,0 0 0,-1 0 0,0-1 0,0 1 0,-1-1 0,0 1 0,0-1 0,0 0 0,-1 1 0,-2-15 0,1 18 0,-1 0 0,0 0 0,0-1 0,0 1 0,0 0 0,-1 1 0,1-1 0,-1 0 0,0 1 0,0-1 0,0 1 0,-1 0 0,1 0 0,-1 0 0,0 1 0,0-1 0,0 1 0,0 0 0,0 0 0,0 0 0,0 1 0,-1-1 0,1 1 0,-1 0 0,-5 0 0,-14-3 0,1 2 0,-1 1 0,-37 2 0,45 0 0,7-1-97,0 0-1,0 1 1,1 0-1,-1 0 1,0 1-1,1 0 1,0 0-1,-1 1 1,1 0-1,0 1 1,0 0-1,1 0 0,-9 6 1,0 8-6729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15.7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24575,'583'0'-1365,"-556"0"-5461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16.2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24575,'19'1'0,"1"1"0,0 1 0,28 8 0,-2 0 0,-26-6 0,1 1 0,-2 0 0,1 2 0,-1 1 0,29 16 0,83 65 0,-127-87 0,-1-1 0,1 1 0,-1 0 0,0 0 0,0 0 0,0 1 0,0-1 0,0 1 0,-1-1 0,0 1 0,0 0 0,2 5 0,-3-8 0,-1 1 0,0 0 0,0 0 0,0 0 0,0 0 0,0-1 0,0 1 0,0 0 0,-1 0 0,1 0 0,-1-1 0,1 1 0,-1 0 0,0-1 0,1 1 0,-1 0 0,0-1 0,0 1 0,0-1 0,0 1 0,-1-1 0,1 0 0,0 0 0,-1 1 0,1-1 0,0 0 0,-1 0 0,1 0 0,-1 0 0,0 0 0,-1 0 0,-57 30 0,-111 39 0,108-46 0,33-13-1365,4-2-5461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24.6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0 242 24575,'0'-5'0,"6"-2"0,1-5 0,4-5 0,2-5 0,2-5 0,0-2 0,-3-1 0,-4-2 0,2 0 0,0 11 0,-3 14 0,-2 13 0,-1 11 0,-3 8 0,0 0-8191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25.3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1 428 24575,'30'6'0,"-28"-5"0,-1-1 0,1 1 0,-1 0 0,1-1 0,-1 1 0,1-1 0,-1 1 0,1-1 0,0 0 0,-1 0 0,1 1 0,-1-1 0,1 0 0,0-1 0,-1 1 0,1 0 0,-1 0 0,1-1 0,0 1 0,-1-1 0,1 1 0,-1-1 0,1 0 0,-1 1 0,0-1 0,1 0 0,-1 0 0,0 0 0,1 0 0,-1 0 0,0-1 0,0 1 0,0 0 0,0 0 0,0-1 0,1-2 0,89-182 0,-22 53 0,-26 46 0,-43 86 0,0 1 0,0-1 0,0 0 0,0 1 0,0-1 0,1 1 0,-1 0 0,0-1 0,0 1 0,1-1 0,-1 1 0,0-1 0,0 1 0,1-1 0,-1 1 0,0 0 0,1-1 0,-1 1 0,1 0 0,-1-1 0,0 1 0,1 0 0,-1 0 0,1-1 0,-1 1 0,1 0 0,-1 0 0,1 0 0,-1-1 0,1 1 0,-1 0 0,1 0 0,-1 0 0,1 0 0,-1 0 0,1 0 0,-1 0 0,1 0 0,-1 1 0,1-1 0,-1 0 0,1 0 0,-1 0 0,1 1 0,13 25 0,0 40 0,-8 178 0,-7-169 0,12 119 0,-3-133-77,-1-9-567,17 69 0,-19-100-6182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25.7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61 283 24575,'0'-1'0,"0"0"0,0 0 0,0 0 0,0 0 0,1 0 0,-1 0 0,0 0 0,1 0 0,-1 1 0,0-1 0,1 0 0,0 0 0,-1 0 0,1 0 0,-1 1 0,1-1 0,0 0 0,-1 0 0,1 1 0,0-1 0,0 1 0,0-1 0,0 1 0,-1-1 0,1 1 0,0-1 0,0 1 0,0 0 0,0-1 0,0 1 0,0 0 0,0 0 0,0 0 0,0 0 0,0 0 0,0 0 0,0 0 0,0 0 0,0 0 0,0 0 0,0 1 0,0-1 0,1 1 0,3 0 0,1 0 0,-1 1 0,0-1 0,1 1 0,-1 0 0,7 5 0,11 9 0,-1 0 0,0 2 0,-1 1 0,-1 1 0,-1 0 0,-1 2 0,-1 0 0,0 0 0,-2 2 0,-1 0 0,-1 1 0,15 39 0,-26-61 0,-1 0 0,0 0 0,-1 0 0,1 0 0,-1 0 0,1 1 0,-1-1 0,0 0 0,0 0 0,0 0 0,-1 0 0,1 1 0,-1-1 0,1 0 0,-1 0 0,0 0 0,0 0 0,-1 0 0,1 0 0,-1-1 0,1 1 0,-1 0 0,0-1 0,0 1 0,0-1 0,0 0 0,0 1 0,-1-1 0,1 0 0,-1 0 0,1-1 0,-1 1 0,0 0 0,0-1 0,0 0 0,-5 2 0,1-1 0,0 0 0,1 0 0,-1-1 0,0 0 0,0 0 0,0 0 0,0-1 0,0 0 0,0-1 0,0 0 0,0 0 0,0 0 0,0-1 0,0 0 0,-12-5 0,12 2 0,0 1 0,0-1 0,1 0 0,-1 0 0,1 0 0,1-1 0,-1 0 0,1-1 0,0 1 0,0-1 0,1 0 0,0 0 0,0 0 0,1-1 0,0 1 0,0-1 0,0 0 0,1 1 0,1-1 0,-1-1 0,1 1 0,0 0 0,1 0 0,0 0 0,1 0 0,-1 0 0,1 0 0,1-1 0,0 2 0,0-1 0,0 0 0,1 0 0,4-7 0,12-18 0,2 2 0,35-40 0,19-29 0,-55 72 0,24-38 0,-42 63 0,0 0 0,-1 0 0,1 0 0,-1-1 0,0 1 0,0 0 0,0-1 0,0 1 0,0-1 0,-1 1 0,0-1 0,0 1 0,0-1 0,0 1 0,0-1 0,-1 1 0,-1-5 0,0 5 0,0 0 0,0 0 0,0 0 0,-1 1 0,1-1 0,-1 1 0,0 0 0,0-1 0,0 1 0,0 1 0,0-1 0,0 0 0,-1 1 0,1-1 0,0 1 0,-1 0 0,1 0 0,-1 1 0,0-1 0,1 1 0,-5 0 0,-10-2 0,0 1 0,-32 2 0,38 0 12,-1 1 0,1 0 0,0 0 0,0 1 0,0 1 0,1 0 0,-1 1 0,1 0 0,-19 11 0,23-11-118,0 1 0,0 0 0,0 0 0,1 0 0,-1 1 0,2 0-1,-1 0 1,1 1 0,0-1 0,1 1 0,-1 0 0,2 0 0,-6 17 0,2 0-6720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26.1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126 0 24575,'-1'16'0,"-1"1"0,0-1 0,0 0 0,-2-1 0,0 1 0,-1 0 0,-1-1 0,0 0 0,-1 0 0,0-1 0,-13 19 0,11-20 0,1 1 0,1 1 0,1-1 0,0 1 0,0 0 0,2 0 0,0 1 0,1-1 0,0 1 0,-1 30 0,4-16-1365,1-3-5461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26.5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24575,'2'5'0,"-1"-1"0,1 0 0,0 0 0,0 0 0,0-1 0,0 1 0,1 0 0,5 5 0,6 11 0,14 32 0,3-2 0,1-1 0,3-2 0,1-1 0,77 74 0,-103-112-227,0 1-1,-1 1 1,0 0-1,0 0 1,8 15-1,-6-4-6598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29.1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183 26 24575,'51'1'0,"0"-3"0,0-2 0,78-15 0,-119 17 0,-24 8 0,-27 6 0,-1-7 0,0 3 0,-70 21 0,99-24 0,0 0 0,0 1 0,1 1 0,-1 0 0,1 0 0,1 1 0,0 0 0,0 1 0,0 1 0,1 0 0,1 0 0,-11 14 0,19-23 0,0 1 0,0-1 0,0 0 0,0 1 0,0-1 0,1 1 0,-1-1 0,0 1 0,1-1 0,-1 1 0,1 0 0,0-1 0,-1 1 0,1-1 0,0 1 0,0 0 0,0-1 0,0 1 0,0 0 0,1-1 0,-1 1 0,0 0 0,1-1 0,-1 1 0,2 2 0,0-2 0,0 1 0,0-1 0,0 1 0,0-1 0,1 0 0,-1 0 0,1 0 0,-1 0 0,1-1 0,0 1 0,0-1 0,4 2 0,10 3 0,0-1 0,-1-1 0,33 4 0,-11-6 0,53-2 0,16 1 0,-104-1 0,0 0 0,0 0 0,-1 1 0,1-1 0,0 1 0,-1 0 0,1 0 0,-1 0 0,1 0 0,-1 1 0,1-1 0,-1 1 0,0-1 0,1 1 0,-1 0 0,0 0 0,0 0 0,-1 0 0,4 4 0,-2-2 0,-1 0 0,0 1 0,-1-1 0,1 0 0,-1 1 0,1 0 0,-1-1 0,-1 1 0,1 0 0,0 9 0,-2-5 0,1 0 0,-1 1 0,0-1 0,-1 0 0,0 0 0,-1 0 0,1 0 0,-2 0 0,1 0 0,-1-1 0,-8 12 0,5-11 0,-1-1 0,-1 0 0,1-1 0,-1 1 0,0-2 0,-1 1 0,1-1 0,-1-1 0,0 0 0,-1 0 0,1-1 0,-1 0 0,0-1 0,0 0 0,-14 1 0,-18 1 0,-1-1 0,-67-3 0,110-1 0,-1-1-34,-3 2-55,-1-1 1,1 0-1,0 0 0,0-1 0,0 1 1,-1-1-1,1 0 0,0-1 0,0 1 1,0-1-1,1 0 0,-1 0 0,0-1 1,-4-2-1,-4-9-6737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43.76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24575,'1'17'0,"2"0"0,0 0 0,2 0 0,11 32 0,-4-15 0,15 40 0,3-2 0,46 79 0,-15-33 0,-38-68-1365,-14-26-5461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29.8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12 166 24575,'-6'-18'0,"5"17"0,1 0 0,-1 1 0,1-1 0,-1 1 0,1-1 0,-1 0 0,1 1 0,0-1 0,0 0 0,-1 1 0,1-1 0,0 0 0,0 1 0,0-1 0,0 0 0,-1 0 0,1 1 0,0-1 0,0 0 0,1 1 0,-1-1 0,0 0 0,0 0 0,0 1 0,0-1 0,1 0 0,-1 1 0,0-1 0,1 0 0,-1 1 0,0-1 0,1 0 0,-1 1 0,1-1 0,-1 1 0,1-1 0,-1 1 0,1-1 0,-1 1 0,1-1 0,0 1 0,-1 0 0,1-1 0,0 1 0,0-1 0,16-8 0,1 0 0,-1 1 0,2 0 0,25-6 0,12-6 0,-50 18 0,125-44 0,-129 45 0,0 1 0,0-1 0,-1 1 0,1 0 0,0-1 0,0 1 0,0 0 0,0 0 0,-1 0 0,1 1 0,0-1 0,0 0 0,0 1 0,-1-1 0,1 1 0,0-1 0,0 1 0,-1 0 0,1 0 0,-1 0 0,1 0 0,-1 0 0,1 0 0,-1 0 0,2 2 0,-1 0 0,0 0 0,1 1 0,-2-1 0,1 1 0,0 0 0,-1-1 0,0 1 0,0 0 0,0 0 0,0 0 0,0 4 0,0 10 0,0-1 0,-1 1 0,-2-1 0,-3 24 0,-27 241 0,18-167 0,-2 35 0,10-94-1365,0-36-5461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30.2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97 24575,'0'-4'0,"0"1"0,0-1 0,0 1 0,1-1 0,-1 1 0,1-1 0,0 1 0,0-1 0,1 1 0,-1 0 0,0 0 0,1-1 0,0 1 0,0 0 0,0 1 0,0-1 0,1 0 0,-1 1 0,1-1 0,3-2 0,0 1 0,-1 1 0,1 0 0,1 0 0,-1 0 0,0 1 0,1 0 0,-1 0 0,1 0 0,0 1 0,7 0 0,9 0 0,1 1 0,0 0 0,0 2 0,-1 1 0,26 7 0,-15-3-455,0-1 0,52 1 0,-60-6-6371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30.5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310 12 24575,'0'-1'0,"0"1"0,0-1 0,0 1 0,0-1 0,0 1 0,-1-1 0,1 1 0,0-1 0,0 1 0,-1-1 0,1 1 0,0 0 0,0-1 0,-1 1 0,1-1 0,-1 1 0,1 0 0,0-1 0,-1 1 0,1 0 0,-1-1 0,1 1 0,-1 0 0,1 0 0,-1-1 0,1 1 0,-1 0 0,1 0 0,-1 0 0,1 0 0,-1 0 0,1 0 0,-1 0 0,1 0 0,-1 0 0,1 0 0,-1 0 0,1 0 0,-1 0 0,1 0 0,-1 0 0,1 0 0,-1 1 0,1-1 0,-1 0 0,1 0 0,-1 1 0,1-1 0,-1 0 0,0 1 0,-28 15 0,9-2 0,0 1 0,0 0 0,2 2 0,0 0 0,1 1 0,1 0 0,1 2 0,0 0 0,1 0 0,2 2 0,0-1 0,1 2 0,1-1 0,1 2 0,2-1 0,0 1 0,1 0 0,1 0 0,2 1 0,-1 24 0,4-41 0,1 0 0,0 0 0,0 0 0,1 0 0,0 0 0,0-1 0,1 1 0,0-1 0,1 1 0,-1-1 0,1 0 0,1 0 0,-1-1 0,1 1 0,0-1 0,1 0 0,0-1 0,0 1 0,0-1 0,0 0 0,1 0 0,0-1 0,0 0 0,0 0 0,0-1 0,14 5 0,-15-6 0,0 0 0,0-1 0,0 1 0,0-1 0,0 0 0,1-1 0,-1 1 0,0-1 0,1 0 0,-1-1 0,0 0 0,0 0 0,1 0 0,-1-1 0,0 0 0,0 0 0,0 0 0,-1-1 0,1 0 0,0 0 0,-1 0 0,0-1 0,0 0 0,0 0 0,0 0 0,-1 0 0,0-1 0,1 0 0,-2 0 0,1 0 0,-1 0 0,1-1 0,-1 0 0,3-8 0,-4 9 0,0 0 0,0 0 0,0 0 0,0-1 0,-1 1 0,0 0 0,0-1 0,-1 1 0,1-1 0,-1 0 0,0 1 0,-1-1 0,1 1 0,-1-1 0,0 1 0,-3-8 0,2 9 0,0 0 0,-1 1 0,1-1 0,-1 1 0,0-1 0,0 1 0,0 0 0,0 0 0,-1 0 0,1 1 0,-1-1 0,0 1 0,0 0 0,1 0 0,-1 0 0,-1 0 0,1 1 0,0-1 0,0 1 0,0 0 0,-6 0 0,-4-1-195,-1 1 0,1 1 0,-1 0 0,1 1 0,-1 0 0,-23 7 0,0 0-6631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33.8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24575,'6'2'0,"-1"0"0,1 0 0,-1 1 0,0 0 0,0 0 0,0 0 0,0 1 0,0 0 0,-1 0 0,0 0 0,0 0 0,7 10 0,1-2 0,22 27 0,-1 1 0,31 51 0,-13-18 0,34 60 116,3 4-1597,-77-121-5345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36.5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247 341 24575,'50'91'0,"-28"-52"0,26 62 0,-40-80 0,-1-1 0,-1 1 0,-1 0 0,-1 1 0,-1-1 0,-1 1 0,-1 0 0,-2 38 0,1-57 0,-1-1 0,1 1 0,-1-1 0,0 1 0,0-1 0,0 1 0,0-1 0,0 0 0,0 1 0,-1-1 0,1 0 0,-1 0 0,1 0 0,-1 0 0,0 0 0,0 0 0,0-1 0,0 1 0,-3 1 0,0 0 0,-1 0 0,1-1 0,-1 1 0,0-1 0,0 0 0,0-1 0,-12 2 0,0-1 0,1-2 0,-1 0 0,0 0 0,-33-7 0,40 4 0,-1 0 0,1 0 0,1-1 0,-1-1 0,1 0 0,-1 0 0,1-1 0,1 0 0,-1-1 0,1 0 0,-11-11 0,14 12 0,1 0 0,-1 0 0,1 0 0,1-1 0,-1 0 0,1 0 0,0 0 0,1-1 0,0 1 0,0-1 0,1 0 0,-1 0 0,2 0 0,-1 0 0,1 0 0,0-14 0,2 15 0,0-1 0,1 1 0,0-1 0,0 1 0,1 0 0,0 0 0,0 0 0,1 0 0,6-9 0,43-55 0,-12 26 0,59-49 0,-63 62 0,-1-2 0,61-76 0,-92 104 0,-1-1 0,0 0 0,0 0 0,-1 0 0,0 0 0,0-1 0,-1 1 0,0-1 0,0 0 0,1-14 0,-2 19 0,-1-1 0,0 1 0,-1 0 0,1 0 0,0-1 0,-1 1 0,0 0 0,0 0 0,0 0 0,0 0 0,0 0 0,-1 0 0,1 0 0,-1 1 0,0-1 0,0 0 0,0 1 0,0-1 0,0 1 0,0 0 0,-1 0 0,1 0 0,-1 0 0,0 0 0,1 0 0,-1 1 0,0-1 0,-6-1 0,0 0 0,-1 0 0,0 1 0,1 0 0,-1 0 0,0 1 0,0 1 0,0-1 0,0 2 0,0-1 0,0 1 0,0 1 0,0 0 0,1 0 0,-1 1 0,1 0 0,-1 1 0,1 0 0,0 0 0,0 1 0,1 1 0,0-1 0,-13 11 0,7-3 0,-1 0 0,2 1 0,0 1 0,0 0 0,2 1 0,0 0 0,1 1 0,0 0 0,1 0 0,-11 34 0,13-26-1365,3-2-5461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37.0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184 199 24575,'5'20'0,"-4"-19"0,-1 0 0,0 0 0,1 0 0,-1 0 0,1 0 0,-1 0 0,0 0 0,0 0 0,0 0 0,0 0 0,0 0 0,0 0 0,0 1 0,0-1 0,0 0 0,0 0 0,-1 0 0,1 0 0,0 0 0,-1 0 0,1 0 0,-1 0 0,1 0 0,-1 0 0,1 0 0,-1 0 0,0 0 0,1-1 0,-2 2 0,-19 23 0,11-15 0,0 2 0,1 0 0,0 0 0,-9 17 0,17-27 0,0 0 0,-1 0 0,2 1 0,-1-1 0,0 0 0,0 0 0,1 1 0,-1-1 0,1 1 0,0-1 0,-1 0 0,1 1 0,0-1 0,1 1 0,-1-1 0,0 0 0,1 1 0,-1-1 0,1 0 0,0 1 0,0-1 0,-1 0 0,2 0 0,-1 1 0,0-1 0,0 0 0,1 0 0,-1-1 0,1 1 0,0 0 0,-1 0 0,4 2 0,-1-2 0,0 0 0,0-1 0,0 1 0,0 0 0,1-1 0,-1 0 0,0 0 0,1-1 0,-1 1 0,0-1 0,1 0 0,-1 0 0,1 0 0,-1-1 0,0 1 0,1-1 0,-1 0 0,0 0 0,1-1 0,-1 1 0,0-1 0,0 0 0,4-3 0,6-2 0,-1-1 0,1 0 0,-1-1 0,-1-1 0,16-14 0,-19 14 0,0-1 0,0 1 0,-1-1 0,0-1 0,-1 0 0,0 0 0,-1 0 0,5-16 0,-9 23 0,0-1 0,0 0 0,-1 1 0,0-1 0,0 0 0,0 0 0,-1 0 0,0 0 0,0 1 0,0-1 0,-1 0 0,0 0 0,0 0 0,0 1 0,-1-1 0,0 0 0,0 1 0,0-1 0,-1 1 0,0 0 0,-6-9 0,-1 3 0,0 0 0,-1 1 0,-1 0 0,0 0 0,-22-13 0,28 19 0,-1 0 0,0 1 0,1 0 0,-1 0 0,0 0 0,-1 1 0,1 0 0,0 0 0,-1 1 0,1 0 0,-1 0 0,1 1 0,-10 0 0,14 0 0,0 1 0,1-1 0,-1 1 0,0-1 0,1 1 0,-1 0 0,1 0 0,-1 0 0,1 0 0,-1 1 0,1-1 0,0 1 0,0-1 0,0 1 0,0 0 0,0 0 0,0 0 0,0 0 0,1 0 0,-1 0 0,0 0 0,1 1 0,0-1 0,0 1 0,0-1 0,0 1 0,0-1 0,0 1 0,1-1 0,-1 1 0,1 0 0,-1-1 0,1 1 0,0 0 0,0 0 0,1-1 0,-1 1 0,0 0 0,1-1 0,0 1 0,1 4 0,2 7 0,1 0 0,0 0 0,1-1 0,1 0 0,0 0 0,11 15 0,-6-12 0,0-1 0,1-1 0,1 0 0,0-1 0,25 18 0,84 46 0,-87-57 0,-1 1 0,61 50 0,-89-64 0,0 0 0,0 0 0,-1 1 0,0 0 0,0 0 0,-1 1 0,0-1 0,-1 1 0,0 0 0,0 1 0,-1-1 0,0 1 0,-1-1 0,0 1 0,0 0 0,0 11 0,-2-15 0,0 1 0,0-1 0,-1 0 0,0 0 0,0 0 0,0 1 0,-1-1 0,0-1 0,0 1 0,-1 0 0,1 0 0,-1-1 0,-1 1 0,1-1 0,-1 0 0,0 0 0,0-1 0,0 1 0,0-1 0,-1 0 0,0 0 0,0 0 0,0 0 0,0-1 0,-1 0 0,-9 4 0,-14 4 14,-2-1 1,1-1-1,-1-1 0,-1-2 0,-45 3 0,-162-6-701,179-4-76,33 0-6063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49.7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0 112 24575,'58'0'0,"57"-9"0,-90 6 0,0-2 0,-1-1 0,1-1 0,41-18 0,-44 17 0,0 1 0,1 1 0,-1 0 0,1 2 0,0 1 0,44-1 0,-25 1 0,7-7-1365,-29 4-5461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50.1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1 24575,'1'1'0,"-1"0"0,1 1 0,-1-1 0,1 0 0,0 0 0,0 1 0,-1-1 0,1 0 0,0 0 0,0 0 0,0 0 0,0 0 0,1 0 0,-1 0 0,0 0 0,0-1 0,0 1 0,1 0 0,-1-1 0,0 1 0,1-1 0,-1 1 0,0-1 0,1 1 0,-1-1 0,1 0 0,2 0 0,46 6 0,-45-6 0,126 0 0,19 1 0,-141 1 0,0 0 0,1 0 0,-1 1 0,0 0 0,0 0 0,-1 1 0,1 0 0,-1 1 0,0 0 0,15 12 0,-17-13 0,-1 1 0,0-1 0,0 1 0,0 1 0,0-1 0,-1 1 0,0 0 0,0 0 0,0 0 0,-1 0 0,0 1 0,0-1 0,-1 1 0,3 13 0,-4-17 0,-1 0 0,0 0 0,0 0 0,0 0 0,-1 0 0,1 0 0,-1 0 0,1 0 0,-1 0 0,0 0 0,0 0 0,-1 0 0,1-1 0,0 1 0,-1 0 0,0-1 0,1 1 0,-1-1 0,0 0 0,-1 0 0,1 0 0,0 0 0,0 0 0,-1 0 0,1 0 0,-1-1 0,0 1 0,1-1 0,-1 0 0,0 1 0,-3-1 0,-10 5 0,-1-2 0,0 0 0,0-1 0,-21 2 0,23-4 0,-355 27-1365,340-28-5461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52.4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24575,'113'1'0,"113"16"0,50 27 0,-251-38-1365,-6 1-5461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52.9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85 1 24575,'0'0'0,"-1"0"0,1 0 0,-1 0 0,0 0 0,1 0 0,-1 0 0,1 0 0,-1 0 0,0 0 0,1 0 0,-1 0 0,1 0 0,-1 0 0,0 1 0,1-1 0,-1 0 0,1 1 0,-1-1 0,1 0 0,-1 1 0,1-1 0,-1 0 0,1 1 0,0-1 0,-1 1 0,1-1 0,0 1 0,-1-1 0,1 1 0,0-1 0,-1 1 0,1-1 0,0 1 0,0 0 0,0-1 0,-1 1 0,1-1 0,0 1 0,0-1 0,0 1 0,0 0 0,0-1 0,0 1 0,0 0 0,0-1 0,1 1 0,-1-1 0,0 1 0,0-1 0,1 2 0,0 0 0,0 1 0,0-1 0,0 1 0,0-1 0,1 0 0,-1 0 0,1 1 0,-1-1 0,1 0 0,4 3 0,6 2 0,2 0 0,-1-1 0,1 0 0,0-1 0,0 0 0,0-1 0,1-1 0,20 3 0,43 11 0,-55-9 0,0 0 0,-1 1 0,1 2 0,-2 0 0,0 1 0,0 1 0,19 17 0,-28-19 0,0 0 0,-1 0 0,0 1 0,-1 0 0,0 1 0,-1 0 0,-1 1 0,0 0 0,0 0 0,-2 0 0,9 29 0,-14-40 0,0 0 0,0 0 0,0 0 0,-1 0 0,0 0 0,1 0 0,-1 0 0,0 0 0,-1 0 0,1 0 0,-1 0 0,1 0 0,-1 0 0,0 0 0,0 0 0,0 0 0,0-1 0,-1 1 0,1 0 0,-3 3 0,1-2 0,-1 0 0,0-1 0,0 1 0,0-1 0,0 0 0,-1 0 0,1 0 0,-1-1 0,0 0 0,-10 4 0,-7 0 0,0-1 0,0 0 0,-1-2 0,-33 1 0,-96-6 0,-29 2 0,175 1-114,1-1 1,-1 1-1,1 0 0,0 0 0,-1 1 1,1-1-1,0 1 0,0 0 0,0 1 1,0-1-1,-5 5 0,-4 5-6712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45.53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309 0 24575,'5'0'0,"9"0"0,-18 1 0,-32 10 0,15 2 0,0 1 0,1 1 0,0 0 0,1 2 0,1 0 0,1 1 0,1 1 0,0 1 0,1 0 0,1 1 0,1 0 0,1 1 0,1 1 0,1 0 0,1 0 0,1 1 0,1 0 0,1 0 0,1 1 0,1-1 0,0 33 0,3-39 0,1 0 0,0 0 0,1 0 0,1 0 0,1 0 0,8 27 0,-8-38 0,0 1 0,0-1 0,1 0 0,0 0 0,0 0 0,1-1 0,0 1 0,0-1 0,1 0 0,-1-1 0,1 1 0,0-1 0,1 0 0,-1 0 0,1-1 0,14 7 0,-1-2 0,0-1 0,0-1 0,1-1 0,0 0 0,0-2 0,0 0 0,0-2 0,1 0 0,-1-1 0,1-1 0,-1-2 0,1 0 0,-1-1 0,31-8 0,-49 10 0,0 0 0,-1 0 0,1 0 0,-1 0 0,1 0 0,-1 0 0,1-1 0,-1 1 0,0-1 0,1 0 0,-1 0 0,0 0 0,0 0 0,0 0 0,-1 0 0,1-1 0,2-2 0,-4 3 0,1 0 0,-1 0 0,0 0 0,1 0 0,-1 0 0,0 0 0,0 0 0,0 0 0,0 0 0,-1 0 0,1 0 0,0 0 0,-1 0 0,1 0 0,-1 0 0,0 0 0,0 1 0,-2-4 0,-1-2 0,-1 1 0,0 0 0,0 0 0,-1 0 0,1 1 0,-1 0 0,0 0 0,-1 0 0,1 1 0,-15-7 0,4 3 0,0 2 0,-1 0 0,0 1 0,0 0 0,0 2 0,0 0 0,-1 1 0,1 1 0,-1 0 0,0 2 0,-22 3 0,35-2-91,0 0 0,0 1 0,0 0 0,0 0 0,0 0 0,0 1 0,1 0 0,0 0 0,0 0 0,0 1 0,0 0 0,0 0 0,1 0 0,-6 9 0,-5 8-6735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06.8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 24575,'0'-1'0,"1"0"0,0 1 0,-1-1 0,1 0 0,0 1 0,0-1 0,-1 1 0,1-1 0,0 1 0,0 0 0,0-1 0,0 1 0,0 0 0,0-1 0,0 1 0,0 0 0,-1 0 0,1 0 0,0 0 0,0 0 0,0 0 0,0 0 0,0 0 0,0 0 0,0 0 0,0 1 0,1-1 0,0 2 0,0-1 0,0 0 0,0 1 0,0-1 0,0 1 0,-1 0 0,1-1 0,-1 1 0,1 0 0,1 4 0,3 3 0,-1 1 0,-1 0 0,6 18 0,7 46 0,-3 0 0,7 115 0,-8-58 0,-3-8-10,-8-73-441,3-1-1,20 96 0,-21-136-6374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07.2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154 435 24575,'2'4'0,"0"0"0,0 1 0,0-2 0,1 1 0,0 0 0,-1 0 0,1-1 0,1 0 0,-1 1 0,0-1 0,5 2 0,10 13 0,-6-3 0,-2 0 0,1 0 0,-2 1 0,0 0 0,-1 0 0,-1 1 0,0 0 0,-1 1 0,-1-1 0,5 32 0,-10-47 0,1-1 0,-1 1 0,0 0 0,0-1 0,0 1 0,0-1 0,0 1 0,0 0 0,0-1 0,-1 1 0,1 0 0,-1-1 0,1 1 0,-1-1 0,0 1 0,1-1 0,-1 1 0,0-1 0,0 0 0,0 1 0,0-1 0,0 0 0,0 0 0,-2 2 0,1-2 0,0-1 0,0 1 0,0-1 0,0 1 0,0-1 0,0 0 0,-1 1 0,1-1 0,0 0 0,0-1 0,0 1 0,0 0 0,0 0 0,0-1 0,0 0 0,-2 0 0,-9-4 0,1 0 0,1-1 0,-1 0 0,-18-14 0,22 15 0,1-1 0,0 0 0,0 0 0,0-1 0,1 0 0,0 0 0,0 0 0,1-1 0,-7-12 0,10 16 0,0 0 0,1 0 0,0 0 0,0 1 0,0-1 0,1 0 0,-1-1 0,1 1 0,0 0 0,0 0 0,0 0 0,1 0 0,0 0 0,-1 0 0,1 0 0,0 0 0,1 0 0,-1 1 0,1-1 0,0 0 0,0 1 0,0-1 0,0 1 0,5-5 0,14-16 0,1 0 0,30-24 0,-30 30 0,-2-1 0,0-1 0,33-43 0,-44 50 0,-1 0 0,0-1 0,-1 0 0,0 0 0,-1 0 0,8-29 0,-13 38 0,0 0 0,0 0 0,-1 0 0,0 0 0,0 0 0,-1 0 0,1 0 0,-1 0 0,0 0 0,0 0 0,-1 0 0,1 1 0,-1-1 0,0 0 0,0 1 0,-1 0 0,1-1 0,-1 1 0,0 0 0,0 0 0,-1 1 0,1-1 0,-1 1 0,0-1 0,-4-2 0,-5-3 0,0 1 0,-1 0 0,1 1 0,-2 1 0,1 0 0,0 1 0,-1 0 0,0 1 0,-27-3 0,33 6 0,1 0 0,0 1 0,-1 0 0,1 1 0,0 0 0,0 0 0,-1 1 0,-13 4 0,17-4 0,1 0 0,-1 1 0,1-1 0,0 1 0,0-1 0,0 1 0,0 1 0,0-1 0,1 0 0,-1 1 0,1 0 0,0 0 0,0 0 0,1 0 0,-5 8 0,-6 22-1365,5-1-5461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07.6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518 0 24575,'-1'5'0,"-1"0"0,0 0 0,0 0 0,0-1 0,0 1 0,-1-1 0,0 1 0,0-1 0,0 0 0,0 0 0,-1 0 0,0-1 0,-4 4 0,-11 14 0,-88 119 0,45-54 0,-4-3 0,-119 116 0,157-164-1365,19-18-5461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07.9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16 24575,'-5'-15'0,"15"27"0,15 8 0,0 0 0,39 24 0,-41-31 0,-1 2 0,0 1 0,-1 1 0,29 30 0,-27-20 40,-1 1 0,34 56 0,-51-75-146,1 1 0,-2 0 0,1 0 0,-1 0 0,-1 0 0,0 1-1,0 0 1,-1-1 0,-1 1 0,0 0 0,0 0 0,-1 0 0,-2 15 0,-4 1-6720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09.0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222 177 24575,'9'-2'0,"1"0"0,-1-1 0,0 0 0,0 0 0,0-1 0,0-1 0,0 1 0,-1-1 0,0-1 0,15-11 0,19-12 0,83-48 0,-124 76 0,0 1 0,-1 0 0,1 0 0,-1 0 0,1-1 0,0 1 0,-1 0 0,1-1 0,-1 1 0,1 0 0,-1-1 0,1 1 0,-1-1 0,0 1 0,1-1 0,-1 1 0,1-1 0,-1 1 0,0-1 0,1 1 0,-1-1 0,0 1 0,0-1 0,0 0 0,1 1 0,-1-1 0,0 1 0,0-1 0,0-1 0,-18 1 0,-30 11 0,23-2 0,0 2 0,1 1 0,1 1 0,0 1 0,-24 17 0,5 1 0,-62 60 0,97-84 0,1 0 0,0 0 0,0 0 0,-7 15 0,12-21 0,0 0 0,0 0 0,0 0 0,0 1 0,1-1 0,-1 0 0,1 0 0,-1 1 0,1-1 0,-1 0 0,1 1 0,-1-1 0,1 0 0,0 1 0,0-1 0,0 1 0,0-1 0,0 0 0,0 1 0,0-1 0,1 1 0,-1-1 0,0 0 0,1 1 0,-1-1 0,1 0 0,-1 1 0,1-1 0,0 0 0,0 0 0,-1 0 0,1 0 0,0 0 0,0 1 0,0-1 0,0-1 0,0 1 0,0 0 0,3 1 0,13 4 0,0-2 0,0 0 0,0-1 0,1-1 0,-1 0 0,25-2 0,49 7 0,-65-3 0,-4-1 0,-1 0 0,0 2 0,1 1 0,27 11 0,-43-14 0,0 0 0,-1 0 0,1 0 0,-1 1 0,0-1 0,0 1 0,-1 1 0,1-1 0,-1 1 0,0-1 0,0 1 0,0 1 0,-1-1 0,0 0 0,0 1 0,0-1 0,-1 1 0,0 0 0,0 0 0,2 7 0,-2-4 0,-1 0 0,0 0 0,0 0 0,-1 0 0,0 0 0,0 0 0,-1 0 0,0 0 0,-1 0 0,0-1 0,0 1 0,-1 0 0,0-1 0,-6 12 0,3-9 0,-1 0 0,0-1 0,-1 0 0,0-1 0,-1 0 0,0 0 0,0 0 0,-1-1 0,-16 10 0,4-5 0,-2 0 0,1-2 0,-2-1 0,1-1 0,-2 0 0,1-2 0,-1-1 0,0-2 0,-37 3 0,39-5 0,9 0 0,0-1 0,-1-1 0,1 0 0,-1-1 0,1 0 0,0-1 0,-22-6 0,36 7-41,0 1 0,0-1-1,0 1 1,0-1-1,0 0 1,0 1 0,0-1-1,0 0 1,0 0 0,1 1-1,-1-1 1,0 0-1,1 0 1,-1 0 0,1 0-1,-1 0 1,1 0 0,-1 0-1,1 0 1,0 0-1,-1 0 1,1-1 0,0 1-1,0 0 1,0 0 0,0 0-1,0 0 1,0 0-1,0 0 1,0 0 0,0-1-1,1 0 1,4-18-6785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09.7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1 127 24575,'6'-2'0,"0"1"0,0-1 0,-1-1 0,1 1 0,0-1 0,-1 0 0,8-5 0,11-5 0,-5 4 0,9-5 0,1 2 0,-1 0 0,2 2 0,0 1 0,0 2 0,0 0 0,32-1 0,-62 8 0,11-1 0,-1 0 0,1 1 0,-1 1 0,0 0 0,1 0 0,10 3 0,-18-3 0,0 1 0,0-1 0,-1 0 0,1 1 0,-1-1 0,1 1 0,-1 0 0,0 0 0,1 0 0,-1 0 0,0 0 0,0 0 0,-1 1 0,1-1 0,0 1 0,-1-1 0,1 1 0,-1 0 0,0-1 0,0 1 0,0 0 0,0 0 0,-1 0 0,1 0 0,-1 5 0,1 6 0,-2 1 0,0-1 0,0 1 0,-1-1 0,-1 0 0,-1 0 0,0 0 0,-7 15 0,-11 48 0,12 2 0,2 0 0,8 152 0,1-134 0,0-86-227,-1 0-1,2-1 1,-1 1-1,1 0 1,5 12-1,-1-4-6598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10.1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13 159 24575,'-6'0'0,"0"-5"0,10-7 0,9-7 0,14-5 0,7 1 0,3 0 0,0 3 0,-1 6 0,-1 4 0,-1 5 0,-2 2 0,0 3 0,-7 6 0,-1 2 0,0-1 0,-4 0-8191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10.4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 30 24575,'1'-2'0,"-1"0"0,1 1 0,0-1 0,-1 0 0,1 1 0,0-1 0,0 1 0,1-1 0,-1 1 0,0 0 0,0-1 0,1 1 0,-1 0 0,0 0 0,1 0 0,-1 0 0,1 0 0,2-1 0,-3 2 0,-1-1 0,1 1 0,0 0 0,-1-1 0,1 1 0,0 0 0,-1 0 0,1 0 0,-1 0 0,1 0 0,0-1 0,-1 1 0,1 0 0,0 0 0,-1 1 0,1-1 0,0 0 0,-1 0 0,1 0 0,0 0 0,-1 0 0,1 1 0,-1-1 0,1 0 0,0 1 0,-1-1 0,1 0 0,-1 1 0,1-1 0,-1 1 0,1-1 0,-1 1 0,1-1 0,-1 1 0,0-1 0,1 1 0,-1-1 0,0 1 0,1 0 0,-1-1 0,0 1 0,0-1 0,0 1 0,1 0 0,-1-1 0,0 1 0,0 0 0,0-1 0,0 1 0,0 0 0,0-1 0,0 1 0,0 0 0,-1-1 0,1 1 0,0-1 0,0 1 0,0 0 0,-1 0 0,-2 16 0,-2 0 0,1 0 0,-2 0 0,0-1 0,-12 22 0,-7 19 0,15-29 0,1-1 0,2 2 0,0-1 0,2 1 0,2 0 0,0 0 0,2 0 0,4 57 0,0-76 0,0 1 0,0-1 0,1 0 0,0 0 0,1 0 0,0-1 0,1 0 0,0 0 0,0 0 0,1-1 0,12 12 0,-15-16 0,-1-1 0,1 0 0,0 0 0,0 0 0,0-1 0,0 1 0,1-1 0,-1 0 0,1 0 0,-1-1 0,1 1 0,6 0 0,-8-1 0,0-1 0,1 0 0,-1-1 0,0 1 0,0-1 0,1 1 0,-1-1 0,0 0 0,0 0 0,0 0 0,0 0 0,0-1 0,0 1 0,0-1 0,0 0 0,-1 0 0,1 0 0,-1 0 0,1 0 0,1-3 0,2-2 0,-1 0 0,0-1 0,0 0 0,0 0 0,-1 0 0,0 0 0,-1-1 0,0 1 0,0-1 0,2-13 0,-2 4 0,-1 0 0,0-1 0,-1 1 0,-2-25 0,1 40 0,0-1 0,-1 0 0,1 1 0,-1-1 0,0 0 0,0 1 0,0-1 0,0 1 0,0 0 0,-1-1 0,0 1 0,1 0 0,-1 0 0,0 0 0,-1 0 0,1 0 0,0 0 0,-1 1 0,0-1 0,0 1 0,1 0 0,-1 0 0,-1 0 0,1 0 0,0 0 0,0 0 0,-1 1 0,1 0 0,-1 0 0,1 0 0,-1 0 0,-4 0 0,2 0 0,0 1 0,0 1 0,0-1 0,0 1 0,0 0 0,0 0 0,0 0 0,1 1 0,-1 0 0,0 0 0,1 1 0,0 0 0,-1 0 0,1 0 0,0 0 0,1 1 0,-1 0 0,0 0 0,-3 4 0,-19 28-1365,7-1-5461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10.8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24575,'3'8'0,"-1"0"0,1-1 0,0 0 0,1 0 0,0 0 0,0 0 0,0 0 0,1-1 0,0 0 0,10 10 0,-12-13 0,73 81 0,-33-38 0,-1 1 0,-3 2 0,53 86 0,-90-132-124,-1 0 0,1 1 0,-1-1 0,1 0 0,-1 1 0,0 0-1,0-1 1,-1 1 0,1 0 0,-1 4 0,-2 7-6702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13.0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7 155 24575,'4'0'0,"0"1"0,-1 0 0,1 0 0,0 0 0,0 1 0,-1-1 0,1 1 0,-1 0 0,0 0 0,1 0 0,-1 0 0,0 0 0,3 4 0,40 40 0,-33-32 0,21 21 0,-3 2 0,-1 2 0,-1 1 0,-3 0 0,26 54 0,-47-83 0,0 0 0,-1 1 0,-1-1 0,1 1 0,-2 0 0,0 0 0,0 0 0,-1 14 0,-1-22 0,0 0 0,0-1 0,0 1 0,-1 0 0,1-1 0,-1 1 0,0 0 0,0-1 0,0 1 0,-1-1 0,1 0 0,-1 1 0,0-1 0,0 0 0,0 0 0,0 0 0,-1 0 0,1 0 0,-1-1 0,1 1 0,-1-1 0,0 0 0,0 0 0,0 0 0,-1 0 0,1 0 0,0 0 0,-1-1 0,-6 2 0,0 0 0,0-1 0,-1 0 0,1-1 0,0 0 0,-1 0 0,1-1 0,-1-1 0,1 0 0,0 0 0,-1-1 0,1 0 0,0-1 0,0 0 0,0-1 0,1 0 0,-13-7 0,14 7 0,1-1 0,1-1 0,-1 1 0,1-1 0,0 0 0,0 0 0,0-1 0,1 1 0,0-1 0,1-1 0,0 1 0,0-1 0,0 1 0,1-1 0,0 0 0,0 0 0,1-1 0,0 1 0,1 0 0,-1-13 0,1 14 0,1-1 0,0 1 0,0 0 0,1-1 0,0 1 0,0 0 0,1 0 0,0-1 0,0 1 0,1 0 0,0 1 0,0-1 0,5-7 0,-1 3 0,1 1 0,1 0 0,0 1 0,0 0 0,1 0 0,18-12 0,63-38 0,-53 35 0,49-38 0,-82 59 0,-1-1 0,0 0 0,-1 0 0,1 0 0,-1 0 0,0-1 0,0 0 0,0 1 0,0-1 0,-1 0 0,0 0 0,0 0 0,0-1 0,-1 1 0,0 0 0,0-1 0,0 1 0,0-7 0,-1 8 0,0 0 0,-1 0 0,0 0 0,0 0 0,0-1 0,0 1 0,0 1 0,-1-1 0,0 0 0,0 0 0,0 0 0,0 1 0,0-1 0,-1 1 0,0 0 0,1 0 0,-1 0 0,0 0 0,-1 0 0,1 1 0,0-1 0,-1 1 0,-7-4 0,-1 0 0,-1 0 0,-1 0 0,1 2 0,-1 0 0,0 0 0,0 1 0,0 1 0,0 0 0,0 1 0,-1 1 0,-14 1 0,23-1 0,0 1 0,0 0 0,0 1 0,0-1 0,0 1 0,0 0 0,1 1 0,-1-1 0,1 1 0,-1 1 0,1-1 0,0 0 0,0 1 0,1 0 0,-1 0 0,1 1 0,0-1 0,0 1 0,0 0 0,1 0 0,0 0 0,0 1 0,0-1 0,0 1 0,1 0 0,0-1 0,-2 10 0,-2 19-1365,3-4-5461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43.3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817 1 24575,'-20'-1'0,"0"2"0,1 0 0,-1 1 0,0 1 0,1 1 0,0 1 0,0 1 0,0 0 0,0 1 0,1 1 0,-26 16 0,-2 5 0,1 2 0,1 2 0,2 2 0,1 2 0,-71 82 0,48-43-65,37-47-195,1 2 0,2 0 0,1 2 0,-32 60 0,43-67-6566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13.5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120 115 24575,'-5'0'0,"0"0"0,1 0 0,-1 1 0,0 0 0,1 0 0,-1 0 0,0 0 0,1 1 0,0 0 0,-1 0 0,1 0 0,0 0 0,0 1 0,0-1 0,0 1 0,1 0 0,-1 0 0,1 1 0,-6 6 0,5-4 0,1-1 0,-1 1 0,1 0 0,1 0 0,-1 0 0,1 1 0,0-1 0,0 1 0,1-1 0,0 1 0,0 0 0,0-1 0,1 8 0,0-8 0,0-1 0,0 0 0,0 1 0,1-1 0,0 1 0,0-1 0,0 0 0,1 1 0,0-1 0,0 0 0,0 0 0,0 0 0,1-1 0,0 1 0,0-1 0,0 1 0,1-1 0,-1 0 0,1 0 0,0 0 0,0-1 0,1 1 0,-1-1 0,1 0 0,-1 0 0,1-1 0,0 1 0,0-1 0,0 0 0,0-1 0,1 1 0,-1-1 0,0 0 0,1 0 0,-1-1 0,7 1 0,-3-2 0,0 0 0,0-1 0,-1 0 0,1 0 0,-1-1 0,1 0 0,-1 0 0,0-1 0,0 0 0,-1-1 0,1 0 0,-1 0 0,0 0 0,0-1 0,-1 0 0,0 0 0,9-12 0,-8 9 0,0 0 0,-1-1 0,0 0 0,0 0 0,-1 0 0,-1 0 0,1-1 0,-2 0 0,0 0 0,0 0 0,-1-1 0,0 1 0,0-15 0,-3 19 0,0 1 0,-1-1 0,0 1 0,0-1 0,0 1 0,-1 0 0,0 0 0,0 0 0,0 0 0,-1 0 0,0 1 0,0 0 0,0 0 0,-1 0 0,0 0 0,-6-5 0,6 6 0,0 0 0,1 0 0,-1 0 0,-1 1 0,1-1 0,0 1 0,-1 1 0,1-1 0,-1 1 0,0 0 0,0 0 0,0 1 0,0-1 0,0 1 0,0 1 0,-1-1 0,-10 2 0,16-1 0,0 0 0,-1 0 0,1 1 0,0-1 0,-1 1 0,1-1 0,0 1 0,0-1 0,0 1 0,-1 0 0,1 0 0,0-1 0,0 1 0,0 0 0,0 0 0,0 0 0,1 0 0,-1 0 0,0 0 0,0 1 0,1-1 0,-1 0 0,0 0 0,0 2 0,1 0 0,-1 0 0,1 1 0,0-1 0,-1 0 0,1 0 0,1 1 0,-1-1 0,0 0 0,1 0 0,1 4 0,2 5 0,0 1 0,1-1 0,1 0 0,7 13 0,7 3 0,2-1 0,0-1 0,1-1 0,2-1 0,1-1 0,40 29 0,-33-28 0,-2 1 0,-1 2 0,-1 1 0,33 42 0,-53-57 0,1-1 0,-2 2 0,0-1 0,0 1 0,-2 0 0,0 1 0,0-1 0,-1 1 0,-1 1 0,-1-1 0,0 0 0,-1 1 0,0 0 0,-1-1 0,-1 1 0,-3 27 0,1-37 0,0-1 0,0 1 0,-1-1 0,0 1 0,0-1 0,0 0 0,0 0 0,-1 0 0,0 0 0,0-1 0,0 0 0,-1 1 0,1-1 0,-1-1 0,0 1 0,0-1 0,0 0 0,-1 0 0,1 0 0,-1-1 0,1 0 0,-8 2 0,-10 3 0,1-2 0,-1 0 0,0-1 0,-34 1 0,-20-1 0,-123-11 0,174 2-1365,6-2-5461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15.1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32 24575,'99'2'0,"111"-5"0,-107-11 0,-65 7 0,65-2 0,-43 9-1365,-34 0-5461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15.4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24575,'54'0'0,"0"2"0,83 15 0,-49-8 0,-64-8 0,-1 1 0,38 9 0,-53-9 0,-1 0 0,1 1 0,-1 0 0,0 0 0,0 1 0,0 0 0,0 0 0,-1 1 0,1 0 0,-1 0 0,10 11 0,-1 3 0,0 0 0,-1 1 0,17 34 0,-26-44 0,0 0 0,-1 0 0,0 1 0,0 0 0,-1-1 0,-1 1 0,1 1 0,-2-1 0,1 20 0,-3-26 0,0 0 0,-1 0 0,1 0 0,-1 0 0,0-1 0,0 1 0,-1-1 0,1 1 0,-1-1 0,0 0 0,0 0 0,-1 0 0,1 0 0,-1-1 0,0 1 0,0-1 0,0 0 0,0 0 0,-5 3 0,-14 7 0,0-1 0,-37 13 0,38-16 0,-10 5-195,-1-1 0,1-2 0,-2-2 0,0-1 0,0-1 0,-69 4 0,77-11-6631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29.9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24575,'1'0'0,"0"1"0,0-1 0,0 1 0,0-1 0,0 1 0,0 0 0,0-1 0,0 1 0,0 0 0,0 0 0,0 0 0,0 0 0,0 0 0,-1 0 0,1 0 0,0 0 0,-1 0 0,1 0 0,-1 0 0,1 0 0,-1 0 0,1 0 0,-1 3 0,11 37 0,-8-26 0,34 112 0,74 281 0,-87-332-1365,-19-56-5461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30.4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70 366 24575,'7'1'0,"0"0"0,0 0 0,0 1 0,-1 0 0,1 0 0,-1 0 0,1 1 0,-1 0 0,0 0 0,0 1 0,10 7 0,55 51 0,-71-62 0,22 21 0,-1 1 0,-1 1 0,22 34 0,-36-48 0,0 0 0,-1 1 0,0 0 0,0 0 0,-1 0 0,-1 1 0,1 0 0,-2-1 0,0 1 0,0 0 0,-1 0 0,0 16 0,-1-25 0,0 0 0,0 1 0,0-1 0,-1 0 0,1 1 0,-1-1 0,0 0 0,1 1 0,-1-1 0,0 0 0,0 0 0,-1 0 0,1 0 0,0 0 0,-1 0 0,1 0 0,-1 0 0,1-1 0,-1 1 0,0 0 0,-3 1 0,2-1 0,-1-1 0,1 0 0,0 0 0,-1 0 0,0 0 0,1 0 0,-1-1 0,0 1 0,1-1 0,-1 0 0,0 0 0,-5-1 0,-2-1 0,0 0 0,0-1 0,0 0 0,0-1 0,0 0 0,1-1 0,0 0 0,-10-7 0,12 6 0,-1-1 0,1 0 0,0-1 0,1 0 0,0 0 0,0 0 0,1-1 0,0 0 0,1 0 0,0-1 0,0 1 0,1-1 0,0 0 0,0 0 0,-2-19 0,4 21 0,1-1 0,0 0 0,1 0 0,0 1 0,0-1 0,1 0 0,0 0 0,0 1 0,1-1 0,0 0 0,1 1 0,0 0 0,0 0 0,1 0 0,0 0 0,1 0 0,-1 1 0,1 0 0,9-10 0,26-23 0,-21 22 0,-1-1 0,0-1 0,-1 0 0,24-38 0,-38 53 0,-1 0 0,1 0 0,-1 0 0,0 0 0,0 0 0,-1-1 0,1 1 0,-1-1 0,0 1 0,-1-1 0,1 0 0,-1 1 0,0-1 0,-1 1 0,1-1 0,-1 0 0,0 1 0,-1-1 0,1 1 0,-1 0 0,0-1 0,0 1 0,-1 0 0,1 0 0,-1 1 0,0-1 0,-6-6 0,0 2 0,0 0 0,0 1 0,0 0 0,-1 1 0,-1 0 0,1 1 0,-1 0 0,-20-8 0,25 11 0,0 0 0,0 1 0,-1 0 0,1 0 0,0 1 0,-1 0 0,0 0 0,1 0 0,-1 1 0,1 0 0,-1 0 0,0 1 0,1 0 0,-1 0 0,1 0 0,-1 1 0,-11 5 0,14-5 7,1 1 0,-1 0-1,1 0 1,0 0 0,0 0-1,0 1 1,0-1-1,1 1 1,-1 0 0,1 0-1,0 0 1,0 0 0,1 0-1,-1 0 1,1 0 0,0 1-1,-1 6 1,-1 7-378,1-1-1,1 1 1,1 17 0,2-4-6455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30.8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327 12 24575,'0'-1'0,"0"1"0,0 0 0,0-1 0,0 1 0,0 0 0,0-1 0,0 1 0,0-1 0,0 1 0,0 0 0,0-1 0,0 1 0,0 0 0,0-1 0,0 1 0,0 0 0,0-1 0,-1 1 0,1 0 0,0-1 0,0 1 0,0 0 0,-1-1 0,1 1 0,0 0 0,0 0 0,-1-1 0,1 1 0,0 0 0,0 0 0,-1 0 0,1-1 0,-1 1 0,-10 6 0,-11 19 0,-50 80-455,5 2 0,-71 153 0,126-234-6371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32.0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61 120 24575,'11'-2'0,"1"0"0,0-1 0,-1 0 0,1-1 0,-1 0 0,0 0 0,0-2 0,-1 1 0,0-1 0,0-1 0,10-7 0,50-28 0,-65 40 0,29-12 0,-27 13 0,-19 11 0,-68 42 0,43-30 0,-56 45 0,84-60 0,0 2 0,0-1 0,0 2 0,1-1 0,1 1 0,0 0 0,0 0 0,1 1 0,0 0 0,-6 15 0,11-23 0,0 0 0,0 1 0,0-1 0,0 0 0,1 0 0,-1 1 0,1-1 0,-1 0 0,1 1 0,1-1 0,-1 0 0,0 1 0,1-1 0,-1 0 0,1 0 0,0 1 0,0-1 0,0 0 0,1 0 0,-1 0 0,1 0 0,0 0 0,0-1 0,-1 1 0,2 0 0,-1-1 0,0 1 0,1-1 0,-1 0 0,1 0 0,-1 0 0,1 0 0,0 0 0,0-1 0,0 1 0,4 1 0,6 1 0,0 1 0,0-2 0,1 0 0,-1 0 0,1-1 0,0-1 0,21 0 0,-21-2 0,0 2 0,0-1 0,0 2 0,0 0 0,0 0 0,0 2 0,0 0 0,20 8 0,-29-9 0,0-1 0,-1 1 0,1 0 0,-1 0 0,1 1 0,-1-1 0,0 1 0,-1 0 0,1 0 0,-1 0 0,1 1 0,-1-1 0,0 1 0,-1 0 0,1-1 0,-1 1 0,0 0 0,0 1 0,-1-1 0,0 0 0,0 0 0,0 1 0,0-1 0,-1 1 0,0 5 0,0-4 0,-1 0 0,-1 0 0,1 0 0,-1 0 0,0 0 0,-1 0 0,0-1 0,0 1 0,0-1 0,-1 0 0,0 0 0,0 0 0,0 0 0,-1-1 0,0 1 0,0-1 0,0 0 0,-1-1 0,0 1 0,1-1 0,-11 4 0,-6 6 0,-2-2 0,1-1 0,-2-1 0,-38 11 0,57-19-92,-48 11 316,51-13-349,-1 1 0,1-1 1,-1 1-1,1-1 0,-1 0 0,0 0 1,1 0-1,-1-1 0,1 0 0,-1 1 1,-6-3-1,4-4-6701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31.2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24575,'10'1'0,"0"1"0,0 0 0,0 0 0,0 1 0,0 0 0,0 1 0,-1 0 0,0 0 0,0 1 0,0 1 0,0-1 0,12 11 0,13 13 0,45 48 0,-71-68 0,12 11 40,-1 1 0,18 27 0,-32-40-175,0 0 0,0 0 0,-1 1 0,0-1 0,-1 1 0,0 0 0,0 0 0,-1 0 0,0 0 0,0 12 0,-1 4-6691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32.8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1 172 24575,'1'-3'0,"1"1"0,-1-1 0,0 1 0,1 0 0,0-1 0,0 1 0,0 0 0,0 0 0,0 0 0,0 0 0,0 1 0,1-1 0,-1 1 0,0-1 0,1 1 0,3-2 0,6-4 0,22-15 0,0 2 0,1 1 0,0 1 0,2 2 0,47-13 0,-81 28 0,-1 0 0,1 0 0,0 0 0,-1 0 0,1 1 0,-1 0 0,1-1 0,0 1 0,-1 0 0,1 0 0,0 0 0,-1 1 0,1-1 0,0 1 0,-1-1 0,1 1 0,-1 0 0,1 0 0,-1 0 0,1 0 0,-1 1 0,0-1 0,1 1 0,2 2 0,-2 0 0,0 0 0,0 0 0,-1 0 0,0 1 0,1-1 0,-1 1 0,-1 0 0,1-1 0,-1 1 0,0 0 0,0 0 0,0 8 0,1 20 0,-3 1 0,-1 0 0,-1-1 0,-2 1 0,-12 43 0,6-22 0,2-13-170,2 1-1,2 0 0,2 0 1,2 0-1,2 0 0,1 0 1,12 58-1,-8-72-6655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33.2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1 126 24575,'0'-5'0,"0"-7"0,10-2 0,4-3 0,4 1 0,0-2 0,2 2 0,2 4 0,3 4 0,2 3 0,2 3 0,1 1 0,1 7 0,-5 1-8191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44.6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112 159 24575,'-11'-30'0,"10"27"0,-1 0 0,1 0 0,-1 1 0,1-1 0,0 0 0,0 0 0,0 0 0,1 0 0,-1-5 0,1 4 0,0 0 0,1 0 0,0 0 0,0 0 0,0 0 0,0 1 0,1-1 0,-1 0 0,1 1 0,0 0 0,0-1 0,0 1 0,1 0 0,-1 0 0,1 0 0,0 0 0,0 0 0,0 1 0,0-1 0,0 1 0,0 0 0,1 0 0,-1 0 0,1 0 0,-1 1 0,1-1 0,0 1 0,0 0 0,-1 0 0,7 0 0,12-3 0,1 1 0,-1 1 0,46 2 0,-55 0 0,23 0 0,-5 0 0,1 0 0,-1 3 0,60 11 0,-84-13 0,-1 1 0,0-1 0,0 2 0,1-1 0,-1 1 0,-1-1 0,1 2 0,0-1 0,-1 1 0,1-1 0,-1 2 0,0-1 0,-1 0 0,1 1 0,-1 0 0,0 0 0,0 0 0,0 1 0,-1-1 0,0 1 0,0 0 0,0 0 0,-1 0 0,0 0 0,2 7 0,-3-9 0,-1 1 0,1-1 0,-1 1 0,0-1 0,0 0 0,0 1 0,-1-1 0,0 1 0,0-1 0,0 0 0,0 0 0,-1 0 0,1 1 0,-1-1 0,0 0 0,0-1 0,0 1 0,-1 0 0,0-1 0,1 1 0,-1-1 0,0 0 0,-1 0 0,1 0 0,-1 0 0,1-1 0,-1 1 0,0-1 0,1 0 0,-7 2 0,-7 4 0,-1-1 0,0-1 0,-1-1 0,1-1 0,-31 4 0,11 1 0,38-9 0,0 0 0,-1 0 0,1 0 0,0 1 0,0-1 0,0 0 0,-1 0 0,1 0 0,0 0 0,0 0 0,0 0 0,0 0 0,0 1 0,-1-1 0,1 0 0,0 0 0,0 0 0,0 0 0,0 1 0,0-1 0,0 0 0,0 0 0,-1 0 0,1 1 0,0-1 0,0 0 0,0 0 0,0 0 0,0 1 0,0-1 0,0 0 0,0 0 0,0 0 0,0 1 0,0-1 0,0 0 0,1 0 0,-1 0 0,0 1 0,0-1 0,0 0 0,0 0 0,0 0 0,0 1 0,20 9 0,4-3 0,37 13 0,63 29 0,-105-40 0,-1 0 0,-1 2 0,0 0 0,0 1 0,-1 0 0,0 1 0,23 27 0,-34-35 0,-1 0 0,0 0 0,0 1 0,0-1 0,-1 1 0,0 0 0,0 0 0,-1 0 0,1 0 0,-1 1 0,0-1 0,-1 1 0,0-1 0,0 1 0,0-1 0,-1 1 0,0 0 0,0-1 0,-1 1 0,1 0 0,-2-1 0,1 1 0,-1-1 0,0 1 0,0-1 0,0 0 0,-1 0 0,0 0 0,0 0 0,-1 0 0,0-1 0,0 0 0,0 1 0,-1-1 0,1-1 0,-1 1 0,0-1 0,-11 7 0,-31 15 0,-2-2 0,-1-3 0,0-2 0,-59 14 0,54-16 0,-129 29 0,-3 1 0,161-36-1365,7-1-5461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33.5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209 5 24575,'0'0'0,"0"-1"0,0 1 0,0 0 0,0 0 0,0 0 0,0 0 0,0-1 0,0 1 0,0 0 0,0 0 0,0 0 0,0 0 0,0-1 0,-1 1 0,1 0 0,0 0 0,0 0 0,0 0 0,0 0 0,0-1 0,0 1 0,-1 0 0,1 0 0,0 0 0,0 0 0,0 0 0,0 0 0,-1 0 0,1 0 0,0 0 0,0 0 0,0 0 0,0 0 0,-1 0 0,1 0 0,0 0 0,0 0 0,0 0 0,0 0 0,-1 0 0,1 0 0,0 0 0,0 0 0,0 0 0,-1 0 0,1 0 0,0 0 0,0 0 0,0 0 0,0 0 0,-16 8 0,-10 13 0,12-7 0,0 1 0,1 0 0,1 1 0,0 1 0,1 0 0,1 0 0,1 1 0,0 0 0,1 1 0,1 0 0,1 0 0,1 1 0,1-1 0,0 1 0,1 0 0,2 0 0,0 1 0,1-1 0,0 0 0,2 0 0,7 33 0,-7-47 0,-1 1 0,2-1 0,-1 0 0,1 0 0,0 0 0,0 0 0,1-1 0,-1 1 0,1-1 0,1 1 0,-1-2 0,1 1 0,-1 0 0,1-1 0,1 0 0,-1 0 0,1 0 0,7 3 0,-9-5 0,0 0 0,1 0 0,-1-1 0,1 0 0,-1 1 0,1-2 0,-1 1 0,1 0 0,-1-1 0,1 0 0,-1 0 0,1-1 0,0 1 0,-1-1 0,1 0 0,-1 0 0,0 0 0,1-1 0,-1 1 0,0-1 0,0 0 0,0-1 0,0 1 0,0-1 0,0 1 0,6-7 0,-4 3 0,0 0 0,-1 0 0,0 0 0,0-1 0,0 0 0,-1 1 0,0-2 0,0 1 0,-1 0 0,0-1 0,0 0 0,-1 0 0,0 0 0,0 0 0,1-12 0,-3 16 0,-1-1 0,1 1 0,-1-1 0,1 1 0,-1-1 0,-1 1 0,1 0 0,0 0 0,-1-1 0,0 1 0,0 0 0,-1 0 0,1 0 0,-1 1 0,1-1 0,-1 1 0,0-1 0,0 1 0,-1 0 0,1 0 0,-1 0 0,0 1 0,1-1 0,-1 1 0,0 0 0,0 0 0,-1 0 0,1 1 0,-5-2 0,2 1-45,0 0-1,0 0 1,0 0-1,0 1 1,0 0-1,-1 0 1,1 1-1,0 0 1,0 0-1,-1 1 1,1-1-1,0 2 1,0-1-1,0 1 1,0 0-1,0 1 1,0-1-1,1 1 1,-1 1-1,1-1 1,0 1-1,0 0 1,0 1-1,1-1 1,-1 1-1,1 0 0,0 1 1,0-1-1,-6 11 1,-1 3-6781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33.9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24575,'0'6'0,"0"6"0,0 7 0,11 5 0,13 4 0,3 2 0,2 1 0,1 1 0,1 0 0,1 0 0,-1-1 0,0 0 0,0 0 0,0 0 0,0 0 0,-6-1 0,-1 1 0,-5-6-8191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34.2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24575,'0'5'0,"0"12"0,10 4 0,15-2 0,2 6 0,2-2 0,1 2 0,2 1 0,-1-4 0,0-1 0,0 2 0,-5 2 0,-2-3 0,-5-1 0,-6-3-8191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36.4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251 57 24575,'0'-3'0,"-1"1"0,1-1 0,-1 1 0,0-1 0,0 1 0,0 0 0,0-1 0,0 1 0,0 0 0,-1 0 0,1 0 0,-1 0 0,0 0 0,1 0 0,-1 0 0,0 1 0,0-1 0,0 1 0,0-1 0,0 1 0,-1 0 0,1 0 0,0 0 0,-1 0 0,1 0 0,-5-1 0,3 1 0,-1-1 0,1 1 0,-1 0 0,1 1 0,-1-1 0,1 1 0,-1 0 0,0 0 0,1 0 0,-1 1 0,1-1 0,-1 1 0,1 0 0,-5 2 0,0 3 0,1-1 0,1 1 0,-1 1 0,1 0 0,1 0 0,-1 0 0,1 0 0,0 1 0,1 0 0,-1 1 0,2-1 0,-1 1 0,1 0 0,1 0 0,-5 16 0,0 5 0,1 0 0,1 1 0,-2 52 0,7-78 0,-1 22 0,1 1 0,1 0 0,1 0 0,11 54 0,-11-76 0,1 1 0,0-1 0,0 0 0,1 0 0,-1 0 0,2 0 0,-1 0 0,0-1 0,1 1 0,0-1 0,1 0 0,-1 0 0,1 0 0,0-1 0,0 0 0,0 0 0,1 0 0,-1-1 0,1 1 0,0-1 0,0-1 0,0 1 0,0-1 0,0 0 0,1 0 0,9 1 0,-4-2 0,1 1 0,-1-2 0,0 0 0,1 0 0,-1-1 0,0 0 0,1-1 0,-1-1 0,0 0 0,0-1 0,20-8 0,-28 10 0,0 0 0,0 0 0,0-1 0,0 1 0,-1-1 0,1 0 0,-1 0 0,1 0 0,-1-1 0,0 1 0,0-1 0,0 1 0,-1-1 0,1 0 0,-1 0 0,0 0 0,0-1 0,-1 1 0,1 0 0,-1-1 0,0 1 0,0-1 0,0 1 0,-1-1 0,1 1 0,-1-1 0,0 0 0,-1 1 0,1-1 0,-1 1 0,0-1 0,0 1 0,0-1 0,-3-4 0,2 3 0,-1 1 0,-1-1 0,1 1 0,-1 0 0,1 0 0,-1 0 0,-1 1 0,1-1 0,-1 1 0,0 0 0,0 0 0,0 1 0,0 0 0,-1-1 0,1 2 0,-1-1 0,0 1 0,0 0 0,0 0 0,0 0 0,0 1 0,0 0 0,0 0 0,0 1 0,-11 0 0,12-1 0,-1 1 0,1 0 0,0 0 0,-1 1 0,1-1 0,0 1 0,-1 0 0,1 1 0,0-1 0,0 1 0,0 0 0,0 1 0,1-1 0,-1 1 0,0 0 0,1 0 0,0 0 0,0 0 0,0 1 0,0 0 0,0 0 0,1 0 0,0 0 0,-1 0 0,2 1 0,-1 0 0,0-1 0,1 1 0,0 0 0,-1 6 0,-2 19-1365,4-2-5461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37.5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103 315 24575,'3'1'0,"0"0"0,0 0 0,-1 0 0,1 0 0,-1 1 0,1-1 0,-1 1 0,1 0 0,-1 0 0,0 0 0,3 4 0,5 2 0,22 19 0,-1 1 0,-2 2 0,30 36 0,-44-46 0,0 1 0,-1 1 0,-1 0 0,-1 0 0,-1 1 0,11 36 0,-20-55 0,-1 1 0,1-1 0,-1 1 0,0-1 0,-1 1 0,1 0 0,-1-1 0,0 1 0,0 0 0,-1-1 0,1 1 0,-1-1 0,0 1 0,0-1 0,0 1 0,-1-1 0,0 1 0,-2 4 0,0-4 0,1-1 0,-1 0 0,0 0 0,0 0 0,-1-1 0,1 1 0,-1-1 0,0 0 0,0 0 0,0-1 0,0 0 0,0 1 0,0-2 0,-11 3 0,9-1 0,-1-1 0,0 0 0,1-1 0,-1 0 0,0 0 0,0 0 0,0-1 0,0 0 0,0-1 0,0 0 0,1 0 0,-1-1 0,0 0 0,1 0 0,-1-1 0,1 0 0,0 0 0,0-1 0,0 1 0,0-2 0,1 1 0,-1-1 0,1 0 0,0 0 0,1-1 0,-1 1 0,1-1 0,0-1 0,1 1 0,-1-1 0,1 1 0,0-1 0,1 0 0,0-1 0,-4-11 0,4 10 0,1-1 0,0 0 0,0 0 0,1 0 0,0 0 0,1 0 0,0 0 0,0-1 0,1 1 0,0 0 0,1 0 0,0 1 0,1-1 0,0 0 0,1 1 0,0-1 0,0 1 0,1 0 0,0 1 0,0-1 0,1 1 0,0 0 0,12-11 0,8-10 0,2 2 0,36-26 0,-32 26 0,48-49 0,-71 67 0,0-1 0,-1-1 0,0 0 0,0 0 0,-1 0 0,10-24 0,-16 31 0,0 0 0,0 1 0,0-1 0,-1 0 0,1 0 0,-1 0 0,0 0 0,0 0 0,-1 1 0,1-1 0,-1 0 0,0 0 0,0 0 0,0 1 0,0-1 0,0 0 0,-1 1 0,0-1 0,0 1 0,0 0 0,0-1 0,0 1 0,-1 0 0,1 0 0,-1 1 0,0-1 0,0 1 0,-3-3 0,-3-2 0,0 1 0,-1 1 0,1-1 0,-1 2 0,0-1 0,0 1 0,0 1 0,-1 0 0,0 0 0,1 1 0,-1 0 0,0 1 0,0 1 0,0-1 0,1 2 0,-1-1 0,0 2 0,0-1 0,0 2 0,1-1 0,-1 1 0,1 1 0,0 0 0,0 0 0,0 1 0,1 0 0,-1 1 0,1 0 0,1 1 0,-1-1 0,1 2 0,0-1 0,1 1 0,-11 14 0,11-10 12,1 0 0,0 0 0,1 1 0,0 0 0,1 0 0,1 0 0,0 0 0,0 1 0,0 16 0,3-23-86,-1 0-1,1 0 1,1 0 0,-1 0 0,1 0-1,0 0 1,1 0 0,-1-1 0,2 1-1,-1-1 1,1 1 0,-1-1 0,2 0-1,-1 0 1,1 0 0,0 0 0,0-1-1,0 1 1,9 7 0,6 0-6752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38.0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60 75 24575,'0'-1'0,"0"1"0,0-1 0,1 1 0,-1-1 0,0 0 0,0 1 0,-1-1 0,1 1 0,0-1 0,0 1 0,0-1 0,0 0 0,0 1 0,0-1 0,-1 1 0,1-1 0,0 1 0,-1-1 0,1 1 0,0-1 0,-1 1 0,1 0 0,0-1 0,-1 1 0,1-1 0,-1 1 0,1 0 0,-1-1 0,1 1 0,-1 0 0,1 0 0,-1-1 0,1 1 0,-1 0 0,1 0 0,-1 0 0,1 0 0,-1 0 0,1-1 0,-1 1 0,0 0 0,1 0 0,-1 0 0,1 1 0,-1-1 0,1 0 0,-1 0 0,1 0 0,-2 1 0,0-1 0,0 1 0,1 0 0,-1 0 0,0 0 0,0 0 0,1 0 0,-1 0 0,1 0 0,-1 0 0,1 1 0,-1-1 0,1 1 0,-2 2 0,0 2 0,0 1 0,1-1 0,-1 1 0,1 0 0,1-1 0,0 1 0,0 0 0,0 0 0,0 0 0,1 0 0,1 0 0,-1 0 0,1 0 0,0 0 0,4 13 0,-4-17 0,0-1 0,0 1 0,0-1 0,0 1 0,1-1 0,-1 1 0,1-1 0,-1 0 0,1 1 0,0-1 0,0 0 0,0 0 0,0-1 0,0 1 0,1 0 0,-1-1 0,1 1 0,-1-1 0,1 0 0,-1 0 0,1 0 0,-1 0 0,1 0 0,0 0 0,0-1 0,-1 1 0,1-1 0,0 0 0,0 0 0,0 0 0,-1 0 0,1-1 0,0 1 0,0-1 0,-1 1 0,1-1 0,0 0 0,-1 0 0,1 0 0,4-3 0,5-2 0,-1-1 0,-1 1 0,1-1 0,-1-1 0,0 0 0,-1-1 0,0 0 0,0 0 0,-1-1 0,0 0 0,-1 0 0,0-1 0,0 0 0,-1 0 0,-1 0 0,0-1 0,5-15 0,-10 25 0,1 0 0,-1 0 0,1 1 0,-1-1 0,0 0 0,0 0 0,0 1 0,0-1 0,0 0 0,0 0 0,0 0 0,0 1 0,-1-1 0,1 0 0,-1 1 0,1-1 0,-1 0 0,0 1 0,0-1 0,0 0 0,0 1 0,0-1 0,0 1 0,0 0 0,0-1 0,0 1 0,-1 0 0,1 0 0,0 0 0,-1 0 0,1 0 0,-1 0 0,1 0 0,-3 0 0,2 0 0,0 1 0,0 0 0,-1-1 0,1 1 0,0 1 0,0-1 0,-1 0 0,1 0 0,0 1 0,0-1 0,0 1 0,0 0 0,0 0 0,0-1 0,0 1 0,0 1 0,0-1 0,0 0 0,0 0 0,1 1 0,-1-1 0,0 1 0,1-1 0,-1 1 0,1 0 0,-3 3 0,0 2 0,0 0 0,0 0 0,0 1 0,1-1 0,0 1 0,1 0 0,0 0 0,0 0 0,0 0 0,1 0 0,0 0 0,1 0 0,0 0 0,0 0 0,1 0 0,0 1 0,0-1 0,1 0 0,0-1 0,0 1 0,1 0 0,0 0 0,0-1 0,1 0 0,0 0 0,0 0 0,1 0 0,0 0 0,0-1 0,0 0 0,1 0 0,0-1 0,0 1 0,12 6 0,47 31 0,-34-24 0,-2 0 0,0 2 0,27 27 0,-48-41 0,-1 1 0,0 1 0,0-1 0,-1 1 0,0 0 0,0 1 0,-1-1 0,-1 1 0,1 0 0,-2 0 0,1 1 0,-1-1 0,-1 1 0,2 14 0,-3-16 0,0-1 0,0 1 0,-1 0 0,-1-1 0,1 1 0,-1 0 0,-1-1 0,1 1 0,-1-1 0,-1 1 0,0-1 0,0 0 0,-1 0 0,1-1 0,-2 1 0,1-1 0,-1 1 0,0-1 0,-1-1 0,0 1 0,0-1 0,0 0 0,0 0 0,-1-1 0,0 0 0,-1 0 0,1-1 0,-1 0 0,1 0 0,-1 0 0,-15 3 0,-7 3 30,-60 10 1,32-8-1457,37-8-5400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39.8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17 121 24575,'0'1'0,"-1"-1"0,0 0 0,1 0 0,-1 0 0,1 0 0,-1 0 0,0 0 0,1 0 0,-1 0 0,1-1 0,-1 1 0,1 0 0,-1 0 0,0 0 0,1 0 0,-1-1 0,1 1 0,-1 0 0,1-1 0,-1 1 0,1 0 0,0-1 0,-1 1 0,1-1 0,-1 1 0,1-1 0,0 1 0,-1 0 0,1-1 0,0 1 0,-1-1 0,1 0 0,0 1 0,0-1 0,0 1 0,0-1 0,-1 1 0,1-1 0,0 0 0,0 1 0,0-1 0,0 1 0,0-1 0,0 1 0,0-1 0,1 0 0,-1 1 0,0-2 0,1 1 0,-1-1 0,1 0 0,0 0 0,0 1 0,0-1 0,0 0 0,0 1 0,0-1 0,0 1 0,1-1 0,-1 1 0,0 0 0,1 0 0,2-2 0,18-6 0,1 0 0,1 2 0,-1 1 0,1 1 0,0 1 0,26-2 0,188-26 0,-227 31-136,0 1-1,0 1 1,0-1-1,0 2 1,-1-1-1,1 1 1,-1 1-1,1 0 0,13 6 1,2 4-6690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40.2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24575,'3'1'0,"-1"0"0,0 0 0,0 1 0,1-1 0,-1 1 0,0 0 0,0-1 0,-1 1 0,1 0 0,2 3 0,14 12 0,-9-12 0,0-1 0,0 0 0,1 0 0,-1-1 0,1-1 0,0 1 0,0-2 0,16 2 0,88-5 0,-89 0 0,1 1 0,-1 1 0,40 6 0,-55-4 0,-1 0 0,0 1 0,0 0 0,0 1 0,0 0 0,-1 0 0,1 1 0,-1 0 0,0 0 0,-1 1 0,1 0 0,-1 0 0,-1 1 0,1 0 0,-1 0 0,0 1 0,0 0 0,-1 0 0,0 0 0,-1 0 0,5 12 0,-8-17 0,-1 1 0,0-1 0,1 0 0,-1 1 0,0-1 0,-1 1 0,1-1 0,0 0 0,-1 1 0,0-1 0,0 0 0,0 0 0,0 1 0,0-1 0,-1 0 0,0 0 0,1 0 0,-1-1 0,0 1 0,0 0 0,-1-1 0,1 1 0,0-1 0,-6 4 0,-5 5 0,-2 0 0,1-1 0,-22 11 0,28-17 0,-22 14-115,3-5-64,0 2 1,1 1-1,1 1 1,1 2-1,0 0 0,-34 37 1,46-41-6648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43.6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 1 24575,'-2'0'0,"1"0"0,-1 0 0,1 0 0,-1 0 0,1 0 0,0 0 0,-1 1 0,1-1 0,-1 0 0,1 1 0,0-1 0,-1 1 0,1 0 0,0-1 0,0 1 0,-1 0 0,1 0 0,0 0 0,0-1 0,0 1 0,0 1 0,0-1 0,0 0 0,-1 2 0,1-1 0,0 1 0,1-1 0,-1 0 0,1 1 0,-1 0 0,1-1 0,0 1 0,0-1 0,0 1 0,0-1 0,0 1 0,2 4 0,3 9 0,0 0 0,1 0 0,12 22 0,-13-28 0,16 33-151,-2 0-1,-3 1 0,-1 0 0,-2 1 1,-2 1-1,-2 0 0,-2 1 1,2 91-1,-10-113-6674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44.1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1 279 24575,'28'0'0,"-3"-1"0,-1 1 0,0 2 0,39 6 0,-56-6 0,0 0 0,-1 0 0,1 0 0,-1 1 0,1 0 0,-1 0 0,0 1 0,0-1 0,0 2 0,-1-1 0,1 0 0,-1 1 0,0 0 0,-1 0 0,1 1 0,-1-1 0,4 7 0,2 5 0,-1 0 0,-1 1 0,-1-1 0,0 2 0,-1-1 0,-1 1 0,-1-1 0,-1 1 0,0 0 0,0 23 0,-4-40 0,1 1 0,0 0 0,-1-1 0,1 1 0,-1 0 0,0-1 0,0 1 0,0-1 0,0 1 0,-1-1 0,1 1 0,-1-1 0,1 0 0,-1 0 0,0 0 0,0 0 0,0 0 0,0 0 0,0 0 0,0-1 0,0 1 0,-1-1 0,1 1 0,0-1 0,-1 0 0,1 0 0,-1 0 0,0 0 0,1-1 0,-1 1 0,0-1 0,1 1 0,-1-1 0,0 0 0,-5 0 0,1-1 0,1 1 0,-1-1 0,1 0 0,0-1 0,-1 0 0,1 0 0,0 0 0,0 0 0,0-1 0,0 0 0,0-1 0,1 1 0,-10-9 0,10 8 0,1-1 0,0 1 0,0-1 0,1 0 0,-1 0 0,1 0 0,0 0 0,1-1 0,-1 1 0,1-1 0,0 0 0,1 1 0,-1-1 0,1 0 0,0 0 0,0 0 0,1 0 0,0 0 0,0 0 0,0 0 0,1 0 0,0 0 0,0 0 0,1 0 0,-1 0 0,5-9 0,5-9 0,2 0 0,1 1 0,0 0 0,31-36 0,-11 15 0,-16 19 0,-5 8 0,0 0 0,-1-1 0,-1-1 0,10-24 0,-20 41 0,0 0 0,-1-1 0,1 1 0,0 0 0,-1 0 0,0-1 0,0 1 0,1 0 0,-1 0 0,-1-1 0,1 1 0,0 0 0,0-1 0,-1 1 0,0 0 0,1 0 0,-1 0 0,0-1 0,0 1 0,0 0 0,-2-2 0,0 0 0,0 1 0,0 0 0,0 0 0,-1 0 0,1 0 0,-1 0 0,0 0 0,0 1 0,0 0 0,-5-2 0,-7-2 0,0 1 0,0 0 0,0 1 0,-34-3 0,42 6 0,-1 1 0,0-1 0,1 1 0,-1 1 0,0 0 0,1 0 0,-1 1 0,1 0 0,-1 0 0,-14 7 0,19-7 0,0 1 0,0-1 0,0 1 0,1 0 0,-1 0 0,1 1 0,0-1 0,0 1 0,0-1 0,0 1 0,0 0 0,1 0 0,0 0 0,0 1 0,0-1 0,0 0 0,1 1 0,0-1 0,0 1 0,0-1 0,-1 7 0,-1 60-1365,4-40-5461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47.3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945 0 24575,'-15'2'0,"0"0"0,0 1 0,0 0 0,1 2 0,0-1 0,-19 10 0,-32 9 0,31-11 0,2 2 0,0 0 0,0 2 0,-55 39 0,-32 16 0,92-55 0,0 1 0,2 1 0,0 2 0,1 0 0,-39 42 0,49-50-57,-1 0 0,0-2 0,-1 0 0,1 0 0,-2-2 1,1 0-1,-2 0 0,1-2 0,-21 5 0,11-2-739,3 0-6030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44.8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278 4 24575,'0'0'0,"0"0"0,1 0 0,-1-1 0,0 1 0,0 0 0,0 0 0,0-1 0,0 1 0,1 0 0,-1 0 0,0 0 0,0 0 0,0-1 0,1 1 0,-1 0 0,0 0 0,0 0 0,0 0 0,1 0 0,-1 0 0,0 0 0,0-1 0,1 1 0,-1 0 0,0 0 0,0 0 0,1 0 0,-1 0 0,0 0 0,0 0 0,1 0 0,-1 0 0,0 1 0,0-1 0,1 0 0,-1 0 0,0 0 0,0 0 0,1 0 0,-1 0 0,0 0 0,0 0 0,0 1 0,1-1 0,-1 0 0,0 0 0,0 0 0,0 1 0,0-1 0,1 0 0,-1 0 0,0 0 0,0 1 0,0-1 0,0 0 0,0 0 0,0 1 0,1-1 0,-3 20 0,-93 167 0,53-110 0,12-15 0,3 1 0,3 1 0,2 1 0,-13 74 0,24-49-1365,10-65-5461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46.0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35 24575,'96'2'0,"145"-4"0,-240 2 0,0 0 0,0 0 0,0 0 0,0 0 0,0 0 0,0 0 0,0 0 0,0 0 0,0 0 0,0-1 0,0 1 0,-1 0 0,1-1 0,0 1 0,0 0 0,0-1 0,0 1 0,-1-1 0,1 1 0,0-1 0,0 0 0,0 0 0,-17-7 0,-35-4 0,34 11 0,-87-6 0,93 7 0,0 1 0,0 0 0,0 0 0,0 1 0,0 0 0,0 1 0,-10 5 0,15-5 0,1 0 0,1 1 0,-1 0 0,0 0 0,1 0 0,0 0 0,0 1 0,0-1 0,1 1 0,-1 0 0,1 1 0,1-1 0,-1 0 0,1 1 0,-1-1 0,2 1 0,-1 0 0,0 0 0,0 6 0,-1 7 0,0 0 0,1 0 0,1 0 0,3 34 0,-1-50 0,-1 1 0,1-1 0,0 0 0,1 1 0,-1-1 0,1 0 0,-1 0 0,1 1 0,0-1 0,0-1 0,0 1 0,1 0 0,-1 0 0,0-1 0,1 1 0,0-1 0,0 0 0,0 0 0,0 0 0,0 0 0,0-1 0,0 1 0,0-1 0,1 0 0,4 2 0,12 2 0,-1 0 0,2-1 0,26 1 0,-25-2 0,47 0 0,-51-4 0,0 2 0,0 0 0,0 1 0,30 7 0,-44-8 0,1 1 0,-1-1 0,1 1 0,-1 0 0,0 1 0,0-1 0,0 1 0,0 0 0,-1 0 0,1 0 0,-1 0 0,1 1 0,-1-1 0,0 1 0,0 0 0,-1 0 0,1 0 0,-1 0 0,0 0 0,0 0 0,-1 1 0,3 6 0,-3-3 0,1 0 0,-2-1 0,1 1 0,-1 0 0,0 0 0,-1 0 0,1-1 0,-2 1 0,1 0 0,-1-1 0,0 1 0,-1-1 0,1 0 0,-2 0 0,1 0 0,-1 0 0,0 0 0,0-1 0,-10 12 0,-7 6 0,-2-1 0,0-1 0,-37 28 0,46-39 0,-1-1 0,1 0 0,-2-1 0,1 0 0,-1-2 0,-1 0 0,1 0 0,-1-2 0,0 0 0,0-1 0,-1 0 0,-19 0 0,35-3-45,1-1-1,0 0 1,0 0-1,0 0 1,0 0-1,-1 0 1,1 0-1,0 0 1,0-1-1,0 1 1,0 0-1,0-1 1,0 1-1,0 0 1,-1-1-1,1 0 1,0 1-1,1-1 1,-1 1-1,0-1 1,0 0-1,0 0 1,0 0-1,0 1 0,1-1 1,-1 0-1,0 0 1,1 0-1,-2-2 1,3-11-6781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47.9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24575,'8'7'0,"1"0"0,0-1 0,19 9 0,11 9 0,-4 6 0,-1 1 0,-2 2 0,-1 1 0,-1 2 0,24 39 0,12 12 0,-59-79 0,-1 0 0,0 0 0,0 1 0,-1-1 0,0 1 0,-1 0 0,0 1 0,0-1 0,-1 1 0,3 11 0,0 5-1365,1-1-5461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48.6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83 24575,'0'0'0,"1"1"0,-1-1 0,0 0 0,0 0 0,0 0 0,0 1 0,0-1 0,0 0 0,1 0 0,-1 1 0,0-1 0,0 0 0,0 0 0,0 0 0,0 1 0,0-1 0,0 0 0,0 0 0,0 1 0,0-1 0,0 0 0,0 0 0,0 1 0,0-1 0,0 0 0,0 0 0,-1 0 0,1 1 0,0-1 0,0 0 0,0 0 0,0 1 0,0-1 0,0 0 0,-1 0 0,1 0 0,0 0 0,0 1 0,0-1 0,-1 0 0,1 0 0,0 0 0,0 0 0,0 0 0,-1 0 0,1 0 0,0 1 0,0-1 0,-1 0 0,1 0 0,0 0 0,0 0 0,-1 0 0,3 1 0,0 0 0,0 0 0,0 0 0,0 0 0,0 0 0,0-1 0,1 1 0,-1-1 0,0 1 0,0-1 0,3 0 0,6-2 0,-1 0 0,1-1 0,0 0 0,-1-1 0,0-1 0,0 1 0,11-8 0,41-16 0,-30 15 0,-25 9 0,1 0 0,0 1 0,0 0 0,-1 1 0,2 0 0,-1 0 0,0 0 0,0 1 0,1 0 0,9 1 0,-17 1 0,1 0 0,0 0 0,0 0 0,0 0 0,-1 0 0,1 1 0,-1-1 0,1 1 0,-1-1 0,1 1 0,-1-1 0,0 1 0,0 0 0,0 0 0,0 0 0,0-1 0,0 1 0,0 0 0,-1 0 0,1 0 0,-1 0 0,1 0 0,-1 5 0,4 58 0,-4-42 0,26 227 0,-5-21 0,-10-140 0,1-29-1365,-6-35-5461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49.0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0 127 24575,'0'-5'0,"0"-8"0,5-5 0,12-1 0,4-2 0,2 2 0,9 5 0,4 5 0,0 4 0,0 2 0,-1 2 0,-6 2-8191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49.3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176 0 24575,'-15'31'0,"-80"172"0,85-175 0,1 0 0,2 0 0,0 1 0,2 0 0,-3 48 0,7-38 0,-2-16 0,2 1 0,1 0 0,1-1 0,1 1 0,1-1 0,1 1 0,7 24 0,-9-42 0,1-1 0,0 0 0,0 0 0,0 0 0,0 0 0,1 0 0,-1-1 0,1 1 0,1-1 0,-1 0 0,0 0 0,1-1 0,0 1 0,0-1 0,0 0 0,0 0 0,1-1 0,-1 0 0,0 0 0,1 0 0,0 0 0,0-1 0,-1 0 0,1 0 0,9 0 0,-7-1 0,0-1 0,0 1 0,0-1 0,-1 0 0,1-1 0,0 0 0,-1 0 0,1-1 0,-1 0 0,0 0 0,0-1 0,0 1 0,0-2 0,-1 1 0,1-1 0,-1 0 0,-1 0 0,9-9 0,-7 4 0,0 1 0,-1-1 0,0-1 0,0 1 0,-1-1 0,-1 0 0,0 0 0,0 0 0,-1-1 0,-1 1 0,0-1 0,1-12 0,-2 18 0,-1 1 0,0 0 0,0 0 0,-1-1 0,0 1 0,1 0 0,-2 0 0,1 0 0,-1 0 0,1 0 0,-1 0 0,-1 0 0,1 0 0,-1 1 0,1-1 0,-1 1 0,-1-1 0,1 1 0,-1 1 0,1-1 0,-1 0 0,0 1 0,0 0 0,-1-1 0,1 2 0,-1-1 0,0 0 0,-8-2 0,3 2-49,0 1 1,0 0-1,-1 0 0,1 1 0,0 0 1,-1 1-1,1 1 0,0-1 0,-1 2 1,1-1-1,0 1 0,0 1 0,0 0 1,0 0-1,1 1 0,-1 0 0,1 1 1,0 0-1,0 1 0,1 0 0,-1 0 1,1 0-1,1 1 0,-1 0 0,1 1 0,0 0 1,-10 16-1,4-1-6777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50.1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24575,'2'3'0,"0"0"0,0-1 0,0 1 0,0 0 0,1-1 0,-1 0 0,1 0 0,-1 1 0,1-2 0,0 1 0,0 0 0,4 2 0,1 1 0,19 14 0,-2 2 0,0 1 0,-1 1 0,-1 1 0,26 36 0,-6-1 0,46 87 0,-73-116-341,-1 0 0,-2 1-1,15 51 1,-22-55-6485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52.8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33 242 24575,'1'2'0,"-1"-1"0,1 1 0,-1 0 0,1-1 0,0 1 0,-1-1 0,1 1 0,0-1 0,0 1 0,0-1 0,0 1 0,0-1 0,0 0 0,1 0 0,-1 0 0,0 0 0,1 0 0,-1 0 0,1 0 0,1 1 0,41 19 0,-23-12 0,-5 1 0,0 0 0,0 2 0,-1-1 0,-1 2 0,0 0 0,0 1 0,-1 0 0,-1 1 0,-1 0 0,0 1 0,-1 0 0,0 1 0,-2 0 0,0 0 0,-1 1 0,0 0 0,-2 0 0,0 1 0,-1-1 0,-1 1 0,0 0 0,-2 0 0,0 0 0,-4 36 0,2-51 0,1-1 0,-1 0 0,0 0 0,0 0 0,-1 0 0,1 0 0,-1 0 0,1 0 0,-1 0 0,0-1 0,0 1 0,0-1 0,0 1 0,-1-1 0,1 0 0,-1 0 0,1 0 0,-1 0 0,0 0 0,0 0 0,1-1 0,-1 1 0,-1-1 0,1 0 0,0 0 0,0 0 0,0-1 0,0 1 0,-1-1 0,1 1 0,0-1 0,-1 0 0,-2-1 0,-4 1 0,1 0 0,-1-1 0,1 0 0,0 0 0,0-1 0,0-1 0,0 1 0,0-2 0,0 1 0,-14-9 0,11 3 0,0 0 0,0-1 0,2-1 0,-1 0 0,1 0 0,1-1 0,0 0 0,0 0 0,2-1 0,-9-17 0,13 23 0,-1 0 0,1-1 0,0 0 0,1 1 0,0-1 0,0 0 0,1 0 0,0 0 0,0 0 0,0 0 0,1-1 0,1 1 0,0 0 0,0 0 0,0 0 0,1 0 0,0 0 0,0 0 0,1 1 0,4-9 0,-1 7 0,0 0 0,1 0 0,0 1 0,1-1 0,0 2 0,0-1 0,15-10 0,69-36 0,1-1 0,-85 49 0,1-1 0,-1 0 0,0 0 0,-1-1 0,0 0 0,0 0 0,10-18 0,-15 23 0,0 0 0,-1 0 0,1 0 0,-1-1 0,0 1 0,0 0 0,0 0 0,0-1 0,-1 1 0,1-1 0,-1 1 0,0 0 0,0-1 0,0 1 0,0-1 0,-1 1 0,0-1 0,1 1 0,-3-6 0,0 4 0,0 0 0,0 0 0,0 1 0,0-1 0,-1 1 0,1 0 0,-1 0 0,0 0 0,-1 0 0,1 1 0,-6-4 0,-8-3 0,0 1 0,0 0 0,-1 1 0,0 1 0,-33-7 0,45 12 0,0 0 0,0 1 0,0 0 0,0 0 0,-1 1 0,1 0 0,0 0 0,-1 1 0,1 0 0,0 0 0,0 1 0,0 0 0,-13 5 0,16-5 0,0 1 0,0-1 0,0 1 0,1 0 0,0 0 0,-1 1 0,1-1 0,0 1 0,0-1 0,1 1 0,-1 0 0,1 0 0,0 0 0,0 1 0,0-1 0,1 0 0,-1 1 0,1-1 0,0 1 0,1-1 0,-1 1 0,1 0 0,-1 4 0,2 1-91,-1-1 0,1 1 0,1 0 0,0-1 0,0 1 0,1-1 0,0 0 0,0 0 0,1 0 0,1 0 0,-1-1 0,1 1 0,1-1 0,11 14 0,-1-2-6735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53.3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53 146 24575,'-2'0'0,"0"1"0,-1-1 0,1 0 0,0 1 0,-1-1 0,1 1 0,0 0 0,0 0 0,0 0 0,0 0 0,0 0 0,0 0 0,0 0 0,0 1 0,0-1 0,1 1 0,-1-1 0,0 1 0,1 0 0,-1 0 0,1-1 0,0 1 0,0 0 0,0 0 0,0 0 0,0 1 0,0-1 0,0 0 0,0 0 0,1 0 0,0 1 0,-1-1 0,1 0 0,0 1 0,0-1 0,0 0 0,0 0 0,0 1 0,2 3 0,-2-1 0,0 1 0,1-1 0,0 1 0,1-1 0,-1 0 0,1 1 0,0-1 0,0 0 0,0 0 0,1 0 0,0 0 0,0-1 0,0 1 0,1-1 0,-1 1 0,6 3 0,-6-6 0,0 0 0,0 0 0,1 0 0,-1 0 0,0 0 0,1-1 0,0 0 0,-1 0 0,1 0 0,0 0 0,0 0 0,-1-1 0,1 1 0,0-1 0,0 0 0,0-1 0,0 1 0,-1-1 0,1 1 0,6-3 0,-4 0 0,0 1 0,0-1 0,-1-1 0,1 1 0,-1-1 0,0 0 0,0 0 0,-1 0 0,1-1 0,-1 0 0,7-10 0,-6 8 0,0 0 0,0-1 0,-1 0 0,0 0 0,0 0 0,-1 0 0,0 0 0,-1-1 0,0 1 0,0-1 0,0 0 0,-1 0 0,-1 0 0,0 0 0,0 1 0,0-1 0,-1 0 0,-4-15 0,2 18 0,0 0 0,-1 0 0,0 1 0,0 0 0,0-1 0,0 1 0,-1 1 0,0-1 0,0 1 0,-9-7 0,10 9 0,0-1 0,0 0 0,0 1 0,0 0 0,-1 0 0,1 0 0,0 1 0,-1-1 0,1 1 0,-1 0 0,0 0 0,1 1 0,-1-1 0,0 1 0,-7 1 0,11-1 0,0 0 0,-1 1 0,1-1 0,0 0 0,0 1 0,-1-1 0,1 1 0,0 0 0,0-1 0,0 1 0,0 0 0,0 0 0,0-1 0,0 1 0,0 0 0,0 0 0,0 0 0,0 0 0,1 0 0,-1 1 0,0-1 0,1 0 0,-1 0 0,1 0 0,-1 1 0,1-1 0,0 0 0,-1 0 0,1 1 0,0-1 0,0 0 0,0 1 0,0-1 0,0 0 0,0 1 0,0-1 0,1 0 0,-1 0 0,0 1 0,1-1 0,-1 0 0,1 0 0,0 3 0,2 2 0,0 1 0,0-1 0,1 0 0,0 0 0,0 0 0,9 10 0,18 13 0,36 26 0,-40-34 0,-1 0 0,36 40 0,-54-52 0,-1 0 0,0 0 0,-1 1 0,0 0 0,-1 1 0,0-1 0,0 1 0,-1 0 0,0 0 0,-1 0 0,2 17 0,-2-11 0,-1-1 0,-1 1 0,0-1 0,-1 1 0,-1 0 0,-1-1 0,-4 20 0,4-29 0,-1 1 0,0-1 0,0 1 0,-1-1 0,1 0 0,-2 0 0,1 0 0,-1-1 0,0 0 0,0 0 0,-1 0 0,0 0 0,0-1 0,0 0 0,0 0 0,-13 6 0,-24 12-455,-1-2 0,-62 21 0,84-36-6371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53.7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280 1 24575,'-1'7'0,"-1"0"0,0 0 0,-1 1 0,0-1 0,0-1 0,0 1 0,-7 8 0,0 5 0,-68 121-69,-31 62 245,99-179-386,0 0-1,2 1 1,1 0 0,1 0-1,0 1 1,-1 42 0,6-41-6616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47.97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276 98 24575,'-36'1'0,"-48"-1"0,79 0 0,1 0 0,-1-1 0,0 0 0,1 0 0,-1 0 0,1 0 0,-1-1 0,1 0 0,-1 0 0,1 0 0,0 0 0,0-1 0,-5-4 0,9 7 0,-1 0 0,1-1 0,0 1 0,0 0 0,-1-1 0,1 1 0,0 0 0,0-1 0,0 1 0,-1 0 0,1-1 0,0 1 0,0-1 0,0 1 0,0-1 0,0 1 0,0 0 0,0-1 0,0 1 0,0-1 0,0 1 0,0 0 0,0-1 0,0 1 0,0-1 0,0 1 0,1-1 0,-1 1 0,0 0 0,0-1 0,0 1 0,1 0 0,-1-1 0,0 1 0,0 0 0,1-1 0,-1 1 0,1-1 0,21-13 0,26-4 0,-21 11 0,-1 1 0,1 1 0,1 1 0,-1 1 0,1 2 0,-1 1 0,1 1 0,48 8 0,-71-8 0,0 1 0,1-1 0,-1 1 0,0 0 0,0 1 0,0-1 0,-1 1 0,1 0 0,-1 1 0,1-1 0,-1 1 0,0-1 0,-1 1 0,1 0 0,-1 1 0,1-1 0,-1 0 0,0 1 0,-1 0 0,1 0 0,-1 0 0,0 0 0,0 0 0,-1 0 0,1 1 0,-1-1 0,0 0 0,-1 1 0,1-1 0,-1 1 0,-1 6 0,1-2 0,-1 0 0,0-1 0,-1 1 0,0 0 0,0-1 0,-1 1 0,-1-1 0,1 0 0,-2 0 0,1 0 0,-1-1 0,0 0 0,-1 1 0,0-2 0,0 1 0,-14 12 0,-33 20 0,-62 34 0,-44 33 0,156-105 0,-17 13 0,1 1 0,0 1 0,2 0 0,-31 39 0,45-53 0,1 0 0,-1 1 0,1-1 0,0 1 0,0 0 0,0 0 0,1 0 0,0 0 0,-1 0 0,1 0 0,0 0 0,1 0 0,-1 0 0,1 1 0,0-1 0,0 0 0,0 0 0,0 0 0,1 1 0,0-1 0,0 0 0,0 0 0,0 0 0,1 0 0,-1 0 0,1 0 0,0-1 0,0 1 0,1 0 0,-1-1 0,1 0 0,0 1 0,-1-1 0,1 0 0,1-1 0,-1 1 0,4 2 0,1 0 0,0 0 0,0 0 0,0-1 0,0 0 0,1-1 0,-1 0 0,1 0 0,0 0 0,0-2 0,0 1 0,10 0 0,16 0 0,56-5 0,-35 1 0,-24-1 38,54-9 0,-28 2-1479,-28 6-5385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54.6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145 210 24575,'8'0'0,"0"0"0,0 1 0,0 0 0,-1 0 0,1 1 0,0 0 0,0 0 0,-1 1 0,1 0 0,-1 0 0,0 0 0,0 1 0,0 1 0,0-1 0,-1 1 0,1 0 0,-1 0 0,-1 1 0,1 0 0,-1 0 0,0 0 0,0 0 0,3 8 0,1 1 0,0 0 0,-2 1 0,0 0 0,0 0 0,-2 1 0,5 22 0,-1 8 0,4 51 0,-12-93 0,-1 1 0,0 0 0,0-1 0,0 1 0,-1 0 0,0-1 0,0 1 0,0-1 0,-1 1 0,1-1 0,-1 0 0,-1 1 0,1-1 0,-1 0 0,0 0 0,0-1 0,0 1 0,-1-1 0,-6 8 0,4-8 0,0 1 0,0-1 0,0 0 0,0-1 0,-1 0 0,1 0 0,-1 0 0,0-1 0,0 0 0,0 0 0,0 0 0,0-1 0,-1 0 0,1-1 0,-8 0 0,5 0 0,0-2 0,0 1 0,0-2 0,0 1 0,1-1 0,-1 0 0,1-1 0,0 0 0,0-1 0,1 0 0,-16-11 0,13 8 0,1 0 0,-1-2 0,2 1 0,-1-1 0,1 0 0,0-1 0,1 0 0,-7-14 0,13 21 0,0 1 0,0-1 0,1 0 0,0 0 0,0 0 0,0 0 0,0 0 0,0 0 0,1 0 0,-1 0 0,1 0 0,0 0 0,1 0 0,-1 0 0,1 0 0,1-6 0,0 4 0,1 0 0,0 0 0,0 0 0,0 1 0,1-1 0,-1 1 0,2 0 0,-1 0 0,7-7 0,10-6 0,1 2 0,0 1 0,1 0 0,25-11 0,-27 15 0,15-9 0,-15 10 0,0-1 0,-1-1 0,0-1 0,-1 0 0,-1-2 0,23-22 0,-38 33 0,0 0 0,0 1 0,0-1 0,-1-1 0,1 1 0,-1 0 0,0-1 0,-1 1 0,1-1 0,-1 1 0,0-1 0,0 0 0,0 0 0,-1 1 0,1-1 0,-1 0 0,0 0 0,-1 0 0,1 1 0,-1-1 0,0 0 0,0 0 0,-1 1 0,1-1 0,-1 1 0,0-1 0,0 1 0,-1 0 0,1 0 0,-1 0 0,0 0 0,-4-5 0,2 4 0,0-1 0,-1 0 0,0 1 0,0 0 0,0 1 0,-1-1 0,1 1 0,-1 0 0,0 1 0,0 0 0,0 0 0,-1 0 0,1 1 0,-1 0 0,1 1 0,-1-1 0,0 1 0,0 1 0,-9 0 0,13 0 0,1 1 0,0-1 0,0 1 0,-1 0 0,1 0 0,0 0 0,0 0 0,0 0 0,0 1 0,0-1 0,1 1 0,-1 0 0,0 0 0,1 0 0,-1 0 0,1 0 0,0 1 0,0-1 0,-3 4 0,3-1 0,-1 0 0,1 0 0,0 0 0,0 0 0,0 1 0,1-1 0,-1 1 0,2-1 0,-1 1 0,0 8 0,1-1 0,1 0 0,0 0 0,1 0 0,0 0 0,1-1 0,1 1 0,0-1 0,0 1 0,7 11 0,30 40-1365,-21-38-5461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55.0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186 159 24575,'-1'5'0,"-1"0"0,1-1 0,-1 0 0,0 1 0,0-1 0,-1 0 0,1 0 0,-1 0 0,0 0 0,0 0 0,0-1 0,0 0 0,-6 5 0,-12 17 0,4-2 0,1 2 0,1 0 0,1 0 0,1 2 0,2-1 0,0 2 0,2-1 0,-9 50 0,17-73 0,1-1 0,0 0 0,0 1 0,0-1 0,0 0 0,0 0 0,1 1 0,0-1 0,-1 0 0,1 0 0,0 0 0,1 0 0,-1 0 0,0 0 0,1 0 0,0 0 0,0 0 0,0-1 0,0 1 0,4 3 0,-2-3 0,0 0 0,1 0 0,-1 0 0,1-1 0,0 1 0,0-1 0,0 0 0,0-1 0,0 1 0,0-1 0,11 1 0,-5-1 0,0-1 0,1 0 0,-1 0 0,0-1 0,0-1 0,0 0 0,0 0 0,0-1 0,0-1 0,0 0 0,-1 0 0,10-6 0,-4-1 0,-1-1 0,-1-1 0,0 0 0,-1 0 0,0-2 0,-1 1 0,0-2 0,-2 0 0,0 0 0,10-23 0,-12 25 0,-2-1 0,0 0 0,-1 0 0,-1-1 0,0 1 0,-1-1 0,-1 0 0,0 0 0,-1 0 0,-1 0 0,0 0 0,-5-25 0,3 32-6,-1 0 0,0 1 0,0-1 0,-1 1-1,0 0 1,-1 0 0,1 1 0,-2-1 0,1 1-1,-1 0 1,0 1 0,-7-7 0,3 4 28,0 1 0,-1 0 1,0 0-1,-1 1 0,0 1 0,0 0 1,0 0-1,-14-3 0,16 5-40,1 2-1,-1 0 1,0 0 0,-1 0 0,1 2-1,0-1 1,0 1 0,0 0 0,-1 1-1,-15 4 1,19-4-58,1 1 1,0 1-1,0-1 1,-1 1-1,2 0 1,-1 1-1,0-1 1,1 1-1,-1 0 1,1 0-1,0 1 1,0 0-1,1 0 1,0 0-1,-1 0 1,-5 12-1,-4 10-6750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57.8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33 24575,'-17'-18'0,"3"4"0,25 39 0,233 388 0,-185-322-1365,-47-69-5461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00.2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466 153 24575,'3'-2'0,"-1"0"0,0 0 0,0 0 0,-1 0 0,1 0 0,0 0 0,-1-1 0,1 1 0,-1-1 0,0 1 0,0-1 0,0 1 0,0-1 0,0 0 0,0 0 0,-1 1 0,1-1 0,-1 0 0,0 0 0,0 0 0,0 0 0,0 1 0,-1-1 0,1 0 0,-1 0 0,1 1 0,-1-1 0,0 0 0,0 1 0,0-1 0,-3-3 0,1 1 0,-1 0 0,0 1 0,0-1 0,0 1 0,-1 0 0,1 1 0,-1-1 0,0 1 0,0-1 0,0 2 0,-1-1 0,1 0 0,-10-2 0,5 2 0,0 0 0,0 1 0,0 0 0,0 0 0,0 1 0,0 1 0,0-1 0,0 2 0,-1-1 0,1 2 0,0-1 0,0 1 0,-15 5 0,13-1 0,0 0 0,0 0 0,1 2 0,0-1 0,0 1 0,0 1 0,1-1 0,1 2 0,-17 19 0,11-8 0,0 1 0,1 0 0,2 0 0,0 2 0,1-1 0,2 1 0,0 1 0,2 0 0,0 0 0,2 0 0,1 1 0,1 0 0,1 0 0,1 0 0,5 47 0,-2-60 0,1-1 0,0 0 0,1 0 0,0 0 0,1 0 0,0 0 0,1-1 0,8 11 0,-11-16 0,1 0 0,0-1 0,1 0 0,-1 0 0,1 0 0,0-1 0,0 1 0,0-1 0,1 0 0,0-1 0,-1 1 0,1-1 0,1 0 0,-1-1 0,0 1 0,10 1 0,1-1 0,0-2 0,0 0 0,1-1 0,-1 0 0,0-2 0,1 0 0,19-5 0,-26 5 0,0-2 0,0 1 0,0-1 0,-1 0 0,0-1 0,0-1 0,0 1 0,-1-2 0,1 1 0,-1-1 0,-1 0 0,10-10 0,-16 15 0,0 0 0,0-1 0,0 1 0,0 0 0,-1 0 0,1-1 0,-1 1 0,1-1 0,-1 0 0,0 1 0,0-1 0,0 0 0,0 0 0,0 0 0,-1 1 0,1-1 0,-1 0 0,0 0 0,0 0 0,0 0 0,0 0 0,-1 0 0,1 0 0,-1 0 0,1 1 0,-1-1 0,0 0 0,0 0 0,-1 1 0,1-1 0,0 0 0,-1 1 0,0 0 0,1-1 0,-1 1 0,0 0 0,0 0 0,0 0 0,0 0 0,-1 0 0,1 0 0,-1 1 0,-3-3 0,-6-3 0,-1 0 0,1 1 0,-2 0 0,1 1 0,-1 1 0,1 0 0,-24-3 0,22 4-151,0 1-1,0 1 0,0 0 0,-1 1 1,1 1-1,0 0 0,0 1 1,-26 7-1,21-2-6674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02.3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17 24575,'-13'-7'0,"-4"-3"0,17 10 0,0 0 0,0 0 0,1 1 0,-1-1 0,0 0 0,0 0 0,0 0 0,0 0 0,0 0 0,0 1 0,0-1 0,0 0 0,0 0 0,0 0 0,0 0 0,0 0 0,0 1 0,0-1 0,0 0 0,0 0 0,0 0 0,0 0 0,0 1 0,0-1 0,0 0 0,0 0 0,0 0 0,0 0 0,0 0 0,0 1 0,0-1 0,0 0 0,0 0 0,0 0 0,0 0 0,0 0 0,-1 1 0,1-1 0,0 0 0,0 0 0,0 0 0,0 0 0,0 0 0,0 0 0,-1 0 0,1 0 0,0 0 0,0 0 0,0 1 0,0-1 0,-1 0 0,1 0 0,0 0 0,0 0 0,0 0 0,0 0 0,-1 0 0,1 0 0,0 0 0,0 0 0,0 0 0,0-1 0,0 1 0,-1 0 0,4 7 0,1 0 0,0-1 0,0 0 0,1 1 0,-1-1 0,1-1 0,1 1 0,-1-1 0,1 0 0,0 0 0,0-1 0,0 0 0,1 0 0,-1 0 0,1-1 0,0 1 0,0-2 0,0 1 0,1-1 0,-1 0 0,15 1 0,15 2 0,0-2 0,0-2 0,46-3 0,-44 0 0,-21 2-120,1-2-191,-1 2 0,1 1-1,27 4 1,-20 1-6515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02.7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24575,'29'2'0,"-1"1"0,0 2 0,0 0 0,0 2 0,-1 1 0,0 1 0,0 2 0,-1 0 0,33 21 0,-55-30 0,0 0 0,0 1 0,-1 0 0,1 0 0,-1 0 0,1 0 0,-1 0 0,0 1 0,0-1 0,-1 1 0,1 0 0,-1 0 0,1 0 0,-1 0 0,-1 0 0,1 0 0,-1 1 0,2 7 0,-2-8 0,-1 0 0,0 0 0,-1 0 0,1 0 0,-1 0 0,1 0 0,-1 0 0,0 0 0,-1 0 0,1 0 0,-1 0 0,0-1 0,0 1 0,0 0 0,0-1 0,-1 0 0,1 1 0,-1-1 0,0 0 0,0-1 0,-3 4 0,-27 19-32,-1-2 1,-2-1-1,0-1 0,-45 17 0,17-7-1174,44-21-5620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03.4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24575,'1'10'0,"0"1"0,0-1 0,2 0 0,3 13 0,5 26 0,15 260 0,-22-223 40,-3-61-391,0 0 0,1-1-1,8 35 1,-4-39-6475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03.8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98 254 24575,'10'3'0,"0"-1"0,0 1 0,0 0 0,0 1 0,-1 0 0,0 1 0,0 0 0,14 10 0,-11-7 0,-5-3 0,0 0 0,0 0 0,-1 0 0,0 1 0,0 0 0,-1 1 0,0-1 0,0 1 0,0 0 0,5 11 0,-8-15 0,-1 0 0,1 0 0,-1 0 0,0 1 0,0-1 0,0 0 0,0 1 0,-1-1 0,1 0 0,-1 1 0,0-1 0,0 1 0,0-1 0,0 1 0,-1-1 0,1 0 0,-1 1 0,0-1 0,0 0 0,0 0 0,-1 1 0,1-1 0,-1 0 0,1 0 0,-1 0 0,0-1 0,0 1 0,-4 3 0,5-4 0,-1-1 0,1 1 0,-1-1 0,0 0 0,0 0 0,1 0 0,-1 0 0,0 0 0,0 0 0,0 0 0,0 0 0,0-1 0,0 1 0,0-1 0,-1 0 0,1 1 0,0-1 0,0 0 0,0 0 0,0-1 0,0 1 0,-3-1 0,1 0 0,0-1 0,0 1 0,1-1 0,-1 0 0,1 0 0,0 0 0,0 0 0,-1-1 0,2 0 0,-1 1 0,-4-6 0,3 3 0,0 1 0,0-1 0,1 0 0,0 0 0,0-1 0,0 1 0,1-1 0,-1 1 0,1-1 0,1 0 0,-1 1 0,1-1 0,0 0 0,0 0 0,1 0 0,0-9 0,2 9 0,0-1 0,0 1 0,1 0 0,0 0 0,0 0 0,0 0 0,1 0 0,0 1 0,0 0 0,0 0 0,9-8 0,7-5 0,39-25 0,-42 32 0,-1-1 0,0-1 0,16-17 0,-26 24 0,0-1 0,-1 0 0,0 0 0,0 0 0,0 0 0,-1-1 0,-1 1 0,5-12 0,-8 17 0,1 0 0,-1 0 0,0 0 0,1 0 0,-1 0 0,0 0 0,0 0 0,-1 0 0,1 0 0,0 0 0,-1 1 0,1-1 0,-1 0 0,1 0 0,-1 0 0,0 0 0,-1-1 0,0 1 0,0-1 0,0 1 0,0 0 0,0 0 0,-1 0 0,1 0 0,-1 1 0,1-1 0,-1 1 0,0-1 0,1 1 0,-1 0 0,0 0 0,-4-1 0,-19-4 0,-1 1 0,1 1 0,-1 2 0,0 0 0,0 2 0,0 0 0,1 2 0,-39 8 0,62-9 7,0-1-1,0 1 0,0 1 0,-1-1 1,1 0-1,1 1 0,-1 0 1,0-1-1,0 1 0,0 0 1,1 0-1,-1 1 0,1-1 0,0 1 1,0-1-1,0 1 0,0-1 1,-2 5-1,1 0-192,0 0 1,1 0-1,0 0 0,1 0 1,-1 0-1,1 1 1,0 8-1,0 14-6640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04.3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248 71 24575,'0'-6'0,"0"-1"0,-1 1 0,1 0 0,-1 0 0,-1-1 0,1 1 0,-1 0 0,-3-6 0,5 11 0,0 1 0,0-1 0,-1 1 0,1-1 0,0 1 0,-1 0 0,1-1 0,0 1 0,-1-1 0,1 1 0,0 0 0,-1-1 0,1 1 0,-1 0 0,1-1 0,-1 1 0,1 0 0,-1 0 0,1-1 0,-1 1 0,1 0 0,-1 0 0,1 0 0,-1 0 0,1 0 0,-1 0 0,1 0 0,-1 0 0,0 0 0,1 0 0,-1 0 0,1 0 0,-2 0 0,0 2 0,0-1 0,0 1 0,0-1 0,0 1 0,1 0 0,-1 0 0,0 0 0,1 0 0,-1 0 0,1 0 0,0 1 0,-2 2 0,-31 68 0,3 2 0,-31 116 0,32-96 0,20-60-227,1 0-1,2 0 1,1 1-1,2 0 1,1 39-1,3-46-6598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04.9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89 1 24575,'248'0'0,"-265"0"0,0 0 0,0 0 0,0 2 0,0 0 0,0 1 0,1 0 0,-1 1 0,1 1 0,-30 14 0,36-13 0,0 0 0,0 0 0,1 1 0,0 0 0,0 0 0,0 1 0,-11 14 0,19-20 0,-1 0 0,1-1 0,-1 1 0,1 0 0,0 0 0,-1 0 0,1 1 0,0-1 0,1 0 0,-1 0 0,0 0 0,0 1 0,1-1 0,0 1 0,-1-1 0,1 0 0,0 1 0,0-1 0,0 0 0,1 1 0,-1-1 0,0 1 0,1-1 0,0 0 0,-1 0 0,1 1 0,0-1 0,0 0 0,0 0 0,1 0 0,-1 0 0,0 0 0,1 0 0,-1 0 0,1-1 0,0 1 0,0 0 0,-1-1 0,1 1 0,0-1 0,0 0 0,4 2 0,9 5 0,0-2 0,0 1 0,0-2 0,1 0 0,27 5 0,-24-7 0,0 2 0,-1 0 0,35 15 0,-48-17 0,-1-1 0,1 1 0,-1 0 0,1 0 0,-1 1 0,0-1 0,0 1 0,-1 0 0,1 0 0,-1 0 0,1 1 0,-2-1 0,1 1 0,0 0 0,-1 0 0,0 0 0,0 0 0,0 0 0,-1 0 0,1 0 0,-1 0 0,-1 1 0,1-1 0,-1 1 0,0-1 0,0 0 0,-1 10 0,-1-6 0,0 0 0,0 0 0,-1-1 0,0 1 0,-1-1 0,0 1 0,0-1 0,-1-1 0,1 1 0,-2-1 0,1 1 0,-1-2 0,0 1 0,-1 0 0,1-1 0,-9 5 0,0-1-105,-1 0 0,0-1 0,0-1 0,-1 0 0,0-2 0,-1 0 0,1-1 0,-1 0 0,0-1 0,-1-2 0,1 0 0,-34 0 0,25-3-6721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52.9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450 4 24575,'7'-4'0,"-8"9"0,-11 14 0,-48 37 0,-69 82 0,77-76-110,8-11-309,2 2 1,-66 109 0,99-144-6408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05.3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10 24575,'0'0'0,"0"0"0,0-1 0,0 1 0,0 0 0,0-1 0,0 1 0,0 0 0,0-1 0,0 1 0,0 0 0,0-1 0,0 1 0,0 0 0,0 0 0,0-1 0,0 1 0,0 0 0,0-1 0,1 1 0,-1 0 0,0 0 0,0-1 0,0 1 0,1 0 0,-1 0 0,0-1 0,0 1 0,0 0 0,1 0 0,-1 0 0,0-1 0,1 1 0,-1 0 0,0 0 0,0 0 0,1 0 0,-1 0 0,1 0 0,11 6 0,12 20 0,9 20 0,-2 2 0,-1 0 0,-4 3 0,-1 0 0,-2 1 0,-3 1 0,17 70 0,-33-103-455,-1 1 0,1 27 0,-4-22-6371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07.9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343 1 24575,'-7'0'0,"0"0"0,-1 1 0,1 0 0,0 1 0,0 0 0,-1 0 0,1 0 0,1 1 0,-1 0 0,0 0 0,1 1 0,-11 7 0,6-2 0,1-1 0,0 2 0,1 0 0,0 0 0,0 0 0,-9 18 0,-4 10 0,3 2 0,1 0 0,-15 51 0,30-84 0,-52 175 0,50-161 0,1 0 0,1 1 0,1-1 0,1 0 0,1 1 0,5 39 0,-4-55 0,0 0 0,1 0 0,0-1 0,0 1 0,1 0 0,0 0 0,0-1 0,0 0 0,0 0 0,1 0 0,0 0 0,0 0 0,0-1 0,1 1 0,-1-1 0,1 0 0,0-1 0,0 1 0,1-1 0,-1 0 0,1 0 0,-1-1 0,1 0 0,0 0 0,0 0 0,0 0 0,0-1 0,0 0 0,0-1 0,1 1 0,-1-1 0,0 0 0,0-1 0,0 1 0,1-1 0,-1 0 0,0-1 0,0 0 0,-1 0 0,1 0 0,0 0 0,8-6 0,-4 0 0,0 0 0,-1-1 0,1 0 0,-2-1 0,0 0 0,0 0 0,0-1 0,-2 0 0,1 0 0,-1-1 0,-1 1 0,0-1 0,-1-1 0,0 1 0,3-19 0,-7 28 0,0 0 0,0 0 0,0 0 0,0 1 0,-1-1 0,1 0 0,-1 0 0,1 1 0,-1-1 0,0 0 0,0 1 0,-1-1 0,1 1 0,0-1 0,-1 1 0,0 0 0,1 0 0,-5-4 0,2 2 0,-1 0 0,0 1 0,0-1 0,0 1 0,0 0 0,-1 1 0,1-1 0,-10-2 0,0 1 0,-1 1 0,0 0 0,0 1 0,0 0 0,-28 2 0,14 5-1365,7 2-5461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10.1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64 24575,'0'-5'0,"0"-1"0,0 1 0,0 0 0,1 0 0,0 0 0,0 0 0,3-9 0,-3 13 0,-1 0 0,1 0 0,0 0 0,0 1 0,-1-1 0,1 0 0,0 0 0,0 0 0,0 0 0,0 1 0,0-1 0,0 1 0,0-1 0,0 1 0,1-1 0,-1 1 0,0-1 0,0 1 0,0 0 0,0 0 0,1-1 0,-1 1 0,0 0 0,0 0 0,1 0 0,-1 1 0,0-1 0,0 0 0,0 0 0,1 1 0,-1-1 0,0 0 0,0 1 0,0-1 0,0 1 0,0 0 0,2 0 0,19 12 0,0 1 0,0 0 0,-1 2 0,-1 0 0,22 23 0,-9-8 0,-5-5 0,-2 1 0,0 1 0,-2 2 0,32 51 0,64 140 0,-118-216 0,12 22-341,1 0 0,2-1-1,24 31 1,-23-37-6485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13.8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 24575,'61'-1'0,"123"3"0,-181-2 0,0 0 0,1 1 0,-1 0 0,0 0 0,0 0 0,0 0 0,0 0 0,0 0 0,-1 1 0,1 0 0,0-1 0,-1 1 0,1 0 0,-1 0 0,1 1 0,-1-1 0,0 0 0,0 1 0,0-1 0,0 1 0,-1 0 0,1 0 0,-1-1 0,1 1 0,-1 0 0,0 0 0,0 0 0,-1 0 0,1 1 0,0 4 0,1 11 0,0 1 0,-2-1 0,0 1 0,-4 20 0,2-1 0,-1 339-179,3-274-1007,0-79-5640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14.2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44 24575,'-5'-5'0,"9"-2"0,8 0 0,13 2 0,8 1 0,3 2 0,0 1 0,0 0 0,-1 1 0,-2 1 0,0-1 0,-7-5 0,-8-2-8191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14.5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128 1 24575,'-1'8'0,"-1"1"0,0-1 0,0 0 0,-1 0 0,0 0 0,-4 9 0,-3 6 0,-16 47 0,12-39 0,2 0 0,1 1 0,2 1 0,1 0 0,-7 66 0,15-87 0,-2 14 0,2 1 0,0-1 0,2 0 0,6 33 0,-6-53 0,-1-1 0,1 0 0,-1 0 0,1 0 0,1 0 0,-1 0 0,1-1 0,0 1 0,0-1 0,0 1 0,7 6 0,-7-9 0,0 0 0,0 0 0,0 0 0,0-1 0,1 1 0,-1-1 0,0 1 0,1-1 0,-1 0 0,1-1 0,-1 1 0,1-1 0,-1 1 0,1-1 0,-1 0 0,1 0 0,-1-1 0,1 1 0,5-2 0,-3 0 0,0 0 0,-1-1 0,1 1 0,-1-1 0,0 0 0,0-1 0,0 1 0,0-1 0,-1 0 0,1 0 0,-1-1 0,0 1 0,0-1 0,-1 0 0,1 0 0,-1 0 0,0 0 0,-1 0 0,1-1 0,-1 0 0,3-11 0,-3 13 0,-1 0 0,0-1 0,0 1 0,0-1 0,0 1 0,-1 0 0,0-1 0,0 1 0,0-1 0,0 1 0,0-1 0,-1 1 0,0-1 0,0 1 0,-1 0 0,1-1 0,-1 1 0,1 0 0,-2 0 0,1 0 0,0 0 0,-1 1 0,1-1 0,-1 1 0,0-1 0,0 1 0,-1 0 0,1 0 0,-6-4 0,6 5-54,0 0-1,0 1 0,0-1 1,-1 1-1,1 0 1,0 0-1,-1 0 0,1 0 1,0 1-1,-1-1 1,1 1-1,-1 0 0,1 0 1,0 0-1,-1 1 0,1-1 1,-1 1-1,1-1 1,0 1-1,-1 0 0,1 1 1,0-1-1,0 0 1,-5 4-1,-15 13-6771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15.1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24575,'4'1'0,"-1"0"0,1 1 0,0-1 0,-1 1 0,1 0 0,-1 0 0,1 0 0,-1 1 0,0-1 0,5 5 0,7 5 0,6 4 0,-1 1 0,0 1 0,-1 1 0,-1 1 0,0 0 0,-2 1 0,0 1 0,-2 1 0,15 29 0,7 26 0,39 126 0,-18-43 0,-34-112-1365,-14-30-5461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17.8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66 219 24575,'20'0'0,"0"1"0,0 1 0,0 1 0,33 8 0,-43-8 0,1 1 0,-1 0 0,0 0 0,0 1 0,0 1 0,-1 0 0,0 0 0,0 1 0,-1 0 0,1 0 0,10 14 0,-7-7 0,-1 0 0,-1 1 0,0 0 0,-2 1 0,1 0 0,-2 0 0,0 1 0,-1 0 0,5 22 0,-11-37 0,1 0 0,-1 0 0,0 0 0,0 0 0,-1 0 0,1 0 0,0 1 0,-1-1 0,1 0 0,-1 0 0,0 0 0,0 0 0,0 0 0,0-1 0,0 1 0,0 0 0,0 0 0,0-1 0,-1 1 0,1 0 0,-1-1 0,1 1 0,-1-1 0,0 0 0,1 0 0,-1 0 0,0 1 0,0-2 0,0 1 0,0 0 0,0 0 0,0-1 0,0 1 0,0-1 0,0 1 0,0-1 0,-4 0 0,-4 2 0,0-1 0,0-1 0,0 0 0,0 0 0,0-1 0,-17-3 0,9-1 0,1-1 0,-1-1 0,1 0 0,1-1 0,-20-13 0,28 16 0,1 0 0,-1 0 0,1-1 0,0 0 0,0 0 0,1 0 0,0-1 0,0 0 0,1 0 0,-1-1 0,2 0 0,-7-12 0,10 16 0,0 1 0,0-1 0,0 1 0,1-1 0,-1 1 0,1-1 0,0 0 0,0 1 0,0-1 0,0 1 0,1-1 0,0 0 0,-1 1 0,1-1 0,1 1 0,-1 0 0,0-1 0,1 1 0,0 0 0,0 0 0,0 0 0,3-5 0,5-3 0,1 1 0,0 0 0,1 1 0,18-12 0,-18 13 0,0-1 0,0 0 0,16-18 0,-23 21 0,-1 0 0,0 0 0,-1 0 0,1-1 0,-1 0 0,-1 0 0,1 0 0,-1 0 0,0 0 0,-1 0 0,0 0 0,0-1 0,0-8 0,-1 12 0,0 1 0,0-1 0,0 0 0,0 1 0,-1-1 0,0 1 0,1 0 0,-1-1 0,0 1 0,-1-1 0,1 1 0,-1 0 0,1 0 0,-1 0 0,0 0 0,0 0 0,-1 0 0,1 1 0,0-1 0,-1 1 0,1-1 0,-1 1 0,0 0 0,0 0 0,0 0 0,0 0 0,0 1 0,-6-3 0,-3 1 0,1 1 0,-1 0 0,0 0 0,0 1 0,0 0 0,-1 1 0,1 1 0,0 0 0,-20 4 0,29-4 0,0 0 0,0-1 0,0 1 0,0 0 0,0 0 0,1 1 0,-1-1 0,0 1 0,0-1 0,1 1 0,-1 0 0,1 0 0,0 0 0,-1 0 0,1 0 0,0 1 0,0-1 0,0 1 0,1-1 0,-1 1 0,1 0 0,-1-1 0,1 1 0,0 0 0,0 0 0,0 0 0,0 0 0,1 0 0,-1 0 0,1 0 0,0 0 0,0 1 0,0-1 0,0 0 0,1 0 0,-1 0 0,1 0 0,-1 0 0,1 0 0,0 0 0,0 0 0,2 3 0,5 10-144,0 0 1,0 0-1,2-1 0,0 0 0,23 25 1,-27-32-360,11 13-6323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18.2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207 131 24575,'-3'2'0,"0"0"0,1 0 0,-1 0 0,1 0 0,0 1 0,-1-1 0,1 1 0,0-1 0,1 1 0,-1 0 0,0 0 0,1 0 0,0 0 0,-1 0 0,0 4 0,-2 3 0,0-2 0,-2 3 0,0 0 0,1 0 0,0 1 0,1-1 0,-4 21 0,8-29 0,-1 0 0,1 0 0,0 0 0,0 0 0,0 0 0,1 0 0,-1 0 0,1 0 0,-1-1 0,1 1 0,0 0 0,0 0 0,0 0 0,1-1 0,-1 1 0,1-1 0,-1 1 0,1-1 0,0 1 0,0-1 0,0 0 0,0 0 0,0 0 0,1 0 0,-1 0 0,1-1 0,-1 1 0,1-1 0,3 2 0,-1 0 0,0-1 0,0 1 0,0-1 0,0 0 0,0-1 0,1 1 0,-1-1 0,1 0 0,-1-1 0,1 1 0,-1-1 0,1 0 0,-1 0 0,1-1 0,0 0 0,-1 0 0,0 0 0,1 0 0,-1-1 0,0 0 0,0 0 0,0-1 0,0 1 0,0-1 0,0 0 0,-1 0 0,7-6 0,-2 0 0,-1 0 0,0-1 0,0 0 0,-1-1 0,0 0 0,0 0 0,-2 0 0,1-1 0,-1 1 0,6-25 0,-9 31 0,0-1 0,-1 1 0,0-1 0,0 1 0,0-1 0,0 1 0,-1-1 0,0 1 0,0-1 0,0 0 0,-1 1 0,0-1 0,0 1 0,-1-1 0,1 1 0,-1 0 0,0 0 0,0-1 0,-1 1 0,0 1 0,0-1 0,0 0 0,0 1 0,-1-1 0,1 1 0,-1 0 0,0 0 0,-1 1 0,1-1 0,-1 1 0,1 0 0,-1 0 0,0 0 0,0 1 0,0 0 0,-1 0 0,-6-2 0,-8-2 0,0 0 0,0 1 0,-1 2 0,0 0 0,0 1 0,0 1 0,0 1 0,0 0 0,0 2 0,-34 7 0,50-8-170,1 1-1,-1-1 0,0 1 1,1 0-1,0 1 0,-1-1 1,-4 5-1,-5 5-6655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18.5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24575,'5'0'0,"2"5"0,5 1 0,1 6 0,2 11 0,0 6 0,2 4 0,3 7 0,-1 2 0,0-2 0,4-2 0,-4-2 0,2-2 0,1-2 0,-2-1 0,-6-6-8191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53.7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643 28 24575,'-17'1'0,"1"1"0,0 1 0,-1 0 0,1 1 0,0 0 0,1 2 0,-1 0 0,1 0 0,0 2 0,1 0 0,0 0 0,-24 20 0,21-15 0,0 1 0,1 1 0,1 1 0,1 0 0,0 1 0,2 1 0,-1 0 0,2 0 0,-12 27 0,18-34 0,1-1 0,1 1 0,-1 0 0,2 0 0,0 1 0,0-1 0,1 0 0,0 1 0,1-1 0,0 1 0,3 17 0,-2-25 0,0 1 0,1 0 0,-1-1 0,1 1 0,0-1 0,0 0 0,1 0 0,-1 1 0,1-1 0,0-1 0,0 1 0,0 0 0,0-1 0,1 0 0,0 1 0,-1-2 0,1 1 0,0 0 0,0-1 0,1 1 0,-1-1 0,0 0 0,1-1 0,0 1 0,-1-1 0,1 0 0,0 0 0,-1 0 0,7-1 0,-3 1 0,0-1 0,0 0 0,0 0 0,0-1 0,0 0 0,0-1 0,-1 0 0,1 0 0,-1 0 0,1-1 0,-1 0 0,8-5 0,-3 1 0,0-1 0,-1 0 0,0-1 0,-1-1 0,0 1 0,13-17 0,-6 5 0,-2-1 0,0 0 0,-2-2 0,0 1 0,-2-2 0,15-43 0,-23 57 0,0 1 0,-1-1 0,0 1 0,0-1 0,-2 0 0,1 0 0,-1 1 0,0-1 0,-1 0 0,-5-20 0,5 26 0,-1-1 0,-1 0 0,1 0 0,-1 1 0,0 0 0,0-1 0,-1 1 0,0 0 0,1 1 0,-2-1 0,1 1 0,0 0 0,-1 0 0,0 0 0,0 0 0,0 1 0,0 0 0,-1 0 0,1 0 0,-11-3 0,14 5 0,1 0 0,-1 0 0,0 1 0,0-1 0,0 0 0,0 1 0,0-1 0,0 1 0,0 0 0,0 0 0,0-1 0,0 1 0,0 1 0,0-1 0,0 0 0,0 0 0,0 1 0,0-1 0,0 1 0,0-1 0,0 1 0,1 0 0,-1 0 0,0 0 0,0 0 0,1 0 0,-3 2 0,3-1 0,0 0 0,0 1 0,1-1 0,-1 0 0,0 1 0,1-1 0,0 1 0,-1-1 0,1 0 0,0 1 0,0-1 0,0 1 0,1-1 0,-1 1 0,1-1 0,-1 1 0,1-1 0,0 0 0,0 1 0,0-1 0,2 3 0,14 27 0,1-2 0,1-1 0,2 0 0,38 40 0,-7-7 0,-16-17 0,-2 1 0,-2 2 0,31 63 0,-54-94 0,-1 1 0,-1 1 0,-1-1 0,0 1 0,-1 0 0,-1 1 0,-1-1 0,-1 1 0,-1-1 0,0 1 0,-1 0 0,-2-1 0,-3 23 0,2-30 0,-1 0 0,-1-1 0,1 1 0,-2-1 0,0 0 0,0-1 0,-1 1 0,0-1 0,0-1 0,-1 1 0,-1-2 0,0 1 0,0-1 0,0 0 0,-1-1 0,0 0 0,-14 7 0,-14 6 0,-1-2 0,0-1 0,-66 17 0,25-14 64,-111 13-1,-61 14-1555,224-38-5334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19.2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88 228 24575,'0'3'0,"1"1"0,-1-1 0,1 1 0,0 0 0,1-1 0,-1 0 0,1 1 0,-1-1 0,1 0 0,0 0 0,0 0 0,0 0 0,6 5 0,43 41 0,-12-14 0,-31-25 0,0 1 0,-1-1 0,0 1 0,0 0 0,-1 1 0,-1-1 0,0 1 0,4 14 0,-8-23 0,0 0 0,0 0 0,0 0 0,-1 0 0,1 0 0,-1 0 0,0 1 0,0-1 0,0 0 0,0 0 0,0 0 0,-1 1 0,1-1 0,-1 0 0,0 0 0,0 0 0,0 0 0,-1 0 0,1 0 0,-1 0 0,1-1 0,-1 1 0,0 0 0,0-1 0,0 0 0,0 1 0,-1-1 0,1 0 0,-1 0 0,1 0 0,-1 0 0,0-1 0,0 1 0,1-1 0,-1 0 0,0 1 0,-5 0 0,2-1 0,0 0 0,0 0 0,0-1 0,0 1 0,0-1 0,0-1 0,0 1 0,0-1 0,0 0 0,0 0 0,0-1 0,0 0 0,0 0 0,1 0 0,-1-1 0,1 0 0,0 0 0,-9-6 0,6 2 0,-1 1 0,1-1 0,1 0 0,-1-1 0,1 0 0,0 0 0,1 0 0,0-1 0,-9-18 0,14 25 0,0 0 0,0 0 0,1-1 0,-1 1 0,0 0 0,1-1 0,0 1 0,-1-1 0,1 1 0,0-1 0,0 1 0,0-1 0,1 1 0,-1 0 0,1-1 0,-1 1 0,1-1 0,0 1 0,0 0 0,0 0 0,0-1 0,0 1 0,0 0 0,1 0 0,-1 0 0,4-3 0,3-3 0,1 0 0,0 1 0,1 0 0,17-9 0,23-18 0,-43 27 0,0 0 0,-1 0 0,0-1 0,0 0 0,0 0 0,-1 0 0,-1-1 0,1 0 0,-1 0 0,-1 0 0,3-11 0,-5 15 0,0 0 0,-1-1 0,0 1 0,0 0 0,0 0 0,0-1 0,-1 1 0,0 0 0,0 0 0,-1 0 0,1 0 0,-1 0 0,0 0 0,-1 0 0,1 0 0,-1 1 0,0-1 0,0 1 0,0 0 0,-1 0 0,-6-7 0,0 1 0,0 0 0,0 1 0,-1 0 0,-1 1 0,1 0 0,-1 0 0,-1 2 0,-25-12 0,37 18 0,-1 0 0,1 0 0,0 0 0,0 0 0,0 0 0,-1 0 0,1 0 0,0 0 0,0 0 0,0 1 0,0-1 0,-1 1 0,1-1 0,0 0 0,0 1 0,0 0 0,0-1 0,0 1 0,0 0 0,0-1 0,0 1 0,0 0 0,1 0 0,-1 0 0,0 0 0,0 0 0,1 0 0,-1 0 0,0 0 0,1 0 0,-1 0 0,1 0 0,0 0 0,-1 0 0,1 1 0,0-1 0,-1 2 0,-2 48 0,5-31-341,1 0 0,0 0-1,11 31 1,-3-20-6485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19.7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85 170 24575,'1'-1'0,"-1"1"0,0-1 0,0 1 0,0-1 0,0 1 0,0 0 0,-1-1 0,1 1 0,0-1 0,0 1 0,0 0 0,0-1 0,0 1 0,0 0 0,-1-1 0,1 1 0,0-1 0,0 1 0,0 0 0,-1 0 0,1-1 0,0 1 0,-1 0 0,1-1 0,0 1 0,-1 0 0,1 0 0,0 0 0,-1-1 0,1 1 0,0 0 0,-1 0 0,1 0 0,-1 0 0,0-1 0,-17 6 0,-15 17 0,30-19 0,1-1 0,-1 1 0,1 1 0,0-1 0,0 0 0,0 1 0,0-1 0,1 1 0,0-1 0,-1 1 0,1 0 0,0-1 0,1 1 0,-1 0 0,1 0 0,-1 0 0,1 0 0,0-1 0,1 1 0,-1 0 0,1 0 0,0 0 0,-1 0 0,2-1 0,-1 1 0,0-1 0,1 1 0,0-1 0,-1 1 0,1-1 0,1 0 0,-1 0 0,0 0 0,6 6 0,-4-6 0,-1 0 0,0 0 0,1 0 0,0 0 0,0-1 0,0 1 0,0-1 0,0 0 0,0 0 0,0-1 0,1 1 0,-1-1 0,1 0 0,-1 0 0,1 0 0,-1-1 0,1 0 0,-1 1 0,1-2 0,0 1 0,-1 0 0,1-1 0,-1 0 0,1 0 0,-1-1 0,0 1 0,1-1 0,-1 0 0,5-2 0,-5 0 0,1 0 0,-1-1 0,0 1 0,0-1 0,0 0 0,0 0 0,-1 0 0,0 0 0,0 0 0,0-1 0,-1 0 0,0 1 0,0-1 0,0 0 0,-1 0 0,0 0 0,1-9 0,0 0 0,-1-1 0,-1 0 0,0 1 0,-1-1 0,-5-26 0,3 34 0,0 0 0,0 0 0,0 1 0,-1 0 0,0-1 0,-1 1 0,0 1 0,-9-11 0,12 14 0,0 1 0,0-1 0,0 1 0,0 0 0,0-1 0,-1 1 0,1 0 0,-1 0 0,0 1 0,0-1 0,1 1 0,-1-1 0,0 1 0,0 0 0,0 0 0,-1 0 0,1 1 0,0-1 0,0 1 0,0-1 0,0 1 0,-1 0 0,1 0 0,-4 1 0,6 0 0,-1-1 0,0 1 0,1 0 0,-1 0 0,0 0 0,1 0 0,-1 0 0,1 0 0,-1 0 0,1 0 0,0 0 0,0 1 0,-1-1 0,1 1 0,0-1 0,0 1 0,0-1 0,0 1 0,1 0 0,-1-1 0,0 1 0,0 2 0,1 0 0,-1 0 0,1 0 0,0 0 0,0 0 0,0 0 0,1 1 0,-1-1 0,1 0 0,2 6 0,3 7 0,1 0 0,1-1 0,13 22 0,-20-37 0,14 21 0,1-1 0,1-1 0,1-1 0,41 34 0,-34-31 0,0 2 0,29 34 0,-47-49 0,-1 0 0,-1-1 0,1 2 0,-1-1 0,-1 1 0,1 0 0,-2 0 0,1 0 0,-2 0 0,1 1 0,1 16 0,-4-23 0,0-1 0,0 1 0,0-1 0,0 1 0,-1-1 0,1 0 0,-1 1 0,0-1 0,0 0 0,0 1 0,-1-1 0,1 0 0,-1 0 0,1 0 0,-1 0 0,0 0 0,0-1 0,-5 5 0,2-2 0,-1 0 0,0-1 0,0 0 0,0-1 0,0 1 0,-1-1 0,1 0 0,-13 3 0,-6 0 0,0-1 0,-1-1 0,1-1 0,-29-1 0,44-2-109,4 1-6,-1-1 1,1 0 0,-1 0 0,1 0 0,-1-1 0,1 0 0,-1 0-1,1-1 1,0 0 0,-10-4 0,-4-8-6712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22.7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1 128 24575,'2'-2'0,"1"0"0,0 0 0,0 0 0,-1 0 0,1 0 0,-1 0 0,0-1 0,1 1 0,-1-1 0,2-3 0,9-9 0,-2 6 0,0 0 0,2 0 0,-1 1 0,1 1 0,0 0 0,0 0 0,1 2 0,0 0 0,28-7 0,-32 10 0,1 0 0,0 1 0,0 0 0,0 1 0,0 0 0,0 1 0,0 0 0,0 0 0,-1 1 0,1 1 0,0 0 0,-1 0 0,0 1 0,11 6 0,25 19-15,-34-21-178,-1 0 0,1-1 0,0 0 0,1-1 1,0-1-1,14 5 0,-7-7-6633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23.0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24575,'30'0'0,"-4"-1"0,49 6 0,-65-3 0,0 0 0,-1 1 0,1 0 0,-1 0 0,1 1 0,-1 0 0,0 1 0,11 7 0,24 17 0,95 44 0,-136-72 0,0 1 0,0-1 0,0 1 0,0 0 0,0 0 0,-1 0 0,1 0 0,-1 0 0,1 1 0,-1-1 0,0 1 0,0-1 0,0 1 0,0 0 0,-1 0 0,1 0 0,-1 0 0,1 0 0,-1 0 0,0 0 0,0 1 0,-1-1 0,1 0 0,-1 1 0,1-1 0,-1 0 0,0 1 0,0-1 0,-1 0 0,1 1 0,-1-1 0,0 0 0,1 1 0,-1-1 0,-1 0 0,1 0 0,0 0 0,-3 3 0,0 3 0,0-1 0,-1 0 0,0 0 0,0-1 0,-1 0 0,0 0 0,-1 0 0,1 0 0,-1-1 0,0 0 0,-1-1 0,1 1 0,-10 3 0,-2 0-273,-1-2 0,0 0 0,0-1 0,-35 5 0,26-8-6553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32.9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24575,'2'32'0,"1"-1"0,8 35 0,-5-32 0,3 54 0,-7-6 0,14 96 0,-3-44-1365,-12-108-5461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35.8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9 175 24575,'-5'19'0,"4"-18"0,1-1 0,0 1 0,-1 0 0,1 0 0,0-1 0,-1 1 0,1 0 0,0 0 0,0-1 0,0 1 0,0 0 0,0 0 0,0 0 0,0-1 0,0 1 0,0 0 0,0 0 0,0 0 0,1-1 0,-1 1 0,0 0 0,0 0 0,1-1 0,-1 1 0,1 0 0,-1-1 0,1 1 0,-1 0 0,1-1 0,-1 1 0,1-1 0,-1 1 0,1-1 0,0 1 0,-1-1 0,1 1 0,0-1 0,-1 0 0,1 1 0,1 0 0,22 17 0,-10-9 0,0 1 0,-1 1 0,0 0 0,-1 1 0,-1 0 0,0 1 0,19 28 0,105 235 0,-131-266 0,-1-1 0,0 1 0,0-1 0,2 19 0,-5-27 0,0 0 0,1 0 0,-1 1 0,0-1 0,0 0 0,0 1 0,0-1 0,0 0 0,0 1 0,0-1 0,0 0 0,-1 1 0,1-1 0,0 0 0,-1 0 0,1 1 0,-1-1 0,0 0 0,1 0 0,-1 0 0,0 0 0,0 0 0,1 0 0,-1 0 0,0 0 0,0 0 0,0 0 0,0 0 0,0 0 0,0-1 0,-1 1 0,1 0 0,0-1 0,0 1 0,0-1 0,-1 1 0,1-1 0,0 0 0,-1 0 0,1 1 0,0-1 0,-1 0 0,1 0 0,0 0 0,-1 0 0,-1-1 0,-7-1 0,-1-1 0,1 0 0,0-1 0,0 0 0,0 0 0,1-1 0,0-1 0,0 1 0,0-1 0,0-1 0,1 0 0,0 0 0,1 0 0,-11-14 0,12 14 0,0 0 0,0-1 0,1 0 0,0 0 0,0 0 0,1-1 0,0 1 0,1-1 0,0 0 0,0 0 0,1 0 0,0-1 0,1 1 0,0 0 0,0-1 0,1-15 0,1 21 0,0 0 0,-1 1 0,1-1 0,1 1 0,-1-1 0,1 1 0,-1 0 0,1-1 0,0 1 0,0 0 0,0 0 0,1 0 0,-1 0 0,1 1 0,5-5 0,1 0 0,1 1 0,0 0 0,19-8 0,26-15 0,-52 27 0,0 0 0,0-1 0,0 0 0,0 1 0,-1-1 0,1 0 0,-1 0 0,0-1 0,0 1 0,0 0 0,0-1 0,-1 1 0,3-7 0,-1-4 0,0-1 0,-1 1 0,0 0 0,-2-1 0,1 1 0,-2-1 0,0 0 0,-1 1 0,0 0 0,-1-1 0,-8-22 0,9 29 0,-1 1 0,0 0 0,0 0 0,0 1 0,-1-1 0,0 1 0,-1-1 0,1 1 0,-1 1 0,0-1 0,-1 1 0,1-1 0,-1 2 0,0-1 0,-1 1 0,1-1 0,-1 2 0,1-1 0,-1 1 0,0 0 0,0 0 0,-1 1 0,-12-3 0,17 5 3,1 0 0,0 0 0,0 0 0,0 0 0,0 0 0,0 0 0,0 0 0,0 1 0,0-1 0,0 1 0,0 0 0,0-1 0,0 1 0,0 0 0,0 0 0,0 0 0,1 1 0,-1-1 0,0 0 0,1 0 0,-1 1 0,1-1 0,0 1 0,-1 0 0,1-1 0,0 1 0,0 0 0,0 0 0,0 0 0,0 0 0,0 0 0,1 0 0,-1 0 0,1 0 0,-1 0 0,1 0 0,0 0 0,0 0 0,0 3 0,-1 8-300,1 0 0,0 0 0,1 0 0,5 24 0,0-9-6529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36.3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166 39 24575,'0'-3'0,"0"1"0,0 0 0,0-1 0,0 1 0,-1 0 0,1-1 0,-1 1 0,0 0 0,1-1 0,-1 1 0,-2-3 0,3 5 0,0-1 0,-1 1 0,1-1 0,-1 1 0,1-1 0,-1 1 0,0-1 0,1 1 0,-1-1 0,1 1 0,-1 0 0,0-1 0,1 1 0,-1 0 0,0-1 0,1 1 0,-1 0 0,0 0 0,0 0 0,1 0 0,-1 0 0,0 0 0,1 0 0,-2 0 0,-1 1 0,0 0 0,1 0 0,-1 0 0,0 0 0,1 1 0,-1-1 0,1 1 0,-1 0 0,1 0 0,0 0 0,-1 0 0,1 0 0,0 0 0,1 0 0,-4 6 0,-6 8 0,2 1 0,0 1 0,1 0 0,0 0 0,2 1 0,0-1 0,-5 34 0,-8 140 0,15-124 0,-1-37-1365,-1-5-5461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38.2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79 24575,'19'1'0,"0"1"0,-1 1 0,23 6 0,45 5 0,-66-12 0,1-1 0,0-2 0,0 0 0,23-4 0,-38 4 0,-1 0 0,0-1 0,0 1 0,1-1 0,-1 0 0,0-1 0,-1 1 0,1-1 0,0 0 0,-1 0 0,1 0 0,-1-1 0,0 0 0,0 1 0,0-1 0,-1-1 0,0 1 0,1-1 0,-2 1 0,1-1 0,2-5 0,-4 9 0,-1 1 0,0-1 0,1 0 0,-1 0 0,0 1 0,1-1 0,-1 0 0,0 0 0,0 0 0,0 1 0,0-1 0,0 0 0,0 0 0,0 0 0,0 1 0,0-1 0,0 0 0,0 0 0,0 0 0,0 1 0,-1-1 0,1 0 0,0 0 0,-1 1 0,1-1 0,0 0 0,-1 1 0,1-1 0,-1 0 0,1 1 0,-1-1 0,0 0 0,1 1 0,-1-1 0,0 1 0,1 0 0,-1-1 0,0 1 0,1-1 0,-1 1 0,0 0 0,0-1 0,1 1 0,-1 0 0,0 0 0,0 0 0,0 0 0,1 0 0,-1 0 0,0 0 0,0 0 0,0 0 0,0 0 0,1 0 0,-3 1 0,-46 7 0,49-8 0,-17 5 0,0 1 0,1 0 0,-1 1 0,2 0 0,-1 2 0,1 0 0,0 0 0,-23 21 0,31-23 0,-1 0 0,1 1 0,1-1 0,-1 1 0,1 1 0,1-1 0,0 1 0,0 0 0,0 0 0,1 1 0,1-1 0,-1 1 0,2 0 0,-1 0 0,1 0 0,0 13 0,1-4 0,-1 0 0,1-1 0,0 0 0,2 1 0,0-1 0,1 0 0,1 1 0,0-1 0,8 20 0,-9-34 0,0-1 0,0 0 0,0 0 0,1 0 0,-1 0 0,1 0 0,0-1 0,0 1 0,0-1 0,0 0 0,0 0 0,0 0 0,1 0 0,-1 0 0,1-1 0,-1 1 0,1-1 0,-1 0 0,1 0 0,0 0 0,6 0 0,10 0 0,1 0 0,40-3 0,-5 0 0,-52 1 0,0 1 0,0 1 0,-1-1 0,1 1 0,0-1 0,0 1 0,0 0 0,-1 0 0,1 1 0,-1-1 0,1 1 0,-1 0 0,1 0 0,-1 0 0,0 0 0,0 1 0,0-1 0,0 1 0,-1-1 0,1 1 0,-1 0 0,1 0 0,-1 1 0,2 3 0,-1 2 0,0 0 0,0 1 0,-1-1 0,0 1 0,-1 0 0,0-1 0,-1 1 0,0 14 0,-1-11 0,0-1 0,-1 1 0,0-1 0,0 1 0,-2-1 0,1 1 0,-2-1 0,1-1 0,-2 1 0,-12 19 0,15-25 0,0-1 0,-1 0 0,0-1 0,0 1 0,-1-1 0,1 0 0,-1 0 0,0 0 0,0 0 0,0-1 0,-1 0 0,1 0 0,-1 0 0,1-1 0,-1 0 0,0 0 0,0-1 0,0 1 0,0-1 0,0 0 0,0-1 0,-1 1 0,1-1 0,-9-2 0,12 2-57,0-1 0,0 0 1,0 0-1,0-1 0,0 1 0,0-1 0,0 1 0,0-1 0,0 0 0,1 0 0,-1 0 1,1 0-1,-1-1 0,1 1 0,0-1 0,0 1 0,0-1 0,0 0 0,1 0 1,-1 0-1,1 0 0,-1 0 0,0-4 0,-6-19-6769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38.8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 24575,'1'-1'0,"-1"1"0,0-1 0,0 0 0,1 1 0,-1-1 0,0 1 0,1-1 0,-1 0 0,0 1 0,1-1 0,-1 1 0,1-1 0,-1 1 0,1 0 0,-1-1 0,1 1 0,-1-1 0,1 1 0,0 0 0,-1-1 0,1 1 0,-1 0 0,1 0 0,0 0 0,-1-1 0,1 1 0,0 0 0,-1 0 0,1 0 0,0 0 0,-1 0 0,1 0 0,0 0 0,-1 0 0,1 1 0,0-1 0,-1 0 0,1 0 0,0 0 0,-1 1 0,1-1 0,0 1 0,31 10 0,-13-3 0,-1 2 0,-1 1 0,1 0 0,-2 1 0,1 0 0,-2 2 0,0 0 0,0 1 0,14 20 0,5 9 0,-3 2 0,30 60 0,-54-93-273,-1 0 0,-1 0 0,0 1 0,5 21 0,-5-9-6553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47.6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45 24575,'0'-2'0,"0"0"0,0 0 0,0 0 0,0 0 0,0 0 0,0 0 0,1 0 0,-1 0 0,1 0 0,0 0 0,-1 0 0,1 0 0,0 1 0,0-1 0,0 0 0,0 0 0,0 1 0,1-1 0,1-1 0,-2 2 0,0 0 0,1 1 0,-1-1 0,1 0 0,-1 1 0,1-1 0,-1 1 0,1 0 0,-1 0 0,1-1 0,-1 1 0,1 0 0,-1 0 0,1 0 0,0 1 0,-1-1 0,1 0 0,-1 0 0,3 2 0,1 0 0,0 0 0,0 0 0,0 0 0,-1 1 0,1 0 0,-1 0 0,0 1 0,1-1 0,-1 1 0,-1 0 0,1 0 0,-1 0 0,5 6 0,44 75 0,-27-47 0,-1 2 0,-3 0 0,23 57 0,-43-95-97,0 1-1,-1-1 1,1 1-1,0 0 1,-1-1-1,1 1 1,-1 0-1,0-1 1,0 1-1,0 0 1,0 0-1,-1-1 0,0 6 1,-6 5-6729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54.4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24575,'8'1'0,"0"1"0,0 0 0,0 1 0,0 0 0,14 8 0,-7-4 0,14 5 0,-1 1 0,0 2 0,-1 0 0,29 23 0,-16-7 0,-1 2 0,-2 1 0,44 52 0,9 28 0,63 74 0,-133-168-106,20 26 337,-39-45-294,0 1 1,0 0 0,0 0 0,0 0 0,0 0 0,-1 0 0,1 0 0,0 0 0,-1 0 0,0 0 0,1 0 0,-1 0 0,0 0 0,0 0 0,0 0-1,0 0 1,-1 0 0,1 1 0,-1-1 0,1 0 0,-1 0 0,1 0 0,-3 3 0,-8 11-6764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50.2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219 145 24575,'2'-3'0,"-1"1"0,1-1 0,0 1 0,0-1 0,0 1 0,1 0 0,-1 0 0,1 0 0,-1 0 0,1 0 0,4-2 0,11-9 0,-14 9 0,34-41 0,-37 43 0,1 1 0,-1 0 0,0-1 0,0 0 0,0 1 0,0-1 0,0 0 0,0 1 0,0-1 0,-1 0 0,1 0 0,-1 1 0,1-1 0,-1 0 0,0 0 0,0 0 0,0 0 0,0 0 0,0 0 0,0 0 0,0 0 0,0 1 0,-1-1 0,0-3 0,0 4 0,-1 0 0,1 0 0,0 1 0,0-1 0,0 0 0,-1 1 0,1 0 0,0-1 0,-1 1 0,1 0 0,0-1 0,0 1 0,-1 0 0,1 0 0,-1 0 0,1 0 0,0 0 0,-1 0 0,1 1 0,0-1 0,0 0 0,-1 1 0,1-1 0,0 1 0,-2 0 0,-35 17 0,34-16 0,-13 8 0,1 1 0,0 0 0,1 2 0,0-1 0,1 2 0,1 0 0,0 0 0,1 1 0,0 1 0,2 0 0,-1 0 0,2 1 0,0 1 0,-8 23 0,7-12 0,1 0 0,2 0 0,1 0 0,1 1 0,1 0 0,2 0 0,1 0 0,4 48 0,-2-71 0,1-1 0,0 1 0,0-1 0,1 0 0,-1 0 0,1 0 0,1 0 0,-1 0 0,1 0 0,0-1 0,0 0 0,1 0 0,-1 0 0,1 0 0,0-1 0,0 0 0,1 0 0,-1 0 0,1-1 0,11 5 0,-4-1 0,1-1 0,0-1 0,1 0 0,-1-1 0,1 0 0,0-1 0,0-1 0,19 0 0,-31-1 0,0-1 0,0-1 0,1 1 0,-1 0 0,0-1 0,0 0 0,0 1 0,0-1 0,0-1 0,3 0 0,-5 1 0,0 1 0,0-1 0,0 0 0,0 0 0,0 1 0,0-1 0,0 0 0,-1 0 0,1 0 0,0 0 0,0 0 0,-1 0 0,1 0 0,-1 0 0,1 0 0,-1 0 0,1-1 0,-1 1 0,0-1 0,0-1 0,0 0 0,0 0 0,-1-1 0,1 1 0,-1 0 0,0 0 0,0 1 0,0-1 0,0 0 0,0 0 0,-1 0 0,0 1 0,1-1 0,-1 1 0,0-1 0,0 1 0,0 0 0,-4-4 0,-5-4-151,-1 1-1,-1 0 0,1 0 0,-1 1 1,-1 1-1,1 0 0,-1 1 1,-26-8-1,14 4-6674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57.4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120 309 24575,'11'1'0,"1"0"0,-1 1 0,0 1 0,0-1 0,0 2 0,0 0 0,-1 0 0,0 1 0,1 0 0,-2 0 0,1 1 0,-1 1 0,1 0 0,-2 0 0,1 1 0,-1 0 0,0 0 0,-1 1 0,0 0 0,8 14 0,-1-2 0,-1 1 0,-1 1 0,-2 0 0,0 0 0,-1 1 0,-1 0 0,-2 1 0,6 31 0,-10-43 0,0 1 0,-1-1 0,0 1 0,-1-1 0,-1 1 0,-3 22 0,3-33 0,-1 1 0,1 0 0,0-1 0,-1 1 0,0-1 0,0 1 0,0-1 0,0 0 0,-1 0 0,1 0 0,-1 0 0,0 0 0,0-1 0,0 1 0,0-1 0,0 0 0,0 0 0,-1 0 0,1 0 0,-1 0 0,1-1 0,-1 0 0,0 0 0,1 0 0,-1 0 0,0 0 0,-5 0 0,-13 2 0,-1-1 0,0-1 0,0 0 0,-36-6 0,50 4 0,0 0 0,1-1 0,-1 0 0,0 0 0,1-1 0,0 0 0,0-1 0,0 0 0,0 0 0,1-1 0,-1 0 0,1 0 0,0-1 0,-10-10 0,8 6 0,1-1 0,0 0 0,1 0 0,0-1 0,-8-18 0,14 27 0,0 1 0,0-1 0,0 0 0,0 0 0,1 0 0,-1 0 0,1 0 0,-1 1 0,1-1 0,0 0 0,0 0 0,0 0 0,1 0 0,-1 0 0,1 0 0,-1 0 0,1 0 0,0 1 0,0-1 0,0 0 0,1 0 0,-1 1 0,1-1 0,-1 1 0,1 0 0,0-1 0,0 1 0,0 0 0,0 0 0,4-3 0,11-5 0,1 0 0,0 1 0,1 1 0,-1 0 0,26-5 0,-25 7 0,0 0 0,0-1 0,0-1 0,-1-1 0,26-16 0,-33 16 0,1 0 0,-1-1 0,0 0 0,-1-1 0,0 0 0,-1-1 0,0 0 0,-1 0 0,11-23 0,-16 28 0,0 0 0,0-1 0,-1 1 0,0-1 0,-1 0 0,1 1 0,-2-1 0,1 0 0,-1 0 0,0 0 0,-1 0 0,0 1 0,0-1 0,0 0 0,-1 1 0,0-1 0,-1 1 0,0-1 0,-6-11 0,-4-4 0,-1 1 0,0 0 0,-2 1 0,-20-21 0,28 33 0,-1 1 0,0 0 0,0 0 0,-1 1 0,0 0 0,0 1 0,0 0 0,-1 1 0,0 0 0,0 0 0,-16-3 0,24 7 0,-1 0 0,1 1 0,0-1 0,-1 1 0,1 0 0,-1 0 0,1 0 0,-1 0 0,1 1 0,0-1 0,-1 1 0,1 0 0,0 0 0,-1 0 0,1 0 0,0 1 0,0-1 0,0 1 0,0 0 0,-3 2 0,3 0 0,-1 0 0,0 1 0,1-1 0,0 1 0,0-1 0,0 1 0,0 0 0,1 0 0,0 1 0,0-1 0,-2 7 0,-1 13 0,1 0 0,1 0 0,1 0 0,2 31 0,0-56 0,5 196-1365,-5-170-5461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57.8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 24575,'2'0'0,"0"0"0,0 0 0,1-1 0,-1 2 0,0-1 0,0 0 0,0 0 0,0 1 0,0-1 0,0 1 0,0 0 0,0-1 0,0 1 0,0 0 0,0 0 0,0 0 0,-1 0 0,1 1 0,0-1 0,-1 1 0,1-1 0,-1 1 0,1-1 0,-1 1 0,0 0 0,0-1 0,1 1 0,-1 0 0,-1 0 0,1 0 0,0 0 0,0 0 0,-1 0 0,1 0 0,-1 0 0,1 0 0,-1 0 0,0 0 0,0 1 0,0-1 0,0 0 0,-1 3 0,-2 11 0,0-1 0,0 0 0,-2 0 0,-10 26 0,5-15 0,6-16 0,1 1 0,1-1 0,0 1 0,0 0 0,1 0 0,0 0 0,1 0 0,1 0 0,-1 0 0,2 0 0,3 17 0,-3-22 0,0-1 0,0 0 0,0 0 0,0 0 0,1 0 0,0 0 0,0 0 0,0-1 0,1 1 0,0-1 0,-1 0 0,1 0 0,1-1 0,-1 1 0,0-1 0,1 0 0,0 0 0,0 0 0,0-1 0,0 1 0,0-1 0,0-1 0,1 1 0,7 1 0,-1-1 0,-1 0 0,1-1 0,0 0 0,0-1 0,0 0 0,-1-1 0,1-1 0,0 0 0,-1 0 0,1-1 0,-1 0 0,0-1 0,14-6 0,-20 7 0,1-1 0,-1 1 0,0-1 0,0 0 0,0 0 0,0-1 0,-1 1 0,1-1 0,-1 0 0,-1 0 0,1-1 0,-1 1 0,0-1 0,0 1 0,0-1 0,-1 0 0,0 0 0,0 0 0,0-1 0,-1 1 0,0 0 0,0-1 0,-1 1 0,0-1 0,-1-11 0,0 11 0,0 1 0,-1 0 0,0-1 0,0 1 0,0 0 0,-1 0 0,0 0 0,0 0 0,-1 1 0,1-1 0,-1 1 0,0 0 0,-1 0 0,1 0 0,-10-7 0,-9-6 0,0 1 0,-32-18 0,37 25 0,2 0 0,-1 1 0,0 1 0,-1 1 0,0 0 0,0 2 0,0 0 0,-1 1 0,-34-4 0,28 12-1365,5 5-5461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58.2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212 1 24575,'0'10'0,"-6"4"0,-1 5 0,-4 3 0,-2 5 0,-7 1 0,-2 3 0,-1 0 0,3 5 0,-1 3 0,4-1 0,-1-2 0,3-1 0,4-2 0,4-1 0,8-6 0,4-8-8191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58.6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24575,'0'11'0,"0"8"0,0 11 0,0 6 0,0 3 0,5-1 0,1-2 0,11-1 0,2-2 0,4 4 0,-4 1 0,2 0 0,2-3 0,-4-1 0,2-6 0,-4-4 0,-5-5-8191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02.1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24575,'0'1'0,"1"0"0,-1 1 0,1-1 0,0 0 0,0 1 0,-1-1 0,1 0 0,0 0 0,0 0 0,0 0 0,0 0 0,0 0 0,0 0 0,0 0 0,1 0 0,-1 0 0,0-1 0,0 1 0,1 0 0,-1-1 0,0 1 0,1-1 0,-1 0 0,1 1 0,-1-1 0,0 0 0,3 0 0,46 6 0,-44-6 0,56-1 0,-48 0 0,0 0 0,0 1 0,0 1 0,0 0 0,-1 0 0,24 7 0,-35-7 0,1 1 0,0-1 0,-1 1 0,1 0 0,-1 0 0,1 0 0,-1 0 0,0 0 0,0 1 0,0-1 0,0 1 0,0 0 0,0-1 0,-1 1 0,0 0 0,1 0 0,-1 0 0,0 0 0,0 0 0,-1 0 0,1 0 0,0 0 0,-1 4 0,2 10 0,-2 1 0,0 0 0,-2 17 0,0-12 0,-15 155 0,-1 46 0,19-101-1365,-1-97-5461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02.4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42 24575,'5'0'0,"8"0"0,5 0 0,6 0 0,-1-5 0,0-2 0,2 1 0,2 1 0,1-4 0,-4-1-8191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02.8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128 14 24575,'0'0'0,"0"-1"0,0 1 0,0-1 0,0 1 0,0-1 0,0 1 0,0-1 0,0 1 0,0-1 0,0 1 0,0 0 0,0-1 0,-1 1 0,1-1 0,0 1 0,0-1 0,0 1 0,-1 0 0,1-1 0,0 1 0,0 0 0,-1-1 0,1 1 0,0 0 0,-1-1 0,1 1 0,-1 0 0,1 0 0,0-1 0,-1 1 0,1 0 0,-1 0 0,1 0 0,0-1 0,-1 1 0,1 0 0,-1 0 0,1 0 0,-1 0 0,1 0 0,-1 0 0,1 0 0,-1 0 0,1 0 0,-1 0 0,1 0 0,0 0 0,-1 1 0,0-1 0,-1 1 0,0-1 0,1 1 0,-1 0 0,1 0 0,-1 0 0,1 0 0,-1 0 0,1 0 0,-1 0 0,1 0 0,0 1 0,-2 1 0,-8 16 0,1 1 0,1 0 0,0 1 0,2 0 0,-10 43 0,8-14 0,-5 76 0,13-104 0,-2 6 0,2 1 0,1 0 0,6 48 0,-6-72 0,1 0 0,0 1 0,0-1 0,1 0 0,-1 0 0,1 0 0,0 0 0,0 0 0,1 0 0,-1 0 0,1-1 0,0 0 0,0 1 0,1-1 0,-1 0 0,1 0 0,0-1 0,0 1 0,0-1 0,1 0 0,-1 0 0,1 0 0,0-1 0,-1 1 0,1-1 0,9 2 0,-10-4 0,1 1 0,-1-2 0,1 1 0,-1 0 0,1-1 0,-1 0 0,1 0 0,-1 0 0,0 0 0,1-1 0,-1 0 0,0 0 0,0 0 0,0 0 0,0-1 0,-1 1 0,1-1 0,-1 0 0,1 0 0,-1-1 0,0 1 0,0 0 0,4-8 0,-2 5 0,-1-1 0,1 0 0,-1 0 0,0 0 0,-1-1 0,0 1 0,0-1 0,0 0 0,-1 0 0,0 0 0,-1 0 0,1-11 0,-3 15-45,0-1-1,0 1 1,0 0-1,-1 0 1,1-1-1,-1 1 1,0 0-1,0 1 1,-1-1-1,1 0 1,-1 1-1,0-1 1,0 1-1,0 0 1,0 0-1,0 0 1,-1 0-1,1 0 1,-1 1-1,0 0 1,0 0-1,0 0 1,0 0-1,0 1 0,0-1 1,-1 1-1,1 0 1,0 0-1,-5 0 1,-22-4-6781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03.7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8 154 24575,'3'6'0,"-1"-1"0,1 1 0,0-1 0,1 0 0,-1 1 0,1-1 0,0-1 0,0 1 0,1-1 0,-1 1 0,8 4 0,-10-7 0,39 34 0,-11-12 0,-2 1 0,-2 1 0,47 59 0,-65-73 0,-2 1 0,1-1 0,-2 1 0,1 0 0,-2 1 0,0-1 0,-1 1 0,0 0 0,-1 0 0,1 19 0,-3-30 0,-1 0 0,1 0 0,-1 0 0,0 0 0,0-1 0,0 1 0,0 0 0,0-1 0,-1 1 0,1-1 0,-1 1 0,1-1 0,-1 0 0,0 1 0,0-1 0,0 0 0,0 0 0,-1-1 0,1 1 0,-1 0 0,1-1 0,-1 1 0,1-1 0,-1 0 0,0 0 0,1 0 0,-1 0 0,0 0 0,0-1 0,0 1 0,0-1 0,-3 0 0,-2 1 0,1-1 0,-1 0 0,0 0 0,1-1 0,-1 1 0,1-2 0,-1 1 0,1-1 0,0 0 0,0-1 0,-10-4 0,8 1 0,0 0 0,1 0 0,0-1 0,1 0 0,-1-1 0,1 1 0,1-1 0,-1-1 0,1 1 0,1-1 0,0 0 0,0-1 0,1 1 0,-4-12 0,5 14 0,1 0 0,0 0 0,1 0 0,-1 0 0,2 0 0,-1 0 0,1 0 0,0 0 0,0 0 0,1 0 0,0-1 0,0 1 0,1 0 0,-1 1 0,2-1 0,-1 0 0,1 1 0,0-1 0,0 1 0,1 0 0,6-10 0,4 2 0,0 1 0,1 0 0,0 1 0,1 0 0,29-16 0,25-17 0,-66 42 0,1-1 0,-1 1 0,0-1 0,0 0 0,-1 0 0,1 0 0,-1 0 0,0-1 0,0 1 0,0-1 0,-1 0 0,1 0 0,2-10 0,-5 12 0,1 0 0,-1 0 0,0 0 0,0 0 0,0-1 0,0 1 0,-1 0 0,1 0 0,-1 0 0,0 0 0,0 0 0,0 0 0,0 0 0,-1 0 0,1 1 0,-1-1 0,1 0 0,-1 1 0,0-1 0,0 1 0,0 0 0,-1-1 0,1 1 0,0 0 0,-4-1 0,-2-4 0,-1 1 0,0 0 0,-1 0 0,0 1 0,0 0 0,0 1 0,0 0 0,0 1 0,-1 0 0,0 1 0,-21-3 0,27 5 0,1 0 0,-1 0 0,0 0 0,0 1 0,1 0 0,-1 0 0,0 0 0,1 0 0,-1 1 0,1-1 0,-1 1 0,1 0 0,0 1 0,0-1 0,0 1 0,0 0 0,0 0 0,1 0 0,-1 0 0,1 1 0,0-1 0,0 1 0,0 0 0,0 0 0,1 0 0,-1 0 0,1 0 0,0 1 0,-1 4 0,-1 6-124,0 1 0,0 0 0,2 0 0,0 0 0,1 0 0,0 0-1,2 0 1,0 0 0,0 0 0,7 24 0,0-13-6702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04.2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333 14 24575,'-9'-1'0,"0"1"0,0 1 0,-1 0 0,1 0 0,0 1 0,0 0 0,0 1 0,-13 5 0,18-6 0,0 1 0,1-1 0,-1 1 0,0 0 0,1 0 0,0 0 0,-1 0 0,1 0 0,1 1 0,-1-1 0,0 1 0,1 0 0,0 0 0,0 0 0,0 0 0,0 0 0,1 1 0,-1-1 0,0 7 0,1-5 0,0 0 0,0-1 0,1 1 0,-1 0 0,1-1 0,1 1 0,-1 0 0,1-1 0,0 1 0,0 0 0,1-1 0,-1 0 0,1 1 0,0-1 0,1 0 0,5 9 0,-6-11 0,0-1 0,0 1 0,1-1 0,-1 0 0,1 0 0,0 0 0,-1 0 0,1 0 0,0 0 0,0-1 0,1 1 0,-1-1 0,0 0 0,0 0 0,1 0 0,-1 0 0,0-1 0,1 1 0,-1-1 0,0 0 0,1 0 0,-1 0 0,1 0 0,-1-1 0,0 0 0,1 1 0,-1-1 0,7-3 0,-1 0 0,1 0 0,-1-1 0,0-1 0,-1 1 0,1-1 0,-1-1 0,0 0 0,0 0 0,-1 0 0,0-1 0,-1 0 0,8-11 0,-12 16 0,1-1 0,0 1 0,-1-1 0,0 0 0,0 0 0,0 0 0,-1 0 0,1-1 0,-1 1 0,0 0 0,0-1 0,0 1 0,-1 0 0,0-1 0,0 1 0,0-1 0,0 1 0,-1-1 0,1 1 0,-1-1 0,0 1 0,0 0 0,-1 0 0,0-1 0,1 1 0,-1 0 0,0 0 0,-1 1 0,1-1 0,-5-5 0,6 9 0,1-1 0,0 1 0,-1-1 0,1 1 0,0-1 0,-1 1 0,1-1 0,-1 1 0,1 0 0,0-1 0,-1 1 0,1 0 0,-1-1 0,1 1 0,-1 0 0,0 0 0,1-1 0,-1 1 0,1 0 0,-1 0 0,1 0 0,-1 0 0,0 0 0,1 0 0,-1 0 0,1 0 0,-1 0 0,1 0 0,-1 0 0,0 0 0,1 0 0,-1 1 0,1-1 0,-1 0 0,1 0 0,-1 1 0,1-1 0,-1 1 0,-11 25 0,7 34 0,12-29 0,0 1 0,2-1 0,2-1 0,1 0 0,1 0 0,22 37 0,12 27 0,-39-78 0,-2-1 0,0 1 0,-1 0 0,0 1 0,-1-1 0,-1 1 0,-1 0 0,0-1 0,-1 1 0,-1 0 0,-1 0 0,0 0 0,-4 17 0,3-29 0,-1 0 0,1-1 0,-1 1 0,0-1 0,0 1 0,-1-1 0,1 0 0,-1 0 0,0-1 0,0 1 0,0-1 0,-1 0 0,1 0 0,-1 0 0,1-1 0,-1 0 0,0 1 0,0-2 0,0 1 0,-10 2 0,-13 2 0,1 0 0,-44 2 0,-45-2 40,-65 9-1445,151-10-5421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37.5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24575,'0'5'0,"0"7"0,0 7 0,0 5 0,0 4 0,0 2 0,0 2 0,0 0 0,0 0 0,0-1 0,0 1 0,0-1 0,0 0 0,0-1 0,0 1 0,0 0 0,0-6-8191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56.5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333 340 24575,'4'7'0,"1"0"0,0 0 0,0 0 0,1-1 0,0 0 0,10 9 0,6 7 0,0 3 0,-2 0 0,-1 2 0,-1 0 0,-2 0 0,0 2 0,-2 0 0,12 35 0,-13-22 0,-1 2 0,-2-1 0,-2 1 0,3 72 0,-11-103 0,-1 0 0,0 0 0,-1 0 0,0-1 0,-1 1 0,-1-1 0,0 0 0,0 0 0,-2 0 0,1 0 0,-1-1 0,-1 0 0,0 0 0,0-1 0,-1 1 0,-1-2 0,-17 17 0,17-17 0,-1-1 0,1-1 0,-1 1 0,-1-2 0,1 1 0,-1-2 0,0 1 0,0-1 0,-1-1 0,0 0 0,1-1 0,-1 0 0,-1-1 0,1 0 0,0-1 0,0 0 0,0-1 0,-1 0 0,-11-3 0,13 0 0,0 0 0,1-1 0,0 0 0,0-1 0,0 0 0,1-1 0,-1 0 0,1 0 0,0-1 0,1 0 0,-15-17 0,-6-9 0,-40-58 0,61 79 0,4 7 0,0 0 0,1-1 0,0 1 0,0-1 0,0 0 0,1 0 0,0 0 0,0 0 0,0 0 0,1-1 0,0 1 0,0 0 0,1-1 0,0 1 0,0-1 0,0 1 0,2-8 0,0 6 0,0 1 0,1-1 0,0 1 0,1 0 0,-1 0 0,1 0 0,1 0 0,-1 1 0,1-1 0,0 1 0,1 0 0,-1 1 0,11-9 0,29-20 0,1 1 0,2 3 0,91-43 0,164-49 0,-246 101 0,-37 13 0,0 0 0,-1 0 0,0-2 0,0-1 0,-1 0 0,21-18 0,-35 26 0,0 0 0,-1-1 0,1 1 0,-1-1 0,1 0 0,-1 0 0,0-1 0,-1 1 0,1 0 0,-1-1 0,0 0 0,0 1 0,0-1 0,-1 0 0,1 0 0,-1 0 0,0 0 0,-1 0 0,1 0 0,-1 0 0,0-1 0,-1 1 0,1 0 0,-1 0 0,0 0 0,0 0 0,0 0 0,-1 0 0,0 1 0,0-1 0,-3-5 0,-4-5 0,0 1 0,-1 0 0,-1 0 0,-1 1 0,0 0 0,0 1 0,-1 1 0,-23-16 0,5 6 0,-1 1 0,-66-29 0,78 40 0,1 0 0,-2 1 0,1 1 0,-1 1 0,0 1 0,0 1 0,-1 1 0,-31-1 0,50 4 3,0 1 0,1-1 1,-1 1-1,0 0 0,0 0 0,0 0 0,1 0 0,-1 1 0,1-1 0,-1 1 1,1 0-1,-1-1 0,1 1 0,0 0 0,0 0 0,0 1 0,0-1 0,0 0 0,1 1 1,-1-1-1,0 1 0,1-1 0,0 1 0,0 0 0,0 0 0,0-1 0,0 1 0,1 0 1,-1 0-1,0 3 0,-1 12-224,0 1-1,1-1 1,3 31 0,-2-35-356,2 15-6249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27.5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 0 24575,'-5'0'0,"3"0"0,8 0 0,7 0 0,13 0 0,6 0 0,3 0 0,1 0 0,0 0 0,-1 0 0,-2 0 0,-1 0 0,-6 0-8191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27.9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24575,'9'1'0,"0"1"0,-1 0 0,1 1 0,0-1 0,-1 1 0,0 1 0,1 0 0,6 5 0,22 8 0,99 28 0,-103-36 0,1 1 0,-1 2 0,-1 1 0,-1 1 0,0 2 0,0 1 0,28 22 0,-57-38 0,0 1 0,0-1 0,0 1 0,-1 0 0,1 0 0,0-1 0,-1 1 0,1 0 0,-1 0 0,0 0 0,1 1 0,-1-1 0,0 0 0,0 0 0,-1 1 0,1-1 0,0 1 0,-1-1 0,1 0 0,-1 1 0,0 3 0,0-3 0,-1 0 0,0 0 0,0 0 0,0 0 0,-1 0 0,1 0 0,-1 0 0,1 0 0,-1 0 0,0-1 0,0 1 0,0-1 0,0 0 0,-4 3 0,-6 5 0,0-1 0,0-1 0,-1 0 0,0-1 0,0 0 0,-15 5 0,-78 21-14,81-26-179,-1 0 0,2 1 0,-1 2 0,1 0 0,0 2 0,-32 22 0,41-23-6633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38.4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24575,'5'8'0,"1"0"0,-1 0 0,0 1 0,-1 0 0,0 0 0,-1 0 0,0 0 0,3 14 0,2 3 0,27 91 0,23 143 0,-35-125 0,-25-114-1365,-6-6-5461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38.9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93 331 24575,'5'1'0,"1"0"0,-1 0 0,0 1 0,0-1 0,0 1 0,-1 0 0,1 1 0,0-1 0,-1 1 0,1 0 0,-1 0 0,0 0 0,0 1 0,0-1 0,4 6 0,9 9 0,25 37 0,-34-42 0,0-1 0,-1 1 0,-1 1 0,8 20 0,-13-31 0,1 0 0,-1 1 0,0-1 0,0 1 0,0 0 0,-1-1 0,1 1 0,-1-1 0,0 1 0,0 0 0,0 0 0,-1-1 0,1 1 0,-1-1 0,0 1 0,0 0 0,0-1 0,0 0 0,-1 1 0,1-1 0,-1 0 0,-4 7 0,5-9 0,-1 0 0,1 0 0,-1 0 0,1 0 0,-1-1 0,0 1 0,1 0 0,-1-1 0,0 1 0,0-1 0,1 1 0,-1-1 0,0 0 0,0 0 0,0 0 0,0 0 0,1 0 0,-1 0 0,0-1 0,0 1 0,1 0 0,-1-1 0,0 0 0,-3-1 0,-41-23 0,39 21 0,-2-2 0,1 0 0,-1 0 0,1-1 0,1 0 0,-1 0 0,1-1 0,1 0 0,-1 0 0,1-1 0,1 1 0,-7-13 0,10 16 0,1 1 0,-1-1 0,1 0 0,-1 0 0,1 0 0,1 0 0,-1 1 0,1-1 0,0 0 0,0 0 0,0 0 0,1 0 0,0 0 0,-1 0 0,2 0 0,-1 0 0,1 1 0,-1-1 0,1 0 0,1 1 0,-1 0 0,1-1 0,-1 1 0,1 0 0,7-6 0,14-15 0,36-27 0,-42 37 0,0 0 0,-1-1 0,0-1 0,-2-1 0,18-23 0,-29 35 0,1-1 0,-1 0 0,-1 0 0,1 0 0,-1 0 0,0-1 0,-1 1 0,3-15 0,-5 19 0,0 0 0,0 0 0,-1 1 0,1-1 0,-1 0 0,0 0 0,1 1 0,-1-1 0,-1 0 0,1 1 0,0-1 0,-1 1 0,1-1 0,-1 1 0,0 0 0,0 0 0,0 0 0,0 0 0,0 0 0,0 0 0,0 0 0,-1 1 0,1-1 0,0 1 0,-1-1 0,0 1 0,-3-1 0,-3-2 0,0 0 0,0 0 0,0 1 0,0 0 0,-1 1 0,1 0 0,-1 0 0,1 1 0,-1 0 0,0 1 0,1 0 0,-1 1 0,-14 2 0,17-1 0,-1 1 0,1-1 0,-1 1 0,1 1 0,0-1 0,0 1 0,0 0 0,1 1 0,0 0 0,0 0 0,0 0 0,0 1 0,1 0 0,0 0 0,0 0 0,-8 14 0,0 7-1365,4-2-5461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39.4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24575,'0'3'0,"1"0"0,-1 0 0,1-1 0,0 1 0,0 0 0,0 0 0,0-1 0,0 1 0,0 0 0,1-1 0,-1 1 0,1-1 0,0 0 0,0 0 0,0 1 0,3 1 0,43 33 0,-19-16 0,277 236 0,-271-219 120,-34-35-207,1-1-1,-1 0 1,0 1 0,0-1-1,0 1 1,-1 0 0,1-1-1,-1 1 1,1 0-1,-1-1 1,0 1 0,0 0-1,0-1 1,0 1 0,0 0-1,-2 4 1,-3 10-6739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40.1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502 1 24575,'2'4'0,"0"1"0,0-1 0,-1 1 0,0 0 0,0 0 0,0-1 0,-1 1 0,1 0 0,-1 0 0,0 0 0,-1 0 0,1-1 0,-1 1 0,0 0 0,0 0 0,-1-1 0,1 1 0,-1-1 0,0 1 0,0-1 0,0 0 0,-1 0 0,0 0 0,0 0 0,0 0 0,0 0 0,-5 4 0,-11 10 0,0-1 0,0-1 0,-42 25 0,51-34 0,-25 16 0,2 2 0,1 0 0,1 3 0,1 0 0,-34 42 0,-39 52-1365,84-95-5461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41.0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1 827 24575,'2'0'0,"0"0"0,0-1 0,0 0 0,0 1 0,0-1 0,0 0 0,0 0 0,0 0 0,0 0 0,-1-1 0,1 1 0,0 0 0,-1-1 0,1 1 0,-1-1 0,1 1 0,-1-1 0,0 0 0,2-2 0,22-42 0,-19 34 0,26-54 0,-3-1 0,40-139 0,-53 144 0,3 1 0,2 1 0,3 1 0,45-82 0,-68 139 0,-1 1 0,1-1 0,0 1 0,0 0 0,0 0 0,0-1 0,0 1 0,1 0 0,-1 0 0,0 0 0,1 0 0,-1 0 0,0 0 0,1 1 0,-1-1 0,1 0 0,-1 1 0,1-1 0,-1 1 0,1-1 0,0 1 0,2 0 0,-1 0 0,0 0 0,0 1 0,0 0 0,0 0 0,-1 0 0,1 0 0,0 0 0,-1 0 0,1 1 0,-1-1 0,1 1 0,2 2 0,7 7 0,1 1 0,-2 0 0,18 23 0,-24-28 0,21 24 0,39 34 0,19 23 0,-49-50 0,2-1 0,53 40 0,-22-20 0,-51-43 0,-9-7 0,0-1 0,0 1 0,0 0 0,-1 1 0,0 0 0,0 0 0,-1 0 0,0 1 0,0 0 0,7 16 0,-13-23 0,0 0 0,0 0 0,1 0 0,-2 0 0,1 0 0,0 0 0,0 0 0,-1 0 0,1 0 0,-1 0 0,1 0 0,-1 0 0,0 0 0,0-1 0,0 1 0,0 0 0,0-1 0,0 1 0,0 0 0,-1-1 0,1 1 0,-1-1 0,1 0 0,-1 0 0,1 1 0,-1-1 0,0 0 0,1 0 0,-1 0 0,0-1 0,0 1 0,0 0 0,-3 0 0,-9 4 0,-1-1 0,0-1 0,-19 3 0,24-5 0,-294 31 0,300-32 0,-103 13 0,99-12 0,0 1 0,0 0 0,0 0 0,0 1 0,1 0 0,-1 0 0,1 1 0,-1 0 0,1 0 0,-10 9 0,14-10-136,1 0-1,0 0 1,0 0-1,0 0 1,0 0-1,0 1 1,1-1-1,-1 1 0,-1 6 1,-1 11-6690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42.7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279 491 24575,'3'1'0,"-1"1"0,1 0 0,0 0 0,-1 1 0,1-1 0,-1 1 0,0-1 0,0 1 0,0-1 0,0 1 0,0 0 0,1 4 0,2 1 0,3 4 0,-1 0 0,0 0 0,-1 0 0,0 1 0,-1 0 0,-1 0 0,0 1 0,-1-1 0,0 1 0,-1 0 0,-1-1 0,0 1 0,-1 17 0,-1-27 0,0 1 0,0-1 0,0 0 0,0 0 0,-1 0 0,0 0 0,0-1 0,0 1 0,0 0 0,-1-1 0,1 1 0,-1-1 0,0 0 0,0 0 0,0 0 0,0 0 0,-1-1 0,1 1 0,-1-1 0,1 0 0,-1 0 0,0 0 0,0 0 0,0-1 0,0 0 0,0 1 0,-5-1 0,-12 4 0,0-1 0,0-1 0,-43 1 0,52-4 0,1-1 0,-1 0 0,0 0 0,1-2 0,-1 1 0,1-1 0,0-1 0,-14-6 0,23 9 0,-1 0 0,0 0 0,1 0 0,-1-1 0,1 1 0,-1-1 0,1 0 0,0 1 0,-1-1 0,1 0 0,0-1 0,0 1 0,1 0 0,-1-1 0,0 1 0,1 0 0,0-1 0,-1 0 0,1 1 0,0-1 0,0 0 0,1 0 0,-1 0 0,0 1 0,1-1 0,0 0 0,0 0 0,-1 0 0,2 0 0,-1 0 0,0 0 0,1 0 0,-1 1 0,1-1 0,0 0 0,0 0 0,2-5 0,6-5 0,0 0 0,1 0 0,0 1 0,0 1 0,2-1 0,-1 2 0,1-1 0,26-15 0,14-14 0,109-115 0,-138 129 0,0-1 0,-3-1 0,0-1 0,22-43 0,-39 66 0,0 0 0,0 0 0,-1 0 0,0-1 0,0 1 0,-1 0 0,0-1 0,0 0 0,0 1 0,-1-1 0,0 1 0,0-1 0,0 0 0,-1 1 0,0-1 0,-1 1 0,-2-9 0,1 9 0,0 1 0,0-1 0,0 1 0,-1 0 0,0 0 0,0 0 0,0 1 0,-1-1 0,1 1 0,-1 0 0,0 1 0,0-1 0,0 1 0,-1 0 0,1 0 0,-1 0 0,0 1 0,-10-3 0,7 3 0,0-1 0,0 1 0,-1 1 0,1 0 0,-1 0 0,1 1 0,0 0 0,-1 1 0,1 0 0,-1 1 0,1-1 0,0 2 0,0-1 0,0 1 0,0 1 0,0 0 0,1 0 0,0 0 0,0 1 0,0 1 0,0-1 0,1 1 0,0 0 0,-12 13 0,9-7 0,0 0 0,1 1 0,0 0 0,1 1 0,0 0 0,1 0 0,1 0 0,0 1 0,1 0 0,1 0 0,0 0 0,1 1 0,1-1 0,-1 20 0,2-20-151,2 0-1,0 0 0,1 0 0,0 0 1,1 0-1,1 0 0,0-1 1,12 27-1,-5-19-6674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43.1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235 119 24575,'-51'24'0,"37"-19"0,0 2 0,0-1 0,0 2 0,1 0 0,0 1 0,1 0 0,-18 16 0,24-19 0,0 1 0,0-1 0,1 1 0,0 0 0,0 0 0,1 0 0,-1 1 0,2 0 0,-1 0 0,1 0 0,-4 15 0,7-18 0,0 0 0,-1 0 0,2 0 0,-1-1 0,1 1 0,-1 0 0,1-1 0,1 1 0,-1 0 0,0-1 0,1 1 0,0-1 0,0 0 0,1 1 0,-1-1 0,1 0 0,0-1 0,0 1 0,0 0 0,0-1 0,1 0 0,6 5 0,-2-1 0,1 0 0,0 0 0,1-1 0,-1-1 0,1 0 0,0 0 0,1-1 0,-1 0 0,1 0 0,0-2 0,-1 1 0,1-1 0,1-1 0,-1 0 0,0 0 0,19-2 0,-20-1 0,-1 1 0,1-1 0,0-1 0,-1 0 0,0 0 0,0-1 0,0 0 0,0-1 0,-1 0 0,1 0 0,-1-1 0,-1 0 0,1 0 0,-1-1 0,0 0 0,0 0 0,-1 0 0,0-1 0,5-10 0,0 1 0,-2-1 0,0 0 0,-1-1 0,-1 0 0,0-1 0,-2 1 0,0-1 0,-1 0 0,-2 0 0,0-1 0,0-23 0,-3 38 0,0 0 0,-1 0 0,1 0 0,-1 1 0,-1-1 0,1 1 0,-1 0 0,1-1 0,-1 1 0,-1 0 0,1 0 0,-1 1 0,0-1 0,0 1 0,0 0 0,-1 0 0,1 0 0,-1 1 0,0-1 0,0 1 0,0 0 0,-1 1 0,1-1 0,-1 1 0,1 0 0,-1 1 0,-6-2 0,4 1 0,1 0 0,-1 1 0,0 0 0,0 0 0,0 1 0,1 0 0,-1 1 0,0-1 0,0 1 0,0 1 0,1-1 0,-1 2 0,1-1 0,-1 1 0,1 0 0,0 0 0,0 1 0,0 0 0,1 0 0,-7 6 0,1 2 19,0 1 0,1 1 0,1 0-1,0 0 1,-11 25 0,-32 80-1272,50-112 1028,-8 20-6601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44.7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456 14 24575,'0'-1'0,"0"1"0,0-1 0,0 1 0,1-1 0,-1 1 0,0-1 0,0 1 0,-1 0 0,1-1 0,0 1 0,0-1 0,0 1 0,0-1 0,0 1 0,0 0 0,-1-1 0,1 1 0,0-1 0,0 1 0,-1 0 0,1-1 0,0 1 0,0 0 0,-1-1 0,1 1 0,0 0 0,-1-1 0,1 1 0,-1 0 0,1 0 0,0-1 0,-1 1 0,1 0 0,-1 0 0,1 0 0,0 0 0,-1 0 0,1 0 0,-1-1 0,0 1 0,-21 9 0,-17 23 0,-34 46 0,4 4 0,3 3 0,-61 104 0,121-178-120,-30 40-1125,29-44-5581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58.48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283 0 24575,'-2'73'0,"-23"138"0,-35 69 0,55-255 0,-23 84 0,-4 0 0,-56 126 0,60-180-1365,13-35-5461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45.1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24575,'5'2'0,"1"0"0,-1 0 0,0 0 0,-1 0 0,1 1 0,0 0 0,-1 0 0,7 5 0,3 2 0,55 39 0,-2 3 0,-2 2 0,62 69 0,-124-119-45,1-1-1,-1 1 1,0 0-1,0 0 1,-1 0-1,1 1 1,-1-1-1,0 0 1,0 1-1,-1 0 1,1-1-1,-1 1 1,0 0-1,0 0 1,0-1-1,-1 1 1,0 0-1,0 0 1,0 0-1,-1 0 1,1 0-1,-1-1 1,0 1-1,0 0 0,-1 0 1,0-1-1,0 1 1,0-1-1,-4 7 1,-14 15-6781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50.1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155 0 24575,'-3'1'0,"0"-1"0,0 1 0,0 0 0,1 0 0,-1 1 0,0-1 0,0 1 0,1-1 0,-1 1 0,1 0 0,0 0 0,-1 0 0,1 0 0,0 0 0,0 0 0,0 1 0,1-1 0,-3 4 0,-2 2 0,1 1 0,0 0 0,1-1 0,-5 14 0,-14 57 0,-25 149 0,44-184-682,2 67-1,2-85-6143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52.4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97 0 24575,'-2'38'0,"0"-1"0,-3 0 0,-1 0 0,-2 0 0,-1-1 0,-20 50 0,19-59 0,-10 50 0,18-69 0,1 1 0,-1-1 0,2 0 0,-1 1 0,1 0 0,1-1 0,0 1 0,0-1 0,0 0 0,4 13 0,-3-18 4,0-1-1,-1 1 0,1 0 1,0-1-1,0 1 0,1-1 1,-1 0-1,1 1 0,-1-1 1,1 0-1,-1 0 1,1-1-1,0 1 0,0-1 1,0 1-1,0-1 0,0 0 1,0 0-1,1 0 0,-1-1 1,0 1-1,6 0 1,9 0-198,0 0 1,35-4 0,-31 2-670,5 0-5963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52.8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24575,'0'10'0,"0"9"0,0 7 0,0 3 0,6 3 0,0 0 0,1 1 0,3-6 0,1-2 0,-2 0 0,-2 1 0,2-5 0,1 1 0,-3 1 0,4-4 0,-1-4-8191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53.2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1 156 24575,'0'-4'0,"-1"-9"0,1 1 0,1-1 0,0 0 0,6-24 0,-6 34 0,1-1 0,-1 1 0,0 0 0,1 0 0,0 0 0,-1 0 0,1 0 0,0 0 0,1 1 0,-1-1 0,0 1 0,1-1 0,0 1 0,-1 0 0,1 0 0,0 0 0,0 0 0,0 1 0,0-1 0,0 1 0,1 0 0,-1 0 0,4-1 0,-1 0 0,-1 1 0,1-1 0,0 1 0,-1 0 0,1 1 0,0 0 0,-1-1 0,1 2 0,0-1 0,-1 1 0,1 0 0,0 0 0,-1 0 0,1 1 0,-1 0 0,0 0 0,1 0 0,-1 1 0,0 0 0,-1 0 0,1 0 0,0 0 0,-1 1 0,0 0 0,1 0 0,-2 0 0,1 0 0,0 1 0,-1 0 0,0-1 0,0 1 0,0 0 0,-1 0 0,1 1 0,-1-1 0,-1 0 0,1 1 0,-1 0 0,0-1 0,1 10 0,-1-1 0,-1 1 0,0 0 0,-1 0 0,0 0 0,-1-1 0,-1 1 0,0 0 0,-1-1 0,-1 0 0,-6 15 0,-7 11 0,-2-2 0,-29 44 0,40-67 0,1-4 0,1 0 0,0 1 0,0 0 0,2 0 0,-7 17 0,12-27 0,-1 1 0,0-1 0,1 1 0,0-1 0,-1 0 0,1 1 0,0-1 0,0 1 0,0-1 0,1 1 0,-1-1 0,1 0 0,-1 1 0,1-1 0,0 0 0,0 1 0,0-1 0,0 0 0,0 0 0,0 0 0,1 0 0,-1 0 0,1 0 0,-1 0 0,1 0 0,0-1 0,0 1 0,0-1 0,0 1 0,0-1 0,0 0 0,0 1 0,0-1 0,0 0 0,5 1 0,20 7-273,1 0 0,0-2 0,0-1 0,53 5 0,-53-10-6553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04.3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0 114 24575,'1'-1'0,"-1"-1"0,1 1 0,0-1 0,-1 1 0,1-1 0,0 1 0,0-1 0,0 1 0,0 0 0,0 0 0,0-1 0,0 1 0,0 0 0,0 0 0,1 0 0,-1 0 0,0 0 0,1 0 0,-1 1 0,1-1 0,2 0 0,39-16 0,-32 13 0,35-13 0,0 1 0,90-16 0,-133 32 0,1-1 0,-1 1 0,0 0 0,1 0 0,-1 0 0,0 0 0,1 1 0,-1 0 0,0-1 0,1 1 0,-1 0 0,0 1 0,0-1 0,0 0 0,0 1 0,0 0 0,0 0 0,-1 0 0,1 0 0,0 0 0,-1 0 0,0 1 0,1-1 0,-1 1 0,0 0 0,0-1 0,-1 1 0,1 0 0,0 0 0,-1 0 0,0 0 0,0 1 0,0-1 0,0 0 0,0 0 0,0 6 0,2 14 0,-1 1 0,0-1 0,-2 1 0,-3 29 0,1-17 0,-1 57 0,4 306 0,14-326-407,-12-61-551,3 9-5868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04.7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0 155 24575,'0'-6'0,"11"0"0,2-6 0,6 0 0,4-4 0,-2-4 0,6 1 0,4 0 0,1 1 0,1 5 0,0 5 0,0 3 0,-7 8 0,-7 3-8191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05.0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1 0,0-1 0,0 0 0,0 1 0,0-1 0,0 1 0,0 0 0,0-1 0,0 1 0,0 0 0,0 0 0,0 0 0,0-1 0,-1 1 0,1 0 0,0 0 0,-1 0 0,1 0 0,0 0 0,-1 0 0,0 0 0,1 1 0,-1-1 0,1 0 0,-1 0 0,0 2 0,6 39 0,-5-36 0,0 23 0,-2 1 0,-1-1 0,-9 53 0,-3 31 0,13-92 0,0 1 0,2 0 0,0-1 0,2 1 0,0-1 0,2 0 0,0 0 0,13 32 0,-15-45 0,1 0 0,1 0 0,-1 0 0,1 0 0,1-1 0,-1 0 0,1 0 0,1 0 0,-1-1 0,1 0 0,0 0 0,1-1 0,-1 0 0,1 0 0,0-1 0,0 0 0,1 0 0,-1 0 0,1-2 0,0 1 0,-1-1 0,17 2 0,-16-2 0,-1-1 0,1-1 0,0 0 0,-1 0 0,1 0 0,-1-1 0,1 0 0,-1-1 0,0 0 0,9-3 0,-13 3 0,0 0 0,0 0 0,-1-1 0,1 1 0,-1-1 0,0 0 0,0 0 0,0 0 0,0 0 0,0 0 0,0-1 0,-1 1 0,0-1 0,1 0 0,-2 1 0,1-1 0,0 0 0,-1 0 0,1 0 0,-1-1 0,1-5 0,0 0 0,-1 0 0,0 0 0,0 1 0,0-1 0,-2 0 0,1 0 0,-1 0 0,-4-18 0,3 23 0,0 0 0,0 0 0,0 0 0,0 0 0,-1 1 0,0-1 0,0 1 0,0 0 0,-1 0 0,1 0 0,-1 0 0,0 1 0,0-1 0,0 1 0,-1 0 0,1 0 0,-1 0 0,-5-1 0,-1-2 0,-1 0 0,0 1 0,0 1 0,0 0 0,-1 1 0,-13-2 0,22 5 0,-1 0 0,1 0 0,0 0 0,-1 0 0,1 1 0,0 0 0,0 0 0,0 0 0,-1 0 0,1 1 0,0 0 0,0-1 0,1 1 0,-1 1 0,0-1 0,1 1 0,-1-1 0,1 1 0,0 0 0,0 0 0,-4 6 0,-33 52-1365,23-31-5461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06.8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3 300 24575,'12'1'0,"0"0"0,0 1 0,0 1 0,-1 0 0,1 0 0,-1 1 0,0 1 0,0 0 0,0 0 0,0 1 0,18 14 0,-3 1 0,0 0 0,-2 2 0,24 26 0,-42-42 0,0 1 0,0 0 0,-1 0 0,0 0 0,0 1 0,-1-1 0,0 1 0,-1 0 0,0 0 0,0 1 0,2 12 0,-5-18 0,1 0 0,-1 0 0,0 0 0,0 0 0,0 0 0,-1-1 0,1 1 0,-1 0 0,0 0 0,0 0 0,0-1 0,-1 1 0,1-1 0,-1 1 0,0-1 0,0 1 0,0-1 0,-1 0 0,1 0 0,-1 0 0,1 0 0,-1-1 0,0 1 0,0-1 0,0 1 0,-1-1 0,1 0 0,0 0 0,-1-1 0,-7 3 0,3-1 0,-1-1 0,0 0 0,0 0 0,0-1 0,0 0 0,0-1 0,0 0 0,0 0 0,0-1 0,1-1 0,-1 1 0,0-1 0,0-1 0,1 1 0,-1-1 0,1-1 0,0 0 0,0 0 0,0-1 0,0 1 0,1-2 0,0 1 0,0-1 0,0 0 0,1-1 0,0 1 0,0-1 0,1 0 0,0-1 0,0 1 0,0-1 0,1 0 0,1 0 0,-1-1 0,1 1 0,0-1 0,1 0 0,0 1 0,1-1 0,0 0 0,0 0 0,1-10 0,0 14 0,1 0 0,1 0 0,-1 0 0,1 1 0,0-1 0,0 0 0,0 1 0,0-1 0,1 1 0,0 0 0,0 0 0,0 0 0,0 0 0,5-3 0,8-8 0,0 2 0,21-14 0,6-5 0,15-12 0,-31 25 0,0-2 0,27-28 0,-49 44 0,0 0 0,0-1 0,0 0 0,-1 1 0,0-2 0,0 1 0,0 0 0,-1-1 0,0 0 0,-1 1 0,1-1 0,-1 0 0,-1-1 0,1 1 0,0-10 0,-2 14 0,-1-1 0,0 1 0,0-1 0,0 1 0,0 0 0,0-1 0,-1 1 0,1 0 0,-1 0 0,0 0 0,0 0 0,0 0 0,0 0 0,0 1 0,-1-1 0,1 1 0,-1-1 0,0 1 0,0 0 0,0 0 0,0 0 0,0 1 0,0-1 0,0 1 0,-1 0 0,1 0 0,-6-2 0,0 1 0,0-1 0,0 1 0,-1 1 0,1-1 0,-1 2 0,1-1 0,-1 1 0,1 1 0,-12 1 0,11 1 0,1 0 0,-1 1 0,1 0 0,0 1 0,0-1 0,0 2 0,0-1 0,1 1 0,0 1 0,1-1 0,-1 2 0,1-1 0,0 0 0,1 1 0,0 1 0,-9 15 0,6-8 0,1 0 0,1 1 0,0 0 0,1 0 0,1 0 0,1 1 0,0 0 0,-1 29 0,4-42-52,1 0-1,1 0 1,-1 0-1,1 0 1,0 0-1,0 0 1,0-1-1,0 1 1,1 0-1,0-1 1,0 1-1,0-1 1,1 0-1,-1 1 1,1-1-1,0 0 1,0-1-1,1 1 1,-1-1-1,1 1 1,0-1-1,0 0 1,0 0-1,0-1 0,8 5 1,10 2-6774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07.4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43 185 24575,'-2'0'0,"0"1"0,0-1 0,0 0 0,1 1 0,-1-1 0,0 1 0,0-1 0,1 1 0,-1 0 0,1-1 0,-1 1 0,0 0 0,1 0 0,0 0 0,-1 1 0,1-1 0,0 0 0,-1 0 0,1 1 0,0-1 0,0 1 0,0-1 0,0 1 0,0-1 0,1 1 0,-1 0 0,0-1 0,1 1 0,-1 2 0,0-1 0,0 0 0,1 0 0,-1 0 0,1-1 0,0 1 0,0 0 0,0 0 0,0 0 0,1 0 0,-1 0 0,1 0 0,0-1 0,-1 1 0,1 0 0,0 0 0,1-1 0,1 4 0,2 0 0,0 0 0,0-1 0,1 0 0,0 0 0,0 0 0,0-1 0,0 0 0,1 0 0,-1 0 0,1-1 0,0 0 0,0 0 0,0-1 0,1 0 0,-1 0 0,1-1 0,-1 0 0,1 0 0,-1-1 0,1 0 0,10-1 0,-10 0 0,1 0 0,-1 0 0,0-1 0,0 0 0,0 0 0,-1-1 0,1 0 0,0 0 0,-1-1 0,0 0 0,0 0 0,0-1 0,0 0 0,-1 0 0,0-1 0,0 1 0,0-1 0,-1-1 0,7-9 0,-7 8 0,-1 0 0,1 0 0,-2 0 0,1-1 0,-1 0 0,0 1 0,-1-1 0,0 0 0,-1 0 0,0 0 0,0-1 0,-1 1 0,-1-14 0,0 18 0,0 0 0,0 0 0,-1-1 0,0 1 0,0 0 0,0 0 0,-1 1 0,0-1 0,1 0 0,-2 1 0,1 0 0,0-1 0,-1 1 0,0 1 0,0-1 0,0 0 0,0 1 0,-1 0 0,1 0 0,-1 0 0,0 1 0,0 0 0,-9-4 0,2 2 0,0 1 0,0 0 0,0 1 0,-1 0 0,1 1 0,0 0 0,-25 2 0,34-1 0,0 0 0,0 0 0,0 1 0,0-1 0,0 1 0,1-1 0,-1 1 0,0 0 0,0 0 0,1 0 0,-1 1 0,1-1 0,-1 1 0,1-1 0,-1 1 0,1 0 0,0 0 0,0 0 0,0 0 0,0 0 0,0 0 0,1 1 0,-1-1 0,0 1 0,1-1 0,0 1 0,0 0 0,0-1 0,0 1 0,0 0 0,0 0 0,1 0 0,-1-1 0,1 1 0,0 0 0,0 0 0,0 0 0,0 0 0,1 4 0,1-2 0,-1 1 0,1-1 0,0 0 0,0 1 0,1-1 0,-1 0 0,1-1 0,0 1 0,1 0 0,-1-1 0,1 0 0,0 0 0,0 0 0,0 0 0,1 0 0,-1-1 0,6 3 0,12 8 0,1-1 0,32 13 0,-44-21 0,86 37 0,137 67 0,-201-91 0,-1 2 0,0 1 0,-2 1 0,50 48 0,-74-63 0,0-1 0,0 1 0,-1 1 0,0-1 0,0 1 0,-1 0 0,0 0 0,0 0 0,-1 1 0,0-1 0,-1 1 0,3 11 0,-4-15 0,-1-1 0,0 1 0,0 0 0,0 0 0,0 0 0,-1 0 0,0 0 0,0-1 0,0 1 0,0 0 0,-1-1 0,0 1 0,0-1 0,0 1 0,0-1 0,-1 0 0,0 0 0,0 0 0,0 0 0,0-1 0,0 1 0,-1-1 0,0 0 0,-4 3 0,-7 4 0,-1-1 0,0-1 0,0 0 0,-1-2 0,0 0 0,0 0 0,0-2 0,-20 3 0,-20 1 0,-68 0 0,78-5 0,12-1 0,0 0 0,0-2 0,-1-2 0,1-1 0,-52-12 0,58 4-1365,9-2-5461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59.1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428 0 24575,'-15'24'0,"0"0"0,-2-1 0,-1-1 0,0-1 0,-41 37 0,27-28 0,-37 46 0,46-46-113,-72 101 360,85-115-461,0 1 0,1 0 0,1 1-1,0 0 1,2 0 0,-5 21 0,6-14-6612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07.9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65 24575,'15'-1'0,"-1"0"0,0-2 0,27-6 0,25-5 0,40-2 0,-62 9 0,68-4 0,-84 10-120,-6 0-87,-1 0-1,1 2 1,-1 0-1,1 2 0,32 7 1,-34-3-6619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08.2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65 24575,'2'-2'0,"-1"0"0,1 0 0,0 0 0,0 0 0,0 0 0,0 1 0,0-1 0,0 1 0,0 0 0,1-1 0,-1 1 0,0 0 0,1 0 0,-1 0 0,5 0 0,5-4 0,1-1 0,1 0 0,-1 1 0,1 1 0,0 0 0,0 1 0,0 0 0,0 1 0,1 1 0,-1 0 0,1 1 0,-1 0 0,0 2 0,18 2 0,-15 0 0,1 1 0,-1 1 0,-1 0 0,1 1 0,-1 1 0,0 0 0,-1 1 0,0 1 0,0 0 0,15 15 0,13 8 0,-34-27 0,0-1 0,-1 2 0,0-1 0,0 1 0,0 0 0,-1 1 0,0 0 0,0 0 0,10 18 0,-17-24 0,1 0 0,-1 1 0,1-1 0,-1 0 0,0 1 0,0-1 0,0 0 0,0 1 0,0-1 0,-1 0 0,1 1 0,-1-1 0,1 0 0,-1 0 0,0 0 0,0 1 0,0-1 0,0 0 0,0 0 0,-1 0 0,1 0 0,-1-1 0,1 1 0,-1 0 0,0-1 0,1 1 0,-1-1 0,-2 2 0,-8 6 0,-1 0 0,1-1 0,-19 7 0,19-8 0,-59 26-51,50-25-136,1 1-1,0 1 0,0 1 0,1 1 0,1 0 1,-31 27-1,31-18-6638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12.3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24575,'2'1'0,"0"-1"0,-1 1 0,1 0 0,0 0 0,-1 0 0,1 0 0,0 0 0,-1 0 0,0 0 0,1 0 0,-1 0 0,0 1 0,1-1 0,-1 1 0,0-1 0,0 1 0,0-1 0,0 1 0,-1 0 0,2 3 0,17 41 0,-17-39 0,35 100 0,53 104 0,-52-120-1365,-26-65-5461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12.7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117 250 24575,'6'0'0,"0"1"0,-1 1 0,1-1 0,-1 1 0,1 0 0,-1 1 0,0-1 0,1 1 0,-1 0 0,-1 0 0,1 1 0,5 4 0,52 50 0,-61-58 0,8 10 0,0 0 0,0 1 0,-1 0 0,-1 1 0,0-1 0,0 1 0,8 23 0,-14-33 0,0 1 0,0 0 0,0 0 0,0 0 0,0-1 0,-1 1 0,0 0 0,1 0 0,-1 0 0,0 0 0,0 0 0,-1 0 0,1 0 0,-1 0 0,1 0 0,-1 0 0,0-1 0,0 1 0,0 0 0,0 0 0,-1-1 0,1 1 0,-1-1 0,1 1 0,-1-1 0,0 0 0,0 0 0,0 0 0,0 0 0,-1 0 0,1 0 0,-1 0 0,1-1 0,-1 1 0,1-1 0,-1 0 0,0 0 0,1 0 0,-1 0 0,0 0 0,-3 0 0,-2 1 0,0-1 0,1 0 0,-1 0 0,0-1 0,0 0 0,1 0 0,-1-1 0,0 0 0,0-1 0,1 1 0,-1-1 0,1-1 0,-1 1 0,1-1 0,0-1 0,-8-4 0,11 6 0,1-1 0,-1 1 0,1-1 0,-1 0 0,1 0 0,0 0 0,0 0 0,0-1 0,0 1 0,1-1 0,-1 1 0,1-1 0,0 0 0,0 0 0,1 0 0,-1 0 0,1 0 0,0-1 0,0 1 0,0 0 0,0-1 0,1 1 0,0 0 0,0-1 0,0 1 0,0-1 0,1 1 0,0 0 0,0-1 0,1-3 0,6-11 0,1 0 0,1 0 0,0 1 0,22-29 0,-14 22 0,22-41 0,-37 58 0,1 1 0,-1-1 0,0 0 0,-1 0 0,0 0 0,0 0 0,-1-1 0,0 1 0,0 0 0,-1-11 0,-1 15 0,0-1 0,0 1 0,0-1 0,-1 1 0,1 0 0,-1 0 0,-1-1 0,1 1 0,0 0 0,-1 1 0,0-1 0,0 0 0,0 1 0,0 0 0,0-1 0,-1 1 0,0 0 0,1 1 0,-1-1 0,0 1 0,0 0 0,-1 0 0,1 0 0,0 0 0,-9-1 0,9 1 0,0 1 0,0 0 0,0 0 0,0 1 0,0-1 0,0 1 0,0 0 0,0 0 0,0 0 0,0 0 0,0 1 0,-1 0 0,1 0 0,1 0 0,-1 0 0,0 1 0,0-1 0,0 1 0,1 0 0,-1 0 0,1 0 0,-1 1 0,1-1 0,0 1 0,0 0 0,0 0 0,0 0 0,-4 6 0,1 4-10,1 1 0,0-1-1,0 1 1,-3 25 0,0-6-1304,2-9-5512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13.1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469 0 24575,'-5'1'0,"1"0"0,0 0 0,-1 0 0,1 0 0,0 0 0,0 1 0,0 0 0,0 0 0,0 0 0,0 0 0,0 1 0,1 0 0,0-1 0,-4 5 0,-45 49 0,44-46 0,-27 38 0,2 2 0,3 1 0,1 1 0,-36 97 0,-9 15 0,59-133-83,4-7-344,-1-1-1,-15 22 1,12-27-6399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13.9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0 620 24575,'2'-1'0,"1"1"0,-1-1 0,0 1 0,1-1 0,-1 0 0,0 0 0,0 0 0,0 0 0,0-1 0,0 1 0,0 0 0,0-1 0,-1 1 0,1-1 0,0 0 0,-1 1 0,1-1 0,-1 0 0,2-4 0,24-44 0,-22 38 0,103-251 0,-31 66 0,-75 191 0,0 1 0,1 0 0,-1-1 0,1 1 0,0 1 0,0-1 0,0 0 0,1 1 0,0-1 0,0 1 0,7-6 0,-10 9 0,0 1 0,1-1 0,0 0 0,-1 1 0,1 0 0,-1-1 0,1 1 0,0 0 0,-1-1 0,1 1 0,0 0 0,-1 0 0,1 1 0,0-1 0,-1 0 0,3 1 0,0 0 0,1 1 0,-1 0 0,0 0 0,1 0 0,-1 1 0,0-1 0,5 6 0,44 39 0,61 68 0,-25-23 0,163 135 0,-245-220 0,1-1 0,0 0 0,-1 1 0,0 0 0,9 12 0,-15-18 0,0 0 0,0 0 0,-1 0 0,1 0 0,0 0 0,-1 0 0,1 0 0,-1 0 0,1 0 0,-1 0 0,0 1 0,1-1 0,-1 0 0,0 0 0,0 0 0,0 1 0,0-1 0,0 0 0,0 0 0,0 1 0,0-1 0,0 0 0,-1 0 0,1 1 0,0-1 0,-1 0 0,1 0 0,-1 0 0,0 0 0,1 0 0,-1 0 0,0 0 0,0 0 0,1 0 0,-1 0 0,0 0 0,0 0 0,0-1 0,0 1 0,0 0 0,0-1 0,0 1 0,0 0 0,-2 0 0,-6 3 0,-1-1 0,0 1 0,0-1 0,0-1 0,0 0 0,0 0 0,-16 0 0,-79-4 0,57 1 0,-57-3 0,-155 5 0,233 4-1365,7 1-5461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14.6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24575,'3'2'0,"0"0"0,0 1 0,0 0 0,0 0 0,0 0 0,0 0 0,-1 0 0,0 0 0,0 1 0,0-1 0,0 1 0,0-1 0,1 6 0,4 3 0,21 35 0,15 27 0,88 112 0,23-21 0,-134-145-227,0 1-1,-2 1 1,0 0-1,-2 2 1,22 38-1,-26-35-6598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16.8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69 248 24575,'13'2'0,"-1"0"0,0 1 0,-1 1 0,1 0 0,0 0 0,-1 1 0,14 8 0,7 2 0,-9-5 0,101 46 0,-108-47 0,-1 0 0,1 1 0,-2 0 0,1 1 0,16 18 0,-28-27 0,-1 0 0,1 1 0,-1-1 0,0 1 0,0 0 0,0 0 0,0 0 0,-1 0 0,1 0 0,-1 0 0,0 0 0,0 1 0,0-1 0,0 0 0,0 1 0,-1-1 0,0 1 0,1-1 0,-1 0 0,-1 7 0,0-6 0,-1 0 0,0 1 0,1-1 0,-1 0 0,-1-1 0,1 1 0,-1 0 0,1-1 0,-1 1 0,0-1 0,0 0 0,0 0 0,-1 0 0,-3 2 0,-9 6 0,-1-1 0,1-1 0,-2-1 0,1 0 0,-1-1 0,-25 5 0,20-6 0,-1-1 0,-1-1 0,-36 1 0,55-4 0,0-1 0,0 0 0,0 0 0,0-1 0,1 1 0,-1-1 0,0-1 0,0 1 0,1-1 0,-1 0 0,1 0 0,-1 0 0,1-1 0,0 0 0,0 0 0,0 0 0,1-1 0,-1 1 0,1-1 0,-6-6 0,9 7 0,-1 0 0,1 0 0,-1 0 0,1 0 0,0 0 0,0 0 0,1-1 0,-1 1 0,1 0 0,-1-1 0,1 1 0,0 0 0,0-1 0,1 1 0,-1 0 0,0-1 0,1 1 0,0 0 0,0 0 0,0-1 0,0 1 0,1 0 0,-1 0 0,1 0 0,0 1 0,0-1 0,0 0 0,0 1 0,0-1 0,1 1 0,2-3 0,9-8 0,0 0 0,2 1 0,32-20 0,-45 30 0,77-42 0,-44 25 0,54-36 0,-81 49 0,-1-1 0,0 1 0,-1-1 0,0-1 0,0 1 0,0-1 0,-1-1 0,0 1 0,0-1 0,-1 0 0,5-12 0,-9 17 0,0 1 0,0-1 0,0 1 0,0-1 0,-1 1 0,1-1 0,-1 1 0,0-1 0,0 1 0,0-1 0,-1 1 0,1-1 0,-1 1 0,0-1 0,0 1 0,0-1 0,-1 1 0,-2-6 0,-1 3 0,1-1 0,-1 2 0,0-1 0,0 1 0,0-1 0,-1 1 0,0 1 0,-10-7 0,-7-3 0,-1 2 0,-1 1 0,0 1 0,-26-7 0,33 11 0,1 1 0,-1 1 0,1 1 0,-1 0 0,-21 1 0,35 1 0,-1 1 0,1 1 0,0-1 0,-1 1 0,1-1 0,0 1 0,-1 1 0,1-1 0,0 0 0,0 1 0,0 0 0,0 0 0,0 0 0,1 1 0,-1-1 0,1 1 0,-1 0 0,1 0 0,0 0 0,0 0 0,0 1 0,0-1 0,1 1 0,0 0 0,-1-1 0,-1 6 0,0 2 11,0 0 0,0 1 0,1-1 0,1 1 0,0 0 0,0 0-1,2 0 1,-1 0 0,1 0 0,3 16 0,-2-19-104,0-1 0,1 0 1,0 0-1,1 0 0,0 0 0,0 0 0,1 0 0,0-1 1,0 0-1,1 1 0,0-2 0,0 1 0,0-1 1,1 1-1,9 6 0,7 4-6733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17.2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 24575,'3'0'0,"0"1"0,0-1 0,-1 1 0,1 0 0,-1 0 0,1 0 0,-1 0 0,1 0 0,-1 1 0,1-1 0,-1 1 0,0-1 0,0 1 0,0 0 0,0 0 0,0 0 0,0 0 0,0 0 0,-1 1 0,1-1 0,-1 0 0,0 1 0,1-1 0,-1 1 0,0-1 0,-1 1 0,1 0 0,0-1 0,-1 1 0,1 5 0,2 12 0,0 0 0,-2 0 0,-1 23 0,0-27 0,0-8 0,0 0 0,1 0 0,-1 0 0,2 0 0,-1 0 0,1 0 0,0 0 0,1 0 0,0 0 0,0-1 0,0 0 0,1 1 0,0-1 0,1-1 0,0 1 0,0-1 0,0 1 0,1-1 0,0-1 0,0 1 0,0-1 0,0 0 0,1-1 0,0 1 0,0-1 0,13 5 0,-12-5 0,1 0 0,0 0 0,-1-1 0,1 0 0,1-1 0,-1 1 0,0-2 0,1 0 0,-1 0 0,0 0 0,1-1 0,-1-1 0,1 1 0,13-4 0,-16 2 0,0-1 0,0 1 0,-1-2 0,1 1 0,-1-1 0,0 0 0,1 0 0,-2 0 0,1-1 0,0 0 0,-1 0 0,0-1 0,0 0 0,-1 1 0,0-1 0,0-1 0,0 1 0,-1-1 0,4-7 0,-4 7 0,0 0 0,0 0 0,-1-1 0,1 0 0,-2 1 0,1-1 0,-1 0 0,0 0 0,-1 0 0,0 0 0,0 0 0,-1 0 0,0 1 0,0-1 0,0 0 0,-1 0 0,-1 1 0,1-1 0,-1 1 0,-1 0 0,1 0 0,-1 0 0,-7-10 0,3 8 0,1 1 0,-1 0 0,-1 0 0,0 1 0,0 0 0,0 0 0,0 1 0,-1 1 0,0 0 0,-1 0 0,1 0 0,-1 2 0,0-1 0,1 1 0,-2 1 0,-11-2 0,17 3 0,-1 1 0,1-1 0,0 1 0,-1 0 0,1 0 0,-1 0 0,1 1 0,0 0 0,-1 1 0,1-1 0,0 1 0,-7 3 0,10-2 0,-1-1 0,1 1 0,0-1 0,0 1 0,0 0 0,0 0 0,1 0 0,-1 1 0,1-1 0,0 0 0,0 1 0,0 0 0,1-1 0,-1 1 0,1 0 0,0 0 0,0 0 0,0 0 0,0 0 0,0 5 0,-1 22-1365,1-2-5461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20.2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24575,'8'2'0,"0"1"0,0 0 0,0 1 0,0-1 0,-1 2 0,1-1 0,-1 1 0,0 0 0,12 12 0,-12-11 0,202 172 0,-169-140 0,-2 3 0,65 87 0,-78-77-1365,-17-27-5461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59.6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24575,'1'3'0,"0"1"0,0-1 0,0 1 0,1-1 0,-1 0 0,1 0 0,0 0 0,0 0 0,0 0 0,3 4 0,6 8 0,24 46 0,155 255 0,-178-299-136,-2 0-1,0 1 1,-1 0-1,-1 0 1,-1 1-1,0 0 1,-2 1-1,0 0 0,3 27 1,-6-21-6690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22.2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109 314 24575,'0'-2'0,"1"1"0,-1 0 0,1-1 0,-1 1 0,1 0 0,-1 0 0,1 0 0,0-1 0,0 1 0,0 0 0,0 0 0,0 0 0,0 0 0,0 0 0,0 0 0,0 1 0,0-1 0,0 0 0,1 0 0,-1 1 0,0-1 0,0 1 0,1-1 0,-1 1 0,0 0 0,1 0 0,-1-1 0,1 1 0,-1 0 0,0 0 0,1 0 0,-1 0 0,2 1 0,5-1 0,-1 0 0,0 0 0,0 1 0,0 0 0,9 2 0,15 8 0,0 1 0,-1 2 0,0 1 0,-2 1 0,1 1 0,-2 2 0,-1 0 0,0 2 0,-2 1 0,24 27 0,-45-47 0,-1 1 0,1 0 0,-1 0 0,0 1 0,0-1 0,0 0 0,0 1 0,-1-1 0,1 1 0,-1-1 0,0 1 0,0 0 0,0 0 0,0 0 0,-1-1 0,0 6 0,0-7 0,-1 0 0,0 1 0,0-1 0,0 0 0,0 0 0,0 0 0,-1 0 0,1 0 0,-1 0 0,1 0 0,-1 0 0,0 0 0,1-1 0,-1 1 0,0-1 0,0 1 0,0-1 0,0 0 0,-1 0 0,1 0 0,0 0 0,0 0 0,-1 0 0,1-1 0,0 1 0,-5-1 0,-11 4 0,-1 0 0,1-2 0,-1-1 0,0 0 0,0-1 0,1-1 0,-1-1 0,-35-7 0,46 7 0,-1 0 0,0-1 0,0 0 0,1 0 0,0-1 0,0 0 0,0 0 0,0-1 0,0 0 0,1-1 0,0 1 0,0-1 0,1-1 0,-1 1 0,2-1 0,-1 0 0,1-1 0,0 1 0,0-1 0,-5-12 0,8 15 0,1-1 0,0 1 0,0-1 0,0 0 0,0 1 0,1-1 0,0 0 0,0 1 0,1-1 0,-1 0 0,1 1 0,1-1 0,-1 0 0,1 1 0,0 0 0,0-1 0,0 1 0,1 0 0,0 0 0,0 0 0,0 1 0,8-9 0,8-8 0,0 2 0,2 0 0,36-26 0,-6 5 0,-45 34 0,7-4 0,-2 0 0,1-1 0,-1-1 0,-1 0 0,12-18 0,-20 28 0,-1-1 0,1 1 0,-1 0 0,0-1 0,0 1 0,0-1 0,-1 1 0,1-1 0,-1 1 0,1-1 0,-1 0 0,0 1 0,0-1 0,0 1 0,0-1 0,0 0 0,-1 1 0,1-1 0,-1 1 0,0-1 0,1 1 0,-1-1 0,0 1 0,-1-1 0,1 1 0,0 0 0,-1 0 0,1-1 0,-1 1 0,0 0 0,1 1 0,-1-1 0,0 0 0,0 0 0,-1 1 0,1-1 0,0 1 0,0 0 0,-1 0 0,-2-2 0,-7-2 0,-1-1 0,0 2 0,0-1 0,-1 2 0,1 0 0,-1 0 0,1 2 0,-23-1 0,-12 2 0,-53 6 0,95-5 0,0 0 0,0 0 0,0 0 0,0 1 0,1-1 0,-1 1 0,0 1 0,1-1 0,0 1 0,-1 0 0,1 0 0,0 1 0,1-1 0,-1 1 0,-4 5 0,6-6 0,1 0 0,1 0 0,-1 0 0,0 0 0,1 0 0,-1 0 0,1 0 0,0 1 0,0-1 0,0 0 0,1 1 0,-1-1 0,1 0 0,0 1 0,0-1 0,0 1 0,0-1 0,0 1 0,1-1 0,0 0 0,-1 1 0,1-1 0,1 0 0,-1 0 0,0 1 0,1-1 0,2 4 0,23 29-1365,3-4-5461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22.7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26 170 24575,'-21'74'0,"20"-66"0,-1 0 0,1 0 0,1 0 0,-1 0 0,1 0 0,1 0 0,-1 0 0,1 1 0,1-1 0,0 0 0,4 12 0,-4-16 0,0 0 0,1 0 0,0 0 0,-1 0 0,1 0 0,1-1 0,-1 1 0,0-1 0,1 0 0,0 0 0,0 0 0,0 0 0,0-1 0,0 0 0,0 1 0,1-2 0,-1 1 0,1 0 0,-1-1 0,1 0 0,5 1 0,-1-1 0,-1 0 0,1 0 0,0 0 0,-1-2 0,1 1 0,0-1 0,-1 0 0,1 0 0,0-1 0,-1-1 0,0 1 0,0-1 0,0-1 0,0 1 0,0-1 0,0-1 0,-1 1 0,0-1 0,0-1 0,0 1 0,-1-1 0,0 0 0,0-1 0,0 0 0,-1 1 0,0-2 0,0 1 0,-1-1 0,0 1 0,0-1 0,-1 0 0,3-10 0,-1 3 0,0 0 0,0-1 0,-2 1 0,0-1 0,0 0 0,0-25 0,-4 35 0,0 0 0,1 1 0,-2-1 0,1 0 0,-1 1 0,0-1 0,0 1 0,0 0 0,-1 0 0,1-1 0,-1 2 0,-1-1 0,1 0 0,-1 1 0,1-1 0,-1 1 0,-1 0 0,1 0 0,-1 1 0,1-1 0,-10-4 0,6 4 0,0 0 0,0 0 0,0 1 0,-1 0 0,0 1 0,0 0 0,1 0 0,-1 0 0,-16 1 0,22 1 0,1-1 0,0 1 0,0 0 0,-1 1 0,1-1 0,0 0 0,0 1 0,0-1 0,-1 1 0,1-1 0,0 1 0,0 0 0,0 0 0,0 0 0,0 0 0,0 1 0,0-1 0,1 0 0,-1 1 0,0-1 0,1 1 0,-1 0 0,1 0 0,-1-1 0,1 1 0,0 0 0,0 0 0,0 0 0,0 0 0,0 0 0,0 1 0,1-1 0,-1 0 0,1 0 0,-1 0 0,1 1 0,0-1 0,0 0 0,0 0 0,0 1 0,0-1 0,1 0 0,0 4 0,2 4 0,-1-1 0,2 1 0,-1-1 0,1 1 0,1-1 0,0-1 0,0 1 0,1-1 0,0 1 0,0-2 0,1 1 0,0-1 0,0 0 0,0 0 0,1-1 0,1 0 0,13 8 0,14 7 0,1-2 0,74 26 0,-53-23 0,-1 2 0,101 60 0,-139-73 0,-2 1 0,1 1 0,-2 1 0,0 0 0,0 1 0,-2 1 0,0 0 0,0 1 0,-2 0 0,0 1 0,19 39 0,-29-52 0,0 0 0,0 0 0,0 0 0,-1 1 0,1-1 0,-1 0 0,-1 1 0,1-1 0,-1 1 0,0 0 0,0-1 0,0 1 0,-1-1 0,0 1 0,0-1 0,0 1 0,-1-1 0,-4 9 0,2-7 0,-1 0 0,0 0 0,-1-1 0,1 0 0,-1 0 0,0 0 0,-1-1 0,1 0 0,-1 0 0,0-1 0,-1 0 0,-7 4 0,-17 6 16,-1 0 0,0-2 0,-63 13 0,-107 8-435,123-22-591,33-4-5816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19.8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239 0 24575,'5'0'0,"2"6"0,-6 6 0,-7 7 0,-4 5 0,-10 4 0,-2 2 0,-2 1 0,3 1 0,5 0 0,0 0 0,3-1 0,3 0 0,-1 0 0,-5 0 0,-4 0 0,-4-6 0,2-7-8191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20.8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99 24575,'2'-1'0,"1"-1"0,0 0 0,0 1 0,0-1 0,-1-1 0,1 1 0,-1 0 0,0-1 0,0 1 0,0-1 0,0 1 0,0-1 0,0 0 0,2-5 0,14-17 0,-12 21 0,1 0 0,-1 0 0,1 0 0,0 1 0,1 0 0,-1 1 0,0-1 0,1 1 0,-1 1 0,1-1 0,0 1 0,11 0 0,11 0 0,55 7 0,-79-5 0,0 0 0,0 0 0,0 1 0,0 0 0,0 0 0,0 1 0,-1-1 0,1 1 0,-1 1 0,0-1 0,0 1 0,0 0 0,0 0 0,-1 0 0,1 0 0,-1 1 0,0 0 0,-1 0 0,1 0 0,-1 0 0,0 1 0,0-1 0,-1 1 0,1 0 0,1 7 0,4 15 0,-1 1 0,-2 0 0,5 59 0,-9-79 0,0 200 0,1 1 0,9-150-1365,-4-34-5461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21.1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1 127 24575,'0'-5'0,"0"-7"0,5-7 0,12-5 0,9 2 0,4 3 0,4 7 0,0 4 0,-1 4 0,1 2 0,-2 2 0,0 6 0,-1 2 0,-6 0-8191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21.4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 0 24575,'-3'78'0,"-25"133"0,14-131 0,-4 116 0,18-171 0,-1-6 0,1 0 0,0 0 0,7 35 0,-6-50 0,0 1 0,0 0 0,1-1 0,-1 1 0,1-1 0,1 1 0,-1-1 0,0 0 0,1 0 0,0 0 0,0-1 0,0 1 0,0 0 0,1-1 0,-1 0 0,1 0 0,0 0 0,0 0 0,0-1 0,5 3 0,3-1 0,0-1 0,0 0 0,0 0 0,0-1 0,0-1 0,0 0 0,0-1 0,1 0 0,-1-1 0,0 0 0,0-1 0,0 0 0,13-5 0,-19 5 0,0 0 0,-1 0 0,1-1 0,0 1 0,-1-1 0,0-1 0,0 1 0,0-1 0,0 0 0,0 0 0,-1 0 0,5-7 0,-6 7 0,-1 1 0,0-1 0,0 0 0,0 0 0,-1 0 0,1 0 0,-1-1 0,0 1 0,0 0 0,-1 0 0,1-1 0,-1 1 0,0-1 0,0 1 0,0 0 0,-1-1 0,1 1 0,-1 0 0,-2-5 0,2 4-4,-1 0-1,0 1 0,0-1 0,0 0 1,-1 1-1,0 0 0,1 0 0,-1 0 1,-1 0-1,1 0 0,-1 0 0,1 1 1,-1 0-1,0 0 0,0 0 1,-6-3-1,3 2 25,-1 0 0,0 1 0,0 0 0,0 0 0,0 1 0,-1 0 0,1 0 0,-1 1 0,-11 0 0,11 0-40,1 2 0,-1-1 0,1 1 0,-1 0-1,1 1 1,0 0 0,0 1 0,-1-1 0,-10 7 0,14-7-56,1 1 1,0-1-1,0 1 1,0 0-1,0 0 1,0 1-1,1-1 1,-1 1-1,1 0 1,0-1-1,0 2 1,0-1-1,1 0 1,0 0-1,-1 1 0,-1 6 1,-2 13-6751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23.3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258 1 24575,'0'19'0,"-2"1"0,0-1 0,-2 1 0,0-1 0,-1 0 0,-1 0-1,0-1 1,-12 23 0,-11 13 22,-46 66-1,-18 34-1428,79-128-5419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25.5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51 1 24575,'2'118'0,"-5"131"0,-1-222 0,-1 1 0,-12 39 0,-5 27 0,21-92 0,1 0 0,-1 0 0,1 0 0,0 0 0,0 0 0,0 0 0,0 0 0,1 0 0,-1 0 0,0-1 0,1 1 0,-1 0 0,1 0 0,0 0 0,-1 0 0,1-1 0,0 1 0,0 0 0,0-1 0,1 1 0,-1-1 0,0 1 0,0-1 0,1 1 0,-1-1 0,1 0 0,-1 0 0,1 0 0,0 0 0,-1 0 0,1 0 0,0 0 0,0 0 0,0-1 0,0 1 0,-1-1 0,1 1 0,0-1 0,0 0 0,0 0 0,0 0 0,2 0 0,12 0 0,0-1 0,0 0 0,-1-1 0,20-5 0,-14 4 0,44-6-1365,-37 6-5461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25.9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24575,'5'0'0,"2"11"0,5 8 0,0 6 0,4 4 0,-2 3 0,-2 0 0,1 1 0,-1-1 0,3 0 0,3 0 0,-1-1 0,3 0 0,-4-6-8191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26.2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63 24575,'0'-2'0,"1"-1"0,-1 1 0,1 0 0,0-1 0,0 1 0,0 0 0,0-1 0,0 1 0,0 0 0,1 0 0,-1 0 0,1 0 0,-1 0 0,1 1 0,0-1 0,0 0 0,0 1 0,0-1 0,0 1 0,0 0 0,0 0 0,0 0 0,1 0 0,-1 0 0,0 0 0,5-1 0,6-1 0,0-1 0,-1 2 0,22-2 0,-28 3 0,1 0 0,-1 1 0,1 0 0,0 1 0,-1-1 0,1 1 0,-1 0 0,1 1 0,-1 0 0,0 0 0,0 0 0,0 1 0,0-1 0,0 2 0,0-1 0,7 6 0,-7-3 0,0-1 0,-1 2 0,0-1 0,0 1 0,0-1 0,-1 1 0,0 1 0,0-1 0,-1 0 0,0 1 0,3 12 0,2 14 0,-3 1 0,-1 0 0,-1 0 0,-4 66 0,1-96 0,-2 38 0,0 4 0,5 45 0,-3-90 0,0 1 0,0-1 0,0 0 0,1 1 0,-1-1 0,1 0 0,-1 0 0,1 0 0,0 1 0,0-1 0,0 0 0,0 0 0,0 0 0,0 0 0,1 0 0,-1-1 0,1 1 0,-1 0 0,4 2 0,-4-4 0,1 1 0,0 0 0,-1-1 0,1 0 0,0 1 0,0-1 0,-1 0 0,1 0 0,0 0 0,0 0 0,0 0 0,-1 0 0,1 0 0,0 0 0,0-1 0,0 1 0,-1-1 0,1 0 0,1 0 0,6-3 0,-1-1 0,-1 0 0,1 0 0,-1-1 0,0 0 0,0 0 0,0 0 0,7-10 0,51-83-1365,-45 69-5461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1.4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174 1 24575,'-1'10'0,"-1"0"0,-1 0 0,1 0 0,-2 0 0,1-1 0,-1 1 0,0-1 0,-1 0 0,-9 13 0,-12 25 0,12-6 0,1 0 0,2 1 0,1 0 0,3 1 0,-3 59 0,-9 46 0,5-98-1365,7-31-5461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13.6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24575,'8'1'0,"1"0"0,-1 0 0,1 1 0,-1 0 0,0 0 0,0 1 0,15 7 0,58 36 0,-28-15 0,233 106 0,-278-133 119,-10-4-1603,-7-5-5342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14.1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1 602 24575,'7'0'0,"1"-1"0,0-1 0,-1 1 0,0-1 0,1 0 0,-1-1 0,0 0 0,0 0 0,0 0 0,-1-1 0,1 0 0,-1 0 0,6-6 0,11-9 0,39-44 0,-53 53 0,61-69 0,-28 29 0,51-46 0,66-38 0,-121 96-40,12-9 171,-47 44-243,0 1 0,0-1 0,1 1 0,-1 0 0,1 0 0,0 0 0,0 0 0,0 1 0,0 0 0,0 0 0,0 0 0,6-1 0,5 3-6714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16.7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56 24575,'0'1'0,"0"0"0,0 0 0,0 0 0,0 0 0,0 0 0,0 0 0,0 0 0,0 0 0,0 0 0,1 0 0,-1 0 0,0 0 0,1-1 0,-1 1 0,1 0 0,-1 0 0,1 0 0,-1 0 0,1-1 0,-1 1 0,1 0 0,0-1 0,-1 1 0,1 0 0,0-1 0,1 2 0,0-2 0,-1 0 0,1 1 0,0-1 0,0 0 0,-1 0 0,1 0 0,0 0 0,-1-1 0,1 1 0,0 0 0,-1-1 0,1 1 0,0-1 0,1 0 0,11-6 0,0 0 0,25-18 0,-18 11 0,-15 11 0,1-1 0,0 1 0,0 0 0,0 1 0,0-1 0,0 1 0,0 1 0,1 0 0,-1 0 0,1 0 0,14 1 0,-19 1 0,1 0 0,-1 0 0,1 0 0,0 0 0,-1 0 0,0 1 0,1 0 0,-1 0 0,0 0 0,0 0 0,0 0 0,0 0 0,0 1 0,-1-1 0,1 1 0,-1 0 0,1 0 0,-1 0 0,0 0 0,0 0 0,-1 1 0,1-1 0,-1 1 0,1-1 0,0 5 0,4 14 0,-1 0 0,-2 0 0,0 0 0,-1 0 0,-1 27 0,-10 112 0,-22 17 125,2-9-1615,27-143-5336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17.0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1 114 24575,'0'-5'0,"5"-2"0,2-5 0,9 0 0,9 2 0,-1-3 0,1 1 0,1 2 0,2 3 0,-5-2 0,0 0 0,-4 2-8191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17.4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311 0 24575,'-78'53'0,"57"-36"0,0 2 0,0 0 0,2 1 0,1 1 0,0 1 0,2 0 0,0 2 0,-16 33 0,23-40 0,2 0 0,0 1 0,0-1 0,2 1 0,0 1 0,2-1 0,0 1 0,0-1 0,2 1 0,0 0 0,2 0 0,0 0 0,5 24 0,-4-34 0,1-1 0,0 1 0,1-1 0,0 0 0,0 0 0,1 0 0,0-1 0,0 0 0,0 0 0,1 0 0,0 0 0,1-1 0,0 0 0,0 0 0,0-1 0,11 6 0,-15-8 0,1-1 0,0 0 0,0-1 0,-1 1 0,1 0 0,0-1 0,0 0 0,1 0 0,-1 0 0,0-1 0,0 1 0,0-1 0,0 0 0,1 0 0,-1-1 0,0 1 0,0-1 0,0 0 0,0 0 0,0 0 0,0 0 0,0-1 0,0 0 0,0 0 0,-1 0 0,1 0 0,-1 0 0,1-1 0,-1 0 0,0 1 0,0-1 0,0 0 0,-1-1 0,1 1 0,-1 0 0,3-5 0,1-1 0,-1 0 0,0 0 0,-1-1 0,0 0 0,0 0 0,-1 0 0,-1 0 0,0-1 0,0 1 0,0-1 0,-2 1 0,1-1 0,-1 0 0,-1 1 0,0-1 0,0 1 0,-1-1 0,-5-13 0,6 21 0,-1 0 0,1 0 0,-1 0 0,0 0 0,0 1 0,0-1 0,-1 1 0,1-1 0,0 1 0,-1 0 0,0 0 0,1 0 0,-1 0 0,0 0 0,0 0 0,0 1 0,0 0 0,-1-1 0,1 1 0,0 1 0,0-1 0,-1 0 0,1 1 0,0-1 0,-1 1 0,1 0 0,-1 0 0,1 1 0,-6 0 0,3 0 0,0 0 0,0 1 0,1-1 0,-1 1 0,1 0 0,-1 1 0,1-1 0,0 1 0,0 0 0,0 1 0,0-1 0,1 1 0,-1 0 0,1 0 0,0 0 0,-4 6 0,-8 20-1365,5-2-5461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17.8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56 0 24575,'0'5'0,"0"8"0,0 5 0,0 6 0,-5 4 0,-2 2 0,0 2 0,2 0 0,-4-5 0,0-3 0,1 1 0,2 1 0,13-4 0,10-6 0,2-5-8191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18.4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86 30 24575,'0'2'0,"1"0"0,0 0 0,0 0 0,0-1 0,0 1 0,0 0 0,0-1 0,0 1 0,0-1 0,1 0 0,-1 1 0,1-1 0,-1 0 0,1 0 0,-1 0 0,1 0 0,-1 0 0,1 0 0,0 0 0,0 0 0,2 0 0,42 15 0,-44-16 0,15 5 0,0-1 0,0-1 0,32 2 0,-42-5 0,0 0 0,0 0 0,0-1 0,0 0 0,0 0 0,-1 0 0,1-1 0,0 0 0,-1-1 0,1 1 0,-1-1 0,8-5 0,-13 7 0,0 1 0,0-1 0,0 0 0,1 1 0,-1-1 0,0 0 0,0 0 0,0 0 0,-1 0 0,1 0 0,0 0 0,0 0 0,0 0 0,-1 0 0,1-1 0,-1 1 0,1 0 0,-1 0 0,1-1 0,-1 1 0,0 0 0,1-1 0,-1-1 0,-1 1 0,1 1 0,-1-1 0,1 1 0,-1 0 0,0 0 0,0-1 0,0 1 0,1 0 0,-1 0 0,0 0 0,-1 0 0,1 0 0,0 0 0,0 0 0,0 1 0,0-1 0,-3-1 0,-5-2 0,0 0 0,0 1 0,0 0 0,0 1 0,-11-2 0,8 3 0,0 1 0,1 0 0,-1 1 0,1 1 0,-1-1 0,1 2 0,0-1 0,0 2 0,0 0 0,0 0 0,0 0 0,1 2 0,-17 10 0,17-10 0,0 1 0,0 1 0,1-1 0,0 2 0,0-1 0,1 1 0,0 1 0,0-1 0,1 1 0,1 1 0,-1-1 0,2 1 0,-6 13 0,10-21 0,1 0 0,-1 0 0,0 0 0,1 1 0,0-1 0,-1 0 0,1 1 0,1-1 0,-1 0 0,0 0 0,1 1 0,0-1 0,-1 0 0,1 0 0,1 0 0,-1 0 0,0 0 0,1 0 0,-1 0 0,1 0 0,0 0 0,0-1 0,0 1 0,0-1 0,1 1 0,-1-1 0,1 0 0,-1 0 0,1 0 0,0 0 0,3 1 0,12 7 0,0-1 0,1-1 0,0 0 0,21 4 0,-2 1 0,-29-9 0,1-1 0,-1 2 0,0-1 0,0 1 0,-1 1 0,1 0 0,-1 0 0,-1 0 0,1 1 0,7 9 0,-10-10 0,-1 1 0,0 0 0,0 0 0,0 0 0,-1 0 0,0 1 0,-1-1 0,1 1 0,-2-1 0,1 1 0,-1 0 0,0 0 0,0 11 0,0-11 0,-1 0 0,0 0 0,0-1 0,0 1 0,-1 0 0,-1 0 0,1 0 0,-1 0 0,0-1 0,-1 1 0,0-1 0,0 0 0,-1 1 0,1-1 0,-2-1 0,1 1 0,-1-1 0,0 0 0,0 0 0,-1 0 0,1 0 0,-1-1 0,-11 7 0,5-3-105,0-1 0,-1 0 0,0 0 0,0-2 0,0 1 0,-1-2 0,0 0 0,0-1 0,-1 0 0,1-1 0,-1 0 0,-21 0 0,9-3-6721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18.7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24575,'2'7'0,"0"-1"0,0 0 0,0 0 0,1 0 0,0-1 0,0 1 0,0 0 0,1-1 0,0 0 0,6 7 0,0 1 0,17 24 0,-2 1 0,24 49 0,-43-74 0,0 1 0,-1-1 0,0 1 0,-1 0 0,-1 0 0,0 0 0,-1 0 0,0 1 0,-2-1 0,1 0 0,-3 18 0,1-24-124,-1 0 0,-1-1 0,1 1 0,-1-1 0,0 0 0,-1 0-1,1 0 1,-1-1 0,-1 1 0,-6 7 0,-7 6-6702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0.5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 1 24575,'-16'227'0,"0"-6"0,15-172-118,3 78 367,-1-112-462,1 0-1,1 1 0,0-1 0,1 0 1,1 0-1,6 14 0,0-7-6612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1.0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2 433 24575,'6'0'0,"0"0"0,0 0 0,-1 1 0,1-1 0,0 1 0,0 1 0,0-1 0,-1 1 0,1 0 0,-1 1 0,1-1 0,-1 1 0,0 0 0,0 0 0,0 1 0,-1-1 0,6 6 0,-4-2 0,-1 0 0,0 0 0,0 1 0,-1-1 0,0 1 0,-1 0 0,1 0 0,-1 0 0,-1 1 0,0-1 0,2 11 0,-3-11 0,0 0 0,0 0 0,-1 0 0,0 0 0,0 0 0,-1 0 0,0 0 0,0 0 0,-3 9 0,3-15 0,0-1 0,1 1 0,-1 0 0,0-1 0,0 1 0,0-1 0,0 1 0,0-1 0,0 1 0,0-1 0,0 0 0,-1 0 0,1 0 0,-1 0 0,1 0 0,-1 0 0,1 0 0,-3 1 0,1-1 0,1-1 0,-1 0 0,1 0 0,-1 0 0,1 0 0,-1 0 0,1 0 0,0 0 0,-1-1 0,1 0 0,-1 1 0,1-1 0,0 0 0,-1 0 0,1 0 0,0 0 0,-3-3 0,0 2 0,0-1 0,1 0 0,-1 0 0,1 0 0,-1-1 0,1 1 0,0-1 0,0 0 0,1 0 0,-1-1 0,1 1 0,0-1 0,0 0 0,1 0 0,-1 0 0,1 0 0,0 0 0,0 0 0,1 0 0,-1-1 0,1 1 0,1-1 0,-1 1 0,1-1 0,0 1 0,0-1 0,0 1 0,1-1 0,0 1 0,0-1 0,0 1 0,1-1 0,0 1 0,0 0 0,0 0 0,1 0 0,4-7 0,71-83 0,-52 66 0,36-52 0,-54 69 0,-1 0 0,-1-1 0,0 0 0,0 0 0,-1-1 0,-1 0 0,0 0 0,1-15 0,-3 18 0,0-1 0,-2 1 0,1-1 0,-2 1 0,1-1 0,-1 1 0,-5-17 0,6 25 0,-1 1 0,0-1 0,0 1 0,0-1 0,0 1 0,-1-1 0,1 1 0,-1 0 0,1 0 0,-1 0 0,0 0 0,0 0 0,0 0 0,0 0 0,0 1 0,0-1 0,0 1 0,-1 0 0,1-1 0,-1 1 0,1 0 0,-1 0 0,1 0 0,-1 1 0,1-1 0,-1 1 0,0-1 0,1 1 0,-1 0 0,0 0 0,1 0 0,-1 0 0,0 1 0,1-1 0,-1 1 0,1-1 0,-5 3 0,-1-1 8,1 1-1,0 0 1,0 0-1,-1 1 1,2-1-1,-1 2 1,0-1-1,1 1 1,0 0-1,0 0 1,0 1-1,1 0 1,0 0-1,0 0 1,-6 10-1,4-3-193,0 0 1,0 0-1,1 0 0,1 1 1,0 0-1,1 0 1,-3 22-1,3-10-6640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1.9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151 1 24575,'0'0'0,"1"0"0,-1 0 0,1 0 0,-1 0 0,0 0 0,1 0 0,-1 0 0,0 0 0,1 0 0,-1 0 0,1 1 0,-1-1 0,0 0 0,1 0 0,-1 0 0,0 0 0,1 1 0,-1-1 0,0 0 0,0 0 0,1 1 0,-1-1 0,0 0 0,0 0 0,1 1 0,-1-1 0,0 0 0,0 1 0,0-1 0,1 0 0,-1 1 0,0-1 0,0 1 0,0-1 0,0 1 0,-4 17 0,-16 19 0,19-34 0,-15 23 0,-59 106 0,67-113 0,0 1 0,0-1 0,2 2 0,1-1 0,-4 26 0,9-41 0,-1 0 0,1-1 0,0 1 0,0-1 0,1 1 0,0-1 0,-1 1 0,1-1 0,1 1 0,-1-1 0,1 0 0,0 0 0,-1 0 0,2 0 0,3 6 0,-1-3 0,1-1 0,-1 0 0,1 0 0,0-1 0,1 1 0,0-1 0,-1-1 0,9 5 0,6 1 0,0-1 0,1 0 0,0-2 0,0 0 0,30 4 0,-47-10 0,-1-1 0,1 1 0,-1 1 0,0-1 0,1 1 0,-1-1 0,0 1 0,0 0 0,0 1 0,0-1 0,0 1 0,-1-1 0,1 1 0,-1 0 0,0 1 0,0-1 0,0 0 0,0 1 0,4 6 0,-4-2 0,0 0 0,0 1 0,0-1 0,-1 1 0,-1-1 0,1 1 0,-1 0 0,-1-1 0,0 13 0,0-5-119,0 0-130,0-1-1,-1 0 1,0 0 0,-7 28 0,0-23-6577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1.3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 0 24575,'0'5'0,"0"8"0,0 5 0,0 6 0,0 4 0,0 3 0,0 0 0,0 1 0,0 0 0,-5-6 0,-2-1 0,0-1 0,2 2 0,1 1 0,2-4-8191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1.9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60 489 24575,'6'1'0,"1"0"0,-1 0 0,0 1 0,0 0 0,0 0 0,-1 0 0,1 1 0,0 0 0,-1 0 0,0 0 0,0 1 0,0 0 0,0 0 0,0 0 0,-1 0 0,1 1 0,-1 0 0,5 7 0,-4-4 0,1 0 0,-1 1 0,0-1 0,0 1 0,-1 0 0,-1 0 0,1 0 0,-1 1 0,-1-1 0,0 1 0,1 11 0,-2-19 0,-1 0 0,0 1 0,0-1 0,-1 0 0,1 1 0,0-1 0,-1 0 0,1 0 0,-1 0 0,0 0 0,1 1 0,-1-1 0,0 0 0,-1 0 0,1 0 0,0-1 0,0 1 0,-1 0 0,1 0 0,-1-1 0,-2 3 0,1-2 0,0-1 0,0 1 0,-1-1 0,1 0 0,0 0 0,0 0 0,0 0 0,-1-1 0,1 1 0,-1-1 0,1 0 0,0 0 0,-5 0 0,0-1 0,-1 0 0,0-1 0,0 0 0,1-1 0,-1 1 0,1-2 0,0 1 0,0-1 0,0 0 0,-9-7 0,14 9 0,-1-1 0,1 0 0,0 0 0,0 0 0,0 0 0,0 0 0,1-1 0,-1 0 0,1 1 0,0-1 0,0 0 0,0 0 0,1 0 0,-1 0 0,1 0 0,0 0 0,0 0 0,1-1 0,-1 1 0,1 0 0,0-1 0,0 1 0,0 0 0,0 0 0,1-1 0,0 1 0,0 0 0,0 0 0,0 0 0,4-7 0,4-7 0,1 1 0,1 0 0,0 1 0,1 0 0,19-19 0,26-20 0,-43 43 0,0 0 0,-1-1 0,-1-1 0,20-27 0,-14 12 0,-2-1 0,-1-1 0,-1-1 0,12-42 0,-25 71 0,0 0 0,0-1 0,-1 1 0,0 0 0,0-1 0,1 1 0,-2-1 0,1 1 0,0-1 0,-1 1 0,0 0 0,0-1 0,0 1 0,0 0 0,0 0 0,0-1 0,-1 1 0,0 0 0,0 0 0,1 1 0,-2-1 0,1 0 0,0 1 0,-1-1 0,1 1 0,-1 0 0,1 0 0,-1 0 0,0 0 0,0 0 0,0 0 0,0 1 0,0 0 0,-1-1 0,1 1 0,0 0 0,-6 0 0,3-1 0,0 1 0,0-1 0,0 1 0,-1 1 0,1-1 0,0 1 0,-1 1 0,1-1 0,0 1 0,-1 0 0,1 0 0,0 1 0,0-1 0,0 1 0,0 1 0,0-1 0,1 1 0,-1 0 0,1 1 0,-7 4 0,7-3 7,1 1 0,1-1-1,-1 0 1,1 1 0,0 0-1,0 0 1,0 0 0,1 0-1,0 0 1,0 0 0,1 1-1,-1-1 1,1 8 0,-2 13-420,3 49 1,1-59-222,0 11-6192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2.5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120 93 24575,'-6'0'0,"0"0"0,1 0 0,-1 0 0,0 1 0,1 0 0,-1 0 0,1 1 0,-1 0 0,1 0 0,0 0 0,0 0 0,-1 1 0,-5 4 0,8-4 0,-1 0 0,1 1 0,0-1 0,0 1 0,1-1 0,-1 1 0,1 0 0,0 0 0,0 1 0,0-1 0,1 0 0,-1 1 0,1-1 0,0 0 0,0 1 0,0 0 0,1 4 0,-1-3 0,1 1 0,0-1 0,1 1 0,-1-1 0,1 1 0,1-1 0,-1 0 0,1 1 0,0-1 0,0 0 0,1 0 0,0-1 0,0 1 0,0 0 0,1-1 0,-1 0 0,1 0 0,5 5 0,-5-7 0,-1 0 0,1 0 0,-1 0 0,1 0 0,0-1 0,0 0 0,0 0 0,0 0 0,1 0 0,-1-1 0,0 0 0,1 0 0,-1 0 0,1 0 0,-1 0 0,1-1 0,-1 0 0,1 0 0,0 0 0,-1-1 0,1 0 0,-1 0 0,1 0 0,-1 0 0,0 0 0,8-5 0,-3 1 0,0 0 0,0-1 0,-1 0 0,0-1 0,0 0 0,-1 0 0,0-1 0,0 0 0,-1 0 0,0-1 0,0 1 0,-1-1 0,5-12 0,-3 7 0,-1 1 0,-1-2 0,0 1 0,-1 0 0,-1-1 0,0 0 0,-1 0 0,0-23 0,-2 35 0,0 0 0,-1 0 0,1 1 0,-1-1 0,0 0 0,1 1 0,-1-1 0,-1 0 0,1 1 0,0-1 0,-1 1 0,1-1 0,-1 1 0,0 0 0,0 0 0,0 0 0,0 0 0,0 0 0,0 0 0,0 0 0,-1 1 0,1-1 0,0 1 0,-1 0 0,0 0 0,1 0 0,-1 0 0,0 0 0,1 0 0,-1 1 0,0-1 0,0 1 0,0 0 0,1 0 0,-1 0 0,0 0 0,0 0 0,0 1 0,-5 0 0,5 0 0,0-1 0,0 1 0,0-1 0,1 1 0,-1 0 0,0 0 0,0 0 0,0 0 0,1 1 0,-1-1 0,0 1 0,1-1 0,0 1 0,-1 0 0,1 0 0,0 0 0,0 0 0,0 1 0,0-1 0,0 0 0,1 1 0,-1 0 0,1-1 0,-1 1 0,1 0 0,0-1 0,0 1 0,0 0 0,1 0 0,-1 0 0,1 0 0,-1 0 0,1 0 0,0 0 0,0 0 0,1 0 0,-1 0 0,1 4 0,2 3 0,1 1 0,0-1 0,1 0 0,0 0 0,0 0 0,1-1 0,1 0 0,-1 0 0,13 12 0,7 4 0,47 35 0,-55-48 0,0 1 0,-2 1 0,1 1 0,-2 0 0,0 2 0,-1-1 0,20 31 0,-31-42 0,4 8 0,0 0 0,-1 1 0,0-1 0,4 19 0,-9-29 0,0 0 0,-1 0 0,1 1 0,-1-1 0,0 0 0,0 0 0,0 0 0,0 1 0,0-1 0,-1 0 0,1 0 0,-1 0 0,0 0 0,0 0 0,0 0 0,-1 0 0,1 0 0,-1 0 0,1 0 0,-1-1 0,0 1 0,0-1 0,0 1 0,0-1 0,-4 3 0,-5 3 0,-1-1 0,1-1 0,-1 0 0,0-1 0,0 0 0,-1-1 0,-20 5 0,-95 11 0,35-16-1365,67-4-5461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2.8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0 24575,'1'11'0,"0"-1"0,1 1 0,0-1 0,7 21 0,-7-25 0,1 1 0,-1-1 0,0 1 0,-1 0 0,0 0 0,0 0 0,0 0 0,-1 0 0,0 0 0,0 0 0,-1 0 0,0 0 0,-4 13 0,-26 56 0,21-57 0,2 0 0,0 0 0,1 1 0,1 0 0,1 0 0,-4 36 0,8-27-1365,1-2-5461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5.0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280 0 24575,'-8'1'0,"1"1"0,-1-1 0,1 1 0,-1 0 0,1 1 0,0-1 0,-1 2 0,1-1 0,1 1 0,-1 0 0,0 0 0,1 1 0,0 0 0,0 0 0,-6 7 0,-11 13 0,1 0 0,-20 31 0,32-41 0,1 0 0,0 1 0,1 0 0,1 1 0,1 0 0,0 0 0,2 0 0,-1 1 0,-2 32 0,3 12 0,5 94 0,2-64 0,-3-84 0,0-1 0,1 0 0,0 0 0,0 1 0,1-1 0,0 0 0,0 0 0,0 0 0,1-1 0,0 1 0,1-1 0,-1 1 0,1-1 0,7 8 0,-7-10 0,0 0 0,0 0 0,0-1 0,1 1 0,-1-1 0,1 0 0,0 0 0,0-1 0,0 1 0,1-1 0,-1 0 0,0-1 0,1 1 0,-1-1 0,1 0 0,0-1 0,-1 1 0,1-1 0,6-1 0,-7 1 0,-1-1 0,0 0 0,0 0 0,0 0 0,0-1 0,0 1 0,0-1 0,0 0 0,-1 0 0,1-1 0,-1 1 0,1-1 0,-1 0 0,0 0 0,0 0 0,0 0 0,0 0 0,-1 0 0,1-1 0,-1 0 0,0 1 0,0-1 0,3-7 0,-3 6 0,-1 1 0,1-1 0,0 0 0,-1 0 0,0 0 0,-1 0 0,1 0 0,-1 0 0,0 0 0,0 0 0,0 0 0,-1 0 0,1 0 0,-1 0 0,0 0 0,-1 0 0,0 0 0,1 0 0,-5-7 0,0 6-76,0-1 1,0 1-1,-1 0 0,0 0 0,0 1 0,0 0 0,-1 0 0,0 1 1,0 0-1,0 0 0,0 1 0,-1 0 0,1 0 0,-1 1 1,0 0-1,1 1 0,-15-1 0,-8-1-6750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5.3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24575,'0'5'0,"0"7"0,0 7 0,0 5 0,0 4 0,0 2 0,0 2 0,0 0 0,0 0 0,0-1 0,0 1 0,0-1 0,0 0 0,0-1 0,0-4-8191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5.7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68 229 24575,'29'28'0,"-8"-8"0,0 1 0,-2 0 0,0 2 0,-1 0 0,20 36 0,-24-34 0,-2 1 0,-1 1 0,0 0 0,-2 1 0,-2 0 0,0 0 0,-2 1 0,-1 0 0,-1 0 0,-1 0 0,-5 56 0,2-81 0,1-1 0,-1 0 0,0 0 0,0 0 0,-1 0 0,1 0 0,-1-1 0,1 1 0,-1 0 0,0 0 0,0-1 0,0 0 0,0 1 0,-1-1 0,1 0 0,0 0 0,-1 0 0,0 0 0,1 0 0,-1-1 0,0 1 0,0-1 0,0 0 0,0 0 0,0 0 0,0 0 0,0 0 0,0-1 0,-1 0 0,1 1 0,-4-1 0,-1 0 0,-1 0 0,1 0 0,0 0 0,-1-1 0,1-1 0,0 1 0,0-1 0,0-1 0,0 0 0,0 0 0,-8-4 0,5 0 0,1-1 0,0 0 0,0 0 0,0-1 0,1 0 0,0-1 0,1 0 0,0 0 0,0-1 0,1 0 0,-6-15 0,9 20 0,1-1 0,1 1 0,0-1 0,0 0 0,0 0 0,0 0 0,1 0 0,1 0 0,-1 0 0,1-1 0,0 1 0,1 0 0,-1 0 0,1 0 0,1 0 0,0 0 0,0 0 0,0 0 0,1 0 0,-1 1 0,8-12 0,6-3 0,1 1 0,0 0 0,2 1 0,36-29 0,-33 31 0,-1-2 0,-1-1 0,0 0 0,17-25 0,-26 28 0,0 0 0,-2 0 0,0-1 0,-1-1 0,0 0 0,-2 0 0,6-25 0,-11 38 0,0-1 0,0 0 0,-1 1 0,0-1 0,0 1 0,-1-1 0,0 1 0,0-1 0,0 1 0,-1 0 0,-3-9 0,3 11 0,0 0 0,0 0 0,-1 0 0,0 0 0,0 1 0,0-1 0,0 1 0,0 0 0,-1 0 0,1 0 0,-1 0 0,0 1 0,0-1 0,0 1 0,0 0 0,-1 0 0,-7-2 0,9 3 0,0 1 0,1 0 0,-1 0 0,0-1 0,1 2 0,-1-1 0,0 0 0,1 0 0,-1 1 0,1-1 0,-1 1 0,1 0 0,-1 0 0,1 0 0,-1 0 0,1 0 0,0 1 0,-1-1 0,1 1 0,0-1 0,0 1 0,0 0 0,0 0 0,1 0 0,-1 0 0,0 0 0,1 0 0,0 1 0,-1-1 0,1 0 0,-2 5 0,-5 10 0,0 1 0,2 0 0,-7 25 0,8-25 0,-3 11-273,1 0 0,2 0 0,1 0 0,-1 53 0,5-56-6553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6.0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239 119 24575,'-2'3'0,"1"0"0,-1-1 0,0 0 0,0 1 0,0-1 0,0 0 0,0 0 0,0 0 0,0 0 0,-1 0 0,1-1 0,-1 1 0,-2 1 0,-6 3 0,-15 15 0,1 1 0,-37 41 0,51-50 0,1 0 0,0 1 0,1 0 0,0 1 0,1 0 0,1 0 0,-6 19 0,11-31 0,1 1 0,0-1 0,1 1 0,-1 0 0,0 0 0,1-1 0,0 1 0,0 0 0,0 0 0,1-1 0,-1 1 0,1 0 0,0 0 0,0-1 0,0 1 0,0-1 0,1 1 0,-1-1 0,3 4 0,0-2 0,0 0 0,0-1 0,0 1 0,1-1 0,-1 0 0,1 0 0,0-1 0,0 0 0,1 1 0,10 3 0,3 0 0,0 0 0,1-2 0,-1 0 0,1-1 0,1-1 0,23 0 0,-33-3 0,-1 0 0,0-1 0,0 0 0,0-1 0,0 0 0,0 0 0,0-1 0,0-1 0,-1 1 0,1-1 0,-1-1 0,0 0 0,-1 0 0,12-9 0,-8 3 0,-1 1 0,0-1 0,-1-1 0,0 0 0,0 0 0,-1-1 0,-1 0 0,12-27 0,-15 28 0,0-1 0,-1 0 0,-1 1 0,0-2 0,0 1 0,-2 0 0,1-1 0,-2 1 0,0 0 0,0-1 0,-2 1 0,1-1 0,-2 1 0,-7-26 0,7 31 0,0-1 0,0 1 0,-1 0 0,0 0 0,-1 0 0,0 1 0,0-1 0,0 1 0,-1 0 0,0 1 0,-1-1 0,1 1 0,-1 1 0,-1-1 0,1 1 0,-1 0 0,1 1 0,-1 0 0,-1 0 0,1 0 0,0 1 0,-18-3 0,23 5 5,0 1-1,0-1 0,-1 1 0,1 0 1,0 0-1,0 1 0,0-1 0,0 1 1,0 0-1,0-1 0,-1 1 1,1 0-1,1 1 0,-1-1 0,0 1 1,0-1-1,0 1 0,1 0 1,-1 0-1,1 0 0,0 0 0,-1 0 1,1 1-1,0-1 0,0 1 0,1-1 1,-3 4-1,-1 3-190,1 0 1,0 0-1,0 0 0,1 1 1,0-1-1,1 1 1,-2 14-1,0 9-6640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6.4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24575,'5'0'0,"2"5"0,0 7 0,-1 7 0,3 5 0,0 4 0,-2 2 0,-1 1 0,-2 1 0,-2 0 0,-1 0 0,-11-6 0,-4-2 0,0 1 0,-2-5 0,1-5-8191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8.0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1 24575,'0'38'0,"-1"0"0,-2 0 0,-2 0 0,-15 60 0,2-38 0,8-31 0,1 1 0,1 0 0,1 1 0,2 0 0,1 0 0,1 60 0,3-88 0,0-1 0,0 1 0,1-1 0,-1 1 0,1-1 0,-1 1 0,1-1 0,0 1 0,0-1 0,0 1 0,0-1 0,0 0 0,0 0 0,1 0 0,-1 0 0,1 0 0,0 0 0,0 0 0,-1 0 0,1 0 0,3 1 0,-2-2 0,0 0 0,-1 0 0,1-1 0,0 1 0,-1-1 0,1 1 0,0-1 0,0 0 0,-1 0 0,1-1 0,0 1 0,0 0 0,-1-1 0,1 0 0,0 1 0,3-3 0,5-1 0,-1-1 0,0-1 0,0 0 0,0 0 0,-1-1 0,0 0 0,0-1 0,8-9 0,8-15 0,-18 24 0,-1-1 0,1 1 0,0 0 0,0 0 0,1 1 0,0 0 0,1 0 0,14-8 0,-23 15 0,1 0 0,0-1 0,0 1 0,0 0 0,-1 0 0,1 0 0,0 0 0,0 0 0,0 0 0,-1 0 0,1 0 0,0 0 0,0 0 0,0 0 0,-1 0 0,1 1 0,0-1 0,0 0 0,-1 1 0,1-1 0,0 0 0,-1 1 0,1-1 0,0 1 0,-1-1 0,1 1 0,0-1 0,-1 1 0,1 0 0,-1-1 0,1 1 0,-1 0 0,0-1 0,1 1 0,-1 0 0,0-1 0,1 1 0,-1 0 0,0 0 0,0 0 0,1-1 0,-1 1 0,0 0 0,0 1 0,5 42 0,-5-40 0,0 176 85,-2-86-1535,2-68-5376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4.1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24575,'3'1'0,"0"0"0,0 0 0,1 0 0,-1 0 0,0 1 0,0-1 0,0 1 0,-1 0 0,1 0 0,0 0 0,-1 0 0,1 0 0,-1 1 0,3 2 0,1 1 0,-1 0 0,0 0 0,0 1 0,7 12 0,8 31 0,14 54 0,0-3 0,-29-82-195,0 1 0,-1 0 0,-1 0 0,-1 0 0,-1 0 0,-2 23 0,1-17-6631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8.4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1 128 24575,'0'-6'0,"1"1"0,0-1 0,0 1 0,1 0 0,0-1 0,0 1 0,0 0 0,0 0 0,1 0 0,0 0 0,0 1 0,0-1 0,0 1 0,1 0 0,0 0 0,0 0 0,0 0 0,0 1 0,1-1 0,-1 1 0,1 0 0,0 1 0,0-1 0,9-3 0,-7 3 0,0 0 0,0 1 0,0 0 0,1 0 0,-1 0 0,1 1 0,-1 0 0,1 0 0,0 1 0,-1 0 0,1 1 0,-1-1 0,1 2 0,0-1 0,-1 1 0,0 0 0,13 5 0,-16-4 0,-1-1 0,1 1 0,-1 0 0,1 0 0,-1 1 0,0-1 0,-1 1 0,1-1 0,0 1 0,-1 0 0,0 0 0,0 0 0,0 0 0,-1 0 0,1 1 0,-1-1 0,0 0 0,0 1 0,0-1 0,-1 1 0,0-1 0,1 1 0,-2 6 0,1-2 0,-1 0 0,0 0 0,-1 0 0,0 0 0,0-1 0,-1 1 0,0-1 0,0 0 0,-1 1 0,0-2 0,-7 11 0,-42 46 0,26-33 0,-33 49 0,55-71 0,-1 0 0,1 0 0,1 1 0,-1-1 0,2 1 0,-1 0 0,2 0 0,-1 0 0,1 1 0,-1 16 0,3-23 4,0 0 0,0 0 0,1 0 0,0 0 0,-1 0-1,1 0 1,1 0 0,-1-1 0,0 1 0,1 0 0,0-1 0,0 1-1,0-1 1,0 0 0,1 1 0,-1-1 0,1 0 0,0-1 0,0 1 0,0 0-1,0-1 1,0 1 0,0-1 0,1 0 0,-1 0 0,1-1 0,0 1-1,-1-1 1,1 1 0,6 0 0,1 0-139,0 0 0,-1 0 0,1-1 0,0-1 0,0 0 0,0 0 0,-1-1 0,1-1 0,0 1 0,14-6 0,-5-1-6691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8.7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1 24575,'0'5'0,"0"7"0,0 7 0,0 5 0,0 4 0,-5 2 0,-2 1 0,0 1 0,2 0 0,1 0 0,2-1 0,1-5-8191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9.5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 72 24575,'16'1'0,"0"-1"0,1-1 0,-1 0 0,0-1 0,0-1 0,0 0 0,0-1 0,-1-1 0,1 0 0,-1-1 0,-1-1 0,26-16 0,-26 10 0,-23 13 0,-30 15 0,15-1 0,1 0 0,1 1 0,-30 26 0,41-30 0,-1 0 0,2 0 0,-1 1 0,2 1 0,-1 0 0,2 0 0,-11 21 0,18-32 0,0 0 0,-1 0 0,1 0 0,0 1 0,0-1 0,1 0 0,-1 1 0,0-1 0,1 1 0,-1-1 0,1 1 0,0-1 0,0 1 0,0-1 0,0 1 0,0-1 0,1 1 0,-1-1 0,1 1 0,0-1 0,0 1 0,-1-1 0,2 0 0,-1 1 0,0-1 0,0 0 0,1 0 0,-1 0 0,1 0 0,-1 0 0,1 0 0,0-1 0,0 1 0,0 0 0,0-1 0,0 0 0,0 1 0,0-1 0,1 0 0,-1 0 0,0 0 0,1 0 0,4 0 0,11 4 0,1-2 0,1 0 0,-1-1 0,34-1 0,-22-1 0,-23 1 0,0 0 0,0 0 0,0 1 0,-1 0 0,1 0 0,0 0 0,-1 1 0,0 0 0,0 1 0,0 0 0,11 8 0,-15-11 0,-1 1 0,0 1 0,1-1 0,-1 0 0,0 0 0,-1 1 0,1-1 0,0 1 0,-1-1 0,1 1 0,-1 0 0,0 0 0,0 0 0,0 0 0,0 0 0,-1 0 0,1 0 0,-1 0 0,1 0 0,-1 0 0,0 0 0,-1 0 0,1 0 0,0 0 0,-1 0 0,0 0 0,1 0 0,-1 0 0,0 0 0,-1-1 0,1 1 0,0 0 0,-4 4 0,0 1 0,-1-1 0,0 1 0,0-1 0,-1-1 0,0 1 0,0-1 0,-1 0 0,0 0 0,0-1 0,0 0 0,0-1 0,-1 0 0,-17 6 0,11-5 0,0-1 0,0 0 0,-1-1 0,0 0 0,1-2 0,-1 0 0,-25-1 0,38-1-105,0 1 0,0 0 0,0-1 0,-1 0 0,1 0 0,0 0 0,0 0 0,0 0 0,0-1 0,1 1 0,-1-1 0,-5-4 0,-5-8-6721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9.9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219 1 24575,'-8'2'0,"-1"1"0,1 0 0,0 1 0,0 0 0,0 0 0,1 1 0,-1 0 0,1 0 0,-12 12 0,7-6 0,1 1 0,1 1 0,-1 0 0,2 0 0,0 0 0,1 1 0,0 1 0,1 0 0,1 0 0,0 0 0,1 0 0,-5 24 0,4-6 0,1 0 0,2 0 0,1 1 0,2-1 0,4 38 0,-3-66 0,0 1 0,0 0 0,1-1 0,0 1 0,0-1 0,0 0 0,1 0 0,0 0 0,0 0 0,0 0 0,0 0 0,1-1 0,0 1 0,0-1 0,0 0 0,0 0 0,1-1 0,-1 1 0,1-1 0,0 0 0,0 0 0,7 2 0,-8-3 0,0 0 0,0-1 0,0 0 0,1 0 0,-1 0 0,0 0 0,1 0 0,-1-1 0,1 0 0,-1 0 0,0 0 0,1 0 0,-1-1 0,0 0 0,1 0 0,-1 0 0,0 0 0,0-1 0,0 0 0,0 0 0,0 0 0,0 0 0,0 0 0,0-1 0,-1 1 0,0-1 0,1 0 0,-1-1 0,3-3 0,0-2 0,-1 1 0,-1-1 0,0 0 0,0 0 0,-1 0 0,0 0 0,0-1 0,-1 1 0,0-1 0,-1 1 0,0-1 0,-1 0 0,0-11 0,0 18 0,0-1 0,0 0 0,-1 1 0,1-1 0,-1 0 0,0 1 0,0-1 0,0 0 0,0 1 0,0-1 0,-1 1 0,0 0 0,0 0 0,0-1 0,0 1 0,0 0 0,0 1 0,-1-1 0,0 0 0,1 1 0,-1-1 0,0 1 0,0 0 0,0 0 0,-1 0 0,1 0 0,0 1 0,-1-1 0,1 1 0,-1 0 0,1 0 0,-1 0 0,0 0 0,1 1 0,-1 0 0,0 0 0,-4 0 0,5 0 6,-1 0 0,1 1-1,0 0 1,-1 0 0,1 0-1,0 0 1,-1 0 0,1 1 0,0-1-1,0 1 1,0 0 0,1 0-1,-1 0 1,0 0 0,1 1-1,-1-1 1,1 1 0,0-1 0,0 1-1,-3 4 1,0 0-192,1 1 1,1 0-1,-1 0 0,1 0 1,0 0-1,1 0 1,-2 10-1,0 11-6640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30.8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0 201 24575,'1'-4'0,"1"-1"0,0 1 0,0 0 0,0-1 0,0 1 0,0 0 0,1 0 0,0 1 0,0-1 0,5-5 0,3-5 0,36-68 0,-19 29 0,-24 52 0,-3 11 0,-2 13 0,-13 65 0,5 1 0,3 0 0,6 92 0,0-151 0,0-19 24,1-1 0,-1 0 0,2 0 0,2 11 0,-3-18-117,0 0 0,0 0 1,0 1-1,1-1 0,-1 0 0,1 0 0,0-1 0,0 1 1,0 0-1,0-1 0,0 1 0,0-1 0,1 1 1,-1-1-1,7 4 0,8 2-6733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31.2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0 115 24575,'1'-5'0,"0"0"0,1 0 0,-1 0 0,1 0 0,0 0 0,1 0 0,-1 0 0,1 1 0,0-1 0,0 1 0,0 0 0,0 0 0,1 0 0,0 0 0,0 1 0,0-1 0,0 1 0,1 0 0,6-4 0,-6 4 0,-1 0 0,1 0 0,0 0 0,0 1 0,0 0 0,1 0 0,-1 0 0,1 0 0,-1 1 0,1 0 0,-1 0 0,1 1 0,-1-1 0,1 1 0,0 1 0,-1-1 0,1 1 0,7 1 0,-9 0 0,-1 1 0,0-1 0,0 1 0,1-1 0,-2 1 0,1 0 0,0 0 0,0 0 0,-1 1 0,0-1 0,0 1 0,0-1 0,0 1 0,0 0 0,-1-1 0,1 1 0,-1 0 0,0 0 0,-1 0 0,1 0 0,0 0 0,-1 0 0,0 0 0,-1 6 0,1-1 0,0 1 0,-1 0 0,0 0 0,0-1 0,-1 1 0,-1-1 0,0 1 0,0-1 0,-5 10 0,-45 62 0,35-56 0,-23 43 0,36-57 0,1 0 0,0 0 0,0 0 0,1 0 0,0 1 0,1-1 0,-1 21 0,2-23 0,2-1 0,-1 0 0,1 1 0,0-1 0,1 0 0,0 0 0,0 0 0,1 0 0,0-1 0,0 1 0,7 11 0,-8-16 0,0 0 0,0 0 0,0 0 0,1-1 0,-1 1 0,1-1 0,-1 0 0,1 1 0,0-1 0,0 0 0,0-1 0,0 1 0,0 0 0,0-1 0,1 0 0,-1 0 0,0 0 0,1 0 0,-1 0 0,1-1 0,-1 1 0,1-1 0,-1 0 0,1 0 0,-1-1 0,0 1 0,1-1 0,-1 1 0,1-1 0,3-1 0,5-3 0,1-1 0,-1 0 0,0-1 0,16-11 0,26-15 0,-33 22-1365,-3 0-5461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32.9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 24575,'5'-3'0,"0"-1"0,0 1 0,0 1 0,0-1 0,0 1 0,0 0 0,1 0 0,-1 1 0,1-1 0,-1 1 0,1 0 0,9 0 0,1 0 0,0 1 0,0 1 0,20 3 0,-28-2 0,0 0 0,0 1 0,1 0 0,-2 1 0,1 0 0,0 0 0,-1 0 0,0 1 0,0 1 0,0-1 0,0 1 0,-1 0 0,0 0 0,0 1 0,7 11 0,-10-14 0,0 0 0,0 0 0,-1 1 0,1-1 0,-1 1 0,0-1 0,-1 1 0,1 0 0,-1 0 0,0 0 0,0 0 0,0-1 0,-1 1 0,1 0 0,-1 0 0,0 1 0,-1-1 0,0-1 0,1 1 0,-1 0 0,-1 0 0,1 0 0,-1 0 0,0-1 0,0 1 0,0-1 0,-6 9 0,-4-2 0,0 0 0,0-1 0,-1 0 0,0-1 0,-1 0 0,-20 9 0,43-17 0,0 1 0,0 1 0,0 0 0,0 0 0,-1 1 0,1 0 0,-1 0 0,0 1 0,0 0 0,-1 0 0,0 1 0,0 0 0,0 0 0,0 1 0,7 9 0,-11-11 0,0-1 0,0 0 0,0 1 0,-1-1 0,0 1 0,0 0 0,0 0 0,0 0 0,-1 0 0,0 0 0,0 0 0,0 1 0,-1-1 0,1 0 0,-1 0 0,0 1 0,-1-1 0,0 0 0,1 0 0,-2 0 0,1 1 0,0-1 0,-1-1 0,0 1 0,0 0 0,-1 0 0,1-1 0,-5 6 0,-2 2-97,-1 0-1,-1-1 1,0 0-1,-1 0 1,0-1-1,-1-1 1,0 0-1,0-1 1,-1 0-1,0-1 1,0-1-1,0 0 0,-22 6 1,11-8-6729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33.3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24575,'0'6'0,"0"6"0,5 11 0,1 8 0,1 4 0,-2 0 0,-1 0 0,-2-1 0,-1 0 0,0-2 0,4-1 0,2 0 0,4 0 0,1-1 0,-2-5-8191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34.0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24575,'0'1'0,"1"0"0,-1 0 0,0 0 0,1 0 0,-1 0 0,1 0 0,-1 0 0,1 0 0,-1-1 0,1 1 0,0 0 0,-1 0 0,1 0 0,0-1 0,0 1 0,-1 0 0,1-1 0,0 1 0,0-1 0,0 1 0,0-1 0,0 1 0,1-1 0,30 11 0,-20-7 0,22 6 0,42 8 0,-47-13 0,0 2 0,50 19 0,46 37 0,23 9 0,-146-72 0,7 4 0,0-1 0,0 2 0,0-1 0,-1 1 0,11 8 0,-18-12 0,0 0 0,0 0 0,1 0 0,-1 0 0,0 0 0,0 1 0,-1-1 0,1 0 0,0 1 0,0-1 0,-1 0 0,1 1 0,0-1 0,-1 1 0,0-1 0,1 1 0,-1-1 0,0 1 0,0-1 0,0 1 0,0-1 0,0 1 0,0 0 0,0-1 0,0 1 0,-1-1 0,1 1 0,0-1 0,-1 1 0,0-1 0,1 0 0,-1 1 0,0-1 0,1 0 0,-1 1 0,0-1 0,0 0 0,0 0 0,0 0 0,-1 0 0,0 2 0,-25 20 0,0-1 0,-2-2 0,0 0 0,-1-2 0,-44 19 0,41-20 0,-115 52 0,129-62 0,0-1 0,0 0 0,0-2 0,-1-1 0,0 0 0,-22 0 0,-12 2-1365,34 1-5461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10.8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74 0 24575,'-1'19'0,"-1"-1"0,-1 0 0,-7 25 0,-5 43 0,13-6-71,2-54-114,0 0 0,-1-1 1,-2 1-1,-1-1 0,0 1 0,-15 42 0,9-49-6641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4.4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46 5 24575,'0'0'0,"0"-1"0,1 1 0,-1 0 0,0-1 0,0 1 0,1 0 0,-1 0 0,0-1 0,1 1 0,-1 0 0,0 0 0,1 0 0,-1-1 0,0 1 0,1 0 0,-1 0 0,0 0 0,1 0 0,-1 0 0,0 0 0,1 0 0,-1 0 0,1 0 0,-1 0 0,0 0 0,1 0 0,-1 0 0,0 0 0,1 0 0,-1 0 0,1 0 0,-1 0 0,0 0 0,1 1 0,-1-1 0,1 0 0,7 16 0,-2 26 0,-6-40 0,3 52 0,-2 0 0,-3-1 0,-2 1 0,-3-1 0,-20 83 0,13-52 103,-1 10-1571,8-73-5358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11.3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111 1 24575,'2'34'0,"1"1"0,8 35 0,-4-35 0,2 67 0,-10-87 0,0 1 0,-1-1 0,-1 0 0,-1 0 0,0 0 0,-1-1 0,0 1 0,-2-1 0,1-1 0,-2 1 0,-15 22 0,12-17 0,-40 72-1365,39-65-5461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13.2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26 24575,'0'-1'0,"0"0"0,0 0 0,0 0 0,0 0 0,0 1 0,0-1 0,0 0 0,0 0 0,0 0 0,0 0 0,1 0 0,-1 0 0,0 0 0,1 1 0,-1-1 0,0 0 0,1 0 0,-1 0 0,1 1 0,-1-1 0,1 0 0,0 0 0,-1 1 0,1-1 0,0 1 0,0-1 0,-1 1 0,1-1 0,0 1 0,0-1 0,0 1 0,-1-1 0,3 1 0,-2 0 0,0 0 0,1 0 0,-1 1 0,0-1 0,0 0 0,0 1 0,0-1 0,0 1 0,0-1 0,0 1 0,0 0 0,0 0 0,0-1 0,0 1 0,0 0 0,0 0 0,0 0 0,0 0 0,-1 0 0,1 0 0,0 0 0,-1 0 0,1 0 0,-1 0 0,1 3 0,15 44 0,-3 1 0,-2 1 0,-2 0 0,4 82 0,-2-20 0,-8-86-112,9 96 358,-11-106-496,-1 0 0,0 0 0,-2 0 1,0 0-1,-5 20 0,0-17-6576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13.6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53 401 24575,'54'-7'0,"-50"6"0,1-1 0,-1 1 0,1 1 0,-1-1 0,1 0 0,-1 1 0,1 0 0,0 0 0,-1 1 0,1-1 0,0 1 0,-1 0 0,1 0 0,-1 0 0,0 1 0,1 0 0,-1 0 0,0 0 0,0 0 0,0 0 0,7 6 0,-2 2 0,0 0 0,0 1 0,-1 0 0,0 0 0,0 1 0,-2 0 0,1 0 0,-2 0 0,0 1 0,7 25 0,1-1 0,-12-35 0,0 0 0,0 0 0,0 0 0,-1 0 0,1 0 0,-1 0 0,1 0 0,-1 0 0,0 1 0,0-1 0,0 0 0,0 0 0,0 0 0,0 0 0,-1 0 0,1 0 0,-1 0 0,1 0 0,-1 0 0,0 0 0,0 0 0,0 0 0,0 0 0,-1 2 0,-1-2 0,1 0 0,-1 0 0,1 0 0,-1-1 0,0 1 0,0-1 0,0 1 0,0-1 0,0 0 0,0 0 0,0 0 0,0-1 0,0 1 0,-5 0 0,-2-1 0,0 0 0,0 0 0,0 0 0,0-1 0,0-1 0,0 0 0,0 0 0,1-1 0,-17-6 0,23 7 0,-1 0 0,0 0 0,1 0 0,-1-1 0,1 1 0,0-1 0,0 0 0,0 0 0,0 0 0,0 0 0,1 0 0,-1-1 0,1 1 0,0-1 0,0 0 0,0 1 0,0-1 0,1 0 0,0 0 0,0 0 0,0 0 0,-1-8 0,2 6 0,1-1 0,-1 1 0,1-1 0,1 1 0,-1 0 0,1-1 0,0 1 0,1 0 0,-1 0 0,1 0 0,0 1 0,1-1 0,6-8 0,15-17 0,44-41 0,-53 57 0,0 0 0,0-2 0,-2 0 0,0 0 0,0-1 0,-2-1 0,-1 0 0,16-36 0,-24 48 0,1-4 0,0-1 0,-1 1 0,0-1 0,0 0 0,0-19 0,-3 27 0,0 1 0,0 0 0,-1 0 0,1 0 0,-1-1 0,0 1 0,0 0 0,0 0 0,0 0 0,-1 0 0,1 1 0,-1-1 0,0 0 0,1 0 0,-1 1 0,-1-1 0,1 1 0,0 0 0,0 0 0,-1 0 0,0 0 0,1 0 0,-1 0 0,0 1 0,0-1 0,-3-1 0,0 0 0,-1 0 0,0 1 0,1-1 0,-1 1 0,0 0 0,-1 1 0,1 0 0,0 0 0,0 0 0,0 1 0,-1 0 0,1 1 0,0-1 0,0 1 0,-1 1 0,1-1 0,0 1 0,0 1 0,-11 5 0,8-2 0,0 0 0,1 1 0,-1 0 0,1 1 0,1 0 0,0 1 0,0 0 0,1 0 0,0 0 0,0 1 0,-7 16 0,0 2-159,2 1-1,1 1 1,-10 41 0,16-51-569,-3 6-6098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14.0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663 1 24575,'-22'2'0,"0"1"0,0 1 0,1 1 0,-1 0 0,1 2 0,0 1 0,-28 14 0,-16 5 0,35-14 0,1 2 0,0 0 0,-48 35 0,-73 69 0,128-100 0,14-13 20,2 0 0,-1 1 0,1 0 0,0 0 0,-7 11 0,11-15-107,0 0-1,0 0 1,1 0 0,-1 0-1,1 1 1,0-1 0,0 0-1,0 1 1,1-1-1,-1 1 1,1-1 0,0 1-1,0-1 1,0 0 0,0 1-1,2 6 1,7 15-6739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14.4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24575,'13'1'0,"0"0"0,0 1 0,0 1 0,-1 0 0,1 0 0,-1 2 0,0-1 0,0 1 0,0 1 0,-1 0 0,0 1 0,0 0 0,17 15 0,-11-6 0,1 0 0,-2 1 0,0 1 0,-1 0 0,-1 2 0,19 33 0,-28-40-119,0 1-1,-1-1 0,0 1 1,-1 0-1,-1 0 0,0 0 1,-1 0-1,-1 0 1,-1 23-1,0-34-49,1 24-6657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16.0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154 201 24575,'12'-6'0,"65"-32"0,78-51 0,-141 80 0,-10 8 0,-1-1 0,1 0 0,-1 0 0,1 0 0,-1 0 0,0 0 0,0-1 0,0 1 0,0-1 0,-1 0 0,1 0 0,-1 0 0,1 0 0,-1-1 0,0 1 0,1-4 0,-3 6 0,0 0 0,0 1 0,-1-1 0,1 1 0,0-1 0,0 1 0,-1-1 0,1 1 0,-1-1 0,1 1 0,0-1 0,-1 1 0,1-1 0,-1 1 0,1-1 0,-1 1 0,0 0 0,1 0 0,-1-1 0,1 1 0,-1 0 0,1 0 0,-1-1 0,0 1 0,1 0 0,-1 0 0,0 0 0,1 0 0,-1 0 0,0 0 0,1 0 0,-1 0 0,1 0 0,-1 0 0,0 1 0,1-1 0,-1 0 0,1 0 0,-2 1 0,-27 5 0,29-5 0,-26 8 0,1 1 0,1 1 0,0 1 0,0 2 0,1 0 0,1 1 0,1 1 0,0 2 0,1 0 0,1 1 0,0 0 0,-29 43 0,46-59 0,0 0 0,0 0 0,0 0 0,0 0 0,1 1 0,-1-1 0,1 0 0,0 1 0,0-1 0,0 1 0,0-1 0,1 1 0,0-1 0,-1 1 0,1 0 0,1 3 0,0-4 0,0 0 0,0-1 0,0 1 0,1 0 0,-1-1 0,1 1 0,-1-1 0,1 0 0,0 1 0,0-1 0,0 0 0,0 0 0,1 0 0,-1 0 0,0-1 0,1 1 0,0-1 0,-1 1 0,6 1 0,16 6 0,0-1 0,0-1 0,1-1 0,1-1 0,32 2 0,-34-5 0,0 1 0,0 1 0,0 2 0,-1 0 0,0 1 0,26 12 0,-44-16 0,0 0 0,-1 0 0,1 1 0,-1-1 0,0 1 0,0 0 0,0 0 0,-1 0 0,1 1 0,-1-1 0,0 1 0,0 0 0,-1 0 0,0 0 0,1 0 0,-2 1 0,1-1 0,-1 0 0,1 1 0,-1-1 0,-1 1 0,1-1 0,-1 9 0,0-7 0,-1 0 0,1 1 0,-1-1 0,-1 0 0,1 0 0,-1 1 0,0-1 0,-1-1 0,0 1 0,0 0 0,0-1 0,-1 1 0,0-1 0,0 0 0,-1 0 0,0-1 0,-6 7 0,-4 0 0,-1-1 0,-1-1 0,1-1 0,-2 0 0,1-1 0,-1 0 0,0-2 0,-1 0 0,1-1 0,-22 2 0,3-1 0,-1-3 0,1 0 0,-1-3 0,-47-5 0,54 0-1365,5-3-5461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17.6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24575,'0'5'0,"0"7"0,5 2 0,7 3 0,12 4 0,7 4 0,4-3 0,0 1 0,1 1 0,-2 2 0,-6 1 0,-3-3 0,-5-1 0,-7 1 0,0-3 0,-2-1 0,-3 2 0,-3-3-8191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18.0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280 1 24575,'-57'51'0,"30"-27"0,1 1 0,1 1 0,1 2 0,-25 37 0,40-50 0,-1 0 0,2 1 0,0 0 0,1 1 0,1-1 0,0 1 0,2 0 0,-1 1 0,2-1 0,-2 31 0,5-33 0,0-1 0,1 1 0,0-1 0,1 1 0,1-1 0,1 0 0,0 0 0,0 0 0,8 14 0,-9-22 0,0 0 0,1 0 0,-1 0 0,1-1 0,1 0 0,-1 0 0,1 0 0,-1 0 0,2-1 0,-1 0 0,0 0 0,1 0 0,0-1 0,-1 0 0,1 0 0,1 0 0,-1-1 0,0 1 0,1-2 0,-1 1 0,1-1 0,7 1 0,-4-1 0,1 0 0,0-1 0,-1-1 0,1 0 0,0 0 0,-1-1 0,1 0 0,-1-1 0,17-6 0,-23 7 0,-1 0 0,1 1 0,-1-1 0,0 0 0,1-1 0,-1 1 0,0 0 0,0-1 0,-1 0 0,1 0 0,-1 0 0,1 0 0,-1 0 0,0 0 0,0-1 0,0 1 0,0-1 0,-1 1 0,0-1 0,1 0 0,-1 1 0,-1-1 0,1 0 0,0 0 0,-1 0 0,0 0 0,0 0 0,0 1 0,-1-7 0,0 6 6,-1-1 0,1 1-1,-1 0 1,0 0 0,0-1-1,0 1 1,0 1 0,-1-1 0,0 0-1,0 0 1,0 1 0,0 0-1,0 0 1,-1 0 0,1 0 0,-1 0-1,0 1 1,0-1 0,0 1-1,-6-2 1,3 0-120,0 1 0,0 1-1,0-1 1,0 1 0,0 1 0,0-1-1,-1 1 1,1 1 0,-1-1 0,1 1-1,0 0 1,-8 2 0,-6 3-6712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21.6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25 312 24575,'10'1'0,"0"1"0,-1 0 0,1 1 0,-1 0 0,0 1 0,18 9 0,63 36 0,-87-46 0,16 8 0,0 2 0,-1 0 0,0 2 0,-2 0 0,1 0 0,17 24 0,-24-27 0,-1 1 0,0 1 0,-1-1 0,0 1 0,-1 1 0,-1 0 0,0 0 0,-1 0 0,5 26 0,-9-36 0,-1 1 0,0-1 0,0 0 0,-1 0 0,1 0 0,-1 0 0,0 0 0,0 0 0,-1 0 0,0-1 0,1 1 0,-2 0 0,1-1 0,0 1 0,-1-1 0,0 0 0,0 0 0,0 0 0,-1 0 0,1-1 0,-1 1 0,0-1 0,0 0 0,0 0 0,0 0 0,0 0 0,-1-1 0,1 0 0,-7 2 0,3 0 0,0-1 0,0 0 0,0 0 0,-1-1 0,1 0 0,-1-1 0,0 0 0,0 0 0,1-1 0,-1 0 0,0 0 0,0-1 0,0 0 0,1-1 0,-1 0 0,-12-4 0,6-2 0,1 0 0,-1-1 0,1-1 0,1 0 0,0-1 0,-21-22 0,26 26 0,2-1 0,-1 0 0,1 0 0,0-1 0,1 0 0,0 0 0,0 0 0,1 0 0,0-1 0,1 0 0,0 0 0,-2-13 0,5 17 0,1 1 0,-1-1 0,1 1 0,0-1 0,0 1 0,1-1 0,0 1 0,0 0 0,0 0 0,0 0 0,1 0 0,0 0 0,0 0 0,0 1 0,1-1 0,0 1 0,-1 0 0,1 0 0,5-3 0,12-11 0,1 2 0,36-22 0,-46 30 0,29-17 0,-2-3 0,46-40 0,-71 56 0,-2-1 0,1 0 0,-1 0 0,-1-1 0,-1-1 0,0 0 0,-1-1 0,0 1 0,8-23 0,-16 35 0,0-1 0,0 1 0,0 0 0,0-1 0,-1 1 0,1 0 0,-1-1 0,0 1 0,0-1 0,0 1 0,0 0 0,-1-1 0,0 1 0,1 0 0,-1-1 0,0 1 0,-1 0 0,1 0 0,0 0 0,-4-5 0,2 4 0,0 1 0,-1-1 0,1 1 0,-1-1 0,0 1 0,0 0 0,-1 1 0,1-1 0,0 1 0,-1 0 0,0 0 0,-7-2 0,-2 0 0,0 1 0,0 0 0,0 1 0,0 1 0,-1 0 0,1 1 0,0 1 0,0 0 0,-16 4 0,22-3 6,0 1 0,0 0 0,0 1 0,0 0 0,1 0 0,-1 1 0,1 0 0,1 0 0,-1 0 0,0 1 0,1 0 0,1 0 0,-1 1 0,1 0 0,0 0 0,0 0 0,1 0 0,0 1 0,-6 13 0,3-1-218,0 0 0,1 0 0,1 0-1,1 1 1,1 0 0,-1 41 0,4-35-6614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22.0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90 155 24575,'-2'6'0,"1"1"0,-1-1 0,0 1 0,0-1 0,-1 0 0,0 0 0,0 0 0,0 0 0,-1-1 0,0 1 0,-6 6 0,-16 27 0,22-31 0,1 0 0,-1 0 0,1 0 0,1 1 0,-1-1 0,2 1 0,-1-1 0,1 1 0,0 0 0,1 0 0,0-1 0,0 1 0,1 0 0,0 0 0,1-1 0,4 15 0,-3-14 0,2-1 0,-1 1 0,1-1 0,0 0 0,1 0 0,0-1 0,0 1 0,0-1 0,1-1 0,0 1 0,1-1 0,-1-1 0,1 1 0,1-1 0,8 4 0,-7-3 0,1-1 0,0 0 0,0-1 0,0 0 0,0-1 0,1 0 0,0 0 0,-1-2 0,21 2 0,-26-4 0,-1 1 0,1-1 0,-1 0 0,1 0 0,0 0 0,-1-1 0,0 0 0,1 0 0,-1 0 0,0-1 0,0 0 0,-1 0 0,1 0 0,0 0 0,-1-1 0,0 0 0,0 0 0,0 0 0,0 0 0,-1-1 0,6-7 0,-3-1 0,1 1 0,-2-1 0,0 0 0,0-1 0,-2 1 0,1-1 0,-2 1 0,0-1 0,0 0 0,-1 0 0,-1 0 0,0 0 0,-1 0 0,-1 0 0,0 0 0,-1 1 0,0-1 0,-1 1 0,-1-1 0,-8-16 0,6 15 0,0 0 0,-1 1 0,-1 0 0,0 0 0,-1 1 0,0 0 0,-1 0 0,0 1 0,-1 1 0,-1 0 0,0 1 0,0 0 0,-1 1 0,0 1 0,-1 0 0,-30-12 0,39 18 10,1 0 0,-1 1 0,0 0 0,0 0 0,0 0 0,0 1 0,0 0 0,0 0 0,0 0 0,0 1 0,-7 1 0,9-1-97,0 1-1,0 0 1,0-1 0,0 1-1,1 0 1,-1 1 0,0-1-1,1 1 1,0 0-1,0-1 1,0 1 0,0 1-1,0-1 1,1 0 0,-1 1-1,-2 4 1,-8 18-6739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4.8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31 24575,'3'0'0,"0"-1"0,1 0 0,-1 0 0,0 0 0,1 0 0,-1-1 0,0 1 0,0-1 0,5-3 0,24-10 0,-31 15 0,1-1 0,-1 1 0,1 0 0,-1 0 0,0 0 0,1 1 0,-1-1 0,0 0 0,1 0 0,-1 1 0,0-1 0,1 1 0,-1-1 0,0 1 0,1-1 0,-1 1 0,0 0 0,0 0 0,0 0 0,0-1 0,0 1 0,0 0 0,0 0 0,1 2 0,2 3 0,-1 0 0,0 0 0,0 0 0,0 1 0,0-1 0,-1 1 0,0 0 0,-1 0 0,0 0 0,0 0 0,0 0 0,-1 8 0,0 5 0,0-1 0,-1 1 0,-6 24 0,-5 29 0,2 1 0,4 1 0,4 76 0,3 1-1365,-1-126-5461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24.0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174 43 24575,'0'-19'0,"-1"-4"0,-11 49 0,-108 251-250,89-212-865,21-45-5711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24.4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38 24575,'0'-1'0,"1"-1"0,-1 1 0,1 0 0,0 0 0,-1-1 0,1 1 0,0 0 0,0 0 0,0 0 0,0 0 0,0 0 0,0 0 0,0 0 0,0 1 0,0-1 0,0 0 0,1 1 0,-1-1 0,0 0 0,0 1 0,1 0 0,-1-1 0,0 1 0,1 0 0,-1-1 0,3 1 0,44-6 0,-41 6 0,22-3 0,-15 0 0,1 1 0,0 1 0,0 1 0,0 0 0,0 1 0,0 0 0,-1 1 0,23 6 0,-34-6 0,0 0 0,0 0 0,0 1 0,0-1 0,0 1 0,0-1 0,-1 1 0,0 0 0,1 0 0,-1 0 0,0 1 0,0-1 0,-1 0 0,1 1 0,-1-1 0,0 1 0,0 0 0,0-1 0,0 1 0,0 7 0,1 9 0,-1 0 0,-2 35 0,0-35 0,-2 1 0,0 1 0,-1-1 0,-1 0 0,-14 37 0,10-34 0,2 0 0,0 1 0,-3 27 0,7-5-399,3 49 1,0-84-170,1 13-6258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24.8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0 156 24575,'0'-5'0,"11"-2"0,2-5 0,6 0 0,-2-4 0,2 1 0,-2-2 0,6 2 0,0-1 0,0 1 0,3 4 0,1 3 0,1 4 0,-3 2-8191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25.1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68 10 24575,'0'0'0,"1"0"0,-1 0 0,1 0 0,-1 0 0,1 0 0,-1 0 0,1 0 0,-1 0 0,1 0 0,-1-1 0,1 1 0,-1 0 0,0 0 0,1-1 0,-1 1 0,1 0 0,-1-1 0,0 1 0,1 0 0,-1-1 0,0 1 0,1 0 0,-1-1 0,0 1 0,1-1 0,-1 1 0,0-1 0,0 0 0,-1 0 0,-6 10 0,-5 15 0,2 0 0,0 1 0,2 0 0,0 1 0,2-1 0,-4 36 0,6-18 0,2 1 0,2-1 0,5 49 0,-4-85 0,0 0 0,0 1 0,0-1 0,1 0 0,0 0 0,1 0 0,0-1 0,0 1 0,0 0 0,1-1 0,0 0 0,7 10 0,-8-14 0,-1 1 0,1-1 0,0 0 0,0 0 0,0 0 0,0 0 0,0-1 0,0 1 0,0-1 0,0 0 0,1 0 0,-1 0 0,0 0 0,1 0 0,-1-1 0,1 1 0,-1-1 0,1 0 0,-1 0 0,1-1 0,-1 1 0,1-1 0,-1 1 0,0-1 0,1 0 0,-1 0 0,0-1 0,5-2 0,-4 2 0,-1 0 0,0 0 0,1-1 0,-1 0 0,0 1 0,-1-1 0,1 0 0,0 0 0,-1-1 0,0 1 0,1 0 0,-2-1 0,1 1 0,0-1 0,-1 0 0,1 0 0,-1 0 0,0 1 0,0-1 0,-1 0 0,1 0 0,-1 0 0,0-1 0,0 1 0,0 0 0,0 0 0,-1 0 0,0 0 0,1 0 0,-2 1 0,1-1 0,0 0 0,-1 0 0,0 1 0,0-1 0,0 1 0,0-1 0,0 1 0,-1 0 0,1 0 0,-1 0 0,0 0 0,0 0 0,-4-2 0,-1 1-227,0 0-1,0 1 1,0 0-1,0 1 1,-17-4-1,-7 2-6598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25.5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24575,'0'5'0,"1"-1"0,0 1 0,0 0 0,0-1 0,1 1 0,-1-1 0,1 1 0,0-1 0,0 0 0,1 0 0,-1 0 0,4 4 0,41 45 0,-35-41 0,-7-7 0,173 196 0,-173-194-66,2 1-27,0 0 0,0 1 1,-1-1-1,0 1 0,-1 1 0,0-1 0,0 1 1,-1 0-1,0 0 0,-1 0 0,0 0 1,-1 1-1,2 18 0,-3-4-6733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27.0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65 342 24575,'0'-2'0,"1"1"0,-1-1 0,1 1 0,-1 0 0,1-1 0,0 1 0,0 0 0,0 0 0,0 0 0,0-1 0,0 1 0,0 0 0,0 0 0,0 0 0,0 0 0,1 1 0,-1-1 0,0 0 0,1 1 0,-1-1 0,0 0 0,1 1 0,-1-1 0,1 1 0,-1 0 0,1 0 0,-1-1 0,1 1 0,-1 0 0,3 1 0,47-1 0,-45 1 0,0 0 0,1 0 0,-1 1 0,0 0 0,0 0 0,0 1 0,-1 0 0,1 0 0,-1 0 0,1 0 0,-1 1 0,0 0 0,0 0 0,-1 0 0,1 1 0,-1 0 0,0 0 0,0 0 0,-1 0 0,1 1 0,3 7 0,-4-4 0,1 0 0,-2 0 0,1 1 0,-1-1 0,0 1 0,-1-1 0,0 1 0,-1-1 0,0 1 0,-1 0 0,0-1 0,0 1 0,-5 16 0,6-22 0,-1-1 0,0 0 0,-1 1 0,1-1 0,-1 0 0,1 1 0,-1-1 0,0 0 0,0 0 0,0 0 0,-1-1 0,1 1 0,-1 0 0,1-1 0,-1 0 0,0 1 0,0-1 0,0 0 0,0-1 0,0 1 0,-1 0 0,1-1 0,0 0 0,-1 0 0,1 0 0,-1 0 0,1 0 0,-1-1 0,0 0 0,1 0 0,-1 0 0,1 0 0,-1 0 0,-5-2 0,1 1 0,0-1 0,0 0 0,1 0 0,-1-1 0,0 0 0,1-1 0,0 1 0,0-1 0,0-1 0,0 1 0,1-1 0,0-1 0,0 1 0,-9-11 0,10 10 0,0-1 0,0-1 0,0 1 0,1 0 0,0-1 0,1 0 0,0 0 0,0 0 0,1-1 0,0 1 0,0 0 0,1-1 0,0 0 0,0-10 0,2 12 0,-1 1 0,2-1 0,-1 1 0,1 0 0,0-1 0,0 1 0,1 0 0,-1 0 0,2 0 0,-1 1 0,0-1 0,1 1 0,0-1 0,1 1 0,-1 1 0,1-1 0,0 1 0,0-1 0,8-4 0,31-21 0,-16 12 0,46-38 0,-67 49 0,0 1 0,-1-1 0,0-1 0,0 1 0,0-1 0,-1 0 0,0 0 0,-1 0 0,0-1 0,6-17 0,-9 24 0,-1-1 0,1 1 0,-1-1 0,1 1 0,-1 0 0,0-1 0,0 1 0,0-1 0,0 1 0,-1-1 0,1 1 0,-1-1 0,1 1 0,-1 0 0,0-1 0,0 1 0,0 0 0,0-1 0,0 1 0,0 0 0,-4-3 0,2 1 0,-1 1 0,1 0 0,-1 0 0,0 0 0,0 1 0,0 0 0,-1-1 0,1 1 0,-1 1 0,-7-3 0,-1 0 0,0 2 0,1 0 0,-1 0 0,-1 1 0,1 1 0,0 0 0,-22 4 0,29-3 0,1 1 0,0 0 0,-1 1 0,1-1 0,0 1 0,1 0 0,-1 0 0,0 1 0,1-1 0,0 1 0,0 0 0,0 0 0,0 0 0,1 1 0,-1 0 0,1-1 0,0 1 0,1 0 0,-1 0 0,1 1 0,0-1 0,0 0 0,-1 7 0,-1 5 0,0 0 0,0 0 0,2 1 0,0-1 0,2 1 0,0 23 0,1-38-105,-1 1 0,0-1 0,1 0 0,0 0 0,0 0 0,0 1 0,0-1 0,0 0 0,1 0 0,-1 0 0,1 0 0,4 5 0,8 5-6721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27.5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263 263 24575,'-1'-2'0,"1"0"0,-1 0 0,0 0 0,0 0 0,0 0 0,0 0 0,0 1 0,-1-1 0,1 0 0,-1 1 0,1-1 0,-1 1 0,1-1 0,-1 1 0,0 0 0,0 0 0,1-1 0,-1 1 0,0 1 0,0-1 0,-4-1 0,-44-15 0,46 16 0,0 0 0,0 0 0,0 0 0,0 1 0,0 0 0,0 0 0,-1 0 0,1 0 0,0 1 0,0-1 0,0 1 0,0 0 0,0 0 0,0 1 0,0-1 0,-6 5 0,9-5 0,-1-1 0,1 1 0,0 0 0,0 0 0,0 0 0,0 1 0,1-1 0,-1 0 0,0 0 0,0 0 0,1 1 0,-1-1 0,1 0 0,-1 1 0,1-1 0,-1 1 0,1-1 0,0 0 0,-1 3 0,2-1 0,-1 0 0,1 0 0,-1 0 0,1 0 0,0-1 0,0 1 0,0 0 0,0 0 0,0-1 0,1 1 0,-1-1 0,1 1 0,2 2 0,-2-1 0,1-1 0,0 1 0,0 0 0,0-1 0,0 1 0,1-1 0,0 0 0,-1 0 0,1 0 0,0-1 0,0 1 0,1-1 0,-1 0 0,0 0 0,1-1 0,-1 1 0,1-1 0,-1 0 0,1 0 0,0 0 0,0-1 0,-1 0 0,1 0 0,0 0 0,0 0 0,-1-1 0,6-1 0,-4 0 0,0-1 0,0 1 0,-1-1 0,0 0 0,1-1 0,-1 1 0,-1-1 0,1 0 0,0-1 0,-1 1 0,0-1 0,0 1 0,0-1 0,-1-1 0,1 1 0,-1 0 0,-1-1 0,1 1 0,-1-1 0,3-10 0,-1 1 0,0-1 0,-1 1 0,-1-1 0,-1 0 0,0 0 0,-2-18 0,1 29 0,0 0 0,0 0 0,-1 0 0,1 1 0,-1-1 0,-1 0 0,1 0 0,-1 1 0,1-1 0,-1 1 0,0-1 0,-1 1 0,1 0 0,-1 0 0,0 0 0,0 0 0,0 0 0,-1 1 0,1-1 0,-1 1 0,0 0 0,0 0 0,-6-3 0,9 5 0,0 0 0,-1 1 0,1-1 0,-1 1 0,1-1 0,-1 1 0,1 0 0,-1-1 0,1 1 0,-1 0 0,1 0 0,-1 0 0,1 0 0,-1 0 0,1 0 0,-1 1 0,1-1 0,-1 0 0,1 1 0,-1 0 0,1-1 0,0 1 0,-1 0 0,1-1 0,0 1 0,-1 0 0,1 0 0,0 0 0,0 0 0,0 0 0,0 0 0,0 0 0,0 1 0,0-1 0,0 0 0,0 1 0,1-1 0,-1 0 0,1 1 0,-1-1 0,1 1 0,-1-1 0,1 1 0,0-1 0,-1 1 0,1-1 0,0 4 0,-1 3 0,1 0 0,0 1 0,0-1 0,1 1 0,-1-1 0,2 0 0,2 12 0,7 6 0,1-1 0,1 0 0,1-1 0,2 0 0,0-2 0,1 1 0,21 19 0,-17-18 0,0 2 0,-1-1 0,-2 2 0,27 53 0,-43-77 0,-1 0 0,1 0 0,-1 0 0,0 1 0,0-1 0,-1 0 0,1 0 0,-1 1 0,1-1 0,-1 0 0,0 1 0,0-1 0,-1 0 0,1 1 0,-1-1 0,1 0 0,-1 1 0,0-1 0,0 0 0,-1 0 0,1 0 0,-1 0 0,1 0 0,-1 0 0,0-1 0,0 1 0,0 0 0,-1-1 0,1 1 0,0-1 0,-1 0 0,0 0 0,1 0 0,-1 0 0,-4 1 0,-10 6 0,0-2 0,-1 0 0,0 0 0,0-2 0,-20 4 0,19-5 0,-92 17 35,75-16-502,-1 2 1,-66 22-1,83-20-6359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29.1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368 1 24575,'-1'6'0,"-1"0"0,1 0 0,-1 1 0,-1-2 0,1 1 0,-1 0 0,0 0 0,0-1 0,-5 7 0,-7 13 0,-90 167 0,64-123 0,3 1 0,-45 118 0,64-136-18,9-25-655,-14 54-1,19-56-6152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30.9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197 1 24575,'-5'0'0,"1"0"0,-1 1 0,1 0 0,0 0 0,-1 0 0,1 0 0,0 0 0,0 1 0,0 0 0,0 0 0,0 0 0,1 1 0,-1-1 0,0 1 0,1 0 0,0 0 0,0 0 0,0 0 0,0 0 0,0 1 0,1 0 0,-4 5 0,-4 9 0,1 1 0,1 0 0,-9 33 0,0-3 0,6-23 0,1 0 0,2 1 0,-10 51 0,18-76 0,-1 0 0,1 1 0,0-1 0,0 0 0,0 0 0,1 0 0,-1 0 0,0 0 0,1 0 0,-1 0 0,1 0 0,0 0 0,0 0 0,0 0 0,0 0 0,0 0 0,0 0 0,0-1 0,1 1 0,-1 0 0,0-1 0,4 3 0,-2-2 0,1 1 0,0-1 0,0-1 0,0 1 0,0 0 0,0-1 0,0 0 0,1 0 0,-1 0 0,7 0 0,3 0 0,1-1 0,-1-1 0,0 0 0,0-1 0,27-7 0,11-5-1365,-29 9-5461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31.3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24575,'0'5'0,"0"7"0,0 7 0,0 5 0,0 4 0,0 2 0,5 2 0,1 0 0,1 0 0,-2-1 0,4-4 0,0-8-8191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5.2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32 24575,'0'-5'0,"5"-2"0,7 1 0,7 1 0,5 1 0,4 1 0,2 2 0,1 1 0,1 0 0,0 0 0,0 0 0,-1 1 0,0-1 0,0 0 0,-5 0-8191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31.6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1 122 24575,'-1'-8'0,"1"1"0,0-1 0,1 0 0,0 1 0,0-1 0,0 1 0,1-1 0,0 1 0,4-8 0,-4 12 0,0 0 0,0 0 0,1 1 0,-1-1 0,1 1 0,-1-1 0,1 1 0,0 0 0,0 0 0,0 0 0,0 1 0,1-1 0,-1 1 0,0-1 0,1 1 0,-1 0 0,0 0 0,1 1 0,0-1 0,-1 1 0,7 0 0,-5-1 0,0 1 0,0-1 0,0 1 0,0 1 0,0-1 0,0 1 0,-1 0 0,1 0 0,0 0 0,0 0 0,0 1 0,-1 0 0,1 0 0,-1 1 0,1-1 0,-1 1 0,0 0 0,4 3 0,-4-1 0,0-1 0,0 1 0,-1 0 0,1 0 0,-1 1 0,0-1 0,0 1 0,-1 0 0,0-1 0,0 1 0,0 0 0,1 12 0,-2-4 0,0 1 0,0-1 0,-2 0 0,0 1 0,0-1 0,-1 0 0,-1 0 0,0 0 0,-1 0 0,-1-1 0,0 0 0,-8 15 0,-15 15 0,15-24 0,0 1 0,-9 22 0,19-37 0,1 0 0,0 0 0,1-1 0,-1 1 0,1 1 0,0-1 0,0 0 0,1 0 0,-1 0 0,1 0 0,0 1 0,0-1 0,1 0 0,1 8 0,0-9 0,0 0 0,1 0 0,-1-1 0,1 1 0,0 0 0,-1-1 0,1 0 0,1 0 0,-1 0 0,0 0 0,1 0 0,0-1 0,-1 1 0,1-1 0,0 0 0,0 0 0,0-1 0,1 1 0,-1-1 0,7 2 0,0-1 0,0 1 0,1-1 0,-1-1 0,1 0 0,-1-1 0,22-1 0,-15-4-151,-1-1-1,1 0 0,-1-1 0,0-1 1,-1-1-1,1 0 0,-2-1 1,19-15-1,-13 10-6674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33.3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99 24575,'0'0'0,"0"0"0,-1 0 0,1 0 0,-1 0 0,1 0 0,-1 0 0,1 0 0,-1 0 0,1 0 0,0 0 0,-1 0 0,1 0 0,-1 0 0,1 0 0,-1 0 0,1-1 0,0 1 0,-1 0 0,1 0 0,-1 0 0,1-1 0,0 1 0,-1 0 0,1-1 0,0 1 0,-1 0 0,1-1 0,0 1 0,0 0 0,-1-1 0,1 1 0,0 0 0,0-1 0,-1 0 0,8-14 0,21-11 0,-14 18 0,-1 1 0,2 1 0,-1 0 0,1 1 0,-1 1 0,1 0 0,1 1 0,-1 0 0,22 0 0,9 2 0,86 7 0,-119-4-227,0 1-1,-1 0 1,1 1-1,-1 1 1,19 8-1,-4 0-6598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33.7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24575,'1'2'0,"0"0"0,0 0 0,0-1 0,0 1 0,0 0 0,0 0 0,0 0 0,1-1 0,-1 1 0,1-1 0,-1 1 0,1-1 0,0 1 0,-1-1 0,1 0 0,0 0 0,0 0 0,0 0 0,0 0 0,3 0 0,43 16 0,-18-11 0,-1-1 0,32 1 0,-39-5 0,-1 1 0,0 1 0,0 0 0,0 2 0,0 1 0,20 7 0,-29-7 0,-1 0 0,0 0 0,0 1 0,-1 1 0,1 0 0,-2 0 0,1 1 0,-1 0 0,-1 0 0,1 1 0,-2 0 0,11 17 0,-16-22 0,1 0 0,-1 0 0,0 0 0,0 0 0,0 0 0,-1 1 0,0-1 0,0 1 0,0-1 0,0 1 0,-1-1 0,0 1 0,0-1 0,-1 1 0,0-1 0,0 0 0,0 1 0,0-1 0,-1 0 0,0 1 0,0-1 0,0 0 0,-1 0 0,0-1 0,0 1 0,0-1 0,0 1 0,-1-1 0,1 0 0,-1 0 0,-6 4 0,-1 1 0,0 0 0,-1-1 0,0-1 0,-1 0 0,0 0 0,-26 8 0,-87 19 0,88-26 0,-68 24 0,83-23-1365,4 0-5461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35.6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24575,'-2'166'0,"5"182"0,-2-320-227,1 0-1,2 1 1,1-1-1,1 0 1,17 45-1,-15-54-6598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36.0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53 241 24575,'0'6'0,"1"-1"0,0 1 0,0-1 0,0 0 0,1 1 0,-1-1 0,2 0 0,-1 0 0,6 9 0,34 46 0,-6-11 0,-28-33 0,0 0 0,0 0 0,-2 0 0,0 1 0,-1 0 0,5 30 0,-9-42 0,0 0 0,-1-1 0,0 1 0,0 0 0,-1 0 0,1 0 0,-1 0 0,0 0 0,0-1 0,-1 1 0,1 0 0,-4 6 0,3-8 0,-1 0 0,1-1 0,0 1 0,0-1 0,-1 1 0,0-1 0,1 0 0,-1 0 0,0 0 0,0 0 0,0 0 0,0-1 0,-1 1 0,1-1 0,0 0 0,-1 0 0,1 0 0,0-1 0,-7 1 0,5 0 0,0-1 0,-1 0 0,1 0 0,0 0 0,0-1 0,-1 0 0,1 0 0,0 0 0,0-1 0,0 0 0,0 0 0,0 0 0,1 0 0,-1-1 0,1 0 0,-1 0 0,1 0 0,0 0 0,-6-7 0,8 8 0,-1-1 0,1 0 0,0 0 0,0-1 0,0 1 0,0 0 0,0-1 0,1 1 0,-1-1 0,1 1 0,0-1 0,0 0 0,0 0 0,1 1 0,0-1 0,-1 0 0,1 0 0,0 0 0,1 0 0,-1 1 0,1-1 0,0 0 0,0 0 0,0 1 0,0-1 0,0 1 0,3-6 0,12-14 0,0-1 0,2 2 0,0 0 0,1 2 0,24-21 0,-17 16 0,0-1 0,37-49 0,-57 66 0,-1 1 0,0-2 0,0 1 0,0 0 0,-1-1 0,-1 0 0,0 0 0,0 0 0,-1 0 0,0-1 0,-1 1 0,0 0 0,-1-19 0,1 26 0,-2-1 0,1 0 0,0 1 0,-1-1 0,0 0 0,0 1 0,0-1 0,0 1 0,0-1 0,-1 1 0,0 0 0,1-1 0,-1 1 0,-1 0 0,1 0 0,0 0 0,-1 1 0,1-1 0,-1 0 0,0 1 0,0 0 0,0 0 0,0 0 0,0 0 0,0 0 0,-1 0 0,1 1 0,0 0 0,-1 0 0,0 0 0,1 0 0,-1 0 0,1 1 0,-8-1 0,6 1 0,-1 0 0,1 1 0,0 0 0,-1 0 0,1 0 0,0 1 0,0-1 0,0 1 0,0 0 0,0 1 0,1-1 0,-1 1 0,1 0 0,-1 0 0,1 0 0,0 1 0,0 0 0,1-1 0,-1 1 0,1 1 0,0-1 0,0 0 0,-5 10 0,-4 17 0,2 0 0,-12 59 0,2-8 0,12-52-1365,2-3-5461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36.6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280 0 24575,'-84'95'0,"51"-63"40,1 3 0,-34 48 0,57-71-164,1 1 0,1 0 1,0 0-1,1 1 0,1 0 0,0 0 1,0 1-1,2-1 0,0 1 0,0 0 1,0 16-1,3-4-6702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37.3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62 82 24575,'33'-2'0,"-1"-2"0,1-1 0,61-18 0,14-3 0,4 5 0,-150 48 0,-1-1 0,-55 27 0,44-26 0,-46 33 0,65-40 0,25-17 0,0 0 0,0 0 0,0 1 0,0 0 0,1 0 0,0 1 0,0-1 0,0 1 0,0 0 0,1 0 0,0 1 0,0-1 0,-6 12 0,10-16 0,0 1 0,0-1 0,0 1 0,0 0 0,0-1 0,0 1 0,0-1 0,1 1 0,-1-1 0,1 1 0,-1-1 0,1 1 0,-1-1 0,1 1 0,0-1 0,0 0 0,0 1 0,0-1 0,0 0 0,0 0 0,0 1 0,0-1 0,0 0 0,1 0 0,-1 0 0,0-1 0,1 1 0,-1 0 0,0 0 0,1-1 0,-1 1 0,3 0 0,50 16 0,131 13 0,22 4 0,-196-31 0,1 0 0,0 1 0,-1 0 0,0 1 0,15 8 0,-24-12 0,-1 0 0,1 0 0,-1 0 0,1 0 0,-1 0 0,0 0 0,1 0 0,-1 0 0,0 1 0,0-1 0,0 0 0,0 1 0,0-1 0,0 1 0,-1-1 0,1 1 0,0-1 0,-1 1 0,1 0 0,-1-1 0,0 1 0,1 0 0,-1-1 0,0 1 0,0 0 0,0 0 0,0-1 0,0 1 0,-1 0 0,1-1 0,0 1 0,-1 0 0,1-1 0,-1 1 0,0 0 0,0-1 0,1 1 0,-1-1 0,0 1 0,0-1 0,0 0 0,0 1 0,-1-1 0,1 0 0,0 0 0,-3 2 0,-5 5 0,-1 0 0,0-1 0,0 0 0,0-1 0,-1 0 0,0-1 0,0 0 0,0-1 0,-19 5 0,-4 0 0,0-2 0,-37 2 0,48-5-105,1-2 0,-1-1 0,1-1 0,-1 0 0,0-2 0,1-1 0,0-1 0,0 0 0,0-2 0,0 0 0,1-2 0,-35-16 0,30 9-6721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37.8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24575,'10'0'0,"-1"0"0,0 0 0,0 1 0,0 1 0,0 0 0,-1 0 0,1 0 0,0 1 0,-1 1 0,16 7 0,-13-3 0,0 1 0,-1-1 0,1 2 0,-2-1 0,1 1 0,11 18 0,208 289 0,-226-313-170,-1 0-1,1 1 0,-1-1 1,1 1-1,-1-1 0,0 1 1,1 6-1,-2 2-6655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39.9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119 250 24575,'27'29'0,"35"52"0,-12-14 0,-41-57 0,-1 0 0,0 1 0,-1-1 0,0 2 0,-1-1 0,-1 1 0,1 0 0,5 20 0,-11-28 0,1 0 0,-1 0 0,1 0 0,-1 1 0,0-1 0,-1 0 0,1 0 0,-1 0 0,0 0 0,0 0 0,0 0 0,0 0 0,-1-1 0,0 1 0,1 0 0,-1-1 0,-1 1 0,1-1 0,0 0 0,-1 1 0,0-1 0,0 0 0,1-1 0,-2 1 0,1 0 0,0-1 0,-1 0 0,1 0 0,-1 0 0,-6 3 0,1-1 0,1-1 0,-1 0 0,0 0 0,0-1 0,0 0 0,0-1 0,0 0 0,0 0 0,0-1 0,-1 0 0,1-1 0,0 0 0,0 0 0,0-1 0,0 0 0,-15-6 0,18 6 0,0 0 0,0-1 0,1 0 0,-1 0 0,1 0 0,0-1 0,0 0 0,0 0 0,1 0 0,-1 0 0,1-1 0,0 0 0,1 0 0,-1 0 0,1 0 0,0 0 0,0-1 0,0 0 0,1 1 0,0-1 0,0 0 0,0 0 0,1 0 0,0 0 0,-1-12 0,3 11 0,0 0 0,0 1 0,0-1 0,1 1 0,0-1 0,0 1 0,1 0 0,-1 0 0,2 0 0,-1 0 0,1 0 0,-1 1 0,1-1 0,1 1 0,-1 0 0,1 0 0,10-7 0,8-6 0,0 0 0,43-22 0,-44 27 0,0-1 0,-1-1 0,0-1 0,23-23 0,-38 33 0,-1 0 0,1 0 0,-1 0 0,0 0 0,-1-1 0,0 0 0,0 0 0,0 0 0,-1-1 0,0 1 0,0-1 0,-1 0 0,0 0 0,0 0 0,-1 0 0,0 0 0,0-14 0,-2 18 0,0-1 0,0 1 0,-1 0 0,1 0 0,-1 0 0,0 0 0,0 0 0,-1 0 0,1 1 0,-1-1 0,1 1 0,-1 0 0,0 0 0,0 0 0,-1 0 0,1 0 0,-1 0 0,1 1 0,-1 0 0,0 0 0,0 0 0,0 0 0,0 0 0,0 1 0,0 0 0,-6-1 0,-11-3 0,1 1 0,-1 0 0,0 2 0,-21 0 0,35 2 0,1 0 0,0 0 0,0 0 0,0 0 0,0 1 0,0 0 0,0 1 0,0-1 0,0 1 0,0 0 0,0 1 0,1-1 0,-1 1 0,-6 5 0,8-5 0,1 1 0,0 0 0,-1 0 0,1 1 0,0-1 0,1 1 0,-1-1 0,1 1 0,0 0 0,0 0 0,1 0 0,-1 0 0,1 0 0,0 0 0,1 0 0,-1 11 0,-1 3-136,1 1-1,1-1 1,1 1-1,1-1 1,0 0-1,2 1 1,0-1-1,1-1 0,13 32 1,-7-30-6690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40.2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123 97 24575,'-2'6'0,"1"-1"0,-1 1 0,0-1 0,0 1 0,-1-1 0,0 0 0,0 0 0,0 0 0,-1-1 0,1 1 0,-1-1 0,0 1 0,0-1 0,-1-1 0,-4 5 0,-29 33 0,34-35 0,0 0 0,1-1 0,0 1 0,0 0 0,0 0 0,1 1 0,0-1 0,0 1 0,0-1 0,1 1 0,0-1 0,1 1 0,-1 0 0,1-1 0,0 1 0,1 0 0,0-1 0,0 1 0,0-1 0,1 1 0,0-1 0,0 1 0,1-1 0,0 0 0,0 0 0,0 0 0,0-1 0,1 1 0,0-1 0,1 0 0,-1 0 0,1 0 0,0 0 0,0-1 0,0 0 0,0 0 0,1 0 0,0-1 0,0 0 0,0 0 0,0 0 0,0-1 0,1 0 0,-1 0 0,14 1 0,-8 0 0,0-2 0,1 1 0,-1-2 0,1 1 0,-1-2 0,1 0 0,-1 0 0,0-1 0,1-1 0,-1 0 0,0 0 0,0-1 0,11-6 0,-13 4 0,-1 0 0,0 0 0,0-1 0,0 0 0,-1-1 0,-1 1 0,1-2 0,-1 1 0,0-1 0,-1 0 0,0 0 0,0-1 0,-1 0 0,-1 0 0,5-11 0,-5 11 0,-1-1 0,1 0 0,-2 1 0,1-1 0,-1-1 0,-1 1 0,0 0 0,-1 0 0,0 0 0,-1 0 0,0-1 0,0 1 0,-6-19 0,4 23 0,0 0 0,-1 0 0,1 0 0,-1 0 0,-1 1 0,1 0 0,-1 0 0,0 0 0,0 0 0,-1 1 0,0 0 0,0 0 0,0 0 0,0 1 0,-1 0 0,0 0 0,0 1 0,0 0 0,0 0 0,-13-3 0,7 2 0,0 1 0,0 0 0,0 1 0,-1 0 0,1 1 0,-24 1 0,32 1 0,-1 0 0,0 0 0,0 0 0,1 1 0,-1-1 0,0 1 0,1 1 0,0-1 0,0 1 0,-1 0 0,2 0 0,-1 1 0,0-1 0,1 1 0,-1 0 0,1 0 0,-5 7 0,-11 19-1365,5-1-5461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37.89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24575,'0'5'0,"0"7"0,0 7 0,0 5 0,0 4 0,0 2 0,0 1 0,0 1 0,0 0 0,0 0 0,0-1 0,0 0 0,0 0 0,0 0 0,0-6-8191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7.56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 0 24575,'0'6'0,"-5"1"0,-2 5 0,1 0-8191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42.4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24575,'0'1'0,"1"0"0,-1 0 0,0 0 0,1 0 0,-1 0 0,0 0 0,1 0 0,0 0 0,-1 0 0,1-1 0,-1 1 0,1 0 0,0 0 0,0 0 0,-1-1 0,1 1 0,0 0 0,0-1 0,0 1 0,0-1 0,0 1 0,0-1 0,1 1 0,30 10 0,-20-8 0,4 4-3,0 0 0,0 1-1,-1 0 1,0 1 0,0 1-1,-1 0 1,25 24 0,-3 4 69,41 56 1,-49-58-558,1-2 1,48 47-1,-62-70-6335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44.5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278 1 24575,'1'1'0,"0"0"0,0 0 0,0 0 0,1 0 0,-1 0 0,0 0 0,1 0 0,-1 0 0,1-1 0,-1 1 0,1 0 0,-1-1 0,1 1 0,-1-1 0,3 1 0,-26-8 0,13 6 0,0 0 0,0 1 0,0 1 0,-1-1 0,1 1 0,0 1 0,1 0 0,-1 0 0,0 0 0,0 1 0,1 1 0,0-1 0,0 1 0,0 1 0,0 0 0,0 0 0,1 0 0,0 1 0,0 0 0,1 0 0,-1 1 0,1 0 0,1 0 0,-1 0 0,1 1 0,-4 9 0,-2 3 0,1 2 0,1 0 0,1 0 0,1 0 0,1 1 0,1 0 0,0 0 0,2 0 0,0 27 0,3-45 0,0 0 0,0 1 0,1-1 0,-1 0 0,1 1 0,0-1 0,1 0 0,0 0 0,-1 0 0,1 0 0,1 0 0,-1 0 0,1-1 0,0 1 0,0-1 0,4 5 0,-1-3 0,0-1 0,0 0 0,0 0 0,1 0 0,0-1 0,0 0 0,0 0 0,0-1 0,15 5 0,-2-3 0,1 0 0,0-2 0,0 0 0,0-1 0,0-1 0,0-1 0,29-4 0,-48 4 0,0 0 0,0 0 0,0 0 0,0 0 0,0-1 0,0 1 0,1 0 0,-1-1 0,0 0 0,0 1 0,0-1 0,-1 0 0,1 0 0,0 0 0,0 0 0,0-1 0,-1 1 0,1 0 0,-1-1 0,1 1 0,-1-1 0,1 1 0,-1-1 0,0 0 0,0 0 0,0 0 0,0 1 0,0-1 0,0 0 0,0 0 0,-1 0 0,1 0 0,0-3 0,-2 2 0,1-1 0,-1 0 0,0 0 0,0 1 0,0-1 0,0 1 0,-1-1 0,0 1 0,1 0 0,-1-1 0,0 1 0,-1 0 0,1 0 0,-1 0 0,1 0 0,-1 1 0,-4-4 0,0 0 0,0 1 0,0 0 0,-1 0 0,1 1 0,-1 0 0,0 0 0,0 1 0,-1 0 0,1 1 0,-12-3 0,16 4 0,0 1 0,0-1 0,-1 1 0,1 0 0,0 0 0,-1 1 0,1-1 0,0 1 0,0 0 0,0 0 0,0 0 0,0 0 0,0 1 0,0 0 0,0 0 0,0 0 0,0 0 0,1 1 0,-1-1 0,1 1 0,0 0 0,-5 5 0,-6 10-1365,2-3-5461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50.1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24575,'1'1'0,"-1"0"0,1 0 0,-1 0 0,0 0 0,1 0 0,0 0 0,-1 0 0,1 0 0,0-1 0,-1 1 0,1 0 0,0 0 0,0-1 0,0 1 0,-1-1 0,1 1 0,0 0 0,0-1 0,0 0 0,0 1 0,0-1 0,0 0 0,0 1 0,2-1 0,30 7 0,-30-6 0,81 3 0,-55-4 0,55 8 0,-77-7 0,0 1 0,0 0 0,0 0 0,-1 0 0,1 1 0,-1 0 0,1 0 0,-1 0 0,0 1 0,0 0 0,0 1 0,8 8 0,-11-10 0,0 0 0,0 0 0,-1 0 0,0 1 0,1 0 0,-1-1 0,-1 1 0,1 0 0,0 0 0,-1 0 0,0 0 0,0 0 0,0 0 0,-1 0 0,1 0 0,-1 1 0,0-1 0,0 0 0,0 0 0,-1 0 0,1 0 0,-1 1 0,-3 6 0,-2 5 0,-1-1 0,-1 0 0,0 0 0,-17 23 0,-10 18 0,24-34 0,1 0 0,1 0 0,1 1 0,1 0 0,0 1 0,2 0 0,1-1 0,1 1 0,1 44 0,2-38-1365,1-4-5461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50.4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1 127 24575,'0'-5'0,"5"-7"0,7-7 0,6 0 0,7-1 0,2 1 0,4 5 0,0 5 0,1 3 0,0 3 0,-1 2 0,1 2 0,-6 0-8191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50.7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12 24575,'-1'0'0,"1"-1"0,0 1 0,0-1 0,0 1 0,0-1 0,0 1 0,0 0 0,1-1 0,-1 1 0,0-1 0,0 1 0,0-1 0,0 1 0,0 0 0,1-1 0,-1 1 0,0 0 0,0-1 0,1 1 0,-1 0 0,0-1 0,0 1 0,1 0 0,-1-1 0,0 1 0,1 0 0,-1 0 0,1 0 0,-1-1 0,0 1 0,1 0 0,-1 0 0,0 0 0,1 0 0,-1 0 0,1-1 0,-1 1 0,1 0 0,0 0 0,-1 1 0,1-1 0,-1 0 0,1 0 0,-1 1 0,1-1 0,-1 0 0,1 1 0,-1-1 0,1 0 0,-1 1 0,0-1 0,1 1 0,-1-1 0,1 1 0,-1-1 0,0 1 0,0-1 0,1 1 0,-1-1 0,0 1 0,0-1 0,0 1 0,1-1 0,-1 1 0,0-1 0,0 1 0,0 0 0,0-1 0,0 1 0,0-1 0,0 1 0,0 0 0,-1 0 0,-5 36 0,-2-1 0,-1 0 0,-22 53 0,17-54 0,2 1 0,2 1 0,-9 56 0,19-89 0,-1 0 0,1 0 0,0 0 0,0 0 0,1 0 0,-1 0 0,1 0 0,0 0 0,0 0 0,0 0 0,0 0 0,1 0 0,0 0 0,0-1 0,0 1 0,0-1 0,0 0 0,1 1 0,-1-1 0,1 0 0,0 0 0,0-1 0,0 1 0,7 4 0,-6-5 0,1 0 0,-1 0 0,1 0 0,-1 0 0,1-1 0,0 0 0,-1 0 0,1 0 0,0-1 0,0 0 0,0 0 0,0 0 0,-1 0 0,1-1 0,0 0 0,0 0 0,-1 0 0,1 0 0,0-1 0,7-3 0,9-6 0,1-2 0,-2 0 0,29-23 0,-40 28 0,0 0 0,0-1 0,-1 0 0,0 0 0,0-1 0,-1 0 0,-1 0 0,11-20 0,-17 28 0,1 1 0,-1 0 0,0-1 0,1 1 0,-1 0 0,0-1 0,0 1 0,0-1 0,0 1 0,0 0 0,0-1 0,0 1 0,-1-1 0,1 1 0,0 0 0,-1-1 0,1 1 0,-1 0 0,0-1 0,1 1 0,-1 0 0,0 0 0,0 0 0,0 0 0,0 0 0,1 0 0,-2 0 0,1 0 0,0 0 0,0 0 0,0 0 0,0 0 0,0 1 0,-1-1 0,1 1 0,0-1 0,-1 1 0,1-1 0,0 1 0,-1 0 0,1-1 0,-2 1 0,-7-2 0,1 0 0,-1 1 0,0 0 0,-16 1 0,12 0-195,1 2 0,-1 0 0,1 0 0,0 1 0,-1 1 0,-17 7 0,5 2-6631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51.5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42 122 24575,'9'0'0,"-1"2"0,1-1 0,0 1 0,-1 1 0,1-1 0,-1 2 0,1-1 0,-1 1 0,-1 0 0,1 1 0,0 0 0,-1 0 0,0 0 0,11 12 0,9 10 0,-2 1 0,24 33 0,-43-54 0,-3-4 0,-1 0 0,1 0 0,-1 1 0,0-1 0,0 0 0,0 1 0,-1-1 0,1 1 0,-1 0 0,0-1 0,0 1 0,0 0 0,0 0 0,-1-1 0,0 1 0,1 0 0,-1 0 0,-1 0 0,1 0 0,-2 6 0,1-7 0,-1-1 0,1 1 0,-1-1 0,0 1 0,0-1 0,0 0 0,0 0 0,0 0 0,-1 0 0,1 0 0,0 0 0,-1 0 0,0-1 0,1 0 0,-1 1 0,0-1 0,0 0 0,0 0 0,1 0 0,-1-1 0,0 1 0,0-1 0,0 0 0,0 0 0,0 0 0,0 0 0,-4-1 0,1 1 0,1 0 0,-1-1 0,1 1 0,0-1 0,-1-1 0,1 1 0,0-1 0,0 0 0,0 0 0,0-1 0,0 1 0,1-1 0,-1 0 0,1 0 0,-1-1 0,1 1 0,0-1 0,1 0 0,-1 0 0,1 0 0,-1-1 0,1 1 0,0-1 0,1 0 0,-1 1 0,1-1 0,0 0 0,1-1 0,-3-7 0,2 5 0,1 1 0,0-1 0,0 1 0,0-1 0,1 1 0,1-1 0,-1 1 0,1-1 0,0 1 0,1-1 0,-1 1 0,2 0 0,-1 0 0,1 0 0,0 0 0,0 0 0,1 0 0,0 1 0,0 0 0,1 0 0,4-6 0,24-15 0,21-20 0,-52 45 0,-1 0 0,1 0 0,0 0 0,-1 0 0,1 0 0,-1-1 0,0 1 0,0 0 0,0-1 0,0 1 0,0-1 0,0 1 0,-1-1 0,0 0 0,1 1 0,-1-1 0,0 0 0,0 1 0,0-1 0,0 1 0,-1-5 0,0 5 0,-1 0 0,1 0 0,0 0 0,0 0 0,-1 0 0,1 0 0,-1 1 0,1-1 0,-1 0 0,0 1 0,0-1 0,0 1 0,0 0 0,0 0 0,0-1 0,0 1 0,0 0 0,0 1 0,0-1 0,-1 0 0,1 1 0,0-1 0,-1 1 0,1 0 0,0 0 0,-4 0 0,-5 0 0,-1 0 0,1 1 0,0 0 0,-13 3 0,16-2 0,0 0 0,1 0 0,0 1 0,0 0 0,0 1 0,0-1 0,0 1 0,0 0 0,1 1 0,0 0 0,0 0 0,0 0 0,1 1 0,0-1 0,0 1 0,0 1 0,1-1 0,-1 1 0,-3 8 0,7 4-1365,7-4-5461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52.0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149 72 24575,'-10'10'0,"1"0"0,0 0 0,1 1 0,0 0 0,1 1 0,0-1 0,1 2 0,-5 12 0,10-22 0,0 0 0,0 0 0,0 0 0,1 0 0,-1 1 0,1-1 0,0 0 0,0 0 0,0 1 0,0-1 0,1 0 0,-1 0 0,1 0 0,0 1 0,2 4 0,-1-5 0,0 0 0,0 0 0,1 0 0,-1 0 0,1-1 0,0 1 0,-1-1 0,1 0 0,0 0 0,0 0 0,0 0 0,1-1 0,-1 1 0,0-1 0,1 0 0,-1 0 0,6 2 0,-4-3 0,-1 1 0,0-1 0,1 0 0,-1 0 0,1 0 0,-1-1 0,0 1 0,1-1 0,-1 0 0,0-1 0,0 1 0,0-1 0,0 1 0,0-1 0,0 0 0,0-1 0,-1 1 0,1-1 0,-1 1 0,1-1 0,-1 0 0,0-1 0,0 1 0,-1 0 0,1-1 0,3-6 0,3-4 0,0 0 0,-1-1 0,-1 0 0,-1 0 0,9-28 0,-13 35 0,0-1 0,-1 1 0,0-1 0,0-16 0,-1 22 0,0 1 0,0-1 0,0 1 0,0-1 0,-1 1 0,1-1 0,-1 1 0,0 0 0,0-1 0,0 1 0,0 0 0,0-1 0,0 1 0,-1 0 0,1 0 0,-1 0 0,1 0 0,-1 0 0,0 1 0,-3-4 0,4 5 0,1-1 0,0 1 0,-1 0 0,1 0 0,-1 0 0,1-1 0,0 1 0,-1 0 0,1 0 0,-1 0 0,1 0 0,-1 0 0,1 0 0,0 0 0,-1-1 0,1 1 0,-1 1 0,1-1 0,-1 0 0,1 0 0,-1 0 0,1 0 0,-1 0 0,1 0 0,0 0 0,-1 1 0,1-1 0,-1 0 0,1 0 0,0 1 0,-1-1 0,1 0 0,0 0 0,-1 1 0,1 0 0,-7 19 0,8 23 0,1-35 0,1 0 0,-1-1 0,2 1 0,-1-1 0,1 0 0,0 0 0,0 0 0,1-1 0,-1 1 0,2-1 0,-1 0 0,1 0 0,6 4 0,13 10 0,1-2 0,30 17 0,-32-21 0,-1 1 0,33 27 0,-52-38 0,0-1 0,0 1 0,-1 0 0,1 0 0,-1 1 0,0-1 0,0 1 0,-1-1 0,1 1 0,-1 0 0,3 9 0,-4-11 0,-1 0 0,0 0 0,0 0 0,0 0 0,0 0 0,-1 0 0,1 0 0,-1 0 0,1 0 0,-1 0 0,0 0 0,0-1 0,-1 1 0,1 0 0,0-1 0,-1 1 0,0-1 0,1 1 0,-1-1 0,0 0 0,0 0 0,-3 3 0,-7 4 0,1 1 0,-1-2 0,0 0 0,-1 0 0,0-1 0,-1-1 0,1 0 0,-1-1 0,0 0 0,-28 5 0,2-4 0,0-1 0,-73-1 0,94-4-195,1-1 0,-1-1 0,0-1 0,1-1 0,0 0 0,-22-9 0,10 1-6631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52.5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24575,'0'1'0,"1"0"0,-1 0 0,0-1 0,1 1 0,-1 0 0,1 0 0,-1-1 0,1 1 0,-1 0 0,1-1 0,-1 1 0,1 0 0,0-1 0,-1 1 0,1-1 0,0 1 0,-1-1 0,1 1 0,0-1 0,0 1 0,0-1 0,0 0 0,-1 0 0,3 1 0,26 6 0,-20-5 0,75 22 0,-2 4 0,97 47 0,145 99 0,-153-58 0,-144-96 0,-25-19-61,0 0-20,0 1-1,1-1 1,-1 1-1,0-1 1,0 1-1,0 0 1,0 0-1,-1 0 1,1 0-1,0 0 1,-1 1-1,1-1 1,-1 0-1,0 1 0,1 2 1,-3 8-6745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52.9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1 585 24575,'3'-1'0,"0"1"0,0-1 0,0 0 0,-1 1 0,1-1 0,0-1 0,0 1 0,-1 0 0,1-1 0,-1 1 0,1-1 0,-1 0 0,1 0 0,-1 1 0,0-2 0,0 1 0,0 0 0,0 0 0,-1-1 0,1 1 0,0-1 0,-1 1 0,0-1 0,2-4 0,4-10 0,-1 0 0,8-34 0,-7 25 0,8-36 0,8-79 0,-14 79 0,18-69 0,-17 107 120,-10 23-151,0 1 0,1 0 0,-1-1 0,0 1 0,0-1 0,1 1 0,-1 0 0,0-1 1,0 1-1,1 0 0,-1 0 0,0-1 0,1 1 0,-1 0 0,1 0 0,-1-1 0,0 1 0,1 0 0,-1 0 0,1 0 0,-1 0 0,0 0 0,1-1 0,-1 1 1,1 0-1,-1 0 0,1 0 0,-1 0 0,0 0 0,1 0 0,-1 0 0,1 1 0,-1-1 0,1 0 0,-1 0 0,0 0 0,1 0 0,-1 1 0,1-1 0,-1 0 1,0 0-1,1 0 0,-1 1 0,0-1 0,1 0 0,-1 1 0,1 0 0,7 11-6795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54.2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392 1 24575,'1'0'0,"7"0"0,-11 4 0,-12 11 0,-242 317 0,231-295-341,2 0 0,1 2-1,-20 48 1,33-61-6485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7.9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166 0 24575,'0'0'0,"1"0"0,-1 0 0,0 0 0,1 0 0,-1 0 0,0 0 0,0 0 0,1 0 0,-1 1 0,0-1 0,1 0 0,-1 0 0,0 0 0,0 0 0,1 0 0,-1 1 0,0-1 0,0 0 0,0 0 0,1 1 0,-1-1 0,0 0 0,0 0 0,0 1 0,1-1 0,-1 0 0,0 0 0,0 1 0,0-1 0,0 0 0,0 0 0,0 1 0,0-1 0,0 0 0,0 1 0,0-1 0,0 0 0,0 1 0,0-1 0,-4 19 0,-12 15 0,16-34 0,-18 30 0,3 0 0,0 2 0,2-1 0,2 2 0,1 0 0,1 0 0,2 0 0,-4 44 0,6-26-455,-1 0 0,-19 68 0,17-93-6371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56.2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24575,'5'1'0,"-1"0"0,0 0 0,0 0 0,1 0 0,-1 1 0,0 0 0,0-1 0,-1 2 0,1-1 0,0 0 0,5 5 0,42 38 0,-39-33 0,103 88 0,-68-63 0,-2 2 0,-2 2 0,-2 2 0,49 65 0,-77-84-1365,-4-4-5461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58.5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41 108 24575,'16'-2'0,"1"-1"0,-1-1 0,0 0 0,0-1 0,0 0 0,24-13 0,4-1 0,30 0 0,-57 16 0,-1 0 0,27-11 0,-35 9 0,-10 1 0,-15 6 0,-29 20 0,1 3 0,-51 36 0,74-45 0,0 2 0,1 0 0,1 1 0,1 2 0,-30 39 0,47-57 0,-1 0 0,1 1 0,0-1 0,0 0 0,1 1 0,-1-1 0,1 1 0,0 0 0,-1-1 0,2 1 0,-1 0 0,0 0 0,1-1 0,-1 7 0,2-8 0,0 0 0,0 0 0,0 0 0,0 0 0,0-1 0,0 1 0,0 0 0,0-1 0,1 1 0,-1-1 0,1 1 0,-1-1 0,1 1 0,-1-1 0,1 0 0,0 0 0,0 0 0,0 0 0,-1 0 0,1 0 0,0-1 0,0 1 0,0-1 0,0 1 0,0-1 0,1 0 0,-1 0 0,2 0 0,16 2 0,-1-1 0,40-4 0,-46 2 0,0-1 0,1 2 0,-1 0 0,0 0 0,0 1 0,1 1 0,-1 0 0,23 8 0,-28-6 0,-1 1 0,1 0 0,-1 1 0,0 0 0,0 0 0,-1 0 0,0 1 0,0 0 0,0 0 0,-1 0 0,0 1 0,7 16 0,-6-14 0,-2 1 0,1 0 0,-1 0 0,-1 0 0,0 0 0,-1 0 0,0 1 0,0-1 0,-1 21 0,-2-28 0,1 0 0,-1 0 0,0 0 0,0 0 0,0 0 0,-1 0 0,1-1 0,-1 1 0,0 0 0,0-1 0,0 0 0,0 1 0,-1-1 0,1 0 0,-1 0 0,0 0 0,0-1 0,0 1 0,0-1 0,-1 1 0,1-1 0,-1 0 0,1 0 0,-7 2 0,-8 2 0,1-1 0,-1 0 0,0-2 0,-23 3 0,1 0 0,22-3-118,-52 8 370,65-11-388,0 1-1,0-1 1,0-1 0,-1 1 0,1-1-1,0 0 1,0 0 0,0 0 0,0-1-1,-7-2 1,-8-9-6690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58.9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130 11 24575,'0'-1'0,"0"1"0,0 0 0,0-1 0,0 1 0,0 0 0,0-1 0,0 1 0,0 0 0,0-1 0,0 1 0,0 0 0,0-1 0,0 1 0,0 0 0,-1-1 0,1 1 0,0 0 0,0-1 0,0 1 0,0 0 0,-1-1 0,1 1 0,0 0 0,0 0 0,0-1 0,-1 1 0,1 0 0,0 0 0,-1-1 0,1 1 0,0 0 0,0 0 0,-1 0 0,1 0 0,0 0 0,-1-1 0,1 1 0,0 0 0,-1 0 0,1 0 0,0 0 0,-1 0 0,-16 9 0,-13 20 0,20-13 0,1-1 0,1 2 0,0-1 0,1 1 0,1 0 0,1 1 0,0-1 0,-2 19 0,3-10 0,1 1 0,1-1 0,2 0 0,5 52 0,-3-65 0,2 1 0,0-1 0,0 0 0,1 0 0,1-1 0,0 1 0,14 19 0,-17-26 0,1 0 0,-1-1 0,1 0 0,1 0 0,-1 0 0,1-1 0,0 1 0,0-1 0,0 0 0,0 0 0,1-1 0,0 0 0,-1 0 0,1 0 0,1 0 0,-1-1 0,0 0 0,8 1 0,-9-3 0,-1 0 0,0-1 0,0 0 0,0 1 0,0-1 0,0-1 0,0 1 0,0-1 0,0 1 0,0-1 0,0 0 0,-1 0 0,1-1 0,-1 1 0,0-1 0,1 0 0,-1 0 0,0 0 0,-1 0 0,1 0 0,-1-1 0,3-3 0,-3 5 0,0-1 0,-1 0 0,1 0 0,-1 0 0,0 0 0,0 0 0,0 0 0,0 0 0,0-1 0,-1 1 0,1 0 0,-1 0 0,0 0 0,0-1 0,0 1 0,0 0 0,-1 0 0,1-1 0,-1 1 0,0 0 0,0 0 0,0 0 0,0 0 0,-1 0 0,1 0 0,-1 0 0,0 0 0,-3-4 0,0 2-80,1 1 0,-1 0-1,0 0 1,0 0 0,0 0-1,0 1 1,0-1 0,-1 1-1,0 1 1,1-1 0,-1 1 0,0 0-1,0 1 1,-1-1 0,1 1-1,-13-1 1,0 9-6746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05.8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79 1 24575,'0'56'0,"-3"0"0,-13 76 0,-40 176 0,55-305 0,0 0 0,1 0 0,-1 0 0,1 1 0,-1-1 0,1 0 0,0 0 0,1 0 0,-1 0 0,0 0 0,1 0 0,-1 0 0,1 0 0,0 0 0,0 0 0,1 0 0,-1 0 0,0-1 0,1 1 0,0 0 0,3 4 0,-2-5 0,-1 0 0,1 0 0,0-1 0,0 1 0,0-1 0,0 1 0,0-1 0,1 0 0,-1 0 0,0 0 0,0-1 0,1 1 0,-1-1 0,1 0 0,-1 0 0,0 0 0,1 0 0,-1-1 0,0 1 0,5-2 0,3-1-151,0-1-1,-1 0 0,1-1 0,-1 0 1,-1 0-1,1-1 0,-1-1 1,17-13-1,-11 8-6674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06.2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24575,'5'0'0,"2"6"0,0 6 0,-2 7 0,4 5 0,0 4 0,-1 2 0,3 1 0,0 1 0,3 0 0,-1 0 0,3-1 0,-2-5-8191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06.5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83 24575,'0'-2'0,"1"0"0,-1 0 0,0 1 0,1-1 0,0 0 0,-1 1 0,1-1 0,0 1 0,0-1 0,0 0 0,0 1 0,0 0 0,0-1 0,0 1 0,0 0 0,1-1 0,-1 1 0,0 0 0,1 0 0,2-1 0,36-19 0,-25 15 0,-7 2 0,0 0 0,0 1 0,0 0 0,1 0 0,-1 1 0,1 0 0,-1 1 0,1 0 0,0 0 0,12 1 0,-17 1 0,0-1 0,0 1 0,0 0 0,0 0 0,0 0 0,-1 0 0,1 1 0,0-1 0,0 1 0,-1 0 0,0 0 0,1 1 0,-1-1 0,0 1 0,0-1 0,0 1 0,0 0 0,-1 0 0,1 1 0,-1-1 0,1 0 0,-1 1 0,0-1 0,2 6 0,0 6 0,1 0 0,-2 1 0,0-1 0,-1 0 0,0 1 0,-1 0 0,-1-1 0,0 1 0,-1-1 0,-1 1 0,-1-1 0,0 1 0,-1-1 0,0 0 0,-1 0 0,-1-1 0,-1 0 0,0 0 0,-11 18 0,12-25 0,2 1 0,-1 0 0,1 1 0,1-1 0,0 1 0,0 0 0,0-1 0,1 1 0,0 0 0,0 11 0,2-17 0,0-1 0,0 0 0,0 1 0,0-1 0,0 0 0,1 1 0,-1-1 0,1 0 0,0 0 0,0 0 0,0 1 0,0-1 0,0 0 0,0 0 0,0 0 0,0-1 0,1 1 0,1 2 0,-1-3 0,1 1 0,-1-1 0,1 0 0,-1 0 0,1 0 0,-1 0 0,1 0 0,0-1 0,-1 1 0,1-1 0,0 1 0,0-1 0,-1 0 0,1 0 0,0 0 0,0-1 0,-1 1 0,1-1 0,3 0 0,5-3 22,1 0 0,-1 0 0,0-1-1,0 0 1,17-12 0,30-14-1518,-34 22-5330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09.5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44 125 24575,'-23'-12'0,"3"1"0,20 7 0,11 2 0,70-4 0,-42 4 0,1-1 0,72-17 0,-36-4-90,-41 12 194,58-12-1,-82 22-251,0 1 0,-1 0-1,1 0 1,0 1 0,0 1 0,0-1 0,0 2-1,-1 0 1,21 6 0,-12-1-6678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09.9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 24575,'87'-2'0,"-46"0"0,0 1 0,66 8 0,-95-4 0,-1 1 0,0 0 0,0 0 0,0 1 0,0 1 0,-1 0 0,15 10 0,33 19 0,-52-33 0,-1 0 0,0 1 0,0 0 0,0 0 0,-1 0 0,1 1 0,-1-1 0,0 1 0,0 0 0,0 0 0,0 1 0,0-1 0,-1 1 0,0 0 0,0 0 0,-1 0 0,1 0 0,-1 0 0,0 1 0,0-1 0,-1 1 0,0-1 0,0 1 0,0 0 0,0 7 0,-2-5 0,1 1 0,-2-1 0,1 0 0,-1 1 0,0-1 0,-1 0 0,0-1 0,0 1 0,-1 0 0,0-1 0,0 0 0,0 1 0,-1-2 0,0 1 0,-1-1 0,-9 9 0,-11 6 0,-1-1 0,-1-2 0,-1 0 0,-61 25 0,48-22 0,-21 4-1365,36-17-5461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11.2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16 24575,'1'-1'0,"1"-1"0,-1 1 0,1 0 0,-1 0 0,0-1 0,1 1 0,0 0 0,-1 1 0,1-1 0,0 0 0,-1 0 0,1 1 0,0-1 0,0 1 0,0-1 0,-1 1 0,1 0 0,0 0 0,0 0 0,0 0 0,0 0 0,2 0 0,-1 1 0,0 1 0,0-1 0,0 0 0,-1 1 0,1-1 0,0 1 0,-1 0 0,1 0 0,-1 0 0,1 0 0,-1 0 0,2 3 0,2 2 0,-1 1 0,0-1 0,0 1 0,-1 0 0,0 0 0,-1 0 0,1 0 0,2 15 0,13 130 0,-8-52 0,-3-37-118,25 160 370,-24-183-627,1-1 0,2 0 1,23 51-1,-26-71-6451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11.6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36 283 24575,'4'0'0,"0"0"0,0 1 0,0-1 0,0 1 0,-1 0 0,1 0 0,0 0 0,-1 0 0,1 1 0,-1 0 0,1-1 0,-1 1 0,0 0 0,0 1 0,0-1 0,5 5 0,-3-1 0,0 0 0,-1 0 0,0 0 0,0 1 0,0-1 0,0 1 0,4 14 0,-2 1 0,0-1 0,-2 1 0,0 0 0,0 42 0,-4-62 0,1 12 0,-1-1 0,-1 0 0,0 0 0,-3 15 0,3-27 0,1 1 0,-1-1 0,1 1 0,-1 0 0,1-1 0,-1 1 0,0-1 0,0 0 0,0 1 0,1-1 0,-1 0 0,-1 1 0,1-1 0,0 0 0,0 0 0,0 0 0,-3 2 0,2-3 0,1 0 0,-1 1 0,1-1 0,-1 0 0,1 0 0,-1 0 0,0 0 0,1-1 0,-1 1 0,1 0 0,-1-1 0,1 1 0,-1-1 0,1 1 0,-1-1 0,1 1 0,-1-1 0,1 0 0,0 0 0,0 0 0,-1 0 0,-1-2 0,-2 0 0,1-1 0,-1 0 0,0 0 0,1-1 0,0 1 0,0-1 0,0 0 0,0 0 0,1 0 0,0-1 0,0 1 0,1-1 0,-1 0 0,1 0 0,0 0 0,1 0 0,0 0 0,-1-6 0,2 4 0,0 1 0,1 0 0,0-1 0,0 1 0,0 0 0,1 0 0,0 0 0,1 0 0,0 0 0,0 0 0,0 1 0,1-1 0,0 1 0,9-11 0,12-11 0,1 0 0,50-39 0,-45 41 0,-2-1 0,35-39 0,-58 59 0,0 0 0,0-1 0,-1 0 0,0 0 0,0 0 0,5-15 0,-9 21 0,-1-1 0,1 1 0,-1 0 0,0 0 0,0 0 0,0-1 0,0 1 0,0 0 0,0 0 0,-1 0 0,1-1 0,-1 1 0,0 0 0,1 0 0,-1 0 0,0 0 0,0 0 0,0 0 0,-1 0 0,1 1 0,0-1 0,-1 0 0,1 1 0,-1-1 0,1 0 0,-1 1 0,0 0 0,0-1 0,0 1 0,1 0 0,-1 0 0,0 0 0,-4-1 0,-7-4 0,0 1 0,0 1 0,0-1 0,-1 2 0,0 0 0,1 1 0,-1 0 0,0 1 0,0 0 0,0 2 0,0-1 0,-16 4 0,22-3 0,1 0 0,0 1 0,0 0 0,0 0 0,1 0 0,-1 1 0,0 0 0,1 1 0,0-1 0,-1 1 0,2 0 0,-1 1 0,0-1 0,1 1 0,0 0 0,0 1 0,0-1 0,1 1 0,0 0 0,0 0 0,0 0 0,1 1 0,0-1 0,-4 13 0,0 13-1365,4-3-5461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8.5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202 144 24575,'16'-7'0,"-14"5"0,-8 5 0,-31 24 0,12-9 0,1 0 0,0 1 0,2 2 0,0 0 0,-25 32 0,46-52 0,0 0 0,0 0 0,0 1 0,0-1 0,0 0 0,0 1 0,0-1 0,0 0 0,0 1 0,1-1 0,-1 1 0,1-1 0,-1 1 0,1 0 0,0-1 0,0 1 0,-1-1 0,1 1 0,0 0 0,0-1 0,1 1 0,-1-1 0,0 1 0,0 0 0,1-1 0,-1 1 0,1-1 0,-1 1 0,1-1 0,0 1 0,0-1 0,0 0 0,-1 1 0,1-1 0,0 0 0,1 0 0,-1 1 0,0-1 0,0 0 0,0 0 0,1 0 0,1 0 0,1 1 0,-1 0 0,1-1 0,0 0 0,0 0 0,0 0 0,0 0 0,1 0 0,-1-1 0,0 0 0,0 0 0,0 0 0,0-1 0,0 1 0,1-1 0,-1 0 0,4-1 0,1-3 0,0 1 0,0-2 0,0 1 0,0-1 0,-1 0 0,0-1 0,0 0 0,-1 0 0,0-1 0,0 0 0,-1 0 0,9-14 0,2-6 0,-1-1 0,20-52 0,-31 68 0,-1-1 0,0 1 0,3-16 0,-7 26 0,1-1 0,-1 1 0,1 0 0,-1-1 0,0 1 0,0 0 0,0 0 0,-1-1 0,1 1 0,-1 0 0,0 0 0,0-1 0,0 1 0,0 0 0,0 0 0,-1 0 0,0 0 0,-3-4 0,5 6 0,0 1 0,-1-1 0,1 1 0,0-1 0,-1 1 0,1-1 0,-1 1 0,1-1 0,-1 1 0,1 0 0,-1-1 0,1 1 0,-1 0 0,1-1 0,-1 1 0,1 0 0,-1 0 0,1-1 0,-1 1 0,0 0 0,1 0 0,-1 0 0,0 0 0,1 0 0,-1 0 0,1 0 0,-1 0 0,0 0 0,1 0 0,-1 0 0,0 0 0,1 1 0,-1-1 0,1 0 0,-1 0 0,1 1 0,-1-1 0,1 0 0,-1 1 0,0-1 0,1 0 0,0 1 0,-1-1 0,1 1 0,-1-1 0,1 1 0,0-1 0,-1 1 0,1-1 0,0 1 0,-1-1 0,1 2 0,-1 0 0,0 1 0,0-1 0,0 0 0,1 1 0,-1-1 0,1 1 0,0 0 0,0-1 0,0 1 0,0-1 0,0 1 0,1 2 0,2 5 0,0-1 0,1 1 0,0-1 0,1 0 0,0 0 0,0-1 0,1 0 0,0 1 0,7 6 0,12 11 0,36 28 0,-36-33 0,32 35 0,-43-40 0,14 15 0,-2 2 0,23 36 0,-42-59 0,-1 1 0,-1 0 0,0-1 0,0 2 0,-1-1 0,-1 0 0,0 1 0,0 0 0,-1 0 0,-1 0 0,0 21 0,-1-28 0,-1 0 0,0 0 0,0 0 0,0 0 0,-1 0 0,0-1 0,0 1 0,0-1 0,0 1 0,-1-1 0,1 0 0,-1 0 0,0 0 0,-1 0 0,1 0 0,-1-1 0,1 0 0,-1 1 0,0-1 0,0-1 0,0 1 0,-1 0 0,1-1 0,-1 0 0,-5 2 0,-14 4 0,1-1 0,-1-1 0,-47 5 0,40-7 0,-180 30-1365,184-28-5461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12.6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366 1 24575,'-6'0'0,"1"1"0,0 0 0,0 0 0,0 0 0,0 1 0,0 0 0,0 0 0,0 0 0,1 1 0,-1-1 0,1 1 0,0 0 0,-1 0 0,1 1 0,-6 7 0,-7 7 0,2 0 0,-16 25 0,18-23 0,-47 71 0,-54 110 0,89-141-1365,17-35-5461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13.2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62 24575,'1'-1'0,"-1"0"0,1 0 0,-1 0 0,1-1 0,-1 1 0,1 0 0,0 0 0,0 0 0,-1 0 0,1 0 0,0 0 0,0 0 0,0 0 0,0 1 0,0-1 0,0 0 0,1 1 0,-1-1 0,0 0 0,0 1 0,0-1 0,1 1 0,-1 0 0,0-1 0,2 1 0,43-10 0,-29 6 0,4-2 0,0 0 0,1 1 0,0 1 0,-1 2 0,1 0 0,26 1 0,-48 1 0,0 0 0,1 0 0,-1 0 0,1 0 0,-1 0 0,1 0 0,-1 0 0,0 0 0,1 0 0,-1 0 0,1 0 0,-1 0 0,0 1 0,1-1 0,-1 0 0,0 0 0,1 0 0,-1 1 0,0-1 0,1 0 0,-1 0 0,0 1 0,1-1 0,-1 0 0,0 1 0,0-1 0,0 0 0,1 1 0,-1-1 0,0 1 0,0-1 0,0 0 0,0 1 0,1-1 0,-1 0 0,0 1 0,0-1 0,0 1 0,0-1 0,0 1 0,0-1 0,0 0 0,-1 2 0,-13 19 0,-26 16 0,-56 26 0,-25 13 0,116-72 0,0 0 0,0 0 0,0 1 0,1-1 0,-1 1 0,1 0 0,-6 10 0,10-14 0,-1 0 0,1 0 0,-1 1 0,1-1 0,-1 0 0,1 0 0,0 1 0,0-1 0,-1 0 0,1 0 0,0 1 0,0-1 0,0 0 0,0 1 0,1-1 0,-1 0 0,0 0 0,1 1 0,-1-1 0,0 0 0,1 0 0,-1 0 0,1 1 0,0-1 0,-1 0 0,1 0 0,0 0 0,0 0 0,0 0 0,0 0 0,0-1 0,0 1 0,0 0 0,0 0 0,0 0 0,0-1 0,0 1 0,0-1 0,0 1 0,1-1 0,-1 1 0,0-1 0,0 0 0,3 1 0,8 2 0,1 0 0,0 0 0,0-2 0,19 2 0,-24-4 0,0 1 0,1 1 0,-1 0 0,0 0 0,0 0 0,0 1 0,0 1 0,-1-1 0,1 1 0,0 0 0,-1 1 0,0 0 0,0 0 0,7 6 0,-6-3 0,0 1 0,0 1 0,-1-1 0,0 1 0,-1 0 0,0 1 0,-1-1 0,0 1 0,0 1 0,-1-1 0,0 0 0,-1 1 0,0 0 0,-1 0 0,0 0 0,-1 0 0,0 0 0,0 13 0,-2-20 5,0 0-1,0-1 1,0 1 0,-1 0-1,1-1 1,-1 1-1,0-1 1,0 1 0,0-1-1,0 0 1,0 1 0,-1-1-1,0-1 1,1 1-1,-1 0 1,0-1 0,0 1-1,-1-1 1,1 0-1,0 0 1,-1 0 0,1 0-1,-1-1 1,0 0-1,-5 2 1,-7 2-302,-1 0 0,0-2 0,0 0 0,-23 1 0,10-2-6529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13.6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24575,'5'0'0,"2"6"0,4 6 0,2 7 0,2 5 0,0 4 0,2 2 0,-2 1 0,2-4 0,-2-2 0,1 0 0,4 1 0,-2 1 0,1-3 0,-2-2 0,-5-3-8191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20.3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519 86 24575,'2'-24'0,"-1"20"0,0 0 0,0 1 0,-1-1 0,1 0 0,-1 0 0,0 1 0,0-1 0,0 0 0,-1 0 0,1 1 0,-1-1 0,0 0 0,-2-4 0,2 8 0,-1-1 0,0 0 0,1 1 0,-1-1 0,0 1 0,1-1 0,-1 1 0,0 0 0,0 0 0,1 0 0,-1 0 0,0 0 0,0 0 0,0 0 0,1 1 0,-1-1 0,0 0 0,1 1 0,-1 0 0,0-1 0,-1 2 0,-35 18 0,-205 157 0,234-168 0,-1 2 0,1-1 0,1 1 0,0 0 0,1 1 0,0 0 0,0 0 0,2 0 0,-1 1 0,1 0 0,1 0 0,-4 21 0,1 5 0,2 1 0,1-1 0,2 44 0,2-78 0,0 0 0,0 0 0,1 0 0,0 0 0,0 0 0,0 0 0,1 0 0,-1 0 0,1 0 0,0-1 0,1 1 0,-1-1 0,1 0 0,0 1 0,0-1 0,0 0 0,0-1 0,1 1 0,0 0 0,0-1 0,0 0 0,0 0 0,0 0 0,0-1 0,1 1 0,-1-1 0,1 0 0,0 0 0,0-1 0,0 1 0,7 0 0,10 2 0,1-1 0,-1-1 0,1-1 0,0-1 0,40-6 0,-48 4 0,-1 0 0,-1-1 0,1-1 0,14-5 0,-25 7 0,1 1 0,0 0 0,0-1 0,-1 0 0,1 0 0,-1 0 0,1-1 0,-1 1 0,0-1 0,0 0 0,0 1 0,0-1 0,-1-1 0,1 1 0,-1 0 0,0-1 0,0 1 0,2-6 0,-3 8 0,-1-1 0,0 0 0,0 0 0,0 0 0,0 0 0,-1 0 0,1 1 0,0-1 0,-1 0 0,1 0 0,-1 0 0,0 1 0,0-1 0,0 0 0,1 1 0,-1-1 0,-1 1 0,1-1 0,0 1 0,0-1 0,-1 1 0,1 0 0,0 0 0,-1 0 0,1 0 0,-1 0 0,0 0 0,-2-1 0,-51-21 0,19 16 0,0 1 0,0 2 0,0 2 0,-1 1 0,-44 5 0,6-2 0,73-2-41,-2-1-47,-1 1 0,0 0-1,0 0 1,0 1 0,0 0 0,1-1-1,-1 1 1,0 1 0,1-1-1,-1 1 1,1 0 0,-1 0 0,1 0-1,-5 3 1,-4 9-6738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23.0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24575,'0'4'0,"1"0"0,1 0 0,-1 0 0,1-1 0,-1 1 0,1 0 0,0-1 0,0 1 0,1-1 0,-1 0 0,1 1 0,-1-1 0,5 3 0,43 38 0,41 19 0,-59-44 0,-1 3 0,-2 0 0,0 2 0,-1 1 0,30 34 0,-28-21 0,-3-6 0,36 56 0,-55-75-119,-1-2-89,0 1 0,-1-1 1,-1 1-1,1 0 1,3 16-1,-4-5-6618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25.4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151 247 24575,'66'66'0,"-28"-30"0,-2 2 0,47 63 0,-81-99 0,0 0 0,-1 0 0,1 0 0,-1 1 0,1-1 0,-1 0 0,0 1 0,0-1 0,0 1 0,0-1 0,-1 1 0,1-1 0,0 1 0,-1 0 0,0-1 0,0 1 0,0 0 0,0-1 0,0 1 0,0 0 0,-1-1 0,1 1 0,-1-1 0,0 1 0,0 0 0,0-1 0,0 0 0,0 1 0,0-1 0,-1 0 0,1 1 0,-1-1 0,0 0 0,1 0 0,-1 0 0,0-1 0,0 1 0,0 0 0,-1-1 0,1 1 0,0-1 0,-1 0 0,1 0 0,-3 2 0,-9 2 0,1 1 0,-1-2 0,0 0 0,0-1 0,-1 0 0,-26 2 0,28-5 0,1 0 0,0 0 0,-1-1 0,1-1 0,0 0 0,0-1 0,0 0 0,0-1 0,0 0 0,-14-7 0,21 8 0,0 0 0,0 0 0,0-1 0,0 1 0,0-1 0,1 0 0,0 0 0,0-1 0,0 1 0,0-1 0,1 0 0,0 0 0,0 0 0,0 0 0,0-1 0,1 1 0,0-1 0,0 1 0,0-1 0,1 0 0,0 0 0,0 0 0,0-7 0,2 8 0,-1 1 0,1 0 0,0-1 0,0 1 0,1 0 0,-1-1 0,1 1 0,0 0 0,0 0 0,0 0 0,1 1 0,-1-1 0,1 0 0,0 1 0,0 0 0,0 0 0,1 0 0,4-4 0,7-5 0,2 0 0,28-14 0,-43 25 0,28-14 0,44-14 0,-43 18 0,-1-2 0,29-16 0,-51 25 0,0-1 0,0-1 0,-1 1 0,0-1 0,0-1 0,0 1 0,-1-1 0,1 0 0,-2-1 0,1 0 0,6-11 0,-11 16 0,0 0 0,1 1 0,-1-1 0,0 0 0,0 0 0,0 0 0,-1 0 0,1 0 0,-1 0 0,0 0 0,0 0 0,0 0 0,0 0 0,0 0 0,0 0 0,-1 0 0,0 0 0,0 0 0,1 0 0,-3-3 0,1 2 0,-1 0 0,0 0 0,0 0 0,0 1 0,0-1 0,-1 1 0,1 0 0,-1 0 0,0 0 0,0 0 0,-7-3 0,-5-2 0,-1 1 0,0 1 0,0 0 0,-1 2 0,-33-6 0,36 8 0,0 0 0,0 1 0,0 1 0,0 0 0,0 1 0,1 1 0,-28 6 0,37-6 0,0-1 0,0 1 0,0 1 0,1-1 0,-1 1 0,1 0 0,-1 0 0,1 0 0,0 0 0,1 1 0,-1-1 0,0 1 0,1 0 0,0 0 0,0 1 0,0-1 0,1 0 0,-1 1 0,1 0 0,0 0 0,0-1 0,1 1 0,-1 0 0,1 1 0,-1 8 0,1-5-80,1 0 0,0 0-1,0 1 1,1-1 0,0 0-1,0 0 1,1 0 0,0 0-1,1 0 1,0-1 0,0 1 0,1-1-1,0 1 1,0-1 0,1-1-1,6 9 1,8 4-6746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25.7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116 191 24575,'-1'27'0,"-2"1"0,-9 36 0,8-44 0,0 0 0,1 0 0,1 0 0,1 0 0,2 36 0,0-53 0,-1 0 0,1-1 0,0 1 0,0 0 0,0-1 0,0 1 0,0-1 0,1 1 0,-1-1 0,1 0 0,-1 0 0,1 0 0,0 1 0,0-2 0,0 1 0,0 0 0,0 0 0,3 1 0,1 0 0,-1 0 0,1 0 0,0-1 0,-1 0 0,1 0 0,0-1 0,13 2 0,-8-1 0,1-2 0,0 1 0,0-2 0,0 0 0,0 0 0,0-1 0,0 0 0,13-5 0,-13 1 0,0 0 0,-1 0 0,0-1 0,0-1 0,-1 0 0,0 0 0,0-1 0,-1 0 0,0-1 0,-1 0 0,0 0 0,9-16 0,-5 6 0,0-1 0,-2 0 0,-1 0 0,-1-1 0,0 0 0,4-26 0,-10 42 0,-1 0 0,0 0 0,-1-1 0,1 1 0,-1 0 0,-1 0 0,1-1 0,-1 1 0,0 0 0,0 0 0,-1 0 0,0 0 0,0 0 0,0 0 0,-1 1 0,0-1 0,-4-6 0,1 5 0,0 0 0,0 1 0,0-1 0,-1 1 0,0 0 0,-1 1 0,1 0 0,-1 0 0,0 1 0,-15-7 0,1 3 0,-1 1 0,0 1 0,0 1 0,0 1 0,0 1 0,-1 1 0,0 1 0,-32 3 0,46-2-97,0 1-1,1 1 1,-1 0-1,1 0 1,-1 1-1,1 0 1,0 1-1,0 0 1,0 0-1,1 1 1,-1 0-1,1 0 0,-11 10 1,6 0-6729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27.8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24575,'15'0'0,"1"0"0,0 1 0,-1 0 0,0 2 0,1 0 0,-1 0 0,0 2 0,0-1 0,-1 2 0,1 0 0,-1 1 0,-1 0 0,1 1 0,-1 1 0,14 12 0,-8-6-97,0 2-1,-2 0 1,0 1-1,-1 0 1,-1 2-1,0-1 1,-2 2-1,0 0 1,-2 1-1,0 0 1,-1 0-1,-2 1 0,9 35 1,-10-31-6729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30.0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72 0 24575,'0'5'0,"0"7"0,0 12 0,0 7 0,0 3 0,0 2 0,0-1 0,0-1 0,-5-6 0,-2-2 0,0-1 0,-3 0 0,-1 2 0,2 1 0,-3 1 0,1-4-8191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31.4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96 6 24575,'0'-5'0,"0"8"0,-6 5 0,-1 10 0,1 8 0,-5 10 0,0 3 0,2 7 0,-2-1 0,-1 4 0,3-2 0,3-4 0,2-4 0,2-3 0,1-2 0,1-3 0,0 0 0,1-7-8191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8.9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24575,'0'5'0,"0"7"0,5 2 0,2 3 0,4-1 0,2 2 0,2-2 0,0 1 0,1 4 0,5 2 0,-3 3 0,2-2 0,-3-1 0,1 1 0,-3 2 0,-3 1 0,-5 2 0,-2-5-8191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35.2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 80 24575,'15'-2'0,"0"0"0,0-1 0,0 0 0,0-1 0,-1-1 0,1 0 0,-1-1 0,-1-1 0,1 0 0,-1 0 0,16-13 0,-28 19 0,15-6 0,-17 14 0,-24 19 0,4-10 0,0 0 0,1 1 0,1 1 0,1 1 0,0 0 0,2 2 0,0 0 0,1 0 0,-13 28 0,27-48 0,0 1 0,0 0 0,1-1 0,-1 1 0,0 0 0,1 0 0,-1 0 0,1 0 0,-1 0 0,1 0 0,0 0 0,0 0 0,0 0 0,0 0 0,0 0 0,0 0 0,1-1 0,-1 1 0,1 0 0,-1 0 0,1 0 0,0 0 0,1 2 0,0-1 0,0-1 0,1 0 0,-1 0 0,0 0 0,1-1 0,-1 1 0,1 0 0,0-1 0,-1 0 0,1 1 0,0-1 0,0 0 0,5 0 0,11 3 0,1-2 0,-1 0 0,36-3 0,-46 1 0,6-1 0,-2 1 0,0-1 0,-1 2 0,1 0 0,21 4 0,-31-5 0,0 1 0,0 0 0,0 0 0,0 1 0,0-1 0,0 1 0,0-1 0,-1 1 0,1 0 0,-1 0 0,1 0 0,-1 0 0,0 0 0,0 1 0,0-1 0,0 1 0,0-1 0,0 1 0,-1 0 0,1 0 0,-1 0 0,0 0 0,0 0 0,1 3 0,-1 1 0,0-1 0,-1 1 0,0-1 0,0 1 0,0-1 0,-1 1 0,0-1 0,0 1 0,0-1 0,-1 0 0,0 0 0,0 1 0,-1-1 0,0-1 0,0 1 0,0 0 0,-1-1 0,0 0 0,0 1 0,0-1 0,0-1 0,-1 1 0,-9 6 0,0 1 0,-1-1 0,0-1 0,-1 0 0,0-1 0,-1-1 0,0 0 0,-24 6 0,35-12-170,0 0-1,0-1 0,0 0 1,0 0-1,0 0 0,0-1 1,-10 0-1,-5-5-6655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35.6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185 0 24575,'-19'19'0,"1"2"0,1 0 0,1 1 0,0 0 0,2 1 0,0 1 0,2 0 0,1 1 0,1 0 0,1 1 0,1 0 0,1 0 0,-5 40 0,12-62 0,-1 0 0,1 0 0,0 0 0,0 0 0,0 0 0,1 0 0,-1 0 0,1 0 0,0 0 0,0 0 0,1 0 0,-1 0 0,1 0 0,0-1 0,0 1 0,0-1 0,0 1 0,0-1 0,1 0 0,0 0 0,0 0 0,0 0 0,0 0 0,0-1 0,0 1 0,1-1 0,-1 0 0,1 0 0,-1 0 0,6 1 0,-4-1 0,1-1 0,0 0 0,0 0 0,0 0 0,0-1 0,0 0 0,0 0 0,0 0 0,0-1 0,0 0 0,0 0 0,-1-1 0,1 0 0,0 0 0,-1 0 0,1 0 0,-1-1 0,0 0 0,0 0 0,5-4 0,-2 0 0,0 0 0,0 0 0,-1-1 0,0 0 0,-1 0 0,0-1 0,0 0 0,-1 0 0,0 0 0,-1 0 0,6-18 0,-9 24 0,0 0 0,0 0 0,-1 0 0,1 0 0,-1 0 0,0 0 0,0 0 0,0-1 0,0 1 0,-1 0 0,1 0 0,-1 0 0,0 0 0,0 0 0,0 0 0,0 0 0,-2-3 0,0 3 0,1 1 0,-1-1 0,1 0 0,-1 1 0,0 0 0,0 0 0,0 0 0,0 0 0,0 0 0,-1 1 0,1-1 0,0 1 0,-1 0 0,1 0 0,-1 0 0,0 1 0,1-1 0,-6 1 0,3-1 8,0 1 0,0 0 0,1 0 0,-1 1 0,0 0 0,1 0 0,-1 0 0,0 1 0,1-1 0,-1 1 0,1 1 0,0-1 0,0 1 0,-8 5 0,4-1-220,1 0 0,-1 0 0,1 1-1,1 0 1,-1 1 0,-7 12 0,-7 14-6614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36.5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266 0 24575,'-5'0'0,"-8"6"0,-6 11 0,-5 8 0,2 6 0,-2 2 0,5 6 0,-1-4 0,4-2 0,-1-2 0,2 0 0,4-1 0,-1-6 0,1-1 0,2 1 0,-1-5 0,-1 1 0,3-4-8191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37.0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282 0 24575,'0'4'0,"-1"0"0,0 0 0,-1 0 0,1 0 0,-1-1 0,1 1 0,-1-1 0,-4 6 0,-3 7 0,-97 170 0,69-128 0,-49 106 0,81-151 0,0 1 0,1 0 0,0 0 0,1 0 0,0 0 0,0 19 0,3-30 0,-1 1 0,1 0 0,0-1 0,1 1 0,-1-1 0,0 1 0,1 0 0,0-1 0,0 1 0,0-1 0,0 0 0,0 1 0,1-1 0,0 0 0,-1 0 0,1 0 0,0 0 0,1 0 0,-1 0 0,0 0 0,1-1 0,0 1 0,-1-1 0,1 0 0,0 0 0,0 0 0,0 0 0,1 0 0,3 1 0,9 1 17,1-1 0,-1 0 1,0-1-1,1-1 0,-1 0 0,33-4 0,96-22-1502,-119 20-5341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37.3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62 1 24575,'0'10'0,"0"9"0,-5 7 0,-2 3 0,0 3 0,2 0 0,-4-4 0,0-3 0,1 1 0,2 0 0,2 1 0,2 1 0,6-3 0,3-7-8191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37.7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0 192 24575,'1'-10'0,"1"1"0,-1-1 0,2 1 0,-1 0 0,1 0 0,1 0 0,0 0 0,0 0 0,1 1 0,0 0 0,0 0 0,1 0 0,0 0 0,0 1 0,1 0 0,0 0 0,0 1 0,1 0 0,-1 0 0,1 1 0,0 0 0,1 0 0,0 1 0,10-4 0,-17 8 0,0-1 0,0 0 0,0 1 0,0 0 0,0-1 0,1 1 0,-1 0 0,0 0 0,0 0 0,0 0 0,1 1 0,-1-1 0,0 1 0,0-1 0,0 1 0,0 0 0,0-1 0,0 1 0,0 0 0,2 2 0,0 0 0,-1 0 0,0 0 0,0 0 0,0 0 0,0 0 0,-1 1 0,0-1 0,1 1 0,2 7 0,0 2 0,0 1 0,-1-1 0,0 1 0,-1 0 0,1 19 0,-3-22 0,-2 0 0,1-1 0,-2 1 0,1 0 0,-1-1 0,-1 1 0,0-1 0,0 0 0,-6 12 0,-9 16 0,-25 37 0,10-16 0,17-31 0,-22 47 0,36-70 0,0 0 0,0 0 0,1 0 0,-1 0 0,1 1 0,0-1 0,1 0 0,0 1 0,-1-1 0,2 1 0,-1-1 0,1 6 0,0-8 0,0-1 0,0 0 0,0 1 0,1-1 0,-1 0 0,1 0 0,-1 0 0,1 0 0,-1 0 0,1 0 0,0 0 0,0 0 0,0-1 0,0 1 0,0-1 0,1 0 0,-1 1 0,0-1 0,1 0 0,-1 0 0,1-1 0,-1 1 0,1 0 0,-1-1 0,1 1 0,-1-1 0,1 0 0,-1 0 0,1 0 0,0 0 0,2-1 0,3 0 0,0 0 0,0 0 0,-1-1 0,1 0 0,0 0 0,-1 0 0,0-1 0,1-1 0,6-3 0,22-23-1365,-24 14-5461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39.7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1 126 24575,'10'-10'0,"4"-9"0,4-1 0,5 3 0,3-1 0,3 2 0,1 5 0,1 3 0,1 4 0,-1 2 0,0 1 0,0 1 0,1 6 0,-2 7 0,-4 7 0,-2-1 0,-6-2-8191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40.0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 24575,'36'0'0,"-1"-1"0,0 1 0,0 1 0,0 2 0,0 2 0,63 17 0,-74-14 0,0 0 0,0 2 0,-1 1 0,0 1 0,28 20 0,-45-27 0,0 0 0,0-1 0,-1 2 0,0-1 0,0 1 0,0 0 0,0 0 0,-1 0 0,0 1 0,0-1 0,-1 1 0,0 0 0,0 0 0,-1 0 0,1 1 0,-2-1 0,1 0 0,-1 1 0,0-1 0,0 1 0,-1 0 0,-1 12 0,0-15 0,0 0 0,0-1 0,-1 1 0,1 0 0,-1 0 0,0-1 0,-1 1 0,1-1 0,-1 1 0,0-1 0,0 0 0,0 0 0,0 0 0,-1-1 0,0 1 0,0-1 0,0 0 0,0 0 0,0 0 0,-6 2 0,-11 6 0,0-1 0,-1-1 0,-27 7 0,-3 2 0,20-4-170,0 2-1,1 1 0,1 1 1,1 2-1,1 1 0,0 1 1,-45 48-1,54-48-6655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48.3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24575,'1'1'0,"-1"0"0,1 1 0,-1-1 0,1 0 0,0 1 0,0-1 0,-1 0 0,1 0 0,0 0 0,0 0 0,0 0 0,0 0 0,1 0 0,-1 0 0,0 0 0,0 0 0,0-1 0,1 1 0,-1 0 0,0-1 0,1 1 0,-1-1 0,1 0 0,-1 1 0,1-1 0,-1 0 0,3 0 0,46 6 0,-45-6 0,9 0 0,-1-1 0,0-1 0,0 0 0,17-5 0,-22 5 0,1-1 0,-1 1 0,1 1 0,-1-1 0,1 1 0,-1 1 0,1 0 0,0 0 0,-1 1 0,1 0 0,-1 0 0,14 4 0,-18-2 0,-1-1 0,1 1 0,-1 1 0,1-1 0,-1 0 0,0 1 0,-1-1 0,1 1 0,-1 0 0,1 0 0,-1 0 0,0 0 0,0 0 0,-1 1 0,0-1 0,1 0 0,-1 1 0,-1-1 0,1 1 0,0 8 0,0 9 0,0 0 0,-5 43 0,-5-9 0,-19 65 0,5-26 0,12-45-72,3-17-359,1 1 0,-2 40 0,8-48-6395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48.6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1 205 24575,'5'0'0,"2"-10"0,5-9 0,0-7 0,3-3 0,5-3 0,4 0 0,3 4 0,2 8 0,-4 12 0,-6 8-8191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9.50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89 42 24575,'5'-2'0,"0"1"0,0-1 0,0 0 0,0 0 0,0 0 0,0-1 0,4-2 0,11-6 0,-15 9 0,0 0 0,-1 0 0,1 1 0,0-1 0,0 1 0,0 0 0,0 1 0,0-1 0,0 1 0,0 0 0,1 1 0,-1-1 0,0 1 0,0 0 0,6 2 0,-9-3 0,0 1 0,-1 0 0,1 0 0,0 0 0,-1 0 0,1 0 0,-1 1 0,1-1 0,-1 0 0,1 1 0,-1-1 0,0 1 0,0-1 0,0 1 0,0 0 0,0 0 0,1 1 0,-1 1 0,0-1 0,-1 1 0,1-1 0,-1 1 0,0-1 0,0 1 0,0-1 0,0 1 0,0-1 0,-1 1 0,0-1 0,-1 6 0,-1 1 0,-1-1 0,0 0 0,0 0 0,-1 0 0,0-1 0,-1 1 0,1-1 0,-8 7 0,-63 59 0,53-54 0,-31 37 0,47-48 0,0 0 0,1 0 0,0 0 0,0 1 0,1 0 0,1 0 0,-1 0 0,2 0 0,-1 1 0,2 0 0,-1 0 0,0 16 0,3-22 0,0 0 0,0 0 0,1 1 0,0-1 0,0 0 0,0 0 0,1 0 0,-1 0 0,1-1 0,1 1 0,-1 0 0,1-1 0,-1 1 0,1-1 0,0 0 0,1 0 0,-1 0 0,1-1 0,0 1 0,0-1 0,0 0 0,0 0 0,0 0 0,1 0 0,-1-1 0,1 0 0,0 0 0,8 3 0,46 7-1365,-33-10-5461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49.0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132 1 24575,'-4'0'0,"0"1"0,1 0 0,-1 0 0,1 1 0,-1-1 0,1 1 0,0-1 0,0 1 0,0 0 0,0 0 0,0 1 0,0-1 0,0 1 0,1-1 0,-1 1 0,1 0 0,-4 6 0,-3 3 0,2 0 0,-1 0 0,-6 16 0,6-3 0,1 0 0,1 0 0,1 0 0,1 1 0,1 0 0,2 0 0,0 0 0,2-1 0,1 1 0,9 46 0,-9-63 0,1-1 0,0 1 0,0-1 0,1 0 0,0 0 0,1 0 0,0-1 0,0 1 0,1-1 0,-1 0 0,1-1 0,1 0 0,11 10 0,-13-12 0,1 0 0,0 0 0,-1 0 0,1-1 0,1 0 0,-1 0 0,0-1 0,1 1 0,-1-1 0,1-1 0,0 1 0,0-1 0,0-1 0,-1 1 0,1-1 0,0 0 0,0 0 0,9-3 0,-14 3 0,1-1 0,0 1 0,0-1 0,-1 0 0,1 0 0,0 0 0,-1 0 0,1-1 0,-1 1 0,0-1 0,1 1 0,-1-1 0,0 0 0,0 0 0,0 0 0,0 0 0,-1 0 0,1-1 0,0 1 0,-1 0 0,1-1 0,-1 1 0,0-1 0,0 0 0,0 1 0,0-1 0,-1 0 0,1 1 0,-1-1 0,1 0 0,-1 0 0,0 0 0,0 1 0,0-1 0,-1-3 0,0 0 0,0 1 0,-1 0 0,0 0 0,1 0 0,-1 0 0,-1 0 0,1 1 0,-1-1 0,0 1 0,0-1 0,0 1 0,0 0 0,-1 0 0,0 1 0,0-1 0,0 1 0,0 0 0,-6-4 0,3 3 12,0 1 0,0 1 0,0-1 0,-1 1 0,1 0 0,-1 0 0,1 1 0,-1 0 0,-14 1 0,18 0-86,0 0-1,0 0 1,0 1 0,-1 0 0,1 0-1,0 0 1,0 0 0,0 0 0,0 1-1,0 0 1,1 0 0,-1 0 0,0 0-1,1 1 1,0-1 0,-1 1 0,1 0-1,0 0 1,-3 4 0,-5 11-6752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49.7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1 322 24575,'0'-1'0,"1"-1"0,-1 1 0,1 0 0,-1-1 0,1 1 0,0 0 0,0-1 0,0 1 0,-1 0 0,1 0 0,0 0 0,1 0 0,-1 0 0,0 0 0,0 0 0,0 0 0,0 0 0,1 0 0,-1 1 0,0-1 0,1 0 0,-1 1 0,1-1 0,-1 1 0,1 0 0,-1 0 0,1-1 0,-1 1 0,1 0 0,-1 0 0,1 0 0,-1 0 0,2 1 0,5-1 0,-1 0 0,0 0 0,1 1 0,-1 0 0,10 3 0,-4 1 0,-1 1 0,0 0 0,0 1 0,-1 1 0,0 0 0,0 0 0,-1 1 0,13 14 0,-17-17 0,0 0 0,0 0 0,-1 1 0,0 0 0,0 0 0,-1 1 0,0-1 0,0 1 0,-1 0 0,0 0 0,0 0 0,-1 0 0,0 1 0,1 10 0,-3-17 0,0 0 0,0 1 0,0-1 0,0 0 0,0 0 0,-1 0 0,1 0 0,-1 0 0,0 0 0,1 0 0,-1 0 0,0 0 0,0 0 0,0 0 0,0 0 0,0-1 0,-1 1 0,1 0 0,-1-1 0,1 1 0,-4 1 0,2-1 0,0-1 0,0 1 0,0-1 0,0 0 0,0 0 0,0 0 0,-1-1 0,1 1 0,0-1 0,-1 0 0,1 0 0,-6 0 0,-2-2 0,-1 1 0,1-2 0,-1 0 0,1 0 0,0-1 0,-19-10 0,22 11 0,2-1 0,-1-1 0,0 1 0,1-1 0,0 0 0,0 0 0,0-1 0,1 0 0,-8-9 0,12 12 0,-1 0 0,0 0 0,1 0 0,0 0 0,0 0 0,0 0 0,0-1 0,1 1 0,-1 0 0,1 0 0,-1-1 0,1 1 0,0 0 0,1 0 0,-1-1 0,0 1 0,1 0 0,0 0 0,0 0 0,0-1 0,0 1 0,0 0 0,1 0 0,-1 1 0,4-5 0,9-13 0,2 0 0,0 1 0,33-28 0,-25 25 0,39-48 0,-57 63 0,-1-1 0,0 0 0,0 0 0,-1 0 0,0-1 0,0 1 0,-1-1 0,0 0 0,-1 0 0,0 0 0,1-10 0,-3 16 0,0 0 0,1 0 0,-1 0 0,0 1 0,-1-1 0,1 0 0,0 0 0,-1 1 0,0-1 0,0 0 0,1 1 0,-1-1 0,-1 0 0,1 1 0,0-1 0,-1 1 0,1 0 0,-1 0 0,0-1 0,0 1 0,0 0 0,0 0 0,0 1 0,0-1 0,0 0 0,-1 1 0,1-1 0,0 1 0,-1 0 0,0 0 0,1 0 0,-1 0 0,0 0 0,1 0 0,-4 0 0,1 1 0,-1-1 0,1 1 0,0 0 0,-1 0 0,1 0 0,0 1 0,0 0 0,-1 0 0,1 0 0,0 1 0,0-1 0,0 1 0,0 1 0,1-1 0,-1 1 0,0-1 0,-6 7 0,5-4 9,1 1 1,0 0-1,1 0 0,0 0 0,0 0 1,0 0-1,0 1 0,1 0 0,0 0 0,1 0 1,-1 0-1,-1 10 0,1 2-380,1-1-1,0 1 1,2 32 0,2-23-6455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50.2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84 51 24575,'-6'4'0,"-1"0"0,1 1 0,0 0 0,0 0 0,1 0 0,-1 1 0,1-1 0,0 1 0,1 1 0,0-1 0,0 1 0,-7 13 0,10-17 0,0-1 0,0 0 0,0 1 0,0-1 0,0 0 0,0 1 0,1-1 0,-1 1 0,1 0 0,0-1 0,0 1 0,0-1 0,0 1 0,0-1 0,0 1 0,1-1 0,-1 1 0,1-1 0,0 1 0,0-1 0,0 1 0,0-1 0,0 0 0,0 1 0,1-1 0,-1 0 0,1 0 0,-1 0 0,1 0 0,0 0 0,0-1 0,0 1 0,0 0 0,0-1 0,0 0 0,0 1 0,0-1 0,1 0 0,-1 0 0,5 1 0,-4-1 0,-1 0 0,1-1 0,0 1 0,-1-1 0,1 1 0,0-1 0,0 0 0,-1 0 0,1-1 0,0 1 0,0 0 0,-1-1 0,1 0 0,0 0 0,-1 1 0,1-1 0,-1-1 0,5-1 0,-3-1 0,1 1 0,-1-1 0,1 0 0,-1 0 0,0 0 0,-1 0 0,1-1 0,4-8 0,-2 3 0,-1-1 0,0 0 0,0 0 0,-1 0 0,-1 0 0,0 0 0,0-1 0,0-16 0,-3 23 0,0 0 0,-1 0 0,0 0 0,0 0 0,0 0 0,-1 0 0,1 0 0,-4-5 0,5 10 0,0-1 0,0 1 0,0 0 0,0 0 0,0-1 0,0 1 0,0 0 0,0 0 0,0-1 0,0 1 0,0 0 0,0 0 0,-1 0 0,1-1 0,0 1 0,0 0 0,0 0 0,0 0 0,-1-1 0,1 1 0,0 0 0,0 0 0,0 0 0,-1 0 0,1-1 0,0 1 0,0 0 0,-1 0 0,1 0 0,0 0 0,0 0 0,-1 0 0,1 0 0,0 0 0,0 0 0,-1 0 0,1 0 0,0 0 0,0 0 0,-1 0 0,1 0 0,-1 0 0,0 26 0,2-17 0,0-1 0,1 1 0,1 0 0,-1-1 0,1 1 0,1-1 0,0 0 0,0 0 0,7 11 0,58 68 0,-50-65 0,31 47 0,-41-56 0,-2 2 0,0-1 0,0 1 0,-1-1 0,-1 2 0,-1-1 0,0 1 0,3 23 0,-7-33 0,0-1 0,0 0 0,0 1 0,-1-1 0,1 0 0,-1 0 0,-1 1 0,1-1 0,-1 0 0,0 0 0,0 0 0,0-1 0,-1 1 0,1 0 0,-1-1 0,0 0 0,-1 1 0,1-1 0,-1-1 0,0 1 0,1 0 0,-2-1 0,1 0 0,0 0 0,-1 0 0,1 0 0,-1-1 0,-9 4 0,3-3-62,0 1 0,1-1 0,-1-1 0,0 0 0,-1-1 0,1 0 0,0 0 0,0-1 0,0-1 0,0 0 0,-1 0 0,1-1-1,0-1 1,1 0 0,-1 0 0,0-1 0,1 0 0,0-1 0,0 0 0,0-1 0,-14-11 0,-3-6-6764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51.1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24575,'0'6'0,"0"6"0,0 6 0,0 6 0,0 4 0,0 2 0,0 1 0,0 1 0,0 0 0,0 0 0,0-1 0,0 1 0,0 4 0,0 1 0,0 1 0,0-2 0,0-7-8191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51.5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65 24575,'8'0'0,"-1"1"0,1 0 0,-1 0 0,0 1 0,1 0 0,-1 0 0,0 1 0,0-1 0,0 2 0,8 4 0,61 48 0,-25-15 0,-35-30 0,-1 0 0,-1 2 0,0-1 0,-1 2 0,0 0 0,-1 1 0,0 0 0,11 21 0,-22-35 0,0 1 0,0-1 0,0 0 0,0 1 0,0-1 0,0 1 0,-1-1 0,1 1 0,0-1 0,-1 1 0,0-1 0,1 1 0,-1 0 0,0-1 0,0 1 0,0 0 0,0-1 0,0 1 0,0 0 0,0-1 0,-1 1 0,1 0 0,0-1 0,-1 1 0,0-1 0,1 1 0,-1-1 0,0 1 0,0-1 0,0 1 0,0-1 0,0 0 0,0 0 0,0 1 0,0-1 0,0 0 0,-1 0 0,1 0 0,0 0 0,-1 0 0,1-1 0,-1 1 0,1 0 0,-1-1 0,1 1 0,-1-1 0,0 1 0,-1-1 0,-4 2 0,-1 0 0,0-1 0,0-1 0,0 1 0,1-1 0,-1 0 0,0-1 0,0 0 0,-10-3 0,7 1 0,-1-2 0,1 1 0,0-2 0,0 1 0,1-2 0,-1 1 0,2-1 0,-12-11 0,15 13 0,0 0 0,1 0 0,-1-1 0,1 0 0,1-1 0,-1 1 0,1-1 0,0 1 0,1-1 0,-1 0 0,1-1 0,1 1 0,-4-13 0,6 17 0,0 1 0,0-1 0,0 0 0,1 1 0,-1-1 0,1 1 0,-1-1 0,1 0 0,0 1 0,0 0 0,0-1 0,0 1 0,1 0 0,-1-1 0,1 1 0,-1 0 0,1 0 0,0 0 0,-1 0 0,1 0 0,0 1 0,0-1 0,1 1 0,-1-1 0,0 1 0,0 0 0,1-1 0,-1 1 0,1 1 0,-1-1 0,1 0 0,-1 0 0,4 1 0,11-4 0,0 0 0,0 2 0,29-1 0,-42 3 0,112 2 0,11 0 0,-124-3 0,-1 1 0,1 0 0,0-1 0,0 0 0,-1 0 0,1 0 0,0 0 0,-1 0 0,1 0 0,-1-1 0,1 1 0,-1-1 0,0 1 0,0-1 0,4-4 0,-5 5 0,-1 1 0,1-1 0,-1 0 0,1 0 0,-1 0 0,1-1 0,-1 1 0,0 0 0,1 0 0,-1 0 0,0 0 0,0 0 0,0 0 0,0 0 0,0-1 0,0 1 0,0 0 0,0 0 0,0 0 0,0 0 0,-1 0 0,1 0 0,-1 0 0,1 0 0,-1 0 0,1 0 0,-1 0 0,1 0 0,-1 0 0,0 0 0,1 0 0,-1 0 0,0 0 0,0 1 0,0-1 0,0 0 0,0 1 0,1-1 0,-1 1 0,0-1 0,-2 0 0,-21-11 0,0 0 0,0 2 0,-1 1 0,-33-8 0,30 10 0,-12-2-227,0 2-1,-1 2 1,1 2-1,-1 1 1,-42 4-1,57-1-6598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51.8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305 1 24575,'-5'0'0,"-2"10"0,-10 4 0,-2 4 0,-3 0 0,-3 6 0,-3 5 0,-1 3 0,-1 1 0,4 0 0,2-6 0,-1-2 0,-1 0 0,4-4-8191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52.5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1 820 24575,'11'-29'0,"-3"11"0,241-675 0,-245 685 0,-1-1 0,1 1 0,-1 0 0,2 0 0,-1 1 0,11-14 0,-14 20 0,-1 0 0,1 0 0,0 0 0,1 1 0,-1-1 0,0 0 0,0 0 0,0 1 0,0-1 0,1 1 0,-1-1 0,0 1 0,0-1 0,1 1 0,-1 0 0,0 0 0,1-1 0,1 1 0,-1 1 0,0-1 0,0 1 0,0-1 0,0 1 0,0 0 0,0 0 0,-1 0 0,1 0 0,0 0 0,-1 1 0,1-1 0,0 0 0,-1 1 0,0-1 0,1 1 0,0 1 0,11 15 0,-2 0 0,0 1 0,-2 0 0,0 0 0,12 38 0,17 35 0,155 228 0,-157-265 0,-1-5 0,-24-37 0,-1 0 0,0 1 0,-1 0 0,0 1 0,-2 0 0,1 0 0,-2 1 0,0 0 0,4 19 0,-10-34 0,0 1 0,0 0 0,1 0 0,-1 0 0,0 0 0,0 0 0,-1 0 0,1 0 0,0 0 0,-1 0 0,1-1 0,-1 1 0,0 0 0,1 0 0,-1 0 0,0-1 0,0 1 0,0 0 0,0-1 0,-1 1 0,-2 2 0,2-2 0,-1-1 0,0 1 0,0 0 0,0-1 0,0 0 0,0 0 0,0 0 0,0 0 0,-1 0 0,1 0 0,-6 0 0,-9-1 0,1-1 0,-1 0 0,-31-7 0,41 6 0,-119-30 0,88 21 0,0 1 0,-68-9 0,102 19-52,0 0-1,-1 0 1,1 1-1,0-1 1,0 1-1,0 0 1,0 1-1,0-1 1,0 1-1,0 0 1,1 0-1,-1 1 1,1-1-1,-1 1 1,1 0-1,0 0 1,0 0-1,0 1 1,1-1-1,-1 1 1,1 0-1,0 0 0,0 0 1,0 1-1,-4 8 1,-6 16-6774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53.0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24575,'6'0'0,"0"0"0,0 1 0,0 0 0,0-1 0,0 2 0,-1-1 0,1 1 0,0 0 0,-1 0 0,1 1 0,-1-1 0,1 1 0,-1 0 0,0 1 0,7 6 0,-3-2 0,-2 1 0,1 1 0,-1-1 0,0 1 0,-1 1 0,0-1 0,4 13 0,155 409 93,-81-196-1551,-72-205-5368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57.2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248 300 24575,'11'14'0,"-1"1"0,0-1 0,-1 1 0,-1 1 0,-1 0 0,0 0 0,8 28 0,-12-36 0,0 1 0,-1-1 0,0 1 0,-1 0 0,0-1 0,0 1 0,-1 0 0,0 0 0,-1 0 0,0-1 0,0 1 0,-4 14 0,2-17 0,1-1 0,-1 0 0,0 0 0,0 0 0,0 0 0,-1-1 0,0 1 0,1-1 0,-2 0 0,1 0 0,0 0 0,-1-1 0,0 0 0,0 0 0,0 0 0,0 0 0,0-1 0,0 0 0,-1 0 0,-7 2 0,2-1 0,0 0 0,-1-1 0,1 0 0,-1 0 0,0-1 0,0-1 0,1 0 0,-1-1 0,0 0 0,-21-6 0,28 6 0,0 0 0,1-1 0,-1 0 0,1 0 0,-1-1 0,1 1 0,0-1 0,0 0 0,0 0 0,0 0 0,1 0 0,-1-1 0,1 1 0,0-1 0,0 0 0,0 0 0,0 0 0,1-1 0,0 1 0,0-1 0,0 1 0,0-1 0,1 1 0,0-1 0,0 0 0,0 0 0,0 0 0,1-5 0,-1 4 0,1 0 0,1 0 0,-1 0 0,1 0 0,0 1 0,0-1 0,1 0 0,-1 1 0,1-1 0,1 1 0,-1-1 0,1 1 0,0 0 0,0 0 0,0 0 0,1 1 0,-1-1 0,1 1 0,7-6 0,5-3 0,2 0 0,0 1 0,0 1 0,22-9 0,38-25 0,-63 35 0,-1-1 0,0 0 0,0-2 0,-2 1 0,1-1 0,13-20 0,-23 29 0,-1 1 0,1-1 0,-1 0 0,0 0 0,0 0 0,-1 0 0,1-1 0,-1 1 0,0 0 0,0-1 0,0 1 0,-1-1 0,1 1 0,-1-1 0,0 1 0,0-1 0,-1 1 0,0-1 0,1 1 0,-1 0 0,-1-1 0,1 1 0,-1 0 0,1 0 0,-1 0 0,-1 0 0,1 0 0,0 0 0,-1 0 0,-4-4 0,-1 0 0,0-1 0,-1 1 0,0 0 0,-1 1 0,0 0 0,0 1 0,0 0 0,-1 0 0,0 1 0,0 1 0,0 0 0,-1 0 0,1 1 0,-1 1 0,-12-2 0,21 4 0,-1 0 0,1 0 0,0 1 0,0-1 0,0 1 0,0 0 0,0-1 0,0 2 0,0-1 0,1 0 0,-1 0 0,0 1 0,1-1 0,-1 1 0,1 0 0,-1 0 0,-2 3 0,1 0 0,0 0 0,0-1 0,1 2 0,0-1 0,0 0 0,1 1 0,-1-1 0,-2 9 0,0 5 0,1 1 0,1 0 0,1 0 0,-1 26 0,4-36-91,0 0 0,0 0 0,1 0 0,1-1 0,-1 1 0,2-1 0,-1 1 0,1-1 0,1 0 0,-1 0 0,1-1 0,1 1 0,0-1 0,11 12 0,-1-1-6735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57.6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212 64 24575,'-4'2'0,"1"0"0,-1 0 0,1 0 0,-1 1 0,1 0 0,0-1 0,0 1 0,0 0 0,-4 5 0,-4 4 0,-4 2 0,2 0 0,0 0 0,1 1 0,0 1 0,-17 31 0,23-37 0,0 1 0,1 0 0,1 1 0,0-1 0,0 1 0,1 0 0,0 0 0,1 0 0,1 0 0,-1 18 0,3-24 0,1-1 0,-1 1 0,1-1 0,0 1 0,0-1 0,1 0 0,0 0 0,0 0 0,0 0 0,0 0 0,1-1 0,0 1 0,0-1 0,0 0 0,0 0 0,1-1 0,-1 1 0,1-1 0,0 0 0,0 0 0,0-1 0,1 1 0,8 2 0,-5-2 0,0 1 0,0-2 0,0 1 0,0-1 0,1-1 0,-1 0 0,1 0 0,-1 0 0,0-2 0,1 1 0,-1-1 0,1 0 0,-1-1 0,9-3 0,-11 2 0,0-1 0,-1 0 0,0 0 0,0-1 0,0 0 0,0 0 0,-1 0 0,1-1 0,-2 0 0,1 0 0,0 0 0,-1 0 0,-1-1 0,1 0 0,5-14 0,-1 1 0,-2-1 0,0 0 0,-1 0 0,3-30 0,-6 43 0,-2-1 0,1 1 0,-1 0 0,0-1 0,-1 1 0,0 0 0,0 0 0,-1 0 0,0 0 0,-1 0 0,1 0 0,-1 0 0,-1 0 0,0 1 0,0 0 0,0 0 0,-1 0 0,0 0 0,0 1 0,-1 0 0,0 0 0,0 0 0,0 1 0,0-1 0,-1 2 0,0-1 0,0 1 0,-1 0 0,-13-5 0,-10-1-227,1 2-1,-1 1 1,0 1-1,0 2 1,-59-1-1,63 6-6598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9.91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94 24575,'3'-2'0,"0"1"0,0-1 0,0 0 0,-1 0 0,1-1 0,-1 1 0,1 0 0,-1-1 0,0 0 0,0 1 0,0-1 0,0 0 0,0 0 0,1-3 0,15-19 0,-13 21 0,0 1 0,0 0 0,1 0 0,-1 0 0,1 0 0,0 1 0,0 0 0,0 0 0,0 1 0,0 0 0,0 0 0,0 0 0,0 0 0,1 1 0,-1 0 0,0 1 0,0-1 0,8 3 0,-10-2 0,-1-1 0,1 1 0,-1 0 0,1 0 0,-1 0 0,0 1 0,0-1 0,0 1 0,0 0 0,0 0 0,0 0 0,0 0 0,0 0 0,-1 1 0,1-1 0,-1 1 0,0-1 0,0 1 0,0 0 0,0 0 0,0 0 0,-1 0 0,1 1 0,-1-1 0,0 0 0,0 1 0,0-1 0,0 0 0,-1 1 0,1-1 0,-1 1 0,0-1 0,0 5 0,-1-1 0,-1-1 0,1 0 0,-1 1 0,-1-1 0,1 0 0,-1 0 0,0 0 0,0 0 0,-7 8 0,-43 52 0,35-45 0,2-2 0,2-3 0,1 0 0,0 1 0,1 0 0,-14 30 0,24-43 0,0 0 0,0 0 0,1 0 0,-1 1 0,1-1 0,0 0 0,1 1 0,-1-1 0,1 0 0,0 1 0,0-1 0,0 1 0,1-1 0,-1 0 0,1 1 0,0-1 0,0 0 0,1 0 0,-1 0 0,1 1 0,0-2 0,0 1 0,0 0 0,1 0 0,-1-1 0,1 1 0,4 4 0,2-1-24,-1-1 1,1 1-1,0-1 0,0-1 0,0 0 0,1 0 1,0-1-1,0 0 0,0-1 0,1 0 0,-1-1 1,17 2-1,7 4-1032,-7-2-5770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00.4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416 55 24575,'-1'-2'0,"0"0"0,1 0 0,-1 0 0,0 0 0,0 0 0,0 0 0,-1 1 0,1-1 0,0 0 0,-1 1 0,1-1 0,-1 1 0,1-1 0,-1 1 0,0 0 0,1-1 0,-1 1 0,0 0 0,0 0 0,0 0 0,-4-1 0,-44-15 0,45 16 0,0 1 0,-1-1 0,1 1 0,0 0 0,-1 0 0,1 0 0,0 1 0,0-1 0,0 1 0,-1 1 0,1-1 0,0 1 0,0 0 0,1 0 0,-1 0 0,0 1 0,1-1 0,-1 1 0,1 1 0,0-1 0,0 0 0,0 1 0,-5 6 0,-8 10 0,1 1 0,1 1 0,-20 39 0,-3 2 0,22-42-120,-38 60 373,52-77-353,-1 1 0,1-1 1,0 1-1,0 0 0,0-1 0,1 1 0,0 0 0,0 0 0,0 0 0,0 0 0,1 0 1,0 0-1,0 0 0,1 9 0,7 6-6726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00.7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24575,'6'1'0,"0"-1"0,0 1 0,0 1 0,-1-1 0,1 1 0,0 0 0,-1 1 0,1-1 0,-1 1 0,0 0 0,0 1 0,0-1 0,0 1 0,-1 0 0,0 0 0,1 0 0,3 6 0,10 11 0,-2 2 0,20 33 0,-23-35 0,12 20 0,-10-15 0,1 0 0,2-1 0,28 32 0,-22-23-1365,-16-17-5461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01.8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97 192 24575,'0'9'0,"1"-1"0,0 1 0,1-1 0,0 1 0,0-1 0,1 0 0,-1 0 0,8 12 0,39 61 0,-35-61 0,-1 0 0,13 29 0,-17-28 0,26 70 0,-31-81 0,-2 1 0,1-1 0,-1 0 0,-1 1 0,0-1 0,0 21 0,-2-29 0,1 1 0,0-1 0,-1 1 0,0-1 0,0 1 0,1-1 0,-1 1 0,-1-1 0,1 0 0,0 1 0,0-1 0,-1 0 0,0 0 0,1 0 0,-1 0 0,0 0 0,0-1 0,0 1 0,-3 2 0,0-2 0,1 1 0,-1-1 0,1 0 0,-1-1 0,0 1 0,0-1 0,0 0 0,0 0 0,-9 0 0,6-1 0,-1 0 0,1 0 0,-1-1 0,1 0 0,0-1 0,0 0 0,0 0 0,0 0 0,0-1 0,0-1 0,0 1 0,-7-6 0,8 3 0,0 0 0,0-1 0,1 0 0,-1-1 0,2 0 0,-1 0 0,1 0 0,0 0 0,1-1 0,0 0 0,0 0 0,1 0 0,0 0 0,1 0 0,0-1 0,0 1 0,1-1 0,0 1 0,1-1 0,1-16 0,-1 17 0,1 1 0,0 0 0,1-1 0,0 1 0,0 0 0,1 0 0,0 0 0,1 1 0,-1-1 0,1 1 0,1 0 0,-1 0 0,1 0 0,1 0 0,-1 1 0,1 0 0,0 0 0,0 0 0,1 1 0,0 0 0,0 0 0,0 1 0,15-7 0,23-4 0,61-13 0,-78 23 0,-1-1 0,1-2 0,-2 0 0,1-2 0,-1-1 0,-1-1 0,45-29 0,-67 39 0,0 0 0,0 0 0,0-1 0,0 1 0,-1-1 0,1 0 0,-1 0 0,0 0 0,0 0 0,0 0 0,0 0 0,0-1 0,-1 1 0,1 0 0,-1-1 0,0 0 0,0 1 0,-1-1 0,1 1 0,-1-1 0,1 0 0,-2-6 0,0 6 0,0 0 0,0 1 0,0-1 0,-1 0 0,0 0 0,0 1 0,0-1 0,0 1 0,0 0 0,-1 0 0,0 0 0,1 0 0,-1 0 0,0 0 0,0 1 0,-1-1 0,1 1 0,-1 0 0,1 0 0,-1 0 0,-3-1 0,-15-4 0,0 0 0,0 1 0,0 2 0,-1 0 0,0 1 0,0 1 0,0 2 0,1 0 0,-30 4 0,44-2 7,0-1-1,1 1 0,-1 1 0,0 0 1,1 0-1,-1 0 0,1 1 1,0 0-1,0 0 0,1 1 1,-1-1-1,1 2 0,0-1 0,1 1 1,-1 0-1,1 0 0,0 0 1,-4 8-1,5-9-65,1 0-1,0 0 1,0 0-1,0 1 1,1 0 0,0-1-1,0 1 1,1 0-1,-1 0 1,1 0 0,0 0-1,1 0 1,0 0-1,0 0 1,0 0 0,0 0-1,1 0 1,0 0-1,0 0 1,1-1 0,0 1-1,0 0 1,0-1-1,4 7 1,8 9-6767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02.3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170 51 24575,'-1'7'0,"0"0"0,-1-1 0,0 1 0,0-1 0,0 0 0,-1 0 0,0 0 0,0 0 0,-6 8 0,4-6 0,0 0 0,1 1 0,0-1 0,-4 14 0,6-12 0,0-1 0,1 1 0,0 0 0,1-1 0,0 1 0,0 0 0,1 0 0,1-1 0,-1 1 0,1 0 0,7 17 0,-7-22 0,0-1 0,0 1 0,1-1 0,-1 0 0,1 0 0,0 0 0,0 0 0,1 0 0,-1-1 0,1 1 0,-1-1 0,1 0 0,0 0 0,1 0 0,-1-1 0,0 0 0,1 1 0,-1-1 0,1-1 0,0 1 0,-1-1 0,1 0 0,0 0 0,0 0 0,8 0 0,-6-2 0,1 0 0,-1 0 0,1 0 0,-1-1 0,0 0 0,0-1 0,0 1 0,0-1 0,-1-1 0,1 1 0,-1-1 0,1 0 0,-1-1 0,-1 1 0,1-1 0,-1-1 0,0 1 0,7-10 0,-1 2 0,0-1 0,-2-1 0,0 0 0,0 0 0,-2-1 0,12-31 0,-17 42 0,-1-1 0,1 1 0,-1-1 0,0 1 0,0-1 0,-1 1 0,1-1 0,-1 0 0,-1 1 0,1-1 0,-1 0 0,0 1 0,0-1 0,0 1 0,-1 0 0,0-1 0,0 1 0,-1 0 0,1 0 0,-1 0 0,0 0 0,0 1 0,-1-1 0,1 1 0,-1 0 0,0 0 0,0 0 0,0 0 0,-1 1 0,0 0 0,1 0 0,-1 0 0,0 0 0,0 1 0,-7-3 0,8 3 0,0 1 0,0 0 0,0-1 0,0 1 0,0 1 0,0-1 0,-1 0 0,1 1 0,-6 0 0,9 0 0,1 0 0,-1 1 0,0-1 0,1 0 0,-1 0 0,0 0 0,1 0 0,-1 1 0,0-1 0,1 0 0,-1 1 0,1-1 0,-1 1 0,1-1 0,-1 0 0,1 1 0,-1-1 0,1 1 0,-1-1 0,1 1 0,-1 0 0,1-1 0,-1 2 0,1-1 0,0 1 0,0-1 0,0 1 0,0-1 0,0 1 0,0-1 0,0 1 0,0-1 0,1 1 0,-1-1 0,1 1 0,-1-1 0,1 0 0,-1 1 0,1-1 0,1 2 0,11 17 0,2 0 0,0 0 0,2-2 0,0 0 0,0 0 0,41 28 0,-30-23 0,-1 0 0,35 41 0,-54-55 0,-2 0 0,1 0 0,-1 1 0,-1 0 0,1 0 0,-2 0 0,1 0 0,-2 1 0,1 0 0,-1 0 0,-1 0 0,1 12 0,-2-17 0,-2-1 0,1 1 0,0-1 0,-1 1 0,0-1 0,-1 1 0,1-1 0,-1 0 0,0 0 0,0 0 0,0 0 0,-1 0 0,0 0 0,0-1 0,0 1 0,0-1 0,-1 0 0,0 0 0,0 0 0,0 0 0,0-1 0,0 1 0,-1-1 0,0 0 0,-7 3 0,-13 7 0,-1-2 0,0-1 0,-48 12 0,61-18 0,-204 42 123,79-18-1611,99-20-5338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05.3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272 11 24575,'-41'-7'0,"27"4"0,26 4 0,148 9 0,-181-11 0,0 2 0,1 0 0,-1 2 0,0 0 0,-36 11 0,46-9 0,1-1 0,-1 1 0,1 0 0,0 1 0,0 1 0,0-1 0,1 2 0,0-1 0,0 1 0,1 0 0,0 1 0,-7 11 0,5-7 0,-10 13 0,-24 44 0,41-64 0,0 0 0,0 0 0,0 0 0,1 0 0,0 1 0,0-1 0,0 1 0,1-1 0,0 1 0,0 0 0,1-1 0,0 1 0,1 13 0,1-16 0,0 1 0,0-1 0,0 0 0,1 0 0,-1 0 0,1 0 0,0 0 0,0 0 0,1-1 0,-1 0 0,1 1 0,-1-1 0,1-1 0,0 1 0,0 0 0,1-1 0,-1 0 0,7 3 0,4 1 0,1-1 0,0 0 0,-1-1 0,20 3 0,25-3 0,-45-3 0,0-1 0,0 2 0,0 0 0,0 1 0,0 0 0,14 6 0,-25-7 0,-1 0 0,1 0 0,-1 0 0,0 0 0,0 0 0,0 1 0,0-1 0,0 1 0,0 0 0,-1 0 0,1 0 0,-1 0 0,0 0 0,0 1 0,0-1 0,-1 1 0,1-1 0,-1 1 0,1 0 0,-1 0 0,-1-1 0,1 1 0,0 0 0,-1 0 0,0 0 0,0 0 0,0 0 0,-1 5 0,1-4 0,-1 0 0,0 0 0,0 0 0,0 1 0,0-1 0,-1 0 0,0-1 0,0 1 0,0 0 0,-1 0 0,0-1 0,1 1 0,-2-1 0,-4 5 0,2-2 0,-1-1 0,0 0 0,0-1 0,-1 1 0,0-2 0,0 1 0,-15 6 0,4-4 0,-1-1 0,-1 0 0,1-2 0,-1 0 0,1-1 0,-34-1 0,-1-8-1365,35-1-5461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05.6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147 0 24575,'11'30'0,"-10"-27"0,1-1 0,-1 1 0,1 0 0,-1 0 0,0-1 0,0 1 0,0 0 0,-1 0 0,2 6 0,-4 0 0,-1 0 0,1 0 0,-1 0 0,-1 0 0,0 0 0,0-1 0,0 0 0,-11 15 0,-2 5 0,-7 15 0,4-10 0,2 2 0,-25 68 0,41-99 0,1 1 0,0-1 0,0 0 0,1 1 0,-1-1 0,1 0 0,0 1 0,0-1 0,0 0 0,1 1 0,0-1 0,0 0 0,0 0 0,0 1 0,0-1 0,1 0 0,0 0 0,0 0 0,0-1 0,0 1 0,1 0 0,-1-1 0,1 1 0,0-1 0,0 0 0,0 0 0,1 0 0,-1-1 0,1 1 0,-1-1 0,1 1 0,0-1 0,0 0 0,6 2 0,-1-1 0,0 0 0,0 0 0,0-1 0,0 0 0,1 0 0,-1-1 0,1 0 0,-1-1 0,1 0 0,-1 0 0,1-1 0,-1-1 0,0 1 0,1-2 0,9-3 0,-13 4 0,-1-1 0,0 0 0,0 0 0,0 0 0,-1-1 0,1 0 0,-1 0 0,0 0 0,0 0 0,0-1 0,-1 0 0,1 0 0,-1 1 0,0-2 0,-1 1 0,3-6 0,-3 8 0,-1 0 0,0-1 0,0 1 0,-1 0 0,1-1 0,-1 1 0,1 0 0,-1-1 0,0 1 0,0-1 0,-1 1 0,1 0 0,-1-1 0,1 1 0,-1 0 0,0 0 0,-1-1 0,1 1 0,0 0 0,-1 0 0,0 0 0,1 0 0,-1 0 0,0 1 0,-1-1 0,1 1 0,0-1 0,-1 1 0,-2-2 0,-9-5-105,0 1 0,-1 1 0,1 0 0,-1 1 0,0 1 0,-1 0 0,0 1 0,1 1 0,-1 1 0,0 0 0,0 0 0,-18 2 0,5 0-6721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06.1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415 1 24575,'-10'5'0,"-14"7"0,-8 2 0,-4 8 0,-7 1 0,0 1 0,1 3 0,4 1 0,1 1 0,4 2 0,1-1 0,6 1 0,8-5-8191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06.5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24575,'3'1'0,"0"-1"0,0 1 0,0 0 0,0 0 0,0 0 0,0 0 0,0 1 0,-1-1 0,1 1 0,0 0 0,-1 0 0,1 0 0,-1 0 0,4 3 0,31 37 0,-32-35 0,41 53 0,-4 2 0,-2 2 0,51 110 0,-70-115-1365,-14-34-5461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10.8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280 0 24575,'-1'3'0,"-1"0"0,1 0 0,-1-1 0,0 1 0,0-1 0,0 0 0,0 0 0,-1 0 0,-2 3 0,-11 10 0,-31 54 0,3 1 0,4 3 0,-44 104 0,79-163 0,0 0 0,0 0 0,2 1 0,0-1 0,0 1 0,0 29 0,3-40 0,1 1 0,-1-1 0,1 0 0,-1 0 0,1 0 0,0 0 0,1 0 0,-1-1 0,1 1 0,-1 0 0,1-1 0,5 7 0,-5-8 0,0 0 0,0 0 0,0 0 0,0 0 0,1-1 0,-1 1 0,1-1 0,0 1 0,-1-1 0,1 0 0,0 0 0,0 0 0,-1-1 0,1 1 0,0-1 0,0 1 0,0-1 0,0 0 0,0 0 0,3-1 0,6 0-33,-1-1 1,1-1-1,-1 0 0,1-1 0,-1 0 1,0-1-1,-1 0 0,1 0 0,12-10 0,2 1-1004,-3 1-5789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11.1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 0 24575,'0'6'0,"0"11"0,0 9 0,0 5 0,-5 2 0,-1 1 0,-1-1 0,2 1 0,1-2 0,2 0 0,1-1 0,0 0 0,1-1 0,0 1 0,6-6 0,1-1 0,5-5 0,0-6-8191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11.40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616 1 24575,'-1'11'0,"0"1"0,-1-1 0,0 0 0,-1 0 0,0 0 0,-1-1 0,0 1 0,0-1 0,-1 0 0,-1 0 0,-12 18 0,-8 6 0,-55 55 0,44-51 0,-239 245 0,236-235-3,32-37-191,-1 0-1,0 0 1,0-1-1,-1 0 0,0 0 1,-19 12-1,10-12-6631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11.4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1 113 24575,'0'-7'0,"0"-4"0,0 0 0,0 0 0,1 0 0,5-19 0,-6 28 0,1 1 0,-1-1 0,1 1 0,-1-1 0,1 0 0,-1 1 0,1 0 0,0-1 0,0 1 0,0-1 0,0 1 0,0 0 0,0 0 0,0 0 0,0 0 0,1 0 0,-1 0 0,0 0 0,1 0 0,-1 0 0,0 0 0,1 0 0,-1 1 0,1-1 0,0 1 0,-1-1 0,1 1 0,-1 0 0,1 0 0,0-1 0,-1 1 0,1 0 0,-1 0 0,1 1 0,0-1 0,-1 0 0,1 1 0,-1-1 0,1 0 0,2 2 0,2 1 0,0 0 0,0 1 0,-1 0 0,0 0 0,0 0 0,0 0 0,0 1 0,0 0 0,-1 0 0,0 0 0,0 0 0,0 1 0,-1-1 0,0 1 0,0 0 0,0 0 0,-1 1 0,0-1 0,0 0 0,1 8 0,1 1 0,-1 0 0,-1 0 0,0 0 0,-1 1 0,-1-1 0,0 0 0,-5 29 0,0-29 0,0 0 0,-1 0 0,0-1 0,-2 0 0,1 0 0,-2-1 0,0 0 0,-10 12 0,4-6 0,1 1 0,-13 25 0,25-42 0,1 0 0,0-1 0,-1 1 0,1 0 0,0-1 0,1 1 0,-1 0 0,0 0 0,1 0 0,-1 0 0,1 0 0,0 0 0,0 0 0,0 0 0,1 0 0,-1 0 0,1-1 0,-1 1 0,1 0 0,0 0 0,2 3 0,-1-3 0,0 0 0,0 0 0,1-1 0,0 1 0,-1-1 0,1 1 0,0-1 0,0 0 0,0 0 0,0 0 0,1-1 0,-1 1 0,0-1 0,7 2 0,3 1 0,1-1 0,-1-1 0,1-1 0,-1 0 0,1 0 0,0-1 0,26-4 0,-28 2-341,0-1 0,-1 0-1,20-8 1,-9-1-6485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40.4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24575,'10'0'0,"9"0"0,11 0 0,6 0 0,3 0 0,-2 0 0,0 0 0,-2 0 0,-2 0 0,-6 0-8191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40.7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24575,'1'3'0,"-1"-1"0,1 1 0,0-1 0,0 1 0,0-1 0,0 0 0,1 1 0,-1-1 0,1 0 0,-1 0 0,1 0 0,0 0 0,0-1 0,0 1 0,0 0 0,4 2 0,37 23 0,-19-15 0,1-1 0,49 13 0,-46-15 0,49 21 0,-67-25 0,0 0 0,-1 1 0,0 1 0,0-1 0,0 1 0,-1 1 0,0 0 0,11 13 0,-9-8 0,-1 1 0,0 1 0,0-1 0,-2 1 0,7 18 0,-12-30 0,-1 1 0,1 0 0,-1 0 0,0-1 0,0 1 0,0 0 0,-1 0 0,1 0 0,-1 0 0,0 0 0,0 0 0,0 0 0,-1 0 0,1 0 0,-1 0 0,0 0 0,0 0 0,-1 0 0,1-1 0,-1 1 0,1 0 0,-1-1 0,-1 1 0,1-1 0,0 0 0,-1 0 0,-2 3 0,-20 11-170,0-1-1,-2-2 0,1-1 1,-37 13-1,51-20-341,-20 6-6314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42.2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0 24575,'0'6'0,"-6"1"0,-1 5 0,6 0 0,8 3 0,13 0 0,8 2 0,5-2 0,2-3 0,0-5 0,0 3 0,-2 0 0,0-3 0,-1-1 0,-1-3 0,-6-2-8191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42.6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24575,'201'87'0,"-158"-69"0,-21-8 0,-1 1 0,0 1 0,0 0 0,-2 2 0,0 1 0,0 0 0,-1 1 0,-1 1 0,-1 1 0,0 0 0,-2 1 0,15 23 0,-24-32 0,-1-1 0,1 1 0,-2-1 0,1 1 0,-1 0 0,-1 0 0,0 1 0,0-1 0,-1 1 0,0-1 0,-1 1 0,0-1 0,-1 0 0,0 1 0,-1-1 0,0 1 0,0-1 0,-6 13 0,4-11 0,0-2 0,-1 1 0,0-1 0,-1 1 0,0-1 0,-1-1 0,0 1 0,0-1 0,-1-1 0,0 1 0,-1-1 0,1-1 0,-2 1 0,1-2 0,-1 1 0,-12 5 0,-39 17-1365,44-20-5461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47.1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1 0,0-1 0,0 1 0,0-1 0,0 1 0,0-1 0,0 1 0,0 0 0,0-1 0,0 1 0,0 0 0,0 0 0,-1 0 0,1 0 0,0 0 0,0 0 0,-1 0 0,1 0 0,-1 0 0,1 0 0,-1 0 0,0 0 0,1 0 0,-1 0 0,0 1 0,1 1 0,4 38 0,-4-34 0,7 171 0,7 60 0,8-114 0,46 137 0,-63-236-1365,-2-3-5461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47.6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1 276 24575,'25'-8'0,"-23"7"0,-1 0 0,0 1 0,1-1 0,0 0 0,-1 1 0,1-1 0,-1 0 0,1 1 0,0 0 0,-1-1 0,1 1 0,0 0 0,-1 0 0,1 0 0,0 0 0,-1 0 0,1 1 0,0-1 0,-1 0 0,1 1 0,0-1 0,1 2 0,9 4 0,-1 1 0,1 0 0,-1 1 0,-1 0 0,0 1 0,0 0 0,-1 0 0,0 1 0,0 0 0,10 17 0,9 17 0,28 59 0,-48-85 0,0-1 0,9 36 0,-15-47 0,0 0 0,-1-1 0,0 1 0,0 0 0,-1 0 0,0 0 0,0-1 0,0 1 0,0 0 0,-1 0 0,0 0 0,-1-1 0,-2 9 0,4-14 0,0 1 0,0 0 0,-1-1 0,1 1 0,0-1 0,-1 1 0,1-1 0,0 1 0,-1-1 0,1 1 0,-1-1 0,1 0 0,-1 1 0,1-1 0,-1 0 0,1 1 0,-1-1 0,1 0 0,-1 1 0,0-1 0,1 0 0,-1 0 0,1 0 0,-1 0 0,0 0 0,1 0 0,-1 1 0,0-1 0,1-1 0,-1 1 0,0 0 0,-19-13 0,-10-26 0,21 23 0,1 0 0,0-1 0,1 0 0,1 0 0,1-1 0,-3-18 0,6 27 0,1 0 0,0 0 0,0 1 0,1-1 0,1 0 0,-1 0 0,1 0 0,1 0 0,0 0 0,0 0 0,1 1 0,0-1 0,0 1 0,6-10 0,29-42 0,-19 32 0,-2-1 0,23-48 0,-39 74 0,0-1 0,0 0 0,0 0 0,0 1 0,0-1 0,-1 0 0,1 0 0,-1 0 0,0 0 0,0 1 0,-1-1 0,1 0 0,-1 0 0,0 0 0,0 1 0,0-1 0,0 0 0,-4-6 0,1 4 0,1 1 0,-2-1 0,1 1 0,-1 0 0,0 0 0,0 0 0,0 1 0,0-1 0,-13-6 0,5 4 0,-1 0 0,0 0 0,0 2 0,-1 0 0,0 0 0,1 2 0,-1 0 0,-1 0 0,-15 0 0,27 3-76,0 0 1,0 0-1,0 0 0,0 1 0,0-1 0,0 1 0,0 0 0,0 0 1,0 1-1,0-1 0,1 1 0,-1 0 0,0 0 0,1 0 1,0 0-1,-1 0 0,-4 6 0,-7 12-6750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48.5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450 1 24575,'-43'58'0,"-4"28"0,32-56 0,-2-1 0,0 0 0,-2-1 0,-41 46 0,-138 110 0,179-163-1365,4-2-5461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49.2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85 83 24575,'18'1'0,"0"-1"0,0-1 0,0 0 0,-1-1 0,1-1 0,0-1 0,-1 0 0,0-1 0,0-1 0,20-10 0,40-21 0,-61 32 0,-52 26 0,-68 30 0,45-24 0,-76 49 0,129-72 0,0 1 0,0 0 0,1 0 0,-1 0 0,1 1 0,-8 11 0,12-16 0,0 0 0,0 1 0,0-1 0,0 1 0,0-1 0,1 1 0,-1 0 0,0-1 0,1 1 0,-1 0 0,1-1 0,0 1 0,0 0 0,-1-1 0,1 1 0,0 0 0,0 0 0,0-1 0,1 1 0,-1 0 0,0 0 0,1-1 0,-1 1 0,1 0 0,0-1 0,-1 1 0,1-1 0,0 1 0,0-1 0,0 1 0,0-1 0,0 0 0,0 1 0,3 1 0,8 5 0,0-1 0,1-1 0,0 0 0,0-1 0,0 0 0,1-1 0,24 5 0,49 17 0,-70-19 0,0 1 0,-1 0 0,22 16 0,-32-20 0,-1 1 0,0 0 0,0 0 0,0 0 0,-1 1 0,0 0 0,0 0 0,0 0 0,0 0 0,-1 0 0,4 14 0,-2-8 0,-2 1 0,0 0 0,0 0 0,-1 0 0,-1 0 0,0 0 0,-1 0 0,0 0 0,-1 0 0,-1 0 0,-5 23 0,5-28 0,-1-1 0,1 1 0,-2-1 0,1 0 0,-1 0 0,0 0 0,0-1 0,0 1 0,-1-1 0,0 0 0,-1-1 0,1 1 0,-1-1 0,0 0 0,-1 0 0,1-1 0,-1 0 0,0 0 0,0 0 0,-14 5 0,-4-1-455,-1-1 0,-39 6 0,38-11-6371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49.7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24575,'0'35'0,"-1"0"0,7 55 0,-4-78 0,0 0 0,1 0 0,1 0 0,0 0 0,0-1 0,1 0 0,1 1 0,8 11 0,1 3 0,2-1 0,1-1 0,1-1 0,1 0 0,1-2 0,1 0 0,1-1 0,1-2 0,0 0 0,30 16 0,-33-23-455,0-1 0,29 10 0,-23-13-6371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11.9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182 94 24575,'0'0'0,"-1"0"0,0 0 0,1 0 0,-1 0 0,0 0 0,1 0 0,-1 0 0,0 0 0,1 0 0,-1 0 0,0-1 0,1 1 0,-1 0 0,0-1 0,1 1 0,-1 0 0,1-1 0,-1 1 0,1-1 0,-1 1 0,1 0 0,-1-1 0,1 1 0,-1-1 0,1 0 0,0 1 0,-1-1 0,1 1 0,0-1 0,-1 0 0,1 1 0,0-1 0,0 0 0,0 1 0,0-1 0,-1 0 0,1 1 0,0-1 0,0 0 0,0 1 0,1-1 0,-1 0 0,0 1 0,0-1 0,0 0 0,0 1 0,1-1 0,-1 0 0,1 0 0,0-2 0,0 0 0,0 0 0,0 0 0,1 0 0,0 0 0,-1 0 0,1 0 0,5-4 0,-1 2 0,0 1 0,0-1 0,0 2 0,1-1 0,-1 1 0,1 0 0,0 0 0,0 1 0,0 0 0,0 0 0,0 1 0,1 0 0,13-1 0,-17 2 0,0 0 0,0 0 0,0 0 0,0 1 0,0-1 0,0 1 0,0 0 0,0 0 0,0 1 0,0-1 0,-1 1 0,1-1 0,0 1 0,-1 0 0,0 1 0,1-1 0,-1 1 0,0-1 0,0 1 0,0 0 0,0 0 0,-1 0 0,1 1 0,-1-1 0,0 0 0,2 5 0,-2-2 0,0-1 0,0 1 0,-1 0 0,1 0 0,-1 0 0,-1-1 0,1 1 0,-1 0 0,0 0 0,0 0 0,-1 0 0,0 0 0,0 0 0,-2 8 0,-1-5 0,0 1 0,0-1 0,-1 0 0,0 0 0,-1 0 0,0-1 0,-12 14 0,-8 4 0,-2-1 0,-1-2 0,-50 33 0,66-47 0,-23 13 0,16-9 0,-37 28 0,52-37 0,1 0 0,-1 1 0,1 0 0,0-1 0,0 2 0,0-1 0,1 0 0,0 1 0,0-1 0,0 1 0,1 0 0,-2 6 0,3-10 5,1 0-1,-1 0 1,1 0 0,0 0-1,0 0 1,0 0-1,0 0 1,0 0 0,0 0-1,1 0 1,-1 0-1,1 0 1,-1 0 0,1 0-1,0-1 1,0 1-1,0 0 1,0 0 0,0-1-1,0 1 1,0 0-1,0-1 1,1 1 0,2 1-1,1 1-215,0 0-1,1 0 1,0-1-1,0 0 1,-1 0-1,9 2 1,17 5-6615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52.4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403 13 24575,'0'-1'0,"0"1"0,0-1 0,0 1 0,0 0 0,0-1 0,0 1 0,0 0 0,0-1 0,0 1 0,0-1 0,0 1 0,0 0 0,0-1 0,0 1 0,0 0 0,0-1 0,0 1 0,0-1 0,-1 1 0,1 0 0,0-1 0,0 1 0,0 0 0,-1-1 0,1 1 0,0 0 0,0 0 0,-1-1 0,1 1 0,0 0 0,-1 0 0,1-1 0,0 1 0,-1 0 0,1 0 0,0 0 0,-1 0 0,1 0 0,-1-1 0,1 1 0,0 0 0,-1 0 0,1 0 0,0 0 0,-1 0 0,1 0 0,-1 0 0,1 0 0,0 0 0,-1 1 0,1-1 0,0 0 0,-1 0 0,1 0 0,-1 0 0,1 0 0,0 1 0,-1-1 0,1 0 0,0 0 0,0 1 0,-1-1 0,-24 21 0,18-15 0,-40 37 0,1 2 0,2 2 0,3 1 0,-59 89 0,89-118 0,0 0 0,1 0 0,1 1 0,-12 35 0,17-42 0,1 0 0,0 1 0,1-1 0,0 1 0,1-1 0,1 1 0,0-1 0,3 23 0,-1-27 0,1-1 0,1 0 0,-1 0 0,1 0 0,1 0 0,-1-1 0,1 0 0,0 0 0,1 0 0,0-1 0,0 1 0,0-1 0,1-1 0,10 8 0,-4-3 0,2-1 0,-1 0 0,1-1 0,0-1 0,1 0 0,23 6 0,-29-10 0,1-1 0,0 0 0,-1-1 0,1-1 0,-1 1 0,1-2 0,20-2 0,-24 1 0,0 1 0,-1-1 0,1 0 0,-1 0 0,0-1 0,0 0 0,0 0 0,0 0 0,0-1 0,-1 0 0,0 0 0,1 0 0,7-9 0,-12 12 0,0-1 0,0 1 0,0 0 0,0-1 0,0 0 0,0 1 0,0-1 0,0 1 0,0-1 0,-1 0 0,1 0 0,-1 1 0,1-1 0,-1 0 0,0 0 0,0 0 0,0 0 0,0 1 0,0-1 0,0 0 0,0 0 0,0 0 0,-1-1 0,-1 0 0,1 0 0,-1 0 0,0 0 0,1 1 0,-1-1 0,0 1 0,-1-1 0,1 1 0,0 0 0,-1 0 0,1 0 0,-4-2 0,-6-3 0,0 0 0,-1 1 0,0 0 0,-26-7 0,17 8 43,-1 1 0,-22-1-1,-36-7-1535,60 6-5333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52.8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28 24575,'0'-1'0,"-1"0"0,1-1 0,0 1 0,0 0 0,0-1 0,0 1 0,0-1 0,0 1 0,1 0 0,-1-1 0,0 1 0,1 0 0,-1 0 0,1-1 0,-1 1 0,1 0 0,0 0 0,-1 0 0,3-2 0,-3 3 0,1 0 0,0 0 0,0 0 0,-1 1 0,1-1 0,0 0 0,0 0 0,-1 1 0,1-1 0,0 0 0,0 1 0,-1-1 0,1 1 0,-1-1 0,1 1 0,0-1 0,-1 1 0,1 0 0,-1-1 0,1 1 0,-1 0 0,0-1 0,1 2 0,34 59 0,-31-52 0,192 385 0,-188-376-273,1-1 0,1 0 0,1-1 0,24 29 0,-20-31-6553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53.3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24575,'0'10'0,"0"9"0,0 6 0,0 5 0,0 1 0,0 2 0,0 0 0,0-1 0,0 0 0,0 5 0,0 1 0,0-1 0,0-1 0,0-2 0,5-1 0,2-1 0,-1-6-8191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53.7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24575,'21'0'0,"0"0"0,-1 1 0,1 1 0,-1 1 0,29 8 0,-44-9 0,1 0 0,-1 0 0,0 1 0,0-1 0,0 1 0,0 0 0,0 1 0,-1-1 0,1 1 0,-1 0 0,0 0 0,0 0 0,-1 1 0,1-1 0,-1 1 0,0 0 0,0 0 0,0 0 0,-1 0 0,0 1 0,0-1 0,0 1 0,-1-1 0,2 8 0,-2-4 0,-1 0 0,1-1 0,-2 1 0,1 0 0,-1-1 0,0 1 0,-1-1 0,0 1 0,0-1 0,-7 16 0,-5 5 0,-29 46 0,3-4 0,34-58 0,1-6 0,2 0 0,-1 1 0,1-1 0,0 1 0,1 0 0,0 0 0,-2 9 0,4-15 0,0 0 0,1 0 0,-1 1 0,0-1 0,1 0 0,-1 0 0,1 0 0,0 0 0,0 0 0,0 0 0,0 0 0,0 0 0,0 0 0,0 0 0,1-1 0,-1 1 0,1 0 0,-1-1 0,1 1 0,0-1 0,0 0 0,-1 1 0,1-1 0,0 0 0,0 0 0,0 0 0,0 0 0,0-1 0,1 1 0,-1 0 0,3 0 0,3 0 9,-1 1 1,0-1-1,1 0 0,-1-1 0,1 1 1,0-1-1,-1-1 0,1 0 0,-1 0 0,1 0 1,-1-1-1,13-5 0,1-1-380,0-2-1,-1 0 1,19-13 0,-19 10-6455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56.1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28 24575,'-2'0'0,"1"-1"0,0 0 0,0 1 0,-1-1 0,1 0 0,0 1 0,0-1 0,0 0 0,0 0 0,0 0 0,0 0 0,0 0 0,0 0 0,0 0 0,1 0 0,-1 0 0,0-1 0,-1-1 0,2-6 0,14 16 0,52 58 0,-51-49 0,1 0 0,0-1 0,36 26 0,-51-41 0,227 153 0,-211-137-1365,-3-2-5461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56.8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1 635 24575,'0'-14'0,"-1"-54"0,3 0 0,16-95 0,-14 143 0,0 0 0,2 0 0,0 0 0,1 1 0,1 0 0,1 1 0,0 0 0,2 0 0,0 1 0,1 0 0,0 1 0,23-23 0,-28 33 0,0 0 0,0 0 0,0 0 0,1 1 0,-1 0 0,1 1 0,0 0 0,1 0 0,-1 1 0,1 0 0,-1 0 0,16-2 0,-18 5 0,1-1 0,-1 1 0,0 1 0,1-1 0,-1 1 0,0 0 0,1 1 0,-1-1 0,0 1 0,0 1 0,0-1 0,0 1 0,-1 0 0,1 0 0,-1 0 0,0 1 0,0 0 0,7 7 0,27 28 0,-2 3 0,44 64 0,-54-70 0,139 152 0,-61-74 0,-103-112 0,-1-1 0,1 1 0,-1-1 0,0 1 0,1-1 0,-1 1 0,0 0 0,0 0 0,0-1 0,0 1 0,-1 0 0,1 0 0,0 0 0,-1 0 0,0 0 0,1 0 0,-1 0 0,0 0 0,0 0 0,0 0 0,0 0 0,0 0 0,-1 3 0,-1-2 0,1-1 0,-1 1 0,0 0 0,0-1 0,0 1 0,-1-1 0,1 0 0,-1 0 0,1 0 0,-1 0 0,0 0 0,0 0 0,1-1 0,-7 3 0,-21 9 0,0-1 0,-1-1 0,-1-2 0,1-1 0,-51 5 0,1-6 0,-86-4 0,107-3-1365,33 0-5461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57.3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61 24575,'1'-1'0,"-1"0"0,1-1 0,0 1 0,-1 0 0,1-1 0,0 1 0,0 0 0,0 0 0,0-1 0,0 1 0,0 0 0,0 0 0,0 0 0,0 0 0,0 1 0,1-1 0,-1 0 0,0 0 0,1 1 0,-1-1 0,3 0 0,37-13 0,-34 12 0,19-4 0,0 0 0,1 2 0,-1 1 0,1 1 0,0 2 0,-1 0 0,1 2 0,0 1 0,-1 1 0,0 1 0,0 1 0,25 10 0,-3-1 0,0-3 0,1-1 0,0-3 0,0-1 0,62-1 0,106-9-1365,-190 3-5461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57.7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24575,'7'1'0,"0"0"0,0 0 0,0 0 0,0 1 0,9 4 0,22 5 0,11-4 0,-28-5 0,0 1 0,0 0 0,0 1 0,0 2 0,-1 0 0,0 1 0,-1 1 0,37 20 0,-42-18 0,-1 0 0,0 1 0,-1 0 0,0 1 0,0 0 0,-1 1 0,-1 0 0,0 0 0,-1 1 0,-1 1 0,0 0 0,9 25 0,-12-29 0,-2 1 0,0 0 0,0 0 0,-1 0 0,0 0 0,-1 0 0,-1 1 0,0-1 0,0 0 0,-1 0 0,-1 1 0,0-1 0,-1 0 0,0 0 0,0-1 0,-2 1 0,-9 20 0,2-10 0,-1-1 0,0-1 0,-1 0 0,-2 0 0,0-1 0,-1-1 0,0-1 0,-2-1 0,-35 25 0,-33 23-1365,60-42-5461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02.7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 32 24575,'-8'-10'0,"-11"-10"0,19 20 0,-1 0 0,1 0 0,-1-1 0,1 1 0,-1 0 0,0 0 0,1 0 0,-1 0 0,1 0 0,-1 0 0,0 0 0,1 0 0,-1 0 0,1 0 0,-1 0 0,0 0 0,1 1 0,-1-1 0,1 0 0,-1 0 0,1 0 0,-1 1 0,1-1 0,-1 0 0,1 1 0,-1-1 0,1 1 0,-1-1 0,1 0 0,0 1 0,-1-1 0,1 1 0,0-1 0,-1 1 0,1-1 0,0 1 0,0-1 0,-1 1 0,1 0 0,0 0 0,-4 9 0,0 0 0,1 1 0,0-1 0,1 1 0,0 0 0,1-1 0,0 1 0,1 0 0,1 22 0,3 1 0,14 63 0,15 12 0,89 199 0,-60-164 0,-50-118-1365,-1-7-5461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03.2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154 341 24575,'4'2'0,"0"-1"0,1 1 0,-1 0 0,0 0 0,-1 1 0,1-1 0,0 1 0,-1 0 0,1 0 0,-1 0 0,0 0 0,0 0 0,0 1 0,2 4 0,4 2 0,37 37 0,31 35 0,-70-73 0,0 0 0,-1 0 0,0 0 0,-1 0 0,0 1 0,0 0 0,5 18 0,-10-27 0,1 1 0,-1-1 0,1 1 0,-1 0 0,1-1 0,-1 1 0,0 0 0,0-1 0,0 1 0,0 0 0,0-1 0,0 1 0,-1 0 0,1-1 0,0 1 0,-1-1 0,1 1 0,-1 0 0,0-1 0,1 1 0,-1-1 0,0 0 0,0 1 0,0-1 0,0 0 0,0 1 0,0-1 0,-1 0 0,1 0 0,0 0 0,-1 0 0,1 0 0,0 0 0,-1 0 0,1-1 0,-1 1 0,0 0 0,1-1 0,-1 1 0,1-1 0,-1 0 0,0 1 0,1-1 0,-1 0 0,0 0 0,1 0 0,-4-1 0,-4 1 0,-1-1 0,1 0 0,-1 0 0,1-1 0,0-1 0,0 1 0,-10-5 0,7 1 0,1 1 0,0-2 0,0 1 0,1-1 0,-1-1 0,1 0 0,1-1 0,0 0 0,0 0 0,-8-12 0,14 17 0,1 0 0,-1 1 0,1-1 0,0 0 0,0 0 0,1-1 0,-1 1 0,1 0 0,0 0 0,0-1 0,0 1 0,1 0 0,0-1 0,0 1 0,0-1 0,0 1 0,0-1 0,1 1 0,0 0 0,0-1 0,0 1 0,1 0 0,-1 0 0,1 0 0,0 0 0,0 0 0,0 0 0,1 0 0,0 1 0,-1-1 0,1 1 0,5-5 0,22-20 0,34-25 0,-46 40 0,0 0 0,-1-2 0,-1 0 0,0 0 0,-1-2 0,-1 0 0,0 0 0,18-33 0,-31 48 0,0-1 0,0 0 0,0 1 0,-1-1 0,1 0 0,-1 1 0,1-1 0,-1 0 0,0 0 0,0 1 0,0-1 0,0 0 0,-1 0 0,1 1 0,-1-1 0,0 0 0,0 1 0,0-1 0,-1-2 0,-1-1 0,0 1 0,-1 0 0,0 0 0,0 0 0,0 1 0,0-1 0,-1 1 0,-6-6 0,0 3 0,0-1 0,-1 1 0,0 1 0,0 0 0,0 1 0,-1 0 0,-20-5 0,23 8 0,-1 0 0,1 1 0,-1 0 0,1 1 0,-1 0 0,1 0 0,-1 1 0,1 0 0,-1 1 0,-10 4 0,14-4 0,1 1 0,0 0 0,0 0 0,1 1 0,-1 0 0,1 0 0,-1 0 0,1 1 0,0-1 0,1 1 0,0 1 0,-1-1 0,1 0 0,1 1 0,-1 0 0,-4 11 0,0 0-273,2 0 0,-1 1 0,2 0 0,-6 33 0,8-25-6553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12.3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162 34 24575,'1'-9'0,"-1"1"0,-14 6 0,6 3 0,1 1 0,0 0 0,0 0 0,0 1 0,0 0 0,0 0 0,1 0 0,-1 1 0,1 0 0,0 1 0,0-1 0,1 1 0,-1 0 0,1 0 0,0 1 0,0 0 0,1-1 0,0 2 0,0-1 0,0 0 0,1 1 0,0 0 0,-4 11 0,4-12 0,1 0 0,1-1 0,-1 1 0,1 0 0,0 0 0,0 0 0,0 0 0,1 0 0,0 0 0,0 0 0,1 0 0,-1 0 0,1-1 0,1 1 0,-1 0 0,1 0 0,0-1 0,0 1 0,1-1 0,0 1 0,0-1 0,0 0 0,0 0 0,1 0 0,0-1 0,0 1 0,0-1 0,0 0 0,10 6 0,-2-3 0,0-1 0,1-1 0,0 0 0,0-1 0,0 0 0,1-1 0,-1 0 0,1-1 0,0-1 0,-1 0 0,1-1 0,0-1 0,0 0 0,19-4 0,-24 3 0,1 0 0,-1-1 0,-1 0 0,1 0 0,0-1 0,-1 0 0,0-1 0,0 0 0,14-11 0,-17 12 0,-1-1 0,1 0 0,-1 0 0,0 0 0,0 0 0,-1-1 0,0 0 0,0 1 0,0-1 0,0 0 0,-1-1 0,0 1 0,0 0 0,-1-1 0,1-7 0,-2 10 0,0-1 0,-1 1 0,1 0 0,-1-1 0,0 1 0,0 0 0,-1-1 0,1 1 0,-1 0 0,0 0 0,0 0 0,0 0 0,-1 0 0,1 1 0,-1-1 0,0 1 0,0-1 0,0 1 0,0 0 0,-1 0 0,1 1 0,-1-1 0,0 1 0,0 0 0,-6-3 0,-13-7 0,0 2 0,-1 0 0,-28-7 0,38 13 0,1 0-95,-17-6-329,0 1 1,-59-8 0,63 15-6403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03.7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276 12 24575,'0'-1'0,"0"1"0,0-1 0,0 1 0,0-1 0,0 1 0,-1-1 0,1 1 0,0-1 0,0 1 0,0 0 0,-1-1 0,1 1 0,0-1 0,-1 1 0,1-1 0,0 1 0,-1 0 0,1-1 0,-1 1 0,1 0 0,0-1 0,-1 1 0,1 0 0,-1 0 0,1 0 0,-1-1 0,1 1 0,-1 0 0,1 0 0,-1 0 0,1 0 0,-1 0 0,1 0 0,-1 0 0,1 0 0,-1 0 0,1 0 0,-1 0 0,0 0 0,1 0 0,-1 0 0,1 0 0,0 1 0,-1-1 0,1 0 0,-1 0 0,1 1 0,-1-1 0,1 0 0,-1 1 0,1-1 0,-28 16 0,21-9 0,0 0 0,0 0 0,1 0 0,-1 1 0,2 0 0,-1 1 0,1-1 0,-5 13 0,-30 84 0,10-22 0,8-35-107,6-17-144,2 1-1,2 0 0,1 1 1,-7 34-1,14-40-6574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06.5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311 17 24575,'1'0'0,"0"0"0,0 0 0,0 0 0,0 0 0,0 0 0,0 0 0,0 0 0,0-1 0,0 1 0,0-1 0,0 1 0,0-1 0,0 1 0,0-1 0,0 1 0,0-1 0,-1 0 0,1 1 0,0-1 0,0 0 0,-1 0 0,2-1 0,-5-3 0,-12 7 0,-4 5 0,0 1 0,1 1 0,0 0 0,1 1 0,-1 1 0,2 1 0,0 1 0,0 0 0,1 1 0,1 0 0,1 1 0,0 1 0,0 0 0,2 0 0,0 2 0,1-1 0,0 1 0,2 1 0,0 0 0,1 0 0,1 0 0,1 1 0,1 0 0,1 0 0,-2 33 0,4-35 0,1-1 0,1 0 0,0 1 0,1-1 0,1 0 0,6 19 0,-7-31 0,0 1 0,0-1 0,1 0 0,0 0 0,0 0 0,0 0 0,1 0 0,-1-1 0,1 1 0,0-1 0,0 0 0,1 0 0,-1-1 0,1 1 0,0-1 0,0 0 0,0 0 0,0-1 0,1 1 0,-1-1 0,10 2 0,-2-1 0,-1-1 0,1 0 0,0-1 0,-1-1 0,1 0 0,0-1 0,0 0 0,-1-1 0,1 0 0,17-6 0,-23 6 0,0 0 0,-1 0 0,1-1 0,-1 0 0,1-1 0,-1 1 0,0-1 0,0 0 0,-1-1 0,1 1 0,-1-1 0,0 0 0,0-1 0,-1 1 0,1-1 0,-1 0 0,0 0 0,-1 0 0,6-14 0,-9 19 0,1-1 0,-1 0 0,0 0 0,0 0 0,0 0 0,0 1 0,0-1 0,0 0 0,0 0 0,-1 0 0,1 0 0,-1 1 0,1-1 0,-1 0 0,0 0 0,1 1 0,-1-1 0,0 1 0,0-1 0,0 1 0,-1-1 0,1 1 0,0-1 0,-1 1 0,1 0 0,0 0 0,-1 0 0,1 0 0,-1 0 0,0 0 0,1 0 0,-1 0 0,-3 0 0,-4-3 0,-1 0 0,1 1 0,-1 0 0,-16-2 0,0 2 40,1 0 0,-37 2 0,52 1-205,-1 1 0,0 1 0,0-1 0,1 2 0,-1-1 0,1 2 0,-1-1 0,-11 7 0,1 3-6661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07.0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297 1 24575,'-1'5'0,"-1"1"0,0-1 0,0 1 0,0-1 0,0 1 0,-1-1 0,0 0 0,0 0 0,-1-1 0,-4 6 0,-12 21 0,-62 147-682,-72 229-1,145-380-6143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07.3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24575,'7'1'0,"0"0"0,1 0 0,-1 1 0,0 0 0,0 0 0,0 0 0,0 1 0,0 0 0,0 1 0,-1-1 0,0 1 0,1 0 0,-1 1 0,-1 0 0,1 0 0,-1 0 0,0 0 0,5 7 0,10 15 0,0 1 0,27 52 0,-28-45 0,166 232 0,-156-216-1365,-21-28-5461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10.0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90 0 24575,'0'2'0,"0"0"0,1 0 0,-1 0 0,0 0 0,1 0 0,-1 0 0,1-1 0,0 1 0,-1 0 0,1 0 0,0-1 0,0 1 0,0 0 0,0-1 0,1 1 0,-1-1 0,0 1 0,1-1 0,-1 0 0,1 0 0,1 2 0,2 0 0,-1-1 0,1 1 0,0-1 0,0 0 0,1 0 0,-1-1 0,9 2 0,1-1 0,1 0 0,0-1 0,0-1 0,23-3 0,19-10 0,-54 12 0,-1 0 0,1 0 0,-1 0 0,1-1 0,-1 1 0,0-1 0,0 0 0,1 0 0,-1 0 0,0-1 0,-1 1 0,6-6 0,-8 8 0,0 0 0,0-1 0,0 1 0,0 0 0,0 0 0,1-1 0,-1 1 0,0 0 0,0 0 0,0 0 0,0-1 0,0 1 0,0 0 0,0 0 0,0-1 0,0 1 0,0 0 0,0 0 0,0-1 0,0 1 0,0 0 0,0 0 0,-1-1 0,1 1 0,0 0 0,0 0 0,0 0 0,0-1 0,0 1 0,0 0 0,-1 0 0,1 0 0,0 0 0,0-1 0,0 1 0,-1 0 0,1 0 0,0 0 0,0 0 0,0 0 0,-1 0 0,1-1 0,0 1 0,-17-3 0,-14 4 0,10 4 0,0 1 0,0 0 0,1 1 0,0 2 0,1 0 0,-33 20 0,39-20 0,0-1 0,1 2 0,0 0 0,1 0 0,0 1 0,1 0 0,0 1 0,1 0 0,0 1 0,-10 18 0,18-28 0,-1 0 0,0 1 0,1 0 0,-1-1 0,1 1 0,0 0 0,0 0 0,1 0 0,-1-1 0,1 1 0,0 0 0,0 0 0,0 0 0,0 0 0,1 0 0,-1 0 0,1 0 0,0-1 0,0 1 0,1 0 0,-1-1 0,1 1 0,0 0 0,0-1 0,0 0 0,0 0 0,0 1 0,1-1 0,3 3 0,1-1 0,0 0 0,0 0 0,0-1 0,0 0 0,1 0 0,0 0 0,-1-1 0,1-1 0,1 1 0,-1-1 0,0-1 0,15 2 0,72-3 0,-71-2 0,-1 2 0,1 0 0,44 7 0,-62-6 0,1 1 0,0 0 0,-1 0 0,0 1 0,1 0 0,-1 0 0,0 0 0,0 0 0,-1 1 0,1 0 0,-1 1 0,0-1 0,0 1 0,0 0 0,-1 0 0,0 0 0,7 12 0,-5-7 0,-1 0 0,0 1 0,0 0 0,-1 0 0,-1 0 0,0 1 0,-1-1 0,0 1 0,0-1 0,-1 1 0,-1 0 0,0 0 0,-3 22 0,2-28 0,-1 1 0,1-1 0,-2 0 0,1 1 0,0-1 0,-1 0 0,0 0 0,-1-1 0,1 1 0,-1-1 0,0 1 0,0-1 0,-1 0 0,0-1 0,1 1 0,-2-1 0,1 0 0,0 0 0,-1-1 0,0 0 0,0 0 0,0 0 0,0 0 0,0-1 0,-12 3 0,-15 1 0,1-2 0,-1 0 0,0-3 0,-1 0 0,-51-7 0,60 0-1365,5-1-5461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10.8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24575,'2'37'0,"3"0"0,1 1 0,1-2 0,20 57 0,6 29 0,-28-100-195,1-1 0,2 0 0,0 0 0,1-1 0,1 0 0,22 33 0,-20-35-6631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11.1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54 24575,'5'-1'0,"1"0"0,-1-1 0,0 0 0,0 0 0,0-1 0,0 1 0,0-1 0,7-6 0,13-6 0,-21 13 0,1 0 0,-1 0 0,1 1 0,0-1 0,0 1 0,-1 0 0,1 0 0,0 0 0,0 1 0,0 0 0,0 0 0,0 0 0,0 1 0,0-1 0,6 3 0,-8-2 0,0 0 0,0 1 0,0 0 0,0-1 0,0 1 0,-1 0 0,1 0 0,-1 1 0,1-1 0,-1 1 0,0-1 0,0 1 0,0 0 0,0 0 0,0 0 0,0 0 0,-1 0 0,0 0 0,1 0 0,-1 0 0,0 0 0,0 7 0,3 20 0,-1 0 0,-1 0 0,-2 0 0,-1 0 0,-2 1 0,-1-1 0,-1-1 0,-1 1 0,-20 56 0,23-80 0,2 0 0,-1 0 0,1 0 0,0 0 0,0 0 0,0 0 0,1 1 0,0-1 0,0 0 0,1 0 0,0 1 0,0-1 0,2 7 0,-1-9 0,0-1 0,0 1 0,0-1 0,0 1 0,0-1 0,1 0 0,-1 0 0,1 0 0,0 0 0,0 0 0,0-1 0,1 0 0,-1 1 0,0-1 0,1 0 0,-1-1 0,1 1 0,0 0 0,0-1 0,-1 0 0,9 1 0,2 1 17,1 0 0,-1-2 1,1 0-1,0 0 0,-1-1 0,22-4 0,-30 4-100,1-1 1,-1-1-1,0 1 1,-1-1-1,1 0 1,0 0-1,0-1 1,-1 0-1,0 0 1,1 0-1,-1-1 1,0 1-1,-1-1 1,1 0-1,-1-1 1,1 1-1,6-10 1,0-8-6744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13.0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24575,'20'18'0,"43"30"0,12 10 0,57 49 0,15 14 0,-127-99-1365,-4-1-5461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13.6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1 649 24575,'1'0'0,"0"0"0,0-1 0,0 1 0,1-1 0,-1 1 0,0-1 0,0 1 0,0-1 0,0 0 0,-1 0 0,1 1 0,0-1 0,0 0 0,0 0 0,-1 0 0,1 0 0,0 0 0,-1 0 0,1 0 0,-1 0 0,1 0 0,-1 0 0,1 0 0,-1 0 0,0 0 0,1-1 0,-1-1 0,6-38 0,-6 34 0,2-191 0,0 8 0,-1 180 0,1 0 0,0 0 0,0 0 0,1 0 0,0 0 0,1 1 0,0-1 0,0 1 0,1 0 0,1 1 0,-1-1 0,1 1 0,1 0 0,13-14 0,-16 18 0,1 1 0,-1-1 0,1 1 0,-1 0 0,1 0 0,0 1 0,0-1 0,1 1 0,-1 0 0,0 1 0,1-1 0,-1 1 0,1 0 0,-1 0 0,1 1 0,0-1 0,-1 1 0,1 1 0,0-1 0,-1 1 0,1 0 0,-1 0 0,1 1 0,-1-1 0,0 1 0,1 0 0,-1 1 0,6 3 0,1 3 0,0 0 0,0 1 0,-1 1 0,0 0 0,-1 0 0,0 1 0,-1 0 0,13 22 0,-12-17 0,1-2 0,0 1 0,1-1 0,1-1 0,18 16 0,171 112 0,-6-5 0,-192-135 0,0 1 0,0 0 0,-1 1 0,1-1 0,-1 1 0,0-1 0,0 1 0,0 0 0,0 0 0,-1 0 0,0 0 0,0 1 0,2 4 0,-4-6 0,1-1 0,-1 0 0,0 0 0,-1 1 0,1-1 0,0 0 0,-1 0 0,1 0 0,-1 1 0,1-1 0,-1 0 0,0 0 0,0 0 0,0 0 0,0 0 0,-1 0 0,1 0 0,0-1 0,-1 1 0,1 0 0,-1-1 0,0 1 0,1-1 0,-1 0 0,0 1 0,0-1 0,0 0 0,0 0 0,-3 1 0,-12 6 0,-1 0 0,1-1 0,-1-1 0,0-1 0,-1-1 0,1 0 0,-38 2 0,-142-8 0,105-1 0,-60 2-1365,127 1-5461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36.0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55 24575,'6'0'0,"6"0"0,6 0 0,6 0 0,4 0 0,2-6 0,2-1 0,0-5 0,0 0 0,-1 2 0,1 2 0,-6 8 0,-8 4-8191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2.9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24575,'0'5'0,"0"7"0,0 12 0,0 7 0,0 4 0,0 0 0,0 6 0,0 0 0,0-2 0,0-1 0,0-3 0,0-2 0,0-1 0,0-1 0,0 0 0,0-1 0,0 0 0,0-5-8191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36.6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59 24575,'1'2'0,"0"-1"0,-1 1 0,1-1 0,0 1 0,0-1 0,0 1 0,0-1 0,0 0 0,0 0 0,0 1 0,0-1 0,1 0 0,-1 0 0,0 0 0,1 0 0,-1-1 0,1 1 0,-1 0 0,1-1 0,-1 1 0,1 0 0,-1-1 0,1 0 0,0 1 0,-1-1 0,1 0 0,2 0 0,46 4 0,-26-6 0,-1-2 0,1 0 0,-1-1 0,25-10 0,-24 7 0,0 1 0,1 2 0,41-5 0,-29 8 0,15 0 0,74-13 0,-96 10-1365,-4 1-5461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37.0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24575,'0'1'0,"1"1"0,-1-1 0,1 0 0,-1 1 0,1-1 0,0 0 0,0 0 0,0 1 0,0-1 0,0 0 0,0 0 0,0 0 0,0 0 0,0 0 0,0 0 0,0-1 0,1 1 0,-1 0 0,0-1 0,1 1 0,-1-1 0,0 1 0,1-1 0,-1 1 0,1-1 0,-1 0 0,3 0 0,47 6 0,-46-6 0,42 3 0,-10-2 0,0 2 0,-1 1 0,1 2 0,69 20 0,-103-25 0,24 8 0,-1 2 0,0 0 0,26 17 0,-46-24 0,1 0 0,-1 0 0,0 1 0,-1 0 0,1 0 0,-1 1 0,0-1 0,0 1 0,0 0 0,-1 0 0,0 1 0,-1 0 0,1-1 0,-1 1 0,0 0 0,3 14 0,-5-18 0,-1 1 0,0 0 0,1-1 0,-1 1 0,-1-1 0,1 1 0,0-1 0,-1 1 0,0-1 0,0 1 0,0-1 0,0 0 0,0 1 0,-1-1 0,1 0 0,-4 5 0,0-2 0,0 0 0,0 0 0,-1 0 0,0-1 0,1 0 0,-2 0 0,-8 5 0,-7 2 0,-1-1 0,0 0 0,-41 11 0,19-8 0,-2 0 0,2 1 0,-1 2 0,-57 32 0,63-30-1365,20-12-5461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50.3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 46 24575,'0'1'0,"1"0"0,-1 0 0,0 0 0,1-1 0,0 1 0,-1 0 0,1 0 0,-1 0 0,1 0 0,0-1 0,-1 1 0,1 0 0,0-1 0,0 1 0,0 0 0,0-1 0,0 1 0,-1-1 0,1 1 0,0-1 0,0 0 0,0 1 0,0-1 0,2 0 0,29 7 0,-28-6 0,7 1 0,1 0 0,0 0 0,0-2 0,0 1 0,0-1 0,0-1 0,0 0 0,0-1 0,-1 0 0,1-1 0,-1 0 0,1-1 0,-1-1 0,0 1 0,0-2 0,-1 1 0,1-1 0,-1-1 0,12-10 0,-15 7 0,-15 10 0,-18 12 0,-82 52 0,68-42 0,-58 42 0,93-61 0,1 1 0,-1 0 0,1 0 0,0 1 0,0-1 0,1 1 0,-1-1 0,-4 10 0,8-13 0,-1 1 0,1-1 0,-1 0 0,1 0 0,0 1 0,0-1 0,-1 0 0,1 1 0,0-1 0,0 0 0,1 1 0,-1-1 0,0 0 0,0 1 0,0-1 0,1 0 0,-1 0 0,1 1 0,-1-1 0,1 0 0,0 0 0,-1 0 0,1 0 0,0 0 0,0 0 0,-1 0 0,1 0 0,0 0 0,0 0 0,0 0 0,0 0 0,1-1 0,-1 1 0,0 0 0,0-1 0,0 1 0,0-1 0,1 1 0,-1-1 0,0 0 0,1 0 0,-1 1 0,3-1 0,15 4 0,0-1 0,0-1 0,0-1 0,0 0 0,35-4 0,-30 1 0,-1 1 0,1 1 0,25 4 0,-43-2 0,0 0 0,0 0 0,0 0 0,0 1 0,0 0 0,0 0 0,-1 1 0,1-1 0,-1 1 0,0 1 0,0-1 0,-1 1 0,1-1 0,-1 1 0,0 0 0,-1 1 0,1-1 0,-1 1 0,0 0 0,0-1 0,3 11 0,-4-10 0,1-1 0,-2 1 0,1 0 0,-1-1 0,0 1 0,0 0 0,0 0 0,-1 0 0,0-1 0,0 1 0,-1 0 0,1 0 0,-1 0 0,-1-1 0,1 1 0,-1 0 0,0-1 0,0 1 0,0-1 0,-1 0 0,0 0 0,0 0 0,-6 8 0,-2-3 0,-1-1 0,1 0 0,-1-1 0,-1 0 0,0-1 0,0 0 0,0-1 0,-1 0 0,1-1 0,-20 4 0,11-5 0,1 0 0,-1-1 0,0-1 0,1-1 0,-1 0 0,-29-5 0,26-1-1365,6-3-5461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50.9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24575,'0'5'0,"0"8"0,0 5 0,0 6 0,0 4 0,0 3 0,0 0 0,5 1 0,2 0 0,5-1 0,0 1 0,-1-1 0,-4 0 0,3 0 0,0-1 0,-2 1 0,-2-6-8191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51.2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48 24575,'12'-1'0,"0"0"0,0-1 0,0-1 0,0 0 0,-1 0 0,17-8 0,-15 6 0,0 0 0,-1 1 0,2 1 0,18-3 0,-29 5 0,0 1 0,1 0 0,-1 0 0,0 0 0,0 1 0,0-1 0,1 1 0,-1-1 0,0 1 0,0 0 0,0 0 0,0 1 0,0-1 0,0 1 0,-1-1 0,1 1 0,0 0 0,-1 0 0,5 4 0,-4-2 0,0 1 0,0-1 0,0 1 0,0 0 0,-1 0 0,0 0 0,0 0 0,0 0 0,-1 0 0,2 10 0,-1 2 0,0 0 0,-2 0 0,0-1 0,-1 1 0,-1 0 0,-6 27 0,3-27 0,-2 0 0,0-1 0,-14 27 0,15-34 0,0 0 0,1 1 0,0 0 0,1 0 0,0 1 0,0-1 0,1 1 0,1 0 0,0-1 0,0 1 0,1 0 0,1 19 0,0-27 0,0-1 0,0 1 0,1 0 0,0-1 0,-1 1 0,1-1 0,0 1 0,0-1 0,0 1 0,1-1 0,-1 0 0,1 0 0,-1 1 0,1-1 0,0 0 0,-1 0 0,1-1 0,0 1 0,0 0 0,1-1 0,3 4 0,-2-4 0,0 0 0,0 0 0,1 0 0,-1 0 0,0 0 0,0-1 0,0 0 0,1 0 0,-1 0 0,0 0 0,0-1 0,7-1 0,1-1 0,-1-1 0,1 0 0,-1 0 0,0-1 0,0-1 0,-1 0 0,0 0 0,18-15 0,4-12-1365,-17 20-5461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59.3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 34 24575,'-6'-22'0,"4"11"0,19 14 0,128 37 0,-103-29 0,-13-6 0,0-1 0,50 1 0,30 4 0,-4 11 0,147 49 0,39 3 0,-32-11 0,-253-60-115,-3 0 37,0-1 0,0 1 0,1 0 0,-1 0 0,0 0-1,0 1 1,0-1 0,0 1 0,0-1 0,0 1 0,-1 0 0,1 0-1,0 0 1,-1 1 0,4 3 0,-7 1-6748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2.3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1 216 24575,'-1'-2'0,"1"0"0,0 0 0,0-1 0,0 1 0,1 0 0,-1 0 0,0 0 0,1 0 0,0 0 0,-1 0 0,1 0 0,0 0 0,0 0 0,0 1 0,0-1 0,0 0 0,0 0 0,1 1 0,-1-1 0,1 1 0,-1-1 0,4-2 0,-2 3 0,0 0 0,0 0 0,-1 0 0,1 0 0,0 1 0,0-1 0,0 1 0,0 0 0,0 0 0,0 0 0,1 0 0,-1 0 0,0 1 0,3 0 0,4 2 0,0 0 0,0 0 0,0 1 0,0 0 0,0 1 0,-1 0 0,0 1 0,10 7 0,62 68 0,-19-17 0,-46-49 0,0 1 0,-2 0 0,0 1 0,20 32 0,-29-42 0,-1 0 0,-1 0 0,0 1 0,0 0 0,0-1 0,-1 1 0,0 0 0,0 0 0,-1 0 0,0 0 0,0 0 0,-1 1 0,0-1 0,-1 0 0,-2 15 0,2-20 0,0 0 0,0 0 0,-1 0 0,1 0 0,-1 0 0,1 0 0,-1 0 0,0 0 0,0-1 0,0 1 0,0-1 0,-1 1 0,1-1 0,-1 0 0,1 0 0,-1 0 0,-3 2 0,-1-1 0,1 0 0,0-1 0,-1 1 0,0-1 0,1-1 0,-1 1 0,-14 0 0,5-1 0,0-1 0,0-1 0,0-1 0,1 0 0,-1-1 0,-27-8 0,33 7 0,0-1 0,0 0 0,0 0 0,1-1 0,0 0 0,0-1 0,1 0 0,-1-1 0,-10-12 0,17 18 0,-1-1 0,1 0 0,-1 0 0,1 0 0,0 0 0,0 0 0,1 0 0,-1 0 0,1-1 0,-1 1 0,1-1 0,0 1 0,0-1 0,1 1 0,-1-1 0,1 0 0,-1 1 0,1-1 0,0 0 0,1 1 0,-1-1 0,1 0 0,-1 1 0,1-1 0,0 1 0,1-1 0,-1 1 0,0-1 0,1 1 0,0 0 0,2-4 0,10-8 0,0 1 0,0 0 0,2 0 0,21-14 0,-20 16 0,0 0 0,-1-2 0,27-30 0,-33 33 0,-1-1 0,-1-1 0,0 1 0,-1-1 0,0 0 0,-1-1 0,0 1 0,-1-1 0,3-16 0,-7 24 0,0 1 0,0 0 0,-1-1 0,0 1 0,0-1 0,-1 1 0,0-1 0,0 1 0,0 0 0,0-1 0,-1 1 0,0 0 0,0 0 0,0 0 0,-1 0 0,1 0 0,-1 1 0,0-1 0,-1 1 0,1 0 0,-1 0 0,0 0 0,0 0 0,0 1 0,0-1 0,-1 1 0,-9-5 0,7 4 0,-1 0 0,0 1 0,0 0 0,0 0 0,0 1 0,0 0 0,0 0 0,-1 1 0,1 0 0,-1 0 0,1 1 0,-1 1 0,-15 1 0,19-1 0,0 0 0,0 0 0,0 1 0,0-1 0,0 1 0,1 0 0,-1 0 0,1 1 0,-1-1 0,1 1 0,0 0 0,0 0 0,0 1 0,1-1 0,-1 1 0,1 0 0,-1 0 0,1 0 0,1 0 0,-1 0 0,1 1 0,-1-1 0,1 1 0,-2 7 0,-1 11-151,0 0-1,2 0 0,1 0 0,0 1 1,2-1-1,1 1 0,1-1 1,8 40-1,-3-42-6674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2.7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35 124 24575,'-1'14'0,"-1"1"0,0-1 0,-7 24 0,-4 27 0,12-56 0,0-1 0,1 1 0,0 0 0,0 0 0,1-1 0,1 1 0,-1-1 0,1 1 0,1-1 0,4 12 0,-4-15 0,0 0 0,0 0 0,1 0 0,-1 0 0,2 0 0,-1-1 0,0 1 0,1-1 0,0 0 0,0-1 0,0 1 0,0-1 0,0 0 0,1 0 0,7 3 0,-3-3 0,-1 1 0,1-1 0,0 0 0,0-1 0,0 0 0,0-1 0,0 0 0,13-1 0,-18 0 0,0-1 0,-1 1 0,1-1 0,0 0 0,0-1 0,-1 1 0,1-1 0,-1 0 0,0 0 0,1 0 0,-1-1 0,0 0 0,0 1 0,-1-1 0,1-1 0,0 1 0,-1 0 0,0-1 0,4-5 0,2-7 0,-1 0 0,0-1 0,-1 0 0,-1 0 0,-1 0 0,0-1 0,-1 0 0,-1 0 0,-1 0 0,-1 0 0,0 0 0,-1-1 0,-5-32 0,4 44 0,0 0 0,-1 1 0,0-1 0,-1 0 0,1 1 0,-1-1 0,0 1 0,-1 0 0,1 0 0,-1 1 0,-1-1 0,1 1 0,-1-1 0,0 1 0,0 1 0,0-1 0,-1 1 0,1 0 0,-1 0 0,0 1 0,0-1 0,-1 1 0,1 1 0,-1-1 0,1 1 0,-1 0 0,0 1 0,0-1 0,1 1 0,-9 0 0,7 1 0,1-1 0,0 1 0,0 1 0,-1-1 0,1 1 0,0 0 0,0 1 0,0 0 0,0 0 0,0 0 0,1 1 0,-1 0 0,1 0 0,-1 1 0,1 0 0,0 0 0,1 0 0,-1 1 0,1 0 0,0 0 0,0 0 0,0 1 0,1-1 0,-1 1 0,1 0 0,1 0 0,-1 1 0,1-1 0,-2 8 0,-3 19-1365,3-3-5461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13.3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157 1 24575,'-2'11'0,"0"0"0,-1 1 0,0-1 0,-1 0 0,0 0 0,0-1 0,-1 1 0,-7 9 0,-9 23 0,14-25 0,-62 168 0,63-164 0,2 0 0,0 1 0,1-1 0,1 1 0,1 0 0,3 39 0,-2-60-4,1 1 0,-1 0 0,1 0 0,0-1 0,-1 1 0,1 0 0,1-1 0,-1 1 0,0-1 0,0 1 0,1-1 0,0 0 0,-1 1 0,1-1 0,0 0 0,0 0 0,0 0 0,0-1 0,3 3 0,0-2 24,-1 1 0,1-1 0,0 0 0,0 0 0,0-1 0,0 1 0,1-1 0,-1 0 0,8 0 0,5-1-317,0 0 0,0-2 0,0 0 0,34-8 0,-23 2-6529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13.6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24575,'0'5'0,"5"2"0,2 10 0,0 8 0,-2 4 0,4-3 0,0 0 0,-1 1 0,-2 0 0,3-4 0,0 0 0,-1 0 0,-3 2 0,4-4 0,0-4-8191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38.2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24575,'0'5'0,"0"7"0,5 2 0,2 3 0,-1 4 0,-1 4 0,-1 3 0,-2 1 0,0 2 0,-2 0 0,0 1 0,0-1 0,0 0 0,-1 0 0,1-5-8191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2.6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1067 0 24575,'-5'1'0,"1"1"0,-1-1 0,1 1 0,-1 0 0,1 0 0,0 0 0,0 1 0,0-1 0,0 1 0,0 0 0,-3 4 0,-10 6 0,-434 331 0,250-196 0,93-74 0,85-56-195,-1 0 0,-1-2 0,-1-1 0,0-2 0,-1 0 0,-33 10 0,36-17-6631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14.0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0 173 24575,'0'-10'0,"0"0"0,1 0 0,0 0 0,1 0 0,0 0 0,0 0 0,5-12 0,-4 16 0,0 1 0,0-1 0,1 0 0,0 1 0,0 0 0,0 0 0,1 0 0,-1 0 0,1 1 0,0-1 0,1 1 0,6-4 0,-10 7 0,0-1 0,1 1 0,-1 0 0,0 0 0,1 0 0,-1 0 0,0 0 0,1 0 0,-1 1 0,1-1 0,0 1 0,-1 0 0,1 0 0,-1 0 0,1 0 0,-1 0 0,1 0 0,0 1 0,-1-1 0,1 1 0,2 1 0,-1 0 0,0 0 0,0 0 0,-1 1 0,1 0 0,-1-1 0,0 1 0,0 1 0,0-1 0,0 0 0,0 1 0,3 6 0,1 1 0,-1 2 0,-1-1 0,0 0 0,0 1 0,-1 0 0,-1 0 0,2 19 0,-3 14 0,-2-1 0,-2 1 0,-2-1 0,-11 47 0,8-50 0,6-37 0,0 0 0,1 0 0,0 0 0,0 0 0,0 0 0,0 0 0,1 0 0,0 0 0,0 0 0,0 0 0,0 0 0,1-1 0,0 1 0,0-1 0,0 1 0,1-1 0,-1 0 0,5 5 0,-2-4 0,0 0 0,0 0 0,1-1 0,-1 1 0,1-1 0,0-1 0,1 1 0,-1-1 0,1-1 0,-1 1 0,1-1 0,10 2 0,46 6-1365,-36-9-5461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20.0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368 1 24575,'-12'34'0,"0"-4"0,3 57 0,8-69 0,0-1 0,-1 1 0,-1 0 0,0-1 0,-2 0 0,0 0 0,-8 18 0,-10 13 0,3-11 0,2 1 0,2 1 0,-21 73 0,31-84 30,-2-1 0,0-1 0,-23 50 0,27-68-123,-1 1 0,0-1 1,0 0-1,0 0 0,-1-1 0,0 0 0,0 0 0,-1 0 1,0-1-1,0 0 0,-1 0 0,0 0 0,0-1 1,0-1-1,-11 6 0,-1-4-6733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20.8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0 161 24575,'0'-7'0,"1"0"0,0 0 0,0 1 0,0-1 0,1 0 0,0 1 0,0-1 0,1 1 0,0 0 0,0 0 0,0 0 0,1 0 0,0 0 0,0 1 0,0 0 0,1-1 0,0 2 0,0-1 0,0 0 0,0 1 0,1 0 0,0 1 0,-1-1 0,1 1 0,1 0 0,-1 0 0,8-1 0,-6 1 0,0 0 0,0 1 0,0 1 0,1-1 0,-1 1 0,1 1 0,-1-1 0,1 1 0,-1 1 0,0 0 0,1 0 0,-1 1 0,0 0 0,1 0 0,-1 0 0,0 2 0,-1-1 0,1 1 0,-1 0 0,1 0 0,11 9 0,-15-8 0,0 1 0,0-1 0,0 1 0,-1-1 0,0 1 0,0 0 0,0 0 0,-1 1 0,0-1 0,0 0 0,-1 1 0,1 0 0,0 12 0,-1-8 0,-1 1 0,1-1 0,-2 1 0,1-1 0,-2 1 0,0-1 0,-3 15 0,3-22 0,0 0 0,0 0 0,0-1 0,-1 1 0,1-1 0,-1 1 0,0-1 0,0 0 0,0 1 0,0-2 0,-1 1 0,1 0 0,-1-1 0,1 1 0,-1-1 0,0 0 0,0 0 0,0-1 0,-7 3 0,-3-1 0,0 1 0,-1-2 0,1 1 0,-20-1 0,47-12 0,16-2 0,-15 8 0,-1 2 0,1-1 0,-1 2 0,1 0 0,0 0 0,0 2 0,18 2 0,-26-2 0,0 1 0,1-1 0,-1 2 0,0-1 0,0 1 0,0 0 0,-1 0 0,1 0 0,-1 1 0,0 0 0,0 0 0,0 1 0,0-1 0,-1 1 0,0 0 0,0 0 0,5 8 0,-3-4 0,-1 0 0,0 0 0,0 0 0,-1 1 0,0-1 0,0 1 0,-1 0 0,-1 0 0,0 0 0,0 0 0,0 15 0,-2-20 0,-1 0 0,0 1 0,0-1 0,0 0 0,0 0 0,-1 0 0,0 0 0,0 0 0,0-1 0,-1 1 0,0 0 0,0-1 0,0 0 0,0 0 0,0 0 0,-1 0 0,0 0 0,0-1 0,0 1 0,0-1 0,0 0 0,-1 0 0,-9 3 0,-7 5-151,-1-2-1,0-1 0,0-1 0,-1-1 1,0 0-1,0-2 0,0-1 1,-29 0-1,25-2-6674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21.2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 24575,'0'0'0,"0"0"0,0 0 0,0-1 0,-1 1 0,1 0 0,0 0 0,0-1 0,0 1 0,0 0 0,0 0 0,0-1 0,0 1 0,0 0 0,0-1 0,1 1 0,-1 0 0,0 0 0,0-1 0,0 1 0,0 0 0,0 0 0,0-1 0,0 1 0,1 0 0,-1 0 0,0-1 0,0 1 0,0 0 0,1 0 0,-1 0 0,0 0 0,0-1 0,0 1 0,1 0 0,-1 0 0,0 0 0,0 0 0,1 0 0,-1 0 0,0 0 0,1-1 0,-1 1 0,0 0 0,1 0 0,12 10 0,10 19 0,20 47 0,-4 2 0,-3 1 0,27 88 0,-59-159-105,-2-1 0,1 1 0,-1 0 0,0-1 0,-1 1 0,0 0 0,0 0 0,0 0 0,-1 0 0,-1 0 0,1 0 0,-3 11 0,-3 0-6721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1.7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1 315 24575,'0'3'0,"0"-1"0,0 1 0,0-1 0,0 0 0,1 1 0,-1-1 0,1 0 0,0 1 0,-1-1 0,1 0 0,0 0 0,3 4 0,-4-5 0,1 0 0,0-1 0,-1 1 0,1 0 0,0 0 0,0-1 0,0 1 0,0-1 0,0 1 0,0-1 0,0 1 0,0-1 0,0 0 0,0 1 0,0-1 0,0 0 0,0 0 0,0 0 0,0 1 0,1-2 0,2 1 0,0-1 0,0 0 0,-1 0 0,1 0 0,-1-1 0,1 1 0,-1-1 0,1 0 0,-1 0 0,0 0 0,0 0 0,0-1 0,0 1 0,2-4 0,15-16 0,-1-2 0,-1 0 0,19-34 0,8-12 0,-17 21 0,-24 39 0,1 1 0,0-1 0,1 1 0,0 0 0,0 1 0,1 0 0,8-8 0,-15 15 0,1 1 0,0 0 0,-1-1 0,1 1 0,0 0 0,-1-1 0,1 1 0,0 0 0,-1 0 0,1 0 0,0 0 0,0 0 0,-1-1 0,1 1 0,0 1 0,-1-1 0,1 0 0,0 0 0,0 0 0,-1 0 0,1 0 0,0 1 0,-1-1 0,1 0 0,0 0 0,-1 1 0,1-1 0,-1 1 0,1-1 0,-1 1 0,1-1 0,0 1 0,-1-1 0,0 1 0,1-1 0,-1 1 0,1-1 0,-1 1 0,0 0 0,1-1 0,-1 1 0,0 0 0,0-1 0,1 1 0,-1 0 0,0-1 0,0 1 0,0 0 0,0 0 0,0 0 0,8 40 0,-3 102 0,2 19 0,43 189 0,-47-334-341,1 0 0,0 0-1,9 21 1,-10-30-6485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2.2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39 344 24575,'18'1'0,"1"1"0,-1 1 0,1 0 0,-1 2 0,0 0 0,0 0 0,-1 2 0,0 0 0,0 2 0,-1-1 0,0 2 0,0 0 0,-1 1 0,0 0 0,-1 2 0,-1-1 0,0 2 0,22 28 0,-30-34 0,0 0 0,0 0 0,-1 1 0,0 0 0,-1-1 0,0 1 0,4 17 0,-7-24 0,1 0 0,-1 1 0,1-1 0,-1 1 0,0-1 0,0 1 0,0-1 0,-1 1 0,1-1 0,0 1 0,-1-1 0,0 1 0,1-1 0,-1 0 0,0 1 0,0-1 0,-1 0 0,1 0 0,0 0 0,-1 0 0,1 0 0,-1 0 0,1 0 0,-1 0 0,0-1 0,0 1 0,0-1 0,0 1 0,0-1 0,0 0 0,-1 0 0,1 1 0,-4 0 0,-3 0 0,0 0 0,-1 0 0,1-1 0,-1 0 0,1 0 0,-1-1 0,1-1 0,-1 1 0,0-1 0,1-1 0,0 0 0,-1 0 0,1-1 0,-12-5 0,9 2 0,1 1 0,-1-2 0,1 1 0,0-2 0,1 1 0,0-1 0,0-1 0,1 0 0,0 0 0,-10-14 0,17 20 0,1 0 0,-1 0 0,1-1 0,0 1 0,0 0 0,0-1 0,1 1 0,-1-1 0,1 1 0,-1-1 0,1 1 0,0-1 0,1 1 0,-1 0 0,1-1 0,-1 1 0,1-1 0,0 1 0,0 0 0,1-1 0,-1 1 0,0 0 0,1 0 0,0 0 0,3-4 0,8-12 0,0 0 0,30-30 0,-23 27 0,-6 6 0,0-2 0,-1 0 0,-1 0 0,-1-1 0,-1-1 0,0 0 0,-2 0 0,0-1 0,-1 0 0,-1-1 0,5-38 0,-10 57 0,-1 0 0,1-1 0,-1 1 0,0 0 0,-1 0 0,1-1 0,0 1 0,-1 0 0,0 0 0,1 0 0,-1 0 0,0 0 0,-1 0 0,1 0 0,-1 0 0,1 0 0,-1 1 0,0-1 0,0 0 0,0 1 0,0 0 0,0-1 0,-3-1 0,0 1 0,-1 0 0,1 0 0,0 0 0,-1 1 0,0-1 0,0 2 0,1-1 0,-1 0 0,0 1 0,0 0 0,-11 0 0,7 1 0,0 0 0,0 0 0,0 1 0,1 0 0,-1 0 0,0 1 0,1 1 0,-1 0 0,1 0 0,0 1 0,0 0 0,0 0 0,1 1 0,-1 0 0,-12 11 0,16-10 8,0 1 0,1 0 0,0-1 0,0 1-1,0 1 1,1-1 0,1 1 0,-1-1 0,1 1-1,0 0 1,1-1 0,-1 10 0,0 11-502,3 57 1,0-70 13,1 12-6346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3.0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123 0 24575,'-2'22'0,"-1"-1"0,-1 0 0,-1 0 0,-1 0 0,-1 0 0,-10 21 0,-6 21 0,6-1 0,4 1 0,-7 73 0,17-107-1365,1-3-5461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7.1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281 1 24575,'-6'1'0,"-1"1"0,1-1 0,-1 1 0,1 1 0,0-1 0,-1 1 0,2 0 0,-1 1 0,-8 5 0,-16 8 0,17-11 0,0 1 0,0 0 0,1 1 0,-1 0 0,2 1 0,-1 1 0,2 0 0,-1 0 0,-13 17 0,18-17 0,0-1 0,0 1 0,1 0 0,0 0 0,1 1 0,0-1 0,1 1 0,0 0 0,1 0 0,0 0 0,1 0 0,-1 22 0,2-22 0,1 0 0,0-1 0,0 1 0,1 0 0,0-1 0,1 0 0,0 1 0,1-1 0,0 0 0,0 0 0,1-1 0,1 0 0,-1 1 0,1-2 0,1 1 0,0-1 0,0 0 0,1 0 0,0-1 0,0 0 0,0 0 0,1-1 0,10 5 0,-4-2 0,0-1 0,1 0 0,0-1 0,0-1 0,0 0 0,18 3 0,-25-7 0,1 0 0,-1-1 0,0 0 0,1-1 0,-1 0 0,1 0 0,-1-1 0,0 0 0,1-1 0,-1 0 0,0 0 0,15-7 0,-21 8 0,-1 0 0,1 0 0,-1 0 0,0 0 0,1-1 0,-1 0 0,0 1 0,0-1 0,0 0 0,0 0 0,0 0 0,0 0 0,-1 0 0,1 0 0,-1-1 0,1 1 0,-1 0 0,2-5 0,-3 5 0,0 0 0,0-1 0,0 1 0,0 0 0,0-1 0,0 1 0,0 0 0,-1 0 0,1-1 0,-1 1 0,0 0 0,0 0 0,0 0 0,0 0 0,0 0 0,0 0 0,-2-3 0,-3-2 0,0 0 0,0 1 0,0 0 0,-1 0 0,0 0 0,0 1 0,-1 0 0,0 0 0,-13-5 0,4 3 17,0 1 0,1 1 1,-2 1-1,1 0 0,0 1 0,-27-1 0,37 4-100,-1 0 1,1 0-1,-1 1 1,1 0-1,-1 0 1,1 0-1,-1 1 1,1 1-1,0-1 1,0 1-1,0 0 1,0 0-1,1 1 1,-1 0-1,1 0 1,0 1-1,-8 8 1,0 3-6744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7.5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157 0 24575,'0'0'0,"0"0"0,1 0 0,-1 0 0,0 0 0,1 0 0,-1 0 0,1 1 0,-1-1 0,0 0 0,1 0 0,-1 0 0,0 1 0,1-1 0,-1 0 0,0 0 0,0 0 0,1 1 0,-1-1 0,0 0 0,0 1 0,1-1 0,-1 0 0,0 1 0,0-1 0,0 0 0,0 1 0,1-1 0,-1 0 0,0 1 0,0-1 0,0 0 0,0 1 0,0-1 0,0 1 0,0-1 0,0 0 0,0 1 0,0-1 0,0 0 0,0 1 0,0-1 0,0 1 0,-1-1 0,1 0 0,0 1 0,0-1 0,0 0 0,0 1 0,-1-1 0,1 0 0,0 0 0,0 1 0,-1-1 0,1 0 0,0 0 0,-1 1 0,1-1 0,0 0 0,0 0 0,-1 1 0,-23 29 0,14-19 0,-6 12-105,1-1 0,1 2 0,1 0 0,1 1 0,2 0 0,0 1 0,2 0 0,0 0 0,2 1 0,1 0 0,1 0 0,0 43 0,5-44-6721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7.8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24575,'4'2'0,"0"-1"0,0 1 0,0 0 0,0 0 0,0 0 0,-1 0 0,1 1 0,0 0 0,-1 0 0,0 0 0,0 0 0,0 0 0,4 6 0,11 10 0,81 66 0,148 165 0,-242-244-151,0 0-1,-1 1 0,1-1 0,-1 1 1,0 0-1,-1 0 0,0 1 1,4 11-1,-3 3-6674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3.4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60 24575,'1'-2'0,"0"0"0,0 0 0,0 0 0,0 0 0,0 0 0,0 1 0,0-1 0,1 0 0,-1 1 0,1-1 0,-1 1 0,1-1 0,0 1 0,0 0 0,-1 0 0,1 0 0,4-2 0,35-16 0,-35 17 0,0 0 0,0 0 0,0 1 0,0 0 0,0 0 0,1 0 0,-1 1 0,0 0 0,0 0 0,1 0 0,-1 1 0,0 0 0,0 0 0,0 1 0,0 0 0,0 0 0,6 3 0,-7-2 0,0 0 0,-1 1 0,0-1 0,0 1 0,0 0 0,0 0 0,0 1 0,-1-1 0,0 1 0,0 0 0,0 0 0,0 0 0,-1 0 0,0 0 0,0 0 0,0 1 0,-1-1 0,0 1 0,1 6 0,-1-3 0,-1 0 0,1 0 0,-2 0 0,1-1 0,-1 1 0,0 0 0,-1 0 0,0-1 0,-6 14 0,-3 7 0,-24 39 0,6-12 0,22-41 0,1 0 0,0 0 0,1 0 0,1 1 0,1 0 0,0 0 0,1 0 0,0 0 0,2 27 0,1-38 5,0 0 1,1 0-1,0 0 0,0 0 0,0 0 0,1-1 1,-1 1-1,1 0 0,0-1 0,0 0 1,1 0-1,-1 0 0,1 0 0,0-1 0,0 1 1,0-1-1,1 0 0,-1 0 0,1-1 0,0 1 1,-1-1-1,10 3 0,4 2-302,0-1 0,1-1 0,-1 0 0,39 3 0,-29-6-6529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31.5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96 214 24575,'12'-2'0,"0"0"0,0-1 0,0 0 0,-1-1 0,0 0 0,0-1 0,0 0 0,16-10 0,16-7 0,58-28 0,-63 30 0,2 1 0,81-27 0,-84 36 0,-28 6 0,-25 7 0,-19 5 0,0 2 0,0 1 0,1 2 0,1 1 0,0 2 0,1 1 0,0 2 0,2 0 0,0 2 0,2 2 0,0 1 0,1 0 0,2 2 0,-35 45 0,48-51 0,1 0 0,1 0 0,0 1 0,2 0 0,0 1 0,2 0 0,-7 38 0,7-22 0,2 0 0,2 0 0,4 71 0,26 103 0,-11-97 0,28 166 0,10 80 0,-41-233 0,14 156 0,-15-123 0,4 128 0,-16 1127 0,-3-665 0,39 8 0,-14-408 0,-2-100 0,73 342 0,-15-77 0,-34 5 0,-40-452 0,4 35 0,16 369 0,-25-406 0,17 414 0,-13-442 0,36 477 0,-43-389 0,6 144 0,0-252 0,0 0 0,2 0 0,13 33 0,-11-33 0,-1 0 0,-1 0 0,5 29 0,-8 2 0,-2-40 0,0 0 0,0 1 0,1-1 0,0 0 0,6 18 0,-6-25 0,1 0 0,-1 0 0,1 0 0,0 0 0,0 0 0,0 0 0,0-1 0,0 1 0,1-1 0,-1 1 0,1-1 0,0 0 0,0 0 0,-1 0 0,1 0 0,1-1 0,-1 1 0,0-1 0,0 1 0,0-1 0,5 0 0,14 4 0,0-1 0,0-1 0,1-1 0,-1-1 0,0-1 0,24-3 0,135-25 0,-146 21 0,-35 7-1,16-3 21,-1 0 1,0-1-1,0 0 0,0-1 0,16-8 0,-28 11-69,0 1-1,0-1 1,0 0-1,-1 0 1,1 0-1,0-1 1,-1 1-1,0-1 1,1 1-1,-1-1 1,0 0-1,0 0 1,-1 0-1,1 0 1,0 0-1,-1 0 1,0 0-1,0 0 1,0-1-1,0 1 1,0-1-1,-1 1 1,0 0-1,1-1 1,-1 1-1,0-1 0,-1 1 1,1-1-1,-1-3 1,-5-18-6777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5.5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135 0 24575,'2'1'0,"-1"0"0,1-1 0,-1 1 0,1 0 0,-1 0 0,0 0 0,1 0 0,-1 0 0,0 0 0,0 0 0,0 1 0,0-1 0,0 0 0,0 1 0,0-1 0,0 0 0,0 1 0,-1-1 0,1 1 0,-1 0 0,1-1 0,-1 1 0,1-1 0,-1 1 0,0 0 0,0-1 0,0 3 0,4 47 0,-7-19 0,-2-1 0,-2 0 0,0 0 0,-17 42 0,11-33 0,-66 156-471,65-165-423,2-6-5932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7.0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18 24575,'76'2'0,"-45"0"0,0-1 0,0-1 0,0-2 0,0-1 0,60-15 0,-154 51 0,39-23 0,0 1 0,-41 26 0,54-31 0,1 1 0,0 0 0,1 1 0,0 0 0,0 1 0,1 0 0,0 0 0,-9 14 0,16-22 0,1 0 0,-1 0 0,0 1 0,1-1 0,-1 1 0,1-1 0,-1 1 0,1-1 0,0 0 0,0 1 0,0-1 0,0 1 0,0-1 0,0 1 0,0-1 0,0 1 0,0-1 0,1 1 0,-1-1 0,1 1 0,-1-1 0,2 3 0,0-1 0,0 0 0,1 0 0,-1 0 0,1-1 0,-1 1 0,1-1 0,0 0 0,0 0 0,4 3 0,7 2 0,0 0 0,1-1 0,19 6 0,-14-6 0,0 1 0,-1 1 0,0 1 0,0 0 0,33 24 0,-45-28 0,1 2 0,-2-1 0,1 1 0,-1 0 0,0 0 0,0 0 0,-1 1 0,0 0 0,0 0 0,-1 1 0,0-1 0,0 1 0,-1 0 0,0 0 0,2 15 0,-4-19 0,-1 0 0,1-1 0,-1 1 0,0-1 0,-1 1 0,1-1 0,-1 1 0,0-1 0,0 1 0,0-1 0,-1 1 0,1-1 0,-1 0 0,0 0 0,-5 6 0,2-2 0,-1-1 0,0 0 0,0 0 0,-1-1 0,0 0 0,0 0 0,-11 7 0,-2-2 0,-1 0 0,1-1 0,-2-1 0,1-1 0,-35 8 0,40-12-136,-1-1-1,1 0 1,0-1-1,-1-1 1,0-1-1,1 0 1,-1-1-1,1-1 0,-18-4 1,15-2-6690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7.4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161 1 24575,'-6'0'0,"0"1"0,0 0 0,1 1 0,-1-1 0,0 1 0,1 0 0,-1 0 0,1 1 0,0 0 0,-1 0 0,1 0 0,1 1 0,-1-1 0,0 1 0,1 0 0,0 0 0,0 1 0,0-1 0,1 1 0,-1 0 0,1 0 0,0 0 0,0 1 0,-1 5 0,-4 6 0,1 0 0,1 0 0,1 1 0,0 0 0,1 0 0,-2 28 0,4-22 0,1 1 0,1 0 0,2-1 0,0 1 0,1-1 0,2 1 0,8 29 0,-10-46 0,0 0 0,1 1 0,-1-1 0,2-1 0,-1 1 0,1 0 0,0-1 0,0 0 0,1 0 0,0-1 0,1 0 0,-1 0 0,1 0 0,0-1 0,0 0 0,1 0 0,0-1 0,-1 0 0,2 0 0,-1 0 0,0-1 0,1-1 0,11 3 0,-17-4 0,0-1 0,0 1 0,-1-1 0,1 0 0,0 1 0,0-1 0,-1-1 0,1 1 0,0 0 0,0-1 0,-1 1 0,1-1 0,0 0 0,-1 0 0,1 0 0,0 0 0,-1 0 0,0-1 0,1 1 0,-1-1 0,0 1 0,0-1 0,1 0 0,-1 0 0,-1 0 0,1 0 0,0 0 0,0-1 0,-1 1 0,0 0 0,1-1 0,-1 1 0,0-1 0,0 0 0,0 1 0,0-1 0,-1 0 0,1 1 0,-1-1 0,0 0 0,0 0 0,0 0 0,0 1 0,0-1 0,0 0 0,-1 0 0,1 1 0,-1-1 0,0 0 0,0 1 0,0-1 0,0 1 0,0-1 0,-1 1 0,1-1 0,-1 1 0,1 0 0,-1 0 0,0 0 0,0 0 0,0 0 0,0 0 0,-3-2 0,-5-3 17,1 0 0,-1 1 1,-1 0-1,1 1 0,-1 0 0,-13-5 0,20 9-88,0 0 1,0-1-1,-1 1 0,1 1 0,0-1 1,0 1-1,-1-1 0,1 1 1,0 0-1,0 1 0,-1-1 0,1 1 1,0 0-1,0 0 0,0 0 1,-1 0-1,1 1 0,1 0 0,-1 0 1,-4 2-1,-11 14-6755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6.0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24575,'2'4'0,"-1"0"0,2 0 0,-1-1 0,0 1 0,1-1 0,-1 0 0,1 1 0,0-1 0,0 0 0,0-1 0,1 1 0,-1 0 0,1-1 0,5 3 0,-1 1 0,182 152 0,-66-52 0,-114-98-80,1 0 0,-2 0-1,1 2 1,-1-1 0,-1 1-1,0 0 1,0 1 0,-1-1-1,0 2 1,-1-1 0,0 1 0,-1 0-1,0 0 1,-1 0 0,-1 1-1,4 20 1,-5-7-6746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8.3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36 190 24575,'18'0'0,"0"2"0,1 0 0,-1 0 0,0 2 0,0 0 0,-1 2 0,1 0 0,-1 0 0,0 2 0,-1 0 0,21 14 0,-28-17 0,-1 1 0,0 0 0,-1 1 0,1 0 0,-1 0 0,-1 0 0,1 1 0,-1 0 0,-1 0 0,1 1 0,-2-1 0,1 1 0,-1 0 0,0 1 0,-1-1 0,0 1 0,-1-1 0,1 1 0,-2 0 0,0 0 0,0 0 0,-1 13 0,0-18 0,-1 0 0,1-1 0,-1 1 0,0 0 0,-1-1 0,1 1 0,-1-1 0,0 0 0,0 1 0,0-1 0,-1 0 0,0 0 0,1 0 0,-1-1 0,0 1 0,-7 5 0,3-3 0,-1-1 0,1 0 0,0-1 0,-1 0 0,0 0 0,0-1 0,0 0 0,-16 4 0,9-4 0,0 0 0,-1-1 0,1-1 0,-1-1 0,1 0 0,0 0 0,-1-2 0,1 0 0,0-1 0,-19-5 0,31 7 0,0 0 0,0 0 0,1 0 0,-1 0 0,0 0 0,0 0 0,1-1 0,-1 1 0,1-1 0,-1 0 0,1 1 0,0-1 0,0 0 0,0-1 0,0 1 0,0 0 0,0 0 0,1-1 0,-1 0 0,1 1 0,-1-1 0,1 0 0,0 1 0,0-1 0,0 0 0,0 0 0,1 0 0,-1 0 0,1 0 0,0 0 0,0 0 0,0 0 0,0 0 0,0 1 0,1-1 0,1-5 0,2-3 0,0 0 0,1 1 0,1-1 0,0 1 0,0 0 0,1 1 0,14-17 0,9-5 0,38-32 0,-48 48 0,-2-2 0,1 0 0,-2-1 0,-1 0 0,0-2 0,-1 0 0,15-26 0,-29 43 0,1 0 0,-1 0 0,1 1 0,-1-1 0,0-1 0,0 1 0,0 0 0,-1 0 0,1 0 0,-1 0 0,0-1 0,1 1 0,-2 0 0,1 0 0,0-1 0,0 1 0,-1 0 0,0 0 0,0 0 0,0 0 0,0 0 0,0 0 0,-1 0 0,1 0 0,-1 0 0,-2-3 0,0 2 0,0 1 0,-1-1 0,0 1 0,1-1 0,-1 1 0,0 1 0,-1-1 0,1 1 0,0 0 0,-1 0 0,1 0 0,-1 1 0,1 0 0,-8-1 0,0 0 0,-1 1 0,1 1 0,-1 0 0,1 1 0,-1 0 0,1 1 0,-1 0 0,-15 6 0,24-7 0,0 1 0,0 0 0,0 0 0,0 0 0,0 0 0,1 1 0,-1 0 0,1 0 0,0 1 0,0-1 0,0 1 0,0 0 0,0 0 0,1 0 0,0 0 0,0 1 0,0-1 0,0 1 0,1 0 0,-1-1 0,1 1 0,1 1 0,-3 6 0,2 2-136,0 0-1,1 0 1,0 1-1,1-1 1,1 0-1,0 1 1,1-1-1,1 0 0,5 18 1,-1-11-6690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8.8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111 91 24575,'0'0'0,"0"-1"0,1 1 0,-1 0 0,0 0 0,1 0 0,-1 0 0,0 0 0,1 0 0,-1 0 0,0 1 0,1-1 0,-1 0 0,0 0 0,0 0 0,1 0 0,-1 0 0,0 0 0,1 0 0,-1 1 0,0-1 0,0 0 0,1 0 0,-1 0 0,0 1 0,0-1 0,0 0 0,1 0 0,-1 1 0,0-1 0,0 0 0,0 0 0,0 1 0,1-1 0,-1 0 0,0 1 0,0-1 0,0 0 0,0 1 0,0-1 0,-6 16 0,-21 18 0,23-30 0,-16 18 0,-24 28 0,42-48 0,0 1 0,0 0 0,1-1 0,-1 1 0,0 0 0,1 0 0,0 0 0,0 0 0,0 0 0,0 0 0,0 0 0,1 0 0,-1 0 0,1 0 0,0 5 0,0-7 0,1 1 0,-1-1 0,1 1 0,-1-1 0,1 1 0,0-1 0,0 1 0,0-1 0,0 0 0,0 1 0,0-1 0,0 0 0,1 0 0,-1 0 0,0 0 0,1 0 0,-1 0 0,1 0 0,-1 0 0,1-1 0,-1 1 0,1 0 0,-1-1 0,1 0 0,-1 1 0,1-1 0,0 0 0,-1 0 0,1 0 0,0 0 0,-1 0 0,1 0 0,0 0 0,2-1 0,1 0 0,1 1 0,-1-1 0,0-1 0,0 1 0,0-1 0,0 0 0,0 0 0,0 0 0,8-6 0,0-3 0,-1 0 0,1-1 0,-2 0 0,0-1 0,0-1 0,-2 0 0,1 0 0,-2-1 0,0 0 0,0 0 0,-2-1 0,0 0 0,6-25 0,-12 39 0,0-1 0,0 1 0,0-1 0,0 1 0,-1 0 0,1-1 0,-1 1 0,0 0 0,1-1 0,-1 1 0,0 0 0,0 0 0,-1 0 0,1 0 0,0 0 0,-1 0 0,1 0 0,-1 0 0,1 1 0,-1-1 0,0 0 0,0 1 0,0 0 0,0-1 0,0 1 0,-3-2 0,4 3 0,-1-1 0,1 0 0,0 0 0,-1 1 0,1-1 0,-1 1 0,1 0 0,-1-1 0,1 1 0,-1 0 0,1 0 0,-1 0 0,1 0 0,-1 0 0,1 0 0,-1 0 0,1 0 0,-1 1 0,1-1 0,0 0 0,-1 1 0,1 0 0,-1-1 0,1 1 0,0 0 0,0-1 0,-1 1 0,1 0 0,0 0 0,0 0 0,0 0 0,0 0 0,0 1 0,0-1 0,0 0 0,0 0 0,0 1 0,1-1 0,-1 0 0,0 3 0,1-2 0,-1 0 0,1 1 0,1-1 0,-1 1 0,0-1 0,0 1 0,1-1 0,0 1 0,-1-1 0,1 0 0,0 1 0,0-1 0,0 0 0,0 0 0,1 0 0,-1 0 0,1 0 0,-1 0 0,1 0 0,2 2 0,43 40 0,-40-37 0,19 13 0,1-1 0,50 27 0,-52-32 0,0 0 0,0 2 0,42 37 0,-54-41 0,0 1 0,-1 1 0,0 0 0,-1 0 0,-1 1 0,0 0 0,11 26 0,-19-36 0,0 1 0,0-1 0,-1 1 0,0 0 0,0 0 0,0 0 0,0 0 0,-1-1 0,0 1 0,-1 0 0,1 0 0,-1 0 0,0 0 0,0 0 0,-1-1 0,0 1 0,0-1 0,0 1 0,-1-1 0,0 0 0,0 0 0,0 0 0,0 0 0,-1 0 0,0-1 0,-7 7 0,2-3 2,0 0 1,-1-1-1,0 0 0,-1 0 0,0-1 0,1-1 0,-2 1 1,-19 5-1,-105 21-63,43-11-1263,67-14-5502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10.0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105 1 24575,'-2'14'0,"0"0"0,-1 0 0,0 0 0,-1 0 0,0-1 0,-1 0 0,-8 16 0,-12 33 0,15-22 0,2 1 0,2 0 0,2 1 0,1-1 0,5 68 0,-5 66 0,-1-149-1365,-3-7-5461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10.4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24575,'2'11'0,"0"0"0,0-1 0,1 1 0,1-1 0,0 1 0,0-1 0,1-1 0,0 1 0,8 10 0,3 9 0,127 205 0,-49-86 0,-85-131-45,-1 0-1,-1 1 1,7 24-1,-6-16-1137,2 0-5643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33.0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0 203 24575,'1'-2'0,"-1"1"0,1 0 0,-1 0 0,1 0 0,-1 0 0,1 0 0,0-1 0,0 1 0,-1 0 0,1 1 0,0-1 0,0 0 0,0 0 0,0 0 0,0 0 0,0 1 0,0-1 0,1 0 0,-1 1 0,0-1 0,0 1 0,0 0 0,1-1 0,-1 1 0,0 0 0,3-1 0,41-5 0,-39 6 0,78-13 0,131-36 0,-17 2 0,-126 33 0,92-30 0,-161 42 0,0 1 0,0 0 0,0 0 0,0 1 0,0-1 0,0 0 0,0 1 0,1 0 0,-1 0 0,0 0 0,0 0 0,0 0 0,0 1 0,0 0 0,5 1 0,-6-1 0,0 1 0,0-1 0,0 1 0,0-1 0,-1 1 0,1 0 0,-1 0 0,1 0 0,-1 0 0,0 0 0,0 0 0,0 0 0,0 0 0,0 0 0,0 1 0,-1-1 0,1 0 0,-1 0 0,0 1 0,1-1 0,-1 4 0,5 82 0,-9 112 0,0-56 0,3 734 0,5-767 0,32 204 0,52 105 0,-44-224 0,177 982 0,-141-454 0,-50-420 0,64 280 0,40-5 0,-67-302 0,93 496 0,-45-273 0,-61-283 0,-52-208 0,103 458 0,-33 3 0,-1 100 0,-64-509 0,18 326 0,-24-364 0,2-1 0,0 1 0,2-1 0,0 0 0,2 0 0,0-1 0,1 0 0,20 35 0,-21-40 0,-5-13 0,0 1 0,-1-1 0,1 0 0,-1 1 0,0-1 0,0 1 0,0-1 0,0 1 0,0 0 0,-1-1 0,0 1 0,0 0 0,0-1 0,0 1 0,0 0 0,-1 0 0,0-1 0,0 1 0,0-1 0,0 1 0,0-1 0,-1 1 0,1-1 0,-1 0 0,0 0 0,0 0 0,0 0 0,0 0 0,-1 0 0,1 0 0,-1-1 0,0 1 0,0-1 0,0 0 0,0 0 0,0 0 0,0 0 0,0 0 0,-1-1 0,1 1 0,-5 0 0,-18 6 0,0 0 0,-1-2 0,1-1 0,-1-2 0,-1 0 0,-31-2 0,-24 4 0,-443 81 0,9 51 0,438-110-341,0 2 0,2 4-1,-115 68 1,164-85-6485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26.22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891 186 24575,'-8'-1'0,"0"1"0,0-2 0,0 1 0,0-1 0,0 0 0,0-1 0,0 0 0,0 0 0,1 0 0,0-1 0,-1-1 0,1 1 0,1-1 0,-1 0 0,1 0 0,0-1 0,0 0 0,-5-7 0,-37-30 0,38 37 0,1 0 0,-1 1 0,-1 0 0,1 0 0,-1 1 0,1 1 0,-1 0 0,0 0 0,0 1 0,0 1 0,-1 0 0,-19 0 0,7 2 0,1 0 0,-1 2 0,1 1 0,-1 1 0,-24 8 0,24-4 0,1 2 0,0 0 0,1 2 0,0 0 0,1 1 0,1 1 0,0 2 0,1-1 0,1 2 0,0 1 0,1 0 0,-20 31 0,24-28 0,1 0 0,1 1 0,1 0 0,1 1 0,1 0 0,1 0 0,2 1 0,-6 43 0,5 15 0,6 109 0,2-100 0,-1-41 0,3 0 0,1 0 0,3-1 0,14 52 0,-14-74 0,2 0 0,0-1 0,1 0 0,2-1 0,1-1 0,1 0 0,1 0 0,30 34 0,-28-40 0,1-1 0,0 0 0,1-2 0,1 0 0,1-1 0,0-2 0,47 22 0,-36-22 0,0-2 0,1-1 0,0-2 0,1-1 0,49 3 0,46-4 0,0-6 0,1-5 0,-2-6 0,0-6 0,0-6 0,-2-5 0,124-45 0,-212 61 0,-1-2 0,-1-2 0,0-1 0,-1-2 0,-1-2 0,46-34 0,-67 43 0,0 0 0,-1 0 0,0-2 0,-1 1 0,-1-2 0,0 1 0,-1-2 0,0 1 0,-1-1 0,-1-1 0,-1 0 0,0 0 0,-2 0 0,1-1 0,-2 0 0,3-25 0,-5 11 0,-1 0 0,-2 0 0,-1 1 0,-2-1 0,0 0 0,-3 1 0,0 0 0,-2 1 0,-2-1 0,0 2 0,-2-1 0,-25-41 0,7 23 0,-1 1 0,-2 2 0,-2 1 0,-2 2 0,-2 2 0,-56-44 0,32 37 0,-3 2 0,-2 4 0,-74-34 0,106 58 30,0 2 0,-1 1 0,-69-15 0,83 24-216,0 1 1,0 1-1,0 1 0,-1 1 1,1 2-1,0 0 1,-35 7-1,10 5-6640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4:34.5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24575,'0'2'0,"0"-1"0,1 0 0,-1 0 0,1 0 0,0 1 0,-1-1 0,1 0 0,0 0 0,0 0 0,0 0 0,0 0 0,0 0 0,0-1 0,0 1 0,0 0 0,0 0 0,0-1 0,0 1 0,0 0 0,0-1 0,1 0 0,-1 1 0,0-1 0,0 1 0,2-1 0,43 10 0,-29-7 0,174 54 0,-187-55 0,0 0 0,0 0 0,-1 0 0,1 0 0,-1 1 0,1 0 0,-1 0 0,0 0 0,0 0 0,0 0 0,0 0 0,-1 1 0,1-1 0,-1 1 0,0 0 0,0 0 0,-1 0 0,1 0 0,-1 0 0,1 0 0,-1 0 0,-1 1 0,2 7 0,0 13 0,-1-1 0,0 1 0,-4 26 0,1-18 0,-1 274-1365,3-281-5461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4:34.9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88 24575,'6'0'0,"0"-5"0,6-2 0,6 0 0,-1-4 0,2 1 0,4 1 0,2 2 0,3 3 0,-4-4 0,-1 0 0,2 1 0,-5 2-8191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4:35.2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120 0 24575,'-15'18'0,"2"1"0,0 0 0,1 1 0,0 0 0,2 1 0,1 0 0,0 0 0,-7 33 0,13-46 0,1-1 0,1 1 0,-1-1 0,1 1 0,0 0 0,1-1 0,0 1 0,0 0 0,1 0 0,0-1 0,0 1 0,0 0 0,1-1 0,1 1 0,-1-1 0,1 0 0,0 0 0,1 0 0,0 0 0,0-1 0,0 1 0,1-1 0,0 0 0,0 0 0,0-1 0,1 1 0,0-1 0,0-1 0,0 1 0,1-1 0,-1 0 0,14 6 0,-12-7 0,0 0 0,0 0 0,0 0 0,0-1 0,0 0 0,1-1 0,10 1 0,-16-2 0,0 1 0,0-1 0,0 0 0,0-1 0,0 1 0,0-1 0,0 1 0,0-1 0,0 0 0,0 0 0,0 0 0,0 0 0,-1-1 0,1 1 0,0-1 0,-1 1 0,1-1 0,-1 0 0,0 0 0,0 0 0,1-1 0,2-3 0,-4 4 0,-1 0 0,1 1 0,-1-1 0,1 0 0,-1 0 0,0 1 0,0-1 0,1 0 0,-1 0 0,0 1 0,-1-1 0,1 0 0,0 0 0,0 0 0,-1 1 0,1-1 0,-1 0 0,0 1 0,1-1 0,-1 0 0,0 1 0,0-1 0,0 1 0,0-1 0,0 1 0,0-1 0,-1 1 0,1 0 0,0 0 0,-1 0 0,1 0 0,-1 0 0,1 0 0,-1 0 0,1 0 0,-3 0 0,-5-5 0,0 2 0,0-1 0,0 1 0,-1 1 0,-10-3 0,-13 0-1365,3 2-5461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6:15.3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48 24575,'57'-4'0,"0"-3"0,105-25 0,-159 31 0,0 0 0,-1 0 0,1 0 0,0 1 0,0 0 0,0-1 0,0 1 0,-1 0 0,1 0 0,0 1 0,0-1 0,0 0 0,-1 1 0,1 0 0,0 0 0,0 0 0,-1 0 0,1 0 0,-1 0 0,1 1 0,-1-1 0,1 1 0,-1-1 0,0 1 0,0 0 0,2 3 0,0 0 0,-1 0 0,-1 0 0,1 1 0,-1 0 0,0-1 0,0 1 0,-1 0 0,1 0 0,-2 0 0,1 0 0,0 10 0,27 211 0,0 3 0,-25-199-2,1-1 1,2 0-1,14 42 0,-3-9-1356,-11-38-5468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6:15.6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1 110 24575,'0'-5'0,"10"-2"0,9 0 0,6 2 0,4 1 0,3 1 0,1-3 0,-1-1 0,1 0 0,-1-3 0,-1-1 0,-5-2 0,-2-1 0,-5 4-8191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6:16.0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 0 24575,'1'0'0,"0"0"0,0 1 0,0-1 0,0 0 0,0 1 0,-1-1 0,1 0 0,0 1 0,0-1 0,0 1 0,0 0 0,-1-1 0,1 1 0,0-1 0,0 1 0,-1 0 0,1 0 0,-1 0 0,1-1 0,0 1 0,-1 0 0,0 0 0,1 0 0,-1 0 0,0 0 0,1 0 0,-1 0 0,0 0 0,0 0 0,0 0 0,1 0 0,-1 0 0,0 0 0,-1-1 0,1 1 0,0 0 0,0 2 0,-8 48 0,4-37 0,-2 29 0,2 0 0,2 0 0,2 1 0,1-1 0,8 43 0,-6-76 0,0-1 0,0 0 0,1 0 0,0 0 0,1 0 0,0-1 0,0 0 0,1 0 0,0 0 0,1 0 0,-1-1 0,1 0 0,1-1 0,12 9 0,-11-8 0,0 0 0,1-1 0,0-1 0,0 0 0,1 0 0,-1-1 0,1 0 0,0-1 0,0 0 0,0 0 0,1-1 0,14 0 0,-20-3 0,0 0 0,0 0 0,0-1 0,0 0 0,0 0 0,0 0 0,-1-1 0,0 0 0,1 0 0,-1 0 0,0-1 0,0 1 0,-1-1 0,1 0 0,-1-1 0,0 1 0,6-8 0,-6 7 0,0 0 0,0 0 0,-1-1 0,0 0 0,0 0 0,0 1 0,0-2 0,-1 1 0,0 0 0,0 0 0,-1-1 0,0 1 0,0-1 0,0 1 0,-1-1 0,0-6 0,-1 7 0,0 1 0,0 0 0,-1 0 0,0 0 0,1 0 0,-2 0 0,1 0 0,-1 0 0,1 1 0,-1-1 0,-1 1 0,1 0 0,0-1 0,-1 2 0,-7-7 0,4 5 0,0 1 0,1 0 0,-1 1 0,0-1 0,-1 1 0,1 1 0,-1-1 0,1 2 0,-1-1 0,-7 0 0,-3 0 0,1 2 0,0 0 0,0 0 0,-1 2 0,1 0 0,0 1 0,0 1 0,1 1 0,-23 9 0,9-1-1365,4-2-5461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50.3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 46 24575,'0'1'0,"1"0"0,-1 0 0,0 0 0,1-1 0,0 1 0,-1 0 0,1 0 0,-1 0 0,1 0 0,0-1 0,-1 1 0,1 0 0,0-1 0,0 1 0,0 0 0,0-1 0,0 1 0,-1-1 0,1 1 0,0-1 0,0 0 0,0 1 0,0-1 0,2 0 0,29 7 0,-28-6 0,7 1 0,1 0 0,0 0 0,0-2 0,0 1 0,0-1 0,0-1 0,0 0 0,0-1 0,-1 0 0,1-1 0,-1 0 0,1-1 0,-1-1 0,0 1 0,0-2 0,-1 1 0,1-1 0,-1-1 0,12-10 0,-15 7 0,-15 10 0,-18 12 0,-82 52 0,68-42 0,-58 42 0,93-61 0,1 1 0,-1 0 0,1 0 0,0 1 0,0-1 0,1 1 0,-1-1 0,-4 10 0,8-13 0,-1 1 0,1-1 0,-1 0 0,1 0 0,0 1 0,0-1 0,-1 0 0,1 1 0,0-1 0,0 0 0,1 1 0,-1-1 0,0 0 0,0 1 0,0-1 0,1 0 0,-1 0 0,1 1 0,-1-1 0,1 0 0,0 0 0,-1 0 0,1 0 0,0 0 0,0 0 0,-1 0 0,1 0 0,0 0 0,0 0 0,0 0 0,0 0 0,1-1 0,-1 1 0,0 0 0,0-1 0,0 1 0,0-1 0,1 1 0,-1-1 0,0 0 0,1 0 0,-1 1 0,3-1 0,15 4 0,0-1 0,0-1 0,0-1 0,0 0 0,35-4 0,-30 1 0,-1 1 0,1 1 0,25 4 0,-43-2 0,0 0 0,0 0 0,0 0 0,0 1 0,0 0 0,0 0 0,-1 1 0,1-1 0,-1 1 0,0 1 0,0-1 0,-1 1 0,1-1 0,-1 1 0,0 0 0,-1 1 0,1-1 0,-1 1 0,0 0 0,0-1 0,3 11 0,-4-10 0,1-1 0,-2 1 0,1 0 0,-1-1 0,0 1 0,0 0 0,0 0 0,-1 0 0,0-1 0,0 1 0,-1 0 0,1 0 0,-1 0 0,-1-1 0,1 1 0,-1 0 0,0-1 0,0 1 0,0-1 0,-1 0 0,0 0 0,0 0 0,-6 8 0,-2-3 0,-1-1 0,1 0 0,-1-1 0,-1 0 0,0-1 0,0 0 0,0-1 0,-1 0 0,1-1 0,-20 4 0,11-5 0,1 0 0,-1-1 0,0-1 0,1-1 0,-1 0 0,-29-5 0,26-1-1365,6-3-5461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50.9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24575,'0'5'0,"0"8"0,0 5 0,0 6 0,0 4 0,0 3 0,0 0 0,5 1 0,2 0 0,5-1 0,0 1 0,-1-1 0,-4 0 0,3 0 0,0-1 0,-2 1 0,-2-6-8191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51.2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48 24575,'12'-1'0,"0"0"0,0-1 0,0-1 0,0 0 0,-1 0 0,17-8 0,-15 6 0,0 0 0,-1 1 0,2 1 0,18-3 0,-29 5 0,0 1 0,1 0 0,-1 0 0,0 0 0,0 1 0,0-1 0,1 1 0,-1-1 0,0 1 0,0 0 0,0 0 0,0 1 0,0-1 0,0 1 0,-1-1 0,1 1 0,0 0 0,-1 0 0,5 4 0,-4-2 0,0 1 0,0-1 0,0 1 0,0 0 0,-1 0 0,0 0 0,0 0 0,0 0 0,-1 0 0,2 10 0,-1 2 0,0 0 0,-2 0 0,0-1 0,-1 1 0,-1 0 0,-6 27 0,3-27 0,-2 0 0,0-1 0,-14 27 0,15-34 0,0 0 0,1 1 0,0 0 0,1 0 0,0 1 0,0-1 0,1 1 0,1 0 0,0-1 0,0 1 0,1 0 0,1 19 0,0-27 0,0-1 0,0 1 0,1 0 0,0-1 0,-1 1 0,1-1 0,0 1 0,0-1 0,0 1 0,1-1 0,-1 0 0,1 0 0,-1 1 0,1-1 0,0 0 0,-1 0 0,1-1 0,0 1 0,0 0 0,1-1 0,3 4 0,-2-4 0,0 0 0,0 0 0,1 0 0,-1 0 0,0 0 0,0-1 0,0 0 0,1 0 0,-1 0 0,0 0 0,0-1 0,7-1 0,1-1 0,-1-1 0,1 0 0,-1 0 0,0-1 0,0-1 0,-1 0 0,0 0 0,18-15 0,4-12-1365,-17 20-5461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59.3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 34 24575,'-6'-22'0,"4"11"0,19 14 0,128 37 0,-103-29 0,-13-6 0,0-1 0,50 1 0,30 4 0,-4 11 0,147 49 0,39 3 0,-32-11 0,-253-60-115,-3 0 37,0-1 0,0 1 0,1 0 0,-1 0 0,0 0-1,0 1 1,0-1 0,0 1 0,0-1 0,0 1 0,-1 0 0,1 0-1,0 0 1,-1 1 0,4 3 0,-7 1-6748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00.1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0 269 24575,'11'0'0,"0"0"0,-1 0 0,1-1 0,0-1 0,-1 0 0,1 0 0,-1-1 0,0 0 0,0-1 0,0 0 0,0 0 0,-1-1 0,0-1 0,0 1 0,0-2 0,0 1 0,-1-1 0,0 0 0,8-10 0,10-14 0,29-43 0,-7 9 0,-48 64 0,0 0 0,1 0 0,-1 0 0,1 0 0,0 1 0,-1-1 0,1 0 0,0 0 0,-1 1 0,1-1 0,0 1 0,0-1 0,0 0 0,-1 1 0,1 0 0,0-1 0,0 1 0,0-1 0,0 1 0,0 0 0,0 0 0,0 0 0,0-1 0,1 1 0,-1 1 0,0-1 0,0 1 0,-1 0 0,1-1 0,0 1 0,-1 0 0,1-1 0,0 1 0,-1 0 0,1 0 0,-1 0 0,1-1 0,-1 1 0,0 0 0,1 0 0,-1 0 0,0 0 0,0 0 0,1 1 0,0 6 0,0 0 0,0-1 0,-1 1 0,0 0 0,-1 7 0,-50 208 0,25-122 0,20-69 0,1 0 0,2 0 0,1 0 0,2 1 0,5 48 0,-1-56-1365,3-6-5461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2.3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1 216 24575,'-1'-2'0,"1"0"0,0 0 0,0-1 0,0 1 0,1 0 0,-1 0 0,0 0 0,1 0 0,0 0 0,-1 0 0,1 0 0,0 0 0,0 0 0,0 1 0,0-1 0,0 0 0,0 0 0,1 1 0,-1-1 0,1 1 0,-1-1 0,4-2 0,-2 3 0,0 0 0,0 0 0,-1 0 0,1 0 0,0 1 0,0-1 0,0 1 0,0 0 0,0 0 0,0 0 0,1 0 0,-1 0 0,0 1 0,3 0 0,4 2 0,0 0 0,0 0 0,0 1 0,0 0 0,0 1 0,-1 0 0,0 1 0,10 7 0,62 68 0,-19-17 0,-46-49 0,0 1 0,-2 0 0,0 1 0,20 32 0,-29-42 0,-1 0 0,-1 0 0,0 1 0,0 0 0,0-1 0,-1 1 0,0 0 0,0 0 0,-1 0 0,0 0 0,0 0 0,-1 1 0,0-1 0,-1 0 0,-2 15 0,2-20 0,0 0 0,0 0 0,-1 0 0,1 0 0,-1 0 0,1 0 0,-1 0 0,0 0 0,0-1 0,0 1 0,0-1 0,-1 1 0,1-1 0,-1 0 0,1 0 0,-1 0 0,-3 2 0,-1-1 0,1 0 0,0-1 0,-1 1 0,0-1 0,1-1 0,-1 1 0,-14 0 0,5-1 0,0-1 0,0-1 0,0-1 0,1 0 0,-1-1 0,-27-8 0,33 7 0,0-1 0,0 0 0,0 0 0,1-1 0,0 0 0,0-1 0,1 0 0,-1-1 0,-10-12 0,17 18 0,-1-1 0,1 0 0,-1 0 0,1 0 0,0 0 0,0 0 0,1 0 0,-1 0 0,1-1 0,-1 1 0,1-1 0,0 1 0,0-1 0,1 1 0,-1-1 0,1 0 0,-1 1 0,1-1 0,0 0 0,1 1 0,-1-1 0,1 0 0,-1 1 0,1-1 0,0 1 0,1-1 0,-1 1 0,0-1 0,1 1 0,0 0 0,2-4 0,10-8 0,0 1 0,0 0 0,2 0 0,21-14 0,-20 16 0,0 0 0,-1-2 0,27-30 0,-33 33 0,-1-1 0,-1-1 0,0 1 0,-1-1 0,0 0 0,-1-1 0,0 1 0,-1-1 0,3-16 0,-7 24 0,0 1 0,0 0 0,-1-1 0,0 1 0,0-1 0,-1 1 0,0-1 0,0 1 0,0 0 0,0-1 0,-1 1 0,0 0 0,0 0 0,0 0 0,-1 0 0,1 0 0,-1 1 0,0-1 0,-1 1 0,1 0 0,-1 0 0,0 0 0,0 0 0,0 1 0,0-1 0,-1 1 0,-9-5 0,7 4 0,-1 0 0,0 1 0,0 0 0,0 0 0,0 1 0,0 0 0,0 0 0,-1 1 0,1 0 0,-1 0 0,1 1 0,-1 1 0,-15 1 0,19-1 0,0 0 0,0 0 0,0 1 0,0-1 0,0 1 0,1 0 0,-1 0 0,1 1 0,-1-1 0,1 1 0,0 0 0,0 0 0,0 1 0,1-1 0,-1 1 0,1 0 0,-1 0 0,1 0 0,1 0 0,-1 0 0,1 1 0,-1-1 0,1 1 0,-2 7 0,-1 11-151,0 0-1,2 0 0,1 0 0,0 1 1,2-1-1,1 1 0,1-1 1,8 40-1,-3-42-6674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2.7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35 124 24575,'-1'14'0,"-1"1"0,0-1 0,-7 24 0,-4 27 0,12-56 0,0-1 0,1 1 0,0 0 0,0 0 0,1-1 0,1 1 0,-1-1 0,1 1 0,1-1 0,4 12 0,-4-15 0,0 0 0,0 0 0,1 0 0,-1 0 0,2 0 0,-1-1 0,0 1 0,1-1 0,0 0 0,0-1 0,0 1 0,0-1 0,0 0 0,1 0 0,7 3 0,-3-3 0,-1 1 0,1-1 0,0 0 0,0-1 0,0 0 0,0-1 0,0 0 0,13-1 0,-18 0 0,0-1 0,-1 1 0,1-1 0,0 0 0,0-1 0,-1 1 0,1-1 0,-1 0 0,0 0 0,1 0 0,-1-1 0,0 0 0,0 1 0,-1-1 0,1-1 0,0 1 0,-1 0 0,0-1 0,4-5 0,2-7 0,-1 0 0,0-1 0,-1 0 0,-1 0 0,-1 0 0,0-1 0,-1 0 0,-1 0 0,-1 0 0,-1 0 0,0 0 0,-1-1 0,-5-32 0,4 44 0,0 0 0,-1 1 0,0-1 0,-1 0 0,1 1 0,-1-1 0,0 1 0,-1 0 0,1 0 0,-1 1 0,-1-1 0,1 1 0,-1-1 0,0 1 0,0 1 0,0-1 0,-1 1 0,1 0 0,-1 0 0,0 1 0,0-1 0,-1 1 0,1 1 0,-1-1 0,1 1 0,-1 0 0,0 1 0,0-1 0,1 1 0,-9 0 0,7 1 0,1-1 0,0 1 0,0 1 0,-1-1 0,1 1 0,0 0 0,0 1 0,0 0 0,0 0 0,0 0 0,1 1 0,-1 0 0,1 0 0,-1 1 0,1 0 0,0 0 0,1 0 0,-1 1 0,1 0 0,0 0 0,0 0 0,0 1 0,1-1 0,-1 1 0,1 0 0,1 0 0,-1 1 0,1-1 0,-2 8 0,-3 19-1365,3-3-5461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13.3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157 1 24575,'-2'11'0,"0"0"0,-1 1 0,0-1 0,-1 0 0,0 0 0,0-1 0,-1 1 0,-7 9 0,-9 23 0,14-25 0,-62 168 0,63-164 0,2 0 0,0 1 0,1-1 0,1 1 0,1 0 0,3 39 0,-2-60-4,1 1 0,-1 0 0,1 0 0,0-1 0,-1 1 0,1 0 0,1-1 0,-1 1 0,0-1 0,0 1 0,1-1 0,0 0 0,-1 1 0,1-1 0,0 0 0,0 0 0,0 0 0,0-1 0,3 3 0,0-2 24,-1 1 0,1-1 0,0 0 0,0 0 0,0-1 0,0 1 0,1-1 0,-1 0 0,8 0 0,5-1-317,0 0 0,0-2 0,0 0 0,34-8 0,-23 2-6529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13.6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24575,'0'5'0,"5"2"0,2 10 0,0 8 0,-2 4 0,4-3 0,0 0 0,-1 1 0,-2 0 0,3-4 0,0 0 0,-1 0 0,-3 2 0,4-4 0,0-4-8191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14.0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0 173 24575,'0'-10'0,"0"0"0,1 0 0,0 0 0,1 0 0,0 0 0,0 0 0,5-12 0,-4 16 0,0 1 0,0-1 0,1 0 0,0 1 0,0 0 0,0 0 0,1 0 0,-1 0 0,1 1 0,0-1 0,1 1 0,6-4 0,-10 7 0,0-1 0,1 1 0,-1 0 0,0 0 0,1 0 0,-1 0 0,0 0 0,1 0 0,-1 1 0,1-1 0,0 1 0,-1 0 0,1 0 0,-1 0 0,1 0 0,-1 0 0,1 0 0,0 1 0,-1-1 0,1 1 0,2 1 0,-1 0 0,0 0 0,0 0 0,-1 1 0,1 0 0,-1-1 0,0 1 0,0 1 0,0-1 0,0 0 0,0 1 0,3 6 0,1 1 0,-1 2 0,-1-1 0,0 0 0,0 1 0,-1 0 0,-1 0 0,2 19 0,-3 14 0,-2-1 0,-2 1 0,-2-1 0,-11 47 0,8-50 0,6-37 0,0 0 0,1 0 0,0 0 0,0 0 0,0 0 0,0 0 0,1 0 0,0 0 0,0 0 0,0 0 0,0 0 0,1-1 0,0 1 0,0-1 0,0 1 0,1-1 0,-1 0 0,5 5 0,-2-4 0,0 0 0,0 0 0,1-1 0,-1 1 0,1-1 0,0-1 0,1 1 0,-1-1 0,1-1 0,-1 1 0,1-1 0,10 2 0,46 6-1365,-36-9-5461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20.0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368 1 24575,'-12'34'0,"0"-4"0,3 57 0,8-69 0,0-1 0,-1 1 0,-1 0 0,0-1 0,-2 0 0,0 0 0,-8 18 0,-10 13 0,3-11 0,2 1 0,2 1 0,-21 73 0,31-84 30,-2-1 0,0-1 0,-23 50 0,27-68-123,-1 1 0,0-1 1,0 0-1,0 0 0,-1-1 0,0 0 0,0 0 0,-1 0 1,0-1-1,0 0 0,-1 0 0,0 0 0,0-1 1,0-1-1,-11 6 0,-1-4-6733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20.8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0 161 24575,'0'-7'0,"1"0"0,0 0 0,0 1 0,0-1 0,1 0 0,0 1 0,0-1 0,1 1 0,0 0 0,0 0 0,0 0 0,1 0 0,0 0 0,0 1 0,0 0 0,1-1 0,0 2 0,0-1 0,0 0 0,0 1 0,1 0 0,0 1 0,-1-1 0,1 1 0,1 0 0,-1 0 0,8-1 0,-6 1 0,0 0 0,0 1 0,0 1 0,1-1 0,-1 1 0,1 1 0,-1-1 0,1 1 0,-1 1 0,0 0 0,1 0 0,-1 1 0,0 0 0,1 0 0,-1 0 0,0 2 0,-1-1 0,1 1 0,-1 0 0,1 0 0,11 9 0,-15-8 0,0 1 0,0-1 0,0 1 0,-1-1 0,0 1 0,0 0 0,0 0 0,-1 1 0,0-1 0,0 0 0,-1 1 0,1 0 0,0 12 0,-1-8 0,-1 1 0,1-1 0,-2 1 0,1-1 0,-2 1 0,0-1 0,-3 15 0,3-22 0,0 0 0,0 0 0,0-1 0,-1 1 0,1-1 0,-1 1 0,0-1 0,0 0 0,0 1 0,0-2 0,-1 1 0,1 0 0,-1-1 0,1 1 0,-1-1 0,0 0 0,0 0 0,0-1 0,-7 3 0,-3-1 0,0 1 0,-1-2 0,1 1 0,-20-1 0,47-12 0,16-2 0,-15 8 0,-1 2 0,1-1 0,-1 2 0,1 0 0,0 0 0,0 2 0,18 2 0,-26-2 0,0 1 0,1-1 0,-1 2 0,0-1 0,0 1 0,0 0 0,-1 0 0,1 0 0,-1 1 0,0 0 0,0 0 0,0 1 0,0-1 0,-1 1 0,0 0 0,0 0 0,5 8 0,-3-4 0,-1 0 0,0 0 0,0 0 0,-1 1 0,0-1 0,0 1 0,-1 0 0,-1 0 0,0 0 0,0 0 0,0 15 0,-2-20 0,-1 0 0,0 1 0,0-1 0,0 0 0,0 0 0,-1 0 0,0 0 0,0 0 0,0-1 0,-1 1 0,0 0 0,0-1 0,0 0 0,0 0 0,0 0 0,-1 0 0,0 0 0,0-1 0,0 1 0,0-1 0,0 0 0,-1 0 0,-9 3 0,-7 5-151,-1-2-1,0-1 0,0-1 0,-1-1 1,0 0-1,0-2 0,0-1 1,-29 0-1,25-2-6674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21.2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 24575,'0'0'0,"0"0"0,0 0 0,0-1 0,-1 1 0,1 0 0,0 0 0,0-1 0,0 1 0,0 0 0,0 0 0,0-1 0,0 1 0,0 0 0,0-1 0,1 1 0,-1 0 0,0 0 0,0-1 0,0 1 0,0 0 0,0 0 0,0-1 0,0 1 0,1 0 0,-1 0 0,0-1 0,0 1 0,0 0 0,1 0 0,-1 0 0,0 0 0,0-1 0,0 1 0,1 0 0,-1 0 0,0 0 0,0 0 0,1 0 0,-1 0 0,0 0 0,1-1 0,-1 1 0,0 0 0,1 0 0,12 10 0,10 19 0,20 47 0,-4 2 0,-3 1 0,27 88 0,-59-159-105,-2-1 0,1 1 0,-1 0 0,0-1 0,-1 1 0,0 0 0,0 0 0,0 0 0,-1 0 0,-1 0 0,1 0 0,-3 11 0,-3 0-6721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1.7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1 315 24575,'0'3'0,"0"-1"0,0 1 0,0-1 0,0 0 0,1 1 0,-1-1 0,1 0 0,0 1 0,-1-1 0,1 0 0,0 0 0,3 4 0,-4-5 0,1 0 0,0-1 0,-1 1 0,1 0 0,0 0 0,0-1 0,0 1 0,0-1 0,0 1 0,0-1 0,0 1 0,0-1 0,0 0 0,0 1 0,0-1 0,0 0 0,0 0 0,0 0 0,0 1 0,1-2 0,2 1 0,0-1 0,0 0 0,-1 0 0,1 0 0,-1-1 0,1 1 0,-1-1 0,1 0 0,-1 0 0,0 0 0,0 0 0,0-1 0,0 1 0,2-4 0,15-16 0,-1-2 0,-1 0 0,19-34 0,8-12 0,-17 21 0,-24 39 0,1 1 0,0-1 0,1 1 0,0 0 0,0 1 0,1 0 0,8-8 0,-15 15 0,1 1 0,0 0 0,-1-1 0,1 1 0,0 0 0,-1-1 0,1 1 0,0 0 0,-1 0 0,1 0 0,0 0 0,0 0 0,-1-1 0,1 1 0,0 1 0,-1-1 0,1 0 0,0 0 0,0 0 0,-1 0 0,1 0 0,0 1 0,-1-1 0,1 0 0,0 0 0,-1 1 0,1-1 0,-1 1 0,1-1 0,-1 1 0,1-1 0,0 1 0,-1-1 0,0 1 0,1-1 0,-1 1 0,1-1 0,-1 1 0,0 0 0,1-1 0,-1 1 0,0 0 0,0-1 0,1 1 0,-1 0 0,0-1 0,0 1 0,0 0 0,0 0 0,0 0 0,8 40 0,-3 102 0,2 19 0,43 189 0,-47-334-341,1 0 0,0 0-1,9 21 1,-10-30-6485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2.2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39 344 24575,'18'1'0,"1"1"0,-1 1 0,1 0 0,-1 2 0,0 0 0,0 0 0,-1 2 0,0 0 0,0 2 0,-1-1 0,0 2 0,0 0 0,-1 1 0,0 0 0,-1 2 0,-1-1 0,0 2 0,22 28 0,-30-34 0,0 0 0,0 0 0,-1 1 0,0 0 0,-1-1 0,0 1 0,4 17 0,-7-24 0,1 0 0,-1 1 0,1-1 0,-1 1 0,0-1 0,0 1 0,0-1 0,-1 1 0,1-1 0,0 1 0,-1-1 0,0 1 0,1-1 0,-1 0 0,0 1 0,0-1 0,-1 0 0,1 0 0,0 0 0,-1 0 0,1 0 0,-1 0 0,1 0 0,-1 0 0,0-1 0,0 1 0,0-1 0,0 1 0,0-1 0,0 0 0,-1 0 0,1 1 0,-4 0 0,-3 0 0,0 0 0,-1 0 0,1-1 0,-1 0 0,1 0 0,-1-1 0,1-1 0,-1 1 0,0-1 0,1-1 0,0 0 0,-1 0 0,1-1 0,-12-5 0,9 2 0,1 1 0,-1-2 0,1 1 0,0-2 0,1 1 0,0-1 0,0-1 0,1 0 0,0 0 0,-10-14 0,17 20 0,1 0 0,-1 0 0,1-1 0,0 1 0,0 0 0,0-1 0,1 1 0,-1-1 0,1 1 0,-1-1 0,1 1 0,0-1 0,1 1 0,-1 0 0,1-1 0,-1 1 0,1-1 0,0 1 0,0 0 0,1-1 0,-1 1 0,0 0 0,1 0 0,0 0 0,3-4 0,8-12 0,0 0 0,30-30 0,-23 27 0,-6 6 0,0-2 0,-1 0 0,-1 0 0,-1-1 0,-1-1 0,0 0 0,-2 0 0,0-1 0,-1 0 0,-1-1 0,5-38 0,-10 57 0,-1 0 0,1-1 0,-1 1 0,0 0 0,-1 0 0,1-1 0,0 1 0,-1 0 0,0 0 0,1 0 0,-1 0 0,0 0 0,-1 0 0,1 0 0,-1 0 0,1 0 0,-1 1 0,0-1 0,0 0 0,0 1 0,0 0 0,0-1 0,-3-1 0,0 1 0,-1 0 0,1 0 0,0 0 0,-1 1 0,0-1 0,0 2 0,1-1 0,-1 0 0,0 1 0,0 0 0,-11 0 0,7 1 0,0 0 0,0 0 0,0 1 0,1 0 0,-1 0 0,0 1 0,1 1 0,-1 0 0,1 0 0,0 1 0,0 0 0,0 0 0,1 1 0,-1 0 0,-12 11 0,16-10 8,0 1 0,1 0 0,0-1 0,0 1-1,0 1 1,1-1 0,1 1 0,-1-1 0,1 1-1,0 0 1,1-1 0,-1 10 0,0 11-502,3 57 1,0-70 13,1 12-6346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00.6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1 123 24575,'6'0'0,"25"0"0,0-1 0,58-9 0,-79 8 0,1-1 0,0 0 0,-1-1 0,0 0 0,0-1 0,0 0 0,-1-1 0,0 0 0,0 0 0,0-1 0,13-13 0,-9 5 0,13-11 0,-25 26 0,-1 1 0,1-1 0,-1 0 0,1 0 0,-1 0 0,1 0 0,-1 0 0,1 0 0,-1 1 0,1-1 0,-1 0 0,0 0 0,1 1 0,-1-1 0,1 0 0,-1 1 0,0-1 0,1 0 0,-1 1 0,0-1 0,0 1 0,1-1 0,-1 0 0,0 1 0,0-1 0,1 1 0,-1-1 0,0 1 0,0-1 0,0 1 0,0-1 0,0 1 0,0-1 0,0 1 0,0-1 0,0 1 0,0-1 0,0 1 0,0 0 0,2 25 0,-2-24 0,-1 25 0,-1 1 0,-1-1 0,-7 29 0,-6 53 0,15 124-1365,1-207-5461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3.0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123 0 24575,'-2'22'0,"-1"-1"0,-1 0 0,-1 0 0,-1 0 0,-1 0 0,-10 21 0,-6 21 0,6-1 0,4 1 0,-7 73 0,17-107-1365,1-3-5461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7.1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281 1 24575,'-6'1'0,"-1"1"0,1-1 0,-1 1 0,1 1 0,0-1 0,-1 1 0,2 0 0,-1 1 0,-8 5 0,-16 8 0,17-11 0,0 1 0,0 0 0,1 1 0,-1 0 0,2 1 0,-1 1 0,2 0 0,-1 0 0,-13 17 0,18-17 0,0-1 0,0 1 0,1 0 0,0 0 0,1 1 0,0-1 0,1 1 0,0 0 0,1 0 0,0 0 0,1 0 0,-1 22 0,2-22 0,1 0 0,0-1 0,0 1 0,1 0 0,0-1 0,1 0 0,0 1 0,1-1 0,0 0 0,0 0 0,1-1 0,1 0 0,-1 1 0,1-2 0,1 1 0,0-1 0,0 0 0,1 0 0,0-1 0,0 0 0,0 0 0,1-1 0,10 5 0,-4-2 0,0-1 0,1 0 0,0-1 0,0-1 0,0 0 0,18 3 0,-25-7 0,1 0 0,-1-1 0,0 0 0,1-1 0,-1 0 0,1 0 0,-1-1 0,0 0 0,1-1 0,-1 0 0,0 0 0,15-7 0,-21 8 0,-1 0 0,1 0 0,-1 0 0,0 0 0,1-1 0,-1 0 0,0 1 0,0-1 0,0 0 0,0 0 0,0 0 0,0 0 0,-1 0 0,1 0 0,-1-1 0,1 1 0,-1 0 0,2-5 0,-3 5 0,0 0 0,0-1 0,0 1 0,0 0 0,0-1 0,0 1 0,0 0 0,-1 0 0,1-1 0,-1 1 0,0 0 0,0 0 0,0 0 0,0 0 0,0 0 0,0 0 0,-2-3 0,-3-2 0,0 0 0,0 1 0,0 0 0,-1 0 0,0 0 0,0 1 0,-1 0 0,0 0 0,-13-5 0,4 3 17,0 1 0,1 1 1,-2 1-1,1 0 0,0 1 0,-27-1 0,37 4-100,-1 0 1,1 0-1,-1 1 1,1 0-1,-1 0 1,1 0-1,-1 1 1,1 1-1,0-1 1,0 1-1,0 0 1,0 0-1,1 1 1,-1 0-1,1 0 1,0 1-1,-8 8 1,0 3-6744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7.5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157 0 24575,'0'0'0,"0"0"0,1 0 0,-1 0 0,0 0 0,1 0 0,-1 0 0,1 1 0,-1-1 0,0 0 0,1 0 0,-1 0 0,0 1 0,1-1 0,-1 0 0,0 0 0,0 0 0,1 1 0,-1-1 0,0 0 0,0 1 0,1-1 0,-1 0 0,0 1 0,0-1 0,0 0 0,0 1 0,1-1 0,-1 0 0,0 1 0,0-1 0,0 0 0,0 1 0,0-1 0,0 1 0,0-1 0,0 0 0,0 1 0,0-1 0,0 0 0,0 1 0,0-1 0,0 1 0,-1-1 0,1 0 0,0 1 0,0-1 0,0 0 0,0 1 0,-1-1 0,1 0 0,0 0 0,0 1 0,-1-1 0,1 0 0,0 0 0,-1 1 0,1-1 0,0 0 0,0 0 0,-1 1 0,-23 29 0,14-19 0,-6 12-105,1-1 0,1 2 0,1 0 0,1 1 0,2 0 0,0 1 0,2 0 0,0 0 0,2 1 0,1 0 0,1 0 0,0 43 0,5-44-6721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7.8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24575,'4'2'0,"0"-1"0,0 1 0,0 0 0,0 0 0,0 0 0,-1 0 0,1 1 0,0 0 0,-1 0 0,0 0 0,0 0 0,0 0 0,4 6 0,11 10 0,81 66 0,148 165 0,-242-244-151,0 0-1,-1 1 0,1-1 0,-1 1 1,0 0-1,-1 0 0,0 1 1,4 11-1,-3 3-6674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5.5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135 0 24575,'2'1'0,"-1"0"0,1-1 0,-1 1 0,1 0 0,-1 0 0,0 0 0,1 0 0,-1 0 0,0 0 0,0 0 0,0 1 0,0-1 0,0 0 0,0 1 0,0-1 0,0 0 0,0 1 0,-1-1 0,1 1 0,-1 0 0,1-1 0,-1 1 0,1-1 0,-1 1 0,0 0 0,0-1 0,0 3 0,4 47 0,-7-19 0,-2-1 0,-2 0 0,0 0 0,-17 42 0,11-33 0,-66 156-471,65-165-423,2-6-5932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7.0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18 24575,'76'2'0,"-45"0"0,0-1 0,0-1 0,0-2 0,0-1 0,60-15 0,-154 51 0,39-23 0,0 1 0,-41 26 0,54-31 0,1 1 0,0 0 0,1 1 0,0 0 0,0 1 0,1 0 0,0 0 0,-9 14 0,16-22 0,1 0 0,-1 0 0,0 1 0,1-1 0,-1 1 0,1-1 0,-1 1 0,1-1 0,0 0 0,0 1 0,0-1 0,0 1 0,0-1 0,0 1 0,0-1 0,0 1 0,0-1 0,1 1 0,-1-1 0,1 1 0,-1-1 0,2 3 0,0-1 0,0 0 0,1 0 0,-1 0 0,1-1 0,-1 1 0,1-1 0,0 0 0,0 0 0,4 3 0,7 2 0,0 0 0,1-1 0,19 6 0,-14-6 0,0 1 0,-1 1 0,0 1 0,0 0 0,33 24 0,-45-28 0,1 2 0,-2-1 0,1 1 0,-1 0 0,0 0 0,0 0 0,-1 1 0,0 0 0,0 0 0,-1 1 0,0-1 0,0 1 0,-1 0 0,0 0 0,2 15 0,-4-19 0,-1 0 0,1-1 0,-1 1 0,0-1 0,-1 1 0,1-1 0,-1 1 0,0-1 0,0 1 0,0-1 0,-1 1 0,1-1 0,-1 0 0,0 0 0,-5 6 0,2-2 0,-1-1 0,0 0 0,0 0 0,-1-1 0,0 0 0,0 0 0,-11 7 0,-2-2 0,-1 0 0,1-1 0,-2-1 0,1-1 0,-35 8 0,40-12-136,-1-1-1,1 0 1,0-1-1,-1-1 1,0-1-1,1 0 1,-1-1-1,1-1 0,-18-4 1,15-2-6690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7.4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161 1 24575,'-6'0'0,"0"1"0,0 0 0,1 1 0,-1-1 0,0 1 0,1 0 0,-1 0 0,1 1 0,0 0 0,-1 0 0,1 0 0,1 1 0,-1-1 0,0 1 0,1 0 0,0 0 0,0 1 0,0-1 0,1 1 0,-1 0 0,1 0 0,0 0 0,0 1 0,-1 5 0,-4 6 0,1 0 0,1 0 0,1 1 0,0 0 0,1 0 0,-2 28 0,4-22 0,1 1 0,1 0 0,2-1 0,0 1 0,1-1 0,2 1 0,8 29 0,-10-46 0,0 0 0,1 1 0,-1-1 0,2-1 0,-1 1 0,1 0 0,0-1 0,0 0 0,1 0 0,0-1 0,1 0 0,-1 0 0,1 0 0,0-1 0,0 0 0,1 0 0,0-1 0,-1 0 0,2 0 0,-1 0 0,0-1 0,1-1 0,11 3 0,-17-4 0,0-1 0,0 1 0,-1-1 0,1 0 0,0 1 0,0-1 0,-1-1 0,1 1 0,0 0 0,0-1 0,-1 1 0,1-1 0,0 0 0,-1 0 0,1 0 0,0 0 0,-1 0 0,0-1 0,1 1 0,-1-1 0,0 1 0,0-1 0,1 0 0,-1 0 0,-1 0 0,1 0 0,0 0 0,0-1 0,-1 1 0,0 0 0,1-1 0,-1 1 0,0-1 0,0 0 0,0 1 0,0-1 0,-1 0 0,1 1 0,-1-1 0,0 0 0,0 0 0,0 0 0,0 1 0,0-1 0,0 0 0,-1 0 0,1 1 0,-1-1 0,0 0 0,0 1 0,0-1 0,0 1 0,0-1 0,-1 1 0,1-1 0,-1 1 0,1 0 0,-1 0 0,0 0 0,0 0 0,0 0 0,0 0 0,-3-2 0,-5-3 17,1 0 0,-1 1 1,-1 0-1,1 1 0,-1 0 0,-13-5 0,20 9-88,0 0 1,0-1-1,-1 1 0,1 1 0,0-1 1,0 1-1,-1-1 0,1 1 1,0 0-1,0 1 0,-1-1 0,1 1 1,0 0-1,0 0 0,0 0 1,-1 0-1,1 1 0,1 0 0,-1 0 1,-4 2-1,-11 14-6755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6.0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24575,'2'4'0,"-1"0"0,2 0 0,-1-1 0,0 1 0,1-1 0,-1 0 0,1 1 0,0-1 0,0 0 0,0-1 0,1 1 0,-1 0 0,1-1 0,5 3 0,-1 1 0,182 152 0,-66-52 0,-114-98-80,1 0 0,-2 0-1,1 2 1,-1-1 0,-1 1-1,0 0 1,0 1 0,-1-1-1,0 2 1,-1-1 0,0 1 0,-1 0-1,0 0 1,-1 0 0,-1 1-1,4 20 1,-5-7-6746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8.3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36 190 24575,'18'0'0,"0"2"0,1 0 0,-1 0 0,0 2 0,0 0 0,-1 2 0,1 0 0,-1 0 0,0 2 0,-1 0 0,21 14 0,-28-17 0,-1 1 0,0 0 0,-1 1 0,1 0 0,-1 0 0,-1 0 0,1 1 0,-1 0 0,-1 0 0,1 1 0,-2-1 0,1 1 0,-1 0 0,0 1 0,-1-1 0,0 1 0,-1-1 0,1 1 0,-2 0 0,0 0 0,0 0 0,-1 13 0,0-18 0,-1 0 0,1-1 0,-1 1 0,0 0 0,-1-1 0,1 1 0,-1-1 0,0 0 0,0 1 0,0-1 0,-1 0 0,0 0 0,1 0 0,-1-1 0,0 1 0,-7 5 0,3-3 0,-1-1 0,1 0 0,0-1 0,-1 0 0,0 0 0,0-1 0,0 0 0,-16 4 0,9-4 0,0 0 0,-1-1 0,1-1 0,-1-1 0,1 0 0,0 0 0,-1-2 0,1 0 0,0-1 0,-19-5 0,31 7 0,0 0 0,0 0 0,1 0 0,-1 0 0,0 0 0,0 0 0,1-1 0,-1 1 0,1-1 0,-1 0 0,1 1 0,0-1 0,0 0 0,0-1 0,0 1 0,0 0 0,0 0 0,1-1 0,-1 0 0,1 1 0,-1-1 0,1 0 0,0 1 0,0-1 0,0 0 0,0 0 0,1 0 0,-1 0 0,1 0 0,0 0 0,0 0 0,0 0 0,0 0 0,0 1 0,1-1 0,1-5 0,2-3 0,0 0 0,1 1 0,1-1 0,0 1 0,0 0 0,1 1 0,14-17 0,9-5 0,38-32 0,-48 48 0,-2-2 0,1 0 0,-2-1 0,-1 0 0,0-2 0,-1 0 0,15-26 0,-29 43 0,1 0 0,-1 0 0,1 1 0,-1-1 0,0-1 0,0 1 0,0 0 0,-1 0 0,1 0 0,-1 0 0,0-1 0,1 1 0,-2 0 0,1 0 0,0-1 0,0 1 0,-1 0 0,0 0 0,0 0 0,0 0 0,0 0 0,0 0 0,-1 0 0,1 0 0,-1 0 0,-2-3 0,0 2 0,0 1 0,-1-1 0,0 1 0,1-1 0,-1 1 0,0 1 0,-1-1 0,1 1 0,0 0 0,-1 0 0,1 0 0,-1 1 0,1 0 0,-8-1 0,0 0 0,-1 1 0,1 1 0,-1 0 0,1 1 0,-1 0 0,1 1 0,-1 0 0,-15 6 0,24-7 0,0 1 0,0 0 0,0 0 0,0 0 0,0 0 0,1 1 0,-1 0 0,1 0 0,0 1 0,0-1 0,0 1 0,0 0 0,0 0 0,1 0 0,0 0 0,0 1 0,0-1 0,0 1 0,1 0 0,-1-1 0,1 1 0,1 1 0,-3 6 0,2 2-136,0 0-1,1 0 1,0 1-1,1-1 1,1 0-1,0 1 1,1-1-1,1 0 0,5 18 1,-1-11-6690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8.8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111 91 24575,'0'0'0,"0"-1"0,1 1 0,-1 0 0,0 0 0,1 0 0,-1 0 0,0 0 0,1 0 0,-1 0 0,0 1 0,1-1 0,-1 0 0,0 0 0,0 0 0,1 0 0,-1 0 0,0 0 0,1 0 0,-1 1 0,0-1 0,0 0 0,1 0 0,-1 0 0,0 1 0,0-1 0,0 0 0,1 0 0,-1 1 0,0-1 0,0 0 0,0 0 0,0 1 0,1-1 0,-1 0 0,0 1 0,0-1 0,0 0 0,0 1 0,0-1 0,-6 16 0,-21 18 0,23-30 0,-16 18 0,-24 28 0,42-48 0,0 1 0,0 0 0,1-1 0,-1 1 0,0 0 0,1 0 0,0 0 0,0 0 0,0 0 0,0 0 0,0 0 0,1 0 0,-1 0 0,1 0 0,0 5 0,0-7 0,1 1 0,-1-1 0,1 1 0,-1-1 0,1 1 0,0-1 0,0 1 0,0-1 0,0 0 0,0 1 0,0-1 0,0 0 0,1 0 0,-1 0 0,0 0 0,1 0 0,-1 0 0,1 0 0,-1 0 0,1-1 0,-1 1 0,1 0 0,-1-1 0,1 0 0,-1 1 0,1-1 0,0 0 0,-1 0 0,1 0 0,0 0 0,-1 0 0,1 0 0,0 0 0,2-1 0,1 0 0,1 1 0,-1-1 0,0-1 0,0 1 0,0-1 0,0 0 0,0 0 0,0 0 0,8-6 0,0-3 0,-1 0 0,1-1 0,-2 0 0,0-1 0,0-1 0,-2 0 0,1 0 0,-2-1 0,0 0 0,0 0 0,-2-1 0,0 0 0,6-25 0,-12 39 0,0-1 0,0 1 0,0-1 0,0 1 0,-1 0 0,1-1 0,-1 1 0,0 0 0,1-1 0,-1 1 0,0 0 0,0 0 0,-1 0 0,1 0 0,0 0 0,-1 0 0,1 0 0,-1 0 0,1 1 0,-1-1 0,0 0 0,0 1 0,0 0 0,0-1 0,0 1 0,-3-2 0,4 3 0,-1-1 0,1 0 0,0 0 0,-1 1 0,1-1 0,-1 1 0,1 0 0,-1-1 0,1 1 0,-1 0 0,1 0 0,-1 0 0,1 0 0,-1 0 0,1 0 0,-1 0 0,1 0 0,-1 1 0,1-1 0,0 0 0,-1 1 0,1 0 0,-1-1 0,1 1 0,0 0 0,0-1 0,-1 1 0,1 0 0,0 0 0,0 0 0,0 0 0,0 0 0,0 1 0,0-1 0,0 0 0,0 0 0,0 1 0,1-1 0,-1 0 0,0 3 0,1-2 0,-1 0 0,1 1 0,1-1 0,-1 1 0,0-1 0,0 1 0,1-1 0,0 1 0,-1-1 0,1 0 0,0 1 0,0-1 0,0 0 0,0 0 0,1 0 0,-1 0 0,1 0 0,-1 0 0,1 0 0,2 2 0,43 40 0,-40-37 0,19 13 0,1-1 0,50 27 0,-52-32 0,0 0 0,0 2 0,42 37 0,-54-41 0,0 1 0,-1 1 0,0 0 0,-1 0 0,-1 1 0,0 0 0,11 26 0,-19-36 0,0 1 0,0-1 0,-1 1 0,0 0 0,0 0 0,0 0 0,0 0 0,-1-1 0,0 1 0,-1 0 0,1 0 0,-1 0 0,0 0 0,0 0 0,-1-1 0,0 1 0,0-1 0,0 1 0,-1-1 0,0 0 0,0 0 0,0 0 0,0 0 0,-1 0 0,0-1 0,-7 7 0,2-3 2,0 0 1,-1-1-1,0 0 0,-1 0 0,0-1 0,1-1 0,-2 1 1,-19 5-1,-105 21-63,43-11-1263,67-14-5502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08.2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10 24575,'39'-5'0,"-35"4"0,1 0 0,-1 0 0,0 0 0,0 1 0,1 0 0,-1 0 0,0 0 0,0 0 0,1 1 0,-1-1 0,0 1 0,0 0 0,5 2 0,18 6 0,1-1 0,0-1 0,0-2 0,1 0 0,28-1 0,149-5 0,-84-2 0,-68 3 0,1 2 0,-1 3 0,1 2 0,83 21 0,-78-14-1365,-35-10-5461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10.0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105 1 24575,'-2'14'0,"0"0"0,-1 0 0,0 0 0,-1 0 0,0-1 0,-1 0 0,-8 16 0,-12 33 0,15-22 0,2 1 0,2 0 0,2 1 0,1-1 0,5 68 0,-5 66 0,-1-149-1365,-3-7-5461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10.4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24575,'2'11'0,"0"0"0,0-1 0,1 1 0,1-1 0,0 1 0,0-1 0,1-1 0,0 1 0,8 10 0,3 9 0,127 205 0,-49-86 0,-85-131-45,-1 0-1,-1 1 1,7 24-1,-6-16-1137,2 0-5643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08.7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24575,'1'2'0,"-1"-1"0,1 1 0,0-1 0,-1 0 0,1 0 0,0 1 0,0-1 0,-1 0 0,1 0 0,0 0 0,0 0 0,1 0 0,-1 0 0,0 0 0,0 0 0,0-1 0,0 1 0,1 0 0,-1-1 0,0 1 0,1-1 0,-1 1 0,1-1 0,-1 1 0,0-1 0,1 0 0,2 0 0,46 6 0,-44-6 0,29 0 0,0-1 0,68-13 0,32-1 0,-40 14-1365,-68 2-5461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09.0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24575,'29'0'0,"0"2"0,0 1 0,47 11 0,-49-10 0,0-1 0,1-1 0,40-2 0,-31 0 0,47 4 0,-73-2 0,-1-1 0,1 2 0,-1-1 0,0 1 0,0 1 0,0 0 0,0 1 0,17 10 0,-25-14 0,0 0 0,-1 0 0,1 0 0,0 0 0,-1 1 0,1-1 0,-1 0 0,1 1 0,-1 0 0,0-1 0,0 1 0,0 0 0,0-1 0,0 1 0,0 0 0,0 0 0,0 0 0,-1 0 0,1 0 0,-1 0 0,1 0 0,-1 0 0,0 0 0,0 0 0,0 2 0,-1 0 0,0-1 0,0 1 0,-1-1 0,1 0 0,-1 0 0,0 0 0,0 0 0,0 0 0,0 0 0,-1 0 0,1-1 0,-1 1 0,-3 2 0,-9 7 0,-2 0 0,0-2 0,-36 18 0,14-11-227,-2-2-1,0-2 1,0-1-1,-1-3 1,-71 8-1,87-15-6598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0.0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24575,'0'5'0,"0"7"0,0 12 0,0 7 0,0 9 0,0 7 0,0 7 0,0 4 0,0-2 0,0 0 0,0 0 0,0-4 0,0-5 0,5-11 0,2-6 0,5-9 0,0-7-8191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0.5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91 341 24575,'34'12'0,"-4"-1"0,-14-8 0,-1 0 0,0 1 0,23 9 0,-32-10 0,1 0 0,-2 1 0,1 0 0,0 0 0,-1 0 0,1 0 0,-1 1 0,0 0 0,-1 0 0,8 11 0,15 27 0,24 52 0,-18-30 0,-27-54 0,0-1 0,-1 1 0,-1 0 0,1 0 0,3 21 0,-7-30 0,-1 0 0,0 1 0,0-1 0,0 0 0,0 0 0,0 1 0,0-1 0,0 0 0,-1 0 0,1 1 0,-1-1 0,0 0 0,0 0 0,0 0 0,0 0 0,0 0 0,0 0 0,0 0 0,0 0 0,-1 0 0,1 0 0,-1-1 0,0 1 0,1-1 0,-1 1 0,0-1 0,0 0 0,0 1 0,0-1 0,0 0 0,0 0 0,0-1 0,0 1 0,-1 0 0,-3 0 0,-3 1 0,0-1 0,0 0 0,0 0 0,0-1 0,0 0 0,0-1 0,0 0 0,1 0 0,-1-1 0,0 0 0,1-1 0,-1 0 0,1 0 0,0-1 0,0 0 0,0 0 0,0-1 0,1 0 0,-14-11 0,9 5 0,-1-1 0,1 0 0,1 0 0,0-2 0,1 1 0,0-1 0,1-1 0,1 0 0,-11-25 0,17 34 0,-1-1 0,2 1 0,-1 0 0,1 0 0,0-1 0,0 1 0,0-1 0,1 1 0,0 0 0,1-1 0,-1 1 0,1-1 0,0 1 0,3-9 0,0 7 0,-1 0 0,2 0 0,-1 0 0,1 0 0,0 1 0,1 0 0,-1 0 0,1 0 0,14-10 0,18-14 0,54-33 0,-50 37 0,48-41 0,-85 63 0,0 1 0,-1 0 0,1-1 0,-1 0 0,0 0 0,-1 0 0,1-1 0,-1 1 0,0-1 0,0 0 0,-1 0 0,0 0 0,0 0 0,0 0 0,-1-1 0,2-7 0,-3 10 0,-1 0 0,1 0 0,-1 0 0,0 0 0,1 1 0,-2-1 0,1 0 0,0 0 0,-1 0 0,0 1 0,0-1 0,0 1 0,0 0 0,0-1 0,-1 1 0,1 0 0,-1 0 0,0 0 0,0 1 0,0-1 0,0 1 0,-1 0 0,1 0 0,0 0 0,-1 0 0,-6-2 0,-1-1 8,-1 1-1,0 1 1,0 0-1,0 1 1,0 0-1,-1 1 1,1 0-1,0 1 1,-1 0-1,1 1 1,-1 0-1,1 1 1,0 1-1,0 0 1,-13 5-1,0 1-219,0 2 0,1 0 0,0 2-1,1 0 1,1 2 0,-22 18 0,18-11-6614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1.0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226 0 24575,'-1'16'0,"0"1"0,-1-1 0,-1 1 0,0-1 0,-1 0 0,-1-1 0,-1 1 0,0-1 0,-9 17 0,-5 2 0,-1 0 0,-41 48 0,-1 16-1365,50-79-5461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1.6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278 1 24575,'0'0'0,"0"0"0,1 0 0,-1 0 0,0 0 0,0 0 0,1 0 0,-1 0 0,0-1 0,1 1 0,-1 0 0,0 1 0,0-1 0,1 0 0,-1 0 0,0 0 0,0 0 0,1 0 0,-1 0 0,0 0 0,0 0 0,1 0 0,-1 0 0,0 1 0,0-1 0,1 0 0,-1 0 0,0 0 0,0 1 0,0-1 0,1 0 0,-1 0 0,0 0 0,0 1 0,0-1 0,0 0 0,0 0 0,1 1 0,-1-1 0,0 0 0,0 0 0,0 1 0,0-1 0,0 0 0,0 1 0,0-1 0,0 0 0,0 0 0,0 1 0,0-1 0,-12 17 0,-21 11 0,13-11 0,0 0 0,1 2 0,1 0 0,1 1 0,1 0 0,0 1 0,2 1 0,1 1 0,-17 36 0,18-29 0,1 0 0,2 2 0,1-1 0,1 1 0,2 0 0,1 0 0,1 45 0,3-71 0,0-1 0,1 0 0,0 0 0,0 0 0,0 0 0,0 0 0,1 0 0,0 0 0,0 0 0,0-1 0,1 1 0,0-1 0,-1 1 0,2-1 0,-1 0 0,0 0 0,1 0 0,0-1 0,-1 1 0,1-1 0,1 0 0,-1 0 0,0 0 0,1-1 0,0 0 0,-1 1 0,1-2 0,0 1 0,0 0 0,0-1 0,0 0 0,0 0 0,1-1 0,-1 1 0,0-1 0,0 0 0,0-1 0,1 1 0,-1-1 0,0 0 0,0 0 0,0-1 0,0 1 0,0-1 0,-1 0 0,1-1 0,6-3 0,-3 0 0,1 0 0,-1-1 0,0 0 0,-1-1 0,1 0 0,-1 0 0,-1 0 0,0-1 0,9-16 0,-13 22 0,0-1 0,0 1 0,-1 0 0,1-1 0,-1 1 0,0-1 0,0 0 0,0 1 0,0-1 0,-1 0 0,0 0 0,1 1 0,-1-1 0,-1 0 0,1 0 0,0 1 0,-1-1 0,0 0 0,0 0 0,0 1 0,0-1 0,-1 1 0,1-1 0,-1 1 0,0 0 0,0 0 0,0 0 0,-1 0 0,1 0 0,-5-4 0,4 4 5,0 1-1,-1 0 1,0 0-1,1 0 0,-1 0 1,0 1-1,0-1 1,0 1-1,0 0 1,0 0-1,0 0 0,0 1 1,0-1-1,0 1 1,-1 0-1,1 1 1,0-1-1,0 1 1,0-1-1,0 1 0,0 0 1,0 1-1,0-1 1,0 1-1,0-1 1,-4 4-1,-5 2-216,1 1 0,0 0 0,0 1-1,0 1 1,1 0 0,-9 11 0,-4 6-6614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2.0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420 0 24575,'0'6'0,"-10"6"0,-9 7 0,-1 5 0,-8 4 0,-4 7 0,-2 3 0,0 1 0,0-2 0,1-1 0,0-3 0,2 0 0,0-2 0,0 0 0,6-1 0,6 0 0,13-4 0,7-8-8191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2.3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24575,'2'7'0,"0"1"0,0-1 0,1 0 0,0 0 0,0 0 0,1 0 0,0-1 0,5 7 0,6 13 0,18 34 0,54 74 0,-35-56 0,-38-58-455,1 0 0,33 34 0,-31-39-6371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08.7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1 24575,'-9'0'0,"0"0"0,-1 1 0,1 0 0,0 1 0,0 0 0,-9 3 0,17-4 0,0-1 0,0 0 0,0 1 0,-1-1 0,1 1 0,0-1 0,0 1 0,0 0 0,0 0 0,0-1 0,0 1 0,0 0 0,0 0 0,0 0 0,1 0 0,-1 0 0,0 0 0,1 0 0,-1 0 0,0 0 0,1 0 0,-1 1 0,1-1 0,0 0 0,-1 0 0,1 0 0,0 1 0,0-1 0,0 0 0,0 1 0,0-1 0,0 0 0,0 0 0,0 1 0,0-1 0,1 0 0,-1 0 0,0 0 0,1 1 0,-1-1 0,1 0 0,0 0 0,-1 0 0,1 0 0,0 0 0,-1 0 0,1 0 0,0 0 0,0 0 0,0 0 0,0-1 0,2 2 0,15 16 0,1-1 0,1 0 0,0-2 0,1 0 0,33 16 0,-19-10 0,35 27 0,-30-17 0,-1 3 0,-2 1 0,-1 1 0,53 73 0,-82-100 0,-2 1 0,1-1 0,-1 1 0,0 0 0,-1 1 0,-1-1 0,1 1 0,-1-1 0,-1 1 0,0 0 0,-1 0 0,0 0 0,-1 0 0,0 0 0,0 0 0,-1 0 0,-1 0 0,0 0 0,0 0 0,-1 0 0,-1-1 0,1 1 0,-2-1 0,0 0 0,0 0 0,0-1 0,-1 1 0,-1-1 0,0 0 0,0-1 0,0 0 0,-1 0 0,0-1 0,-1 0 0,-11 8 0,-15 7 40,-2-1 0,-73 29 0,88-42-252,0-1 0,-1-1 0,0-1-1,0-2 1,0 0 0,-41 0 0,38-4-6614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4.6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122 83 24575,'47'-4'0,"1"-2"0,0-2 0,-1-2 0,-1-2 0,49-20 0,-89 30 0,11-6 0,-37 8 0,-41 8 0,31-2 0,-98 26 0,114-29 0,2 2 0,-1 0 0,0 1 0,1 0 0,0 1 0,1 0 0,-14 11 0,22-16 0,1 0 0,-1 1 0,1-1 0,0 0 0,0 1 0,0 0 0,0 0 0,0 0 0,1-1 0,-1 1 0,-1 5 0,3-7 0,0 1 0,0-1 0,-1 1 0,1-1 0,0 1 0,0-1 0,0 1 0,0-1 0,1 1 0,-1-1 0,0 1 0,1-1 0,-1 1 0,1-1 0,-1 1 0,1-1 0,0 0 0,1 2 0,1 1 0,0-1 0,1 1 0,0-1 0,0 0 0,0 0 0,0-1 0,0 1 0,1-1 0,-1 0 0,1 0 0,-1 0 0,1-1 0,8 2 0,122 20 0,-90-17 0,64 16 0,-105-21 0,0 0 0,0 0 0,0 1 0,-1-1 0,1 1 0,0 0 0,-1-1 0,1 2 0,-1-1 0,0 0 0,1 1 0,-1-1 0,0 1 0,-1 0 0,1 0 0,0 0 0,-1 1 0,0-1 0,0 0 0,0 1 0,0 0 0,0-1 0,-1 1 0,1 0 0,-1 0 0,1 6 0,-2-5 0,0 1 0,-1-1 0,1 1 0,-1-1 0,0 1 0,-1-1 0,1 0 0,-1 0 0,0 0 0,-1 0 0,1 0 0,-1 0 0,0 0 0,0-1 0,0 1 0,-1-1 0,1 0 0,-1 0 0,-6 4 0,-8 7 0,-1-1 0,-1-1 0,0 0 0,-1-2 0,-1 0 0,1-2 0,-40 12 0,-12-1 0,-81 11 0,123-26-1365,3-2-5461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5.3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24575,'0'5'0,"0"7"0,0 12 0,0 7 0,0 4 0,0 0 0,0 0 0,0 0 0,0 3 0,5 1 0,2-1 0,0-2 0,-1-1 0,-3-2 0,5-7 0,0-2 0,4-5 0,1-6-8191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5.7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24575,'5'4'0,"1"0"0,0-1 0,1 0 0,-1 0 0,0 0 0,1-1 0,0 0 0,0 0 0,-1-1 0,1 0 0,0 0 0,0 0 0,13-1 0,-10 0 0,-1 0 0,0 1 0,1 1 0,-1-1 0,0 2 0,0-1 0,9 5 0,-15-6 0,-1 1 0,0 0 0,1-1 0,-1 1 0,0 0 0,0 0 0,-1 1 0,1-1 0,0 0 0,-1 0 0,1 1 0,-1-1 0,0 1 0,1 0 0,-1-1 0,-1 1 0,1 0 0,0 0 0,-1-1 0,1 1 0,-1 0 0,0 0 0,0 0 0,0 0 0,0-1 0,0 1 0,-2 5 0,-1 5 0,-1 0 0,0 0 0,-1-1 0,0 0 0,-1 0 0,0 0 0,-1-1 0,-1 0 0,0 0 0,-12 14 0,8-11 0,1 1 0,0 0 0,2 1 0,-15 29 0,22-39 0,0-1 0,0 1 0,0 0 0,1 0 0,0 0 0,0 0 0,0-1 0,1 1 0,0 0 0,0 0 0,1 0 0,-1 0 0,1 0 0,3 8 0,-3-11 0,1 1 0,0-1 0,0 1 0,0-1 0,1 0 0,-1 0 0,1 0 0,0 0 0,0-1 0,0 1 0,0-1 0,0 1 0,0-1 0,1 0 0,-1 0 0,1-1 0,0 1 0,-1-1 0,1 1 0,0-1 0,0-1 0,5 2 0,5-1-105,0 1 0,0-2 0,0 0 0,0-1 0,0 0 0,0-1 0,0-1 0,0 0 0,0-1 0,-1 0 0,1-1 0,13-8 0,0 2-6721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6.4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24575,'11'1'0,"0"0"0,0 0 0,-1 1 0,1 0 0,0 1 0,-1 0 0,0 1 0,19 9 0,1 4 0,42 31 0,-7-3 0,184 134 0,-195-140-1365,-30-22-5461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7.1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29 279 24575,'6'1'0,"0"1"0,-1 0 0,1 1 0,-1-1 0,0 1 0,0 0 0,0 0 0,0 1 0,0-1 0,-1 1 0,7 7 0,14 9 0,-1-3 0,0 2 0,-1 1 0,-1 1 0,0 0 0,18 27 0,-28-34 0,-2 1 0,0 0 0,-1 0 0,0 1 0,-1 1 0,-1-1 0,0 1 0,-2 0 0,7 34 0,-11-48 0,0 0 0,-1 0 0,0 0 0,1 0 0,-1 0 0,-1 0 0,1 1 0,0-1 0,-1 0 0,1 0 0,-1 0 0,0 0 0,0 0 0,0 0 0,-1 0 0,1-1 0,-1 1 0,1 0 0,-1-1 0,0 1 0,-4 3 0,2-3 0,-1 0 0,0 0 0,0 0 0,0-1 0,-1 0 0,1 0 0,0 0 0,-1-1 0,1 0 0,-1 0 0,-7 0 0,-2 1 0,1-2 0,-1 0 0,1-1 0,-1-1 0,1 0 0,0 0 0,0-2 0,0 0 0,0 0 0,-14-8 0,21 10 0,0-2 0,1 1 0,0 0 0,-1-1 0,1 0 0,1-1 0,-1 0 0,0 1 0,1-2 0,0 1 0,1 0 0,-1-1 0,1 0 0,0 0 0,0-1 0,1 1 0,0-1 0,0 1 0,0-1 0,1 0 0,-3-14 0,5 17 0,0 0 0,0 1 0,1-1 0,-1 0 0,1 0 0,0 0 0,0 0 0,0 1 0,0-1 0,1 0 0,0 1 0,0-1 0,-1 1 0,2 0 0,-1-1 0,0 1 0,1 0 0,0 0 0,-1 1 0,1-1 0,6-4 0,7-4 0,0 1 0,0 0 0,23-9 0,-20 10 0,105-44 0,-87 39 0,-1-1 0,0-2 0,-2-1 0,0-2 0,38-29 0,-67 45 0,1-1 0,-1 0 0,-1 0 0,1 0 0,-1-1 0,0 1 0,0-1 0,0 0 0,-1 0 0,0-1 0,3-9 0,-5 12 0,0 1 0,0-1 0,-1 1 0,0-1 0,0 0 0,0 1 0,0-1 0,0 0 0,-1 1 0,1-1 0,-1 1 0,0-1 0,0 1 0,0-1 0,-1 1 0,1-1 0,-1 1 0,0 0 0,0 0 0,0 0 0,0 0 0,-1 0 0,-2-2 0,-9-8 0,0 1 0,-1 1 0,-1 1 0,1 0 0,-2 0 0,1 2 0,-1 0 0,-26-7 0,21 7 0,-1 2 0,0 1 0,0 1 0,-1 0 0,1 2 0,-30 1 0,48 1 5,1 0-1,0 1 1,0 0 0,0-1-1,0 2 1,-1-1-1,1 0 1,1 1 0,-1-1-1,0 1 1,0 0 0,1 1-1,-1-1 1,1 1-1,-1-1 1,1 1 0,0 0-1,0 0 1,1 0-1,-1 1 1,1-1 0,-1 1-1,1-1 1,0 1-1,-3 7 1,1 1-191,1 1 1,0-1-1,0 1 0,1 0 1,1 0-1,0 0 1,1 16-1,1 0-6640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7.5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95 1 24575,'1'0'0,"1"0"0,-1 0 0,1 0 0,-1 0 0,1 1 0,-1-1 0,0 1 0,1-1 0,-1 1 0,1-1 0,-1 1 0,0 0 0,0 0 0,0 0 0,1-1 0,-1 1 0,0 0 0,0 0 0,0 1 0,0-1 0,0 0 0,-1 0 0,1 0 0,0 1 0,0-1 0,-1 0 0,1 1 0,-1-1 0,1 0 0,-1 1 0,0-1 0,0 1 0,1-1 0,-1 1 0,0-1 0,0 1 0,0-1 0,-1 1 0,1-1 0,0 0 0,0 1 0,-1-1 0,1 1 0,-1-1 0,1 0 0,-1 1 0,-1 1 0,-24 31 0,17-23 0,1 0 0,0 1 0,0 0 0,1 0 0,-10 26 0,7-13 0,2 1 0,1 1 0,-5 36 0,11-56 0,0-1 0,0 0 0,1 1 0,0-1 0,1 1 0,-1-1 0,1 0 0,0 1 0,1-1 0,0 0 0,0 0 0,0 0 0,0 0 0,1 0 0,0-1 0,1 1 0,-1-1 0,1 0 0,0 1 0,6 5 0,-2-4 0,0-1 0,1 1 0,-1-2 0,1 1 0,0-1 0,1-1 0,-1 1 0,1-2 0,0 1 0,0-1 0,0-1 0,0 0 0,0 0 0,11-1 0,-12-1 0,-1 0 0,0-1 0,0 0 0,0 0 0,0-1 0,0 0 0,0-1 0,-1 0 0,1 0 0,-1 0 0,1-1 0,-1 0 0,0-1 0,-1 1 0,1-1 0,-1-1 0,0 1 0,7-9 0,-5 3 0,0 0 0,-1 0 0,0-1 0,-1 0 0,0 0 0,-1-1 0,0 0 0,-1 1 0,-1-2 0,0 1 0,0 0 0,-2-1 0,1 1 0,-2-24 0,-1 27 0,0 1 0,0-1 0,-1 1 0,0 0 0,0 0 0,-1 0 0,0 0 0,-1 0 0,-8-14 0,9 18 0,-1 0 0,0-1 0,0 1 0,-1 1 0,0-1 0,1 1 0,-1-1 0,-1 1 0,1 1 0,-1-1 0,1 1 0,-1 0 0,0 0 0,-12-3 0,2 2 17,0 0 0,-1 1 1,1 0-1,-1 2 0,0 0 0,-25 2 0,35-1-100,0 1 1,0 0-1,0 0 1,0 1-1,0 0 1,1 0-1,-1 0 1,1 1-1,-1 0 1,1 0-1,0 1 1,0-1-1,1 1 1,-1 1-1,1-1 1,0 1-1,-9 10 1,-1 9-6744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20.8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72 0 24575,'2'1'0,"-1"-1"0,1 1 0,-1-1 0,0 1 0,1 0 0,-1 0 0,0 0 0,0 0 0,1 0 0,-1 0 0,0 0 0,0 0 0,0 0 0,0 0 0,-1 0 0,1 1 0,0-1 0,0 0 0,-1 1 0,1-1 0,-1 1 0,1-1 0,-1 1 0,0-1 0,1 1 0,-1-1 0,0 1 0,0-1 0,0 1 0,0 1 0,0 48 0,-69 292 0,52-288-1365,6-35-5461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29.0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24575,'2'8'0,"0"-1"0,0 1 0,1-1 0,0 0 0,1 0 0,-1-1 0,10 13 0,2 7 0,5 9 0,1-1 0,43 50 0,-43-57 0,42 45-34,-48-56-132,0 0-1,-1 1 1,0 0-1,-1 1 1,-1 0 0,-1 1-1,15 36 1,-19-31-6660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29.5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8 219 24575,'17'0'0,"1"1"0,-1 0 0,0 2 0,1 0 0,-1 1 0,-1 1 0,1 0 0,-1 1 0,0 1 0,0 1 0,-1 0 0,0 1 0,16 12 0,-20-12 0,-1 0 0,0 0 0,0 1 0,-1 1 0,-1-1 0,0 2 0,0-1 0,-1 1 0,0 0 0,-1 0 0,-1 1 0,0 0 0,0 0 0,-2 0 0,1 1 0,-2-1 0,2 17 0,-4-26 0,1 1 0,-1-1 0,-1 1 0,1 0 0,-1-1 0,1 1 0,-1-1 0,0 0 0,-1 1 0,1-1 0,-1 0 0,0 1 0,0-1 0,0 0 0,-1-1 0,1 1 0,-1 0 0,0-1 0,0 1 0,0-1 0,-1 0 0,1 0 0,-1 0 0,0 0 0,1-1 0,-1 0 0,0 0 0,-1 0 0,1 0 0,0 0 0,-1-1 0,-6 2 0,1-1 0,1 0 0,-1-1 0,1 0 0,-1 0 0,0-1 0,0 0 0,1-1 0,-1 0 0,0-1 0,1 0 0,0 0 0,-1-1 0,1 0 0,-16-8 0,15 5 0,1 0 0,-1-1 0,1-1 0,0 1 0,0-1 0,1-1 0,1 1 0,-1-2 0,1 1 0,1-1 0,-1 0 0,2 0 0,-8-18 0,11 23 0,0-1 0,0 0 0,1-1 0,-1 1 0,1 0 0,1 0 0,-1-1 0,1 1 0,0 0 0,1 0 0,0-1 0,0 1 0,0 0 0,0 0 0,1 0 0,0 0 0,0 0 0,1 0 0,0 0 0,0 1 0,0 0 0,1-1 0,-1 1 0,1 0 0,1 1 0,7-9 0,5 0 0,0 1 0,1 0 0,28-14 0,-32 20 0,-1-1 0,-1 0 0,1-1 0,-1 0 0,0-1 0,-1 0 0,0-1 0,-1-1 0,15-18 0,-18 19 0,0 0 0,0-1 0,0 0 0,-1 0 0,5-14 0,-10 23 0,-1 1 0,1-1 0,0 0 0,-1 1 0,1-1 0,-1 0 0,0 0 0,1 1 0,-1-1 0,0 0 0,0 0 0,0 0 0,-1 1 0,1-1 0,0 0 0,-1 0 0,1 0 0,-1 1 0,1-1 0,-1 0 0,0 1 0,0-1 0,0 1 0,0-1 0,0 1 0,0-1 0,0 1 0,0 0 0,-1-1 0,1 1 0,0 0 0,-1 0 0,1 0 0,-1 0 0,1 0 0,-3-1 0,-12-2 0,0 0 0,0 0 0,0 2 0,0 0 0,0 0 0,-1 2 0,1 0 0,0 1 0,-1 1 0,1 0 0,0 1 0,-28 9 0,40-11-38,0 1 0,0-1 0,0 1 1,0 0-1,1 0 0,-1 1 0,1-1 0,-1 1 0,1-1 0,0 1 0,0 0 0,0 1 0,0-1 0,0 0 0,1 1 0,0-1 1,0 1-1,0 0 0,0 0 0,0 0 0,1 0 0,-1 0 0,1 0 0,0 0 0,0 0 0,1 1 0,0-1 0,-1 0 0,1 0 1,1 1-1,-1-1 0,0 0 0,1 0 0,0 1 0,2 5 0,5 10-6788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30.0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212 84 24575,'-1'10'0,"0"0"0,-1 1 0,0-1 0,-1 0 0,0 0 0,-8 16 0,7-17 0,0 0 0,1 0 0,0 0 0,1 1 0,0-1 0,-2 13 0,4-18 0,1 0 0,-1 0 0,1 0 0,0 0 0,0 0 0,0-1 0,0 1 0,0 0 0,1-1 0,0 1 0,0-1 0,0 0 0,0 1 0,0-1 0,1 0 0,-1 0 0,1 0 0,0-1 0,0 1 0,4 2 0,-2-1 0,1 0 0,0 0 0,0 0 0,0-1 0,1 0 0,-1-1 0,1 1 0,-1-1 0,1 0 0,0-1 0,0 0 0,0 0 0,0 0 0,0-1 0,0 0 0,0 0 0,0-1 0,0 0 0,0 0 0,0-1 0,0 0 0,-1 0 0,1 0 0,-1-1 0,1 0 0,-1 0 0,0-1 0,0 0 0,-1 0 0,8-6 0,-4 3 0,-1 0 0,0-1 0,0 0 0,-1 0 0,0-1 0,0 0 0,-1 0 0,0 0 0,0-1 0,-1 0 0,-1 0 0,0 0 0,0-1 0,-1 1 0,0-1 0,-1 0 0,0 0 0,0-21 0,-3 27 0,0 0 0,0 0 0,-1 0 0,0 1 0,0-1 0,0 0 0,0 1 0,-1-1 0,0 1 0,0 0 0,0 0 0,0 0 0,0 0 0,-1 1 0,0-1 0,0 1 0,0 0 0,0 0 0,0 0 0,-1 1 0,-7-4 0,5 2 0,-1 0 0,0 1 0,0 0 0,0 1 0,-1-1 0,1 1 0,0 1 0,-1 0 0,1 0 0,-1 0 0,1 1 0,-10 1 0,16 0 0,1-1 0,-1 0 0,0 1 0,1-1 0,-1 1 0,0-1 0,1 1 0,-1 0 0,1 0 0,-1-1 0,1 1 0,-1 0 0,1 0 0,0 1 0,-1-1 0,1 0 0,0 0 0,0 1 0,0-1 0,0 0 0,0 1 0,0-1 0,0 1 0,1 0 0,-1-1 0,0 1 0,1 0 0,-1-1 0,1 1 0,0 0 0,0-1 0,-1 1 0,1 0 0,0 0 0,0-1 0,1 1 0,-1 0 0,0-1 0,1 1 0,-1 0 0,1-1 0,-1 1 0,1 0 0,0-1 0,1 3 0,3 7 0,0 0 0,1-1 0,0 1 0,1-1 0,8 10 0,16 13 0,46 41 0,-48-48 0,-1 1 0,36 46 0,-58-65 0,0 1 0,-1 0 0,0 0 0,-1 0 0,0 1 0,0-1 0,-1 1 0,-1 0 0,1 0 0,-2 0 0,1 0 0,-1 1 0,-1-1 0,0 0 0,-2 18 0,1-20 0,-1 0 0,0 1 0,0-1 0,-1 0 0,0 0 0,0 0 0,-1-1 0,0 1 0,0-1 0,-1 0 0,0 0 0,0 0 0,-1-1 0,1 0 0,-1 0 0,-1 0 0,1-1 0,-1 0 0,-8 5 0,-1-2 0,0-1 0,-1 0 0,0-1 0,0-1 0,0 0 0,-1-2 0,0 0 0,-21 1 0,-151-5 0,104-3 0,49 3-1365,5 1-5461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09.6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1138 24575,'0'2'0,"0"0"0,1 0 0,-1-1 0,0 1 0,1 0 0,-1 0 0,1-1 0,-1 1 0,1 0 0,0-1 0,0 1 0,0 0 0,0-1 0,0 1 0,0-1 0,0 0 0,0 1 0,1-1 0,-1 0 0,1 0 0,-1 0 0,0 0 0,1 0 0,0 0 0,-1 0 0,1 0 0,0-1 0,-1 1 0,1 0 0,0-1 0,0 0 0,-1 1 0,1-1 0,4 0 0,1 0 0,0 1 0,-1-2 0,1 1 0,0-1 0,0 0 0,0 0 0,11-4 0,-6 0 0,-1-1 0,0 0 0,0 0 0,0-1 0,0-1 0,-1 0 0,17-17 0,60-77 0,-66 76 0,41-56 0,-4-2 0,-3-3 0,-4-2 0,-5-2 0,63-170 0,-101 239 0,-1 0 0,-1-1 0,0-1 0,-2 1 0,-1 0 0,-1-1 0,-1-35 0,-1 56 0,-1 0 0,0 0 0,0 0 0,0 0 0,0 1 0,0-1 0,0 0 0,-1 1 0,1-1 0,-1 1 0,0-1 0,1 1 0,-1 0 0,0 0 0,-1 0 0,1 0 0,0 0 0,-1 0 0,1 1 0,-1-1 0,1 1 0,-1-1 0,1 1 0,-1 0 0,0 0 0,0 0 0,0 1 0,0-1 0,0 1 0,1-1 0,-1 1 0,0 0 0,0 0 0,-5 1 0,-1-1 0,0 1 0,-1 0 0,1 1 0,0 0 0,0 0 0,0 0 0,0 1 0,1 1 0,-1 0 0,-7 5 0,4-1 0,1 2 0,0 0 0,0 0 0,1 1 0,1 0 0,0 0 0,1 1 0,0 1 0,0-1 0,1 1 0,1 1 0,-5 13 0,-7 26 0,-20 99 0,30-117 0,-5 24 0,3 1 0,2 0 0,3 0 0,3 1 0,6 79 0,-1-121-195,2-1 0,0 1 0,0-1 0,2 0 0,1 0 0,12 21 0,-5-13-6631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31.0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258 0 24575,'1'0'0,"0"0"0,0 0 0,-1 0 0,1 0 0,0 1 0,-1-1 0,1 0 0,0 0 0,-1 0 0,1 1 0,0-1 0,-1 0 0,1 1 0,-1-1 0,1 0 0,0 1 0,-1-1 0,1 1 0,-1-1 0,1 1 0,-1-1 0,1 1 0,-1 0 0,0-1 0,1 1 0,-1-1 0,0 1 0,1 1 0,1 24 0,-15 24 0,-95 205 0,6-19 0,101-232-66,-7 18-367,0-1 0,-18 31 0,16-37-6393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32.1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245 40 24575,'0'-32'0,"0"24"0,0 23 0,0 0 0,-1 1 0,-1 0 0,-1-1 0,0 1 0,-1-1 0,-1 0 0,0 0 0,-1 0 0,-12 21 0,-6 4 0,-56 69 0,-3 6 0,82-114 0,-1 0 0,1 1 0,0-1 0,1 1 0,-1-1 0,0 1 0,0 0 0,1-1 0,-1 1 0,1 0 0,-1-1 0,1 1 0,0 0 0,0 0 0,-1-1 0,1 1 0,1 0 0,-1 2 0,1-3 0,0 0 0,0 1 0,0-1 0,0 0 0,0 0 0,0 0 0,1 0 0,-1 0 0,0-1 0,1 1 0,-1 0 0,1 0 0,-1-1 0,1 1 0,-1-1 0,1 0 0,-1 1 0,1-1 0,-1 0 0,1 0 0,2 0 0,17 1 20,-1-1-1,1-1 1,0-1 0,-1-1-1,27-7 1,47-5-1503,-67 13-5343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32.5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24575,'0'6'0,"0"6"0,0 7 0,0 5 0,0 4 0,0 2 0,0 1 0,0 1 0,0 0 0,5-6 0,2-1 0,0-1 0,3 2 0,6-4 0,0-6-8191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32.8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0 169 24575,'3'-9'0,"0"1"0,0-1 0,1 1 0,0 1 0,0-1 0,1 0 0,6-8 0,-7 11 0,2-3 0,0 0 0,0 0 0,0 0 0,1 1 0,1 0 0,-1 1 0,1-1 0,0 1 0,0 1 0,16-8 0,-21 11 0,1 1 0,-1 0 0,0 0 0,0 0 0,1 1 0,-1-1 0,1 1 0,-1-1 0,0 1 0,1 0 0,-1 1 0,1-1 0,-1 0 0,0 1 0,1 0 0,-1 0 0,0 0 0,0 0 0,1 0 0,-1 1 0,0 0 0,0-1 0,-1 1 0,1 0 0,0 0 0,-1 1 0,1-1 0,-1 0 0,1 1 0,-1 0 0,0-1 0,0 1 0,2 5 0,6 8 0,0 1 0,-2 0 0,0 1 0,-1 0 0,9 33 0,-14-43 0,0 1 0,-1 0 0,0 0 0,0 1 0,-1-1 0,0 0 0,-1 0 0,0 0 0,0 0 0,-1 0 0,0 0 0,0 0 0,-1-1 0,-5 11 0,-5 2 0,-1-1 0,-1 0 0,-27 28 0,20-25 0,-30 45 0,47-61 0,1 1 0,-1-1 0,1 1 0,1 1 0,0-1 0,0 0 0,0 1 0,1 0 0,1-1 0,-2 14 0,3-20 0,-1 1 0,1-1 0,0 0 0,0 0 0,0 0 0,1 0 0,-1 0 0,0 0 0,1 0 0,-1 0 0,1 0 0,0 0 0,-1 0 0,1 0 0,0 0 0,0 0 0,1-1 0,-1 1 0,0 0 0,0-1 0,1 1 0,-1-1 0,1 1 0,2 1 0,-1-2 0,0 0 0,0 0 0,1 0 0,-1 0 0,0-1 0,0 0 0,1 1 0,-1-1 0,0 0 0,0-1 0,1 1 0,-1 0 0,0-1 0,3-1 0,13-3 0,-1-2 0,1 0 0,32-20 0,-17 7-1365,-5 2-5461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31.5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24575,'11'15'0,"1"0"0,-2 1 0,-1 1 0,0-1 0,0 2 0,6 20 0,-7-18 0,57 122 0,-31-72 0,49 145 0,-79-199-136,0 1-1,-1 0 1,-1-1-1,-1 1 1,0 0-1,-1 0 1,0 0-1,-2 0 0,-3 17 1,-3-8-6690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37.9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190 0 24575,'2'0'0,"0"0"0,0 0 0,1 1 0,-1-1 0,0 0 0,0 1 0,0-1 0,0 1 0,0 0 0,0 0 0,0 0 0,0 0 0,0 0 0,0 0 0,0 0 0,0 1 0,-1-1 0,1 0 0,-1 1 0,1 0 0,-1-1 0,3 4 0,-2 0 0,0 0 0,0-1 0,0 1 0,-1 0 0,1 0 0,-1 0 0,-1 0 0,1 0 0,-1 8 0,0 10 0,-2-1 0,-1 0 0,-8 31 0,-12 29 0,-4 0 0,-67 137 0,73-179-546,-27 37-1,45-73 275,-14 23-6554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40.0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51 159 24575,'-2'0'0,"1"0"0,-1 0 0,0 0 0,1 0 0,-1 0 0,1 0 0,-1 0 0,1-1 0,0 1 0,-1 0 0,1-1 0,-1 1 0,1-1 0,-1 0 0,1 1 0,0-1 0,0 0 0,-1 0 0,1 0 0,0 0 0,0 0 0,0 0 0,-2-2 0,3 2 0,0-1 0,-1 0 0,1 1 0,0-1 0,0 1 0,-1-1 0,1 0 0,1 1 0,-1-1 0,0 0 0,0 1 0,1-1 0,-1 1 0,0-1 0,1 1 0,0-1 0,1-2 0,2-4 0,1 0 0,0 0 0,0 1 0,1 0 0,0 0 0,10-9 0,-8 10 0,0 0 0,0 1 0,1 0 0,-1 0 0,1 1 0,0 0 0,0 0 0,0 1 0,1 0 0,-1 1 0,1 0 0,0 1 0,12-1 0,-17 2 0,-1 0 0,1 0 0,0 0 0,-1 1 0,1 0 0,0 0 0,-1 0 0,1 0 0,-1 0 0,0 1 0,1 0 0,-1 0 0,0 0 0,0 1 0,0 0 0,0-1 0,-1 1 0,1 0 0,-1 1 0,0-1 0,1 1 0,-2-1 0,1 1 0,0 0 0,-1 0 0,0 0 0,1 0 0,1 9 0,0-3 0,-1 1 0,-1 0 0,0 0 0,0-1 0,-1 1 0,-1 1 0,0-1 0,0 0 0,-1 0 0,0 0 0,-6 18 0,5-22 0,0 0 0,-1 0 0,0 0 0,0-1 0,-1 0 0,0 1 0,0-1 0,0-1 0,-1 1 0,0-1 0,0 1 0,-1-1 0,1-1 0,-1 1 0,0-1 0,0 0 0,0 0 0,-11 4 0,-88 28 0,179-31 0,-72-5 0,17-1 0,1 1 0,-1 1 0,1 0 0,-1 2 0,26 6 0,-41-7 0,1-1 0,0 1 0,0 0 0,-1 1 0,1-1 0,-1 1 0,0 0 0,0 0 0,0 0 0,0 1 0,-1-1 0,1 1 0,-1 0 0,0 0 0,0 0 0,0 1 0,0-1 0,-1 1 0,0-1 0,0 1 0,0 0 0,-1 0 0,1 0 0,-1 0 0,1 8 0,-1-7 0,0 0 0,-1 0 0,0 1 0,0-1 0,0 0 0,0 0 0,-1 1 0,0-1 0,-1 0 0,1 0 0,-1 0 0,0 0 0,-1 0 0,1-1 0,-1 1 0,0 0 0,-1-1 0,1 0 0,-6 5 0,3-3 0,-1-1 0,-1 0 0,1-1 0,-1 0 0,0 0 0,0 0 0,-1-1 0,1-1 0,-1 1 0,0-1 0,0-1 0,-11 3 0,-3-1 30,0 0 0,0-2 0,-44 0 0,59-2-123,1-1 0,-1 0 1,0 0-1,1 0 0,-1-1 0,1 0 0,0-1 0,0 0 1,0 0-1,0 0 0,0-1 0,0 0 0,1 0 1,0-1-1,-8-6 0,-1-7-6733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40.3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24575,'3'2'0,"-1"0"0,0 0 0,0 0 0,-1 0 0,1 0 0,0 0 0,-1 0 0,1 1 0,-1-1 0,1 0 0,-1 1 0,0 0 0,0-1 0,0 1 0,0 4 0,3 3 0,21 56 0,-3 2 0,16 84 0,-18-70 0,-7-36 0,-6-22 0,-1 0 0,6 48 0,-16-47-1365,-5-6-5461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55.0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34 128 24575,'-26'-6'0,"18"2"0,19 5 0,4 0 0,-1 0 0,1-2 0,0 0 0,0 0 0,-1-1 0,1-1 0,-1-1 0,23-8 0,55-10 0,-39 14 0,401-47 0,-398 49 0,1 2 0,0 3 0,0 2 0,0 3 0,84 16 0,-128-17-136,1 1-1,-1 0 1,0 1-1,0 0 1,0 1-1,-1 1 1,0 0-1,0 0 0,13 11 1,-13-4-6690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55.5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197 1 24575,'0'4'0,"0"-1"0,0 1 0,0 0 0,1 0 0,-1 0 0,1-1 0,0 1 0,0 0 0,0-1 0,0 1 0,1-1 0,0 1 0,-1-1 0,1 0 0,4 5 0,-3-5 0,1 0 0,-1-1 0,1 1 0,0-1 0,0 0 0,0 0 0,1 0 0,-1 0 0,0-1 0,1 0 0,-1 0 0,8 1 0,97 8 0,-83-9 0,-1 1 0,0 1 0,1 1 0,35 10 0,-32-4 0,-1 1 0,46 27 0,-62-31 0,-1 0 0,0 1 0,0 0 0,-1 1 0,0 0 0,-1 1 0,0 0 0,12 17 0,-20-25 0,0 1 0,0-1 0,0 0 0,0 1 0,-1-1 0,1 0 0,-1 1 0,1-1 0,-1 0 0,0 1 0,0-1 0,0 1 0,0-1 0,-1 1 0,1-1 0,-1 0 0,1 1 0,-1-1 0,0 0 0,0 0 0,0 1 0,0-1 0,0 0 0,0 0 0,-1 0 0,1 0 0,-1 0 0,1 0 0,-1-1 0,0 1 0,0-1 0,0 1 0,-4 2 0,-8 7 0,-1-1 0,-1 0 0,-23 10 0,29-15 0,-59 31-195,-1-4 0,-2-3 0,-1-2 0,-1-5 0,-1-2 0,-117 15 0,150-31-6631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09.9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40 340 24575,'10'0'0,"1"0"0,0-1 0,-1 0 0,1 0 0,-1-2 0,0 1 0,1-1 0,-1-1 0,0 0 0,-1 0 0,1-1 0,-1 0 0,0 0 0,0-1 0,-1-1 0,16-13 0,-5 1 0,0-1 0,-1-1 0,-2 0 0,0-2 0,-1 1 0,21-45 0,-35 66 0,0-1 0,0 1 0,-1-1 0,1 0 0,0 0 0,-1 0 0,1 1 0,-1-1 0,0 0 0,0 0 0,1 0 0,-1 0 0,-1 0 0,1 0 0,0 1 0,0-1 0,-1 0 0,1 0 0,-1 0 0,1 0 0,-1 1 0,0-1 0,0 0 0,0 1 0,-1-2 0,0 0 0,-1 1 0,1 0 0,-1 0 0,0 0 0,0 0 0,0 0 0,0 1 0,0-1 0,0 1 0,0 0 0,-1 0 0,-5-1 0,-5-1 0,0 2 0,0 0 0,-1 0 0,1 1 0,-27 4 0,31-1 0,0 0 0,0 1 0,0-1 0,1 2 0,-1 0 0,1 0 0,0 0 0,1 1 0,-1 0 0,1 1 0,1 0 0,-1 0 0,1 1 0,0 0 0,1 0 0,0 1 0,0 0 0,1 0 0,0 0 0,0 0 0,-3 12 0,2-6 0,0 0 0,2 1 0,0 0 0,0-1 0,2 2 0,0-1 0,0 0 0,2 0 0,0 1 0,1-1 0,0 0 0,2 0 0,3 17 0,-4-28-68,1-1 0,-1 1-1,1 0 1,0 0 0,0-1 0,1 0-1,-1 0 1,1 0 0,0 0 0,0 0-1,0-1 1,1 1 0,-1-1 0,1-1-1,-1 1 1,1 0 0,0-1 0,0 0-1,8 2 1,21 7-6758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00.53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187 90 24575,'0'-5'0,"-1"-1"0,1 1 0,-1-1 0,0 1 0,0-1 0,-1 1 0,0-1 0,0 1 0,0 0 0,-6-9 0,7 12 0,0 1 0,0-1 0,0 1 0,0-1 0,-1 1 0,1 0 0,0 0 0,-1-1 0,1 1 0,-1 0 0,0 0 0,1 1 0,-1-1 0,0 0 0,1 0 0,-1 1 0,0-1 0,0 1 0,1 0 0,-1-1 0,0 1 0,0 0 0,0 0 0,0 0 0,0 0 0,1 0 0,-1 1 0,0-1 0,0 0 0,0 1 0,1 0 0,-1-1 0,0 1 0,1 0 0,-1 0 0,-2 1 0,-3 3 0,1 1 0,-1-1 0,1 1 0,1 0 0,-1 1 0,1-1 0,0 1 0,0 0 0,1 0 0,0 1 0,0-1 0,1 1 0,-4 12 0,0 2 0,1 0 0,1 0 0,-4 40 0,7-43 17,1-1 0,0 1 1,2-1-1,0 1 0,1-1 0,5 19 0,-5-29-104,1-1-1,-1 1 1,1-1 0,1 0-1,0 0 1,-1-1 0,2 1-1,-1-1 1,1 0-1,0 0 1,0 0 0,1 0-1,0-1 1,0 0 0,0-1-1,13 8 1,4 0-6739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00.87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1 267 24575,'0'-3'0,"1"0"0,0 1 0,0-1 0,0 0 0,0 0 0,0 1 0,1-1 0,-1 1 0,1-1 0,0 1 0,-1-1 0,1 1 0,4-4 0,34-29 0,-30 27 0,6-8 0,-1 1 0,-1-2 0,-1 0 0,0-1 0,14-27 0,6-6 0,-33 51 0,0-1 0,0 1 0,0 0 0,0 0 0,0 0 0,0 0 0,1-1 0,-1 1 0,0 0 0,0 0 0,0 0 0,0 0 0,0-1 0,0 1 0,0 0 0,1 0 0,-1 0 0,0 0 0,0 0 0,0 0 0,0-1 0,0 1 0,1 0 0,-1 0 0,0 0 0,0 0 0,0 0 0,1 0 0,-1 0 0,0 0 0,0 0 0,0 0 0,0 0 0,1 0 0,-1 0 0,0 0 0,0 0 0,0 0 0,1 0 0,-1 0 0,0 0 0,0 0 0,0 0 0,0 0 0,1 0 0,-1 1 0,0-1 0,0 0 0,0 0 0,0 0 0,0 0 0,1 0 0,-1 0 0,0 1 0,0-1 0,0 0 0,0 0 0,0 0 0,0 0 0,0 0 0,0 1 0,1-1 0,-1 0 0,0 0 0,4 22 0,-3 26 0,-4 48 0,-1-14 0,9 89 0,-1-146-1365,3-6-5461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01.20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29 24575,'0'-1'0,"0"0"0,1 0 0,-1 0 0,1 0 0,-1 0 0,1 0 0,0 1 0,-1-1 0,1 0 0,0 0 0,-1 0 0,1 1 0,0-1 0,0 1 0,0-1 0,-1 0 0,1 1 0,0-1 0,0 1 0,0 0 0,0-1 0,0 1 0,0 0 0,2-1 0,29-6 0,-29 7 0,7-2 0,-1 1 0,1 0 0,0 0 0,-1 1 0,1 1 0,-1 0 0,1 0 0,-1 0 0,1 1 0,-1 1 0,0 0 0,0 0 0,0 1 0,0 0 0,12 8 0,-12-6 0,0 2 0,0-1 0,-1 1 0,0 0 0,0 1 0,-1 0 0,0 0 0,-1 1 0,0 0 0,0 0 0,-1 0 0,6 19 0,-4-7 0,-1 1 0,0-1 0,-2 1 0,-1 0 0,-1 0 0,-1 1 0,-1-1 0,-1 0 0,0 0 0,-8 34 0,6-52 3,1 1 1,0-1-1,-1 0 0,0 1 0,0-1 0,-1-1 1,1 1-1,-1 0 0,0-1 0,0 0 0,-1 0 1,1 0-1,-1 0 0,0-1 0,0 0 0,0 0 1,-8 4-1,-13 4-121,-1 0 1,-40 9 0,20-6-954,22-6-5755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04.61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221 66 24575,'1'-1'0,"0"1"0,1-1 0,-1 0 0,1 0 0,-1 0 0,0 1 0,0-1 0,1 0 0,-1 0 0,0-1 0,0 1 0,0 0 0,0 0 0,0 0 0,0-1 0,-1 1 0,1 0 0,0-1 0,-1 1 0,1-1 0,-1 1 0,1-1 0,-1 1 0,0-1 0,1 1 0,-1-1 0,0 0 0,0-1 0,0 2 0,0 0 0,0 0 0,0 1 0,1-1 0,-1 0 0,0 0 0,0 0 0,0 0 0,-1 0 0,1 0 0,0 0 0,0 0 0,0 0 0,-1 0 0,1 0 0,0 0 0,-1 1 0,1-1 0,-1 0 0,1 0 0,-1 0 0,0 1 0,1-1 0,-1 0 0,1 1 0,-1-1 0,0 0 0,0 1 0,0-1 0,1 1 0,-1-1 0,0 1 0,0 0 0,0-1 0,0 1 0,0 0 0,0-1 0,1 1 0,-1 0 0,0 0 0,0 0 0,0 0 0,0 0 0,0 0 0,0 0 0,0 0 0,0 0 0,0 1 0,0-1 0,-1 1 0,-7 2 0,0 1 0,0 1 0,0-1 0,1 1 0,0 1 0,0 0 0,0 0 0,1 0 0,-1 1 0,1 0 0,1 1 0,-9 12 0,0 1 0,2 0 0,0 1 0,-16 42 0,21-40 0,1 1 0,1 1 0,1-1 0,2 1 0,0-1 0,2 1 0,1 0 0,5 48 0,-5-70-40,0 0 0,1 0 0,-1 0 0,1 0-1,0 0 1,0 0 0,1 0 0,-1 0 0,1-1 0,-1 1 0,1 0-1,0-1 1,1 1 0,-1-1 0,1 0 0,-1 0 0,1 0-1,0 0 1,0 0 0,0-1 0,0 1 0,1-1 0,-1 0 0,1 0-1,-1 0 1,1 0 0,0-1 0,0 0 0,0 1 0,-1-1-1,1-1 1,0 1 0,6 0 0,15 1-6786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05.064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0 180 24575,'0'-9'0,"0"-1"0,0 1 0,1-1 0,1 1 0,-1-1 0,1 1 0,1 0 0,0-1 0,6-12 0,-6 16 0,1 1 0,0 0 0,0 1 0,0-1 0,0 1 0,1-1 0,0 1 0,0 1 0,0-1 0,0 1 0,1 0 0,-1 0 0,1 0 0,0 1 0,9-3 0,-11 3 0,0 1 0,0-1 0,1 1 0,-1 0 0,0 1 0,0-1 0,1 1 0,-1 0 0,0 0 0,0 0 0,1 0 0,-1 1 0,0 0 0,0 0 0,1 0 0,-1 0 0,0 1 0,0-1 0,-1 1 0,5 2 0,-4 0 0,0-1 0,0 1 0,0 0 0,-1 0 0,1 0 0,-1 0 0,0 1 0,0-1 0,-1 1 0,1 0 0,-1 0 0,0 0 0,-1 0 0,2 7 0,0-2 0,-1 1 0,-1 0 0,0-1 0,0 1 0,-1 0 0,-1 0 0,1-1 0,-2 1 0,0 0 0,0-1 0,-1 1 0,0-1 0,0 0 0,-1 0 0,-10 17 0,-33 31 0,39-50 0,0-1 0,1 2 0,0-1 0,0 1 0,1 0 0,0 1 0,0-1 0,1 1 0,1 0 0,0 1 0,0-1 0,1 1 0,0 0 0,-1 14 0,3-17 0,1 0 0,0 0 0,0 0 0,1 1 0,0-2 0,0 1 0,1 0 0,0 0 0,0 0 0,1-1 0,0 1 0,5 8 0,-5-12 0,0 0 0,0-1 0,0 0 0,1 1 0,-1-1 0,1 0 0,0-1 0,-1 1 0,1-1 0,0 1 0,1-1 0,-1-1 0,0 1 0,1 0 0,-1-1 0,1 0 0,-1 0 0,1 0 0,-1-1 0,1 0 0,0 0 0,7 0 0,-5-1-227,1 0-1,-1 0 1,0-1-1,0 0 1,8-3-1,6-3-6598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05.387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24 24575,'64'-23'0,"-57"23"0,0 0 0,0 0 0,0 0 0,0 1 0,0 0 0,-1 1 0,1-1 0,0 1 0,-1 1 0,1-1 0,-1 1 0,0 0 0,11 8 0,-7-4 0,-1 0 0,-1 1 0,0 0 0,0 1 0,0-1 0,-1 2 0,11 17 0,-8-8 0,0 0 0,-2 1 0,0-1 0,-1 2 0,-2-1 0,0 1 0,0 0 0,1 37 0,-6-50 7,-1 0-1,0 0 0,0-1 0,0 1 1,-1 0-1,-1-1 0,1 0 1,-1 1-1,0-1 0,-1 0 1,0 0-1,0-1 0,0 1 0,-1-1 1,0 0-1,0 0 0,0-1 1,-11 9-1,-1-1-254,0 0 1,0-2-1,-1 0 1,-1-1-1,-32 13 1,21-11-6579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09.66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94 1685 24575,'0'271'0,"-1"-281"0,-1 1 0,0 0 0,-1 0 0,-5-11 0,-1-8 0,-9-33 0,5 21 0,2 0 0,2-1 0,2-1 0,-3-42 0,11-324 0,4 347 0,26-117 0,-22 147 0,3 1 0,0 0 0,24-40 0,-10 19 0,135-219 0,-122 209 0,-33 52 0,1 0 0,-1 0 0,2 0 0,0 1 0,0 0 0,0 1 0,1 0 0,0 0 0,0 1 0,1 0 0,10-5 0,-6 5 0,1 0 0,0 1 0,0 1 0,1 1 0,-1 0 0,1 0 0,21 1 0,-37 2 0,41-2 0,42-6 0,-68 5 0,-1 0 0,-1-1 0,1 0 0,-1-1 0,1 0 0,20-13 0,-2 0 0,1 2 0,1 1 0,0 2 0,1 1 0,1 2 0,39-6 0,169-40 0,-201 45 0,-20 4 0,1 1 0,0 1 0,47-3 0,358 10 0,-392 1 0,0 2 0,-1 2 0,0 1 0,-1 2 0,0 2 0,36 16 0,-21-9 0,-6 0 0,71 41 0,-70-35 0,55 23 0,-80-39 0,0 1 0,-1 1 0,0 0 0,-1 1 0,-1 1 0,1 1 0,-2 0 0,0 1 0,-1 1 0,16 22 0,-7-5 0,-2 0 0,-2 2 0,-1 0 0,25 64 0,20 40 0,-42-99 0,-3 2 0,24 73 0,-36-96-106,4 22 337,-11-39-282,0-1-1,0 0 1,0 0-1,0 1 1,-1-1 0,1 0-1,0 1 1,-1-1 0,1 0-1,0 0 1,-1 0-1,0 1 1,1-1 0,-1 0-1,0 0 1,1 0-1,-1 0 1,0 0 0,0 0-1,0 0 1,0-1 0,0 1-1,0 0 1,0 0-1,0-1 1,0 1 0,-1-1-1,-1 2 1,-13 3-6775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10.23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8 24575,'6'2'0,"0"1"0,0 0 0,-1 0 0,1 0 0,-1 1 0,1 0 0,-1 0 0,0 0 0,-1 1 0,1-1 0,7 11 0,0-2 0,7 10 0,-2 0 0,0 1 0,-2 0 0,-1 2 0,19 42 0,-9-17 0,135 288 0,-158-336 0,0-1 0,0 0 0,0 1 0,0-1 0,1 0 0,-1 0 0,1 0 0,-1 0 0,1 0 0,0 0 0,3 2 0,-4-4 0,-1 1 0,1-1 0,0 0 0,-1 0 0,1 1 0,0-1 0,-1 0 0,1 0 0,0 0 0,-1 0 0,1 0 0,0 0 0,-1 0 0,1 0 0,0 0 0,-1 0 0,1 0 0,0-1 0,-1 1 0,1 0 0,0 0 0,-1-1 0,1 1 0,-1 0 0,1-1 0,-1 1 0,2-1 0,1-3 0,1-1 0,-1 1 0,0-1 0,0 0 0,0 0 0,-1 0 0,1 0 0,-1 0 0,2-8 0,103-334 0,-88 255 0,-16 72 0,1-1 0,0 1 0,2-1 0,0 2 0,9-21 0,-13 37-68,0 0 0,0 1-1,0-1 1,0 0 0,0 1 0,1-1-1,-1 1 1,1 0 0,0 0 0,-1 0-1,1 0 1,0 0 0,0 1 0,0-1-1,0 1 1,1 0 0,-1 0-1,0 0 1,7-1 0,12-1-6758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23.465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2140 892 24575,'2'1'0,"0"-1"0,0 0 0,0 0 0,0 0 0,0-1 0,-1 1 0,1 0 0,0-1 0,0 1 0,0-1 0,-1 1 0,1-1 0,0 0 0,-1 0 0,1 0 0,0 0 0,-1 0 0,1 0 0,-1 0 0,0-1 0,1 1 0,-1 0 0,2-3 0,-2 2 0,0-1 0,-1 0 0,1 1 0,0-1 0,-1 0 0,0 1 0,1-1 0,-1 0 0,0 1 0,0-1 0,-1 0 0,1 0 0,0 1 0,-2-4 0,-3-12 0,-1 1 0,-1 1 0,-17-31 0,18 36 0,-27-59 0,19 39 0,-34-55 0,23 50 0,-85-116 0,96 136 0,-1 0 0,0 1 0,-1 1 0,-1 0 0,0 2 0,-33-19 0,11 10 0,5 5 0,1-2 0,1-1 0,-40-32 0,61 43 0,0 0 0,0 0 0,0 1 0,-1 1 0,0 0 0,-1 0 0,1 1 0,-1 1 0,0 0 0,0 1 0,-1 1 0,-17-2 0,-39-6 0,10 1 0,-87-1 0,70 9 0,32-1 0,-1 2 0,-56 8 0,89-6 0,0 0 0,0 1 0,1 1 0,-1 0 0,1 1 0,0 0 0,1 1 0,-1 0 0,1 0 0,0 1 0,0 1 0,-13 13 0,-68 60 0,57-53 0,-57 62 0,30-19 0,16-22 0,3 2 0,3 1 0,1 3 0,-31 59 0,24-31 0,26-49 0,1 0 0,-18 48 0,33-70 0,0 0 0,1 0 0,1 0 0,-1 0 0,2 0 0,0 1 0,0-1 0,1 0 0,1 1 0,0-1 0,4 18 0,2 0-1365,-1-4-5461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23.873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0 24575,'1'1'0,"0"-1"0,0 1 0,0 0 0,0-1 0,0 1 0,0 0 0,0-1 0,0 1 0,0 0 0,-1 0 0,1 0 0,0 0 0,0 0 0,-1 0 0,1 0 0,0 0 0,-1 0 0,0 0 0,1 0 0,-1 1 0,1-1 0,-1 0 0,0 0 0,0 0 0,0 2 0,6 38 0,-5-35 0,4 63 0,-5 72 0,3 40 0,-1-159 0,1-1 0,1 1 0,1 0 0,1-1 0,0 0 0,2-1 0,18 36 0,-25-54 0,0 0 0,-1-1 0,1 1 0,0 0 0,0-1 0,0 1 0,0-1 0,1 0 0,-1 1 0,0-1 0,0 0 0,1 0 0,-1 0 0,1 0 0,-1 0 0,1 0 0,0 0 0,-1 0 0,1 0 0,0-1 0,-1 1 0,1-1 0,0 0 0,0 1 0,0-1 0,-1 0 0,1 0 0,0 0 0,0 0 0,0 0 0,0 0 0,-1-1 0,1 1 0,0-1 0,0 1 0,-1-1 0,1 0 0,0 1 0,-1-1 0,1 0 0,-1 0 0,1 0 0,-1-1 0,1 1 0,-1 0 0,0 0 0,0-1 0,1 1 0,0-3 0,6-6 0,-1 0 0,0 0 0,-1 0 0,0-1 0,9-22 0,-14 28 0,17-45 0,2 1 0,1 1 0,47-74 0,-52 103-1365,-2 4-5461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10.4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4 818 24575,'21'1'0,"-1"-2"0,0 0 0,0-1 0,34-9 0,-44 8 0,-1 0 0,0-1 0,0-1 0,0 0 0,0 0 0,-1-1 0,0 1 0,0-2 0,0 1 0,-1-1 0,10-11 0,38-45 0,-3-3 0,-2-1 0,-4-3 0,46-92 0,-84 147 0,-2 0 0,0-1 0,-1 0 0,0 0 0,-2-1 0,0 1 0,0-1 0,-1-28 0,-2 39 0,0 1 0,-1-1 0,0 1 0,0 0 0,0-1 0,-1 1 0,1 0 0,-1 0 0,-1 0 0,1 0 0,-1 0 0,0 0 0,0 1 0,0-1 0,0 1 0,-1 0 0,0 0 0,0 0 0,0 0 0,0 1 0,-1 0 0,1 0 0,-1 0 0,0 0 0,0 1 0,0 0 0,0 0 0,0 0 0,-10-2 0,11 3 0,0 0 0,0 0 0,0 0 0,0 1 0,-1 0 0,1 0 0,0 0 0,0 0 0,0 0 0,0 1 0,0 0 0,0-1 0,0 2 0,0-1 0,0 0 0,0 1 0,1 0 0,-6 3 0,5-2 0,-1 1 0,1 0 0,0 0 0,1 0 0,-1 1 0,1 0 0,-1-1 0,2 1 0,-1 0 0,0 0 0,-3 10 0,0 6 0,1 0 0,1 0 0,0 1 0,2-1 0,0 40 0,9 65 0,34 188 0,-2-23 0,-21-126 0,9 135 0,-25-248 0,-3 0 0,-2-1 0,-16 89 0,15-126 0,0 1 0,-1-2 0,-1 1 0,0 0 0,-1-1 0,0 0 0,-1-1 0,0 1 0,-1-2 0,-20 22 0,20-25 0,1 0 0,-2 0 0,1-1 0,-1 0 0,0 0 0,0-2 0,-1 1 0,0-1 0,0-1 0,0 1 0,0-2 0,-1 0 0,1 0 0,-14 0 0,21-2 0,-1-1 0,1 0 0,-1-1 0,1 1 0,-1-1 0,1 0 0,0 0 0,-1 0 0,1-1 0,0 0 0,0 0 0,0 0 0,0 0 0,0 0 0,-4-4 0,1 0 0,1 0 0,-1 0 0,1-1 0,1 1 0,-1-1 0,1-1 0,-5-10 0,0-2 0,1-1 0,1 0 0,1 0 0,0 0 0,-4-32 0,9 43 0,0 1 0,1-1 0,0 0 0,0 0 0,1 0 0,1 0 0,0 0 0,0 0 0,1 0 0,0 1 0,0-1 0,1 0 0,1 1 0,-1 0 0,1 0 0,1 0 0,0 0 0,0 1 0,1 0 0,0 0 0,0 0 0,13-11 0,8-7-195,1 1 0,1 2 0,1 1 0,0 1 0,2 2 0,60-28 0,-66 36-6631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27.27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126 0 24575,'-2'1'0,"0"0"0,-1-1 0,1 1 0,0 0 0,0 0 0,-1 0 0,1 0 0,0 1 0,0-1 0,0 1 0,0-1 0,1 1 0,-1 0 0,0-1 0,1 1 0,-1 0 0,1 0 0,-1 0 0,0 4 0,-24 43 0,25-46 0,-11 25 0,2 1 0,1 0 0,1 0 0,1 1 0,1 0 0,2 0 0,2 0 0,0 1 0,5 51 0,-3-77 10,1 1 0,0-1 0,0 0 0,1 0 0,0 0 0,0 0 0,0 0 0,0 0 0,1 0 0,-1-1 0,5 6 0,-6-8-72,1 0 0,0 0 0,0-1 0,0 1 1,0 0-1,0-1 0,1 1 0,-1-1 0,0 0 0,1 1 0,-1-1 0,1 0 1,-1-1-1,1 1 0,0 0 0,-1-1 0,1 0 0,-1 1 0,1-1 0,0 0 1,0 0-1,-1 0 0,4-1 0,12-4-6764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27.61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0 186 24575,'2'-5'0,"0"1"0,-1-1 0,2 1 0,-1 0 0,0-1 0,1 1 0,0 1 0,0-1 0,0 0 0,0 1 0,5-5 0,9-11 0,46-83 0,-62 101 0,-1 0 0,0 1 0,1-1 0,-1 0 0,0 1 0,1-1 0,-1 1 0,0-1 0,1 1 0,-1-1 0,1 1 0,-1-1 0,1 1 0,-1-1 0,1 1 0,0 0 0,-1-1 0,1 1 0,-1 0 0,1 0 0,0-1 0,-1 1 0,1 0 0,0 0 0,-1 0 0,1 0 0,0 0 0,0 0 0,-1 0 0,1 0 0,0 0 0,-1 0 0,1 0 0,0 0 0,-1 0 0,1 1 0,0-1 0,-1 0 0,1 0 0,0 1 0,1 2 0,-1-1 0,1 0 0,-1 1 0,0-1 0,0 1 0,0-1 0,0 1 0,0 0 0,0-1 0,0 5 0,4 71 0,-5-78 0,-3 320-1365,3-294-5461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27.98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25 24575,'0'-1'0,"0"0"0,1 0 0,-1-1 0,0 1 0,1 0 0,0 0 0,-1 0 0,1 0 0,-1 0 0,1 0 0,0 0 0,0 0 0,0 0 0,0 0 0,-1 0 0,1 0 0,0 0 0,0 1 0,1-1 0,-1 0 0,0 1 0,0-1 0,0 1 0,0-1 0,0 1 0,1 0 0,-1-1 0,0 1 0,0 0 0,1 0 0,-1 0 0,0 0 0,0 0 0,1 0 0,-1 0 0,0 0 0,3 1 0,47 9 0,-41-5 0,1 1 0,-1 0 0,0 0 0,-1 1 0,1 0 0,-1 0 0,0 1 0,-1 1 0,0-1 0,-1 1 0,1 1 0,-2-1 0,1 1 0,-1 0 0,7 19 0,-3-7 0,-2 0 0,-1 1 0,0-1 0,-2 1 0,-1 1 0,3 45 0,-7-60 8,-1 0-1,0-1 1,0 1-1,-1 0 1,0-1-1,-1 1 1,0-1-1,0 0 1,-1 0-1,0 0 1,0 0-1,-1-1 1,0 0-1,0 0 1,-8 8-1,2-3-193,0-1 1,-1 0-1,-1-1 0,1 0 1,-2-1-1,1 0 1,-21 8-1,3-4-6640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30.876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239 91 24575,'3'0'0,"1"-1"0,-1 1 0,0-1 0,1 0 0,-1 0 0,0 0 0,1 0 0,-1 0 0,0-1 0,0 0 0,0 1 0,0-1 0,-1 0 0,1-1 0,0 1 0,-1 0 0,0-1 0,5-4 0,-7 6 0,1-1 0,0 1 0,-1 0 0,1 0 0,0 0 0,-1-1 0,1 1 0,-1 0 0,0-1 0,0 1 0,1 0 0,-1-1 0,0 1 0,0-1 0,0 1 0,0 0 0,-1-1 0,1 1 0,0 0 0,0-1 0,-1 1 0,1 0 0,-1-1 0,1 1 0,-1 0 0,0 0 0,1 0 0,-1-1 0,0 1 0,0 0 0,0 0 0,0 0 0,0 0 0,0 0 0,0 1 0,0-1 0,0 0 0,0 0 0,-1 1 0,1-1 0,0 1 0,0-1 0,-1 1 0,1-1 0,0 1 0,-1 0 0,-1-1 0,-1 0 0,-1-1 0,0 1 0,0 0 0,1 1 0,-1-1 0,0 1 0,0-1 0,0 1 0,0 1 0,0-1 0,1 1 0,-1 0 0,0 0 0,0 0 0,1 1 0,-8 3 0,4-1 0,1 1 0,0-1 0,0 2 0,0-1 0,0 1 0,1 0 0,0 0 0,-8 13 0,-2 4 0,1 1 0,2 0 0,0 2 0,-15 46 0,18-47 0,5-12 0,0 0 0,1 1 0,1-1 0,-3 16 0,6-25 0,-1-1 0,1 1 0,0 0 0,1 0 0,-1 0 0,0 0 0,1-1 0,0 1 0,0 0 0,0 0 0,1-1 0,-1 1 0,1-1 0,0 0 0,0 1 0,0-1 0,0 0 0,1 0 0,3 4 0,2 0-57,1 1 0,0-2 1,0 1-1,1-1 0,-1-1 0,1 0 0,0 0 0,1-1 0,-1 0 0,1-1 0,0 0 1,0-1-1,0 0 0,0 0 0,0-1 0,0-1 0,0 0 0,0-1 0,1 0 1,-1 0-1,0-1 0,0-1 0,12-4 0,-4-1-6769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31.23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0 147 24575,'1'-6'0,"0"0"0,1 0 0,-1 0 0,1 0 0,1 0 0,-1 0 0,1 0 0,0 0 0,0 1 0,1 0 0,-1-1 0,1 1 0,1 1 0,-1-1 0,10-7 0,-9 6 0,1 1 0,0 0 0,1 1 0,-1-1 0,1 1 0,0 1 0,0-1 0,0 1 0,0 0 0,0 1 0,1 0 0,13-2 0,-17 4 0,-1 0 0,0 1 0,1 0 0,-1 0 0,0 0 0,1 0 0,-1 1 0,0-1 0,0 1 0,0 0 0,0-1 0,0 1 0,-1 1 0,1-1 0,-1 0 0,1 1 0,-1-1 0,0 1 0,0 0 0,0 0 0,0 0 0,0 0 0,-1 0 0,1 0 0,-1 0 0,2 6 0,1 1 0,-1 0 0,0 1 0,-1-1 0,0 1 0,0 0 0,-1-1 0,-1 14 0,-1-16 0,0 0 0,-1 0 0,0 0 0,-1 0 0,0-1 0,0 1 0,-1-1 0,1 0 0,-2 0 0,-6 9 0,-14 28 0,24-44 3,1 1 0,-1 0-1,1 0 1,0 0-1,-1 0 1,1-1 0,0 1-1,0 0 1,0 0 0,0 0-1,0 0 1,0 0-1,0 0 1,0 0 0,0-1-1,0 1 1,0 0 0,0 0-1,1 0 1,-1 0-1,0 0 1,1-1 0,-1 1-1,0 0 1,1 0 0,-1 0-1,1-1 1,0 1-1,-1 0 1,1-1 0,-1 1-1,1-1 1,0 1 0,0 0-1,-1-1 1,1 0-1,0 1 1,0-1 0,0 1-1,-1-1 1,1 0 0,1 1-1,2 0-187,0 0 1,0 0-1,0-1 0,0 1 0,0-1 1,0 0-1,8-1 0,14-4-6641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31.557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54 24575,'4'-1'0,"0"0"0,0 0 0,0-1 0,-1 0 0,1 1 0,0-1 0,-1-1 0,1 1 0,4-4 0,14-9 0,-16 12 0,0 0 0,0 1 0,1 0 0,-1 0 0,1 0 0,-1 1 0,1 0 0,-1 0 0,1 1 0,-1 0 0,1 0 0,0 0 0,-1 1 0,1 0 0,-1 0 0,9 3 0,-8-1 0,0 0 0,-1 1 0,1 0 0,-1 0 0,1 1 0,-1-1 0,-1 1 0,1 1 0,-1-1 0,0 1 0,0 0 0,0 0 0,6 12 0,1 3 0,-1 0 0,-2 0 0,0 1 0,11 41 0,-16-48 0,-1 0 0,-1 1 0,0-1 0,-1 1 0,-1-1 0,0 1 0,-1-1 0,-3 20 0,-2-19 0,-1-1 0,0 0 0,-1 0 0,0 0 0,-2-1 0,1 0 0,-2-1 0,-21 22 0,-23 12-1365,30-27-5461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37.1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24575,'1'0'0,"1"1"0,-1-1 0,1 1 0,-1 0 0,1 0 0,-1-1 0,0 1 0,1 0 0,-1 0 0,0 0 0,0 0 0,1 1 0,-1-1 0,0 0 0,0 0 0,0 1 0,-1-1 0,1 0 0,0 1 0,0-1 0,0 3 0,16 40 0,-14-34 0,18 54 0,-2 1 0,15 105 0,-2 136 0,-30-285 0,16 82-1365,-13-79-5461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37.5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0 239 24575,'5'4'0,"-1"-1"0,1 1 0,-1-1 0,1-1 0,0 1 0,6 2 0,26 18 0,-21-5 0,-1 1 0,0 0 0,-2 1 0,0 1 0,-1 0 0,-2 1 0,0 0 0,13 45 0,-21-60 0,-1-1 0,1 0 0,-1 1 0,-1-1 0,1 0 0,-1 1 0,-1-1 0,1 1 0,-1-1 0,0 0 0,0 1 0,-1-1 0,-3 10 0,3-13 0,1 0 0,-1 1 0,0-1 0,0 0 0,0 0 0,-1 0 0,1-1 0,-1 1 0,0 0 0,1-1 0,-1 0 0,0 0 0,0 0 0,-1 0 0,1 0 0,0 0 0,-1-1 0,1 0 0,-1 0 0,1 0 0,-1 0 0,0 0 0,1-1 0,-1 1 0,-4-1 0,3 0 0,1 0 0,0 0 0,-1-1 0,1 1 0,-1-1 0,1 0 0,0 0 0,-1-1 0,1 1 0,0-1 0,0 0 0,0 0 0,0-1 0,1 1 0,-1-1 0,1 1 0,-1-1 0,1 0 0,0-1 0,0 1 0,0 0 0,0-1 0,1 0 0,0 1 0,-1-1 0,1 0 0,1 0 0,-3-8 0,1 5 0,2 0 0,-1 0 0,1 0 0,0 0 0,0 0 0,1-1 0,0 1 0,1 0 0,-1 0 0,1 0 0,1 0 0,-1 0 0,1 0 0,0 0 0,1 0 0,0 0 0,5-9 0,13-14 0,2 2 0,0 0 0,43-38 0,-40 41 0,0-1 0,-2-2 0,36-50 0,-58 75 0,0 0 0,-1 0 0,1 1 0,-1-1 0,1-1 0,-1 1 0,0 0 0,0 0 0,-1 0 0,1-1 0,0 1 0,-1 0 0,0-1 0,0 1 0,0 0 0,0-1 0,-1 1 0,1 0 0,-1 0 0,-2-6 0,1 5 0,0 0 0,0 0 0,-1 1 0,0-1 0,0 1 0,0 0 0,0-1 0,0 1 0,-1 0 0,1 1 0,-1-1 0,0 1 0,-7-4 0,2 2 0,-1-1 0,0 2 0,-1 0 0,1 0 0,0 0 0,-1 2 0,0-1 0,1 1 0,-1 1 0,0 0 0,1 0 0,-16 3 0,17 0-195,0-1 0,0 1 0,1 1 0,-1 0 0,1 0 0,-9 6 0,-7 8-6631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37.9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224 1 24575,'0'5'0,"0"12"0,-5 9 0,-2 5 0,0 7 0,-3 3 0,-1 5 0,-3-1 0,0-2 0,-7-4 0,0-3 0,-3-2 0,4-2 0,0-6 0,3-3 0,0-5 0,1-5-8191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38.3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369 1 24575,'-9'3'0,"1"-1"0,0 2 0,0-1 0,0 1 0,0 1 0,0 0 0,1 0 0,0 0 0,-11 11 0,11-11 0,-132 117 0,120-103 0,0 2 0,2 0 0,0 1 0,-23 42 0,37-59 0,0 0 0,0 1 0,1 0 0,0-1 0,0 1 0,0 0 0,1 0 0,0 0 0,0 0 0,0 0 0,1 0 0,0 0 0,0 0 0,1 0 0,-1 1 0,1-1 0,1 0 0,-1-1 0,1 1 0,0 0 0,0 0 0,1-1 0,5 9 0,-2-5 0,0-1 0,1-1 0,0 1 0,1-1 0,0 0 0,0-1 0,0 0 0,1 0 0,0-1 0,0 0 0,0 0 0,1-1 0,10 3 0,2 0 0,0-1 0,1-2 0,-1 0 0,1-1 0,0-1 0,29-2 0,-35-1 0,-1 0 0,0-1 0,0-1 0,1 0 0,-1-2 0,-1 1 0,1-2 0,-1 0 0,21-12 0,-34 17 0,0 0 0,0 0 0,-1 0 0,1 0 0,0-1 0,0 1 0,-1-1 0,1 1 0,0-1 0,-1 1 0,0-1 0,1 0 0,-1 0 0,0 0 0,0 0 0,0 0 0,0 0 0,0 0 0,-1 0 0,1 0 0,0 0 0,-1-5 0,0 5 0,0-1 0,-1 0 0,0 1 0,0-1 0,0 1 0,0-1 0,0 1 0,0-1 0,-1 1 0,1 0 0,-1 0 0,0 0 0,1 0 0,-1 0 0,-5-4 0,-2-1 0,0 0 0,-1 1 0,0 0 0,0 0 0,-1 1 0,1 1 0,-19-6 0,11 5 24,0 2 0,-1 0 0,1 1 0,-32 1 0,40 2-159,-1 0 0,1 0 0,0 1 0,1 0 0,-1 1 0,0 0 0,1 0 0,-1 1 0,1 0 0,-10 7 0,4 0-6691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38.6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24575,'0'5'0,"0"7"0,0 6 0,5 1 0,2 2 0,0 3 0,-2 2 0,-1 2 0,-1 1 0,-2 2 0,-1 0 0,1 0 0,-2 0 0,1 0 0,0 0 0,-1-5-8191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10.8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125 0 24575,'-3'39'0,"-2"0"0,-1 0 0,-2-1 0,-24 67 0,2-2 0,17-44 24,2 0-1,-4 97 1,14 121-521,2-179-442,-1-69-5887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40.6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188 0 24575,'-5'5'0,"-2"13"0,-5 2 0,0 3 0,-4 9 0,2 4 0,-3 0 0,2 5 0,-2 1 0,2-1 0,-1 2 0,1-1 0,4-2 0,3-3 0,4-2 0,2-3 0,1 0 0,1-7-8191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41.2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24575,'0'5'0,"0"7"0,5 7 0,2 5 0,4 4 0,2 2 0,2-4 0,0-1 0,2-5 0,3 0 0,4 1 0,-3 2 0,1-2 0,-3 0 0,-1-4 0,-2 1 0,-5 3 0,-4-3-8191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42.0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140 86 24575,'30'-3'0,"-1"-1"0,0-2 0,1-1 0,44-16 0,-37 11 0,0 1 0,61-9 0,-81 22 0,-20 6 0,-26 11 0,-354 186 0,374-201 0,2 2 0,-1-1 0,1 1 0,-1 0 0,2 1 0,-1-1 0,-6 10 0,12-15 0,0 1 0,0 0 0,-1-1 0,2 1 0,-1 0 0,0 0 0,0-1 0,1 1 0,-1 0 0,1 0 0,-1 0 0,1 0 0,0 0 0,0 0 0,0 0 0,0 0 0,0 0 0,0 0 0,0 0 0,1-1 0,-1 1 0,1 0 0,-1 0 0,1 0 0,0 0 0,0-1 0,0 1 0,0 0 0,0 0 0,0-1 0,0 1 0,0-1 0,1 1 0,-1-1 0,1 0 0,-1 0 0,1 1 0,-1-1 0,1 0 0,2 1 0,17 10 0,1-1 0,0-1 0,1-1 0,43 12 0,-42-15 0,-1 1 0,-1 1 0,0 1 0,0 1 0,29 18 0,-45-24 0,-1-1 0,-1 1 0,1 0 0,0 1 0,-1-1 0,0 1 0,0 0 0,0 0 0,-1 0 0,0 0 0,1 1 0,-2-1 0,1 1 0,-1 0 0,0 0 0,0 0 0,-1 0 0,1 0 0,-1 0 0,-1 0 0,1 1 0,-1-1 0,0 0 0,-1 0 0,1 0 0,-1 1 0,-1-1 0,1 0 0,-1 0 0,0 0 0,0 0 0,-1-1 0,1 1 0,-1-1 0,-6 9 0,-5 1 0,0-1 0,-1 0 0,-1-1 0,0-1 0,-1 0 0,0-1 0,0-1 0,-1-1 0,-1 0 0,1-2 0,-1 0 0,-1-1 0,1-1 0,-1 0 0,0-2 0,0 0 0,0-2 0,-28 0 0,22-6-1365,6-3-5461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42.5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1 24575,'-2'176'0,"5"190"0,-2-355-151,0 0-1,1-1 0,0 1 0,0 0 1,1-1-1,1 1 0,0-1 1,5 11-1,2-5-6674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42.9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 24575,'45'-2'0,"-28"1"0,1 0 0,-1 2 0,0-1 0,31 7 0,-44-6 0,1 0 0,-1 1 0,0 0 0,1-1 0,-1 1 0,0 1 0,-1-1 0,1 1 0,0-1 0,-1 1 0,1 0 0,-1 0 0,0 1 0,0-1 0,0 1 0,0-1 0,-1 1 0,1 0 0,-1 0 0,0 0 0,0 0 0,2 9 0,-1-3 0,0 1 0,-1 0 0,0 0 0,-1 0 0,0 0 0,-1 0 0,0 0 0,-1 0 0,0 0 0,-1 0 0,0 0 0,0-1 0,-6 14 0,-4 5 0,-2 0 0,-1-1 0,-22 31 0,20-34 0,1 1 0,2 0 0,0 1 0,-10 32 0,23-57 0,0 1 0,0 0 0,0-1 0,1 1 0,-1 0 0,1-1 0,0 1 0,0 0 0,0 0 0,0-1 0,0 1 0,1 0 0,-1 0 0,1-1 0,-1 1 0,1 0 0,0-1 0,0 1 0,1-1 0,-1 1 0,0-1 0,1 0 0,1 3 0,1-2 0,-1 0 0,1 0 0,0-1 0,-1 1 0,1-1 0,1 0 0,-1 0 0,0 0 0,0-1 0,1 0 0,-1 1 0,9 0 0,1 0 0,0-1 0,0-1 0,1 0 0,-1-1 0,0 0 0,0-1 0,0 0 0,20-7 0,-14 0-455,-1 0 0,25-15 0,-20 9-6371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47.2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70 24575,'-1'-4'0,"1"0"0,0 0 0,0 0 0,1 0 0,-1 0 0,1 1 0,0-1 0,0 0 0,0 0 0,0 1 0,1-1 0,-1 0 0,3-2 0,-2 4 0,0 1 0,0-1 0,-1 1 0,1 0 0,0 0 0,0 0 0,0 0 0,0 0 0,0 1 0,1-1 0,-1 0 0,0 1 0,0 0 0,0-1 0,1 1 0,-1 0 0,0 0 0,0 0 0,0 1 0,1-1 0,-1 0 0,0 1 0,0 0 0,3 0 0,12 4 0,0 1 0,-1 0 0,0 1 0,0 1 0,-1 1 0,0 0 0,20 16 0,95 90 0,-74-62 0,170 123 0,-17-15 0,-209-161-4,2 1-40,0 0 0,0 1 0,0-1 0,-1 0 0,1 1 0,0-1 1,-1 1-1,1-1 0,-1 1 0,0 0 0,1 0 0,-1-1 0,0 1 0,0 0 0,0 0 0,0 0 1,0 0-1,-1 0 0,1 1 0,-1-1 0,1 0 0,-1 0 0,0 0 0,0 1 0,0-1 0,0 0 1,0 0-1,0 0 0,-1 1 0,0 1 0,-7 18-6782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4:02.7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 24575,'5'0'0,"7"5"0,7 2 0,5 0 0,4-2 0,2-1 0,2-2 0,0-1 0,-1-6 0,1-1 0,0-1 0,-1 1 0,0 2 0,-1 2 0,1 0 0,-1 2 0,-4 0-8191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4:03.0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24575,'20'1'0,"1"2"0,0 1 0,-1 0 0,27 11 0,2-1 0,-44-13 0,43 11 0,79 31 0,-114-38 0,-1 1 0,0 0 0,0 1 0,0 1 0,0 0 0,-1 0 0,-1 1 0,0 0 0,0 1 0,0 0 0,8 13 0,-15-18 0,0-1 0,0 1 0,-1 0 0,1 0 0,-1 0 0,0 0 0,-1 1 0,1-1 0,-1 0 0,0 1 0,0-1 0,-1 1 0,0-1 0,0 1 0,0-1 0,0 1 0,-1-1 0,0 1 0,0-1 0,-1 1 0,1-1 0,-5 8 0,2-5 0,-1 1 0,-1-1 0,1 0 0,-1-1 0,0 1 0,-1-1 0,0-1 0,0 1 0,-1-1 0,0 0 0,0-1 0,-9 5 0,-251 135-1365,242-130-5461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4:04.3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24575,'0'6'0,"5"1"0,12-1 0,14 0 0,7-2 0,1-2 0,1-1 0,-3 0 0,-1-6 0,-3-3 0,0 1 0,-2 1 0,0 2 0,-1 2 0,0 0 0,-5 2-8191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4:04.7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24575,'0'2'0,"1"-1"0,0 0 0,-1 1 0,1-1 0,0 0 0,-1 0 0,1 1 0,0-1 0,0 0 0,0 0 0,0 0 0,0 0 0,0 0 0,0 0 0,1-1 0,-1 1 0,0 0 0,0 0 0,1-1 0,-1 1 0,0-1 0,1 1 0,-1-1 0,1 0 0,-1 0 0,1 1 0,1-1 0,47 5 0,-44-4 0,81 1 0,-42-1 0,55 8 0,-84-7 0,0 2 0,0 0 0,0 1 0,-1 0 0,0 1 0,0 1 0,16 10 0,-19-10 0,-1 0 0,0 1 0,0 0 0,-1 1 0,17 18 0,-26-25 0,1-1 0,-1 1 0,1 0 0,-1 0 0,0 0 0,0 0 0,0 0 0,0 1 0,0-1 0,0 0 0,0 0 0,-1 1 0,1-1 0,-1 0 0,1 1 0,-1-1 0,0 0 0,0 1 0,0-1 0,-1 1 0,1-1 0,0 0 0,-1 1 0,0-1 0,1 0 0,-1 0 0,0 1 0,0-1 0,0 0 0,-1 0 0,1 0 0,0 0 0,-1 0 0,1-1 0,-1 1 0,0 0 0,1-1 0,-1 1 0,-2 1 0,-14 8 0,1 0 0,-2-2 0,1 0 0,-1-1 0,0 0 0,-32 7 0,-23 9 0,-90 47-1365,144-62-5461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11.1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30 24575,'0'-5'0,"5"-2"0,7 0 0,7 2 0,5 1 0,-1 2-8191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5:58.2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91 24575,'4'-1'0,"1"-1"0,0 0 0,-1 0 0,1-1 0,-1 1 0,0-1 0,1 0 0,-1 0 0,6-7 0,11-6 0,-11 10 0,0 0 0,0 1 0,1 0 0,-1 1 0,1 0 0,0 0 0,1 1 0,-1 1 0,19-2 0,-26 4 0,1 0 0,-1 0 0,0 1 0,0-1 0,0 1 0,0 0 0,0 0 0,0 1 0,0-1 0,0 1 0,-1 0 0,1 0 0,0 0 0,-1 0 0,0 1 0,1-1 0,-1 1 0,0 0 0,0 0 0,-1 0 0,1 1 0,-1-1 0,1 0 0,-1 1 0,0 0 0,0-1 0,-1 1 0,1 0 0,-1 0 0,1 4 0,4 15 0,-1 0 0,-1 0 0,-1 0 0,-2 1 0,0-1 0,-3 39 0,-29 141 0,-36 114 0,53-268-1365,7-30-5461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5:58.5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0 126 24575,'6'0'0,"1"-5"0,5-7 0,5-2 0,6-3 0,3 1 0,3-2 0,2 2 0,0 4 0,1 4 0,-1 3 0,1 3 0,-1 1 0,0 1 0,-5 1-8191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5:58.9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132 0 24575,'1'0'0,"-1"1"0,1-1 0,0 0 0,0 1 0,-1-1 0,1 0 0,0 1 0,0-1 0,-1 1 0,1-1 0,-1 1 0,1-1 0,0 1 0,-1 0 0,1-1 0,-1 1 0,1 0 0,-1-1 0,0 1 0,1 0 0,-1 0 0,0 0 0,1-1 0,-1 1 0,0 0 0,0 0 0,0 0 0,0-1 0,0 1 0,0 0 0,0 0 0,0 0 0,0 0 0,0-1 0,0 1 0,-1 1 0,-5 34 0,-3-14 0,0 0 0,-1-1 0,-18 27 0,16-28 0,0 0 0,2 1 0,0 0 0,-7 24 0,11-20 0,1 1 0,1-1 0,1 1 0,1 0 0,1 0 0,1 0 0,2 0 0,8 46 0,-8-68 0,0 1 0,0-1 0,0-1 0,0 1 0,0 0 0,1 0 0,0-1 0,-1 0 0,1 1 0,1-1 0,-1 0 0,0-1 0,1 1 0,-1 0 0,1-1 0,0 0 0,0 0 0,0 0 0,0 0 0,0-1 0,0 0 0,1 0 0,-1 0 0,0 0 0,1 0 0,-1-1 0,1 0 0,-1 0 0,0 0 0,8-2 0,-7 2 0,-1 0 0,0-1 0,1 0 0,-1 0 0,0 0 0,0 0 0,0 0 0,0-1 0,0 0 0,0 0 0,0 0 0,-1 0 0,1-1 0,-1 0 0,1 1 0,-1-1 0,0 0 0,0-1 0,0 1 0,-1 0 0,1-1 0,-1 1 0,0-1 0,0 0 0,0 0 0,0 0 0,-1 0 0,1 0 0,-1 0 0,0-1 0,0-7 0,0 9-28,-1-1-1,0 1 1,0-1-1,-1 1 1,1-1 0,-1 0-1,0 1 1,0-1-1,0 1 1,0 0-1,-1-1 1,1 1-1,-1 0 1,0 0 0,0 0-1,0 0 1,0 0-1,0 0 1,-1 1-1,1-1 1,-1 1-1,0 0 1,1-1 0,-1 1-1,0 0 1,-1 1-1,1-1 1,0 1-1,0-1 1,-1 1-1,1 0 1,-1 0 0,1 0-1,-1 1 1,1-1-1,-1 1 1,1 0-1,-1 0 1,0 0-1,1 0 1,-1 1 0,1 0-1,-1-1 1,1 1-1,-1 0 1,1 1-1,-5 1 1,-19 10-6798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6:51.5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0 118 24575,'11'0'0,"2"1"0,0 0 0,1-1 0,-1-1 0,0 0 0,0-1 0,0 0 0,0-1 0,0-1 0,0 0 0,-1 0 0,1-2 0,14-7 0,-16 6 0,6-4 0,-1 1 0,28-11 0,-17 4 0,-25 8 0,-18 4 0,6 5 0,0 1 0,0-1 0,0 2 0,0-1 0,0 1 0,0 1 0,1 0 0,-1 0 0,1 1 0,0 0 0,0 0 0,0 1 0,1 1 0,0-1 0,0 1 0,0 1 0,-9 9 0,6-5 0,1 1 0,0 0 0,0 0 0,1 1 0,1 0 0,0 1 0,1 0 0,1 0 0,0 0 0,-6 24 0,11-36 0,1 0 0,-1 1 0,1-1 0,-1 1 0,1 0 0,0-1 0,0 1 0,0-1 0,1 1 0,-1-1 0,1 1 0,-1-1 0,1 1 0,0-1 0,0 1 0,0-1 0,0 0 0,0 0 0,0 1 0,1-1 0,1 2 0,1 0 0,0-1 0,-1 0 0,1 0 0,0-1 0,0 1 0,1-1 0,-1 0 0,0 0 0,1 0 0,7 2 0,7 0 0,0-1 0,0 0 0,1-1 0,26-1 0,-6-3 0,-22 1 0,1 0 0,-1 2 0,0 0 0,21 4 0,-34-4 0,1 1 0,-1-1 0,0 1 0,1 0 0,-1 1 0,0 0 0,0-1 0,0 1 0,-1 1 0,1-1 0,-1 1 0,0 0 0,0 0 0,0 0 0,0 0 0,-1 1 0,5 7 0,-4-6 0,0 1 0,-1-1 0,0 0 0,0 1 0,0 0 0,-1-1 0,0 1 0,0 0 0,-1 0 0,0 0 0,1 13 0,-3-16 0,0 0 0,0 0 0,0 0 0,-1 0 0,1 0 0,-1 0 0,0-1 0,0 1 0,0-1 0,0 1 0,-1-1 0,1 0 0,-1 0 0,0 0 0,0 0 0,0-1 0,0 1 0,0-1 0,-1 0 0,1 0 0,-1 0 0,-6 3 0,-8 2 0,0 0 0,0 0 0,-1-2 0,0 0 0,0-2 0,-31 3 0,10-4 0,0-1 0,-51-7 0,86 5-151,-1 0-1,0 0 0,1 0 0,-1-1 1,1 0-1,0 0 0,0 0 1,-6-4-1,-7-7-6674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6:51.9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270 1 24575,'-1'5'0,"-1"0"0,-1 0 0,1 0 0,-1 0 0,0-1 0,0 1 0,0-1 0,-1 1 0,1-1 0,-9 6 0,-1 5 0,-62 70 0,37-45 0,-32 46 0,66-80 0,0 0 0,0 1 0,0-1 0,1 1 0,0-1 0,0 1 0,1 0 0,0 0 0,0 1 0,1-1 0,0 0 0,0 0 0,0 1 0,1-1 0,0 1 0,3 13 0,-2-16 0,1 1 0,0-1 0,0 0 0,0 1 0,1-1 0,0-1 0,0 1 0,0 0 0,0-1 0,1 1 0,0-1 0,0 0 0,0 0 0,0-1 0,1 1 0,-1-1 0,1 0 0,0 0 0,0 0 0,0-1 0,1 0 0,8 3 0,-6-2 0,1-1 0,-1-1 0,0 1 0,1-2 0,-1 1 0,1-1 0,0 0 0,-1-1 0,1 1 0,-1-2 0,17-4 0,-20 5 0,0-1 0,0 0 0,-1 0 0,1 0 0,-1-1 0,1 1 0,-1-1 0,0 0 0,0 0 0,0-1 0,0 1 0,-1-1 0,1 0 0,-1 0 0,0 0 0,0-1 0,-1 1 0,1 0 0,-1-1 0,0 0 0,2-5 0,-3 8 0,-1-1 0,1 1 0,-1 0 0,0-1 0,1 1 0,-1-1 0,0 1 0,0 0 0,-1-1 0,1 1 0,0-1 0,-1 1 0,1 0 0,-1-1 0,0 1 0,0 0 0,0-1 0,0 1 0,0 0 0,-2-2 0,0 1 0,0-1 0,0 1 0,-1 1 0,1-1 0,0 0 0,-1 1 0,0 0 0,1 0 0,-1 0 0,-7-2 0,1 0 0,0 2 0,0-1 0,0 2 0,-1-1 0,1 1 0,0 1 0,-1-1 0,-18 4 0,25-3-80,0 1 0,0 0-1,0 0 1,0 0 0,0 1-1,1-1 1,-1 1 0,0 0-1,1 0 1,-1 0 0,1 0 0,0 1-1,0-1 1,0 1 0,0 0-1,-5 6 1,-2 9-6746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02.3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 76 24575,'0'-3'0,"-4"-40"0,4 41 0,0 1 0,-1-1 0,0 0 0,1 1 0,-1-1 0,0 1 0,0-1 0,0 1 0,0-1 0,0 1 0,0 0 0,0-1 0,0 1 0,0 0 0,-1 0 0,1 0 0,-1 0 0,1 0 0,-1 0 0,1 0 0,-4-1 0,33 8 0,0-1 0,1-2 0,-1-1 0,0-1 0,32-4 0,77 5 0,-134-2 0,0 1 0,-1-1 0,1 1 0,0-1 0,0 1 0,-1 0 0,1 0 0,-1 0 0,1 0 0,-1 1 0,1-1 0,-1 1 0,0-1 0,0 1 0,0 0 0,0 0 0,0 0 0,0 0 0,2 4 0,-1-1 0,-1-1 0,1 2 0,-1-1 0,0 0 0,-1 0 0,1 1 0,-1-1 0,0 1 0,0 6 0,0 10 0,-2-1 0,0 1 0,-1-1 0,-6 23 0,-70 383 0,72-381-682,-2 91-1,9-110-6143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02.6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94 24575,'5'0'0,"7"0"0,1-5 0,5-2 0,3 0 0,-1-3 0,0-1 0,3 2 0,3-3 0,1 1 0,2 2 0,1 3 0,1 2 0,0 2 0,0 1 0,0 1 0,-6 0-8191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02.9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35 36 24575,'2'-1'0,"1"1"0,-1-1 0,0 0 0,1 0 0,-1 0 0,0 0 0,0 0 0,0-1 0,1 1 0,-1-1 0,-1 1 0,1-1 0,2-2 0,20-12 0,-23 16 0,0 0 0,0 0 0,0 0 0,0 0 0,0 0 0,-1 0 0,1 1 0,0-1 0,0 0 0,0 1 0,0-1 0,-1 0 0,1 1 0,0-1 0,0 1 0,-1-1 0,1 1 0,0 0 0,-1-1 0,1 1 0,0 0 0,-1-1 0,1 1 0,-1 0 0,1 0 0,-1-1 0,0 1 0,1 0 0,-1 0 0,0 0 0,1 1 0,1 4 0,-1 0 0,1 0 0,-1 0 0,-1 0 0,1 0 0,-1 0 0,0 0 0,0 0 0,-1 0 0,1 1 0,-1-1 0,-2 6 0,-26 79 0,20-65 0,-10 29 0,-25 84 0,39-120 0,2-1 0,1 1 0,0 0 0,1 0 0,3 33 0,-2-48 0,1 0 0,-1 0 0,1 0 0,0 0 0,1-1 0,-1 1 0,1 0 0,-1 0 0,1-1 0,0 1 0,1-1 0,-1 1 0,1-1 0,-1 0 0,1 0 0,0 0 0,0-1 0,0 1 0,0-1 0,1 1 0,-1-1 0,1 0 0,-1 0 0,1-1 0,0 1 0,0-1 0,0 0 0,0 0 0,0 0 0,0 0 0,0-1 0,0 1 0,0-1 0,0 0 0,0 0 0,0-1 0,4 0 0,-1 0 0,0 0 0,-1 0 0,1 0 0,0-1 0,-1 0 0,1 0 0,-1-1 0,0 0 0,0 0 0,0 0 0,0-1 0,-1 0 0,1 0 0,-1 0 0,0-1 0,0 1 0,-1-1 0,1-1 0,-1 1 0,0-1 0,6-10 0,-9 14 3,0 0 0,0-1-1,0 1 1,0 0 0,0-1-1,0 1 1,-1-1 0,1 1-1,-1-1 1,1 1 0,-1-1-1,0 1 1,0-1-1,0 1 1,-1-1 0,1 0-1,-1 1 1,1 0 0,-1-1-1,0 1 1,0-1 0,0 1-1,0 0 1,0-1 0,0 1-1,-1 0 1,1 0 0,-1 0-1,0 0 1,1 0 0,-1 1-1,0-1 1,0 0 0,0 1-1,0-1 1,0 1 0,-1 0-1,1 0 1,0 0 0,-1 0-1,1 0 1,-1 0 0,1 1-1,-5-1 1,-2-1-127,0 1 0,0 0 1,0 1-1,0 0 0,0 1 0,0 0 1,0 0-1,0 1 0,0 0 0,0 0 1,-13 6-1,-3 6-6702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16.4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157 118 24575,'7'-7'0,"0"-1"0,0 0 0,1 1 0,0 0 0,1 1 0,-1-1 0,1 2 0,18-10 0,9-1 0,-17 7 0,1 1 0,23-7 0,-57 26 0,0 0 0,0 2 0,-17 18 0,14-13 0,1 0 0,0 1 0,1 1 0,2 0 0,0 1 0,1 1 0,1 0 0,0 0 0,-8 31 0,19-51 0,-1 1 0,1-1 0,0 0 0,0 0 0,0 0 0,1 1 0,-1-1 0,0 0 0,1 0 0,-1 0 0,1 1 0,0-1 0,0 0 0,0 0 0,0 0 0,0 0 0,0-1 0,0 1 0,1 0 0,-1 0 0,1-1 0,-1 1 0,1-1 0,0 1 0,-1-1 0,1 0 0,0 1 0,0-1 0,0 0 0,0 0 0,0-1 0,4 2 0,10 4 0,-1-2 0,1 1 0,26 2 0,-13-2 0,-16-2 0,-1 2 0,0-1 0,0 1 0,-1 1 0,1 0 0,-1 1 0,0 0 0,-1 0 0,1 1 0,12 13 0,-16-14 0,0 1 0,-1-1 0,0 1 0,0 0 0,0 0 0,-1 1 0,0 0 0,-1 0 0,0 0 0,-1 0 0,1 1 0,-2-1 0,1 1 0,0 10 0,-3-15 0,0-1 0,-1 0 0,0 0 0,0 0 0,0 0 0,0 0 0,-1 0 0,1 0 0,-1-1 0,0 1 0,0 0 0,0-1 0,-1 1 0,1-1 0,-1 0 0,0 0 0,0 0 0,0 0 0,0 0 0,0-1 0,-1 0 0,1 1 0,-1-1 0,-6 3 0,-4 1 0,1 0 0,-1 0 0,0-1 0,-1-1 0,-24 4 0,-6-3 0,-1-2 0,1-2 0,-73-8 0,114 6-54,0 1-1,0-1 0,0 1 1,0-1-1,0-1 1,1 1-1,-1 0 0,0-1 1,0 0-1,1 0 1,-1 0-1,1 0 0,0 0 1,0-1-1,-1 0 0,2 1 1,-1-1-1,0 0 1,0 0-1,1-1 0,0 1 1,0-1-1,0 1 1,-3-8-1,-2-11-6771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16.8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253 0 24575,'-6'1'0,"0"0"0,-1 0 0,1 0 0,0 1 0,0 0 0,0 1 0,0-1 0,0 1 0,1 0 0,-1 0 0,1 1 0,0 0 0,0 0 0,0 0 0,-8 9 0,-3 5 0,1 1 0,-24 36 0,26-34 0,1 1 0,1 0 0,1 0 0,-13 43 0,19-51 0,1 1 0,0-1 0,1 1 0,0 0 0,2 0 0,0 0 0,0 0 0,2 0 0,2 17 0,-2-26 0,1 1 0,-1 0 0,1-1 0,0 1 0,1-1 0,-1 0 0,1 0 0,0-1 0,1 1 0,-1-1 0,1 0 0,0 0 0,1 0 0,-1-1 0,1 1 0,0-2 0,0 1 0,0 0 0,0-1 0,13 4 0,-10-4 0,-1 0 0,1 0 0,0-1 0,0-1 0,0 1 0,0-2 0,0 1 0,0-1 0,0 0 0,0-1 0,0 0 0,0 0 0,0-1 0,-1-1 0,17-5 0,-23 7 0,1 0 0,0-1 0,-1 1 0,1-1 0,-1 0 0,0 1 0,1-1 0,-1 0 0,0 0 0,0-1 0,0 1 0,-1 0 0,1-1 0,0 1 0,-1-1 0,1 1 0,-1-1 0,0 0 0,0 0 0,0 1 0,0-4 0,0 1 0,-1 1 0,0-1 0,0 0 0,-1 1 0,1-1 0,-1 1 0,0-1 0,0 1 0,0-1 0,-1 1 0,0 0 0,-3-7 0,2 5 0,0 0 0,-1 0 0,0 0 0,0 1 0,0 0 0,-1 0 0,1 0 0,-1 0 0,0 1 0,-1-1 0,1 1 0,-1 1 0,0-1 0,0 1 0,0 0 0,0 0 0,0 1 0,-11-3 0,14 5 4,1 0 1,-1 0-1,0 0 0,0 1 0,1 0 0,-1-1 0,0 1 0,1 0 1,-1 0-1,1 0 0,-1 0 0,1 1 0,0-1 0,-1 1 0,1-1 1,0 1-1,0 0 0,0 0 0,0 0 0,0 0 0,1 0 1,-3 3-1,-3 6-220,0 0 0,1 1 0,-6 15 0,7-17-381,-8 20-6229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11.4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93 8 24575,'1'0'0,"-1"0"0,0 0 0,0 0 0,0 0 0,1 0 0,-1 0 0,0 0 0,0 1 0,1-1 0,-1 0 0,0 0 0,0 0 0,0 0 0,1 0 0,-1 0 0,0 0 0,0 0 0,1 0 0,-1 0 0,0 0 0,0 0 0,1 0 0,-1 0 0,0 0 0,0-1 0,0 1 0,1 0 0,-1 0 0,0 0 0,0 0 0,0 0 0,1 0 0,-1-1 0,0 1 0,0 0 0,0 0 0,0 0 0,1 0 0,-1-1 0,0 1 0,0 0 0,0 0 0,0-1 0,0 1 0,0 0 0,0 0 0,0 0 0,0-1 0,0 1 0,0 0 0,0 0 0,0-1 0,0 1 0,0 0 0,0 0 0,0-1 0,0 1 0,0 0 0,0 0 0,0 0 0,0-1 0,10 20 0,-4 9 0,-1 0 0,-2 1 0,0-1 0,-4 47 0,-17 119 0,8-116 0,-21 137 0,-4 52 0,34-252 0,1 10 0,-1-23 0,-1-15 0,-3-28 0,-19-267 0,24 285 0,-1-6 0,1 1 0,2-1 0,1 0 0,10-41 0,-12 64 0,1-1 0,0 1 0,1 0 0,-1 0 0,1 0 0,0 0 0,1 1 0,-1-1 0,1 1 0,0 0 0,1 0 0,-1 0 0,1 0 0,0 1 0,0 0 0,0 0 0,1 0 0,-1 1 0,1 0 0,0 0 0,0 0 0,0 1 0,0 0 0,1 0 0,7-1 0,-10 2 0,0 0 0,1 1 0,-1 0 0,0 0 0,0 0 0,0 0 0,1 1 0,-1-1 0,0 1 0,0 0 0,0 1 0,0-1 0,0 1 0,0 0 0,0-1 0,6 6 0,-4-2 0,-1 0 0,1 0 0,-1 0 0,0 1 0,0 0 0,-1 0 0,0 0 0,7 13 0,-3-1 0,-1 0 0,-1 0 0,0 0 0,-2 0 0,0 1 0,3 34 0,-6-18 0,-1 1 0,-2 0 0,-1-1 0,-2 0 0,-1 1 0,-20 58 0,20-72-136,0 0-1,1 1 1,1 0-1,1-1 1,1 1-1,2 0 1,0 0-1,1 0 0,8 43 1,-2-47-6690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17.1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24575,'1'3'0,"-1"1"0,1-1 0,0 1 0,0-1 0,0 0 0,0 1 0,1-1 0,-1 0 0,1 0 0,0 0 0,0 0 0,0 0 0,0 0 0,1 0 0,-1-1 0,1 1 0,4 3 0,58 37 0,-43-30 0,32 24 0,-2 1 0,71 69 0,-120-105-50,0 1-1,0-1 1,0 1-1,-1-1 0,1 1 1,-1 0-1,0 0 1,0 0-1,0 1 1,0-1-1,0 0 0,-1 1 1,0-1-1,1 1 1,-1-1-1,-1 1 1,1 0-1,0-1 0,-1 1 1,0 0-1,0-1 1,0 1-1,0 0 1,0 0-1,-1-1 1,-2 8-1,-7 7-6775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17.9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112 159 24575,'7'2'0,"0"0"0,0 0 0,0 1 0,-1 0 0,1 0 0,-1 1 0,0 0 0,0 0 0,0 0 0,6 7 0,-6-6 0,31 22 0,-1 1 0,-1 3 0,-2 0 0,58 72 0,-89-100 0,1 1 0,-1 0 0,0-1 0,0 1 0,0 0 0,0 0 0,-1 0 0,1 0 0,-1 0 0,0 0 0,0 1 0,-1-1 0,1 0 0,-1 0 0,0 1 0,-1 7 0,0-8 0,0-1 0,-1 1 0,1-1 0,-1 0 0,1 0 0,-1 0 0,0 0 0,-1 0 0,1 0 0,0 0 0,-1-1 0,1 1 0,-1-1 0,0 0 0,0 0 0,-4 3 0,-5 1 0,-1 0 0,0-1 0,-1 0 0,1-1 0,-1 0 0,0-1 0,0-1 0,-25 1 0,11-2 0,-1-1 0,-47-7 0,67 6 0,0 0 0,1-1 0,-1 0 0,0-1 0,1 0 0,0 0 0,0-1 0,0 0 0,0 0 0,0-1 0,1 0 0,-12-11 0,18 15 0,-1-1 0,1 0 0,0 0 0,0 0 0,0 0 0,1 0 0,-1 1 0,0-2 0,1 1 0,-1 0 0,1 0 0,0 0 0,0 0 0,0 0 0,0 0 0,0 0 0,0 0 0,0 0 0,1 0 0,-1 0 0,1 0 0,-1 0 0,1 0 0,0 0 0,0 0 0,0 0 0,0 0 0,0 0 0,0 1 0,0-1 0,1 0 0,-1 1 0,4-3 0,5-7 0,0 1 0,1 0 0,18-12 0,-27 21 0,157-98 0,-110 72 0,-1-3 0,53-42 0,-98 70 0,0 0 0,-1-1 0,1 1 0,0-1 0,-1 1 0,0-1 0,0 0 0,1 1 0,-2-1 0,1 0 0,0-1 0,-1 1 0,1 0 0,-1 0 0,0-1 0,0 1 0,0-1 0,-1 1 0,1 0 0,0-5 0,-2 4 0,0 1 0,0-1 0,0 1 0,0-1 0,-1 1 0,1 0 0,-1 0 0,0 0 0,0 0 0,0 0 0,0 0 0,0 0 0,-1 0 0,1 1 0,-1 0 0,-4-4 0,-4-2 0,0 1 0,-1 0 0,0 1 0,0 0 0,0 1 0,-1 0 0,0 1 0,0 1 0,-18-4 0,15 5 0,-1 1 0,1 0 0,0 1 0,-1 1 0,1 1 0,0 0 0,0 1 0,0 0 0,-20 8 0,30-9 0,0 1 0,0 0 0,0 0 0,0 0 0,1 1 0,-1 0 0,1 0 0,0 1 0,0-1 0,0 1 0,1 0 0,0 0 0,0 1 0,0-1 0,0 1 0,1 0 0,0 0 0,0 0 0,1 0 0,0 1 0,0-1 0,0 1 0,1-1 0,-2 14 0,2-7-195,0 0 0,0 1 0,2-1 0,0 1 0,0-1 0,6 23 0,0-16-6631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18.2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80 1 24575,'1'0'0,"0"0"0,0 1 0,1-1 0,-1 0 0,0 1 0,0-1 0,0 0 0,0 1 0,0-1 0,0 1 0,0 0 0,0-1 0,0 1 0,0 0 0,-1 0 0,1 0 0,0-1 0,0 1 0,-1 0 0,1 0 0,-1 0 0,1 0 0,0 0 0,-1 0 0,0 0 0,1 1 0,-1-1 0,0 0 0,1 0 0,-1 0 0,0 0 0,0 0 0,0 0 0,0 1 0,0-1 0,0 0 0,-1 0 0,1 0 0,0 0 0,0 0 0,-1 1 0,0 0 0,-14 47 0,-16 0 0,23-40 0,2 1 0,-1 0 0,1 0 0,1 0 0,0 1 0,0 0 0,1 0 0,-4 16 0,8-24 0,0-1 0,0 1 0,0-1 0,0 1 0,0-1 0,0 1 0,1 0 0,-1-1 0,1 1 0,0-1 0,0 0 0,0 1 0,0-1 0,0 0 0,0 1 0,1-1 0,-1 0 0,1 0 0,3 3 0,-1-1 0,1 0 0,-1-1 0,1 0 0,0 0 0,0 0 0,0-1 0,0 1 0,10 2 0,1-1 0,0-1 0,0 0 0,1-1 0,-1 0 0,23-2 0,-31 0 0,1-1 0,-1 1 0,0-2 0,0 1 0,0-1 0,0-1 0,0 1 0,0-1 0,0 0 0,-1-1 0,1 0 0,-1 0 0,8-7 0,-11 7 0,1-1 0,0 0 0,-1 0 0,0-1 0,0 1 0,-1-1 0,0 0 0,0 0 0,0 0 0,0 0 0,-1-1 0,0 1 0,-1-1 0,1 1 0,-1-1 0,0-10 0,0 8 0,-1 0 0,0 0 0,-1 0 0,0 0 0,0 0 0,-1 0 0,0 0 0,-1 1 0,0-1 0,0 1 0,-9-15 0,9 17 0,0 1 0,-1 1 0,0-1 0,1 1 0,-1-1 0,-1 1 0,1 0 0,-1 0 0,0 1 0,1 0 0,-2-1 0,1 2 0,0-1 0,0 0 0,-1 1 0,0 0 0,1 1 0,-1-1 0,-8 0 0,8 2-76,0 0 1,0 1-1,-1 0 0,1 0 0,0 1 0,0-1 0,0 1 0,0 1 1,1-1-1,-1 1 0,0 0 0,1 0 0,0 1 0,0-1 1,0 1-1,0 0 0,-5 7 0,-10 6-6750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1.8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24575,'0'4'0,"1"-1"0,-1 1 0,1 0 0,0 0 0,0 0 0,1-1 0,-1 1 0,1 0 0,-1-1 0,1 0 0,0 1 0,5 4 0,35 38 0,-15-19 0,43 49 0,-41-47 0,-1 2 0,-2 0 0,28 44 0,55 98-1365,-98-155-5461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2.3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58 234 24575,'5'2'0,"-1"1"0,1-1 0,-1 1 0,0 0 0,0 0 0,0 0 0,0 1 0,-1-1 0,1 1 0,-1 0 0,5 8 0,5 3 0,31 28 0,-20-20 0,0 0 0,27 37 0,-47-55 0,0 1 0,0 0 0,0 0 0,-1 1 0,1-1 0,-1 1 0,-1-1 0,0 1 0,0 0 0,0 0 0,0 0 0,-1 0 0,-1 1 0,1-1 0,-1 0 0,-1 10 0,1-14 0,-1 0 0,0 0 0,0 0 0,0 0 0,0-1 0,-1 1 0,1 0 0,0-1 0,-1 1 0,0-1 0,0 0 0,0 1 0,0-1 0,0 0 0,0 0 0,0 0 0,-1-1 0,-3 3 0,1-1 0,-1 0 0,0-1 0,0 1 0,-1-1 0,1 0 0,0-1 0,-1 0 0,-7 1 0,3-1 0,0-1 0,0 0 0,0-1 0,1 0 0,-1 0 0,0-1 0,1-1 0,-1 1 0,1-2 0,-11-4 0,15 5 0,1-1 0,-1 0 0,1 1 0,0-2 0,0 1 0,0-1 0,1 1 0,-1-1 0,1-1 0,0 1 0,1 0 0,-1-1 0,1 0 0,0 0 0,-3-10 0,5 12 0,0-1 0,0 0 0,0 1 0,1-1 0,-1 0 0,1 1 0,1-1 0,-1 0 0,0 1 0,1-1 0,0 0 0,0 1 0,1-1 0,-1 1 0,1 0 0,0-1 0,0 1 0,1 0 0,-1 0 0,1 0 0,-1 1 0,7-7 0,13-10 0,1 1 0,0 1 0,1 1 0,2 1 0,29-15 0,-15 9 0,40-29 0,-77 49 0,0 0 0,0 0 0,-1 0 0,1-1 0,0 1 0,-1-1 0,0 0 0,1 1 0,-1-1 0,0 0 0,0-1 0,-1 1 0,1 0 0,-1 0 0,0-1 0,1 1 0,-2 0 0,1-1 0,0 1 0,-1-1 0,1 0 0,-1 1 0,0-1 0,0 1 0,0-1 0,-1 1 0,1-1 0,-1 0 0,-1-3 0,-1 2 0,1-1 0,-1 0 0,-1 1 0,1 0 0,-1 0 0,0 0 0,0 0 0,0 0 0,-1 1 0,1 0 0,-1 0 0,0 0 0,-1 1 0,1-1 0,-11-4 0,9 5 0,-10-5 0,-1 0 0,0 0 0,-1 2 0,0 0 0,-20-3 0,36 9 0,-1-1 0,1 1 0,0 0 0,-1 0 0,1 0 0,0 0 0,0 0 0,-1 1 0,1-1 0,0 1 0,0 0 0,0 0 0,0 0 0,0 0 0,0 1 0,0-1 0,0 1 0,0 0 0,1 0 0,-1 0 0,1 0 0,-1 0 0,1 1 0,0-1 0,0 1 0,0-1 0,0 1 0,0 0 0,1 0 0,-1 0 0,1 0 0,0 0 0,0 0 0,0 0 0,0 0 0,0 0 0,0 6 0,-1 10-341,0 0 0,2 1-1,1 19 1,0-10-6485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2.8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49 147 24575,'0'0'0,"0"0"0,1 0 0,-1 0 0,0 0 0,1 0 0,-1 0 0,0 0 0,0 0 0,1 0 0,-1 0 0,0 0 0,1 1 0,-1-1 0,0 0 0,0 0 0,1 0 0,-1 0 0,0 0 0,0 1 0,1-1 0,-1 0 0,0 0 0,0 0 0,0 1 0,1-1 0,-1 0 0,0 0 0,0 1 0,0-1 0,0 0 0,0 0 0,1 1 0,-1-1 0,0 0 0,0 0 0,0 1 0,0-1 0,0 1 0,-5 14 0,-18 19 0,20-30 0,0-1 0,1 1 0,-1 0 0,1 0 0,-1 0 0,1 0 0,0 0 0,1 0 0,-1 0 0,1 1 0,0-1 0,0 1 0,0-1 0,0 1 0,1-1 0,0 1 0,0-1 0,0 1 0,1 5 0,1-7 0,-1 1 0,1-1 0,-1 1 0,1-1 0,0 0 0,0 0 0,1 0 0,-1 0 0,1 0 0,-1 0 0,1-1 0,0 1 0,0-1 0,0 0 0,0 0 0,1 0 0,-1 0 0,1-1 0,-1 1 0,1-1 0,-1 0 0,6 1 0,3 2 0,1-1 0,0 0 0,1-1 0,-1-1 0,0 0 0,0 0 0,1-2 0,-1 1 0,0-2 0,0 0 0,26-7 0,-33 7 0,0-1 0,0 1 0,1-1 0,-2-1 0,1 1 0,0-1 0,-1 0 0,1 0 0,-1-1 0,0 0 0,-1 0 0,1 0 0,-1 0 0,0-1 0,0 1 0,-1-1 0,0 0 0,0 0 0,0 0 0,0-1 0,-1 1 0,0-1 0,-1 1 0,2-14 0,-1 5 0,-1-1 0,-1 1 0,0-1 0,-1 1 0,-5-30 0,5 41 0,0-1 0,0 0 0,-1 0 0,1 0 0,-1 1 0,0-1 0,-1 1 0,1 0 0,-1-1 0,1 1 0,-1 0 0,0 1 0,-1-1 0,1 0 0,-1 1 0,0 0 0,1 0 0,-1 0 0,-1 0 0,1 0 0,0 1 0,-7-2 0,11 3 0,-1 1 0,0-1 0,0 1 0,0-1 0,0 1 0,0 0 0,0-1 0,0 1 0,0 0 0,0 0 0,0 0 0,0 0 0,0 0 0,0 0 0,0 0 0,0 0 0,0 0 0,0 0 0,0 1 0,0-1 0,1 0 0,-1 1 0,0-1 0,0 0 0,0 1 0,0-1 0,0 1 0,1 0 0,-1-1 0,-1 2 0,2-1 0,-1 1 0,1 0 0,0-1 0,0 1 0,0 0 0,0-1 0,0 1 0,0 0 0,0 0 0,0-1 0,1 1 0,-1 0 0,1-1 0,-1 1 0,2 2 0,31 57 0,-18-43 0,1-1 0,0 0 0,1-2 0,1 0 0,1-1 0,0 0 0,37 19 0,-32-20 0,-1 1 0,0 1 0,-2 2 0,0 0 0,28 29 0,-41-36 0,0 0 0,-1 0 0,0 1 0,-1 0 0,0 1 0,-1-1 0,0 1 0,-1 0 0,6 24 0,-9-30 0,0 0 0,-1 0 0,1 0 0,-1 0 0,0 0 0,-1 0 0,0 0 0,1 0 0,-2 0 0,1-1 0,-1 1 0,0 0 0,0-1 0,0 1 0,-1-1 0,0 0 0,0 0 0,0 0 0,-1 0 0,0 0 0,0-1 0,0 1 0,-6 4 0,-8 4 0,-1-1 0,0-1 0,-1-1 0,0 0 0,-1-1 0,0-2 0,-31 8 0,-7-1 0,-93 8 0,136-20-102,-1 0-38,-1 1-1,1-2 1,-1-1 0,1 0-1,-1-1 1,1 0 0,0-2-1,-24-6 1,12-5-6686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4.4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303 1 24575,'0'5'0,"-11"2"0,-2 5 0,-5 5 0,-5 5 0,2 5 0,-1 2 0,3 1 0,1 2 0,2-1 0,-1 1 0,2 0 0,-1-6 0,2-2 0,-2 0 0,-3 1 0,-4 2 0,2-4-8191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5.1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392 0 24575,'-21'14'0,"-39"33"0,15-1 0,2 1 0,2 2 0,2 2 0,-59 103 0,90-142 0,1 0 0,1 1 0,0-1 0,1 1 0,-5 18 0,9-28 0,1-1 0,-1 1 0,1-1 0,0 1 0,0 0 0,0-1 0,0 1 0,0-1 0,0 1 0,1 0 0,-1-1 0,1 1 0,0-1 0,-1 1 0,1-1 0,0 0 0,1 1 0,-1-1 0,0 0 0,1 0 0,-1 1 0,1-1 0,0 0 0,0-1 0,0 1 0,0 0 0,0-1 0,0 1 0,0-1 0,0 1 0,1-1 0,-1 0 0,0 0 0,1 0 0,3 1 0,4 1 6,1 0 1,-1-1-1,1 0 0,0-1 0,-1 0 1,1-1-1,0 0 0,0 0 0,19-4 0,2-4-206,57-20 0,-39 11-827,-30 11-5799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5.4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1 24575,'0'5'0,"0"7"0,0 6 0,0 6 0,-5 4 0,-2 3 0,1 0 0,0 1 0,3 0 0,0 0 0,2-1 0,1 0 0,0 0 0,10-5 0,5-8-8191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5.8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93 24575,'11'-11'0,"1"1"0,0 0 0,0 1 0,1 1 0,25-13 0,-30 17 0,1 0 0,0 1 0,0 0 0,0 1 0,0-1 0,0 2 0,0-1 0,1 1 0,-1 1 0,15 0 0,-20 1 0,0 0 0,0 0 0,0 0 0,0 0 0,0 1 0,0 0 0,-1 0 0,1 0 0,0 0 0,-1 0 0,1 1 0,-1-1 0,0 1 0,0 0 0,0 0 0,-1 0 0,1 1 0,0-1 0,-1 1 0,0-1 0,0 1 0,0 0 0,-1 0 0,1 0 0,-1 0 0,0 0 0,1 6 0,0-1 0,0 1 0,-1-1 0,-1 0 0,1 1 0,-2-1 0,1 0 0,-1 0 0,-1 1 0,1-1 0,-2 0 0,-3 12 0,-4-4 0,0 1 0,-1-2 0,0 1 0,-1-2 0,-1 1 0,-1-2 0,0 0 0,-1 0 0,-26 18 0,22-18 0,0 2 0,1 0 0,1 1 0,1 1 0,0 0 0,-16 26 0,30-42 0,0 1 0,1-1 0,-1 0 0,1 1 0,-1-1 0,1 1 0,0 0 0,0-1 0,0 1 0,1 0 0,-1-1 0,1 1 0,-1 0 0,1 0 0,0 0 0,0 0 0,0 0 0,0-1 0,1 1 0,-1 0 0,1 0 0,0-1 0,0 1 0,0 0 0,0-1 0,0 1 0,0 0 0,1-1 0,-1 0 0,1 1 0,0-1 0,0 0 0,0 0 0,0 0 0,0 0 0,0 0 0,0 0 0,1-1 0,3 3 0,2 0 0,0-1 0,0 0 0,1 0 0,-1-1 0,1 0 0,-1 0 0,1-1 0,0 0 0,0-1 0,-1 0 0,18-2 0,-11 0-124,-1-1 0,1-1 0,-1-1 0,0 0 0,-1-1 0,1 0-1,-1-1 1,0 0 0,-1-2 0,17-12 0,-9 3-6702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11.9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339 16 24575,'-37'-8'0,"34"6"0,1 1 0,-1 0 0,0 0 0,0 0 0,0 1 0,0-1 0,0 1 0,-1-1 0,1 1 0,0 0 0,0 0 0,0 1 0,0-1 0,-6 2 0,-1 1 0,1 1 0,-1 0 0,0 1 0,1-1 0,0 2 0,0 0 0,1 0 0,0 0 0,0 1 0,0 0 0,-11 15 0,9-9 0,1 1 0,0 0 0,1 0 0,1 1 0,0 0 0,-8 28 0,3 10 0,2 0 0,2 1 0,-1 81 0,8-121 0,-12 155 0,-2 84 0,15-232 40,1 1 0,4 28 0,-4-42-189,1-1 1,0 0-1,1 1 1,-1-1-1,1 0 1,1 0-1,0 0 1,-1-1-1,10 12 1,5 2-6678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6.5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266 0 24575,'-1'12'0,"0"0"0,-1-1 0,0 1 0,0-1 0,-2 1 0,1-1 0,-10 17 0,-44 78 0,21-45 0,14-20 0,1 1 0,2 0 0,3 1 0,1 1 0,-17 82 0,19-66-1365,6-34-5461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7.2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24575,'1'1'0,"-1"0"0,1 1 0,-1-1 0,1 0 0,0 0 0,-1 0 0,1 0 0,0 0 0,0 0 0,0 0 0,0 0 0,0 0 0,0 0 0,0 0 0,0-1 0,0 1 0,0 0 0,0-1 0,0 1 0,0-1 0,1 1 0,-1-1 0,0 0 0,1 1 0,-1-1 0,2 0 0,42 7 0,-38-7 0,81 2 0,-63-3 0,1 1 0,31 5 0,-53-4 0,-1 0 0,1 0 0,-1 0 0,0 0 0,0 1 0,0 0 0,0-1 0,0 1 0,0 0 0,0 1 0,0-1 0,-1 0 0,1 1 0,-1-1 0,0 1 0,0 0 0,0 0 0,0 0 0,0 0 0,-1 0 0,1 0 0,-1 1 0,0-1 0,0 0 0,0 1 0,0-1 0,0 6 0,1 12 0,0-1 0,-1 0 0,-4 34 0,2-32 0,-16 153 0,8-103 0,0 82 0,10-63-1365,-1-65-5461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7.5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62 24575,'10'0'0,"9"0"0,6 0 0,10 0 0,3 0 0,2 0 0,-7-5 0,-4-2 0,-1 0 0,-1 2 0,1-4 0,0 0 0,1 1 0,1 2 0,0 2 0,-5 2-8191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7.8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217 1 24575,'-1'5'0,"-1"0"0,0 0 0,-1 0 0,1 0 0,-1 0 0,0 0 0,0 0 0,-1-1 0,-7 8 0,-4 8 0,-4 9 0,0 1 0,-20 49 0,32-62 0,2-1 0,0 1 0,0 0 0,2 0 0,0 0 0,1 1 0,0 18 0,2-12 0,0-9 0,0 0 0,0-1 0,1 1 0,1 0 0,5 18 0,-6-29 0,1 1 0,0-1 0,0 0 0,0 0 0,1 0 0,-1 0 0,1 0 0,0 0 0,0-1 0,0 1 0,1-1 0,-1 0 0,1 0 0,0 0 0,0-1 0,0 1 0,0-1 0,0 0 0,0 0 0,9 2 0,-5-2 0,-1 0 0,0 0 0,1-1 0,-1 0 0,1-1 0,-1 1 0,1-1 0,0-1 0,-1 0 0,1 0 0,-1 0 0,0-1 0,1 0 0,-1 0 0,0-1 0,0 0 0,0-1 0,-1 1 0,8-5 0,-6 2 0,1-1 0,-1 0 0,-1 0 0,1 0 0,-1-1 0,0 0 0,-1 0 0,0-1 0,0 0 0,-1 0 0,0 0 0,0-1 0,4-14 0,-8 21 0,-1 0 0,1 0 0,0 0 0,-1 0 0,1 0 0,-1-1 0,0 1 0,0 0 0,-1 0 0,1 0 0,0 0 0,-1 0 0,0-1 0,0 1 0,0 0 0,0 0 0,0 1 0,-1-1 0,-1-3 0,-1 1 0,0 0 0,0 1 0,0-1 0,-1 1 0,0 0 0,1 0 0,-1 0 0,-1 1 0,-7-4 0,-3-1 0,0 2 0,-1 0 0,1 1 0,-1 0 0,-1 1 0,-21-2 0,31 6 4,1 1-1,-1 0 0,1 0 0,0 0 1,0 1-1,-1 0 0,1 0 1,0 0-1,1 1 0,-1 0 0,0 1 1,1 0-1,0 0 0,0 0 1,-10 9-1,-36 21-1421,33-25-5408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9.1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325 0 24575,'-3'8'0,"1"0"0,-1 1 0,-1-2 0,0 1 0,0 0 0,0-1 0,-1 0 0,0 0 0,-12 12 0,11-11 0,-42 56 0,3 2 0,2 3 0,-41 91 0,47-99-1365,26-46-5461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32.2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1 130 24575,'0'-2'0,"1"0"0,-1-1 0,1 1 0,0 0 0,0 0 0,0 0 0,0 1 0,0-1 0,0 0 0,0 0 0,0 0 0,1 1 0,-1-1 0,1 1 0,-1-1 0,4-1 0,34-24 0,-28 20 0,4-2 0,0 0 0,0 2 0,1-1 0,0 2 0,1 0 0,27-6 0,-34 10 0,0 1 0,1-1 0,-1 1 0,0 1 0,1 0 0,-1 1 0,0 0 0,1 0 0,-1 1 0,0 0 0,0 1 0,14 6 0,-20-7 0,-1 0 0,1 0 0,-1 1 0,0 0 0,1 0 0,-1 0 0,-1 0 0,1 0 0,0 0 0,-1 1 0,0-1 0,1 1 0,-1 0 0,-1 0 0,1 0 0,-1 0 0,1 0 0,-1 0 0,0 0 0,-1 0 0,1 0 0,-1 0 0,0 1 0,0-1 0,0 0 0,0 0 0,-1 1 0,-1 4 0,1 2 0,-2 1 0,0-1 0,0 1 0,-1-1 0,0 0 0,-1 0 0,0 0 0,-13 17 0,10-15 0,-1-2 0,0 1 0,-1-1 0,-1-1 0,1 0 0,-2 0 0,1-1 0,-1-1 0,-1 0 0,1 0 0,-25 9 0,22-12 0,22-10 0,25-9 0,-14 10 0,0 0 0,0 2 0,0 0 0,0 1 0,0 1 0,0 0 0,0 1 0,22 5 0,-34-5 0,-1 0 0,1 1 0,-1 0 0,0-1 0,0 2 0,0-1 0,0 1 0,0-1 0,-1 1 0,1 0 0,-1 1 0,0-1 0,0 1 0,0 0 0,0 0 0,-1 0 0,1 1 0,-1-1 0,0 1 0,-1 0 0,1 0 0,-1 0 0,0 0 0,0 0 0,0 0 0,-1 0 0,0 1 0,0-1 0,0 1 0,0 10 0,-1-12 0,0 1 0,-1 0 0,1-1 0,-1 1 0,1-1 0,-2 1 0,1-1 0,0 0 0,-1 1 0,0-1 0,0 0 0,0 0 0,0 0 0,-1 0 0,1 0 0,-6 5 0,3-4 0,-1 0 0,0 0 0,-1-1 0,1 0 0,0 0 0,-1 0 0,0-1 0,0 0 0,-9 3 0,-7 0 0,0-1 0,-1-1 0,0-1 0,0-1 0,-30-1 0,23-2-1365,4 0-5461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32.8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0 129 24575,'11'1'0,"-1"-1"0,1-1 0,0 1 0,-1-2 0,0 1 0,1-2 0,-1 1 0,0-1 0,0-1 0,0 0 0,-1 0 0,1-1 0,-1 0 0,0-1 0,0 0 0,-1 0 0,0-1 0,0 0 0,0 0 0,8-12 0,-7 8 0,13-15 0,-21 26 0,-1 0 0,0 0 0,0 0 0,0 0 0,1 0 0,-1 0 0,0 0 0,0 0 0,1 0 0,-1 0 0,0 0 0,0 0 0,0 0 0,1 0 0,-1 0 0,0 0 0,0 0 0,1 0 0,-1 0 0,0 0 0,0 0 0,0 0 0,1 1 0,-1-1 0,0 0 0,0 0 0,0 0 0,0 0 0,1 1 0,-1-1 0,0 0 0,0 0 0,0 0 0,0 1 0,0-1 0,0 0 0,1 0 0,-1 0 0,0 1 0,0-1 0,3 24 0,-3-2 0,-1-6 0,0 0 0,2 0 0,0 0 0,1 0 0,1 0 0,0 0 0,1-1 0,10 27 0,9 2 0,2-2 0,35 47 0,-23-35 0,-33-49 0,0 1 0,0 0 0,-1 0 0,0 0 0,0 0 0,-1 0 0,0 1 0,0-1 0,0 1 0,-1-1 0,0 1 0,0 0 0,-1-1 0,0 1 0,0 0 0,0 0 0,-1-1 0,-2 11 0,1-12 0,-1 1 0,1-1 0,-1 1 0,0-1 0,0 0 0,-1 0 0,1 0 0,-1 0 0,0-1 0,-1 0 0,1 0 0,-1 0 0,0 0 0,0-1 0,0 1 0,0-1 0,-1-1 0,1 1 0,-1-1 0,-10 3 0,-3 1 0,0-2 0,0-1 0,0 0 0,-1-1 0,1-1 0,-1-1 0,1-1 0,-1-1 0,-35-7 0,55 9 0,-1 0 0,0 0 0,1 0 0,-1 0 0,0 0 0,1-1 0,-1 1 0,0 0 0,1 0 0,-1-1 0,0 1 0,1 0 0,-1-1 0,1 1 0,-1-1 0,1 1 0,-1-1 0,1 1 0,-1-1 0,1 1 0,-1-1 0,1 1 0,-1-1 0,1 1 0,0-1 0,0 0 0,-1 1 0,1-1 0,0 0 0,-1-1 0,15-14 0,34-8 0,5 7 0,1 2 0,0 3 0,1 2 0,93-4 0,-59 1 0,-68 8 0,0 2 0,1 0 0,0 1 0,42 3 0,-63-1-59,1 0 0,0 1-1,0-1 1,0 1-1,0-1 1,0 1 0,-1 0-1,1-1 1,0 1 0,-1 0-1,1 0 1,0 0 0,-1 1-1,0-1 1,1 0-1,-1 1 1,0-1 0,1 0-1,-1 1 1,0 0 0,0-1-1,1 4 1,4 15-6767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8:53.1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99 93 24575,'0'0'0,"0"0"0,1 0 0,-1 1 0,0-1 0,1 0 0,-1 0 0,0 0 0,0 1 0,1-1 0,-1 0 0,0 0 0,0 1 0,0-1 0,1 0 0,-1 0 0,0 1 0,0-1 0,0 0 0,0 1 0,0-1 0,0 0 0,1 1 0,-1-1 0,0 0 0,0 1 0,0-1 0,0 0 0,0 1 0,0-1 0,0 0 0,0 1 0,0-1 0,-1 0 0,1 1 0,0-1 0,0 0 0,0 0 0,0 1 0,0-1 0,-1 0 0,1 1 0,0-1 0,0 0 0,0 0 0,-1 1 0,1-1 0,-1 0 0,36-2 0,-1-2 0,-1-2 0,67-19 0,-59 13 0,84-12 0,-111 24 0,-1-2 0,1 0 0,-1 0 0,1-1 0,-1-1 0,21-9 0,-76 7 0,3 8 0,0 2 0,0 2 0,0 1 0,1 2 0,0 2 0,0 1 0,1 2 0,-68 37 0,95-46 0,1 1 0,0 0 0,1 1 0,-1 0 0,1 0 0,1 1 0,0 0 0,0 0 0,0 1 0,1-1 0,0 1 0,1 1 0,0-1 0,0 1 0,1 0 0,0 0 0,1 1 0,0-1 0,1 0 0,0 1 0,1 0 0,0-1 0,0 1 0,1 0 0,2 19 0,-1-27 0,-1 0 0,1 0 0,0 0 0,0 0 0,0 0 0,0 0 0,0 0 0,1 0 0,-1-1 0,1 1 0,0 0 0,-1-1 0,1 1 0,1-1 0,-1 0 0,0 0 0,0 0 0,1 0 0,-1 0 0,1 0 0,0-1 0,0 1 0,-1-1 0,1 1 0,0-1 0,0 0 0,0 0 0,0-1 0,0 1 0,1-1 0,-1 1 0,0-1 0,4 0 0,12 0 0,1-1 0,0-1 0,-1 0 0,24-7 0,-19 4 0,0 0 0,1 1 0,0 1 0,0 1 0,0 2 0,0 0 0,0 1 0,0 2 0,0 0 0,-1 2 0,1 0 0,44 18 0,-43-11 0,1 0 0,-2 2 0,0 1 0,-1 1 0,34 29 0,-47-35 0,-1 0 0,0 0 0,0 1 0,-1 0 0,0 1 0,-1 0 0,-1 0 0,0 1 0,0 0 0,-1 0 0,-1 1 0,7 27 0,-11-36 0,0 1 0,-1-1 0,0 0 0,0 1 0,0-1 0,0 0 0,-1 1 0,0-1 0,0 0 0,-1 0 0,1 1 0,-1-1 0,-5 9 0,2-6 0,0 0 0,-1 0 0,0-1 0,0 1 0,-1-1 0,0-1 0,-10 8 0,-9 4 0,0-1 0,-2-2 0,-49 22 0,44-26 0,1-2 0,-1-1 0,-1-1 0,1-2 0,-1-1 0,0-2 0,0-1 0,0-1 0,-50-8 0,80 7-68,-1 1 0,1-1-1,0 1 1,0-1 0,-1 0 0,1-1-1,0 1 1,0-1 0,0 0 0,0 0-1,1 0 1,-1 0 0,0-1 0,1 0-1,0 1 1,-1-1 0,1 0 0,0-1-1,-3-3 1,-2-10-6758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8:54.2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374 126 24575,'1'0'0,"1"-1"0,-1 1 0,0-1 0,1 0 0,-1 1 0,0-1 0,0 0 0,1 0 0,-1 0 0,0 0 0,0 0 0,0 0 0,0 0 0,0-1 0,-1 1 0,1 0 0,0 0 0,0-1 0,-1 1 0,1 0 0,-1-1 0,1 1 0,-1-1 0,0 1 0,1-1 0,-1 1 0,0-1 0,0-2 0,1-1 0,-1 0 0,1-1 0,-1 1 0,0-1 0,-1 1 0,-1-10 0,1 12 0,0 0 0,-1 1 0,1-1 0,-1 1 0,0-1 0,0 1 0,0 0 0,0-1 0,0 1 0,0 0 0,0 0 0,-1 0 0,1 1 0,-1-1 0,1 1 0,-1-1 0,0 1 0,0 0 0,1 0 0,-1 0 0,0 0 0,0 1 0,0-1 0,0 1 0,0-1 0,0 1 0,0 0 0,0 1 0,0-1 0,-4 1 0,-4 0 0,1 1 0,0 0 0,0 1 0,0 0 0,0 0 0,0 1 0,-14 8 0,8-2 0,0 1 0,1 1 0,1 0 0,0 1 0,1 0 0,0 1 0,1 0 0,0 1 0,2 1 0,-1 0 0,-8 20 0,9-15 0,1 1 0,1 0 0,0 0 0,2 1 0,1 0 0,1 0 0,1 0 0,-1 38 0,4-60 0,0 31 0,1 0 0,1-1 0,12 61 0,-12-84 0,0 0 0,1 1 0,0-1 0,1 0 0,0 0 0,0-1 0,1 1 0,-1-1 0,2 0 0,-1 0 0,1 0 0,0-1 0,0 0 0,1 0 0,0-1 0,0 0 0,0 0 0,0 0 0,10 3 0,8 3 0,0-2 0,1 0 0,0-2 0,1-1 0,-1-1 0,1-1 0,0-2 0,0 0 0,1-2 0,-1-1 0,50-8 0,-72 8 0,0-1 0,0 1 0,0-1 0,0 0 0,0 0 0,0-1 0,0 1 0,-1-1 0,1 0 0,-1 0 0,0-1 0,0 1 0,0-1 0,-1 0 0,1 0 0,2-5 0,-4 7 0,-1-1 0,1 0 0,-1 1 0,0-1 0,0 0 0,-1 0 0,1 0 0,0 0 0,-1 0 0,0 0 0,0 0 0,0 0 0,0 0 0,0 0 0,0 0 0,-1 0 0,0 0 0,1 0 0,-1 0 0,0 0 0,0 1 0,-1-1 0,1 0 0,-1 1 0,1-1 0,-1 0 0,0 1 0,0 0 0,0 0 0,-3-3 0,-5-4 0,-1 1 0,-1 0 0,1 1 0,-1 0 0,0 1 0,-1 0 0,1 1 0,-1 1 0,0 0 0,0 0 0,-1 1 0,1 1 0,-1 0 0,1 1 0,-1 1 0,0 0 0,1 1 0,-1 0 0,1 1 0,-1 0 0,1 1 0,0 1 0,-19 7 0,21-3-31,1 0 0,0 0 0,0 1 0,-17 19 0,11-10-1179,-6 4-5616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8:55.3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899 48 24575,'0'-2'0,"0"0"0,-1 0 0,1-1 0,-1 1 0,1 0 0,-1 0 0,1 0 0,-1 0 0,0 0 0,0 1 0,0-1 0,0 0 0,0 0 0,-1 1 0,1-1 0,-1 0 0,1 1 0,-1-1 0,1 1 0,-1 0 0,0 0 0,1-1 0,-1 1 0,0 0 0,0 0 0,0 1 0,0-1 0,0 0 0,0 1 0,0-1 0,0 1 0,0 0 0,0-1 0,-1 1 0,1 0 0,0 0 0,0 1 0,-3-1 0,-6 1 0,1 0 0,0 0 0,0 1 0,0 1 0,0-1 0,1 1 0,-10 5 0,-13 10 0,1 1 0,0 2 0,-38 34 0,-10 8 0,-6-4 0,4 4 0,2 4 0,-74 81 0,133-123 0,1 2 0,-29 52 0,34-53 0,12-24-72,1-1 1,0 1-1,0-1 0,1 1 0,-1 0 0,0-1 0,1 1 0,-1 0 1,1 0-1,-1-1 0,1 1 0,0 0 0,-1 0 0,1 0 0,0 0 1,0-1-1,1 1 0,-1 3 0,7 8-6754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12.2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144 1 24575,'-4'48'0,"-1"-1"0,-2 1 0,-23 75 0,4-14 0,14-50 0,-27 141 0,25-130-1365,7-42-5461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8:55.7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24575,'31'19'0,"-2"1"0,0 2 0,-2 1 0,0 2 0,-2 0 0,23 30 0,-15-20 0,138 174 0,-29-34 0,-136-168 15,0 0 0,0 0 0,-1 0 0,0 1 0,0 0 0,-1 0 0,5 12 0,-8-17-74,-1 0-1,1 0 1,-1 0-1,1 0 1,-1 0 0,0 0-1,0 0 1,0 0-1,0 0 1,-1 0 0,1 0-1,-1 0 1,0 0-1,0 0 1,0 0 0,0-1-1,0 1 1,0 0-1,-1 0 1,0-1 0,1 1-1,-1-1 1,0 0-1,-4 4 1,-15 13-6767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8:58.3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516 1 24575,'-17'14'0,"-17"4"0,-8 6 0,0 1 0,2 2 0,0 2 0,3 2 0,0 1 0,-33 38 0,-61 59-1365,105-104-5461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8:59.1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586 119 24575,'-1'-4'0,"0"0"0,-1-1 0,1 1 0,-1 0 0,0-1 0,0 1 0,0 0 0,0 0 0,-1 1 0,1-1 0,-1 0 0,0 1 0,0 0 0,0-1 0,-1 1 0,1 1 0,-1-1 0,0 0 0,0 1 0,-4-3 0,-5-2 0,0 0 0,0 1 0,-1 0 0,1 1 0,-18-4 0,26 8 0,1 0 0,-1 1 0,0 0 0,1 0 0,-1 1 0,0-1 0,1 1 0,-1 0 0,1 0 0,-1 0 0,1 1 0,0 0 0,-1-1 0,1 2 0,0-1 0,0 0 0,0 1 0,1 0 0,-1 0 0,-5 6 0,-7 7 0,2 0 0,0 2 0,-14 21 0,13-17 0,-32 45 0,-71 135 0,104-173 0,1 1 0,1 1 0,2 1 0,1-1 0,1 1 0,2 1 0,-3 50 0,8-73 0,2 1 0,-1-1 0,2 1 0,-1 0 0,1-1 0,1 0 0,0 1 0,0-1 0,1-1 0,0 1 0,1 0 0,0-1 0,0 0 0,14 17 0,-9-15 0,0-1 0,1 0 0,1 0 0,0-1 0,0 0 0,0-1 0,1 0 0,0-2 0,28 12 0,-22-12 0,0 0 0,1-1 0,-1 0 0,1-2 0,0-1 0,0 0 0,0-1 0,0-1 0,0-1 0,-1-1 0,1-1 0,0-1 0,-1 0 0,1-1 0,-1-1 0,22-11 0,-32 11 0,0 0 0,0 0 0,-1-1 0,0 0 0,0-1 0,-1 0 0,0 0 0,0-1 0,8-12 0,-11 15 0,-1 0 0,1-1 0,-1 1 0,0-1 0,0 0 0,-1 1 0,0-1 0,0 0 0,-1 0 0,0-1 0,0 1 0,0 0 0,-1 0 0,-1-14 0,-1 17 0,0 0 0,1 0 0,-1 0 0,0 0 0,-1 1 0,1-1 0,-1 1 0,1 0 0,-1 0 0,0 0 0,0 0 0,0 0 0,-1 0 0,1 1 0,-1-1 0,1 1 0,-1 0 0,0 1 0,0-1 0,0 0 0,0 1 0,0 0 0,0 0 0,-8-1 0,-10-1 0,-1 0 0,0 1 0,-26 2 0,22 0 40,0 1 0,-39 8 0,56-7-175,1 0 0,0 1 0,-1 0 0,1 1 0,0 0 0,1 1 0,-1 0 0,1 0 0,0 0 0,-8 8 0,-10 11-6691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01.7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609 18 24575,'0'0'0,"1"0"0,-1 0 0,0 0 0,0 0 0,1 0 0,-1 0 0,0 0 0,0 1 0,1-1 0,-1 0 0,0 0 0,0 0 0,1 0 0,-1 0 0,0-1 0,1 1 0,-1 0 0,0 0 0,0 0 0,1 0 0,-1 0 0,0 0 0,0 0 0,1 0 0,-1-1 0,0 1 0,0 0 0,0 0 0,1 0 0,-1 0 0,0-1 0,0 1 0,0 0 0,0 0 0,1-1 0,-1 1 0,0 0 0,0 0 0,0 0 0,0-1 0,0 1 0,0 0 0,0-1 0,0 1 0,0 0 0,0 0 0,0-1 0,0 1 0,0 0 0,0 0 0,0-1 0,0 1 0,0 0 0,0 0 0,0-1 0,0 1 0,0-1 0,-1 1 0,1-1 0,-1 0 0,0 1 0,1-1 0,-1 0 0,0 1 0,1-1 0,-1 1 0,0-1 0,0 1 0,1 0 0,-1-1 0,0 1 0,0 0 0,0-1 0,1 1 0,-1 0 0,0 0 0,-1 0 0,-6 1 0,-1 0 0,1 1 0,0 0 0,0 1 0,0 0 0,0 0 0,0 0 0,1 1 0,-8 5 0,-13 6 0,-54 27 0,-145 102 0,210-131-124,0 2 0,0 0 0,2 1 0,0 1 0,0 0 0,2 1-1,0 1 1,2 0 0,0 0 0,-15 38 0,18-36-6702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02.4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1 118 24575,'26'-2'0,"1"-2"0,-1 0 0,48-15 0,-12 4 0,65-18 0,37-8 0,-217 71 0,-4-5 0,1 2 0,1 3 0,-79 57 0,130-84 0,1 0 0,-1 0 0,1 0 0,-1 1 0,1-1 0,0 1 0,0 0 0,1 0 0,-1 0 0,-2 7 0,4-10 0,1 1 0,-1-1 0,1 1 0,0-1 0,0 1 0,0-1 0,0 0 0,0 1 0,0-1 0,0 1 0,1-1 0,-1 1 0,0-1 0,1 1 0,-1-1 0,1 0 0,0 1 0,-1-1 0,1 0 0,0 0 0,0 1 0,0-1 0,0 0 0,0 0 0,0 0 0,0 0 0,0 0 0,0 0 0,0-1 0,0 1 0,1 0 0,-1 0 0,0-1 0,1 1 0,-1-1 0,0 1 0,1-1 0,2 1 0,17 4 0,1 0 0,-1-1 0,1-1 0,28 1 0,22 2 0,-49-3 0,27 4 0,72 19 0,-108-23 0,0 2 0,-1 0 0,0 0 0,0 1 0,0 1 0,-1 0 0,0 1 0,-1 0 0,1 1 0,11 12 0,-19-17 0,0 1 0,0 0 0,0 0 0,0 1 0,-1-1 0,0 1 0,0 0 0,0 0 0,-1 0 0,0 0 0,0 0 0,0 0 0,-1 1 0,0-1 0,0 1 0,-1-1 0,1 0 0,-2 1 0,1-1 0,-1 1 0,0-1 0,0 1 0,-3 7 0,1-4 0,-1-1 0,-1 0 0,1 1 0,-2-2 0,1 1 0,-1 0 0,0-1 0,-1 0 0,0-1 0,0 0 0,-1 0 0,0 0 0,-15 9 0,-3 0 0,-1-1 0,0-1 0,-1-2 0,-1 0 0,0-2 0,0-1 0,-1-2 0,0-1 0,0-1 0,0-1 0,-1-2 0,-44-2 0,50-5-1365,6-3-5461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03.1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24575,'7'2'0,"-1"0"0,1 1 0,-1 0 0,0 0 0,0 0 0,0 1 0,-1 0 0,10 8 0,29 32 0,-2 2 0,-1 1 0,35 57 0,13 13 0,-84-110-170,0 0-1,0 1 0,0-1 1,-1 1-1,0 0 0,0 0 1,3 12-1,-2 2-6655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03.5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0 365 24575,'2'-2'0,"-1"-1"0,1 1 0,0-1 0,0 1 0,0 0 0,0 0 0,0 0 0,0 0 0,0 0 0,1 0 0,-1 1 0,1-1 0,3-1 0,4-4 0,4-4 0,-1-2 0,-1 0 0,0 0 0,0-1 0,-2 0 0,17-28 0,42-102 0,-53 108 0,-15 34 0,-1 0 0,1 0 0,0 1 0,0-1 0,-1 0 0,1 1 0,1-1 0,-1 0 0,0 1 0,0-1 0,1 1 0,-1 0 0,0 0 0,1-1 0,-1 1 0,4-2 0,-4 3 0,0 0 0,0 0 0,-1 0 0,1 0 0,0 1 0,0-1 0,0 0 0,0 0 0,-1 0 0,1 1 0,0-1 0,0 0 0,-1 1 0,1-1 0,0 1 0,-1-1 0,1 1 0,0-1 0,-1 1 0,1-1 0,-1 1 0,1 0 0,-1-1 0,1 1 0,-1 0 0,1 1 0,5 8 0,-1 2 0,0-1 0,-1 1 0,3 12 0,-2-9 0,54 176 21,49 135-1407,-98-299-5440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03.8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88 24575,'1'-4'0,"0"0"0,0 0 0,0 1 0,0-1 0,1 0 0,-1 0 0,1 1 0,0-1 0,0 1 0,0-1 0,1 1 0,-1 0 0,1 0 0,0 0 0,0 0 0,0 1 0,0-1 0,0 1 0,0-1 0,1 1 0,-1 0 0,1 1 0,0-1 0,0 1 0,-1-1 0,8 0 0,-6 0 0,1 0 0,0 0 0,0 1 0,-1 0 0,1 0 0,0 1 0,0-1 0,0 1 0,0 1 0,0-1 0,0 1 0,0 0 0,-1 0 0,1 1 0,0 0 0,-1 0 0,10 5 0,-9-3 0,-1 2 0,0-1 0,0 0 0,0 1 0,-1 0 0,1 0 0,-2 1 0,1-1 0,-1 1 0,0 0 0,0 0 0,-1 0 0,1 0 0,-2 0 0,1 0 0,0 13 0,1 14 0,-2 0 0,-4 49 0,0-35 0,1 1 0,-16 85 0,17-128 0,0-1 0,0 1 0,0 0 0,1 0 0,0-1 0,0 1 0,1 0 0,-1 0 0,1-1 0,1 1 0,1 8 0,-1-11 0,0-1 0,-1 1 0,1 0 0,0 0 0,0-1 0,0 1 0,1-1 0,-1 0 0,1 0 0,-1 0 0,1 0 0,0 0 0,-1 0 0,1-1 0,0 1 0,0-1 0,0 0 0,0 0 0,1 0 0,-1 0 0,4 0 0,3 1 8,-1-1 0,0 0 0,0 0 0,1-1 0,-1 0 0,0-1 0,0 0 0,1 0 0,-1-1 0,0 0 0,0-1 0,0 0 0,-1 0 0,12-7 0,-8 3-173,0-1 0,-1 0 0,0-1 0,-1 0 0,0-1 0,0 0 0,-1 0 0,15-23 0,-9 10-6661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0.1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99 462 24575,'34'-1'0,"0"3"0,0 1 0,-1 1 0,0 1 0,0 3 0,0 0 0,-1 2 0,49 22 0,-58-21 0,13 5 0,41 27 0,-68-38 0,-1 1 0,1 0 0,-2 0 0,1 1 0,-1 0 0,0 0 0,0 1 0,-1 0 0,0 0 0,6 10 0,-11-16 0,0 0 0,0 0 0,0 0 0,0 1 0,-1-1 0,1 0 0,0 1 0,-1-1 0,0 0 0,0 1 0,0-1 0,0 0 0,0 1 0,0-1 0,0 0 0,-1 1 0,1-1 0,-1 0 0,0 0 0,1 1 0,-1-1 0,0 0 0,-2 3 0,0-1 0,-1 0 0,1 0 0,-1-1 0,0 1 0,0-1 0,0 0 0,0 0 0,-1 0 0,1 0 0,-7 2 0,-8 3 0,-1-1 0,-1 0 0,1-2 0,-27 4 0,3-2 0,0-3 0,0-1 0,-1-2 0,-59-7 0,95 4 0,0 0 0,0 0 0,0 0 0,0-1 0,0-1 0,0 1 0,1-2 0,0 1 0,0-1 0,-14-10 0,20 12 0,-1 1 0,1 0 0,-1 0 0,1-1 0,0 0 0,0 1 0,0-1 0,1 0 0,-1 0 0,1 0 0,-1 0 0,1 0 0,0 0 0,0 0 0,0-1 0,1 1 0,-1 0 0,1-1 0,0 1 0,-1 0 0,2-1 0,-1 1 0,0 0 0,1-1 0,-1 1 0,1 0 0,0 0 0,0 0 0,0-1 0,1 1 0,-1 0 0,4-5 0,5-5 0,1 0 0,0 0 0,1 1 0,1 1 0,-1-1 0,2 2 0,0 0 0,18-10 0,33-25 0,-38 23 0,-1-1 0,-1-1 0,-1-1 0,-2 0 0,27-39 0,-42 54 0,-1-1 0,0 0 0,0 0 0,-1 0 0,0-1 0,-1 0 0,0 1 0,-1-2 0,0 1 0,-1 0 0,-1 0 0,0-1 0,0 1 0,-2-1 0,1 1 0,-1-1 0,-1 1 0,-3-14 0,2 22 0,1-1 0,-1 0 0,0 1 0,0 0 0,0-1 0,0 1 0,-1 1 0,0-1 0,1 0 0,-1 1 0,-1 0 0,1 0 0,0 0 0,-1 0 0,0 1 0,1 0 0,-1 0 0,0 0 0,0 0 0,-6 0 0,-16-5 0,1 1 0,-40-3 0,45 6 0,0 2 0,0 0 0,0 1 0,0 1 0,0 1 0,0 1 0,-21 6 0,37-8 0,-1 1 0,1 0 0,0 0 0,0 0 0,0 0 0,0 1 0,0 0 0,1 0 0,-1 0 0,1 1 0,0-1 0,0 1 0,0 0 0,0 0 0,1 1 0,-1-1 0,1 1 0,1 0 0,-1 0 0,0 0 0,1 0 0,0 0 0,0 0 0,1 0 0,0 1 0,0-1 0,0 1 0,0-1 0,1 1 0,0-1 0,0 8 0,1-5-227,0-1-1,1 0 1,-1 0-1,1 0 1,3 8-1,4 5-6598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0.5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36 115 24575,'1'0'0,"0"1"0,0-1 0,0 1 0,0-1 0,0 1 0,-1-1 0,1 1 0,0-1 0,0 1 0,0 0 0,-1 0 0,1-1 0,0 1 0,-1 0 0,1 0 0,-1 0 0,1 0 0,-1-1 0,1 1 0,-1 0 0,1 0 0,-1 0 0,0 0 0,1 2 0,6 29 0,-7-28 0,1 5 0,-1 0 0,0 0 0,-1 0 0,0 0 0,0 0 0,-1-1 0,0 1 0,0 0 0,-1-1 0,-7 14 0,5-9 0,1 0 0,-1 0 0,-1 16 0,5-23 0,0-1 0,1 0 0,0 0 0,0 0 0,1 1 0,-1-1 0,1 0 0,0 0 0,1 0 0,-1 0 0,1 0 0,3 6 0,0-3 0,0 0 0,1 0 0,0-1 0,0 1 0,0-2 0,1 1 0,0-1 0,1 0 0,-1 0 0,1-1 0,0 0 0,1 0 0,11 4 0,-9-4 0,1 0 0,1-1 0,-1 0 0,0-1 0,1-1 0,0 0 0,0 0 0,-1-1 0,20-2 0,-25 0 0,-1 0 0,1 0 0,-1 0 0,0-1 0,0-1 0,0 1 0,0-1 0,0 0 0,0 0 0,0 0 0,-1-1 0,0 0 0,7-6 0,-4 2 0,-1 0 0,0-1 0,0 0 0,-1 0 0,0 0 0,-1-1 0,6-14 0,-2 0 0,-1-1 0,-2 1 0,0-1 0,-2 0 0,0-1 0,-1-29 0,-3 48 0,0 0 0,-1 0 0,0 1 0,0-1 0,-1 0 0,0 1 0,0-1 0,0 1 0,-1 0 0,0 0 0,0 0 0,-1 0 0,1 0 0,-1 1 0,-1-1 0,1 1 0,-1 0 0,0 1 0,0-1 0,0 1 0,0 0 0,-1 0 0,0 0 0,0 1 0,-9-4 0,-15-6 0,0 2 0,-1 1 0,0 2 0,-34-6 0,46 11 0,10 1 0,1 0 0,0 1 0,0 0 0,-1 0 0,1 1 0,0 0 0,-1 1 0,-15 3 0,20-3 0,0 0 0,1 1 0,0 0 0,-1-1 0,1 1 0,0 0 0,0 1 0,0-1 0,0 1 0,0-1 0,1 1 0,-1 0 0,1 0 0,0 0 0,0 0 0,0 0 0,0 1 0,0-1 0,1 0 0,-1 1 0,1 0 0,-1 4 0,-2 8-455,1 0 0,-2 30 0,4-10-6371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12.6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95 1 24575,'5'0'0,"2"5"0,0 12 0,-2 9 0,-1 10 0,-2 4 0,-11 6 0,-5 0 0,1-3 0,-3 3 0,2-3 0,2-2 0,-1-4 0,1-2 0,3-2 0,2-2 0,4-1 0,1-5-8191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5.7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387 0 24575,'1'0'0,"0"1"0,0-1 0,0 0 0,0 1 0,0-1 0,0 1 0,0-1 0,0 1 0,0-1 0,0 1 0,0 0 0,-1-1 0,1 1 0,0 0 0,0 0 0,-1 0 0,1 0 0,-1-1 0,1 1 0,-1 0 0,1 0 0,-1 0 0,1 0 0,-1 0 0,0 0 0,0 0 0,1 0 0,-1 1 0,0-1 0,0 0 0,0 0 0,0 0 0,-1 2 0,-1 42 0,1-40 0,-3 15 0,-2 0 0,0 0 0,-2 0 0,0-1 0,-1 0 0,0-1 0,-23 31 0,-17 37 0,21-29 0,-197 417 0,224-471-62,-2 2-38,1-1 0,0 1-1,0 0 1,0 0 0,0 1 0,1-1-1,0 0 1,0 0 0,0 1 0,1-1-1,0 0 1,0 10 0,4-9-6726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6.1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 24575,'0'0'0,"0"-1"0,0 1 0,0-1 0,0 1 0,0-1 0,0 1 0,0 0 0,0-1 0,1 1 0,-1-1 0,0 1 0,0-1 0,0 1 0,1-1 0,-1 1 0,0 0 0,1-1 0,-1 1 0,0 0 0,1-1 0,-1 1 0,1 0 0,-1-1 0,0 1 0,1 0 0,-1 0 0,1-1 0,-1 1 0,1 0 0,-1 0 0,1 0 0,0 0 0,23 1 0,22 15 0,-14 1 0,0 1 0,-1 2 0,54 46 0,-15-11 0,-4-5 0,79 77 0,-112-95 0,-2 2 0,-2 1 0,-1 1 0,23 41 0,-40-54-1365,-3-3-5461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7.3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1 176 24575,'1'-4'0,"1"1"0,0-1 0,0 1 0,0 0 0,0 0 0,1-1 0,-1 1 0,1 1 0,0-1 0,0 0 0,0 1 0,0-1 0,0 1 0,6-3 0,2-3 0,15-9 0,0 1 0,1 1 0,1 1 0,0 2 0,1 0 0,0 2 0,1 2 0,31-6 0,-58 13 0,1 0 0,-1 1 0,1-1 0,-1 1 0,1 0 0,-1 0 0,1 1 0,-1-1 0,0 0 0,1 1 0,-1 0 0,1 0 0,-1 0 0,0 0 0,0 1 0,0-1 0,6 5 0,-4-3 0,-1 1 0,0 0 0,0 1 0,0-1 0,0 1 0,-1-1 0,0 1 0,0 0 0,5 10 0,0 8 0,0 1 0,-2-1 0,0 1 0,1 25 0,-6-48 0,12 128 0,-11-89 0,2 0 0,1 0 0,19 64 0,-13-73-227,1-1-1,1 0 1,2-1-1,1-1 1,22 30-1,-23-37-6598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7.6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95 24575,'0'-5'0,"11"-7"0,8-1 0,6-4 0,5 1 0,1 3 0,2 4 0,-1 3 0,1 3 0,-1 2 0,-1 1 0,-5 1-8191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8.0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 1 24575,'-2'50'0,"-11"61"0,7-77 0,2 0 0,1 0 0,1 0 0,6 63 0,0-83 0,-1 0 0,2 0 0,0-1 0,0 0 0,2 0 0,-1 0 0,2 0 0,-1-1 0,16 18 0,-15-20 0,0-1 0,1 0 0,0-1 0,0 1 0,1-2 0,0 1 0,0-1 0,1-1 0,0 0 0,0-1 0,16 7 0,-23-11 0,0 0 0,1 0 0,-1 0 0,0-1 0,0 0 0,1 1 0,-1-1 0,0-1 0,1 1 0,-1-1 0,0 1 0,0-1 0,0 0 0,0-1 0,0 1 0,0-1 0,0 0 0,0 0 0,0 0 0,-1 0 0,1-1 0,-1 1 0,0-1 0,1 0 0,2-4 0,-3 3 0,0 0 0,0-1 0,-1 1 0,1-1 0,-1 0 0,0 0 0,-1 0 0,1 0 0,-1 0 0,0 0 0,0 0 0,0 0 0,-1 0 0,0 0 0,0-1 0,0 1 0,-1 0 0,1 0 0,-1 0 0,-4-10 0,3 9 7,-1 0 0,0 0-1,0 1 1,0-1 0,-1 1-1,0 0 1,0 0-1,0 0 1,0 0 0,-1 1-1,0 0 1,0 0 0,0 0-1,-1 1 1,1-1 0,-1 1-1,-6-2 1,4 1-121,1 1 0,-1 1-1,0-1 1,0 1 0,0 1 0,0-1-1,-1 1 1,1 1 0,0 0 0,0 0-1,-1 0 1,-15 4 0,3 3-6712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8.6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221 403 24575,'12'2'0,"-1"0"0,0 2 0,0-1 0,0 1 0,-1 1 0,1 0 0,-1 0 0,12 9 0,-6-5 0,26 15 0,-1 3 0,53 43 0,-76-55 0,-1 1 0,0 1 0,-1 1 0,-1 0 0,-1 1 0,0 1 0,10 21 0,-22-38 0,1 1 0,-2 0 0,1 0 0,0 0 0,-1 0 0,0 0 0,0 1 0,0-1 0,0 0 0,-1 1 0,1-1 0,-1 0 0,0 1 0,-1-1 0,0 9 0,-1-11 0,1 1 0,-1 0 0,0 0 0,0-1 0,0 1 0,0-1 0,0 0 0,0 0 0,0 1 0,-1-1 0,1-1 0,-1 1 0,0 0 0,0-1 0,1 1 0,-1-1 0,0 0 0,0 0 0,0 0 0,0 0 0,0 0 0,-4-1 0,-17 5 0,0-2 0,0 0 0,0-2 0,0-1 0,0-1 0,-1 0 0,1-2 0,1-1 0,-35-10 0,46 10 0,0 1 0,0-2 0,0 0 0,0 0 0,1-1 0,0 0 0,0-1 0,0 0 0,1-1 0,0 0 0,1-1 0,0 0 0,0 0 0,1-1 0,0 0 0,1 0 0,0-1 0,0 0 0,-7-19 0,13 27 0,0-1 0,1 0 0,-1 0 0,1 0 0,0 0 0,0 0 0,0 0 0,0 0 0,1 0 0,-1 0 0,1 0 0,0 0 0,0 1 0,1-1 0,-1 0 0,1 1 0,0-1 0,0 1 0,0-1 0,0 1 0,0 0 0,6-5 0,6-7 0,1 0 0,0 2 0,22-16 0,-12 10 0,-9 6 0,28-20 0,-2-2 0,-2-2 0,-1-1 0,38-50 0,-73 82 0,1 0 0,-2 0 0,1 0 0,-1-1 0,0 1 0,0-1 0,-1 0 0,1 0 0,-2 0 0,1 0 0,-1 0 0,0 0 0,0-1 0,-1-7 0,-1 10 0,0-1 0,0 1 0,-1 0 0,1 0 0,-1 0 0,0 0 0,-1 0 0,1 0 0,-1 1 0,0-1 0,0 1 0,0 0 0,-1-1 0,0 1 0,1 1 0,-1-1 0,-1 1 0,1-1 0,-6-2 0,-1-1 0,1 1 0,-1 1 0,-1-1 0,1 2 0,-1 0 0,0 0 0,0 1 0,0 0 0,0 1 0,0 1 0,-1 0 0,1 0 0,0 1 0,-1 1 0,1 0 0,-21 5 0,5 1 0,0 2 0,1 1 0,1 1 0,-1 1 0,2 1 0,-26 18 0,45-27-44,2 0 0,-1-1 0,0 2 0,1-1 0,0 0 0,0 1 0,0 0 0,0 0 0,1 0 0,0 0 0,0 1 0,0-1 0,1 1 0,-1 0 0,1-1 0,1 1 0,-1 0-1,1 0 1,0 0 0,1 1 0,-1-1 0,1 0 0,0 0 0,1 0 0,0 0 0,0 0 0,0 0 0,0 0 0,1 0 0,4 10 0,9 10-6782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9.0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152 58 24575,'0'7'0,"-1"0"0,0 1 0,0-1 0,-1 0 0,1 0 0,-2 0 0,1 0 0,-1-1 0,0 1 0,-4 6 0,-46 59 0,1 0 0,49-66 0,-1 0 0,2 0 0,-1 0 0,1 0 0,0 1 0,0-1 0,0 1 0,1 0 0,0-1 0,0 12 0,1-15 0,1 0 0,-1 0 0,1 0 0,-1 1 0,1-1 0,0 0 0,0-1 0,0 1 0,0 0 0,1 0 0,-1 0 0,1-1 0,0 1 0,0-1 0,0 1 0,0-1 0,0 0 0,3 3 0,0-2 0,0 1 0,1 0 0,0-1 0,0 0 0,0 0 0,0-1 0,0 0 0,8 2 0,2 0 0,0-2 0,0 0 0,0 0 0,0-2 0,0 0 0,23-3 0,-30 2 0,0-1 0,-1 0 0,1 0 0,0-1 0,0 0 0,-1-1 0,0 1 0,0-2 0,0 1 0,0-1 0,-1 0 0,1-1 0,11-12 0,-11 8 0,0 0 0,-1-1 0,0 1 0,-1-2 0,0 1 0,-1 0 0,0-1 0,-1 0 0,4-18 0,-3 9 0,0 1 0,-1-2 0,-1 1 0,0-32 0,-3 48 0,0 0 0,-1 0 0,1 0 0,-1 0 0,0 0 0,0 0 0,0 0 0,-1 0 0,0 1 0,0-1 0,0 1 0,0-1 0,-1 1 0,0 0 0,1 0 0,-2 0 0,1 0 0,0 0 0,-1 1 0,0 0 0,1 0 0,-1 0 0,-1 0 0,-7-4 0,6 4 0,-1 0 0,1 1 0,-1 0 0,0 0 0,0 0 0,0 1 0,0 0 0,-1 0 0,1 1 0,0 0 0,0 0 0,-10 2 0,15-2 0,0 1 0,0-1 0,0 1 0,0 0 0,1 0 0,-1 0 0,0 0 0,1 0 0,-1 0 0,0 0 0,1 0 0,-1 1 0,1-1 0,0 1 0,-1-1 0,1 1 0,0-1 0,0 1 0,-1 2 0,1-1 0,0 0 0,0 1 0,1-1 0,-1 1 0,1-1 0,0 1 0,0-1 0,0 1 0,0-1 0,1 1 0,-1-1 0,1 1 0,0-1 0,1 5 0,2 1 0,0 1 0,0-1 0,0 0 0,1-1 0,0 1 0,1-1 0,0 0 0,0 0 0,1 0 0,9 7 0,9 6 0,50 33 0,7 4 0,-36-20 0,73 65 0,-105-89 0,0 0 0,-1 1 0,-1 1 0,-1 0 0,17 31 0,-23-36 0,0-1 0,-1 1 0,-1 1 0,0-1 0,-1 0 0,0 1 0,0 0 0,-1-1 0,-1 1 0,0 0 0,0-1 0,-4 17 0,2-19 0,0 0 0,0 0 0,-1-1 0,0 0 0,-1 1 0,0-1 0,0-1 0,-1 1 0,0 0 0,0-1 0,-1 0 0,0 0 0,0-1 0,0 0 0,-1 0 0,-12 8 0,-7 1-114,0-1 1,-1-2-1,0-1 0,-1-1 0,0-1 1,-1-1-1,0-2 0,0-1 0,0-1 1,-1-1-1,-34-2 0,35-2-6712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36.9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168 125 24575,'0'2'0,"0"1"0,0-1 0,0 0 0,-1 0 0,1 1 0,-1-1 0,0 0 0,0 0 0,0 0 0,0 0 0,0 0 0,0 0 0,0 0 0,-1 0 0,1 0 0,-1-1 0,1 1 0,-1-1 0,0 1 0,0-1 0,1 1 0,-1-1 0,0 0 0,0 0 0,0 0 0,0 0 0,-1 0 0,1-1 0,0 1 0,0 0 0,0-1 0,-1 0 0,1 1 0,0-1 0,0 0 0,-5-1 0,2 1 0,0 0 0,0 0 0,-1-1 0,1 1 0,0-1 0,0-1 0,0 1 0,0-1 0,0 0 0,0 0 0,0 0 0,1-1 0,-1 1 0,1-1 0,-7-6 0,9 8 0,0-1 0,0 0 0,0 0 0,1 0 0,-1 0 0,0 0 0,1 0 0,-1-1 0,1 1 0,0-1 0,0 1 0,0-1 0,0 1 0,0-1 0,1 1 0,-1-1 0,1 0 0,-1 0 0,1 1 0,0-1 0,0 0 0,0 1 0,1-1 0,-1 0 0,1 1 0,-1-1 0,1 0 0,0 1 0,0-1 0,2-4 0,1 2 0,0 1 0,0-1 0,1 1 0,-1 0 0,1 0 0,0 0 0,0 1 0,0 0 0,1 0 0,-1 0 0,1 1 0,0 0 0,6-2 0,-4 0 0,0 2 0,1-1 0,-1 1 0,1 1 0,-1-1 0,1 1 0,-1 1 0,1 0 0,0 0 0,-1 0 0,1 1 0,0 1 0,-1-1 0,1 1 0,-1 1 0,0 0 0,0 0 0,0 0 0,0 1 0,0 0 0,-1 1 0,0 0 0,0 0 0,0 0 0,-1 1 0,1 0 0,-1 0 0,-1 1 0,1 0 0,-1 0 0,0 0 0,5 11 0,-2-2 0,0 1 0,-1 0 0,-1 0 0,0 1 0,4 28 0,-8-39 0,-1 0 0,-1 0 0,1 0 0,-1 0 0,-1 0 0,1 0 0,-1 0 0,0 0 0,-1 0 0,1 0 0,-2 0 0,1 0 0,-1-1 0,0 1 0,0-1 0,0 0 0,-6 8 0,1-5 0,-1 0 0,1 0 0,-2-1 0,1 0 0,-1-1 0,0 0 0,-1-1 0,1 0 0,-1 0 0,-1-1 0,1 0 0,-14 3 0,43-10 0,-1 1 0,1 2 0,0-1 0,28 6 0,-39-5 0,0 0 0,1 0 0,-1 1 0,0-1 0,0 2 0,0-1 0,-1 1 0,1 0 0,0 1 0,-1-1 0,0 1 0,0 0 0,0 1 0,10 9 0,-11-7 0,0 0 0,-1 0 0,0 0 0,0 0 0,0 1 0,-1 0 0,0-1 0,-1 1 0,0 1 0,0-1 0,-1 0 0,2 16 0,-3-19 0,0 0 0,1-1 0,-2 1 0,1 0 0,0-1 0,-1 1 0,0-1 0,0 1 0,0-1 0,-1 1 0,1-1 0,-1 0 0,0 0 0,0 0 0,-1 0 0,1 0 0,-7 7 0,4-6 0,0-1 0,-1 0 0,0 0 0,0 0 0,0-1 0,0 0 0,0 0 0,0 0 0,-1-1 0,0 0 0,-10 2 0,-15 2 0,-1-3 0,1 0 0,-1-2 0,1-1 0,-40-6 0,47 0-1365,6-1-5461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37.5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0 201 24575,'4'0'0,"1"-1"0,-1 0 0,0 0 0,0 0 0,-1-1 0,1 1 0,0-1 0,0 0 0,-1 0 0,1 0 0,-1-1 0,0 1 0,1-1 0,-1 0 0,0 0 0,3-5 0,47-64 0,-32 41 0,-15 23 0,-2 2 0,0 0 0,1 0 0,0 0 0,0 1 0,1-1 0,-1 1 0,7-4 0,-11 8 0,0 1 0,0 0 0,-1-1 0,1 1 0,0 0 0,0-1 0,0 1 0,0 0 0,0 0 0,0 0 0,0 0 0,-1 0 0,1 0 0,0 0 0,0 0 0,0 0 0,0 0 0,0 1 0,0-1 0,0 0 0,0 0 0,-1 1 0,1-1 0,1 1 0,0 1 0,0 0 0,0 1 0,0-1 0,0 0 0,-1 1 0,1-1 0,-1 1 0,1-1 0,-1 1 0,0-1 0,2 7 0,40 168 0,-14-47 0,27 127 0,-55-253 0,0 0 0,-1 0 0,0 0 0,0 0 0,0 0 0,0 0 0,-1-1 0,1 1 0,-1 0 0,0 0 0,0 0 0,0 0 0,-1-1 0,0 1 0,1-1 0,-1 1 0,0-1 0,-1 0 0,1 1 0,0-1 0,-1 0 0,0-1 0,0 1 0,0 0 0,-6 3 0,2-2 0,-1 0 0,0 0 0,0-1 0,-1 0 0,1 0 0,-1-1 0,0 0 0,1-1 0,-1 0 0,-11 0 0,20-1 0,0 0 0,0 0 0,0 0 0,0 0 0,0-1 0,0 1 0,0 0 0,0 0 0,0 0 0,0 0 0,0 0 0,0-1 0,0 1 0,0 0 0,0 0 0,0 0 0,0 0 0,0 0 0,0-1 0,0 1 0,0 0 0,0 0 0,0 0 0,0 0 0,0 0 0,0 0 0,0-1 0,0 1 0,-1 0 0,1 0 0,0 0 0,0 0 0,0 0 0,0 0 0,0 0 0,0 0 0,0 0 0,-1 0 0,1 0 0,0-1 0,0 1 0,0 0 0,0 0 0,-1 0 0,27-12 0,38-10 0,-52 18 0,32-10 0,1 2 0,1 2 0,83-8 0,-61 4 0,-59 11 0,-1 1 0,1 0 0,0 0 0,-1 0 0,1 1 0,0 1 0,0-1 0,0 1 0,0 1 0,14 2 0,-6 7-1365,-5 3-5461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58.6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 23 24575,'0'0'0,"-1"0"0,1 0 0,0 1 0,-1-1 0,1 0 0,0 0 0,-1 0 0,1 0 0,0 0 0,0 0 0,-1 0 0,1 0 0,0 0 0,-1 0 0,1 0 0,0 0 0,-1 0 0,1 0 0,0 0 0,-1 0 0,1 0 0,0-1 0,-1 1 0,1 0 0,0 0 0,0 0 0,-1 0 0,1-1 0,0 1 0,0 0 0,-1 0 0,1 0 0,0-1 0,0 1 0,0 0 0,-1-1 0,1 1 0,0 0 0,0 0 0,0-1 0,0 1 0,0 0 0,0-1 0,0 1 0,0 0 0,0-1 0,0 1 0,0 0 0,0-1 0,0 1 0,0 0 0,0-1 0,0 1 0,0 0 0,0 0 0,0-1 0,0 1 0,0 0 0,0-1 0,0 1 0,1-1 0,0 0 0,0 0 0,-1 0 0,1 0 0,0 1 0,0-1 0,0 0 0,0 0 0,0 0 0,0 1 0,1-1 0,-1 1 0,0-1 0,0 1 0,0-1 0,3 0 0,-2 1 0,1 0 0,0 1 0,-1-1 0,1 0 0,0 1 0,-1 0 0,1-1 0,0 1 0,-1 0 0,1 0 0,-1 1 0,0-1 0,1 0 0,-1 1 0,0-1 0,0 1 0,0 0 0,0 0 0,0 0 0,0 0 0,-1 0 0,1 0 0,0 0 0,-1 1 0,2 2 0,4 10 0,0-1 0,-1 1 0,5 18 0,-6-18 0,26 84 0,-4 2 0,21 170 0,-46-255-104,5 75 341,-7-86-337,0 1 0,0-1 1,-1 0-1,0 0 0,0 0 0,0 0 0,-1 0 0,1 0 0,-1 0 0,-1 0 0,1 0 1,-1-1-1,1 1 0,-5 4 0,-14 10-6726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12.9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181 1 24575,'1'0'0,"0"0"0,0 0 0,0 1 0,0-1 0,0 0 0,0 1 0,0-1 0,0 1 0,0 0 0,0-1 0,-1 1 0,1 0 0,0-1 0,0 1 0,-1 0 0,1 0 0,0 0 0,-1 0 0,1-1 0,-1 1 0,1 0 0,-1 0 0,1 2 0,10 28 0,-8-19 0,23 68 0,26 155 0,-41-136 0,-6 1 0,-9 159 0,0-204 0,-3-1 0,-1 1 0,-3-1 0,-3-1 0,-1 0 0,-28 61 0,23-63-273,-3-1 0,-2 0 0,-2-2 0,-57 76 0,61-97-6553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33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256 1 24575,'0'7'0,"-1"1"0,0-1 0,0 0 0,-1 1 0,0-1 0,0 0 0,0 0 0,-1 0 0,-1 0 0,-3 6 0,-48 64 0,41-60 0,0 1 0,-16 29 0,-19 30 0,39-64 0,0 1 0,1 0 0,0 1 0,1 0 0,1 1 0,-8 23 0,14-38 0,1 1 0,0-1 0,0 1 0,0-1 0,0 0 0,0 1 0,1-1 0,-1 1 0,0-1 0,1 1 0,-1-1 0,1 0 0,-1 1 0,1-1 0,0 0 0,-1 0 0,1 1 0,0-1 0,0 0 0,0 0 0,0 0 0,0 0 0,0 0 0,0 0 0,0 0 0,0 0 0,1-1 0,-1 1 0,0 0 0,0-1 0,1 1 0,-1-1 0,1 1 0,-1-1 0,0 0 0,3 1 0,56 6 0,-57-7 0,159-3-1365,-135 2-5461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33.8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24575,'0'5'0,"10"13"0,4 8 0,-1 4 0,2 3 0,0 2 0,-4-2 0,2-5 0,-1-2 0,2-1 0,-1 1 0,3 1 0,-2 1 0,-3 1 0,1-4 0,0-7-8191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34.1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0 122 24575,'1'-5'0,"0"0"0,1 0 0,-1 0 0,1 0 0,0 1 0,0-1 0,1 0 0,-1 1 0,1 0 0,0 0 0,0 0 0,1 0 0,-1 0 0,1 1 0,0-1 0,0 1 0,0 0 0,0 0 0,0 1 0,10-5 0,-6 2 0,1 0 0,1 1 0,-1 0 0,0 1 0,1 0 0,0 0 0,0 1 0,0 0 0,18 0 0,-24 2 0,0 0 0,-1 1 0,1-1 0,0 1 0,0 0 0,-1 0 0,1 1 0,-1-1 0,1 1 0,-1-1 0,0 1 0,0 0 0,1 0 0,-1 1 0,-1-1 0,1 1 0,0-1 0,4 7 0,-3-3 0,-1 0 0,0 0 0,0 0 0,0 1 0,0-1 0,-1 1 0,0 0 0,-1 0 0,2 10 0,-1 5 0,-2-1 0,0 0 0,-1 1 0,-1-1 0,-9 36 0,-5 2 0,-7 37 0,22-93-4,0 0 0,1 0 0,0 1 0,0-1 0,0 0 0,0 0 0,0 0 0,1 1 0,0-1 0,-1 0 0,1 0 0,0 0 0,0 0 0,1 0 0,-1 0 0,1 0 0,-1 0 0,1-1 0,4 5 0,-3-4 19,1 0 1,0 0-1,0 0 0,0-1 1,0 1-1,0-1 1,0 0-1,1-1 0,-1 1 1,1-1-1,-1 0 1,7 1-1,2 0-180,1-1 0,-1-1 0,0 0 0,1-1 0,-1 0 0,0-1 0,1 0 0,21-8 0,-14 2-6661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34.5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259 0 24575,'1'1'0,"0"-1"0,0 1 0,1-1 0,-1 0 0,0 1 0,0 0 0,0-1 0,0 1 0,0 0 0,0-1 0,0 1 0,0 0 0,0 0 0,0 0 0,0 0 0,0 0 0,0 0 0,-1 0 0,1 0 0,-1 1 0,1-1 0,0 0 0,-1 0 0,0 0 0,1 1 0,-1-1 0,0 0 0,0 0 0,1 1 0,-1-1 0,0 0 0,0 1 0,-1-1 0,1 3 0,-5 47 0,5-50 0,-6 19 0,0 0 0,-2-1 0,0 0 0,-1-1 0,-1 0 0,-1 0 0,0-1 0,-14 16 0,4-3 0,-21 38 0,15-11 32,-22 72-1,17-38-1459,20-63-5398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03.8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394 237 24575,'-7'0'0,"0"-1"0,0 1 0,0-2 0,0 1 0,1-1 0,-1 0 0,0 0 0,1-1 0,-1 0 0,-9-6 0,-2-3 0,-35-30 0,40 30 0,-1 0 0,0 2 0,-29-18 0,9 11 0,1-1 0,-55-43 0,208 137 0,-56-32 0,4 0 0,-2 3 0,-2 2 0,68 70 0,189 194 0,-319-312-50,-1 0-1,1 0 1,-1 0-1,1 0 0,-1 0 1,1 1-1,-1-1 1,0 0-1,0 1 1,0-1-1,0 1 0,0 0 1,0-1-1,0 1 1,-1 0-1,1-1 1,-1 1-1,1 0 0,-1 0 1,1-1-1,-1 1 1,0 0-1,0 0 1,0 0-1,0-1 1,-1 5-1,-5 5-6775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06.3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126 314 24575,'10'1'0,"1"2"0,-1 0 0,1 0 0,-1 1 0,0 0 0,0 0 0,-1 1 0,1 1 0,-1 0 0,0 0 0,10 10 0,-5-6 0,160 124 0,-144-107 0,-2 1 0,-1 1 0,36 50 0,-55-69 0,-1 1 0,0 1 0,0-1 0,-1 1 0,-1 1 0,5 13 0,-9-24 0,-1 1 0,1-1 0,-1 1 0,0-1 0,1 1 0,-1 0 0,-1-1 0,1 1 0,0-1 0,0 1 0,-1 0 0,0-1 0,1 1 0,-1-1 0,0 0 0,0 1 0,0-1 0,-1 0 0,1 1 0,-1-1 0,1 0 0,-1 0 0,1 0 0,-1 0 0,0-1 0,0 1 0,0 0 0,0-1 0,0 1 0,-1-1 0,1 0 0,0 0 0,-1 0 0,1 0 0,-1 0 0,1 0 0,-1-1 0,-3 1 0,-17 5 0,0-2 0,0 0 0,0-2 0,0 0 0,0-2 0,-28-3 0,34 2 0,1-1 0,-1-1 0,1-1 0,0 0 0,0-1 0,0-1 0,0 0 0,1-1 0,-21-13 0,28 14 0,0 0 0,1 0 0,0-1 0,1 0 0,-1 0 0,1 0 0,1-1 0,-1 0 0,1 0 0,1 0 0,-1-1 0,2 1 0,-1-1 0,1 0 0,0-1 0,1 1 0,-2-16 0,3 17 0,1 0 0,0 0 0,0 0 0,1 0 0,0 1 0,0-1 0,1 0 0,0 0 0,0 1 0,1-1 0,0 1 0,1 0 0,-1 0 0,1 0 0,1 0 0,-1 1 0,1 0 0,0-1 0,0 2 0,1-1 0,9-7 0,10-4 0,1 0 0,32-14 0,-35 19 0,0-1 0,0 0 0,30-26 0,-47 34 0,0-1 0,1-1 0,-2 1 0,1-1 0,-1 0 0,0-1 0,-1 1 0,0-1 0,0 0 0,0 0 0,-1 0 0,0 0 0,-1-1 0,3-13 0,-4 15 0,0 0 0,-1 0 0,1 0 0,-1 1 0,-1-1 0,1 0 0,-1 0 0,-1 1 0,1-1 0,-1 0 0,0 1 0,0-1 0,-1 1 0,0 0 0,0 0 0,-1 0 0,-5-7 0,3 5 0,-1 1 0,-1 0 0,1 1 0,-1-1 0,0 1 0,-1 1 0,0-1 0,1 2 0,-2-1 0,-16-5 0,5 3 0,-1 2 0,-1 0 0,1 1 0,-1 1 0,1 1 0,-1 1 0,0 1 0,0 2 0,-42 6 0,61-7 0,-1 0 0,1 0 0,-1 0 0,1 0 0,0 0 0,0 1 0,0 0 0,0 0 0,0 0 0,0 1 0,0-1 0,0 1 0,1 0 0,0 0 0,-1 0 0,1 0 0,0 1 0,1-1 0,-1 1 0,1 0 0,-1-1 0,1 1 0,0 0 0,0 1 0,1-1 0,-1 0 0,1 0 0,0 1 0,0-1 0,1 1 0,-1-1 0,1 1 0,0-1 0,0 1 0,1-1 0,-1 1 0,1-1 0,0 0 0,0 1 0,0-1 0,4 8 0,-1-2-124,0 0 0,1 0 0,0-1 0,1 0 0,0 0 0,1 0-1,-1-1 1,1 0 0,1 0 0,10 8 0,-2-4-6702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36.1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522 0 24575,'-15'12'0,"0"0"0,0-1 0,-1-1 0,0-1 0,-1 0 0,-34 12 0,31-13 0,0 1 0,1 0 0,0 2 0,1 0 0,-21 16 0,20-11 0,1 1 0,0 0 0,2 1 0,0 1 0,1 1 0,1 0 0,0 1 0,2 1 0,0 0 0,2 0 0,1 1 0,0 0 0,2 1 0,0 0 0,-5 44 0,-4 31 0,10-74 0,1 1 0,2 0 0,0 0 0,2 0 0,3 40 0,0-56 0,1 0 0,1 0 0,-1-1 0,1 1 0,1-1 0,0 0 0,0 0 0,1-1 0,0 1 0,1-1 0,-1 0 0,1-1 0,10 8 0,1 1 0,1-1 0,0-1 0,1-1 0,35 17 0,9-8-1365,-37-17-5461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36.4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24575,'0'5'0,"0"7"0,0 6 0,0 6 0,0 4 0,0 2 0,5 2 0,2-6-8191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36.7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83 24575,'0'-5'0,"5"-7"0,2-6 0,0-7 0,-2 3-8191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37.1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0 207 24575,'0'-13'0,"0"0"0,1 1 0,0-1 0,1 1 0,5-18 0,-5 25 0,0 0 0,0 0 0,0 1 0,1-1 0,0 1 0,0-1 0,0 1 0,0 0 0,1 0 0,0 1 0,-1-1 0,2 1 0,-1-1 0,0 1 0,9-4 0,-1 0 0,1 0 0,0 1 0,0 1 0,0 0 0,0 1 0,1 0 0,16-2 0,-26 6 0,0-1 0,0 1 0,0 0 0,0 1 0,0-1 0,0 1 0,0-1 0,0 1 0,0 1 0,-1-1 0,1 0 0,0 1 0,0 0 0,-1 0 0,1 0 0,-1 0 0,0 0 0,0 1 0,0 0 0,0-1 0,0 1 0,0 0 0,-1 0 0,1 1 0,-1-1 0,0 1 0,0-1 0,0 1 0,2 5 0,0 4 0,0 1 0,-1 0 0,0 0 0,-1 0 0,-1 0 0,0 26 0,0 6 0,-1-46 0,0 1 0,0 0 0,0 0 0,0 0 0,0-1 0,0 1 0,0 0 0,0 0 0,0 0 0,0 0 0,1-1 0,-1 1 0,0 0 0,0 0 0,1 0 0,-1-1 0,1 1 0,-1 0 0,1-1 0,-1 1 0,1 0 0,-1-1 0,1 1 0,-1-1 0,1 1 0,0 0 0,-1-1 0,1 0 0,0 1 0,0-1 0,-1 1 0,1-1 0,0 0 0,0 1 0,-1-1 0,1 0 0,0 0 0,0 0 0,0 0 0,0 0 0,-1 0 0,1 0 0,0 0 0,0 0 0,0 0 0,0 0 0,-1 0 0,1-1 0,0 1 0,0 0 0,-1-1 0,3 0 0,43-31 0,-32 21 0,-10 8-63,2-1 95,-1 0 0,1 0 0,1 1-1,-1 0 1,12-4 0,-17 6-69,0 1 0,0 0-1,1-1 1,-1 1 0,0 0-1,0 0 1,1 0 0,-1 0-1,0 0 1,0 1 0,1-1-1,-1 0 1,0 0 0,0 1-1,1-1 1,-1 1 0,0-1-1,0 1 1,0-1 0,0 1-1,0 0 1,0 0 0,0 0-1,0-1 1,0 1 0,0 0-1,0 0 1,-1 0 0,1 0-1,0 0 1,-1 0 0,1 1-1,0-1 1,-1 0 0,0 0-1,1 0 1,-1 1 0,0-1-1,1 2 1,3 16-6789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31.7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63 183 24575,'0'-11'0,"0"0"0,0 0 0,1 1 0,1-1 0,0 0 0,0 1 0,6-17 0,-5 22 0,-1 1 0,1-1 0,0 1 0,1-1 0,-1 1 0,1 0 0,-1 0 0,1 0 0,1 1 0,-1-1 0,0 1 0,1 0 0,0 0 0,-1 1 0,1 0 0,10-4 0,-7 3 0,0 0 0,0 0 0,0 1 0,1 1 0,-1-1 0,1 1 0,-1 1 0,1-1 0,-1 2 0,1-1 0,-1 1 0,1 0 0,-1 1 0,0 0 0,1 0 0,-1 1 0,0 0 0,-1 0 0,13 7 0,-12-4 0,0 0 0,-1 0 0,0 1 0,0 0 0,0 0 0,-1 0 0,0 1 0,0 0 0,-1 1 0,0-1 0,0 1 0,-1 0 0,-1 0 0,1 0 0,-1 0 0,3 20 0,-3-15 0,-1 0 0,-1 0 0,0 0 0,0 0 0,-2 0 0,0 1 0,0-1 0,-2 0 0,1 0 0,-2-1 0,0 1 0,0 0 0,-1-1 0,-1 0 0,-1-1 0,1 1 0,-2-1 0,-17 22 0,-116 122 0,91-106 0,-64 86 0,107-126 0,1 0 0,0 0 0,0 0 0,1 1 0,0 0 0,1 0 0,0 0 0,1 0 0,0 1 0,-1 14 0,3-21 0,1 0 0,0 1 0,1-1 0,-1 0 0,1 0 0,0 0 0,0 0 0,1 0 0,-1 0 0,1 0 0,0 0 0,0-1 0,1 1 0,-1-1 0,1 1 0,0-1 0,0 0 0,1 0 0,-1 0 0,1-1 0,0 1 0,0-1 0,0 0 0,0 0 0,9 4 0,3 1-85,1 0 0,0-1-1,0-1 1,1-1 0,0 0-1,0-1 1,0-1 0,0-1-1,1 0 1,-1-2 0,1 0-1,-1-1 1,1-1 0,-1 0-1,18-6 1,-9 1-6741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37.4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1 158 24575,'56'-1'0,"-29"-1"0,-1 2 0,0 1 0,45 7 0,-69-7 0,0-1 0,1 1 0,-1-1 0,0 1 0,0-1 0,0 0 0,1 0 0,-1 0 0,0 0 0,0 0 0,0 0 0,1-1 0,-1 1 0,0-1 0,0 1 0,0-1 0,0 0 0,0 0 0,0 0 0,0 0 0,0 0 0,0 0 0,1-2 0,-2 1 0,0 0 0,-1 1 0,1-1 0,-1 0 0,0 0 0,1 0 0,-1 0 0,0 0 0,0 1 0,0-1 0,0 0 0,0 0 0,-1 0 0,1 0 0,0 1 0,-1-1 0,0 0 0,1 0 0,-1 1 0,0-1 0,0 0 0,0 1 0,0-1 0,0 1 0,0-1 0,0 1 0,-1-1 0,-1 0 0,-3-7 0,1 4 0,1 0 0,0 0 0,0-1 0,0 0 0,1 0 0,-3-6 0,6 11 0,0 0 0,-1-1 0,1 1 0,0 0 0,0 0 0,0-1 0,0 1 0,0 0 0,0 0 0,0-1 0,0 1 0,0 0 0,1 0 0,-1-1 0,1 1 0,-1 0 0,1 0 0,-1 0 0,1 0 0,-1 0 0,1 0 0,0 0 0,0 0 0,-1 0 0,1 0 0,0 0 0,0 0 0,0 0 0,0 1 0,0-1 0,0 0 0,0 1 0,1-1 0,-1 1 0,0-1 0,0 1 0,0 0 0,1-1 0,0 1 0,56-10-1365,-29 9-5461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38.2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38 183 24575,'58'2'0,"53"-2"0,-101 0 0,0-1 0,0-1 0,0 0 0,0 0 0,0-1 0,0 0 0,-1-1 0,12-5 0,-19 7 0,0 1 0,1 0 0,-1 0 0,0-1 0,0 0 0,0 1 0,0-1 0,0 0 0,-1 0 0,1 0 0,0 0 0,-1 0 0,0 0 0,1 0 0,-1-1 0,0 1 0,2-5 0,-3 5 0,0 0 0,0 0 0,0 0 0,0 0 0,-1 0 0,1 0 0,-1 0 0,1 0 0,-1 0 0,1 0 0,-1 0 0,0 0 0,0 0 0,0 0 0,0 1 0,0-1 0,-3-2 0,-2-3 0,-2 0 0,1 1 0,-1 0 0,1 0 0,-2 0 0,1 1 0,-17-7 0,14 7 0,-1 0 0,0 1 0,0 0 0,0 1 0,-1 0 0,0 1 0,1 1 0,-1 0 0,-19 1 0,27 0 0,1 1 0,-1-1 0,0 1 0,1 1 0,0-1 0,-1 1 0,1-1 0,0 1 0,0 0 0,0 1 0,0-1 0,0 1 0,0 0 0,1 0 0,0 0 0,-1 0 0,1 0 0,0 1 0,0 0 0,1-1 0,-1 1 0,1 0 0,0 0 0,0 0 0,0 1 0,0-1 0,1 0 0,0 1 0,-1 5 0,-1 4 11,1 0 0,0 1 0,1-1 0,1 0 0,0 1 0,1-1-1,0 1 1,1-1 0,1 0 0,7 22 0,-8-28-82,1-1 1,1 0-1,-1 0 0,1 0 0,0 0 1,0-1-1,1 1 0,0-1 1,0-1-1,1 1 0,-1-1 0,1 1 1,1-2-1,-1 1 0,0-1 1,1 0-1,0 0 0,0-1 0,0 1 1,13 2-1,11 2-6755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38.6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31 24575,'7'-1'0,"0"0"0,-1 0 0,1-1 0,-1 0 0,11-4 0,21-6 0,-25 10 0,-1 0 0,1 1 0,-1 0 0,1 1 0,0 1 0,21 3 0,-32-4 0,1 1 0,-1 0 0,1 0 0,-1 0 0,0 0 0,1 0 0,-1 0 0,0 1 0,0-1 0,0 1 0,0-1 0,0 1 0,0 0 0,-1 0 0,1 0 0,1 2 0,-1-1 0,-1 0 0,0 0 0,0 0 0,0 0 0,-1 0 0,1 0 0,-1 0 0,0 0 0,0 0 0,0 0 0,0 1 0,0-1 0,-1 0 0,1 0 0,-1 0 0,-2 5 0,-2 7 0,-1-1 0,-1 1 0,-1-1 0,0 0 0,-1-1 0,-17 21 0,17-22 0,-1 0 0,2 0 0,-1 1 0,2 0 0,0 0 0,0 1 0,-8 28 0,13-34-57,1 0 0,1 1 1,-1-1-1,1 0 0,1 1 0,-1-1 0,1 0 0,1 0 0,0 0 0,0 1 0,0-2 1,1 1-1,0 0 0,1 0 0,0-1 0,0 0 0,0 0 0,1 0 0,0 0 1,1-1-1,-1 0 0,1 0 0,13 10 0,-1-2-6769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38.9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0 288 24575,'0'5'0,"0"7"0,0 7 0,6 0 0,1-3-8191</inkml:trace>
  <inkml:trace contextRef="#ctx0" brushRef="#br0" timeOffset="1">123 13 24575,'5'0'0,"2"-5"0,0-2-8191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40.1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2 250 24575,'-1'-28'0,"0"7"0,1 1 0,1 0 0,1 0 0,0 0 0,8-26 0,-9 42 0,0-1 0,1 1 0,-1 0 0,1 1 0,0-1 0,1 0 0,-1 0 0,1 1 0,-1 0 0,1-1 0,0 1 0,0 0 0,1 0 0,-1 1 0,1-1 0,-1 1 0,1-1 0,0 1 0,0 0 0,0 1 0,0-1 0,0 1 0,0-1 0,0 1 0,0 0 0,1 1 0,-1-1 0,0 1 0,1 0 0,6 1 0,-3-1 0,1 2 0,0-1 0,-1 1 0,1 0 0,-1 1 0,0 0 0,0 0 0,0 1 0,0 0 0,0 1 0,-1-1 0,0 2 0,0-1 0,0 1 0,-1 0 0,1 0 0,-2 0 0,1 1 0,-1 0 0,0 0 0,0 1 0,-1-1 0,0 1 0,0 0 0,-1 0 0,0 0 0,0 1 0,-1-1 0,0 1 0,0-1 0,-1 1 0,-1 0 0,1 0 0,-2 9 0,1-16 0,0 0 0,0 1 0,-1-1 0,1 0 0,-1 1 0,1-1 0,-1 0 0,0 0 0,0 0 0,0 0 0,0 0 0,0 0 0,-1 0 0,1 0 0,0 0 0,-1 0 0,0-1 0,1 1 0,-1-1 0,0 1 0,0-1 0,-3 2 0,5-3 0,-1-1 0,1 0 0,0 0 0,0 0 0,0 0 0,0 0 0,0 0 0,0 0 0,0 0 0,0 0 0,0 0 0,0 0 0,0 0 0,1 1 0,-1-1 0,0 0 0,1 0 0,-1 0 0,1 0 0,-1 0 0,1 1 0,-1-1 0,1 0 0,-1 0 0,2 0 0,15-27 0,-6 14 0,1 1 0,0 0 0,1 1 0,15-12 0,-24 21 0,0 0 0,0 0 0,0 0 0,0 1 0,1-1 0,-1 1 0,1 0 0,0 0 0,-1 1 0,1 0 0,0-1 0,0 1 0,0 1 0,0-1 0,0 1 0,0 0 0,0 0 0,0 0 0,6 2 0,-8 0 0,1 0 0,-1 0 0,0 0 0,0 0 0,0 1 0,0-1 0,0 1 0,-1 0 0,1-1 0,-1 1 0,0 1 0,0-1 0,0 0 0,0 0 0,2 5 0,-2-3 0,0-1 0,1 1 0,0-1 0,0 0 0,0 0 0,1 0 0,3 3 0,-5-5 0,-1-1 0,1 0 0,0-1 0,0 1 0,0 0 0,0 0 0,0-1 0,0 1 0,0-1 0,0 0 0,0 1 0,0-1 0,0 0 0,0 0 0,0 0 0,0 0 0,0-1 0,0 1 0,0-1 0,0 1 0,0-1 0,2-1 0,51-26 0,-47 22 0,1 1 0,0 0 0,1 1 0,-1-1 0,1 2 0,12-4 0,-18 6 0,-1 1 0,0 0 0,0 0 0,1 0 0,-1 0 0,0 1 0,1-1 0,-1 1 0,0 0 0,0 0 0,0 0 0,0 0 0,0 1 0,0-1 0,0 1 0,0 0 0,-1 0 0,1 0 0,-1 0 0,1 0 0,-1 0 0,0 1 0,1-1 0,1 5 0,0-2-170,-1 0-1,0 0 0,0 0 1,-1 1-1,0-1 0,0 1 1,2 6-1,1 13-6655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40.4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2 138 24575,'67'1'0,"78"-2"0,-142 1 0,-1-1 0,1 1 0,0 0 0,-1-1 0,1 1 0,0-1 0,-1 0 0,1 0 0,-1 0 0,1 0 0,-1 0 0,0 0 0,1-1 0,-1 1 0,0-1 0,0 0 0,0 1 0,0-1 0,0 0 0,-1 0 0,1 0 0,-1-1 0,1 1 0,-1 0 0,0-1 0,1 1 0,-1-1 0,0 1 0,-1-1 0,1 1 0,0-1 0,-1 1 0,0-1 0,1 0 0,-1 1 0,0-1 0,0 0 0,-1 1 0,1-1 0,0 0 0,-1 1 0,0-1 0,1 1 0,-1-1 0,0 1 0,0-1 0,-1 1 0,1-1 0,0 1 0,-1 0 0,0 0 0,1 0 0,-1 0 0,0 0 0,0 0 0,0 0 0,0 1 0,0-1 0,-1 1 0,1-1 0,-3 0 0,-1-1 0,0 0 0,0 0 0,0 1 0,0 0 0,0 0 0,0 1 0,-1-1 0,1 1 0,-1 1 0,1-1 0,-1 1 0,1 0 0,-1 1 0,1 0 0,0 0 0,-1 0 0,1 0 0,0 1 0,0 0 0,-1 1 0,-7 4 0,7-3 0,0 0 0,0 1 0,1-1 0,0 1 0,0 1 0,0-1 0,1 1 0,0 0 0,0 0 0,0 1 0,1-1 0,0 1 0,0 0 0,1 0 0,0 1 0,0-1 0,-3 15 0,5-17 5,1-1-1,-1 1 0,1 0 0,0 0 1,1 0-1,-1 0 0,1 0 0,0 0 1,0 0-1,1-1 0,-1 1 1,1 0-1,0-1 0,0 0 0,1 1 1,-1-1-1,1 0 0,0 0 1,0 0-1,0 0 0,1-1 0,-1 1 1,1-1-1,0 0 0,0 0 0,0-1 1,7 5-1,-4-3-97,0 0 0,0-1 1,1 0-1,-1 0 0,1 0 0,0-1 0,0 0 0,0-1 1,0 1-1,0-2 0,1 1 0,-1-1 0,0 0 1,0-1-1,16-3 0,9-8-6733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40.9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90 24575,'0'0'0,"0"0"0,-1 0 0,1 0 0,0 0 0,0 0 0,-1 0 0,1 0 0,0 0 0,-1 0 0,1 0 0,0 0 0,-1 0 0,1 0 0,0-1 0,-1 1 0,1 0 0,0 0 0,0 0 0,-1 0 0,1-1 0,0 1 0,0 0 0,-1 0 0,1 0 0,0-1 0,0 1 0,-1 0 0,1-1 0,0 1 0,0 0 0,0 0 0,0-1 0,0 1 0,-1 0 0,1-1 0,0 1 0,5-15 0,15-12 0,-16 23 0,0 0 0,0 1 0,0-1 0,1 1 0,-1 0 0,1 0 0,-1 1 0,1-1 0,0 1 0,0 0 0,1 0 0,-1 0 0,0 1 0,0 0 0,1 0 0,-1 0 0,1 1 0,-1 0 0,1 0 0,-1 0 0,0 1 0,1 0 0,-1 0 0,1 0 0,-1 0 0,0 1 0,0 0 0,0 0 0,0 1 0,0-1 0,0 1 0,-1 0 0,1 0 0,-1 1 0,0-1 0,0 1 0,0 0 0,4 6 0,2 1 0,147 188 0,-155-195-97,1 0-1,0 1 1,0-1-1,0 0 1,1 0-1,-1-1 1,1 1-1,0-1 1,0 0-1,0 0 1,0 0-1,0 0 0,10 3 1,7-2-6729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41.2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249 0 24575,'-2'35'0,"-1"-1"0,-2 0 0,-2-1 0,-1 1 0,-12 32 0,12-40 0,-24 87 0,3-8 0,-60 142 0,80-229-195,2 1 0,0 0 0,1 0 0,1 0 0,1 1 0,-3 31 0,6-26-6631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41.6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24575,'0'5'0,"5"2"0,13 0 0,7-2 0,1-7 0,0-2 0,1-1 0,2 0 0,0 1 0,-4 2-8191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41.9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0 111 24575,'0'5'0,"0"-1"0,0 1 0,1 0 0,0-1 0,0 1 0,0-1 0,0 1 0,1-1 0,-1 1 0,1-1 0,0 0 0,0 0 0,1 0 0,0 0 0,-1 0 0,1-1 0,6 6 0,-3-4 0,0 0 0,0-1 0,1 0 0,-1 0 0,1-1 0,0 0 0,0 0 0,1-1 0,14 4 0,3-2 0,2-1 0,-1-1 0,0-2 0,0 0 0,35-6 0,-58 6 0,0 0 0,0-1 0,0 1 0,0-1 0,-1 0 0,1 0 0,0 0 0,0 0 0,-1 0 0,1 0 0,0-1 0,-1 1 0,1-1 0,-1 0 0,0 0 0,0 0 0,4-3 0,-5 3 0,0 0 0,0-1 0,0 1 0,0 0 0,-1 0 0,1 0 0,-1-1 0,1 1 0,-1 0 0,0-1 0,0 1 0,0 0 0,0-1 0,0 1 0,0 0 0,-1-1 0,0-2 0,-2-3 0,0 0 0,0 0 0,-1 0 0,0 1 0,0-1 0,-1 1 0,0 0 0,0 1 0,-1-1 0,-11-9 0,3 4 24,0 1 0,-1 1 0,0 0 0,-20-8 0,31 16-83,1 0-1,-1 0 1,1 0-1,-1 1 1,0-1 0,1 1-1,-1 0 1,0 0-1,0 1 1,0-1 0,0 1-1,0 0 1,0 0-1,0 0 1,0 0 0,0 1-1,0 0 1,0 0-1,1 0 1,-1 0 0,0 0-1,0 1 1,1 0-1,-7 3 1,-5 13-6767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32.3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1 431 24575,'5'-17'0,"0"0"0,1 1 0,1-1 0,1 1 0,0 1 0,16-22 0,3-11 0,-13 21 0,2 0 0,1 1 0,1 0 0,27-28 0,-37 46 0,0 0 0,1 0 0,0 1 0,0 0 0,1 1 0,-1 0 0,1 0 0,1 1 0,-1 0 0,1 1 0,0 0 0,0 1 0,0 0 0,21-3 0,-4 5-1365,-2 0-5461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42.2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243 1 24575,'0'8'0,"0"1"0,1-1 0,0 1 0,1-1 0,-1 0 0,2 0 0,-1 1 0,7 13 0,0-7 0,0 0 0,1-1 0,15 17 0,-13-14 0,0 0 0,-1 0 0,-1 1 0,-1 0 0,0 0 0,-2 1 0,0 0 0,9 40 0,-8-13 0,-2 1 0,-1 83 0,-6-111 0,-1 0 0,-1 0 0,-1 0 0,0 0 0,-1-1 0,-2 1 0,0-1 0,0-1 0,-13 21 0,-2-1 0,-1-1 0,-2-1 0,-29 33 0,24-38-62,-1-1 0,-2-1-1,-46 29 1,36-25-1054,17-13-5710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50.3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 46 24575,'0'1'0,"1"0"0,-1 0 0,0 0 0,1-1 0,0 1 0,-1 0 0,1 0 0,-1 0 0,1 0 0,0-1 0,-1 1 0,1 0 0,0-1 0,0 1 0,0 0 0,0-1 0,0 1 0,-1-1 0,1 1 0,0-1 0,0 0 0,0 1 0,0-1 0,2 0 0,29 7 0,-28-6 0,7 1 0,1 0 0,0 0 0,0-2 0,0 1 0,0-1 0,0-1 0,0 0 0,0-1 0,-1 0 0,1-1 0,-1 0 0,1-1 0,-1-1 0,0 1 0,0-2 0,-1 1 0,1-1 0,-1-1 0,12-10 0,-15 7 0,-15 10 0,-18 12 0,-82 52 0,68-42 0,-58 42 0,93-61 0,1 1 0,-1 0 0,1 0 0,0 1 0,0-1 0,1 1 0,-1-1 0,-4 10 0,8-13 0,-1 1 0,1-1 0,-1 0 0,1 0 0,0 1 0,0-1 0,-1 0 0,1 1 0,0-1 0,0 0 0,1 1 0,-1-1 0,0 0 0,0 1 0,0-1 0,1 0 0,-1 0 0,1 1 0,-1-1 0,1 0 0,0 0 0,-1 0 0,1 0 0,0 0 0,0 0 0,-1 0 0,1 0 0,0 0 0,0 0 0,0 0 0,0 0 0,1-1 0,-1 1 0,0 0 0,0-1 0,0 1 0,0-1 0,1 1 0,-1-1 0,0 0 0,1 0 0,-1 1 0,3-1 0,15 4 0,0-1 0,0-1 0,0-1 0,0 0 0,35-4 0,-30 1 0,-1 1 0,1 1 0,25 4 0,-43-2 0,0 0 0,0 0 0,0 0 0,0 1 0,0 0 0,0 0 0,-1 1 0,1-1 0,-1 1 0,0 1 0,0-1 0,-1 1 0,1-1 0,-1 1 0,0 0 0,-1 1 0,1-1 0,-1 1 0,0 0 0,0-1 0,3 11 0,-4-10 0,1-1 0,-2 1 0,1 0 0,-1-1 0,0 1 0,0 0 0,0 0 0,-1 0 0,0-1 0,0 1 0,-1 0 0,1 0 0,-1 0 0,-1-1 0,1 1 0,-1 0 0,0-1 0,0 1 0,0-1 0,-1 0 0,0 0 0,0 0 0,-6 8 0,-2-3 0,-1-1 0,1 0 0,-1-1 0,-1 0 0,0-1 0,0 0 0,0-1 0,-1 0 0,1-1 0,-20 4 0,11-5 0,1 0 0,-1-1 0,0-1 0,1-1 0,-1 0 0,-29-5 0,26-1-1365,6-3-5461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50.9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24575,'0'5'0,"0"8"0,0 5 0,0 6 0,0 4 0,0 3 0,0 0 0,5 1 0,2 0 0,5-1 0,0 1 0,-1-1 0,-4 0 0,3 0 0,0-1 0,-2 1 0,-2-6-8191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51.2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48 24575,'12'-1'0,"0"0"0,0-1 0,0-1 0,0 0 0,-1 0 0,17-8 0,-15 6 0,0 0 0,-1 1 0,2 1 0,18-3 0,-29 5 0,0 1 0,1 0 0,-1 0 0,0 0 0,0 1 0,0-1 0,1 1 0,-1-1 0,0 1 0,0 0 0,0 0 0,0 1 0,0-1 0,0 1 0,-1-1 0,1 1 0,0 0 0,-1 0 0,5 4 0,-4-2 0,0 1 0,0-1 0,0 1 0,0 0 0,-1 0 0,0 0 0,0 0 0,0 0 0,-1 0 0,2 10 0,-1 2 0,0 0 0,-2 0 0,0-1 0,-1 1 0,-1 0 0,-6 27 0,3-27 0,-2 0 0,0-1 0,-14 27 0,15-34 0,0 0 0,1 1 0,0 0 0,1 0 0,0 1 0,0-1 0,1 1 0,1 0 0,0-1 0,0 1 0,1 0 0,1 19 0,0-27 0,0-1 0,0 1 0,1 0 0,0-1 0,-1 1 0,1-1 0,0 1 0,0-1 0,0 1 0,1-1 0,-1 0 0,1 0 0,-1 1 0,1-1 0,0 0 0,-1 0 0,1-1 0,0 1 0,0 0 0,1-1 0,3 4 0,-2-4 0,0 0 0,0 0 0,1 0 0,-1 0 0,0 0 0,0-1 0,0 0 0,1 0 0,-1 0 0,0 0 0,0-1 0,7-1 0,1-1 0,-1-1 0,1 0 0,-1 0 0,0-1 0,0-1 0,-1 0 0,0 0 0,18-15 0,4-12-1365,-17 20-5461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59.3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 34 24575,'-6'-22'0,"4"11"0,19 14 0,128 37 0,-103-29 0,-13-6 0,0-1 0,50 1 0,30 4 0,-4 11 0,147 49 0,39 3 0,-32-11 0,-253-60-115,-3 0 37,0-1 0,0 1 0,1 0 0,-1 0 0,0 0-1,0 1 1,0-1 0,0 1 0,0-1 0,0 1 0,-1 0 0,1 0-1,0 0 1,-1 1 0,4 3 0,-7 1-6748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2.3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1 216 24575,'-1'-2'0,"1"0"0,0 0 0,0-1 0,0 1 0,1 0 0,-1 0 0,0 0 0,1 0 0,0 0 0,-1 0 0,1 0 0,0 0 0,0 0 0,0 1 0,0-1 0,0 0 0,0 0 0,1 1 0,-1-1 0,1 1 0,-1-1 0,4-2 0,-2 3 0,0 0 0,0 0 0,-1 0 0,1 0 0,0 1 0,0-1 0,0 1 0,0 0 0,0 0 0,0 0 0,1 0 0,-1 0 0,0 1 0,3 0 0,4 2 0,0 0 0,0 0 0,0 1 0,0 0 0,0 1 0,-1 0 0,0 1 0,10 7 0,62 68 0,-19-17 0,-46-49 0,0 1 0,-2 0 0,0 1 0,20 32 0,-29-42 0,-1 0 0,-1 0 0,0 1 0,0 0 0,0-1 0,-1 1 0,0 0 0,0 0 0,-1 0 0,0 0 0,0 0 0,-1 1 0,0-1 0,-1 0 0,-2 15 0,2-20 0,0 0 0,0 0 0,-1 0 0,1 0 0,-1 0 0,1 0 0,-1 0 0,0 0 0,0-1 0,0 1 0,0-1 0,-1 1 0,1-1 0,-1 0 0,1 0 0,-1 0 0,-3 2 0,-1-1 0,1 0 0,0-1 0,-1 1 0,0-1 0,1-1 0,-1 1 0,-14 0 0,5-1 0,0-1 0,0-1 0,0-1 0,1 0 0,-1-1 0,-27-8 0,33 7 0,0-1 0,0 0 0,0 0 0,1-1 0,0 0 0,0-1 0,1 0 0,-1-1 0,-10-12 0,17 18 0,-1-1 0,1 0 0,-1 0 0,1 0 0,0 0 0,0 0 0,1 0 0,-1 0 0,1-1 0,-1 1 0,1-1 0,0 1 0,0-1 0,1 1 0,-1-1 0,1 0 0,-1 1 0,1-1 0,0 0 0,1 1 0,-1-1 0,1 0 0,-1 1 0,1-1 0,0 1 0,1-1 0,-1 1 0,0-1 0,1 1 0,0 0 0,2-4 0,10-8 0,0 1 0,0 0 0,2 0 0,21-14 0,-20 16 0,0 0 0,-1-2 0,27-30 0,-33 33 0,-1-1 0,-1-1 0,0 1 0,-1-1 0,0 0 0,-1-1 0,0 1 0,-1-1 0,3-16 0,-7 24 0,0 1 0,0 0 0,-1-1 0,0 1 0,0-1 0,-1 1 0,0-1 0,0 1 0,0 0 0,0-1 0,-1 1 0,0 0 0,0 0 0,0 0 0,-1 0 0,1 0 0,-1 1 0,0-1 0,-1 1 0,1 0 0,-1 0 0,0 0 0,0 0 0,0 1 0,0-1 0,-1 1 0,-9-5 0,7 4 0,-1 0 0,0 1 0,0 0 0,0 0 0,0 1 0,0 0 0,0 0 0,-1 1 0,1 0 0,-1 0 0,1 1 0,-1 1 0,-15 1 0,19-1 0,0 0 0,0 0 0,0 1 0,0-1 0,0 1 0,1 0 0,-1 0 0,1 1 0,-1-1 0,1 1 0,0 0 0,0 0 0,0 1 0,1-1 0,-1 1 0,1 0 0,-1 0 0,1 0 0,1 0 0,-1 0 0,1 1 0,-1-1 0,1 1 0,-2 7 0,-1 11-151,0 0-1,2 0 0,1 0 0,0 1 1,2-1-1,1 1 0,1-1 1,8 40-1,-3-42-6674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2.7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35 124 24575,'-1'14'0,"-1"1"0,0-1 0,-7 24 0,-4 27 0,12-56 0,0-1 0,1 1 0,0 0 0,0 0 0,1-1 0,1 1 0,-1-1 0,1 1 0,1-1 0,4 12 0,-4-15 0,0 0 0,0 0 0,1 0 0,-1 0 0,2 0 0,-1-1 0,0 1 0,1-1 0,0 0 0,0-1 0,0 1 0,0-1 0,0 0 0,1 0 0,7 3 0,-3-3 0,-1 1 0,1-1 0,0 0 0,0-1 0,0 0 0,0-1 0,0 0 0,13-1 0,-18 0 0,0-1 0,-1 1 0,1-1 0,0 0 0,0-1 0,-1 1 0,1-1 0,-1 0 0,0 0 0,1 0 0,-1-1 0,0 0 0,0 1 0,-1-1 0,1-1 0,0 1 0,-1 0 0,0-1 0,4-5 0,2-7 0,-1 0 0,0-1 0,-1 0 0,-1 0 0,-1 0 0,0-1 0,-1 0 0,-1 0 0,-1 0 0,-1 0 0,0 0 0,-1-1 0,-5-32 0,4 44 0,0 0 0,-1 1 0,0-1 0,-1 0 0,1 1 0,-1-1 0,0 1 0,-1 0 0,1 0 0,-1 1 0,-1-1 0,1 1 0,-1-1 0,0 1 0,0 1 0,0-1 0,-1 1 0,1 0 0,-1 0 0,0 1 0,0-1 0,-1 1 0,1 1 0,-1-1 0,1 1 0,-1 0 0,0 1 0,0-1 0,1 1 0,-9 0 0,7 1 0,1-1 0,0 1 0,0 1 0,-1-1 0,1 1 0,0 0 0,0 1 0,0 0 0,0 0 0,0 0 0,1 1 0,-1 0 0,1 0 0,-1 1 0,1 0 0,0 0 0,1 0 0,-1 1 0,1 0 0,0 0 0,0 0 0,0 1 0,1-1 0,-1 1 0,1 0 0,1 0 0,-1 1 0,1-1 0,-2 8 0,-3 19-1365,3-3-5461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13.3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157 1 24575,'-2'11'0,"0"0"0,-1 1 0,0-1 0,-1 0 0,0 0 0,0-1 0,-1 1 0,-7 9 0,-9 23 0,14-25 0,-62 168 0,63-164 0,2 0 0,0 1 0,1-1 0,1 1 0,1 0 0,3 39 0,-2-60-4,1 1 0,-1 0 0,1 0 0,0-1 0,-1 1 0,1 0 0,1-1 0,-1 1 0,0-1 0,0 1 0,1-1 0,0 0 0,-1 1 0,1-1 0,0 0 0,0 0 0,0 0 0,0-1 0,3 3 0,0-2 24,-1 1 0,1-1 0,0 0 0,0 0 0,0-1 0,0 1 0,1-1 0,-1 0 0,8 0 0,5-1-317,0 0 0,0-2 0,0 0 0,34-8 0,-23 2-6529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13.6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24575,'0'5'0,"5"2"0,2 10 0,0 8 0,-2 4 0,4-3 0,0 0 0,-1 1 0,-2 0 0,3-4 0,0 0 0,-1 0 0,-3 2 0,4-4 0,0-4-8191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14.0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0 173 24575,'0'-10'0,"0"0"0,1 0 0,0 0 0,1 0 0,0 0 0,0 0 0,5-12 0,-4 16 0,0 1 0,0-1 0,1 0 0,0 1 0,0 0 0,0 0 0,1 0 0,-1 0 0,1 1 0,0-1 0,1 1 0,6-4 0,-10 7 0,0-1 0,1 1 0,-1 0 0,0 0 0,1 0 0,-1 0 0,0 0 0,1 0 0,-1 1 0,1-1 0,0 1 0,-1 0 0,1 0 0,-1 0 0,1 0 0,-1 0 0,1 0 0,0 1 0,-1-1 0,1 1 0,2 1 0,-1 0 0,0 0 0,0 0 0,-1 1 0,1 0 0,-1-1 0,0 1 0,0 1 0,0-1 0,0 0 0,0 1 0,3 6 0,1 1 0,-1 2 0,-1-1 0,0 0 0,0 1 0,-1 0 0,-1 0 0,2 19 0,-3 14 0,-2-1 0,-2 1 0,-2-1 0,-11 47 0,8-50 0,6-37 0,0 0 0,1 0 0,0 0 0,0 0 0,0 0 0,0 0 0,1 0 0,0 0 0,0 0 0,0 0 0,0 0 0,1-1 0,0 1 0,0-1 0,0 1 0,1-1 0,-1 0 0,5 5 0,-2-4 0,0 0 0,0 0 0,1-1 0,-1 1 0,1-1 0,0-1 0,1 1 0,-1-1 0,1-1 0,-1 1 0,1-1 0,10 2 0,46 6-1365,-36-9-5461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33.3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152 184 24575,'-2'0'0,"-1"0"0,1-1 0,0 0 0,-1 1 0,1-1 0,0 0 0,0 0 0,0 0 0,0 0 0,0-1 0,0 1 0,0 0 0,0-1 0,0 0 0,1 1 0,-1-1 0,1 0 0,-1 0 0,1 0 0,-1 0 0,1 0 0,0 0 0,0 0 0,0 0 0,0-1 0,0-2 0,0 2 0,0 0 0,0 0 0,0 0 0,1 0 0,-1 0 0,1 0 0,-1 0 0,1 0 0,0-1 0,1 1 0,-1 0 0,0 0 0,1 0 0,0 0 0,0 0 0,0 0 0,0 0 0,0 0 0,2-3 0,6-2 0,-1 0 0,2 1 0,-1 0 0,1 1 0,0 0 0,0 0 0,0 1 0,1 1 0,0-1 0,0 2 0,0 0 0,0 0 0,0 1 0,1 0 0,-1 1 0,1 0 0,-1 1 0,1 0 0,13 3 0,-22-3 0,-1 0 0,1 1 0,0-1 0,-1 1 0,1 0 0,-1 0 0,1 0 0,-1 0 0,1 0 0,-1 0 0,0 1 0,1-1 0,-1 1 0,0 0 0,0-1 0,0 1 0,-1 0 0,1 0 0,0 0 0,-1 1 0,1-1 0,-1 0 0,0 0 0,1 1 0,-1-1 0,0 1 0,-1-1 0,1 1 0,0 0 0,-1-1 0,1 1 0,-1 0 0,0-1 0,0 1 0,0 0 0,0-1 0,-1 1 0,1 0 0,-1-1 0,1 1 0,-1-1 0,0 1 0,0-1 0,-2 3 0,-4 12 0,-2-1 0,0 0 0,0-1 0,-2 0 0,-12 13 0,22-27 0,0 1 0,-1-1 0,1 1 0,0-1 0,-1 1 0,1-1 0,0 1 0,0 0 0,0 0 0,0-1 0,0 1 0,1 0 0,-1 0 0,1 0 0,-1 0 0,1 0 0,-1 0 0,1 0 0,0 0 0,0 0 0,0 0 0,0 0 0,1 0 0,-1 0 0,0 0 0,1 0 0,-1 0 0,1 0 0,0 0 0,0 0 0,0 0 0,0-1 0,0 1 0,0 0 0,0-1 0,0 1 0,1 0 0,-1-1 0,1 0 0,-1 1 0,3 0 0,7 6 0,1-1 0,0 0 0,0-1 0,1-1 0,15 5 0,7 4 0,-23-9 0,-1 1 0,0 1 0,0-1 0,-1 2 0,0 0 0,0 0 0,-1 1 0,0 0 0,0 0 0,8 12 0,-14-17 0,-1 0 0,1 1 0,-1-1 0,1 1 0,-1 0 0,-1 0 0,1-1 0,-1 1 0,1 0 0,-2 0 0,1 0 0,0 1 0,-1-1 0,0 0 0,0 0 0,0 0 0,-1 0 0,0 0 0,0 0 0,0 0 0,-1 0 0,1 0 0,-1 0 0,0-1 0,-1 1 0,1-1 0,-6 8 0,-10 12 14,-1-1-1,-1-1 0,-1-1 0,-1-1 1,-1-1-1,-1-1 0,0-1 1,-43 23-1,23-18-310,-1-3 0,-1-1 0,0-2 0,-69 14 0,89-25-6529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20.0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368 1 24575,'-12'34'0,"0"-4"0,3 57 0,8-69 0,0-1 0,-1 1 0,-1 0 0,0-1 0,-2 0 0,0 0 0,-8 18 0,-10 13 0,3-11 0,2 1 0,2 1 0,-21 73 0,31-84 30,-2-1 0,0-1 0,-23 50 0,27-68-123,-1 1 0,0-1 1,0 0-1,0 0 0,-1-1 0,0 0 0,0 0 0,-1 0 1,0-1-1,0 0 0,-1 0 0,0 0 0,0-1 1,0-1-1,-11 6 0,-1-4-6733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20.8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0 161 24575,'0'-7'0,"1"0"0,0 0 0,0 1 0,0-1 0,1 0 0,0 1 0,0-1 0,1 1 0,0 0 0,0 0 0,0 0 0,1 0 0,0 0 0,0 1 0,0 0 0,1-1 0,0 2 0,0-1 0,0 0 0,0 1 0,1 0 0,0 1 0,-1-1 0,1 1 0,1 0 0,-1 0 0,8-1 0,-6 1 0,0 0 0,0 1 0,0 1 0,1-1 0,-1 1 0,1 1 0,-1-1 0,1 1 0,-1 1 0,0 0 0,1 0 0,-1 1 0,0 0 0,1 0 0,-1 0 0,0 2 0,-1-1 0,1 1 0,-1 0 0,1 0 0,11 9 0,-15-8 0,0 1 0,0-1 0,0 1 0,-1-1 0,0 1 0,0 0 0,0 0 0,-1 1 0,0-1 0,0 0 0,-1 1 0,1 0 0,0 12 0,-1-8 0,-1 1 0,1-1 0,-2 1 0,1-1 0,-2 1 0,0-1 0,-3 15 0,3-22 0,0 0 0,0 0 0,0-1 0,-1 1 0,1-1 0,-1 1 0,0-1 0,0 0 0,0 1 0,0-2 0,-1 1 0,1 0 0,-1-1 0,1 1 0,-1-1 0,0 0 0,0 0 0,0-1 0,-7 3 0,-3-1 0,0 1 0,-1-2 0,1 1 0,-20-1 0,47-12 0,16-2 0,-15 8 0,-1 2 0,1-1 0,-1 2 0,1 0 0,0 0 0,0 2 0,18 2 0,-26-2 0,0 1 0,1-1 0,-1 2 0,0-1 0,0 1 0,0 0 0,-1 0 0,1 0 0,-1 1 0,0 0 0,0 0 0,0 1 0,0-1 0,-1 1 0,0 0 0,0 0 0,5 8 0,-3-4 0,-1 0 0,0 0 0,0 0 0,-1 1 0,0-1 0,0 1 0,-1 0 0,-1 0 0,0 0 0,0 0 0,0 15 0,-2-20 0,-1 0 0,0 1 0,0-1 0,0 0 0,0 0 0,-1 0 0,0 0 0,0 0 0,0-1 0,-1 1 0,0 0 0,0-1 0,0 0 0,0 0 0,0 0 0,-1 0 0,0 0 0,0-1 0,0 1 0,0-1 0,0 0 0,-1 0 0,-9 3 0,-7 5-151,-1-2-1,0-1 0,0-1 0,-1-1 1,0 0-1,0-2 0,0-1 1,-29 0-1,25-2-6674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21.2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 24575,'0'0'0,"0"0"0,0 0 0,0-1 0,-1 1 0,1 0 0,0 0 0,0-1 0,0 1 0,0 0 0,0 0 0,0-1 0,0 1 0,0 0 0,0-1 0,1 1 0,-1 0 0,0 0 0,0-1 0,0 1 0,0 0 0,0 0 0,0-1 0,0 1 0,1 0 0,-1 0 0,0-1 0,0 1 0,0 0 0,1 0 0,-1 0 0,0 0 0,0-1 0,0 1 0,1 0 0,-1 0 0,0 0 0,0 0 0,1 0 0,-1 0 0,0 0 0,1-1 0,-1 1 0,0 0 0,1 0 0,12 10 0,10 19 0,20 47 0,-4 2 0,-3 1 0,27 88 0,-59-159-105,-2-1 0,1 1 0,-1 0 0,0-1 0,-1 1 0,0 0 0,0 0 0,0 0 0,-1 0 0,-1 0 0,1 0 0,-3 11 0,-3 0-6721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1.7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1 315 24575,'0'3'0,"0"-1"0,0 1 0,0-1 0,0 0 0,1 1 0,-1-1 0,1 0 0,0 1 0,-1-1 0,1 0 0,0 0 0,3 4 0,-4-5 0,1 0 0,0-1 0,-1 1 0,1 0 0,0 0 0,0-1 0,0 1 0,0-1 0,0 1 0,0-1 0,0 1 0,0-1 0,0 0 0,0 1 0,0-1 0,0 0 0,0 0 0,0 0 0,0 1 0,1-2 0,2 1 0,0-1 0,0 0 0,-1 0 0,1 0 0,-1-1 0,1 1 0,-1-1 0,1 0 0,-1 0 0,0 0 0,0 0 0,0-1 0,0 1 0,2-4 0,15-16 0,-1-2 0,-1 0 0,19-34 0,8-12 0,-17 21 0,-24 39 0,1 1 0,0-1 0,1 1 0,0 0 0,0 1 0,1 0 0,8-8 0,-15 15 0,1 1 0,0 0 0,-1-1 0,1 1 0,0 0 0,-1-1 0,1 1 0,0 0 0,-1 0 0,1 0 0,0 0 0,0 0 0,-1-1 0,1 1 0,0 1 0,-1-1 0,1 0 0,0 0 0,0 0 0,-1 0 0,1 0 0,0 1 0,-1-1 0,1 0 0,0 0 0,-1 1 0,1-1 0,-1 1 0,1-1 0,-1 1 0,1-1 0,0 1 0,-1-1 0,0 1 0,1-1 0,-1 1 0,1-1 0,-1 1 0,0 0 0,1-1 0,-1 1 0,0 0 0,0-1 0,1 1 0,-1 0 0,0-1 0,0 1 0,0 0 0,0 0 0,0 0 0,8 40 0,-3 102 0,2 19 0,43 189 0,-47-334-341,1 0 0,0 0-1,9 21 1,-10-30-6485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2.2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39 344 24575,'18'1'0,"1"1"0,-1 1 0,1 0 0,-1 2 0,0 0 0,0 0 0,-1 2 0,0 0 0,0 2 0,-1-1 0,0 2 0,0 0 0,-1 1 0,0 0 0,-1 2 0,-1-1 0,0 2 0,22 28 0,-30-34 0,0 0 0,0 0 0,-1 1 0,0 0 0,-1-1 0,0 1 0,4 17 0,-7-24 0,1 0 0,-1 1 0,1-1 0,-1 1 0,0-1 0,0 1 0,0-1 0,-1 1 0,1-1 0,0 1 0,-1-1 0,0 1 0,1-1 0,-1 0 0,0 1 0,0-1 0,-1 0 0,1 0 0,0 0 0,-1 0 0,1 0 0,-1 0 0,1 0 0,-1 0 0,0-1 0,0 1 0,0-1 0,0 1 0,0-1 0,0 0 0,-1 0 0,1 1 0,-4 0 0,-3 0 0,0 0 0,-1 0 0,1-1 0,-1 0 0,1 0 0,-1-1 0,1-1 0,-1 1 0,0-1 0,1-1 0,0 0 0,-1 0 0,1-1 0,-12-5 0,9 2 0,1 1 0,-1-2 0,1 1 0,0-2 0,1 1 0,0-1 0,0-1 0,1 0 0,0 0 0,-10-14 0,17 20 0,1 0 0,-1 0 0,1-1 0,0 1 0,0 0 0,0-1 0,1 1 0,-1-1 0,1 1 0,-1-1 0,1 1 0,0-1 0,1 1 0,-1 0 0,1-1 0,-1 1 0,1-1 0,0 1 0,0 0 0,1-1 0,-1 1 0,0 0 0,1 0 0,0 0 0,3-4 0,8-12 0,0 0 0,30-30 0,-23 27 0,-6 6 0,0-2 0,-1 0 0,-1 0 0,-1-1 0,-1-1 0,0 0 0,-2 0 0,0-1 0,-1 0 0,-1-1 0,5-38 0,-10 57 0,-1 0 0,1-1 0,-1 1 0,0 0 0,-1 0 0,1-1 0,0 1 0,-1 0 0,0 0 0,1 0 0,-1 0 0,0 0 0,-1 0 0,1 0 0,-1 0 0,1 0 0,-1 1 0,0-1 0,0 0 0,0 1 0,0 0 0,0-1 0,-3-1 0,0 1 0,-1 0 0,1 0 0,0 0 0,-1 1 0,0-1 0,0 2 0,1-1 0,-1 0 0,0 1 0,0 0 0,-11 0 0,7 1 0,0 0 0,0 0 0,0 1 0,1 0 0,-1 0 0,0 1 0,1 1 0,-1 0 0,1 0 0,0 1 0,0 0 0,0 0 0,1 1 0,-1 0 0,-12 11 0,16-10 8,0 1 0,1 0 0,0-1 0,0 1-1,0 1 1,1-1 0,1 1 0,-1-1 0,1 1-1,0 0 1,1-1 0,-1 10 0,0 11-502,3 57 1,0-70 13,1 12-6346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3.0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123 0 24575,'-2'22'0,"-1"-1"0,-1 0 0,-1 0 0,-1 0 0,-1 0 0,-10 21 0,-6 21 0,6-1 0,4 1 0,-7 73 0,17-107-1365,1-3-5461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7.1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281 1 24575,'-6'1'0,"-1"1"0,1-1 0,-1 1 0,1 1 0,0-1 0,-1 1 0,2 0 0,-1 1 0,-8 5 0,-16 8 0,17-11 0,0 1 0,0 0 0,1 1 0,-1 0 0,2 1 0,-1 1 0,2 0 0,-1 0 0,-13 17 0,18-17 0,0-1 0,0 1 0,1 0 0,0 0 0,1 1 0,0-1 0,1 1 0,0 0 0,1 0 0,0 0 0,1 0 0,-1 22 0,2-22 0,1 0 0,0-1 0,0 1 0,1 0 0,0-1 0,1 0 0,0 1 0,1-1 0,0 0 0,0 0 0,1-1 0,1 0 0,-1 1 0,1-2 0,1 1 0,0-1 0,0 0 0,1 0 0,0-1 0,0 0 0,0 0 0,1-1 0,10 5 0,-4-2 0,0-1 0,1 0 0,0-1 0,0-1 0,0 0 0,18 3 0,-25-7 0,1 0 0,-1-1 0,0 0 0,1-1 0,-1 0 0,1 0 0,-1-1 0,0 0 0,1-1 0,-1 0 0,0 0 0,15-7 0,-21 8 0,-1 0 0,1 0 0,-1 0 0,0 0 0,1-1 0,-1 0 0,0 1 0,0-1 0,0 0 0,0 0 0,0 0 0,0 0 0,-1 0 0,1 0 0,-1-1 0,1 1 0,-1 0 0,2-5 0,-3 5 0,0 0 0,0-1 0,0 1 0,0 0 0,0-1 0,0 1 0,0 0 0,-1 0 0,1-1 0,-1 1 0,0 0 0,0 0 0,0 0 0,0 0 0,0 0 0,0 0 0,-2-3 0,-3-2 0,0 0 0,0 1 0,0 0 0,-1 0 0,0 0 0,0 1 0,-1 0 0,0 0 0,-13-5 0,4 3 17,0 1 0,1 1 1,-2 1-1,1 0 0,0 1 0,-27-1 0,37 4-100,-1 0 1,1 0-1,-1 1 1,1 0-1,-1 0 1,1 0-1,-1 1 1,1 1-1,0-1 1,0 1-1,0 0 1,0 0-1,1 1 1,-1 0-1,1 0 1,0 1-1,-8 8 1,0 3-6744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7.5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157 0 24575,'0'0'0,"0"0"0,1 0 0,-1 0 0,0 0 0,1 0 0,-1 0 0,1 1 0,-1-1 0,0 0 0,1 0 0,-1 0 0,0 1 0,1-1 0,-1 0 0,0 0 0,0 0 0,1 1 0,-1-1 0,0 0 0,0 1 0,1-1 0,-1 0 0,0 1 0,0-1 0,0 0 0,0 1 0,1-1 0,-1 0 0,0 1 0,0-1 0,0 0 0,0 1 0,0-1 0,0 1 0,0-1 0,0 0 0,0 1 0,0-1 0,0 0 0,0 1 0,0-1 0,0 1 0,-1-1 0,1 0 0,0 1 0,0-1 0,0 0 0,0 1 0,-1-1 0,1 0 0,0 0 0,0 1 0,-1-1 0,1 0 0,0 0 0,-1 1 0,1-1 0,0 0 0,0 0 0,-1 1 0,-23 29 0,14-19 0,-6 12-105,1-1 0,1 2 0,1 0 0,1 1 0,2 0 0,0 1 0,2 0 0,0 0 0,2 1 0,1 0 0,1 0 0,0 43 0,5-44-6721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7.8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24575,'4'2'0,"0"-1"0,0 1 0,0 0 0,0 0 0,0 0 0,-1 0 0,1 1 0,0 0 0,-1 0 0,0 0 0,0 0 0,0 0 0,4 6 0,11 10 0,81 66 0,148 165 0,-242-244-151,0 0-1,-1 1 0,1-1 0,-1 1 1,0 0-1,-1 0 0,0 1 1,4 11-1,-3 3-6674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5.5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135 0 24575,'2'1'0,"-1"0"0,1-1 0,-1 1 0,1 0 0,-1 0 0,0 0 0,1 0 0,-1 0 0,0 0 0,0 0 0,0 1 0,0-1 0,0 0 0,0 1 0,0-1 0,0 0 0,0 1 0,-1-1 0,1 1 0,-1 0 0,1-1 0,-1 1 0,1-1 0,-1 1 0,0 0 0,0-1 0,0 3 0,4 47 0,-7-19 0,-2-1 0,-2 0 0,0 0 0,-17 42 0,11-33 0,-66 156-471,65-165-423,2-6-5932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38.99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24575,'0'5'0,"0"8"0,0 5 0,0 6 0,0 4 0,0 2 0,0 1 0,0 1 0,0 0 0,0 0 0,0-1 0,0 1 0,0-2 0,0-4-8191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33.9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1 548 24575,'7'-14'0,"1"0"0,0 1 0,1 0 0,16-17 0,18-22 43,-1-1 1,41-73-1,-43 62-791,68-80 1,-87 120-6079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7.0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18 24575,'76'2'0,"-45"0"0,0-1 0,0-1 0,0-2 0,0-1 0,60-15 0,-154 51 0,39-23 0,0 1 0,-41 26 0,54-31 0,1 1 0,0 0 0,1 1 0,0 0 0,0 1 0,1 0 0,0 0 0,-9 14 0,16-22 0,1 0 0,-1 0 0,0 1 0,1-1 0,-1 1 0,1-1 0,-1 1 0,1-1 0,0 0 0,0 1 0,0-1 0,0 1 0,0-1 0,0 1 0,0-1 0,0 1 0,0-1 0,1 1 0,-1-1 0,1 1 0,-1-1 0,2 3 0,0-1 0,0 0 0,1 0 0,-1 0 0,1-1 0,-1 1 0,1-1 0,0 0 0,0 0 0,4 3 0,7 2 0,0 0 0,1-1 0,19 6 0,-14-6 0,0 1 0,-1 1 0,0 1 0,0 0 0,33 24 0,-45-28 0,1 2 0,-2-1 0,1 1 0,-1 0 0,0 0 0,0 0 0,-1 1 0,0 0 0,0 0 0,-1 1 0,0-1 0,0 1 0,-1 0 0,0 0 0,2 15 0,-4-19 0,-1 0 0,1-1 0,-1 1 0,0-1 0,-1 1 0,1-1 0,-1 1 0,0-1 0,0 1 0,0-1 0,-1 1 0,1-1 0,-1 0 0,0 0 0,-5 6 0,2-2 0,-1-1 0,0 0 0,0 0 0,-1-1 0,0 0 0,0 0 0,-11 7 0,-2-2 0,-1 0 0,1-1 0,-2-1 0,1-1 0,-35 8 0,40-12-136,-1-1-1,1 0 1,0-1-1,-1-1 1,0-1-1,1 0 1,-1-1-1,1-1 0,-18-4 1,15-2-6690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7.4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161 1 24575,'-6'0'0,"0"1"0,0 0 0,1 1 0,-1-1 0,0 1 0,1 0 0,-1 0 0,1 1 0,0 0 0,-1 0 0,1 0 0,1 1 0,-1-1 0,0 1 0,1 0 0,0 0 0,0 1 0,0-1 0,1 1 0,-1 0 0,1 0 0,0 0 0,0 1 0,-1 5 0,-4 6 0,1 0 0,1 0 0,1 1 0,0 0 0,1 0 0,-2 28 0,4-22 0,1 1 0,1 0 0,2-1 0,0 1 0,1-1 0,2 1 0,8 29 0,-10-46 0,0 0 0,1 1 0,-1-1 0,2-1 0,-1 1 0,1 0 0,0-1 0,0 0 0,1 0 0,0-1 0,1 0 0,-1 0 0,1 0 0,0-1 0,0 0 0,1 0 0,0-1 0,-1 0 0,2 0 0,-1 0 0,0-1 0,1-1 0,11 3 0,-17-4 0,0-1 0,0 1 0,-1-1 0,1 0 0,0 1 0,0-1 0,-1-1 0,1 1 0,0 0 0,0-1 0,-1 1 0,1-1 0,0 0 0,-1 0 0,1 0 0,0 0 0,-1 0 0,0-1 0,1 1 0,-1-1 0,0 1 0,0-1 0,1 0 0,-1 0 0,-1 0 0,1 0 0,0 0 0,0-1 0,-1 1 0,0 0 0,1-1 0,-1 1 0,0-1 0,0 0 0,0 1 0,0-1 0,-1 0 0,1 1 0,-1-1 0,0 0 0,0 0 0,0 0 0,0 1 0,0-1 0,0 0 0,-1 0 0,1 1 0,-1-1 0,0 0 0,0 1 0,0-1 0,0 1 0,0-1 0,-1 1 0,1-1 0,-1 1 0,1 0 0,-1 0 0,0 0 0,0 0 0,0 0 0,0 0 0,-3-2 0,-5-3 17,1 0 0,-1 1 1,-1 0-1,1 1 0,-1 0 0,-13-5 0,20 9-88,0 0 1,0-1-1,-1 1 0,1 1 0,0-1 1,0 1-1,-1-1 0,1 1 1,0 0-1,0 1 0,-1-1 0,1 1 1,0 0-1,0 0 0,0 0 1,-1 0-1,1 1 0,1 0 0,-1 0 1,-4 2-1,-11 14-6755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6.0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24575,'2'4'0,"-1"0"0,2 0 0,-1-1 0,0 1 0,1-1 0,-1 0 0,1 1 0,0-1 0,0 0 0,0-1 0,1 1 0,-1 0 0,1-1 0,5 3 0,-1 1 0,182 152 0,-66-52 0,-114-98-80,1 0 0,-2 0-1,1 2 1,-1-1 0,-1 1-1,0 0 1,0 1 0,-1-1-1,0 2 1,-1-1 0,0 1 0,-1 0-1,0 0 1,-1 0 0,-1 1-1,4 20 1,-5-7-6746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8.3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36 190 24575,'18'0'0,"0"2"0,1 0 0,-1 0 0,0 2 0,0 0 0,-1 2 0,1 0 0,-1 0 0,0 2 0,-1 0 0,21 14 0,-28-17 0,-1 1 0,0 0 0,-1 1 0,1 0 0,-1 0 0,-1 0 0,1 1 0,-1 0 0,-1 0 0,1 1 0,-2-1 0,1 1 0,-1 0 0,0 1 0,-1-1 0,0 1 0,-1-1 0,1 1 0,-2 0 0,0 0 0,0 0 0,-1 13 0,0-18 0,-1 0 0,1-1 0,-1 1 0,0 0 0,-1-1 0,1 1 0,-1-1 0,0 0 0,0 1 0,0-1 0,-1 0 0,0 0 0,1 0 0,-1-1 0,0 1 0,-7 5 0,3-3 0,-1-1 0,1 0 0,0-1 0,-1 0 0,0 0 0,0-1 0,0 0 0,-16 4 0,9-4 0,0 0 0,-1-1 0,1-1 0,-1-1 0,1 0 0,0 0 0,-1-2 0,1 0 0,0-1 0,-19-5 0,31 7 0,0 0 0,0 0 0,1 0 0,-1 0 0,0 0 0,0 0 0,1-1 0,-1 1 0,1-1 0,-1 0 0,1 1 0,0-1 0,0 0 0,0-1 0,0 1 0,0 0 0,0 0 0,1-1 0,-1 0 0,1 1 0,-1-1 0,1 0 0,0 1 0,0-1 0,0 0 0,0 0 0,1 0 0,-1 0 0,1 0 0,0 0 0,0 0 0,0 0 0,0 0 0,0 1 0,1-1 0,1-5 0,2-3 0,0 0 0,1 1 0,1-1 0,0 1 0,0 0 0,1 1 0,14-17 0,9-5 0,38-32 0,-48 48 0,-2-2 0,1 0 0,-2-1 0,-1 0 0,0-2 0,-1 0 0,15-26 0,-29 43 0,1 0 0,-1 0 0,1 1 0,-1-1 0,0-1 0,0 1 0,0 0 0,-1 0 0,1 0 0,-1 0 0,0-1 0,1 1 0,-2 0 0,1 0 0,0-1 0,0 1 0,-1 0 0,0 0 0,0 0 0,0 0 0,0 0 0,0 0 0,-1 0 0,1 0 0,-1 0 0,-2-3 0,0 2 0,0 1 0,-1-1 0,0 1 0,1-1 0,-1 1 0,0 1 0,-1-1 0,1 1 0,0 0 0,-1 0 0,1 0 0,-1 1 0,1 0 0,-8-1 0,0 0 0,-1 1 0,1 1 0,-1 0 0,1 1 0,-1 0 0,1 1 0,-1 0 0,-15 6 0,24-7 0,0 1 0,0 0 0,0 0 0,0 0 0,0 0 0,1 1 0,-1 0 0,1 0 0,0 1 0,0-1 0,0 1 0,0 0 0,0 0 0,1 0 0,0 0 0,0 1 0,0-1 0,0 1 0,1 0 0,-1-1 0,1 1 0,1 1 0,-3 6 0,2 2-136,0 0-1,1 0 1,0 1-1,1-1 1,1 0-1,0 1 1,1-1-1,1 0 0,5 18 1,-1-11-6690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8.8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111 91 24575,'0'0'0,"0"-1"0,1 1 0,-1 0 0,0 0 0,1 0 0,-1 0 0,0 0 0,1 0 0,-1 0 0,0 1 0,1-1 0,-1 0 0,0 0 0,0 0 0,1 0 0,-1 0 0,0 0 0,1 0 0,-1 1 0,0-1 0,0 0 0,1 0 0,-1 0 0,0 1 0,0-1 0,0 0 0,1 0 0,-1 1 0,0-1 0,0 0 0,0 0 0,0 1 0,1-1 0,-1 0 0,0 1 0,0-1 0,0 0 0,0 1 0,0-1 0,-6 16 0,-21 18 0,23-30 0,-16 18 0,-24 28 0,42-48 0,0 1 0,0 0 0,1-1 0,-1 1 0,0 0 0,1 0 0,0 0 0,0 0 0,0 0 0,0 0 0,0 0 0,1 0 0,-1 0 0,1 0 0,0 5 0,0-7 0,1 1 0,-1-1 0,1 1 0,-1-1 0,1 1 0,0-1 0,0 1 0,0-1 0,0 0 0,0 1 0,0-1 0,0 0 0,1 0 0,-1 0 0,0 0 0,1 0 0,-1 0 0,1 0 0,-1 0 0,1-1 0,-1 1 0,1 0 0,-1-1 0,1 0 0,-1 1 0,1-1 0,0 0 0,-1 0 0,1 0 0,0 0 0,-1 0 0,1 0 0,0 0 0,2-1 0,1 0 0,1 1 0,-1-1 0,0-1 0,0 1 0,0-1 0,0 0 0,0 0 0,0 0 0,8-6 0,0-3 0,-1 0 0,1-1 0,-2 0 0,0-1 0,0-1 0,-2 0 0,1 0 0,-2-1 0,0 0 0,0 0 0,-2-1 0,0 0 0,6-25 0,-12 39 0,0-1 0,0 1 0,0-1 0,0 1 0,-1 0 0,1-1 0,-1 1 0,0 0 0,1-1 0,-1 1 0,0 0 0,0 0 0,-1 0 0,1 0 0,0 0 0,-1 0 0,1 0 0,-1 0 0,1 1 0,-1-1 0,0 0 0,0 1 0,0 0 0,0-1 0,0 1 0,-3-2 0,4 3 0,-1-1 0,1 0 0,0 0 0,-1 1 0,1-1 0,-1 1 0,1 0 0,-1-1 0,1 1 0,-1 0 0,1 0 0,-1 0 0,1 0 0,-1 0 0,1 0 0,-1 0 0,1 0 0,-1 1 0,1-1 0,0 0 0,-1 1 0,1 0 0,-1-1 0,1 1 0,0 0 0,0-1 0,-1 1 0,1 0 0,0 0 0,0 0 0,0 0 0,0 0 0,0 1 0,0-1 0,0 0 0,0 0 0,0 1 0,1-1 0,-1 0 0,0 3 0,1-2 0,-1 0 0,1 1 0,1-1 0,-1 1 0,0-1 0,0 1 0,1-1 0,0 1 0,-1-1 0,1 0 0,0 1 0,0-1 0,0 0 0,0 0 0,1 0 0,-1 0 0,1 0 0,-1 0 0,1 0 0,2 2 0,43 40 0,-40-37 0,19 13 0,1-1 0,50 27 0,-52-32 0,0 0 0,0 2 0,42 37 0,-54-41 0,0 1 0,-1 1 0,0 0 0,-1 0 0,-1 1 0,0 0 0,11 26 0,-19-36 0,0 1 0,0-1 0,-1 1 0,0 0 0,0 0 0,0 0 0,0 0 0,-1-1 0,0 1 0,-1 0 0,1 0 0,-1 0 0,0 0 0,0 0 0,-1-1 0,0 1 0,0-1 0,0 1 0,-1-1 0,0 0 0,0 0 0,0 0 0,0 0 0,-1 0 0,0-1 0,-7 7 0,2-3 2,0 0 1,-1-1-1,0 0 0,-1 0 0,0-1 0,1-1 0,-2 1 1,-19 5-1,-105 21-63,43-11-1263,67-14-5502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10.0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105 1 24575,'-2'14'0,"0"0"0,-1 0 0,0 0 0,-1 0 0,0-1 0,-1 0 0,-8 16 0,-12 33 0,15-22 0,2 1 0,2 0 0,2 1 0,1-1 0,5 68 0,-5 66 0,-1-149-1365,-3-7-5461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10.4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24575,'2'11'0,"0"0"0,0-1 0,1 1 0,1-1 0,0 1 0,0-1 0,1-1 0,0 1 0,8 10 0,3 9 0,127 205 0,-49-86 0,-85-131-45,-1 0-1,-1 1 1,7 24-1,-6-16-1137,2 0-5643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08.7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24575,'1'2'0,"-1"-1"0,1 1 0,0-1 0,-1 0 0,1 0 0,0 1 0,0-1 0,-1 0 0,1 0 0,0 0 0,0 0 0,1 0 0,-1 0 0,0 0 0,0 0 0,0-1 0,0 1 0,1 0 0,-1-1 0,0 1 0,1-1 0,-1 1 0,1-1 0,-1 1 0,0-1 0,1 0 0,2 0 0,46 6 0,-44-6 0,29 0 0,0-1 0,68-13 0,32-1 0,-40 14-1365,-68 2-5461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09.0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24575,'29'0'0,"0"2"0,0 1 0,47 11 0,-49-10 0,0-1 0,1-1 0,40-2 0,-31 0 0,47 4 0,-73-2 0,-1-1 0,1 2 0,-1-1 0,0 1 0,0 1 0,0 0 0,0 1 0,17 10 0,-25-14 0,0 0 0,-1 0 0,1 0 0,0 0 0,-1 1 0,1-1 0,-1 0 0,1 1 0,-1 0 0,0-1 0,0 1 0,0 0 0,0-1 0,0 1 0,0 0 0,0 0 0,0 0 0,-1 0 0,1 0 0,-1 0 0,1 0 0,-1 0 0,0 0 0,0 0 0,0 2 0,-1 0 0,0-1 0,0 1 0,-1-1 0,1 0 0,-1 0 0,0 0 0,0 0 0,0 0 0,0 0 0,-1 0 0,1-1 0,-1 1 0,-3 2 0,-9 7 0,-2 0 0,0-2 0,-36 18 0,14-11-227,-2-2-1,0-2 1,0-1-1,-1-3 1,-71 8-1,87-15-6598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0.0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24575,'0'5'0,"0"7"0,0 12 0,0 7 0,0 9 0,0 7 0,0 7 0,0 4 0,0-2 0,0 0 0,0 0 0,0-4 0,0-5 0,5-11 0,2-6 0,5-9 0,0-7-8191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35.0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296 1 24575,'-4'2'0,"-1"1"0,1 0 0,0 1 0,-1-1 0,2 1 0,-1 0 0,0 0 0,1 0 0,0 0 0,-1 0 0,2 1 0,-4 5 0,-2 3 0,-69 83 0,48-61 0,0 1 0,3 1 0,-43 79 0,68-114 0,1-1 0,-1 1 0,0 0 0,0 0 0,1 0 0,-1-1 0,1 1 0,-1 0 0,1 0 0,0 0 0,0 0 0,0 0 0,0 0 0,0 0 0,0 0 0,1-1 0,-1 1 0,1 0 0,-1 0 0,1 0 0,0 0 0,1 2 0,0-2 0,0 0 0,0 0 0,0 0 0,0 0 0,0 0 0,1-1 0,-1 1 0,1-1 0,-1 1 0,1-1 0,0 0 0,-1 0 0,6 1 0,9 1 0,1 0 0,-1-1 0,36-2 0,-43 0 0,190-4-1365,-174 4-5461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0.5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91 341 24575,'34'12'0,"-4"-1"0,-14-8 0,-1 0 0,0 1 0,23 9 0,-32-10 0,1 0 0,-2 1 0,1 0 0,0 0 0,-1 0 0,1 0 0,-1 1 0,0 0 0,-1 0 0,8 11 0,15 27 0,24 52 0,-18-30 0,-27-54 0,0-1 0,-1 1 0,-1 0 0,1 0 0,3 21 0,-7-30 0,-1 0 0,0 1 0,0-1 0,0 0 0,0 0 0,0 1 0,0-1 0,0 0 0,-1 0 0,1 1 0,-1-1 0,0 0 0,0 0 0,0 0 0,0 0 0,0 0 0,0 0 0,0 0 0,0 0 0,-1 0 0,1 0 0,-1-1 0,0 1 0,1-1 0,-1 1 0,0-1 0,0 0 0,0 1 0,0-1 0,0 0 0,0 0 0,0-1 0,0 1 0,-1 0 0,-3 0 0,-3 1 0,0-1 0,0 0 0,0 0 0,0-1 0,0 0 0,0-1 0,0 0 0,1 0 0,-1-1 0,0 0 0,1-1 0,-1 0 0,1 0 0,0-1 0,0 0 0,0 0 0,0-1 0,1 0 0,-14-11 0,9 5 0,-1-1 0,1 0 0,1 0 0,0-2 0,1 1 0,0-1 0,1-1 0,1 0 0,-11-25 0,17 34 0,-1-1 0,2 1 0,-1 0 0,1 0 0,0-1 0,0 1 0,0-1 0,1 1 0,0 0 0,1-1 0,-1 1 0,1-1 0,0 1 0,3-9 0,0 7 0,-1 0 0,2 0 0,-1 0 0,1 0 0,0 1 0,1 0 0,-1 0 0,1 0 0,14-10 0,18-14 0,54-33 0,-50 37 0,48-41 0,-85 63 0,0 1 0,-1 0 0,1-1 0,-1 0 0,0 0 0,-1 0 0,1-1 0,-1 1 0,0-1 0,0 0 0,-1 0 0,0 0 0,0 0 0,0 0 0,-1-1 0,2-7 0,-3 10 0,-1 0 0,1 0 0,-1 0 0,0 0 0,1 1 0,-2-1 0,1 0 0,0 0 0,-1 0 0,0 1 0,0-1 0,0 1 0,0 0 0,0-1 0,-1 1 0,1 0 0,-1 0 0,0 0 0,0 1 0,0-1 0,0 1 0,-1 0 0,1 0 0,0 0 0,-1 0 0,-6-2 0,-1-1 8,-1 1-1,0 1 1,0 0-1,0 1 1,0 0-1,-1 1 1,1 0-1,0 1 1,-1 0-1,1 1 1,-1 0-1,1 1 1,0 1-1,0 0 1,-13 5-1,0 1-219,0 2 0,1 0 0,0 2-1,1 0 1,1 2 0,-22 18 0,18-11-6614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1.0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226 0 24575,'-1'16'0,"0"1"0,-1-1 0,-1 1 0,0-1 0,-1 0 0,-1-1 0,-1 1 0,0-1 0,-9 17 0,-5 2 0,-1 0 0,-41 48 0,-1 16-1365,50-79-5461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1.6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278 1 24575,'0'0'0,"0"0"0,1 0 0,-1 0 0,0 0 0,0 0 0,1 0 0,-1 0 0,0-1 0,1 1 0,-1 0 0,0 1 0,0-1 0,1 0 0,-1 0 0,0 0 0,0 0 0,1 0 0,-1 0 0,0 0 0,0 0 0,1 0 0,-1 0 0,0 1 0,0-1 0,1 0 0,-1 0 0,0 0 0,0 1 0,0-1 0,1 0 0,-1 0 0,0 0 0,0 1 0,0-1 0,0 0 0,0 0 0,1 1 0,-1-1 0,0 0 0,0 0 0,0 1 0,0-1 0,0 0 0,0 1 0,0-1 0,0 0 0,0 0 0,0 1 0,0-1 0,-12 17 0,-21 11 0,13-11 0,0 0 0,1 2 0,1 0 0,1 1 0,1 0 0,0 1 0,2 1 0,1 1 0,-17 36 0,18-29 0,1 0 0,2 2 0,1-1 0,1 1 0,2 0 0,1 0 0,1 45 0,3-71 0,0-1 0,1 0 0,0 0 0,0 0 0,0 0 0,0 0 0,1 0 0,0 0 0,0 0 0,0-1 0,1 1 0,0-1 0,-1 1 0,2-1 0,-1 0 0,0 0 0,1 0 0,0-1 0,-1 1 0,1-1 0,1 0 0,-1 0 0,0 0 0,1-1 0,0 0 0,-1 1 0,1-2 0,0 1 0,0 0 0,0-1 0,0 0 0,0 0 0,1-1 0,-1 1 0,0-1 0,0 0 0,0-1 0,1 1 0,-1-1 0,0 0 0,0 0 0,0-1 0,0 1 0,0-1 0,-1 0 0,1-1 0,6-3 0,-3 0 0,1 0 0,-1-1 0,0 0 0,-1-1 0,1 0 0,-1 0 0,-1 0 0,0-1 0,9-16 0,-13 22 0,0-1 0,0 1 0,-1 0 0,1-1 0,-1 1 0,0-1 0,0 0 0,0 1 0,0-1 0,-1 0 0,0 0 0,1 1 0,-1-1 0,-1 0 0,1 0 0,0 1 0,-1-1 0,0 0 0,0 0 0,0 1 0,0-1 0,-1 1 0,1-1 0,-1 1 0,0 0 0,0 0 0,0 0 0,-1 0 0,1 0 0,-5-4 0,4 4 5,0 1-1,-1 0 1,0 0-1,1 0 0,-1 0 1,0 1-1,0-1 1,0 1-1,0 0 1,0 0-1,0 0 0,0 1 1,0-1-1,0 1 1,-1 0-1,1 1 1,0-1-1,0 1 1,0-1-1,0 1 0,0 0 1,0 1-1,0-1 1,0 1-1,0-1 1,-4 4-1,-5 2-216,1 1 0,0 0 0,0 1-1,0 1 1,1 0 0,-9 11 0,-4 6-6614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2.0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420 0 24575,'0'6'0,"-10"6"0,-9 7 0,-1 5 0,-8 4 0,-4 7 0,-2 3 0,0 1 0,0-2 0,1-1 0,0-3 0,2 0 0,0-2 0,0 0 0,6-1 0,6 0 0,13-4 0,7-8-8191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2.3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24575,'2'7'0,"0"1"0,0-1 0,1 0 0,0 0 0,0 0 0,1 0 0,0-1 0,5 7 0,6 13 0,18 34 0,54 74 0,-35-56 0,-38-58-455,1 0 0,33 34 0,-31-39-6371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4.6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122 83 24575,'47'-4'0,"1"-2"0,0-2 0,-1-2 0,-1-2 0,49-20 0,-89 30 0,11-6 0,-37 8 0,-41 8 0,31-2 0,-98 26 0,114-29 0,2 2 0,-1 0 0,0 1 0,1 0 0,0 1 0,1 0 0,-14 11 0,22-16 0,1 0 0,-1 1 0,1-1 0,0 0 0,0 1 0,0 0 0,0 0 0,0 0 0,1-1 0,-1 1 0,-1 5 0,3-7 0,0 1 0,0-1 0,-1 1 0,1-1 0,0 1 0,0-1 0,0 1 0,0-1 0,1 1 0,-1-1 0,0 1 0,1-1 0,-1 1 0,1-1 0,-1 1 0,1-1 0,0 0 0,1 2 0,1 1 0,0-1 0,1 1 0,0-1 0,0 0 0,0 0 0,0-1 0,0 1 0,1-1 0,-1 0 0,1 0 0,-1 0 0,1-1 0,8 2 0,122 20 0,-90-17 0,64 16 0,-105-21 0,0 0 0,0 0 0,0 1 0,-1-1 0,1 1 0,0 0 0,-1-1 0,1 2 0,-1-1 0,0 0 0,1 1 0,-1-1 0,0 1 0,-1 0 0,1 0 0,0 0 0,-1 1 0,0-1 0,0 0 0,0 1 0,0 0 0,0-1 0,-1 1 0,1 0 0,-1 0 0,1 6 0,-2-5 0,0 1 0,-1-1 0,1 1 0,-1-1 0,0 1 0,-1-1 0,1 0 0,-1 0 0,0 0 0,-1 0 0,1 0 0,-1 0 0,0 0 0,0-1 0,0 1 0,-1-1 0,1 0 0,-1 0 0,-6 4 0,-8 7 0,-1-1 0,-1-1 0,0 0 0,-1-2 0,-1 0 0,1-2 0,-40 12 0,-12-1 0,-81 11 0,123-26-1365,3-2-5461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5.3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24575,'0'5'0,"0"7"0,0 12 0,0 7 0,0 4 0,0 0 0,0 0 0,0 0 0,0 3 0,5 1 0,2-1 0,0-2 0,-1-1 0,-3-2 0,5-7 0,0-2 0,4-5 0,1-6-8191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5.7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24575,'5'4'0,"1"0"0,0-1 0,1 0 0,-1 0 0,0 0 0,1-1 0,0 0 0,0 0 0,-1-1 0,1 0 0,0 0 0,0 0 0,13-1 0,-10 0 0,-1 0 0,0 1 0,1 1 0,-1-1 0,0 2 0,0-1 0,9 5 0,-15-6 0,-1 1 0,0 0 0,1-1 0,-1 1 0,0 0 0,0 0 0,-1 1 0,1-1 0,0 0 0,-1 0 0,1 1 0,-1-1 0,0 1 0,1 0 0,-1-1 0,-1 1 0,1 0 0,0 0 0,-1-1 0,1 1 0,-1 0 0,0 0 0,0 0 0,0 0 0,0-1 0,0 1 0,-2 5 0,-1 5 0,-1 0 0,0 0 0,-1-1 0,0 0 0,-1 0 0,0 0 0,-1-1 0,-1 0 0,0 0 0,-12 14 0,8-11 0,1 1 0,0 0 0,2 1 0,-15 29 0,22-39 0,0-1 0,0 1 0,0 0 0,1 0 0,0 0 0,0 0 0,0-1 0,1 1 0,0 0 0,0 0 0,1 0 0,-1 0 0,1 0 0,3 8 0,-3-11 0,1 1 0,0-1 0,0 1 0,0-1 0,1 0 0,-1 0 0,1 0 0,0 0 0,0-1 0,0 1 0,0-1 0,0 1 0,0-1 0,1 0 0,-1 0 0,1-1 0,0 1 0,-1-1 0,1 1 0,0-1 0,0-1 0,5 2 0,5-1-105,0 1 0,0-2 0,0 0 0,0-1 0,0 0 0,0-1 0,0-1 0,0 0 0,0-1 0,-1 0 0,1-1 0,13-8 0,0 2-6721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6.4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24575,'11'1'0,"0"0"0,0 0 0,-1 1 0,1 0 0,0 1 0,-1 0 0,0 1 0,19 9 0,1 4 0,42 31 0,-7-3 0,184 134 0,-195-140-1365,-30-22-5461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7.1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29 279 24575,'6'1'0,"0"1"0,-1 0 0,1 1 0,-1-1 0,0 1 0,0 0 0,0 0 0,0 1 0,0-1 0,-1 1 0,7 7 0,14 9 0,-1-3 0,0 2 0,-1 1 0,-1 1 0,0 0 0,18 27 0,-28-34 0,-2 1 0,0 0 0,-1 0 0,0 1 0,-1 1 0,-1-1 0,0 1 0,-2 0 0,7 34 0,-11-48 0,0 0 0,-1 0 0,0 0 0,1 0 0,-1 0 0,-1 0 0,1 1 0,0-1 0,-1 0 0,1 0 0,-1 0 0,0 0 0,0 0 0,0 0 0,-1 0 0,1-1 0,-1 1 0,1 0 0,-1-1 0,0 1 0,-4 3 0,2-3 0,-1 0 0,0 0 0,0 0 0,0-1 0,-1 0 0,1 0 0,0 0 0,-1-1 0,1 0 0,-1 0 0,-7 0 0,-2 1 0,1-2 0,-1 0 0,1-1 0,-1-1 0,1 0 0,0 0 0,0-2 0,0 0 0,0 0 0,-14-8 0,21 10 0,0-2 0,1 1 0,0 0 0,-1-1 0,1 0 0,1-1 0,-1 0 0,0 1 0,1-2 0,0 1 0,1 0 0,-1-1 0,1 0 0,0 0 0,0-1 0,1 1 0,0-1 0,0 1 0,0-1 0,1 0 0,-3-14 0,5 17 0,0 0 0,0 1 0,1-1 0,-1 0 0,1 0 0,0 0 0,0 0 0,0 1 0,0-1 0,1 0 0,0 1 0,0-1 0,-1 1 0,2 0 0,-1-1 0,0 1 0,1 0 0,0 0 0,-1 1 0,1-1 0,6-4 0,7-4 0,0 1 0,0 0 0,23-9 0,-20 10 0,105-44 0,-87 39 0,-1-1 0,0-2 0,-2-1 0,0-2 0,38-29 0,-67 45 0,1-1 0,-1 0 0,-1 0 0,1 0 0,-1-1 0,0 1 0,0-1 0,0 0 0,-1 0 0,0-1 0,3-9 0,-5 12 0,0 1 0,0-1 0,-1 1 0,0-1 0,0 0 0,0 1 0,0-1 0,0 0 0,-1 1 0,1-1 0,-1 1 0,0-1 0,0 1 0,0-1 0,-1 1 0,1-1 0,-1 1 0,0 0 0,0 0 0,0 0 0,0 0 0,-1 0 0,-2-2 0,-9-8 0,0 1 0,-1 1 0,-1 1 0,1 0 0,-2 0 0,1 2 0,-1 0 0,-26-7 0,21 7 0,-1 2 0,0 1 0,0 1 0,-1 0 0,1 2 0,-30 1 0,48 1 5,1 0-1,0 1 1,0 0 0,0-1-1,0 2 1,-1-1-1,1 0 1,1 1 0,-1-1-1,0 1 1,0 0 0,1 1-1,-1-1 1,1 1-1,-1-1 1,1 1 0,0 0-1,0 0 1,1 0-1,-1 1 1,1-1 0,-1 1-1,1-1 1,0 1-1,-3 7 1,1 1-191,1 1 1,0-1-1,0 1 0,1 0 1,1 0-1,0 0 1,1 16-1,1 0-6640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35.3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167 0 24575,'-3'0'0,"-1"1"0,1-1 0,-1 1 0,1 0 0,0 0 0,-1 0 0,1 0 0,0 0 0,0 1 0,0 0 0,0-1 0,0 1 0,0 0 0,0 1 0,1-1 0,-1 0 0,1 1 0,0-1 0,-1 1 0,1 0 0,0 0 0,1 0 0,-1 0 0,0 0 0,-1 5 0,-4 9 0,1 1 0,1-1 0,-5 31 0,4-20 0,-15 113 0,6-33 0,-2 13-1365,10-95-5461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7.5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95 1 24575,'1'0'0,"1"0"0,-1 0 0,1 0 0,-1 0 0,1 1 0,-1-1 0,0 1 0,1-1 0,-1 1 0,1-1 0,-1 1 0,0 0 0,0 0 0,0 0 0,1-1 0,-1 1 0,0 0 0,0 0 0,0 1 0,0-1 0,0 0 0,-1 0 0,1 0 0,0 1 0,0-1 0,-1 0 0,1 1 0,-1-1 0,1 0 0,-1 1 0,0-1 0,0 1 0,1-1 0,-1 1 0,0-1 0,0 1 0,0-1 0,-1 1 0,1-1 0,0 0 0,0 1 0,-1-1 0,1 1 0,-1-1 0,1 0 0,-1 1 0,-1 1 0,-24 31 0,17-23 0,1 0 0,0 1 0,0 0 0,1 0 0,-10 26 0,7-13 0,2 1 0,1 1 0,-5 36 0,11-56 0,0-1 0,0 0 0,1 1 0,0-1 0,1 1 0,-1-1 0,1 0 0,0 1 0,1-1 0,0 0 0,0 0 0,0 0 0,0 0 0,1 0 0,0-1 0,1 1 0,-1-1 0,1 0 0,0 1 0,6 5 0,-2-4 0,0-1 0,1 1 0,-1-2 0,1 1 0,0-1 0,1-1 0,-1 1 0,1-2 0,0 1 0,0-1 0,0-1 0,0 0 0,0 0 0,11-1 0,-12-1 0,-1 0 0,0-1 0,0 0 0,0 0 0,0-1 0,0 0 0,0-1 0,-1 0 0,1 0 0,-1 0 0,1-1 0,-1 0 0,0-1 0,-1 1 0,1-1 0,-1-1 0,0 1 0,7-9 0,-5 3 0,0 0 0,-1 0 0,0-1 0,-1 0 0,0 0 0,-1-1 0,0 0 0,-1 1 0,-1-2 0,0 1 0,0 0 0,-2-1 0,1 1 0,-2-24 0,-1 27 0,0 1 0,0-1 0,-1 1 0,0 0 0,0 0 0,-1 0 0,0 0 0,-1 0 0,-8-14 0,9 18 0,-1 0 0,0-1 0,0 1 0,-1 1 0,0-1 0,1 1 0,-1-1 0,-1 1 0,1 1 0,-1-1 0,1 1 0,-1 0 0,0 0 0,-12-3 0,2 2 17,0 0 0,-1 1 1,1 0-1,-1 2 0,0 0 0,-25 2 0,35-1-100,0 1 1,0 0-1,0 0 1,0 1-1,0 0 1,1 0-1,-1 0 1,1 1-1,-1 0 1,1 0-1,0 1 1,0-1-1,1 1 1,-1 1-1,1-1 1,0 1-1,-9 10 1,-1 9-6744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20.8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72 0 24575,'2'1'0,"-1"-1"0,1 1 0,-1-1 0,0 1 0,1 0 0,-1 0 0,0 0 0,0 0 0,1 0 0,-1 0 0,0 0 0,0 0 0,0 0 0,0 0 0,-1 0 0,1 1 0,0-1 0,0 0 0,-1 1 0,1-1 0,-1 1 0,1-1 0,-1 1 0,0-1 0,1 1 0,-1-1 0,0 1 0,0-1 0,0 1 0,0 1 0,0 48 0,-69 292 0,52-288-1365,6-35-5461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29.0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24575,'2'8'0,"0"-1"0,0 1 0,1-1 0,0 0 0,1 0 0,-1-1 0,10 13 0,2 7 0,5 9 0,1-1 0,43 50 0,-43-57 0,42 45-34,-48-56-132,0 0-1,-1 1 1,0 0-1,-1 1 1,-1 0 0,-1 1-1,15 36 1,-19-31-6660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29.5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8 219 24575,'17'0'0,"1"1"0,-1 0 0,0 2 0,1 0 0,-1 1 0,-1 1 0,1 0 0,-1 1 0,0 1 0,0 1 0,-1 0 0,0 1 0,16 12 0,-20-12 0,-1 0 0,0 0 0,0 1 0,-1 1 0,-1-1 0,0 2 0,0-1 0,-1 1 0,0 0 0,-1 0 0,-1 1 0,0 0 0,0 0 0,-2 0 0,1 1 0,-2-1 0,2 17 0,-4-26 0,1 1 0,-1-1 0,-1 1 0,1 0 0,-1-1 0,1 1 0,-1-1 0,0 0 0,-1 1 0,1-1 0,-1 0 0,0 1 0,0-1 0,0 0 0,-1-1 0,1 1 0,-1 0 0,0-1 0,0 1 0,0-1 0,-1 0 0,1 0 0,-1 0 0,0 0 0,1-1 0,-1 0 0,0 0 0,-1 0 0,1 0 0,0 0 0,-1-1 0,-6 2 0,1-1 0,1 0 0,-1-1 0,1 0 0,-1 0 0,0-1 0,0 0 0,1-1 0,-1 0 0,0-1 0,1 0 0,0 0 0,-1-1 0,1 0 0,-16-8 0,15 5 0,1 0 0,-1-1 0,1-1 0,0 1 0,0-1 0,1-1 0,1 1 0,-1-2 0,1 1 0,1-1 0,-1 0 0,2 0 0,-8-18 0,11 23 0,0-1 0,0 0 0,1-1 0,-1 1 0,1 0 0,1 0 0,-1-1 0,1 1 0,0 0 0,1 0 0,0-1 0,0 1 0,0 0 0,0 0 0,1 0 0,0 0 0,0 0 0,1 0 0,0 0 0,0 1 0,0 0 0,1-1 0,-1 1 0,1 0 0,1 1 0,7-9 0,5 0 0,0 1 0,1 0 0,28-14 0,-32 20 0,-1-1 0,-1 0 0,1-1 0,-1 0 0,0-1 0,-1 0 0,0-1 0,-1-1 0,15-18 0,-18 19 0,0 0 0,0-1 0,0 0 0,-1 0 0,5-14 0,-10 23 0,-1 1 0,1-1 0,0 0 0,-1 1 0,1-1 0,-1 0 0,0 0 0,1 1 0,-1-1 0,0 0 0,0 0 0,0 0 0,-1 1 0,1-1 0,0 0 0,-1 0 0,1 0 0,-1 1 0,1-1 0,-1 0 0,0 1 0,0-1 0,0 1 0,0-1 0,0 1 0,0-1 0,0 1 0,0 0 0,-1-1 0,1 1 0,0 0 0,-1 0 0,1 0 0,-1 0 0,1 0 0,-3-1 0,-12-2 0,0 0 0,0 0 0,0 2 0,0 0 0,0 0 0,-1 2 0,1 0 0,0 1 0,-1 1 0,1 0 0,0 1 0,-28 9 0,40-11-38,0 1 0,0-1 0,0 1 1,0 0-1,1 0 0,-1 1 0,1-1 0,-1 1 0,1-1 0,0 1 0,0 0 0,0 1 0,0-1 0,0 0 0,1 1 0,0-1 1,0 1-1,0 0 0,0 0 0,0 0 0,1 0 0,-1 0 0,1 0 0,0 0 0,0 0 0,1 1 0,0-1 0,-1 0 0,1 0 1,1 1-1,-1-1 0,0 0 0,1 0 0,0 1 0,2 5 0,5 10-6788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30.0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212 84 24575,'-1'10'0,"0"0"0,-1 1 0,0-1 0,-1 0 0,0 0 0,-8 16 0,7-17 0,0 0 0,1 0 0,0 0 0,1 1 0,0-1 0,-2 13 0,4-18 0,1 0 0,-1 0 0,1 0 0,0 0 0,0 0 0,0-1 0,0 1 0,0 0 0,1-1 0,0 1 0,0-1 0,0 0 0,0 1 0,0-1 0,1 0 0,-1 0 0,1 0 0,0-1 0,0 1 0,4 2 0,-2-1 0,1 0 0,0 0 0,0 0 0,0-1 0,1 0 0,-1-1 0,1 1 0,-1-1 0,1 0 0,0-1 0,0 0 0,0 0 0,0 0 0,0-1 0,0 0 0,0 0 0,0-1 0,0 0 0,0 0 0,0-1 0,0 0 0,-1 0 0,1 0 0,-1-1 0,1 0 0,-1 0 0,0-1 0,0 0 0,-1 0 0,8-6 0,-4 3 0,-1 0 0,0-1 0,0 0 0,-1 0 0,0-1 0,0 0 0,-1 0 0,0 0 0,0-1 0,-1 0 0,-1 0 0,0 0 0,0-1 0,-1 1 0,0-1 0,-1 0 0,0 0 0,0-21 0,-3 27 0,0 0 0,0 0 0,-1 0 0,0 1 0,0-1 0,0 0 0,0 1 0,-1-1 0,0 1 0,0 0 0,0 0 0,0 0 0,0 0 0,-1 1 0,0-1 0,0 1 0,0 0 0,0 0 0,0 0 0,-1 1 0,-7-4 0,5 2 0,-1 0 0,0 1 0,0 0 0,0 1 0,-1-1 0,1 1 0,0 1 0,-1 0 0,1 0 0,-1 0 0,1 1 0,-10 1 0,16 0 0,1-1 0,-1 0 0,0 1 0,1-1 0,-1 1 0,0-1 0,1 1 0,-1 0 0,1 0 0,-1-1 0,1 1 0,-1 0 0,1 0 0,0 1 0,-1-1 0,1 0 0,0 0 0,0 1 0,0-1 0,0 0 0,0 1 0,0-1 0,0 1 0,1 0 0,-1-1 0,0 1 0,1 0 0,-1-1 0,1 1 0,0 0 0,0-1 0,-1 1 0,1 0 0,0 0 0,0-1 0,1 1 0,-1 0 0,0-1 0,1 1 0,-1 0 0,1-1 0,-1 1 0,1 0 0,0-1 0,1 3 0,3 7 0,0 0 0,1-1 0,0 1 0,1-1 0,8 10 0,16 13 0,46 41 0,-48-48 0,-1 1 0,36 46 0,-58-65 0,0 1 0,-1 0 0,0 0 0,-1 0 0,0 1 0,0-1 0,-1 1 0,-1 0 0,1 0 0,-2 0 0,1 0 0,-1 1 0,-1-1 0,0 0 0,-2 18 0,1-20 0,-1 0 0,0 1 0,0-1 0,-1 0 0,0 0 0,0 0 0,-1-1 0,0 1 0,0-1 0,-1 0 0,0 0 0,0 0 0,-1-1 0,1 0 0,-1 0 0,-1 0 0,1-1 0,-1 0 0,-8 5 0,-1-2 0,0-1 0,-1 0 0,0-1 0,0-1 0,0 0 0,-1-2 0,0 0 0,-21 1 0,-151-5 0,104-3 0,49 3-1365,5 1-5461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31.0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258 0 24575,'1'0'0,"0"0"0,0 0 0,-1 0 0,1 0 0,0 1 0,-1-1 0,1 0 0,0 0 0,-1 0 0,1 1 0,0-1 0,-1 0 0,1 1 0,-1-1 0,1 0 0,0 1 0,-1-1 0,1 1 0,-1-1 0,1 1 0,-1-1 0,1 1 0,-1 0 0,0-1 0,1 1 0,-1-1 0,0 1 0,1 1 0,1 24 0,-15 24 0,-95 205 0,6-19 0,101-232-66,-7 18-367,0-1 0,-18 31 0,16-37-6393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32.1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245 40 24575,'0'-32'0,"0"24"0,0 23 0,0 0 0,-1 1 0,-1 0 0,-1-1 0,0 1 0,-1-1 0,-1 0 0,0 0 0,-1 0 0,-12 21 0,-6 4 0,-56 69 0,-3 6 0,82-114 0,-1 0 0,1 1 0,0-1 0,1 1 0,-1-1 0,0 1 0,0 0 0,1-1 0,-1 1 0,1 0 0,-1-1 0,1 1 0,0 0 0,0 0 0,-1-1 0,1 1 0,1 0 0,-1 2 0,1-3 0,0 0 0,0 1 0,0-1 0,0 0 0,0 0 0,0 0 0,1 0 0,-1 0 0,0-1 0,1 1 0,-1 0 0,1 0 0,-1-1 0,1 1 0,-1-1 0,1 0 0,-1 1 0,1-1 0,-1 0 0,1 0 0,2 0 0,17 1 20,-1-1-1,1-1 1,0-1 0,-1-1-1,27-7 1,47-5-1503,-67 13-5343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32.5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24575,'0'6'0,"0"6"0,0 7 0,0 5 0,0 4 0,0 2 0,0 1 0,0 1 0,0 0 0,5-6 0,2-1 0,0-1 0,3 2 0,6-4 0,0-6-8191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32.8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0 169 24575,'3'-9'0,"0"1"0,0-1 0,1 1 0,0 1 0,0-1 0,1 0 0,6-8 0,-7 11 0,2-3 0,0 0 0,0 0 0,0 0 0,1 1 0,1 0 0,-1 1 0,1-1 0,0 1 0,0 1 0,16-8 0,-21 11 0,1 1 0,-1 0 0,0 0 0,0 0 0,1 1 0,-1-1 0,1 1 0,-1-1 0,0 1 0,1 0 0,-1 1 0,1-1 0,-1 0 0,0 1 0,1 0 0,-1 0 0,0 0 0,0 0 0,1 0 0,-1 1 0,0 0 0,0-1 0,-1 1 0,1 0 0,0 0 0,-1 1 0,1-1 0,-1 0 0,1 1 0,-1 0 0,0-1 0,0 1 0,2 5 0,6 8 0,0 1 0,-2 0 0,0 1 0,-1 0 0,9 33 0,-14-43 0,0 1 0,-1 0 0,0 0 0,0 1 0,-1-1 0,0 0 0,-1 0 0,0 0 0,0 0 0,-1 0 0,0 0 0,0 0 0,-1-1 0,-5 11 0,-5 2 0,-1-1 0,-1 0 0,-27 28 0,20-25 0,-30 45 0,47-61 0,1 1 0,-1-1 0,1 1 0,1 1 0,0-1 0,0 0 0,0 1 0,1 0 0,1-1 0,-2 14 0,3-20 0,-1 1 0,1-1 0,0 0 0,0 0 0,0 0 0,1 0 0,-1 0 0,0 0 0,1 0 0,-1 0 0,1 0 0,0 0 0,-1 0 0,1 0 0,0 0 0,0 0 0,1-1 0,-1 1 0,0 0 0,0-1 0,1 1 0,-1-1 0,1 1 0,2 1 0,-1-2 0,0 0 0,0 0 0,1 0 0,-1 0 0,0-1 0,0 0 0,1 1 0,-1-1 0,0 0 0,0-1 0,1 1 0,-1 0 0,0-1 0,3-1 0,13-3 0,-1-2 0,1 0 0,32-20 0,-17 7-1365,-5 2-5461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31.5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24575,'11'15'0,"1"0"0,-2 1 0,-1 1 0,0-1 0,0 2 0,6 20 0,-7-18 0,57 122 0,-31-72 0,49 145 0,-79-199-136,0 1-1,-1 0 1,-1-1-1,-1 1 1,0 0-1,-1 0 1,0 0-1,-2 0 0,-3 17 1,-3-8-6690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35.7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24575,'2'1'0,"-1"-1"0,0 1 0,1 0 0,-1-1 0,0 1 0,1 0 0,-1 0 0,0 0 0,0 0 0,0 0 0,0 0 0,0 0 0,0 0 0,0 0 0,0 1 0,0-1 0,0 0 0,-1 1 0,1-1 0,0 0 0,0 3 0,13 37 0,-12-34 0,16 54 0,16 94 0,-2 49 0,-5-53-1365,-25-125-5461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37.9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190 0 24575,'2'0'0,"0"0"0,0 0 0,1 1 0,-1-1 0,0 0 0,0 1 0,0-1 0,0 1 0,0 0 0,0 0 0,0 0 0,0 0 0,0 0 0,0 0 0,0 0 0,0 1 0,-1-1 0,1 0 0,-1 1 0,1 0 0,-1-1 0,3 4 0,-2 0 0,0 0 0,0-1 0,0 1 0,-1 0 0,1 0 0,-1 0 0,-1 0 0,1 0 0,-1 8 0,0 10 0,-2-1 0,-1 0 0,-8 31 0,-12 29 0,-4 0 0,-67 137 0,73-179-546,-27 37-1,45-73 275,-14 23-6554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40.0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51 159 24575,'-2'0'0,"1"0"0,-1 0 0,0 0 0,1 0 0,-1 0 0,1 0 0,-1 0 0,1-1 0,0 1 0,-1 0 0,1-1 0,-1 1 0,1-1 0,-1 0 0,1 1 0,0-1 0,0 0 0,-1 0 0,1 0 0,0 0 0,0 0 0,0 0 0,-2-2 0,3 2 0,0-1 0,-1 0 0,1 1 0,0-1 0,0 1 0,-1-1 0,1 0 0,1 1 0,-1-1 0,0 0 0,0 1 0,1-1 0,-1 1 0,0-1 0,1 1 0,0-1 0,1-2 0,2-4 0,1 0 0,0 0 0,0 1 0,1 0 0,0 0 0,10-9 0,-8 10 0,0 0 0,0 1 0,1 0 0,-1 0 0,1 1 0,0 0 0,0 0 0,0 1 0,1 0 0,-1 1 0,1 0 0,0 1 0,12-1 0,-17 2 0,-1 0 0,1 0 0,0 0 0,-1 1 0,1 0 0,0 0 0,-1 0 0,1 0 0,-1 0 0,0 1 0,1 0 0,-1 0 0,0 0 0,0 1 0,0 0 0,0-1 0,-1 1 0,1 0 0,-1 1 0,0-1 0,1 1 0,-2-1 0,1 1 0,0 0 0,-1 0 0,0 0 0,1 0 0,1 9 0,0-3 0,-1 1 0,-1 0 0,0 0 0,0-1 0,-1 1 0,-1 1 0,0-1 0,0 0 0,-1 0 0,0 0 0,-6 18 0,5-22 0,0 0 0,-1 0 0,0 0 0,0-1 0,-1 0 0,0 1 0,0-1 0,0-1 0,-1 1 0,0-1 0,0 1 0,-1-1 0,1-1 0,-1 1 0,0-1 0,0 0 0,0 0 0,-11 4 0,-88 28 0,179-31 0,-72-5 0,17-1 0,1 1 0,-1 1 0,1 0 0,-1 2 0,26 6 0,-41-7 0,1-1 0,0 1 0,0 0 0,-1 1 0,1-1 0,-1 1 0,0 0 0,0 0 0,0 0 0,0 1 0,-1-1 0,1 1 0,-1 0 0,0 0 0,0 0 0,0 1 0,0-1 0,-1 1 0,0-1 0,0 1 0,0 0 0,-1 0 0,1 0 0,-1 0 0,1 8 0,-1-7 0,0 0 0,-1 0 0,0 1 0,0-1 0,0 0 0,0 0 0,-1 1 0,0-1 0,-1 0 0,1 0 0,-1 0 0,0 0 0,-1 0 0,1-1 0,-1 1 0,0 0 0,-1-1 0,1 0 0,-6 5 0,3-3 0,-1-1 0,-1 0 0,1-1 0,-1 0 0,0 0 0,0 0 0,-1-1 0,1-1 0,-1 1 0,0-1 0,0-1 0,-11 3 0,-3-1 30,0 0 0,0-2 0,-44 0 0,59-2-123,1-1 0,-1 0 1,0 0-1,1 0 0,-1-1 0,1 0 0,0-1 0,0 0 1,0 0-1,0 0 0,0-1 0,0 0 0,1 0 1,0-1-1,-8-6 0,-1-7-6733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40.3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24575,'3'2'0,"-1"0"0,0 0 0,0 0 0,-1 0 0,1 0 0,0 0 0,-1 0 0,1 1 0,-1-1 0,1 0 0,-1 1 0,0 0 0,0-1 0,0 1 0,0 4 0,3 3 0,21 56 0,-3 2 0,16 84 0,-18-70 0,-7-36 0,-6-22 0,-1 0 0,6 48 0,-16-47-1365,-5-6-5461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55.0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34 128 24575,'-26'-6'0,"18"2"0,19 5 0,4 0 0,-1 0 0,1-2 0,0 0 0,0 0 0,-1-1 0,1-1 0,-1-1 0,23-8 0,55-10 0,-39 14 0,401-47 0,-398 49 0,1 2 0,0 3 0,0 2 0,0 3 0,84 16 0,-128-17-136,1 1-1,-1 0 1,0 1-1,0 0 1,0 1-1,-1 1 1,0 0-1,0 0 0,13 11 1,-13-4-6690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55.5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197 1 24575,'0'4'0,"0"-1"0,0 1 0,0 0 0,1 0 0,-1 0 0,1-1 0,0 1 0,0 0 0,0-1 0,0 1 0,1-1 0,0 1 0,-1-1 0,1 0 0,4 5 0,-3-5 0,1 0 0,-1-1 0,1 1 0,0-1 0,0 0 0,0 0 0,1 0 0,-1 0 0,0-1 0,1 0 0,-1 0 0,8 1 0,97 8 0,-83-9 0,-1 1 0,0 1 0,1 1 0,35 10 0,-32-4 0,-1 1 0,46 27 0,-62-31 0,-1 0 0,0 1 0,0 0 0,-1 1 0,0 0 0,-1 1 0,0 0 0,12 17 0,-20-25 0,0 1 0,0-1 0,0 0 0,0 1 0,-1-1 0,1 0 0,-1 1 0,1-1 0,-1 0 0,0 1 0,0-1 0,0 1 0,0-1 0,-1 1 0,1-1 0,-1 0 0,1 1 0,-1-1 0,0 0 0,0 0 0,0 1 0,0-1 0,0 0 0,0 0 0,-1 0 0,1 0 0,-1 0 0,1 0 0,-1-1 0,0 1 0,0-1 0,0 1 0,-4 2 0,-8 7 0,-1-1 0,-1 0 0,-23 10 0,29-15 0,-59 31-195,-1-4 0,-2-3 0,-1-2 0,-1-5 0,-1-2 0,-117 15 0,150-31-6631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00.53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187 90 24575,'0'-5'0,"-1"-1"0,1 1 0,-1-1 0,0 1 0,0-1 0,-1 1 0,0-1 0,0 1 0,0 0 0,-6-9 0,7 12 0,0 1 0,0-1 0,0 1 0,0-1 0,-1 1 0,1 0 0,0 0 0,-1-1 0,1 1 0,-1 0 0,0 0 0,1 1 0,-1-1 0,0 0 0,1 0 0,-1 1 0,0-1 0,0 1 0,1 0 0,-1-1 0,0 1 0,0 0 0,0 0 0,0 0 0,0 0 0,1 0 0,-1 1 0,0-1 0,0 0 0,0 1 0,1 0 0,-1-1 0,0 1 0,1 0 0,-1 0 0,-2 1 0,-3 3 0,1 1 0,-1-1 0,1 1 0,1 0 0,-1 1 0,1-1 0,0 1 0,0 0 0,1 0 0,0 1 0,0-1 0,1 1 0,-4 12 0,0 2 0,1 0 0,1 0 0,-4 40 0,7-43 17,1-1 0,0 1 1,2-1-1,0 1 0,1-1 0,5 19 0,-5-29-104,1-1-1,-1 1 1,1-1 0,1 0-1,0 0 1,-1-1 0,2 1-1,-1-1 1,1 0-1,0 0 1,0 0 0,1 0-1,0-1 1,0 0 0,0-1-1,13 8 1,4 0-6739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00.87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1 267 24575,'0'-3'0,"1"0"0,0 1 0,0-1 0,0 0 0,0 0 0,0 1 0,1-1 0,-1 1 0,1-1 0,0 1 0,-1-1 0,1 1 0,4-4 0,34-29 0,-30 27 0,6-8 0,-1 1 0,-1-2 0,-1 0 0,0-1 0,14-27 0,6-6 0,-33 51 0,0-1 0,0 1 0,0 0 0,0 0 0,0 0 0,0 0 0,1-1 0,-1 1 0,0 0 0,0 0 0,0 0 0,0 0 0,0-1 0,0 1 0,0 0 0,1 0 0,-1 0 0,0 0 0,0 0 0,0 0 0,0-1 0,0 1 0,1 0 0,-1 0 0,0 0 0,0 0 0,0 0 0,1 0 0,-1 0 0,0 0 0,0 0 0,0 0 0,0 0 0,1 0 0,-1 0 0,0 0 0,0 0 0,0 0 0,1 0 0,-1 0 0,0 0 0,0 0 0,0 0 0,0 0 0,1 0 0,-1 1 0,0-1 0,0 0 0,0 0 0,0 0 0,0 0 0,1 0 0,-1 0 0,0 1 0,0-1 0,0 0 0,0 0 0,0 0 0,0 0 0,0 0 0,0 1 0,1-1 0,-1 0 0,0 0 0,4 22 0,-3 26 0,-4 48 0,-1-14 0,9 89 0,-1-146-1365,3-6-5461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01.20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29 24575,'0'-1'0,"0"0"0,1 0 0,-1 0 0,1 0 0,-1 0 0,1 0 0,0 1 0,-1-1 0,1 0 0,0 0 0,-1 0 0,1 1 0,0-1 0,0 1 0,0-1 0,-1 0 0,1 1 0,0-1 0,0 1 0,0 0 0,0-1 0,0 1 0,0 0 0,2-1 0,29-6 0,-29 7 0,7-2 0,-1 1 0,1 0 0,0 0 0,-1 1 0,1 1 0,-1 0 0,1 0 0,-1 0 0,1 1 0,-1 1 0,0 0 0,0 0 0,0 1 0,0 0 0,12 8 0,-12-6 0,0 2 0,0-1 0,-1 1 0,0 0 0,0 1 0,-1 0 0,0 0 0,-1 1 0,0 0 0,0 0 0,-1 0 0,6 19 0,-4-7 0,-1 1 0,0-1 0,-2 1 0,-1 0 0,-1 0 0,-1 1 0,-1-1 0,-1 0 0,0 0 0,-8 34 0,6-52 3,1 1 1,0-1-1,-1 0 0,0 1 0,0-1 0,-1-1 1,1 1-1,-1 0 0,0-1 0,0 0 0,-1 0 1,1 0-1,-1 0 0,0-1 0,0 0 0,0 0 1,-8 4-1,-13 4-121,-1 0 1,-40 9 0,20-6-954,22-6-5755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04.61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221 66 24575,'1'-1'0,"0"1"0,1-1 0,-1 0 0,1 0 0,-1 0 0,0 1 0,0-1 0,1 0 0,-1 0 0,0-1 0,0 1 0,0 0 0,0 0 0,0 0 0,0-1 0,-1 1 0,1 0 0,0-1 0,-1 1 0,1-1 0,-1 1 0,1-1 0,-1 1 0,0-1 0,1 1 0,-1-1 0,0 0 0,0-1 0,0 2 0,0 0 0,0 0 0,0 1 0,1-1 0,-1 0 0,0 0 0,0 0 0,0 0 0,-1 0 0,1 0 0,0 0 0,0 0 0,0 0 0,-1 0 0,1 0 0,0 0 0,-1 1 0,1-1 0,-1 0 0,1 0 0,-1 0 0,0 1 0,1-1 0,-1 0 0,1 1 0,-1-1 0,0 0 0,0 1 0,0-1 0,1 1 0,-1-1 0,0 1 0,0 0 0,0-1 0,0 1 0,0 0 0,0-1 0,1 1 0,-1 0 0,0 0 0,0 0 0,0 0 0,0 0 0,0 0 0,0 0 0,0 0 0,0 0 0,0 1 0,0-1 0,-1 1 0,-7 2 0,0 1 0,0 1 0,0-1 0,1 1 0,0 1 0,0 0 0,0 0 0,1 0 0,-1 1 0,1 0 0,1 1 0,-9 12 0,0 1 0,2 0 0,0 1 0,-16 42 0,21-40 0,1 1 0,1 1 0,1-1 0,2 1 0,0-1 0,2 1 0,1 0 0,5 48 0,-5-70-40,0 0 0,1 0 0,-1 0 0,1 0-1,0 0 1,0 0 0,1 0 0,-1 0 0,1-1 0,-1 1 0,1 0-1,0-1 1,1 1 0,-1-1 0,1 0 0,-1 0 0,1 0-1,0 0 1,0 0 0,0-1 0,0 1 0,1-1 0,-1 0 0,1 0-1,-1 0 1,1 0 0,0-1 0,0 0 0,0 1 0,-1-1-1,1-1 1,0 1 0,6 0 0,15 1-6786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05.064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0 180 24575,'0'-9'0,"0"-1"0,0 1 0,1-1 0,1 1 0,-1-1 0,1 1 0,1 0 0,0-1 0,6-12 0,-6 16 0,1 1 0,0 0 0,0 1 0,0-1 0,0 1 0,1-1 0,0 1 0,0 1 0,0-1 0,0 1 0,1 0 0,-1 0 0,1 0 0,0 1 0,9-3 0,-11 3 0,0 1 0,0-1 0,1 1 0,-1 0 0,0 1 0,0-1 0,1 1 0,-1 0 0,0 0 0,0 0 0,1 0 0,-1 1 0,0 0 0,0 0 0,1 0 0,-1 0 0,0 1 0,0-1 0,-1 1 0,5 2 0,-4 0 0,0-1 0,0 1 0,0 0 0,-1 0 0,1 0 0,-1 0 0,0 1 0,0-1 0,-1 1 0,1 0 0,-1 0 0,0 0 0,-1 0 0,2 7 0,0-2 0,-1 1 0,-1 0 0,0-1 0,0 1 0,-1 0 0,-1 0 0,1-1 0,-2 1 0,0 0 0,0-1 0,-1 1 0,0-1 0,0 0 0,-1 0 0,-10 17 0,-33 31 0,39-50 0,0-1 0,1 2 0,0-1 0,0 1 0,1 0 0,0 1 0,0-1 0,1 1 0,1 0 0,0 1 0,0-1 0,1 1 0,0 0 0,-1 14 0,3-17 0,1 0 0,0 0 0,0 0 0,1 1 0,0-2 0,0 1 0,1 0 0,0 0 0,0 0 0,1-1 0,0 1 0,5 8 0,-5-12 0,0 0 0,0-1 0,0 0 0,1 1 0,-1-1 0,1 0 0,0-1 0,-1 1 0,1-1 0,0 1 0,1-1 0,-1-1 0,0 1 0,1 0 0,-1-1 0,1 0 0,-1 0 0,1 0 0,-1-1 0,1 0 0,0 0 0,7 0 0,-5-1-227,1 0-1,-1 0 1,0-1-1,0 0 1,8-3-1,6-3-6598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36.3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433 1 24575,'-22'-1'0,"-1"1"0,1 1 0,-1 1 0,1 1 0,0 1 0,0 1 0,0 0 0,-37 16 0,46-15 0,1 0 0,0 1 0,0 1 0,1 0 0,0 0 0,1 1 0,-1 0 0,2 1 0,-1 0 0,2 0 0,-1 1 0,-11 21 0,12-17 0,1 1 0,0 0 0,2 0 0,-1 1 0,2-1 0,1 1 0,0 0 0,1 1 0,0 29 0,2-33 0,2 0 0,-1-1 0,2 1 0,0-1 0,1 1 0,0-1 0,1 0 0,0-1 0,1 1 0,0-1 0,1 0 0,1 0 0,0-1 0,0 0 0,1-1 0,0 0 0,1 0 0,0-1 0,1 0 0,0 0 0,0-2 0,1 1 0,0-1 0,0-1 0,1 0 0,-1-1 0,1 0 0,1-1 0,-1-1 0,0 0 0,1-1 0,0 0 0,14 0 0,-8-1 0,-1-2 0,0 0 0,1 0 0,28-8 0,-44 8 0,0 0 0,1 0 0,-1-1 0,0 0 0,0 0 0,0 0 0,0 0 0,0 0 0,0-1 0,0 0 0,-1 0 0,0 0 0,1 0 0,-1 0 0,0-1 0,-1 0 0,1 1 0,0-1 0,-1 0 0,0 0 0,0 0 0,0 0 0,-1-1 0,3-8 0,-4 11 0,0 1 0,1-1 0,-1 0 0,0 0 0,0 0 0,0 1 0,0-1 0,0 0 0,-1 0 0,1 1 0,-1-1 0,1 0 0,-1 0 0,1 1 0,-1-1 0,0 0 0,0 1 0,0-1 0,0 1 0,0-1 0,-2-1 0,1 1 0,-1 0 0,0-1 0,0 1 0,0 0 0,-1 1 0,1-1 0,0 1 0,-1-1 0,1 1 0,-5-1 0,-8-1 0,-1 0 0,0 1 0,-27 1 0,37 1 0,-73 1-1365,47 0-5461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05.387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24 24575,'64'-23'0,"-57"23"0,0 0 0,0 0 0,0 0 0,0 1 0,0 0 0,-1 1 0,1-1 0,0 1 0,-1 1 0,1-1 0,-1 1 0,0 0 0,11 8 0,-7-4 0,-1 0 0,-1 1 0,0 0 0,0 1 0,0-1 0,-1 2 0,11 17 0,-8-8 0,0 0 0,-2 1 0,0-1 0,-1 2 0,-2-1 0,0 1 0,0 0 0,1 37 0,-6-50 7,-1 0-1,0 0 0,0-1 0,0 1 1,-1 0-1,-1-1 0,1 0 1,-1 1-1,0-1 0,-1 0 1,0 0-1,0-1 0,0 1 0,-1-1 1,0 0-1,0 0 0,0-1 1,-11 9-1,-1-1-254,0 0 1,0-2-1,-1 0 1,-1-1-1,-32 13 1,21-11-6579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09.66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94 1685 24575,'0'271'0,"-1"-281"0,-1 1 0,0 0 0,-1 0 0,-5-11 0,-1-8 0,-9-33 0,5 21 0,2 0 0,2-1 0,2-1 0,-3-42 0,11-324 0,4 347 0,26-117 0,-22 147 0,3 1 0,0 0 0,24-40 0,-10 19 0,135-219 0,-122 209 0,-33 52 0,1 0 0,-1 0 0,2 0 0,0 1 0,0 0 0,0 1 0,1 0 0,0 0 0,0 1 0,1 0 0,10-5 0,-6 5 0,1 0 0,0 1 0,0 1 0,1 1 0,-1 0 0,1 0 0,21 1 0,-37 2 0,41-2 0,42-6 0,-68 5 0,-1 0 0,-1-1 0,1 0 0,-1-1 0,1 0 0,20-13 0,-2 0 0,1 2 0,1 1 0,0 2 0,1 1 0,1 2 0,39-6 0,169-40 0,-201 45 0,-20 4 0,1 1 0,0 1 0,47-3 0,358 10 0,-392 1 0,0 2 0,-1 2 0,0 1 0,-1 2 0,0 2 0,36 16 0,-21-9 0,-6 0 0,71 41 0,-70-35 0,55 23 0,-80-39 0,0 1 0,-1 1 0,0 0 0,-1 1 0,-1 1 0,1 1 0,-2 0 0,0 1 0,-1 1 0,16 22 0,-7-5 0,-2 0 0,-2 2 0,-1 0 0,25 64 0,20 40 0,-42-99 0,-3 2 0,24 73 0,-36-96-106,4 22 337,-11-39-282,0-1-1,0 0 1,0 0-1,0 1 1,-1-1 0,1 0-1,0 1 1,-1-1 0,1 0-1,0 0 1,-1 0-1,0 1 1,1-1 0,-1 0-1,0 0 1,1 0-1,-1 0 1,0 0 0,0 0-1,0 0 1,0-1 0,0 1-1,0 0 1,0 0-1,0-1 1,0 1 0,-1-1-1,-1 2 1,-13 3-6775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10.23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8 24575,'6'2'0,"0"1"0,0 0 0,-1 0 0,1 0 0,-1 1 0,1 0 0,-1 0 0,0 0 0,-1 1 0,1-1 0,7 11 0,0-2 0,7 10 0,-2 0 0,0 1 0,-2 0 0,-1 2 0,19 42 0,-9-17 0,135 288 0,-158-336 0,0-1 0,0 0 0,0 1 0,0-1 0,1 0 0,-1 0 0,1 0 0,-1 0 0,1 0 0,0 0 0,3 2 0,-4-4 0,-1 1 0,1-1 0,0 0 0,-1 0 0,1 1 0,0-1 0,-1 0 0,1 0 0,0 0 0,-1 0 0,1 0 0,0 0 0,-1 0 0,1 0 0,0 0 0,-1 0 0,1 0 0,0-1 0,-1 1 0,1 0 0,0 0 0,-1-1 0,1 1 0,-1 0 0,1-1 0,-1 1 0,2-1 0,1-3 0,1-1 0,-1 1 0,0-1 0,0 0 0,0 0 0,-1 0 0,1 0 0,-1 0 0,2-8 0,103-334 0,-88 255 0,-16 72 0,1-1 0,0 1 0,2-1 0,0 2 0,9-21 0,-13 37-68,0 0 0,0 1-1,0-1 1,0 0 0,0 1 0,1-1-1,-1 1 1,1 0 0,0 0 0,-1 0-1,1 0 1,0 0 0,0 1 0,0-1-1,0 1 1,1 0 0,-1 0-1,0 0 1,7-1 0,12-1-6758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23.465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2140 892 24575,'2'1'0,"0"-1"0,0 0 0,0 0 0,0 0 0,0-1 0,-1 1 0,1 0 0,0-1 0,0 1 0,0-1 0,-1 1 0,1-1 0,0 0 0,-1 0 0,1 0 0,0 0 0,-1 0 0,1 0 0,-1 0 0,0-1 0,1 1 0,-1 0 0,2-3 0,-2 2 0,0-1 0,-1 0 0,1 1 0,0-1 0,-1 0 0,0 1 0,1-1 0,-1 0 0,0 1 0,0-1 0,-1 0 0,1 0 0,0 1 0,-2-4 0,-3-12 0,-1 1 0,-1 1 0,-17-31 0,18 36 0,-27-59 0,19 39 0,-34-55 0,23 50 0,-85-116 0,96 136 0,-1 0 0,0 1 0,-1 1 0,-1 0 0,0 2 0,-33-19 0,11 10 0,5 5 0,1-2 0,1-1 0,-40-32 0,61 43 0,0 0 0,0 0 0,0 1 0,-1 1 0,0 0 0,-1 0 0,1 1 0,-1 1 0,0 0 0,0 1 0,-1 1 0,-17-2 0,-39-6 0,10 1 0,-87-1 0,70 9 0,32-1 0,-1 2 0,-56 8 0,89-6 0,0 0 0,0 1 0,1 1 0,-1 0 0,1 1 0,0 0 0,1 1 0,-1 0 0,1 0 0,0 1 0,0 1 0,-13 13 0,-68 60 0,57-53 0,-57 62 0,30-19 0,16-22 0,3 2 0,3 1 0,1 3 0,-31 59 0,24-31 0,26-49 0,1 0 0,-18 48 0,33-70 0,0 0 0,1 0 0,1 0 0,-1 0 0,2 0 0,0 1 0,0-1 0,1 0 0,1 1 0,0-1 0,4 18 0,2 0-1365,-1-4-5461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23.873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0 24575,'1'1'0,"0"-1"0,0 1 0,0 0 0,0-1 0,0 1 0,0 0 0,0-1 0,0 1 0,0 0 0,-1 0 0,1 0 0,0 0 0,0 0 0,-1 0 0,1 0 0,0 0 0,-1 0 0,0 0 0,1 0 0,-1 1 0,1-1 0,-1 0 0,0 0 0,0 0 0,0 2 0,6 38 0,-5-35 0,4 63 0,-5 72 0,3 40 0,-1-159 0,1-1 0,1 1 0,1 0 0,1-1 0,0 0 0,2-1 0,18 36 0,-25-54 0,0 0 0,-1-1 0,1 1 0,0 0 0,0-1 0,0 1 0,0-1 0,1 0 0,-1 1 0,0-1 0,0 0 0,1 0 0,-1 0 0,1 0 0,-1 0 0,1 0 0,0 0 0,-1 0 0,1 0 0,0-1 0,-1 1 0,1-1 0,0 0 0,0 1 0,0-1 0,-1 0 0,1 0 0,0 0 0,0 0 0,0 0 0,0 0 0,-1-1 0,1 1 0,0-1 0,0 1 0,-1-1 0,1 0 0,0 1 0,-1-1 0,1 0 0,-1 0 0,1 0 0,-1-1 0,1 1 0,-1 0 0,0 0 0,0-1 0,1 1 0,0-3 0,6-6 0,-1 0 0,0 0 0,-1 0 0,0-1 0,9-22 0,-14 28 0,17-45 0,2 1 0,1 1 0,47-74 0,-52 103-1365,-2 4-5461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27.27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126 0 24575,'-2'1'0,"0"0"0,-1-1 0,1 1 0,0 0 0,0 0 0,-1 0 0,1 0 0,0 1 0,0-1 0,0 1 0,0-1 0,1 1 0,-1 0 0,0-1 0,1 1 0,-1 0 0,1 0 0,-1 0 0,0 4 0,-24 43 0,25-46 0,-11 25 0,2 1 0,1 0 0,1 0 0,1 1 0,1 0 0,2 0 0,2 0 0,0 1 0,5 51 0,-3-77 10,1 1 0,0-1 0,0 0 0,1 0 0,0 0 0,0 0 0,0 0 0,0 0 0,1 0 0,-1-1 0,5 6 0,-6-8-72,1 0 0,0 0 0,0-1 0,0 1 1,0 0-1,0-1 0,1 1 0,-1-1 0,0 0 0,1 1 0,-1-1 0,1 0 1,-1-1-1,1 1 0,0 0 0,-1-1 0,1 0 0,-1 1 0,1-1 0,0 0 1,0 0-1,-1 0 0,4-1 0,12-4-6764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27.61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0 186 24575,'2'-5'0,"0"1"0,-1-1 0,2 1 0,-1 0 0,0-1 0,1 1 0,0 1 0,0-1 0,0 0 0,0 1 0,5-5 0,9-11 0,46-83 0,-62 101 0,-1 0 0,0 1 0,1-1 0,-1 0 0,0 1 0,1-1 0,-1 1 0,0-1 0,1 1 0,-1-1 0,1 1 0,-1-1 0,1 1 0,-1-1 0,1 1 0,0 0 0,-1-1 0,1 1 0,-1 0 0,1 0 0,0-1 0,-1 1 0,1 0 0,0 0 0,-1 0 0,1 0 0,0 0 0,0 0 0,-1 0 0,1 0 0,0 0 0,-1 0 0,1 0 0,0 0 0,-1 0 0,1 1 0,0-1 0,-1 0 0,1 0 0,0 1 0,1 2 0,-1-1 0,1 0 0,-1 1 0,0-1 0,0 1 0,0-1 0,0 1 0,0 0 0,0-1 0,0 5 0,4 71 0,-5-78 0,-3 320-1365,3-294-5461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27.98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25 24575,'0'-1'0,"0"0"0,1 0 0,-1-1 0,0 1 0,1 0 0,0 0 0,-1 0 0,1 0 0,-1 0 0,1 0 0,0 0 0,0 0 0,0 0 0,0 0 0,-1 0 0,1 0 0,0 0 0,0 1 0,1-1 0,-1 0 0,0 1 0,0-1 0,0 1 0,0-1 0,0 1 0,1 0 0,-1-1 0,0 1 0,0 0 0,1 0 0,-1 0 0,0 0 0,0 0 0,1 0 0,-1 0 0,0 0 0,3 1 0,47 9 0,-41-5 0,1 1 0,-1 0 0,0 0 0,-1 1 0,1 0 0,-1 0 0,0 1 0,-1 1 0,0-1 0,-1 1 0,1 1 0,-2-1 0,1 1 0,-1 0 0,7 19 0,-3-7 0,-2 0 0,-1 1 0,0-1 0,-2 1 0,-1 1 0,3 45 0,-7-60 8,-1 0-1,0-1 1,0 1-1,-1 0 1,0-1-1,-1 1 1,0-1-1,0 0 1,-1 0-1,0 0 1,0 0-1,-1-1 1,0 0-1,0 0 1,-8 8-1,2-3-193,0-1 1,-1 0-1,-1-1 0,1 0 1,-2-1-1,1 0 1,-21 8-1,3-4-6640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30.876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239 91 24575,'3'0'0,"1"-1"0,-1 1 0,0-1 0,1 0 0,-1 0 0,0 0 0,1 0 0,-1 0 0,0-1 0,0 0 0,0 1 0,0-1 0,-1 0 0,1-1 0,0 1 0,-1 0 0,0-1 0,5-4 0,-7 6 0,1-1 0,0 1 0,-1 0 0,1 0 0,0 0 0,-1-1 0,1 1 0,-1 0 0,0-1 0,0 1 0,1 0 0,-1-1 0,0 1 0,0-1 0,0 1 0,0 0 0,-1-1 0,1 1 0,0 0 0,0-1 0,-1 1 0,1 0 0,-1-1 0,1 1 0,-1 0 0,0 0 0,1 0 0,-1-1 0,0 1 0,0 0 0,0 0 0,0 0 0,0 0 0,0 0 0,0 1 0,0-1 0,0 0 0,0 0 0,-1 1 0,1-1 0,0 1 0,0-1 0,-1 1 0,1-1 0,0 1 0,-1 0 0,-1-1 0,-1 0 0,-1-1 0,0 1 0,0 0 0,1 1 0,-1-1 0,0 1 0,0-1 0,0 1 0,0 1 0,0-1 0,1 1 0,-1 0 0,0 0 0,0 0 0,1 1 0,-8 3 0,4-1 0,1 1 0,0-1 0,0 2 0,0-1 0,0 1 0,1 0 0,0 0 0,-8 13 0,-2 4 0,1 1 0,2 0 0,0 2 0,-15 46 0,18-47 0,5-12 0,0 0 0,1 1 0,1-1 0,-3 16 0,6-25 0,-1-1 0,1 1 0,0 0 0,1 0 0,-1 0 0,0 0 0,1-1 0,0 1 0,0 0 0,0 0 0,1-1 0,-1 1 0,1-1 0,0 0 0,0 1 0,0-1 0,0 0 0,1 0 0,3 4 0,2 0-57,1 1 0,0-2 1,0 1-1,1-1 0,-1-1 0,1 0 0,0 0 0,1-1 0,-1 0 0,1-1 0,0 0 1,0-1-1,0 0 0,0 0 0,0-1 0,0-1 0,0 0 0,0-1 0,1 0 1,-1 0-1,0-1 0,0-1 0,12-4 0,-4-1-6769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31.23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0 147 24575,'1'-6'0,"0"0"0,1 0 0,-1 0 0,1 0 0,1 0 0,-1 0 0,1 0 0,0 0 0,0 1 0,1 0 0,-1-1 0,1 1 0,1 1 0,-1-1 0,10-7 0,-9 6 0,1 1 0,0 0 0,1 1 0,-1-1 0,1 1 0,0 1 0,0-1 0,0 1 0,0 0 0,0 1 0,1 0 0,13-2 0,-17 4 0,-1 0 0,0 1 0,1 0 0,-1 0 0,0 0 0,1 0 0,-1 1 0,0-1 0,0 1 0,0 0 0,0-1 0,0 1 0,-1 1 0,1-1 0,-1 0 0,1 1 0,-1-1 0,0 1 0,0 0 0,0 0 0,0 0 0,0 0 0,-1 0 0,1 0 0,-1 0 0,2 6 0,1 1 0,-1 0 0,0 1 0,-1-1 0,0 1 0,0 0 0,-1-1 0,-1 14 0,-1-16 0,0 0 0,-1 0 0,0 0 0,-1 0 0,0-1 0,0 1 0,-1-1 0,1 0 0,-2 0 0,-6 9 0,-14 28 0,24-44 3,1 1 0,-1 0-1,1 0 1,0 0-1,-1 0 1,1-1 0,0 1-1,0 0 1,0 0 0,0 0-1,0 0 1,0 0-1,0 0 1,0 0 0,0-1-1,0 1 1,0 0 0,0 0-1,1 0 1,-1 0-1,0 0 1,1-1 0,-1 1-1,0 0 1,1 0 0,-1 0-1,1-1 1,0 1-1,-1 0 1,1-1 0,-1 1-1,1-1 1,0 1 0,0 0-1,-1-1 1,1 0-1,0 1 1,0-1 0,0 1-1,-1-1 1,1 0 0,1 1-1,2 0-187,0 0 1,0 0-1,0-1 0,0 1 0,0-1 1,0 0-1,8-1 0,14-4-6641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37.1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1 881 24575,'0'0'0,"0"1"0,0-1 0,0 1 0,0 0 0,0-1 0,0 1 0,0-1 0,0 1 0,1-1 0,-1 1 0,0 0 0,0-1 0,0 1 0,1-1 0,-1 1 0,0-1 0,1 1 0,-1-1 0,0 0 0,1 1 0,-1-1 0,1 1 0,-1-1 0,1 0 0,-1 1 0,1-1 0,-1 0 0,1 0 0,-1 1 0,2-1 0,20-1 0,25-19 0,-44 18 0,53-31 0,-3-2 0,88-73 0,-105 78 0,209-186 0,-98 84 0,-28 13 24,-88 85-302,1 2 0,1 1 0,2 1 1,47-30-1,-63 49-6548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31.557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54 24575,'4'-1'0,"0"0"0,0 0 0,0-1 0,-1 0 0,1 1 0,0-1 0,-1-1 0,1 1 0,4-4 0,14-9 0,-16 12 0,0 0 0,0 1 0,1 0 0,-1 0 0,1 0 0,-1 1 0,1 0 0,-1 0 0,1 1 0,-1 0 0,1 0 0,0 0 0,-1 1 0,1 0 0,-1 0 0,9 3 0,-8-1 0,0 0 0,-1 1 0,1 0 0,-1 0 0,1 1 0,-1-1 0,-1 1 0,1 1 0,-1-1 0,0 1 0,0 0 0,0 0 0,6 12 0,1 3 0,-1 0 0,-2 0 0,0 1 0,11 41 0,-16-48 0,-1 0 0,-1 1 0,0-1 0,-1 1 0,-1-1 0,0 1 0,-1-1 0,-3 20 0,-2-19 0,-1-1 0,0 0 0,-1 0 0,0 0 0,-2-1 0,1 0 0,-2-1 0,-21 22 0,-23 12-1365,30-27-5461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37.1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24575,'1'0'0,"1"1"0,-1-1 0,1 1 0,-1 0 0,1 0 0,-1-1 0,0 1 0,1 0 0,-1 0 0,0 0 0,0 0 0,1 1 0,-1-1 0,0 0 0,0 0 0,0 1 0,-1-1 0,1 0 0,0 1 0,0-1 0,0 3 0,16 40 0,-14-34 0,18 54 0,-2 1 0,15 105 0,-2 136 0,-30-285 0,16 82-1365,-13-79-5461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37.5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0 239 24575,'5'4'0,"-1"-1"0,1 1 0,-1-1 0,1-1 0,0 1 0,6 2 0,26 18 0,-21-5 0,-1 1 0,0 0 0,-2 1 0,0 1 0,-1 0 0,-2 1 0,0 0 0,13 45 0,-21-60 0,-1-1 0,1 0 0,-1 1 0,-1-1 0,1 0 0,-1 1 0,-1-1 0,1 1 0,-1-1 0,0 0 0,0 1 0,-1-1 0,-3 10 0,3-13 0,1 0 0,-1 1 0,0-1 0,0 0 0,0 0 0,-1 0 0,1-1 0,-1 1 0,0 0 0,1-1 0,-1 0 0,0 0 0,0 0 0,-1 0 0,1 0 0,0 0 0,-1-1 0,1 0 0,-1 0 0,1 0 0,-1 0 0,0 0 0,1-1 0,-1 1 0,-4-1 0,3 0 0,1 0 0,0 0 0,-1-1 0,1 1 0,-1-1 0,1 0 0,0 0 0,-1-1 0,1 1 0,0-1 0,0 0 0,0 0 0,0-1 0,1 1 0,-1-1 0,1 1 0,-1-1 0,1 0 0,0-1 0,0 1 0,0 0 0,0-1 0,1 0 0,0 1 0,-1-1 0,1 0 0,1 0 0,-3-8 0,1 5 0,2 0 0,-1 0 0,1 0 0,0 0 0,0 0 0,1-1 0,0 1 0,1 0 0,-1 0 0,1 0 0,1 0 0,-1 0 0,1 0 0,0 0 0,1 0 0,0 0 0,5-9 0,13-14 0,2 2 0,0 0 0,43-38 0,-40 41 0,0-1 0,-2-2 0,36-50 0,-58 75 0,0 0 0,-1 0 0,1 1 0,-1-1 0,1-1 0,-1 1 0,0 0 0,0 0 0,-1 0 0,1-1 0,0 1 0,-1 0 0,0-1 0,0 1 0,0 0 0,0-1 0,-1 1 0,1 0 0,-1 0 0,-2-6 0,1 5 0,0 0 0,0 0 0,-1 1 0,0-1 0,0 1 0,0 0 0,0-1 0,0 1 0,-1 0 0,1 1 0,-1-1 0,0 1 0,-7-4 0,2 2 0,-1-1 0,0 2 0,-1 0 0,1 0 0,0 0 0,-1 2 0,0-1 0,1 1 0,-1 1 0,0 0 0,1 0 0,-16 3 0,17 0-195,0-1 0,0 1 0,1 1 0,-1 0 0,1 0 0,-9 6 0,-7 8-6631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37.9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224 1 24575,'0'5'0,"0"12"0,-5 9 0,-2 5 0,0 7 0,-3 3 0,-1 5 0,-3-1 0,0-2 0,-7-4 0,0-3 0,-3-2 0,4-2 0,0-6 0,3-3 0,0-5 0,1-5-8191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38.3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369 1 24575,'-9'3'0,"1"-1"0,0 2 0,0-1 0,0 1 0,0 1 0,0 0 0,1 0 0,0 0 0,-11 11 0,11-11 0,-132 117 0,120-103 0,0 2 0,2 0 0,0 1 0,-23 42 0,37-59 0,0 0 0,0 1 0,1 0 0,0-1 0,0 1 0,0 0 0,1 0 0,0 0 0,0 0 0,0 0 0,1 0 0,0 0 0,0 0 0,1 0 0,-1 1 0,1-1 0,1 0 0,-1-1 0,1 1 0,0 0 0,0 0 0,1-1 0,5 9 0,-2-5 0,0-1 0,1-1 0,0 1 0,1-1 0,0 0 0,0-1 0,0 0 0,1 0 0,0-1 0,0 0 0,0 0 0,1-1 0,10 3 0,2 0 0,0-1 0,1-2 0,-1 0 0,1-1 0,0-1 0,29-2 0,-35-1 0,-1 0 0,0-1 0,0-1 0,1 0 0,-1-2 0,-1 1 0,1-2 0,-1 0 0,21-12 0,-34 17 0,0 0 0,0 0 0,-1 0 0,1 0 0,0-1 0,0 1 0,-1-1 0,1 1 0,0-1 0,-1 1 0,0-1 0,1 0 0,-1 0 0,0 0 0,0 0 0,0 0 0,0 0 0,0 0 0,-1 0 0,1 0 0,0 0 0,-1-5 0,0 5 0,0-1 0,-1 0 0,0 1 0,0-1 0,0 1 0,0-1 0,0 1 0,0-1 0,-1 1 0,1 0 0,-1 0 0,0 0 0,1 0 0,-1 0 0,-5-4 0,-2-1 0,0 0 0,-1 1 0,0 0 0,0 0 0,-1 1 0,1 1 0,-19-6 0,11 5 24,0 2 0,-1 0 0,1 1 0,-32 1 0,40 2-159,-1 0 0,1 0 0,0 1 0,1 0 0,-1 1 0,0 0 0,1 0 0,-1 1 0,1 0 0,-10 7 0,4 0-6691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40.6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188 0 24575,'-5'5'0,"-2"13"0,-5 2 0,0 3 0,-4 9 0,2 4 0,-3 0 0,2 5 0,-2 1 0,2-1 0,-1 2 0,1-1 0,4-2 0,3-3 0,4-2 0,2-3 0,1 0 0,1-7-8191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41.2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24575,'0'5'0,"0"7"0,5 7 0,2 5 0,4 4 0,2 2 0,2-4 0,0-1 0,2-5 0,3 0 0,4 1 0,-3 2 0,1-2 0,-3 0 0,-1-4 0,-2 1 0,-5 3 0,-4-3-8191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42.0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140 86 24575,'30'-3'0,"-1"-1"0,0-2 0,1-1 0,44-16 0,-37 11 0,0 1 0,61-9 0,-81 22 0,-20 6 0,-26 11 0,-354 186 0,374-201 0,2 2 0,-1-1 0,1 1 0,-1 0 0,2 1 0,-1-1 0,-6 10 0,12-15 0,0 1 0,0 0 0,-1-1 0,2 1 0,-1 0 0,0 0 0,0-1 0,1 1 0,-1 0 0,1 0 0,-1 0 0,1 0 0,0 0 0,0 0 0,0 0 0,0 0 0,0 0 0,0 0 0,0 0 0,1-1 0,-1 1 0,1 0 0,-1 0 0,1 0 0,0 0 0,0-1 0,0 1 0,0 0 0,0 0 0,0-1 0,0 1 0,0-1 0,1 1 0,-1-1 0,1 0 0,-1 0 0,1 1 0,-1-1 0,1 0 0,2 1 0,17 10 0,1-1 0,0-1 0,1-1 0,43 12 0,-42-15 0,-1 1 0,-1 1 0,0 1 0,0 1 0,29 18 0,-45-24 0,-1-1 0,-1 1 0,1 0 0,0 1 0,-1-1 0,0 1 0,0 0 0,0 0 0,-1 0 0,0 0 0,1 1 0,-2-1 0,1 1 0,-1 0 0,0 0 0,0 0 0,-1 0 0,1 0 0,-1 0 0,-1 0 0,1 1 0,-1-1 0,0 0 0,-1 0 0,1 0 0,-1 1 0,-1-1 0,1 0 0,-1 0 0,0 0 0,0 0 0,-1-1 0,1 1 0,-1-1 0,-6 9 0,-5 1 0,0-1 0,-1 0 0,-1-1 0,0-1 0,-1 0 0,0-1 0,0-1 0,-1-1 0,-1 0 0,1-2 0,-1 0 0,-1-1 0,1-1 0,-1 0 0,0-2 0,0 0 0,0-2 0,-28 0 0,22-6-1365,6-3-5461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42.5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1 24575,'-2'176'0,"5"190"0,-2-355-151,0 0-1,1-1 0,0 1 0,0 0 1,1-1-1,1 1 0,0-1 1,5 11-1,2-5-6674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42.9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 24575,'45'-2'0,"-28"1"0,1 0 0,-1 2 0,0-1 0,31 7 0,-44-6 0,1 0 0,-1 1 0,0 0 0,1-1 0,-1 1 0,0 1 0,-1-1 0,1 1 0,0-1 0,-1 1 0,1 0 0,-1 0 0,0 1 0,0-1 0,0 1 0,0-1 0,-1 1 0,1 0 0,-1 0 0,0 0 0,0 0 0,2 9 0,-1-3 0,0 1 0,-1 0 0,0 0 0,-1 0 0,0 0 0,-1 0 0,0 0 0,-1 0 0,0 0 0,-1 0 0,0 0 0,0-1 0,-6 14 0,-4 5 0,-2 0 0,-1-1 0,-22 31 0,20-34 0,1 1 0,2 0 0,0 1 0,-10 32 0,23-57 0,0 1 0,0 0 0,0-1 0,1 1 0,-1 0 0,1-1 0,0 1 0,0 0 0,0 0 0,0-1 0,0 1 0,1 0 0,-1 0 0,1-1 0,-1 1 0,1 0 0,0-1 0,0 1 0,1-1 0,-1 1 0,0-1 0,1 0 0,1 3 0,1-2 0,-1 0 0,1 0 0,0-1 0,-1 1 0,1-1 0,1 0 0,-1 0 0,0 0 0,0-1 0,1 0 0,-1 1 0,9 0 0,1 0 0,0-1 0,0-1 0,1 0 0,-1-1 0,0 0 0,0-1 0,0 0 0,20-7 0,-14 0-455,-1 0 0,25-15 0,-20 9-6371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37.9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29 24575,'63'-12'0,"-51"8"0,0 1 0,0 0 0,0 1 0,0 0 0,0 1 0,0 0 0,0 1 0,0 0 0,23 4 0,-32-3 0,-1 0 0,1 0 0,-1 0 0,0 0 0,1 0 0,-1 1 0,0-1 0,0 1 0,0 0 0,0-1 0,0 1 0,0 0 0,-1 0 0,1 0 0,-1 1 0,1-1 0,-1 0 0,2 5 0,-1-2 0,0 0 0,-1 1 0,0 0 0,0-1 0,0 1 0,-1 0 0,0-1 0,0 9 0,-2 2 0,-1 1 0,0-1 0,-1 0 0,-1 0 0,-7 16 0,-33 74 0,-3 3 0,-48 168 0,86-243 0,3-10 0,1 0 0,1 0 0,1 0 0,-1 29 0,5-24-1365,0-2-5461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47.2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70 24575,'-1'-4'0,"1"0"0,0 0 0,0 0 0,1 0 0,-1 0 0,1 1 0,0-1 0,0 0 0,0 0 0,0 1 0,1-1 0,-1 0 0,3-2 0,-2 4 0,0 1 0,0-1 0,-1 1 0,1 0 0,0 0 0,0 0 0,0 0 0,0 0 0,0 1 0,1-1 0,-1 0 0,0 1 0,0 0 0,0-1 0,1 1 0,-1 0 0,0 0 0,0 0 0,0 1 0,1-1 0,-1 0 0,0 1 0,0 0 0,3 0 0,12 4 0,0 1 0,-1 0 0,0 1 0,0 1 0,-1 1 0,0 0 0,20 16 0,95 90 0,-74-62 0,170 123 0,-17-15 0,-209-161-4,2 1-40,0 0 0,0 1 0,0-1 0,-1 0 0,1 1 0,0-1 1,-1 1-1,1-1 0,-1 1 0,0 0 0,1 0 0,-1-1 0,0 1 0,0 0 0,0 0 0,0 0 1,0 0-1,-1 0 0,1 1 0,-1-1 0,1 0 0,-1 0 0,0 0 0,0 1 0,0-1 0,0 0 1,0 0-1,0 0 0,-1 1 0,0 1 0,-7 18-6782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4:02.7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 24575,'5'0'0,"7"5"0,7 2 0,5 0 0,4-2 0,2-1 0,2-2 0,0-1 0,-1-6 0,1-1 0,0-1 0,-1 1 0,0 2 0,-1 2 0,1 0 0,-1 2 0,-4 0-8191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4:03.0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24575,'20'1'0,"1"2"0,0 1 0,-1 0 0,27 11 0,2-1 0,-44-13 0,43 11 0,79 31 0,-114-38 0,-1 1 0,0 0 0,0 1 0,0 1 0,0 0 0,-1 0 0,-1 1 0,0 0 0,0 1 0,0 0 0,8 13 0,-15-18 0,0-1 0,0 1 0,-1 0 0,1 0 0,-1 0 0,0 0 0,-1 1 0,1-1 0,-1 0 0,0 1 0,0-1 0,-1 1 0,0-1 0,0 1 0,0-1 0,0 1 0,-1-1 0,0 1 0,0-1 0,-1 1 0,1-1 0,-5 8 0,2-5 0,-1 1 0,-1-1 0,1 0 0,-1-1 0,0 1 0,-1-1 0,0-1 0,0 1 0,-1-1 0,0 0 0,0-1 0,-9 5 0,-251 135-1365,242-130-5461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4:04.3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24575,'0'6'0,"5"1"0,12-1 0,14 0 0,7-2 0,1-2 0,1-1 0,-3 0 0,-1-6 0,-3-3 0,0 1 0,-2 1 0,0 2 0,-1 2 0,0 0 0,-5 2-8191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4:04.7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24575,'0'2'0,"1"-1"0,0 0 0,-1 1 0,1-1 0,0 0 0,-1 0 0,1 1 0,0-1 0,0 0 0,0 0 0,0 0 0,0 0 0,0 0 0,0 0 0,1-1 0,-1 1 0,0 0 0,0 0 0,1-1 0,-1 1 0,0-1 0,1 1 0,-1-1 0,1 0 0,-1 0 0,1 1 0,1-1 0,47 5 0,-44-4 0,81 1 0,-42-1 0,55 8 0,-84-7 0,0 2 0,0 0 0,0 1 0,-1 0 0,0 1 0,0 1 0,16 10 0,-19-10 0,-1 0 0,0 1 0,0 0 0,-1 1 0,17 18 0,-26-25 0,1-1 0,-1 1 0,1 0 0,-1 0 0,0 0 0,0 0 0,0 0 0,0 1 0,0-1 0,0 0 0,0 0 0,-1 1 0,1-1 0,-1 0 0,1 1 0,-1-1 0,0 0 0,0 1 0,0-1 0,-1 1 0,1-1 0,0 0 0,-1 1 0,0-1 0,1 0 0,-1 0 0,0 1 0,0-1 0,0 0 0,-1 0 0,1 0 0,0 0 0,-1 0 0,1-1 0,-1 1 0,0 0 0,1-1 0,-1 1 0,-2 1 0,-14 8 0,1 0 0,-2-2 0,1 0 0,-1-1 0,0 0 0,-32 7 0,-23 9 0,-90 47-1365,144-62-5461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5:58.2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91 24575,'4'-1'0,"1"-1"0,0 0 0,-1 0 0,1-1 0,-1 1 0,0-1 0,1 0 0,-1 0 0,6-7 0,11-6 0,-11 10 0,0 0 0,0 1 0,1 0 0,-1 1 0,1 0 0,0 0 0,1 1 0,-1 1 0,19-2 0,-26 4 0,1 0 0,-1 0 0,0 1 0,0-1 0,0 1 0,0 0 0,0 0 0,0 1 0,0-1 0,0 1 0,-1 0 0,1 0 0,0 0 0,-1 0 0,0 1 0,1-1 0,-1 1 0,0 0 0,0 0 0,-1 0 0,1 1 0,-1-1 0,1 0 0,-1 1 0,0 0 0,0-1 0,-1 1 0,1 0 0,-1 0 0,1 4 0,4 15 0,-1 0 0,-1 0 0,-1 0 0,-2 1 0,0-1 0,-3 39 0,-29 141 0,-36 114 0,53-268-1365,7-30-5461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5:58.5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0 126 24575,'6'0'0,"1"-5"0,5-7 0,5-2 0,6-3 0,3 1 0,3-2 0,2 2 0,0 4 0,1 4 0,-1 3 0,1 3 0,-1 1 0,0 1 0,-5 1-8191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5:58.9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132 0 24575,'1'0'0,"-1"1"0,1-1 0,0 0 0,0 1 0,-1-1 0,1 0 0,0 1 0,0-1 0,-1 1 0,1-1 0,-1 1 0,1-1 0,0 1 0,-1 0 0,1-1 0,-1 1 0,1 0 0,-1-1 0,0 1 0,1 0 0,-1 0 0,0 0 0,1-1 0,-1 1 0,0 0 0,0 0 0,0 0 0,0-1 0,0 1 0,0 0 0,0 0 0,0 0 0,0 0 0,0-1 0,0 1 0,-1 1 0,-5 34 0,-3-14 0,0 0 0,-1-1 0,-18 27 0,16-28 0,0 0 0,2 1 0,0 0 0,-7 24 0,11-20 0,1 1 0,1-1 0,1 1 0,1 0 0,1 0 0,1 0 0,2 0 0,8 46 0,-8-68 0,0 1 0,0-1 0,0-1 0,0 1 0,0 0 0,1 0 0,0-1 0,-1 0 0,1 1 0,1-1 0,-1 0 0,0-1 0,1 1 0,-1 0 0,1-1 0,0 0 0,0 0 0,0 0 0,0 0 0,0-1 0,0 0 0,1 0 0,-1 0 0,0 0 0,1 0 0,-1-1 0,1 0 0,-1 0 0,0 0 0,8-2 0,-7 2 0,-1 0 0,0-1 0,1 0 0,-1 0 0,0 0 0,0 0 0,0 0 0,0-1 0,0 0 0,0 0 0,0 0 0,-1 0 0,1-1 0,-1 0 0,1 1 0,-1-1 0,0 0 0,0-1 0,0 1 0,-1 0 0,1-1 0,-1 1 0,0-1 0,0 0 0,0 0 0,0 0 0,-1 0 0,1 0 0,-1 0 0,0-1 0,0-7 0,0 9-28,-1-1-1,0 1 1,0-1-1,-1 1 1,1-1 0,-1 0-1,0 1 1,0-1-1,0 1 1,0 0-1,-1-1 1,1 1-1,-1 0 1,0 0 0,0 0-1,0 0 1,0 0-1,0 0 1,-1 1-1,1-1 1,-1 1-1,0 0 1,1-1 0,-1 1-1,0 0 1,-1 1-1,1-1 1,0 1-1,0-1 1,-1 1-1,1 0 1,-1 0 0,1 0-1,-1 1 1,1-1-1,-1 1 1,1 0-1,-1 0 1,0 0-1,1 0 1,-1 1 0,1 0-1,-1-1 1,1 1-1,-1 0 1,1 1-1,-5 1 1,-19 10-6798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6:51.5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0 118 24575,'11'0'0,"2"1"0,0 0 0,1-1 0,-1-1 0,0 0 0,0-1 0,0 0 0,0-1 0,0-1 0,0 0 0,-1 0 0,1-2 0,14-7 0,-16 6 0,6-4 0,-1 1 0,28-11 0,-17 4 0,-25 8 0,-18 4 0,6 5 0,0 1 0,0-1 0,0 2 0,0-1 0,0 1 0,0 1 0,1 0 0,-1 0 0,1 1 0,0 0 0,0 0 0,0 1 0,1 1 0,0-1 0,0 1 0,0 1 0,-9 9 0,6-5 0,1 1 0,0 0 0,0 0 0,1 1 0,1 0 0,0 1 0,1 0 0,1 0 0,0 0 0,-6 24 0,11-36 0,1 0 0,-1 1 0,1-1 0,-1 1 0,1 0 0,0-1 0,0 1 0,0-1 0,1 1 0,-1-1 0,1 1 0,-1-1 0,1 1 0,0-1 0,0 1 0,0-1 0,0 0 0,0 0 0,0 1 0,1-1 0,1 2 0,1 0 0,0-1 0,-1 0 0,1 0 0,0-1 0,0 1 0,1-1 0,-1 0 0,0 0 0,1 0 0,7 2 0,7 0 0,0-1 0,0 0 0,1-1 0,26-1 0,-6-3 0,-22 1 0,1 0 0,-1 2 0,0 0 0,21 4 0,-34-4 0,1 1 0,-1-1 0,0 1 0,1 0 0,-1 1 0,0 0 0,0-1 0,0 1 0,-1 1 0,1-1 0,-1 1 0,0 0 0,0 0 0,0 0 0,0 0 0,-1 1 0,5 7 0,-4-6 0,0 1 0,-1-1 0,0 0 0,0 1 0,0 0 0,-1-1 0,0 1 0,0 0 0,-1 0 0,0 0 0,1 13 0,-3-16 0,0 0 0,0 0 0,0 0 0,-1 0 0,1 0 0,-1 0 0,0-1 0,0 1 0,0-1 0,0 1 0,-1-1 0,1 0 0,-1 0 0,0 0 0,0 0 0,0-1 0,0 1 0,0-1 0,-1 0 0,1 0 0,-1 0 0,-6 3 0,-8 2 0,0 0 0,0 0 0,-1-2 0,0 0 0,0-2 0,-31 3 0,10-4 0,0-1 0,-51-7 0,86 5-151,-1 0-1,0 0 0,1 0 0,-1-1 1,1 0-1,0 0 0,0 0 1,-6-4-1,-7-7-6674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6:51.9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270 1 24575,'-1'5'0,"-1"0"0,-1 0 0,1 0 0,-1 0 0,0-1 0,0 1 0,0-1 0,-1 1 0,1-1 0,-9 6 0,-1 5 0,-62 70 0,37-45 0,-32 46 0,66-80 0,0 0 0,0 1 0,0-1 0,1 1 0,0-1 0,0 1 0,1 0 0,0 0 0,0 1 0,1-1 0,0 0 0,0 0 0,0 1 0,1-1 0,0 1 0,3 13 0,-2-16 0,1 1 0,0-1 0,0 0 0,0 1 0,1-1 0,0-1 0,0 1 0,0 0 0,0-1 0,1 1 0,0-1 0,0 0 0,0 0 0,0-1 0,1 1 0,-1-1 0,1 0 0,0 0 0,0 0 0,0-1 0,1 0 0,8 3 0,-6-2 0,1-1 0,-1-1 0,0 1 0,1-2 0,-1 1 0,1-1 0,0 0 0,-1-1 0,1 1 0,-1-2 0,17-4 0,-20 5 0,0-1 0,0 0 0,-1 0 0,1 0 0,-1-1 0,1 1 0,-1-1 0,0 0 0,0 0 0,0-1 0,0 1 0,-1-1 0,1 0 0,-1 0 0,0 0 0,0-1 0,-1 1 0,1 0 0,-1-1 0,0 0 0,2-5 0,-3 8 0,-1-1 0,1 1 0,-1 0 0,0-1 0,1 1 0,-1-1 0,0 1 0,0 0 0,-1-1 0,1 1 0,0-1 0,-1 1 0,1 0 0,-1-1 0,0 1 0,0 0 0,0-1 0,0 1 0,0 0 0,-2-2 0,0 1 0,0-1 0,0 1 0,-1 1 0,1-1 0,0 0 0,-1 1 0,0 0 0,1 0 0,-1 0 0,-7-2 0,1 0 0,0 2 0,0-1 0,0 2 0,-1-1 0,1 1 0,0 1 0,-1-1 0,-18 4 0,25-3-80,0 1 0,0 0-1,0 0 1,0 0 0,0 1-1,1-1 1,-1 1 0,0 0-1,1 0 1,-1 0 0,1 0 0,0 1-1,0-1 1,0 1 0,0 0-1,-5 6 1,-2 9-6746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38.3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30 24575,'5'0'0,"7"0"0,7 0 0,5 0 0,4 0 0,2 0 0,2 0 0,0 0 0,-6-5 0,-1-2 0,0 1 0,1 0 0,1 3 0,1 0 0,2 7 0,-5 2-8191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02.3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 76 24575,'0'-3'0,"-4"-40"0,4 41 0,0 1 0,-1-1 0,0 0 0,1 1 0,-1-1 0,0 1 0,0-1 0,0 1 0,0-1 0,0 1 0,0 0 0,0-1 0,0 1 0,0 0 0,-1 0 0,1 0 0,-1 0 0,1 0 0,-1 0 0,1 0 0,-4-1 0,33 8 0,0-1 0,1-2 0,-1-1 0,0-1 0,32-4 0,77 5 0,-134-2 0,0 1 0,-1-1 0,1 1 0,0-1 0,0 1 0,-1 0 0,1 0 0,-1 0 0,1 0 0,-1 1 0,1-1 0,-1 1 0,0-1 0,0 1 0,0 0 0,0 0 0,0 0 0,0 0 0,2 4 0,-1-1 0,-1-1 0,1 2 0,-1-1 0,0 0 0,-1 0 0,1 1 0,-1-1 0,0 1 0,0 6 0,0 10 0,-2-1 0,0 1 0,-1-1 0,-6 23 0,-70 383 0,72-381-682,-2 91-1,9-110-6143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02.6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94 24575,'5'0'0,"7"0"0,1-5 0,5-2 0,3 0 0,-1-3 0,0-1 0,3 2 0,3-3 0,1 1 0,2 2 0,1 3 0,1 2 0,0 2 0,0 1 0,0 1 0,-6 0-8191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02.9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35 36 24575,'2'-1'0,"1"1"0,-1-1 0,0 0 0,1 0 0,-1 0 0,0 0 0,0 0 0,0-1 0,1 1 0,-1-1 0,-1 1 0,1-1 0,2-2 0,20-12 0,-23 16 0,0 0 0,0 0 0,0 0 0,0 0 0,0 0 0,-1 0 0,1 1 0,0-1 0,0 0 0,0 1 0,0-1 0,-1 0 0,1 1 0,0-1 0,0 1 0,-1-1 0,1 1 0,0 0 0,-1-1 0,1 1 0,0 0 0,-1-1 0,1 1 0,-1 0 0,1 0 0,-1-1 0,0 1 0,1 0 0,-1 0 0,0 0 0,1 1 0,1 4 0,-1 0 0,1 0 0,-1 0 0,-1 0 0,1 0 0,-1 0 0,0 0 0,0 0 0,-1 0 0,1 1 0,-1-1 0,-2 6 0,-26 79 0,20-65 0,-10 29 0,-25 84 0,39-120 0,2-1 0,1 1 0,0 0 0,1 0 0,3 33 0,-2-48 0,1 0 0,-1 0 0,1 0 0,0 0 0,1-1 0,-1 1 0,1 0 0,-1 0 0,1-1 0,0 1 0,1-1 0,-1 1 0,1-1 0,-1 0 0,1 0 0,0 0 0,0-1 0,0 1 0,0-1 0,1 1 0,-1-1 0,1 0 0,-1 0 0,1-1 0,0 1 0,0-1 0,0 0 0,0 0 0,0 0 0,0 0 0,0-1 0,0 1 0,0-1 0,0 0 0,0 0 0,0-1 0,4 0 0,-1 0 0,0 0 0,-1 0 0,1 0 0,0-1 0,-1 0 0,1 0 0,-1-1 0,0 0 0,0 0 0,0 0 0,0-1 0,-1 0 0,1 0 0,-1 0 0,0-1 0,0 1 0,-1-1 0,1-1 0,-1 1 0,0-1 0,6-10 0,-9 14 3,0 0 0,0-1-1,0 1 1,0 0 0,0-1-1,0 1 1,-1-1 0,1 1-1,-1-1 1,1 1 0,-1-1-1,0 1 1,0-1-1,0 1 1,-1-1 0,1 0-1,-1 1 1,1 0 0,-1-1-1,0 1 1,0-1 0,0 1-1,0 0 1,0-1 0,0 1-1,-1 0 1,1 0 0,-1 0-1,0 0 1,1 0 0,-1 1-1,0-1 1,0 0 0,0 1-1,0-1 1,0 1 0,-1 0-1,1 0 1,0 0 0,-1 0-1,1 0 1,-1 0 0,1 1-1,-5-1 1,-2-1-127,0 1 0,0 0 1,0 1-1,0 0 0,0 1 0,0 0 1,0 0-1,0 1 0,0 0 0,0 0 1,-13 6-1,-3 6-6702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16.4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157 118 24575,'7'-7'0,"0"-1"0,0 0 0,1 1 0,0 0 0,1 1 0,-1-1 0,1 2 0,18-10 0,9-1 0,-17 7 0,1 1 0,23-7 0,-57 26 0,0 0 0,0 2 0,-17 18 0,14-13 0,1 0 0,0 1 0,1 1 0,2 0 0,0 1 0,1 1 0,1 0 0,0 0 0,-8 31 0,19-51 0,-1 1 0,1-1 0,0 0 0,0 0 0,0 0 0,1 1 0,-1-1 0,0 0 0,1 0 0,-1 0 0,1 1 0,0-1 0,0 0 0,0 0 0,0 0 0,0 0 0,0-1 0,0 1 0,1 0 0,-1 0 0,1-1 0,-1 1 0,1-1 0,0 1 0,-1-1 0,1 0 0,0 1 0,0-1 0,0 0 0,0 0 0,0-1 0,4 2 0,10 4 0,-1-2 0,1 1 0,26 2 0,-13-2 0,-16-2 0,-1 2 0,0-1 0,0 1 0,-1 1 0,1 0 0,-1 1 0,0 0 0,-1 0 0,1 1 0,12 13 0,-16-14 0,0 1 0,-1-1 0,0 1 0,0 0 0,0 0 0,-1 1 0,0 0 0,-1 0 0,0 0 0,-1 0 0,1 1 0,-2-1 0,1 1 0,0 10 0,-3-15 0,0-1 0,-1 0 0,0 0 0,0 0 0,0 0 0,0 0 0,-1 0 0,1 0 0,-1-1 0,0 1 0,0 0 0,0-1 0,-1 1 0,1-1 0,-1 0 0,0 0 0,0 0 0,0 0 0,0 0 0,0-1 0,-1 0 0,1 1 0,-1-1 0,-6 3 0,-4 1 0,1 0 0,-1 0 0,0-1 0,-1-1 0,-24 4 0,-6-3 0,-1-2 0,1-2 0,-73-8 0,114 6-54,0 1-1,0-1 0,0 1 1,0-1-1,0-1 1,1 1-1,-1 0 0,0-1 1,0 0-1,1 0 1,-1 0-1,1 0 0,0 0 1,0-1-1,-1 0 0,2 1 1,-1-1-1,0 0 1,0 0-1,1-1 0,0 1 1,0-1-1,0 1 1,-3-8-1,-2-11-6771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16.8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253 0 24575,'-6'1'0,"0"0"0,-1 0 0,1 0 0,0 1 0,0 0 0,0 1 0,0-1 0,0 1 0,1 0 0,-1 0 0,1 1 0,0 0 0,0 0 0,0 0 0,-8 9 0,-3 5 0,1 1 0,-24 36 0,26-34 0,1 1 0,1 0 0,1 0 0,-13 43 0,19-51 0,1 1 0,0-1 0,1 1 0,0 0 0,2 0 0,0 0 0,0 0 0,2 0 0,2 17 0,-2-26 0,1 1 0,-1 0 0,1-1 0,0 1 0,1-1 0,-1 0 0,1 0 0,0-1 0,1 1 0,-1-1 0,1 0 0,0 0 0,1 0 0,-1-1 0,1 1 0,0-2 0,0 1 0,0 0 0,0-1 0,13 4 0,-10-4 0,-1 0 0,1 0 0,0-1 0,0-1 0,0 1 0,0-2 0,0 1 0,0-1 0,0 0 0,0-1 0,0 0 0,0 0 0,0-1 0,-1-1 0,17-5 0,-23 7 0,1 0 0,0-1 0,-1 1 0,1-1 0,-1 0 0,0 1 0,1-1 0,-1 0 0,0 0 0,0-1 0,0 1 0,-1 0 0,1-1 0,0 1 0,-1-1 0,1 1 0,-1-1 0,0 0 0,0 0 0,0 1 0,0-4 0,0 1 0,-1 1 0,0-1 0,0 0 0,-1 1 0,1-1 0,-1 1 0,0-1 0,0 1 0,0-1 0,-1 1 0,0 0 0,-3-7 0,2 5 0,0 0 0,-1 0 0,0 0 0,0 1 0,0 0 0,-1 0 0,1 0 0,-1 0 0,0 1 0,-1-1 0,1 1 0,-1 1 0,0-1 0,0 1 0,0 0 0,0 0 0,0 1 0,-11-3 0,14 5 4,1 0 1,-1 0-1,0 0 0,0 1 0,1 0 0,-1-1 0,0 1 0,1 0 1,-1 0-1,1 0 0,-1 0 0,1 1 0,0-1 0,-1 1 0,1-1 1,0 1-1,0 0 0,0 0 0,0 0 0,0 0 0,1 0 1,-3 3-1,-3 6-220,0 0 0,1 1 0,-6 15 0,7-17-381,-8 20-6229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17.1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24575,'1'3'0,"-1"1"0,1-1 0,0 1 0,0-1 0,0 0 0,0 1 0,1-1 0,-1 0 0,1 0 0,0 0 0,0 0 0,0 0 0,0 0 0,1 0 0,-1-1 0,1 1 0,4 3 0,58 37 0,-43-30 0,32 24 0,-2 1 0,71 69 0,-120-105-50,0 1-1,0-1 1,0 1-1,-1-1 0,1 1 1,-1 0-1,0 0 1,0 0-1,0 1 1,0-1-1,0 0 0,-1 1 1,0-1-1,1 1 1,-1-1-1,-1 1 1,1 0-1,0-1 0,-1 1 1,0 0-1,0-1 1,0 1-1,0 0 1,0 0-1,-1-1 1,-2 8-1,-7 7-6775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17.9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112 159 24575,'7'2'0,"0"0"0,0 0 0,0 1 0,-1 0 0,1 0 0,-1 1 0,0 0 0,0 0 0,0 0 0,6 7 0,-6-6 0,31 22 0,-1 1 0,-1 3 0,-2 0 0,58 72 0,-89-100 0,1 1 0,-1 0 0,0-1 0,0 1 0,0 0 0,0 0 0,-1 0 0,1 0 0,-1 0 0,0 0 0,0 1 0,-1-1 0,1 0 0,-1 0 0,0 1 0,-1 7 0,0-8 0,0-1 0,-1 1 0,1-1 0,-1 0 0,1 0 0,-1 0 0,0 0 0,-1 0 0,1 0 0,0 0 0,-1-1 0,1 1 0,-1-1 0,0 0 0,0 0 0,-4 3 0,-5 1 0,-1 0 0,0-1 0,-1 0 0,1-1 0,-1 0 0,0-1 0,0-1 0,-25 1 0,11-2 0,-1-1 0,-47-7 0,67 6 0,0 0 0,1-1 0,-1 0 0,0-1 0,1 0 0,0 0 0,0-1 0,0 0 0,0 0 0,0-1 0,1 0 0,-12-11 0,18 15 0,-1-1 0,1 0 0,0 0 0,0 0 0,0 0 0,1 0 0,-1 1 0,0-2 0,1 1 0,-1 0 0,1 0 0,0 0 0,0 0 0,0 0 0,0 0 0,0 0 0,0 0 0,0 0 0,1 0 0,-1 0 0,1 0 0,-1 0 0,1 0 0,0 0 0,0 0 0,0 0 0,0 0 0,0 0 0,0 1 0,0-1 0,1 0 0,-1 1 0,4-3 0,5-7 0,0 1 0,1 0 0,18-12 0,-27 21 0,157-98 0,-110 72 0,-1-3 0,53-42 0,-98 70 0,0 0 0,-1-1 0,1 1 0,0-1 0,-1 1 0,0-1 0,0 0 0,1 1 0,-2-1 0,1 0 0,0-1 0,-1 1 0,1 0 0,-1 0 0,0-1 0,0 1 0,0-1 0,-1 1 0,1 0 0,0-5 0,-2 4 0,0 1 0,0-1 0,0 1 0,0-1 0,-1 1 0,1 0 0,-1 0 0,0 0 0,0 0 0,0 0 0,0 0 0,0 0 0,-1 0 0,1 1 0,-1 0 0,-4-4 0,-4-2 0,0 1 0,-1 0 0,0 1 0,0 0 0,0 1 0,-1 0 0,0 1 0,0 1 0,-18-4 0,15 5 0,-1 1 0,1 0 0,0 1 0,-1 1 0,1 1 0,0 0 0,0 1 0,0 0 0,-20 8 0,30-9 0,0 1 0,0 0 0,0 0 0,0 0 0,1 1 0,-1 0 0,1 0 0,0 1 0,0-1 0,0 1 0,1 0 0,0 0 0,0 1 0,0-1 0,0 1 0,1 0 0,0 0 0,0 0 0,1 0 0,0 1 0,0-1 0,0 1 0,1-1 0,-2 14 0,2-7-195,0 0 0,0 1 0,2-1 0,0 1 0,0-1 0,6 23 0,0-16-6631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18.2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80 1 24575,'1'0'0,"0"0"0,0 1 0,1-1 0,-1 0 0,0 1 0,0-1 0,0 0 0,0 1 0,0-1 0,0 1 0,0 0 0,0-1 0,0 1 0,0 0 0,-1 0 0,1 0 0,0-1 0,0 1 0,-1 0 0,1 0 0,-1 0 0,1 0 0,0 0 0,-1 0 0,0 0 0,1 1 0,-1-1 0,0 0 0,1 0 0,-1 0 0,0 0 0,0 0 0,0 0 0,0 1 0,0-1 0,0 0 0,-1 0 0,1 0 0,0 0 0,0 0 0,-1 1 0,0 0 0,-14 47 0,-16 0 0,23-40 0,2 1 0,-1 0 0,1 0 0,1 0 0,0 1 0,0 0 0,1 0 0,-4 16 0,8-24 0,0-1 0,0 1 0,0-1 0,0 1 0,0-1 0,0 1 0,1 0 0,-1-1 0,1 1 0,0-1 0,0 0 0,0 1 0,0-1 0,0 0 0,0 1 0,1-1 0,-1 0 0,1 0 0,3 3 0,-1-1 0,1 0 0,-1-1 0,1 0 0,0 0 0,0 0 0,0-1 0,0 1 0,10 2 0,1-1 0,0-1 0,0 0 0,1-1 0,-1 0 0,23-2 0,-31 0 0,1-1 0,-1 1 0,0-2 0,0 1 0,0-1 0,0-1 0,0 1 0,0-1 0,0 0 0,-1-1 0,1 0 0,-1 0 0,8-7 0,-11 7 0,1-1 0,0 0 0,-1 0 0,0-1 0,0 1 0,-1-1 0,0 0 0,0 0 0,0 0 0,0 0 0,-1-1 0,0 1 0,-1-1 0,1 1 0,-1-1 0,0-10 0,0 8 0,-1 0 0,0 0 0,-1 0 0,0 0 0,0 0 0,-1 0 0,0 0 0,-1 1 0,0-1 0,0 1 0,-9-15 0,9 17 0,0 1 0,-1 1 0,0-1 0,1 1 0,-1-1 0,-1 1 0,1 0 0,-1 0 0,0 1 0,1 0 0,-2-1 0,1 2 0,0-1 0,0 0 0,-1 1 0,0 0 0,1 1 0,-1-1 0,-8 0 0,8 2-76,0 0 1,0 1-1,-1 0 0,1 0 0,0 1 0,0-1 0,0 1 0,0 1 1,1-1-1,-1 1 0,0 0 0,1 0 0,0 1 0,0-1 1,0 1-1,0 0 0,-5 7 0,-10 6-6750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1.8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24575,'0'4'0,"1"-1"0,-1 1 0,1 0 0,0 0 0,0 0 0,1-1 0,-1 1 0,1 0 0,-1-1 0,1 0 0,0 1 0,5 4 0,35 38 0,-15-19 0,43 49 0,-41-47 0,-1 2 0,-2 0 0,28 44 0,55 98-1365,-98-155-5461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2.3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58 234 24575,'5'2'0,"-1"1"0,1-1 0,-1 1 0,0 0 0,0 0 0,0 0 0,0 1 0,-1-1 0,1 1 0,-1 0 0,5 8 0,5 3 0,31 28 0,-20-20 0,0 0 0,27 37 0,-47-55 0,0 1 0,0 0 0,0 0 0,-1 1 0,1-1 0,-1 1 0,-1-1 0,0 1 0,0 0 0,0 0 0,0 0 0,-1 0 0,-1 1 0,1-1 0,-1 0 0,-1 10 0,1-14 0,-1 0 0,0 0 0,0 0 0,0 0 0,0-1 0,-1 1 0,1 0 0,0-1 0,-1 1 0,0-1 0,0 0 0,0 1 0,0-1 0,0 0 0,0 0 0,0 0 0,-1-1 0,-3 3 0,1-1 0,-1 0 0,0-1 0,0 1 0,-1-1 0,1 0 0,0-1 0,-1 0 0,-7 1 0,3-1 0,0-1 0,0 0 0,0-1 0,1 0 0,-1 0 0,0-1 0,1-1 0,-1 1 0,1-2 0,-11-4 0,15 5 0,1-1 0,-1 0 0,1 1 0,0-2 0,0 1 0,0-1 0,1 1 0,-1-1 0,1-1 0,0 1 0,1 0 0,-1-1 0,1 0 0,0 0 0,-3-10 0,5 12 0,0-1 0,0 0 0,0 1 0,1-1 0,-1 0 0,1 1 0,1-1 0,-1 0 0,0 1 0,1-1 0,0 0 0,0 1 0,1-1 0,-1 1 0,1 0 0,0-1 0,0 1 0,1 0 0,-1 0 0,1 0 0,-1 1 0,7-7 0,13-10 0,1 1 0,0 1 0,1 1 0,2 1 0,29-15 0,-15 9 0,40-29 0,-77 49 0,0 0 0,0 0 0,-1 0 0,1-1 0,0 1 0,-1-1 0,0 0 0,1 1 0,-1-1 0,0 0 0,0-1 0,-1 1 0,1 0 0,-1 0 0,0-1 0,1 1 0,-2 0 0,1-1 0,0 1 0,-1-1 0,1 0 0,-1 1 0,0-1 0,0 1 0,0-1 0,-1 1 0,1-1 0,-1 0 0,-1-3 0,-1 2 0,1-1 0,-1 0 0,-1 1 0,1 0 0,-1 0 0,0 0 0,0 0 0,0 0 0,-1 1 0,1 0 0,-1 0 0,0 0 0,-1 1 0,1-1 0,-11-4 0,9 5 0,-10-5 0,-1 0 0,0 0 0,-1 2 0,0 0 0,-20-3 0,36 9 0,-1-1 0,1 1 0,0 0 0,-1 0 0,1 0 0,0 0 0,0 0 0,-1 1 0,1-1 0,0 1 0,0 0 0,0 0 0,0 0 0,0 0 0,0 1 0,0-1 0,0 1 0,0 0 0,1 0 0,-1 0 0,1 0 0,-1 0 0,1 1 0,0-1 0,0 1 0,0-1 0,0 1 0,0 0 0,1 0 0,-1 0 0,1 0 0,0 0 0,0 0 0,0 0 0,0 0 0,0 0 0,0 6 0,-1 10-341,0 0 0,2 1-1,1 19 1,0-10-6485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39.2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24575,'37'37'0,"9"10"0,-1 1 0,66 97 0,45 134 0,-41-67 0,0 18 0,-89-192-1365,-15-22-5461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2.8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49 147 24575,'0'0'0,"0"0"0,1 0 0,-1 0 0,0 0 0,1 0 0,-1 0 0,0 0 0,0 0 0,1 0 0,-1 0 0,0 0 0,1 1 0,-1-1 0,0 0 0,0 0 0,1 0 0,-1 0 0,0 0 0,0 1 0,1-1 0,-1 0 0,0 0 0,0 0 0,0 1 0,1-1 0,-1 0 0,0 0 0,0 1 0,0-1 0,0 0 0,0 0 0,1 1 0,-1-1 0,0 0 0,0 0 0,0 1 0,0-1 0,0 1 0,-5 14 0,-18 19 0,20-30 0,0-1 0,1 1 0,-1 0 0,1 0 0,-1 0 0,1 0 0,0 0 0,1 0 0,-1 0 0,1 1 0,0-1 0,0 1 0,0-1 0,0 1 0,1-1 0,0 1 0,0-1 0,0 1 0,1 5 0,1-7 0,-1 1 0,1-1 0,-1 1 0,1-1 0,0 0 0,0 0 0,1 0 0,-1 0 0,1 0 0,-1 0 0,1-1 0,0 1 0,0-1 0,0 0 0,0 0 0,1 0 0,-1 0 0,1-1 0,-1 1 0,1-1 0,-1 0 0,6 1 0,3 2 0,1-1 0,0 0 0,1-1 0,-1-1 0,0 0 0,0 0 0,1-2 0,-1 1 0,0-2 0,0 0 0,26-7 0,-33 7 0,0-1 0,0 1 0,1-1 0,-2-1 0,1 1 0,0-1 0,-1 0 0,1 0 0,-1-1 0,0 0 0,-1 0 0,1 0 0,-1 0 0,0-1 0,0 1 0,-1-1 0,0 0 0,0 0 0,0 0 0,0-1 0,-1 1 0,0-1 0,-1 1 0,2-14 0,-1 5 0,-1-1 0,-1 1 0,0-1 0,-1 1 0,-5-30 0,5 41 0,0-1 0,0 0 0,-1 0 0,1 0 0,-1 1 0,0-1 0,-1 1 0,1 0 0,-1-1 0,1 1 0,-1 0 0,0 1 0,-1-1 0,1 0 0,-1 1 0,0 0 0,1 0 0,-1 0 0,-1 0 0,1 0 0,0 1 0,-7-2 0,11 3 0,-1 1 0,0-1 0,0 1 0,0-1 0,0 1 0,0 0 0,0-1 0,0 1 0,0 0 0,0 0 0,0 0 0,0 0 0,0 0 0,0 0 0,0 0 0,0 0 0,0 0 0,0 0 0,0 1 0,0-1 0,1 0 0,-1 1 0,0-1 0,0 0 0,0 1 0,0-1 0,0 1 0,1 0 0,-1-1 0,-1 2 0,2-1 0,-1 1 0,1 0 0,0-1 0,0 1 0,0 0 0,0-1 0,0 1 0,0 0 0,0 0 0,0-1 0,1 1 0,-1 0 0,1-1 0,-1 1 0,2 2 0,31 57 0,-18-43 0,1-1 0,0 0 0,1-2 0,1 0 0,1-1 0,0 0 0,37 19 0,-32-20 0,-1 1 0,0 1 0,-2 2 0,0 0 0,28 29 0,-41-36 0,0 0 0,-1 0 0,0 1 0,-1 0 0,0 1 0,-1-1 0,0 1 0,-1 0 0,6 24 0,-9-30 0,0 0 0,-1 0 0,1 0 0,-1 0 0,0 0 0,-1 0 0,0 0 0,1 0 0,-2 0 0,1-1 0,-1 1 0,0 0 0,0-1 0,0 1 0,-1-1 0,0 0 0,0 0 0,0 0 0,-1 0 0,0 0 0,0-1 0,0 1 0,-6 4 0,-8 4 0,-1-1 0,0-1 0,-1-1 0,0 0 0,-1-1 0,0-2 0,-31 8 0,-7-1 0,-93 8 0,136-20-102,-1 0-38,-1 1-1,1-2 1,-1-1 0,1 0-1,-1-1 1,1 0 0,0-2-1,-24-6 1,12-5-6686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4.4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303 1 24575,'0'5'0,"-11"2"0,-2 5 0,-5 5 0,-5 5 0,2 5 0,-1 2 0,3 1 0,1 2 0,2-1 0,-1 1 0,2 0 0,-1-6 0,2-2 0,-2 0 0,-3 1 0,-4 2 0,2-4-8191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5.1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392 0 24575,'-21'14'0,"-39"33"0,15-1 0,2 1 0,2 2 0,2 2 0,-59 103 0,90-142 0,1 0 0,1 1 0,0-1 0,1 1 0,-5 18 0,9-28 0,1-1 0,-1 1 0,1-1 0,0 1 0,0 0 0,0-1 0,0 1 0,0-1 0,0 1 0,1 0 0,-1-1 0,1 1 0,0-1 0,-1 1 0,1-1 0,0 0 0,1 1 0,-1-1 0,0 0 0,1 0 0,-1 1 0,1-1 0,0 0 0,0-1 0,0 1 0,0 0 0,0-1 0,0 1 0,0-1 0,0 1 0,1-1 0,-1 0 0,0 0 0,1 0 0,3 1 0,4 1 6,1 0 1,-1-1-1,1 0 0,0-1 0,-1 0 1,1-1-1,0 0 0,0 0 0,19-4 0,2-4-206,57-20 0,-39 11-827,-30 11-5799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5.4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1 24575,'0'5'0,"0"7"0,0 6 0,0 6 0,-5 4 0,-2 3 0,1 0 0,0 1 0,3 0 0,0 0 0,2-1 0,1 0 0,0 0 0,10-5 0,5-8-8191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5.8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93 24575,'11'-11'0,"1"1"0,0 0 0,0 1 0,1 1 0,25-13 0,-30 17 0,1 0 0,0 1 0,0 0 0,0 1 0,0-1 0,0 2 0,0-1 0,1 1 0,-1 1 0,15 0 0,-20 1 0,0 0 0,0 0 0,0 0 0,0 0 0,0 1 0,0 0 0,-1 0 0,1 0 0,0 0 0,-1 0 0,1 1 0,-1-1 0,0 1 0,0 0 0,0 0 0,-1 0 0,1 1 0,0-1 0,-1 1 0,0-1 0,0 1 0,0 0 0,-1 0 0,1 0 0,-1 0 0,0 0 0,1 6 0,0-1 0,0 1 0,-1-1 0,-1 0 0,1 1 0,-2-1 0,1 0 0,-1 0 0,-1 1 0,1-1 0,-2 0 0,-3 12 0,-4-4 0,0 1 0,-1-2 0,0 1 0,-1-2 0,-1 1 0,-1-2 0,0 0 0,-1 0 0,-26 18 0,22-18 0,0 2 0,1 0 0,1 1 0,1 1 0,0 0 0,-16 26 0,30-42 0,0 1 0,1-1 0,-1 0 0,1 1 0,-1-1 0,1 1 0,0 0 0,0-1 0,0 1 0,1 0 0,-1-1 0,1 1 0,-1 0 0,1 0 0,0 0 0,0 0 0,0 0 0,0-1 0,1 1 0,-1 0 0,1 0 0,0-1 0,0 1 0,0 0 0,0-1 0,0 1 0,0 0 0,1-1 0,-1 0 0,1 1 0,0-1 0,0 0 0,0 0 0,0 0 0,0 0 0,0 0 0,0 0 0,1-1 0,3 3 0,2 0 0,0-1 0,0 0 0,1 0 0,-1-1 0,1 0 0,-1 0 0,1-1 0,0 0 0,0-1 0,-1 0 0,18-2 0,-11 0-124,-1-1 0,1-1 0,-1-1 0,0 0 0,-1-1 0,1 0-1,-1-1 1,0 0 0,-1-2 0,17-12 0,-9 3-6702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6.5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266 0 24575,'-1'12'0,"0"0"0,-1-1 0,0 1 0,0-1 0,-2 1 0,1-1 0,-10 17 0,-44 78 0,21-45 0,14-20 0,1 1 0,2 0 0,3 1 0,1 1 0,-17 82 0,19-66-1365,6-34-5461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7.2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24575,'1'1'0,"-1"0"0,1 1 0,-1-1 0,1 0 0,0 0 0,-1 0 0,1 0 0,0 0 0,0 0 0,0 0 0,0 0 0,0 0 0,0 0 0,0 0 0,0-1 0,0 1 0,0 0 0,0-1 0,0 1 0,0-1 0,1 1 0,-1-1 0,0 0 0,1 1 0,-1-1 0,2 0 0,42 7 0,-38-7 0,81 2 0,-63-3 0,1 1 0,31 5 0,-53-4 0,-1 0 0,1 0 0,-1 0 0,0 0 0,0 1 0,0 0 0,0-1 0,0 1 0,0 0 0,0 1 0,0-1 0,-1 0 0,1 1 0,-1-1 0,0 1 0,0 0 0,0 0 0,0 0 0,0 0 0,-1 0 0,1 0 0,-1 1 0,0-1 0,0 0 0,0 1 0,0-1 0,0 6 0,1 12 0,0-1 0,-1 0 0,-4 34 0,2-32 0,-16 153 0,8-103 0,0 82 0,10-63-1365,-1-65-5461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7.5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62 24575,'10'0'0,"9"0"0,6 0 0,10 0 0,3 0 0,2 0 0,-7-5 0,-4-2 0,-1 0 0,-1 2 0,1-4 0,0 0 0,1 1 0,1 2 0,0 2 0,-5 2-8191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7.8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217 1 24575,'-1'5'0,"-1"0"0,0 0 0,-1 0 0,1 0 0,-1 0 0,0 0 0,0 0 0,-1-1 0,-7 8 0,-4 8 0,-4 9 0,0 1 0,-20 49 0,32-62 0,2-1 0,0 1 0,0 0 0,2 0 0,0 0 0,1 1 0,0 18 0,2-12 0,0-9 0,0 0 0,0-1 0,1 1 0,1 0 0,5 18 0,-6-29 0,1 1 0,0-1 0,0 0 0,0 0 0,1 0 0,-1 0 0,1 0 0,0 0 0,0-1 0,0 1 0,1-1 0,-1 0 0,1 0 0,0 0 0,0-1 0,0 1 0,0-1 0,0 0 0,0 0 0,9 2 0,-5-2 0,-1 0 0,0 0 0,1-1 0,-1 0 0,1-1 0,-1 1 0,1-1 0,0-1 0,-1 0 0,1 0 0,-1 0 0,0-1 0,1 0 0,-1 0 0,0-1 0,0 0 0,0-1 0,-1 1 0,8-5 0,-6 2 0,1-1 0,-1 0 0,-1 0 0,1 0 0,-1-1 0,0 0 0,-1 0 0,0-1 0,0 0 0,-1 0 0,0 0 0,0-1 0,4-14 0,-8 21 0,-1 0 0,1 0 0,0 0 0,-1 0 0,1 0 0,-1-1 0,0 1 0,0 0 0,-1 0 0,1 0 0,0 0 0,-1 0 0,0-1 0,0 1 0,0 0 0,0 0 0,0 1 0,-1-1 0,-1-3 0,-1 1 0,0 0 0,0 1 0,0-1 0,-1 1 0,0 0 0,1 0 0,-1 0 0,-1 1 0,-7-4 0,-3-1 0,0 2 0,-1 0 0,1 1 0,-1 0 0,-1 1 0,-21-2 0,31 6 4,1 1-1,-1 0 0,1 0 0,0 0 1,0 1-1,-1 0 0,1 0 1,0 0-1,1 1 0,-1 0 0,0 1 1,1 0-1,0 0 0,0 0 1,-10 9-1,-36 21-1421,33-25-5408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9.1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325 0 24575,'-3'8'0,"1"0"0,-1 1 0,-1-2 0,0 1 0,0 0 0,0-1 0,-1 0 0,0 0 0,-12 12 0,11-11 0,-42 56 0,3 2 0,2 3 0,-41 91 0,47-99-1365,26-46-5461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41.2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124 0 24575,'-15'42'0,"5"-20"0,0 11 0,1 0 0,1 0 0,-3 39 0,-15 107 0,11-90 0,-4 115 0,19-195-273,0-1 0,0 1 0,1-1 0,3 14 0,3-3-6553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32.2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1 130 24575,'0'-2'0,"1"0"0,-1-1 0,1 1 0,0 0 0,0 0 0,0 0 0,0 1 0,0-1 0,0 0 0,0 0 0,0 0 0,1 1 0,-1-1 0,1 1 0,-1-1 0,4-1 0,34-24 0,-28 20 0,4-2 0,0 0 0,0 2 0,1-1 0,0 2 0,1 0 0,27-6 0,-34 10 0,0 1 0,1-1 0,-1 1 0,0 1 0,1 0 0,-1 1 0,0 0 0,1 0 0,-1 1 0,0 0 0,0 1 0,14 6 0,-20-7 0,-1 0 0,1 0 0,-1 1 0,0 0 0,1 0 0,-1 0 0,-1 0 0,1 0 0,0 0 0,-1 1 0,0-1 0,1 1 0,-1 0 0,-1 0 0,1 0 0,-1 0 0,1 0 0,-1 0 0,0 0 0,-1 0 0,1 0 0,-1 0 0,0 1 0,0-1 0,0 0 0,0 0 0,-1 1 0,-1 4 0,1 2 0,-2 1 0,0-1 0,0 1 0,-1-1 0,0 0 0,-1 0 0,0 0 0,-13 17 0,10-15 0,-1-2 0,0 1 0,-1-1 0,-1-1 0,1 0 0,-2 0 0,1-1 0,-1-1 0,-1 0 0,1 0 0,-25 9 0,22-12 0,22-10 0,25-9 0,-14 10 0,0 0 0,0 2 0,0 0 0,0 1 0,0 1 0,0 0 0,0 1 0,22 5 0,-34-5 0,-1 0 0,1 1 0,-1 0 0,0-1 0,0 2 0,0-1 0,0 1 0,0-1 0,-1 1 0,1 0 0,-1 1 0,0-1 0,0 1 0,0 0 0,0 0 0,-1 0 0,1 1 0,-1-1 0,0 1 0,-1 0 0,1 0 0,-1 0 0,0 0 0,0 0 0,0 0 0,-1 0 0,0 1 0,0-1 0,0 1 0,0 10 0,-1-12 0,0 1 0,-1 0 0,1-1 0,-1 1 0,1-1 0,-2 1 0,1-1 0,0 0 0,-1 1 0,0-1 0,0 0 0,0 0 0,0 0 0,-1 0 0,1 0 0,-6 5 0,3-4 0,-1 0 0,0 0 0,-1-1 0,1 0 0,0 0 0,-1 0 0,0-1 0,0 0 0,-9 3 0,-7 0 0,0-1 0,-1-1 0,0-1 0,0-1 0,-30-1 0,23-2-1365,4 0-5461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32.8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0 129 24575,'11'1'0,"-1"-1"0,1-1 0,0 1 0,-1-2 0,0 1 0,1-2 0,-1 1 0,0-1 0,0-1 0,0 0 0,-1 0 0,1-1 0,-1 0 0,0-1 0,0 0 0,-1 0 0,0-1 0,0 0 0,0 0 0,8-12 0,-7 8 0,13-15 0,-21 26 0,-1 0 0,0 0 0,0 0 0,0 0 0,1 0 0,-1 0 0,0 0 0,0 0 0,1 0 0,-1 0 0,0 0 0,0 0 0,0 0 0,1 0 0,-1 0 0,0 0 0,0 0 0,1 0 0,-1 0 0,0 0 0,0 0 0,0 0 0,1 1 0,-1-1 0,0 0 0,0 0 0,0 0 0,0 0 0,1 1 0,-1-1 0,0 0 0,0 0 0,0 0 0,0 1 0,0-1 0,0 0 0,1 0 0,-1 0 0,0 1 0,0-1 0,3 24 0,-3-2 0,-1-6 0,0 0 0,2 0 0,0 0 0,1 0 0,1 0 0,0 0 0,1-1 0,10 27 0,9 2 0,2-2 0,35 47 0,-23-35 0,-33-49 0,0 1 0,0 0 0,-1 0 0,0 0 0,0 0 0,-1 0 0,0 1 0,0-1 0,0 1 0,-1-1 0,0 1 0,0 0 0,-1-1 0,0 1 0,0 0 0,0 0 0,-1-1 0,-2 11 0,1-12 0,-1 1 0,1-1 0,-1 1 0,0-1 0,0 0 0,-1 0 0,1 0 0,-1 0 0,0-1 0,-1 0 0,1 0 0,-1 0 0,0 0 0,0-1 0,0 1 0,0-1 0,-1-1 0,1 1 0,-1-1 0,-10 3 0,-3 1 0,0-2 0,0-1 0,0 0 0,-1-1 0,1-1 0,-1-1 0,1-1 0,-1-1 0,-35-7 0,55 9 0,-1 0 0,0 0 0,1 0 0,-1 0 0,0 0 0,1-1 0,-1 1 0,0 0 0,1 0 0,-1-1 0,0 1 0,1 0 0,-1-1 0,1 1 0,-1-1 0,1 1 0,-1-1 0,1 1 0,-1-1 0,1 1 0,-1-1 0,1 1 0,-1-1 0,1 1 0,0-1 0,0 0 0,-1 1 0,1-1 0,0 0 0,-1-1 0,15-14 0,34-8 0,5 7 0,1 2 0,0 3 0,1 2 0,93-4 0,-59 1 0,-68 8 0,0 2 0,1 0 0,0 1 0,42 3 0,-63-1-59,1 0 0,0 1-1,0-1 1,0 1-1,0-1 1,0 1 0,-1 0-1,1-1 1,0 1 0,-1 0-1,1 0 1,0 0 0,-1 1-1,0-1 1,1 0-1,-1 1 1,0-1 0,1 0-1,-1 1 1,0 0 0,0-1-1,1 4 1,4 15-6767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8:53.1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99 93 24575,'0'0'0,"0"0"0,1 0 0,-1 1 0,0-1 0,1 0 0,-1 0 0,0 0 0,0 1 0,1-1 0,-1 0 0,0 0 0,0 1 0,0-1 0,1 0 0,-1 0 0,0 1 0,0-1 0,0 0 0,0 1 0,0-1 0,0 0 0,1 1 0,-1-1 0,0 0 0,0 1 0,0-1 0,0 0 0,0 1 0,0-1 0,0 0 0,0 1 0,0-1 0,-1 0 0,1 1 0,0-1 0,0 0 0,0 0 0,0 1 0,0-1 0,-1 0 0,1 1 0,0-1 0,0 0 0,0 0 0,-1 1 0,1-1 0,-1 0 0,36-2 0,-1-2 0,-1-2 0,67-19 0,-59 13 0,84-12 0,-111 24 0,-1-2 0,1 0 0,-1 0 0,1-1 0,-1-1 0,21-9 0,-76 7 0,3 8 0,0 2 0,0 2 0,0 1 0,1 2 0,0 2 0,0 1 0,1 2 0,-68 37 0,95-46 0,1 1 0,0 0 0,1 1 0,-1 0 0,1 0 0,1 1 0,0 0 0,0 0 0,0 1 0,1-1 0,0 1 0,1 1 0,0-1 0,0 1 0,1 0 0,0 0 0,1 1 0,0-1 0,1 0 0,0 1 0,1 0 0,0-1 0,0 1 0,1 0 0,2 19 0,-1-27 0,-1 0 0,1 0 0,0 0 0,0 0 0,0 0 0,0 0 0,0 0 0,1 0 0,-1-1 0,1 1 0,0 0 0,-1-1 0,1 1 0,1-1 0,-1 0 0,0 0 0,0 0 0,1 0 0,-1 0 0,1 0 0,0-1 0,0 1 0,-1-1 0,1 1 0,0-1 0,0 0 0,0 0 0,0-1 0,0 1 0,1-1 0,-1 1 0,0-1 0,4 0 0,12 0 0,1-1 0,0-1 0,-1 0 0,24-7 0,-19 4 0,0 0 0,1 1 0,0 1 0,0 1 0,0 2 0,0 0 0,0 1 0,0 2 0,0 0 0,-1 2 0,1 0 0,44 18 0,-43-11 0,1 0 0,-2 2 0,0 1 0,-1 1 0,34 29 0,-47-35 0,-1 0 0,0 0 0,0 1 0,-1 0 0,0 1 0,-1 0 0,-1 0 0,0 1 0,0 0 0,-1 0 0,-1 1 0,7 27 0,-11-36 0,0 1 0,-1-1 0,0 0 0,0 1 0,0-1 0,0 0 0,-1 1 0,0-1 0,0 0 0,-1 0 0,1 1 0,-1-1 0,-5 9 0,2-6 0,0 0 0,-1 0 0,0-1 0,0 1 0,-1-1 0,0-1 0,-10 8 0,-9 4 0,0-1 0,-2-2 0,-49 22 0,44-26 0,1-2 0,-1-1 0,-1-1 0,1-2 0,-1-1 0,0-2 0,0-1 0,0-1 0,-50-8 0,80 7-68,-1 1 0,1-1-1,0 1 1,0-1 0,-1 0 0,1-1-1,0 1 1,0-1 0,0 0 0,0 0-1,1 0 1,-1 0 0,0-1 0,1 0-1,0 1 1,-1-1 0,1 0 0,0-1-1,-3-3 1,-2-10-6758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8:54.2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374 126 24575,'1'0'0,"1"-1"0,-1 1 0,0-1 0,1 0 0,-1 1 0,0-1 0,0 0 0,1 0 0,-1 0 0,0 0 0,0 0 0,0 0 0,0 0 0,0-1 0,-1 1 0,1 0 0,0 0 0,0-1 0,-1 1 0,1 0 0,-1-1 0,1 1 0,-1-1 0,0 1 0,1-1 0,-1 1 0,0-1 0,0-2 0,1-1 0,-1 0 0,1-1 0,-1 1 0,0-1 0,-1 1 0,-1-10 0,1 12 0,0 0 0,-1 1 0,1-1 0,-1 1 0,0-1 0,0 1 0,0 0 0,0-1 0,0 1 0,0 0 0,0 0 0,-1 0 0,1 1 0,-1-1 0,1 1 0,-1-1 0,0 1 0,0 0 0,1 0 0,-1 0 0,0 0 0,0 1 0,0-1 0,0 1 0,0-1 0,0 1 0,0 0 0,0 1 0,0-1 0,-4 1 0,-4 0 0,1 1 0,0 0 0,0 1 0,0 0 0,0 0 0,0 1 0,-14 8 0,8-2 0,0 1 0,1 1 0,1 0 0,0 1 0,1 0 0,0 1 0,1 0 0,0 1 0,2 1 0,-1 0 0,-8 20 0,9-15 0,1 1 0,1 0 0,0 0 0,2 1 0,1 0 0,1 0 0,1 0 0,-1 38 0,4-60 0,0 31 0,1 0 0,1-1 0,12 61 0,-12-84 0,0 0 0,1 1 0,0-1 0,1 0 0,0 0 0,0-1 0,1 1 0,-1-1 0,2 0 0,-1 0 0,1 0 0,0-1 0,0 0 0,1 0 0,0-1 0,0 0 0,0 0 0,0 0 0,10 3 0,8 3 0,0-2 0,1 0 0,0-2 0,1-1 0,-1-1 0,1-1 0,0-2 0,0 0 0,1-2 0,-1-1 0,50-8 0,-72 8 0,0-1 0,0 1 0,0-1 0,0 0 0,0 0 0,0-1 0,0 1 0,-1-1 0,1 0 0,-1 0 0,0-1 0,0 1 0,0-1 0,-1 0 0,1 0 0,2-5 0,-4 7 0,-1-1 0,1 0 0,-1 1 0,0-1 0,0 0 0,-1 0 0,1 0 0,0 0 0,-1 0 0,0 0 0,0 0 0,0 0 0,0 0 0,0 0 0,0 0 0,-1 0 0,0 0 0,1 0 0,-1 0 0,0 0 0,0 1 0,-1-1 0,1 0 0,-1 1 0,1-1 0,-1 0 0,0 1 0,0 0 0,0 0 0,-3-3 0,-5-4 0,-1 1 0,-1 0 0,1 1 0,-1 0 0,0 1 0,-1 0 0,1 1 0,-1 1 0,0 0 0,0 0 0,-1 1 0,1 1 0,-1 0 0,1 1 0,-1 1 0,0 0 0,1 1 0,-1 0 0,1 1 0,-1 0 0,1 1 0,0 1 0,-19 7 0,21-3-31,1 0 0,0 0 0,0 1 0,-17 19 0,11-10-1179,-6 4-5616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8:55.3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899 48 24575,'0'-2'0,"0"0"0,-1 0 0,1-1 0,-1 1 0,1 0 0,-1 0 0,1 0 0,-1 0 0,0 0 0,0 1 0,0-1 0,0 0 0,0 0 0,-1 1 0,1-1 0,-1 0 0,1 1 0,-1-1 0,1 1 0,-1 0 0,0 0 0,1-1 0,-1 1 0,0 0 0,0 0 0,0 1 0,0-1 0,0 0 0,0 1 0,0-1 0,0 1 0,0 0 0,0-1 0,-1 1 0,1 0 0,0 0 0,0 1 0,-3-1 0,-6 1 0,1 0 0,0 0 0,0 1 0,0 1 0,0-1 0,1 1 0,-10 5 0,-13 10 0,1 1 0,0 2 0,-38 34 0,-10 8 0,-6-4 0,4 4 0,2 4 0,-74 81 0,133-123 0,1 2 0,-29 52 0,34-53 0,12-24-72,1-1 1,0 1-1,0-1 0,1 1 0,-1 0 0,0-1 0,1 1 0,-1 0 1,1 0-1,-1-1 0,1 1 0,0 0 0,-1 0 0,1 0 0,0 0 1,0-1-1,1 1 0,-1 3 0,7 8-6754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8:55.7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24575,'31'19'0,"-2"1"0,0 2 0,-2 1 0,0 2 0,-2 0 0,23 30 0,-15-20 0,138 174 0,-29-34 0,-136-168 15,0 0 0,0 0 0,-1 0 0,0 1 0,0 0 0,-1 0 0,5 12 0,-8-17-74,-1 0-1,1 0 1,-1 0-1,1 0 1,-1 0 0,0 0-1,0 0 1,0 0-1,0 0 1,-1 0 0,1 0-1,-1 0 1,0 0-1,0 0 1,0 0 0,0-1-1,0 1 1,0 0-1,-1 0 1,0-1 0,1 1-1,-1-1 1,0 0-1,-4 4 1,-15 13-6767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8:58.3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516 1 24575,'-17'14'0,"-17"4"0,-8 6 0,0 1 0,2 2 0,0 2 0,3 2 0,0 1 0,-33 38 0,-61 59-1365,105-104-5461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8:59.1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586 119 24575,'-1'-4'0,"0"0"0,-1-1 0,1 1 0,-1 0 0,0-1 0,0 1 0,0 0 0,0 0 0,-1 1 0,1-1 0,-1 0 0,0 1 0,0 0 0,0-1 0,-1 1 0,1 1 0,-1-1 0,0 0 0,0 1 0,-4-3 0,-5-2 0,0 0 0,0 1 0,-1 0 0,1 1 0,-18-4 0,26 8 0,1 0 0,-1 1 0,0 0 0,1 0 0,-1 1 0,0-1 0,1 1 0,-1 0 0,1 0 0,-1 0 0,1 1 0,0 0 0,-1-1 0,1 2 0,0-1 0,0 0 0,0 1 0,1 0 0,-1 0 0,-5 6 0,-7 7 0,2 0 0,0 2 0,-14 21 0,13-17 0,-32 45 0,-71 135 0,104-173 0,1 1 0,1 1 0,2 1 0,1-1 0,1 1 0,2 1 0,-3 50 0,8-73 0,2 1 0,-1-1 0,2 1 0,-1 0 0,1-1 0,1 0 0,0 1 0,0-1 0,1-1 0,0 1 0,1 0 0,0-1 0,0 0 0,14 17 0,-9-15 0,0-1 0,1 0 0,1 0 0,0-1 0,0 0 0,0-1 0,1 0 0,0-2 0,28 12 0,-22-12 0,0 0 0,1-1 0,-1 0 0,1-2 0,0-1 0,0 0 0,0-1 0,0-1 0,0-1 0,-1-1 0,1-1 0,0-1 0,-1 0 0,1-1 0,-1-1 0,22-11 0,-32 11 0,0 0 0,0 0 0,-1-1 0,0 0 0,0-1 0,-1 0 0,0 0 0,0-1 0,8-12 0,-11 15 0,-1 0 0,1-1 0,-1 1 0,0-1 0,0 0 0,-1 1 0,0-1 0,0 0 0,-1 0 0,0-1 0,0 1 0,0 0 0,-1 0 0,-1-14 0,-1 17 0,0 0 0,1 0 0,-1 0 0,0 0 0,-1 1 0,1-1 0,-1 1 0,1 0 0,-1 0 0,0 0 0,0 0 0,0 0 0,-1 0 0,1 1 0,-1-1 0,1 1 0,-1 0 0,0 1 0,0-1 0,0 0 0,0 1 0,0 0 0,0 0 0,-8-1 0,-10-1 0,-1 0 0,0 1 0,-26 2 0,22 0 40,0 1 0,-39 8 0,56-7-175,1 0 0,0 1 0,-1 0 0,1 1 0,0 0 0,1 1 0,-1 0 0,1 0 0,0 0 0,-8 8 0,-10 11-6691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01.7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609 18 24575,'0'0'0,"1"0"0,-1 0 0,0 0 0,0 0 0,1 0 0,-1 0 0,0 0 0,0 1 0,1-1 0,-1 0 0,0 0 0,0 0 0,1 0 0,-1 0 0,0-1 0,1 1 0,-1 0 0,0 0 0,0 0 0,1 0 0,-1 0 0,0 0 0,0 0 0,1 0 0,-1-1 0,0 1 0,0 0 0,0 0 0,1 0 0,-1 0 0,0-1 0,0 1 0,0 0 0,0 0 0,1-1 0,-1 1 0,0 0 0,0 0 0,0 0 0,0-1 0,0 1 0,0 0 0,0-1 0,0 1 0,0 0 0,0 0 0,0-1 0,0 1 0,0 0 0,0 0 0,0-1 0,0 1 0,0 0 0,0 0 0,0-1 0,0 1 0,0-1 0,-1 1 0,1-1 0,-1 0 0,0 1 0,1-1 0,-1 0 0,0 1 0,1-1 0,-1 1 0,0-1 0,0 1 0,1 0 0,-1-1 0,0 1 0,0 0 0,0-1 0,1 1 0,-1 0 0,0 0 0,-1 0 0,-6 1 0,-1 0 0,1 1 0,0 0 0,0 1 0,0 0 0,0 0 0,0 0 0,1 1 0,-8 5 0,-13 6 0,-54 27 0,-145 102 0,210-131-124,0 2 0,0 0 0,2 1 0,0 1 0,0 0 0,2 1-1,0 1 1,2 0 0,0 0 0,-15 38 0,18-36-6702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02.4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1 118 24575,'26'-2'0,"1"-2"0,-1 0 0,48-15 0,-12 4 0,65-18 0,37-8 0,-217 71 0,-4-5 0,1 2 0,1 3 0,-79 57 0,130-84 0,1 0 0,-1 0 0,1 0 0,-1 1 0,1-1 0,0 1 0,0 0 0,1 0 0,-1 0 0,-2 7 0,4-10 0,1 1 0,-1-1 0,1 1 0,0-1 0,0 1 0,0-1 0,0 0 0,0 1 0,0-1 0,0 1 0,1-1 0,-1 1 0,0-1 0,1 1 0,-1-1 0,1 0 0,0 1 0,-1-1 0,1 0 0,0 0 0,0 1 0,0-1 0,0 0 0,0 0 0,0 0 0,0 0 0,0 0 0,0 0 0,0-1 0,0 1 0,1 0 0,-1 0 0,0-1 0,1 1 0,-1-1 0,0 1 0,1-1 0,2 1 0,17 4 0,1 0 0,-1-1 0,1-1 0,28 1 0,22 2 0,-49-3 0,27 4 0,72 19 0,-108-23 0,0 2 0,-1 0 0,0 0 0,0 1 0,0 1 0,-1 0 0,0 1 0,-1 0 0,1 1 0,11 12 0,-19-17 0,0 1 0,0 0 0,0 0 0,0 1 0,-1-1 0,0 1 0,0 0 0,0 0 0,-1 0 0,0 0 0,0 0 0,0 0 0,-1 1 0,0-1 0,0 1 0,-1-1 0,1 0 0,-2 1 0,1-1 0,-1 1 0,0-1 0,0 1 0,-3 7 0,1-4 0,-1-1 0,-1 0 0,1 1 0,-2-2 0,1 1 0,-1 0 0,0-1 0,-1 0 0,0-1 0,0 0 0,-1 0 0,0 0 0,-15 9 0,-3 0 0,-1-1 0,0-1 0,-1-2 0,-1 0 0,0-2 0,0-1 0,-1-2 0,0-1 0,0-1 0,0-1 0,-1-2 0,-44-2 0,50-5-1365,6-3-5461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37.2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377 0 24575,'-1'34'0,"1"-1"0,2 1 0,1-1 0,2 0 0,1 0 0,14 43 0,2-3 0,-3 1 0,-4 0 0,10 122 0,-21-158 0,-3 1 0,-4 59 0,1-79 0,-2 1 0,0-1 0,-1 1 0,0-1 0,-2-1 0,-15 32 0,13-33 0,0-1 0,-1 0 0,0 0 0,-1-1 0,-15 14 0,20-23 0,0-1 0,0 0 0,0 0 0,-1-1 0,0 1 0,0-2 0,0 1 0,-1-1 0,1 0 0,-1 0 0,0-1 0,0 0 0,0 0 0,-9 0 0,3-1 0,-1 0 0,1-1 0,-1 0 0,1-1 0,0-1 0,-1 0 0,1-1 0,-17-6 0,25 7 0,0 0 0,1-1 0,-1 0 0,0 0 0,1-1 0,0 1 0,0-1 0,0 0 0,0 0 0,1-1 0,-1 0 0,1 0 0,0 0 0,1 0 0,-1 0 0,1-1 0,0 1 0,0-1 0,1 0 0,-4-11 0,2-4 0,0 1 0,1-1 0,1 0 0,2 0 0,0 0 0,1 0 0,0 0 0,2 1 0,1-1 0,7-25 0,-8 41 0,-1 1 0,1-1 0,-1 1 0,1 0 0,0 0 0,1 0 0,-1 0 0,1 0 0,0 1 0,0-1 0,0 1 0,0 0 0,0 1 0,1-1 0,-1 1 0,1 0 0,0 0 0,-1 0 0,1 0 0,0 1 0,0 0 0,0 0 0,0 0 0,0 1 0,1 0 0,-1 0 0,9 1 0,-3-1 0,0 1 0,0 1 0,-1-1 0,1 2 0,-1-1 0,1 2 0,-1-1 0,0 2 0,0-1 0,-1 1 0,1 0 0,12 11 0,-2 5 0,-1 1 0,-1 1 0,0 1 0,-2 0 0,-1 1 0,16 37 0,22 33 0,-39-71 0,2-1 0,1-1 0,36 37 0,-42-49 0,0 0 0,1-1 0,0 0 0,1-1 0,-1 0 0,2-1 0,-1-1 0,25 9 0,-9-6-119,-18-4 6,1-1-1,0 0 1,0-1 0,0-1 0,0 0-1,1 0 1,-1-2 0,0 1-1,1-1 1,15-3 0,-2-3-6713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39.3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24575,'5'0'0,"2"5"0,0 7 0,-2 7 0,-1 5 0,-1 3 0,-2 4 0,-1 0 0,1 1 0,-2 0 0,1 0 0,0-1 0,-1 0 0,1 0 0,0-5-8191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41.8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159 218 24575,'3'0'0,"-2"0"0,0 0 0,1 0 0,-1-1 0,1 1 0,-1 1 0,1-1 0,-1 0 0,1 0 0,-1 1 0,0-1 0,1 0 0,-1 1 0,1-1 0,-1 1 0,0 0 0,1 0 0,-1-1 0,0 1 0,0 0 0,0 0 0,0 0 0,0 0 0,0 0 0,0 0 0,0 0 0,0 1 0,0-1 0,1 3 0,12 23 0,-2 2 0,0 0 0,-2 0 0,-1 1 0,-2 0 0,7 53 0,-12-72 0,-1 1 0,-1 0 0,1-1 0,-2 1 0,0 0 0,0-1 0,-1 1 0,0-1 0,-1 1 0,-1-1 0,-7 19 0,8-24 0,-1 0 0,0 0 0,0 0 0,0-1 0,-1 1 0,1-1 0,-1 0 0,0 0 0,-1-1 0,1 0 0,-1 1 0,0-2 0,0 1 0,0-1 0,-1 0 0,1 0 0,-1-1 0,0 0 0,1 0 0,-13 2 0,14-3 0,1-1 0,-1 1 0,1-1 0,-1 0 0,0 0 0,1 0 0,-1-1 0,1 1 0,-1-1 0,0 0 0,1 0 0,0-1 0,-1 0 0,1 1 0,0-1 0,0-1 0,0 1 0,-4-4 0,4 3 0,1-1 0,-1-1 0,1 1 0,-1 0 0,1-1 0,1 0 0,-1 0 0,1 0 0,0 0 0,0 0 0,0 0 0,1 0 0,-1-1 0,0-10 0,1 6 0,0 0 0,0 0 0,1 0 0,0 0 0,0-1 0,1 1 0,1 0 0,0 0 0,3-10 0,-2 14 0,-1 1 0,1 0 0,-1 0 0,1 0 0,1 0 0,-1 1 0,1-1 0,0 1 0,0 0 0,0 0 0,0 0 0,1 1 0,0-1 0,0 1 0,-1 0 0,2 1 0,6-4 0,55-21 0,-27 12 0,-1-1 0,-1-2 0,0-2 0,-1-1 0,52-40 0,-84 57 0,0-1 0,-1 1 0,1-1 0,-1 0 0,0 0 0,0 0 0,-1 0 0,1-1 0,-1 1 0,0-1 0,-1 0 0,1 0 0,-1 0 0,-1 0 0,1-1 0,-1 1 0,0 0 0,0-13 0,-1 12 0,-2 1 0,1 0 0,-1-1 0,1 1 0,-2 0 0,1 0 0,-1 0 0,0 1 0,0-1 0,0 1 0,-1-1 0,0 1 0,0 0 0,0 0 0,-1 1 0,0-1 0,0 1 0,-9-6 0,6 4 0,0 1 0,0 0 0,0 0 0,-1 1 0,0 0 0,0 1 0,0 0 0,0 0 0,0 1 0,-1 0 0,1 0 0,-1 1 0,1 0 0,-1 1 0,0 0 0,1 1 0,-1 0 0,1 1 0,-1-1 0,1 2 0,0-1 0,0 1 0,0 1 0,0 0 0,0 0 0,1 1 0,0 0 0,-15 11 0,-19 26-1365,24-25-5461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03.1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24575,'7'2'0,"-1"0"0,1 1 0,-1 0 0,0 0 0,0 0 0,0 1 0,-1 0 0,10 8 0,29 32 0,-2 2 0,-1 1 0,35 57 0,13 13 0,-84-110-170,0 0-1,0 1 0,0-1 1,-1 1-1,0 0 0,0 0 1,3 12-1,-2 2-6655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03.5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0 365 24575,'2'-2'0,"-1"-1"0,1 1 0,0-1 0,0 1 0,0 0 0,0 0 0,0 0 0,0 0 0,0 0 0,1 0 0,-1 1 0,1-1 0,3-1 0,4-4 0,4-4 0,-1-2 0,-1 0 0,0 0 0,0-1 0,-2 0 0,17-28 0,42-102 0,-53 108 0,-15 34 0,-1 0 0,1 0 0,0 1 0,0-1 0,-1 0 0,1 1 0,1-1 0,-1 0 0,0 1 0,0-1 0,1 1 0,-1 0 0,0 0 0,1-1 0,-1 1 0,4-2 0,-4 3 0,0 0 0,0 0 0,-1 0 0,1 0 0,0 1 0,0-1 0,0 0 0,0 0 0,-1 0 0,1 1 0,0-1 0,0 0 0,-1 1 0,1-1 0,0 1 0,-1-1 0,1 1 0,0-1 0,-1 1 0,1-1 0,-1 1 0,1 0 0,-1-1 0,1 1 0,-1 0 0,1 1 0,5 8 0,-1 2 0,0-1 0,-1 1 0,3 12 0,-2-9 0,54 176 21,49 135-1407,-98-299-5440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03.8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88 24575,'1'-4'0,"0"0"0,0 0 0,0 1 0,0-1 0,1 0 0,-1 0 0,1 1 0,0-1 0,0 1 0,0-1 0,1 1 0,-1 0 0,1 0 0,0 0 0,0 0 0,0 1 0,0-1 0,0 1 0,0-1 0,1 1 0,-1 0 0,1 1 0,0-1 0,0 1 0,-1-1 0,8 0 0,-6 0 0,1 0 0,0 0 0,0 1 0,-1 0 0,1 0 0,0 1 0,0-1 0,0 1 0,0 1 0,0-1 0,0 1 0,0 0 0,-1 0 0,1 1 0,0 0 0,-1 0 0,10 5 0,-9-3 0,-1 2 0,0-1 0,0 0 0,0 1 0,-1 0 0,1 0 0,-2 1 0,1-1 0,-1 1 0,0 0 0,0 0 0,-1 0 0,1 0 0,-2 0 0,1 0 0,0 13 0,1 14 0,-2 0 0,-4 49 0,0-35 0,1 1 0,-16 85 0,17-128 0,0-1 0,0 1 0,0 0 0,1 0 0,0-1 0,0 1 0,1 0 0,-1 0 0,1-1 0,1 1 0,1 8 0,-1-11 0,0-1 0,-1 1 0,1 0 0,0 0 0,0-1 0,0 1 0,1-1 0,-1 0 0,1 0 0,-1 0 0,1 0 0,0 0 0,-1 0 0,1-1 0,0 1 0,0-1 0,0 0 0,0 0 0,1 0 0,-1 0 0,4 0 0,3 1 8,-1-1 0,0 0 0,0 0 0,1-1 0,-1 0 0,0-1 0,0 0 0,1 0 0,-1-1 0,0 0 0,0-1 0,0 0 0,-1 0 0,12-7 0,-8 3-173,0-1 0,-1 0 0,0-1 0,-1 0 0,0-1 0,0 0 0,-1 0 0,15-23 0,-9 10-6661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0.1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99 462 24575,'34'-1'0,"0"3"0,0 1 0,-1 1 0,0 1 0,0 3 0,0 0 0,-1 2 0,49 22 0,-58-21 0,13 5 0,41 27 0,-68-38 0,-1 1 0,1 0 0,-2 0 0,1 1 0,-1 0 0,0 0 0,0 1 0,-1 0 0,0 0 0,6 10 0,-11-16 0,0 0 0,0 0 0,0 0 0,0 1 0,-1-1 0,1 0 0,0 1 0,-1-1 0,0 0 0,0 1 0,0-1 0,0 0 0,0 1 0,0-1 0,0 0 0,-1 1 0,1-1 0,-1 0 0,0 0 0,1 1 0,-1-1 0,0 0 0,-2 3 0,0-1 0,-1 0 0,1 0 0,-1-1 0,0 1 0,0-1 0,0 0 0,0 0 0,-1 0 0,1 0 0,-7 2 0,-8 3 0,-1-1 0,-1 0 0,1-2 0,-27 4 0,3-2 0,0-3 0,0-1 0,-1-2 0,-59-7 0,95 4 0,0 0 0,0 0 0,0 0 0,0-1 0,0-1 0,0 1 0,1-2 0,0 1 0,0-1 0,-14-10 0,20 12 0,-1 1 0,1 0 0,-1 0 0,1-1 0,0 0 0,0 1 0,0-1 0,1 0 0,-1 0 0,1 0 0,-1 0 0,1 0 0,0 0 0,0 0 0,0-1 0,1 1 0,-1 0 0,1-1 0,0 1 0,-1 0 0,2-1 0,-1 1 0,0 0 0,1-1 0,-1 1 0,1 0 0,0 0 0,0 0 0,0-1 0,1 1 0,-1 0 0,4-5 0,5-5 0,1 0 0,0 0 0,1 1 0,1 1 0,-1-1 0,2 2 0,0 0 0,18-10 0,33-25 0,-38 23 0,-1-1 0,-1-1 0,-1-1 0,-2 0 0,27-39 0,-42 54 0,-1-1 0,0 0 0,0 0 0,-1 0 0,0-1 0,-1 0 0,0 1 0,-1-2 0,0 1 0,-1 0 0,-1 0 0,0-1 0,0 1 0,-2-1 0,1 1 0,-1-1 0,-1 1 0,-3-14 0,2 22 0,1-1 0,-1 0 0,0 1 0,0 0 0,0-1 0,0 1 0,-1 1 0,0-1 0,1 0 0,-1 1 0,-1 0 0,1 0 0,0 0 0,-1 0 0,0 1 0,1 0 0,-1 0 0,0 0 0,0 0 0,-6 0 0,-16-5 0,1 1 0,-40-3 0,45 6 0,0 2 0,0 0 0,0 1 0,0 1 0,0 1 0,0 1 0,-21 6 0,37-8 0,-1 1 0,1 0 0,0 0 0,0 0 0,0 0 0,0 1 0,0 0 0,1 0 0,-1 0 0,1 1 0,0-1 0,0 1 0,0 0 0,0 0 0,1 1 0,-1-1 0,1 1 0,1 0 0,-1 0 0,0 0 0,1 0 0,0 0 0,0 0 0,1 0 0,0 1 0,0-1 0,0 1 0,0-1 0,1 1 0,0-1 0,0 8 0,1-5-227,0-1-1,1 0 1,-1 0-1,1 0 1,3 8-1,4 5-6598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0.5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36 115 24575,'1'0'0,"0"1"0,0-1 0,0 1 0,0-1 0,0 1 0,-1-1 0,1 1 0,0-1 0,0 1 0,0 0 0,-1 0 0,1-1 0,0 1 0,-1 0 0,1 0 0,-1 0 0,1 0 0,-1-1 0,1 1 0,-1 0 0,1 0 0,-1 0 0,0 0 0,1 2 0,6 29 0,-7-28 0,1 5 0,-1 0 0,0 0 0,-1 0 0,0 0 0,0 0 0,-1-1 0,0 1 0,0 0 0,-1-1 0,-7 14 0,5-9 0,1 0 0,-1 0 0,-1 16 0,5-23 0,0-1 0,1 0 0,0 0 0,0 0 0,1 1 0,-1-1 0,1 0 0,0 0 0,1 0 0,-1 0 0,1 0 0,3 6 0,0-3 0,0 0 0,1 0 0,0-1 0,0 1 0,0-2 0,1 1 0,0-1 0,1 0 0,-1 0 0,1-1 0,0 0 0,1 0 0,11 4 0,-9-4 0,1 0 0,1-1 0,-1 0 0,0-1 0,1-1 0,0 0 0,0 0 0,-1-1 0,20-2 0,-25 0 0,-1 0 0,1 0 0,-1 0 0,0-1 0,0-1 0,0 1 0,0-1 0,0 0 0,0 0 0,0 0 0,-1-1 0,0 0 0,7-6 0,-4 2 0,-1 0 0,0-1 0,0 0 0,-1 0 0,0 0 0,-1-1 0,6-14 0,-2 0 0,-1-1 0,-2 1 0,0-1 0,-2 0 0,0-1 0,-1-29 0,-3 48 0,0 0 0,-1 0 0,0 1 0,0-1 0,-1 0 0,0 1 0,0-1 0,0 1 0,-1 0 0,0 0 0,0 0 0,-1 0 0,1 0 0,-1 1 0,-1-1 0,1 1 0,-1 0 0,0 1 0,0-1 0,0 1 0,0 0 0,-1 0 0,0 0 0,0 1 0,-9-4 0,-15-6 0,0 2 0,-1 1 0,0 2 0,-34-6 0,46 11 0,10 1 0,1 0 0,0 1 0,0 0 0,-1 0 0,1 1 0,0 0 0,-1 1 0,-15 3 0,20-3 0,0 0 0,1 1 0,0 0 0,-1-1 0,1 1 0,0 0 0,0 1 0,0-1 0,0 1 0,0-1 0,1 1 0,-1 0 0,1 0 0,0 0 0,0 0 0,0 0 0,0 1 0,0-1 0,1 0 0,-1 1 0,1 0 0,-1 4 0,-2 8-455,1 0 0,-2 30 0,4-10-6371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5.7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387 0 24575,'1'0'0,"0"1"0,0-1 0,0 0 0,0 1 0,0-1 0,0 1 0,0-1 0,0 1 0,0-1 0,0 1 0,0 0 0,-1-1 0,1 1 0,0 0 0,0 0 0,-1 0 0,1 0 0,-1-1 0,1 1 0,-1 0 0,1 0 0,-1 0 0,1 0 0,-1 0 0,0 0 0,0 0 0,1 0 0,-1 1 0,0-1 0,0 0 0,0 0 0,0 0 0,-1 2 0,-1 42 0,1-40 0,-3 15 0,-2 0 0,0 0 0,-2 0 0,0-1 0,-1 0 0,0-1 0,-23 31 0,-17 37 0,21-29 0,-197 417 0,224-471-62,-2 2-38,1-1 0,0 1-1,0 0 1,0 0 0,0 1 0,1-1-1,0 0 1,0 0 0,0 1 0,1-1-1,0 0 1,0 10 0,4-9-6726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6.1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 24575,'0'0'0,"0"-1"0,0 1 0,0-1 0,0 1 0,0-1 0,0 1 0,0 0 0,0-1 0,1 1 0,-1-1 0,0 1 0,0-1 0,0 1 0,1-1 0,-1 1 0,0 0 0,1-1 0,-1 1 0,0 0 0,1-1 0,-1 1 0,1 0 0,-1-1 0,0 1 0,1 0 0,-1 0 0,1-1 0,-1 1 0,1 0 0,-1 0 0,1 0 0,0 0 0,23 1 0,22 15 0,-14 1 0,0 1 0,-1 2 0,54 46 0,-15-11 0,-4-5 0,79 77 0,-112-95 0,-2 2 0,-2 1 0,-1 1 0,23 41 0,-40-54-1365,-3-3-5461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7.3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1 176 24575,'1'-4'0,"1"1"0,0-1 0,0 1 0,0 0 0,0 0 0,1-1 0,-1 1 0,1 1 0,0-1 0,0 0 0,0 1 0,0-1 0,0 1 0,6-3 0,2-3 0,15-9 0,0 1 0,1 1 0,1 1 0,0 2 0,1 0 0,0 2 0,1 2 0,31-6 0,-58 13 0,1 0 0,-1 1 0,1-1 0,-1 1 0,1 0 0,-1 0 0,1 1 0,-1-1 0,0 0 0,1 1 0,-1 0 0,1 0 0,-1 0 0,0 0 0,0 1 0,0-1 0,6 5 0,-4-3 0,-1 1 0,0 0 0,0 1 0,0-1 0,0 1 0,-1-1 0,0 1 0,0 0 0,5 10 0,0 8 0,0 1 0,-2-1 0,0 1 0,1 25 0,-6-48 0,12 128 0,-11-89 0,2 0 0,1 0 0,19 64 0,-13-73-227,1-1-1,1 0 1,2-1-1,1-1 1,22 30-1,-23-37-6598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7.6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95 24575,'0'-5'0,"11"-7"0,8-1 0,6-4 0,5 1 0,1 3 0,2 4 0,-1 3 0,1 3 0,-1 2 0,-1 1 0,-5 1-8191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8.0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 1 24575,'-2'50'0,"-11"61"0,7-77 0,2 0 0,1 0 0,1 0 0,6 63 0,0-83 0,-1 0 0,2 0 0,0-1 0,0 0 0,2 0 0,-1 0 0,2 0 0,-1-1 0,16 18 0,-15-20 0,0-1 0,1 0 0,0-1 0,0 1 0,1-2 0,0 1 0,0-1 0,1-1 0,0 0 0,0-1 0,16 7 0,-23-11 0,0 0 0,1 0 0,-1 0 0,0-1 0,0 0 0,1 1 0,-1-1 0,0-1 0,1 1 0,-1-1 0,0 1 0,0-1 0,0 0 0,0-1 0,0 1 0,0-1 0,0 0 0,0 0 0,0 0 0,-1 0 0,1-1 0,-1 1 0,0-1 0,1 0 0,2-4 0,-3 3 0,0 0 0,0-1 0,-1 1 0,1-1 0,-1 0 0,0 0 0,-1 0 0,1 0 0,-1 0 0,0 0 0,0 0 0,0 0 0,-1 0 0,0 0 0,0-1 0,0 1 0,-1 0 0,1 0 0,-1 0 0,-4-10 0,3 9 7,-1 0 0,0 0-1,0 1 1,0-1 0,-1 1-1,0 0 1,0 0-1,0 0 1,0 0 0,-1 1-1,0 0 1,0 0 0,0 0-1,-1 1 1,1-1 0,-1 1-1,-6-2 1,4 1-121,1 1 0,-1 1-1,0-1 1,0 1 0,0 1 0,0-1-1,-1 1 1,1 1 0,0 0 0,0 0-1,-1 0 1,-15 4 0,3 3-6712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42.25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413 1 24575,'0'0'0,"1"0"0,-1 0 0,0 0 0,0 0 0,1 0 0,-1 0 0,0 0 0,1 0 0,-1 0 0,0 0 0,0 0 0,1 0 0,-1 1 0,0-1 0,1 0 0,-1 0 0,0 0 0,0 0 0,0 1 0,1-1 0,-1 0 0,0 0 0,0 0 0,0 1 0,1-1 0,-1 0 0,0 0 0,0 1 0,0-1 0,0 0 0,0 1 0,0-1 0,1 0 0,-1 0 0,0 1 0,0-1 0,0 0 0,0 1 0,-5 17 0,-16 22 0,16-32 0,-48 77 0,-80 100 0,24-37 0,26-24-1365,72-108-5461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8.6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221 403 24575,'12'2'0,"-1"0"0,0 2 0,0-1 0,0 1 0,-1 1 0,1 0 0,-1 0 0,12 9 0,-6-5 0,26 15 0,-1 3 0,53 43 0,-76-55 0,-1 1 0,0 1 0,-1 1 0,-1 0 0,-1 1 0,0 1 0,10 21 0,-22-38 0,1 1 0,-2 0 0,1 0 0,0 0 0,-1 0 0,0 0 0,0 1 0,0-1 0,0 0 0,-1 1 0,1-1 0,-1 0 0,0 1 0,-1-1 0,0 9 0,-1-11 0,1 1 0,-1 0 0,0 0 0,0-1 0,0 1 0,0-1 0,0 0 0,0 0 0,0 1 0,-1-1 0,1-1 0,-1 1 0,0 0 0,0-1 0,1 1 0,-1-1 0,0 0 0,0 0 0,0 0 0,0 0 0,0 0 0,-4-1 0,-17 5 0,0-2 0,0 0 0,0-2 0,0-1 0,0-1 0,-1 0 0,1-2 0,1-1 0,-35-10 0,46 10 0,0 1 0,0-2 0,0 0 0,0 0 0,1-1 0,0 0 0,0-1 0,0 0 0,1-1 0,0 0 0,1-1 0,0 0 0,0 0 0,1-1 0,0 0 0,1 0 0,0-1 0,0 0 0,-7-19 0,13 27 0,0-1 0,1 0 0,-1 0 0,1 0 0,0 0 0,0 0 0,0 0 0,0 0 0,1 0 0,-1 0 0,1 0 0,0 0 0,0 1 0,1-1 0,-1 0 0,1 1 0,0-1 0,0 1 0,0-1 0,0 1 0,0 0 0,6-5 0,6-7 0,1 0 0,0 2 0,22-16 0,-12 10 0,-9 6 0,28-20 0,-2-2 0,-2-2 0,-1-1 0,38-50 0,-73 82 0,1 0 0,-2 0 0,1 0 0,-1-1 0,0 1 0,0-1 0,-1 0 0,1 0 0,-2 0 0,1 0 0,-1 0 0,0 0 0,0-1 0,-1-7 0,-1 10 0,0-1 0,0 1 0,-1 0 0,1 0 0,-1 0 0,0 0 0,-1 0 0,1 0 0,-1 1 0,0-1 0,0 1 0,0 0 0,-1-1 0,0 1 0,1 1 0,-1-1 0,-1 1 0,1-1 0,-6-2 0,-1-1 0,1 1 0,-1 1 0,-1-1 0,1 2 0,-1 0 0,0 0 0,0 1 0,0 0 0,0 1 0,0 1 0,-1 0 0,1 0 0,0 1 0,-1 1 0,1 0 0,-21 5 0,5 1 0,0 2 0,1 1 0,1 1 0,-1 1 0,2 1 0,-26 18 0,45-27-44,2 0 0,-1-1 0,0 2 0,1-1 0,0 0 0,0 1 0,0 0 0,0 0 0,1 0 0,0 0 0,0 1 0,0-1 0,1 1 0,-1 0 0,1-1 0,1 1 0,-1 0-1,1 0 1,0 0 0,1 1 0,-1-1 0,1 0 0,0 0 0,1 0 0,0 0 0,0 0 0,0 0 0,0 0 0,1 0 0,4 10 0,9 10-6782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9.0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152 58 24575,'0'7'0,"-1"0"0,0 1 0,0-1 0,-1 0 0,1 0 0,-2 0 0,1 0 0,-1-1 0,0 1 0,-4 6 0,-46 59 0,1 0 0,49-66 0,-1 0 0,2 0 0,-1 0 0,1 0 0,0 1 0,0-1 0,0 1 0,1 0 0,0-1 0,0 12 0,1-15 0,1 0 0,-1 0 0,1 0 0,-1 1 0,1-1 0,0 0 0,0-1 0,0 1 0,0 0 0,1 0 0,-1 0 0,1-1 0,0 1 0,0-1 0,0 1 0,0-1 0,0 0 0,3 3 0,0-2 0,0 1 0,1 0 0,0-1 0,0 0 0,0 0 0,0-1 0,0 0 0,8 2 0,2 0 0,0-2 0,0 0 0,0 0 0,0-2 0,0 0 0,23-3 0,-30 2 0,0-1 0,-1 0 0,1 0 0,0-1 0,0 0 0,-1-1 0,0 1 0,0-2 0,0 1 0,0-1 0,-1 0 0,1-1 0,11-12 0,-11 8 0,0 0 0,-1-1 0,0 1 0,-1-2 0,0 1 0,-1 0 0,0-1 0,-1 0 0,4-18 0,-3 9 0,0 1 0,-1-2 0,-1 1 0,0-32 0,-3 48 0,0 0 0,-1 0 0,1 0 0,-1 0 0,0 0 0,0 0 0,0 0 0,-1 0 0,0 1 0,0-1 0,0 1 0,0-1 0,-1 1 0,0 0 0,1 0 0,-2 0 0,1 0 0,0 0 0,-1 1 0,0 0 0,1 0 0,-1 0 0,-1 0 0,-7-4 0,6 4 0,-1 0 0,1 1 0,-1 0 0,0 0 0,0 0 0,0 1 0,0 0 0,-1 0 0,1 1 0,0 0 0,0 0 0,-10 2 0,15-2 0,0 1 0,0-1 0,0 1 0,0 0 0,1 0 0,-1 0 0,0 0 0,1 0 0,-1 0 0,0 0 0,1 0 0,-1 1 0,1-1 0,0 1 0,-1-1 0,1 1 0,0-1 0,0 1 0,-1 2 0,1-1 0,0 0 0,0 1 0,1-1 0,-1 1 0,1-1 0,0 1 0,0-1 0,0 1 0,0-1 0,1 1 0,-1-1 0,1 1 0,0-1 0,1 5 0,2 1 0,0 1 0,0-1 0,0 0 0,1-1 0,0 1 0,1-1 0,0 0 0,0 0 0,1 0 0,9 7 0,9 6 0,50 33 0,7 4 0,-36-20 0,73 65 0,-105-89 0,0 0 0,-1 1 0,-1 1 0,-1 0 0,17 31 0,-23-36 0,0-1 0,-1 1 0,-1 1 0,0-1 0,-1 0 0,0 1 0,0 0 0,-1-1 0,-1 1 0,0 0 0,0-1 0,-4 17 0,2-19 0,0 0 0,0 0 0,-1-1 0,0 0 0,-1 1 0,0-1 0,0-1 0,-1 1 0,0 0 0,0-1 0,-1 0 0,0 0 0,0-1 0,0 0 0,-1 0 0,-12 8 0,-7 1-114,0-1 1,-1-2-1,0-1 0,-1-1 0,0-1 1,-1-1-1,0-2 0,0-1 0,0-1 1,-1-1-1,-34-2 0,35-2-6712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36.9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168 125 24575,'0'2'0,"0"1"0,0-1 0,0 0 0,-1 0 0,1 1 0,-1-1 0,0 0 0,0 0 0,0 0 0,0 0 0,0 0 0,0 0 0,0 0 0,-1 0 0,1 0 0,-1-1 0,1 1 0,-1-1 0,0 1 0,0-1 0,1 1 0,-1-1 0,0 0 0,0 0 0,0 0 0,0 0 0,-1 0 0,1-1 0,0 1 0,0 0 0,0-1 0,-1 0 0,1 1 0,0-1 0,0 0 0,-5-1 0,2 1 0,0 0 0,0 0 0,-1-1 0,1 1 0,0-1 0,0-1 0,0 1 0,0-1 0,0 0 0,0 0 0,0 0 0,1-1 0,-1 1 0,1-1 0,-7-6 0,9 8 0,0-1 0,0 0 0,0 0 0,1 0 0,-1 0 0,0 0 0,1 0 0,-1-1 0,1 1 0,0-1 0,0 1 0,0-1 0,0 1 0,0-1 0,1 1 0,-1-1 0,1 0 0,-1 0 0,1 1 0,0-1 0,0 0 0,0 1 0,1-1 0,-1 0 0,1 1 0,-1-1 0,1 0 0,0 1 0,0-1 0,2-4 0,1 2 0,0 1 0,0-1 0,1 1 0,-1 0 0,1 0 0,0 0 0,0 1 0,0 0 0,1 0 0,-1 0 0,1 1 0,0 0 0,6-2 0,-4 0 0,0 2 0,1-1 0,-1 1 0,1 1 0,-1-1 0,1 1 0,-1 1 0,1 0 0,0 0 0,-1 0 0,1 1 0,0 1 0,-1-1 0,1 1 0,-1 1 0,0 0 0,0 0 0,0 0 0,0 1 0,0 0 0,-1 1 0,0 0 0,0 0 0,0 0 0,-1 1 0,1 0 0,-1 0 0,-1 1 0,1 0 0,-1 0 0,0 0 0,5 11 0,-2-2 0,0 1 0,-1 0 0,-1 0 0,0 1 0,4 28 0,-8-39 0,-1 0 0,-1 0 0,1 0 0,-1 0 0,-1 0 0,1 0 0,-1 0 0,0 0 0,-1 0 0,1 0 0,-2 0 0,1 0 0,-1-1 0,0 1 0,0-1 0,0 0 0,-6 8 0,1-5 0,-1 0 0,1 0 0,-2-1 0,1 0 0,-1-1 0,0 0 0,-1-1 0,1 0 0,-1 0 0,-1-1 0,1 0 0,-14 3 0,43-10 0,-1 1 0,1 2 0,0-1 0,28 6 0,-39-5 0,0 0 0,1 0 0,-1 1 0,0-1 0,0 2 0,0-1 0,-1 1 0,1 0 0,0 1 0,-1-1 0,0 1 0,0 0 0,0 1 0,10 9 0,-11-7 0,0 0 0,-1 0 0,0 0 0,0 0 0,0 1 0,-1 0 0,0-1 0,-1 1 0,0 1 0,0-1 0,-1 0 0,2 16 0,-3-19 0,0 0 0,1-1 0,-2 1 0,1 0 0,0-1 0,-1 1 0,0-1 0,0 1 0,0-1 0,-1 1 0,1-1 0,-1 0 0,0 0 0,0 0 0,-1 0 0,1 0 0,-7 7 0,4-6 0,0-1 0,-1 0 0,0 0 0,0 0 0,0-1 0,0 0 0,0 0 0,0 0 0,-1-1 0,0 0 0,-10 2 0,-15 2 0,-1-3 0,1 0 0,-1-2 0,1-1 0,-40-6 0,47 0-1365,6-1-5461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37.5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0 201 24575,'4'0'0,"1"-1"0,-1 0 0,0 0 0,0 0 0,-1-1 0,1 1 0,0-1 0,0 0 0,-1 0 0,1 0 0,-1-1 0,0 1 0,1-1 0,-1 0 0,0 0 0,3-5 0,47-64 0,-32 41 0,-15 23 0,-2 2 0,0 0 0,1 0 0,0 0 0,0 1 0,1-1 0,-1 1 0,7-4 0,-11 8 0,0 1 0,0 0 0,-1-1 0,1 1 0,0 0 0,0-1 0,0 1 0,0 0 0,0 0 0,0 0 0,0 0 0,-1 0 0,1 0 0,0 0 0,0 0 0,0 0 0,0 0 0,0 1 0,0-1 0,0 0 0,0 0 0,-1 1 0,1-1 0,1 1 0,0 1 0,0 0 0,0 1 0,0-1 0,0 0 0,-1 1 0,1-1 0,-1 1 0,1-1 0,-1 1 0,0-1 0,2 7 0,40 168 0,-14-47 0,27 127 0,-55-253 0,0 0 0,-1 0 0,0 0 0,0 0 0,0 0 0,0 0 0,-1-1 0,1 1 0,-1 0 0,0 0 0,0 0 0,0 0 0,-1-1 0,0 1 0,1-1 0,-1 1 0,0-1 0,-1 0 0,1 1 0,0-1 0,-1 0 0,0-1 0,0 1 0,0 0 0,-6 3 0,2-2 0,-1 0 0,0 0 0,0-1 0,-1 0 0,1 0 0,-1-1 0,0 0 0,1-1 0,-1 0 0,-11 0 0,20-1 0,0 0 0,0 0 0,0 0 0,0 0 0,0-1 0,0 1 0,0 0 0,0 0 0,0 0 0,0 0 0,0 0 0,0-1 0,0 1 0,0 0 0,0 0 0,0 0 0,0 0 0,0 0 0,0-1 0,0 1 0,0 0 0,0 0 0,0 0 0,0 0 0,0 0 0,0 0 0,0-1 0,0 1 0,-1 0 0,1 0 0,0 0 0,0 0 0,0 0 0,0 0 0,0 0 0,0 0 0,0 0 0,-1 0 0,1 0 0,0-1 0,0 1 0,0 0 0,0 0 0,-1 0 0,27-12 0,38-10 0,-52 18 0,32-10 0,1 2 0,1 2 0,83-8 0,-61 4 0,-59 11 0,-1 1 0,1 0 0,0 0 0,-1 0 0,1 1 0,0 1 0,0-1 0,0 1 0,0 1 0,14 2 0,-6 7-1365,-5 3-5461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58.6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 23 24575,'0'0'0,"-1"0"0,1 0 0,0 1 0,-1-1 0,1 0 0,0 0 0,-1 0 0,1 0 0,0 0 0,0 0 0,-1 0 0,1 0 0,0 0 0,-1 0 0,1 0 0,0 0 0,-1 0 0,1 0 0,0 0 0,-1 0 0,1 0 0,0-1 0,-1 1 0,1 0 0,0 0 0,0 0 0,-1 0 0,1-1 0,0 1 0,0 0 0,-1 0 0,1 0 0,0-1 0,0 1 0,0 0 0,-1-1 0,1 1 0,0 0 0,0 0 0,0-1 0,0 1 0,0 0 0,0-1 0,0 1 0,0 0 0,0-1 0,0 1 0,0 0 0,0-1 0,0 1 0,0 0 0,0-1 0,0 1 0,0 0 0,0 0 0,0-1 0,0 1 0,0 0 0,0-1 0,0 1 0,1-1 0,0 0 0,0 0 0,-1 0 0,1 0 0,0 1 0,0-1 0,0 0 0,0 0 0,0 0 0,0 1 0,1-1 0,-1 1 0,0-1 0,0 1 0,0-1 0,3 0 0,-2 1 0,1 0 0,0 1 0,-1-1 0,1 0 0,0 1 0,-1 0 0,1-1 0,0 1 0,-1 0 0,1 0 0,-1 1 0,0-1 0,1 0 0,-1 1 0,0-1 0,0 1 0,0 0 0,0 0 0,0 0 0,0 0 0,-1 0 0,1 0 0,0 0 0,-1 1 0,2 2 0,4 10 0,0-1 0,-1 1 0,5 18 0,-6-18 0,26 84 0,-4 2 0,21 170 0,-46-255-104,5 75 341,-7-86-337,0 1 0,0-1 1,-1 0-1,0 0 0,0 0 0,0 0 0,-1 0 0,1 0 0,-1 0 0,-1 0 0,1 0 1,-1-1-1,1 1 0,-5 4 0,-14 10-6726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33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256 1 24575,'0'7'0,"-1"1"0,0-1 0,0 0 0,-1 1 0,0-1 0,0 0 0,0 0 0,-1 0 0,-1 0 0,-3 6 0,-48 64 0,41-60 0,0 1 0,-16 29 0,-19 30 0,39-64 0,0 1 0,1 0 0,0 1 0,1 0 0,1 1 0,-8 23 0,14-38 0,1 1 0,0-1 0,0 1 0,0-1 0,0 0 0,0 1 0,1-1 0,-1 1 0,0-1 0,1 1 0,-1-1 0,1 0 0,-1 1 0,1-1 0,0 0 0,-1 0 0,1 1 0,0-1 0,0 0 0,0 0 0,0 0 0,0 0 0,0 0 0,0 0 0,0 0 0,0 0 0,1-1 0,-1 1 0,0 0 0,0-1 0,1 1 0,-1-1 0,1 1 0,-1-1 0,0 0 0,3 1 0,56 6 0,-57-7 0,159-3-1365,-135 2-5461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33.8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24575,'0'5'0,"10"13"0,4 8 0,-1 4 0,2 3 0,0 2 0,-4-2 0,2-5 0,-1-2 0,2-1 0,-1 1 0,3 1 0,-2 1 0,-3 1 0,1-4 0,0-7-8191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34.1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0 122 24575,'1'-5'0,"0"0"0,1 0 0,-1 0 0,1 0 0,0 1 0,0-1 0,1 0 0,-1 1 0,1 0 0,0 0 0,0 0 0,1 0 0,-1 0 0,1 1 0,0-1 0,0 1 0,0 0 0,0 0 0,0 1 0,10-5 0,-6 2 0,1 0 0,1 1 0,-1 0 0,0 1 0,1 0 0,0 0 0,0 1 0,0 0 0,18 0 0,-24 2 0,0 0 0,-1 1 0,1-1 0,0 1 0,0 0 0,-1 0 0,1 1 0,-1-1 0,1 1 0,-1-1 0,0 1 0,0 0 0,1 0 0,-1 1 0,-1-1 0,1 1 0,0-1 0,4 7 0,-3-3 0,-1 0 0,0 0 0,0 0 0,0 1 0,0-1 0,-1 1 0,0 0 0,-1 0 0,2 10 0,-1 5 0,-2-1 0,0 0 0,-1 1 0,-1-1 0,-9 36 0,-5 2 0,-7 37 0,22-93-4,0 0 0,1 0 0,0 1 0,0-1 0,0 0 0,0 0 0,0 0 0,1 1 0,0-1 0,-1 0 0,1 0 0,0 0 0,0 0 0,1 0 0,-1 0 0,1 0 0,-1 0 0,1-1 0,4 5 0,-3-4 19,1 0 1,0 0-1,0 0 0,0-1 1,0 1-1,0-1 1,0 0-1,1-1 0,-1 1 1,1-1-1,-1 0 1,7 1-1,2 0-180,1-1 0,-1-1 0,0 0 0,1-1 0,-1 0 0,0-1 0,1 0 0,21-8 0,-14 2-6661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34.5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259 0 24575,'1'1'0,"0"-1"0,0 1 0,1-1 0,-1 0 0,0 1 0,0 0 0,0-1 0,0 1 0,0 0 0,0-1 0,0 1 0,0 0 0,0 0 0,0 0 0,0 0 0,0 0 0,0 0 0,-1 0 0,1 0 0,-1 1 0,1-1 0,0 0 0,-1 0 0,0 0 0,1 1 0,-1-1 0,0 0 0,0 0 0,1 1 0,-1-1 0,0 0 0,0 1 0,-1-1 0,1 3 0,-5 47 0,5-50 0,-6 19 0,0 0 0,-2-1 0,0 0 0,-1-1 0,-1 0 0,-1 0 0,0-1 0,-14 16 0,4-3 0,-21 38 0,15-11 32,-22 72-1,17-38-1459,20-63-5398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03.8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394 237 24575,'-7'0'0,"0"-1"0,0 1 0,0-2 0,0 1 0,1-1 0,-1 0 0,0 0 0,1-1 0,-1 0 0,-9-6 0,-2-3 0,-35-30 0,40 30 0,-1 0 0,0 2 0,-29-18 0,9 11 0,1-1 0,-55-43 0,208 137 0,-56-32 0,4 0 0,-2 3 0,-2 2 0,68 70 0,189 194 0,-319-312-50,-1 0-1,1 0 1,-1 0-1,1 0 0,-1 0 1,1 1-1,-1-1 1,0 0-1,0 1 1,0-1-1,0 1 0,0 0 1,0-1-1,0 1 1,-1 0-1,1-1 1,-1 1-1,1 0 0,-1 0 1,1-1-1,-1 1 1,0 0-1,0 0 1,0 0-1,0-1 1,-1 5-1,-5 5-6775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42.6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174 1 24575,'0'5'0,"-10"7"0,-4 12 0,-4 2 0,0 1 0,4 2 0,-1 1 0,2 0 0,-2 1 0,1 0 0,4 0 0,3 0 0,2 0 0,3 0 0,-4-1 0,0 1 0,-1-6-8191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06.3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126 314 24575,'10'1'0,"1"2"0,-1 0 0,1 0 0,-1 1 0,0 0 0,0 0 0,-1 1 0,1 1 0,-1 0 0,0 0 0,10 10 0,-5-6 0,160 124 0,-144-107 0,-2 1 0,-1 1 0,36 50 0,-55-69 0,-1 1 0,0 1 0,0-1 0,-1 1 0,-1 1 0,5 13 0,-9-24 0,-1 1 0,1-1 0,-1 1 0,0-1 0,1 1 0,-1 0 0,-1-1 0,1 1 0,0-1 0,0 1 0,-1 0 0,0-1 0,1 1 0,-1-1 0,0 0 0,0 1 0,0-1 0,-1 0 0,1 1 0,-1-1 0,1 0 0,-1 0 0,1 0 0,-1 0 0,0-1 0,0 1 0,0 0 0,0-1 0,0 1 0,-1-1 0,1 0 0,0 0 0,-1 0 0,1 0 0,-1 0 0,1 0 0,-1-1 0,-3 1 0,-17 5 0,0-2 0,0 0 0,0-2 0,0 0 0,0-2 0,-28-3 0,34 2 0,1-1 0,-1-1 0,1-1 0,0 0 0,0-1 0,0-1 0,0 0 0,1-1 0,-21-13 0,28 14 0,0 0 0,1 0 0,0-1 0,1 0 0,-1 0 0,1 0 0,1-1 0,-1 0 0,1 0 0,1 0 0,-1-1 0,2 1 0,-1-1 0,1 0 0,0-1 0,1 1 0,-2-16 0,3 17 0,1 0 0,0 0 0,0 0 0,1 0 0,0 1 0,0-1 0,1 0 0,0 0 0,0 1 0,1-1 0,0 1 0,1 0 0,-1 0 0,1 0 0,1 0 0,-1 1 0,1 0 0,0-1 0,0 2 0,1-1 0,9-7 0,10-4 0,1 0 0,32-14 0,-35 19 0,0-1 0,0 0 0,30-26 0,-47 34 0,0-1 0,1-1 0,-2 1 0,1-1 0,-1 0 0,0-1 0,-1 1 0,0-1 0,0 0 0,0 0 0,-1 0 0,0 0 0,-1-1 0,3-13 0,-4 15 0,0 0 0,-1 0 0,1 0 0,-1 1 0,-1-1 0,1 0 0,-1 0 0,-1 1 0,1-1 0,-1 0 0,0 1 0,0-1 0,-1 1 0,0 0 0,0 0 0,-1 0 0,-5-7 0,3 5 0,-1 1 0,-1 0 0,1 1 0,-1-1 0,0 1 0,-1 1 0,0-1 0,1 2 0,-2-1 0,-16-5 0,5 3 0,-1 2 0,-1 0 0,1 1 0,-1 1 0,1 1 0,-1 1 0,0 1 0,0 2 0,-42 6 0,61-7 0,-1 0 0,1 0 0,-1 0 0,1 0 0,0 0 0,0 1 0,0 0 0,0 0 0,0 0 0,0 1 0,0-1 0,0 1 0,1 0 0,0 0 0,-1 0 0,1 0 0,0 1 0,1-1 0,-1 1 0,1 0 0,-1-1 0,1 1 0,0 0 0,0 1 0,1-1 0,-1 0 0,1 0 0,0 1 0,0-1 0,1 1 0,-1-1 0,1 1 0,0-1 0,0 1 0,1-1 0,-1 1 0,1-1 0,0 0 0,0 1 0,0-1 0,4 8 0,-1-2-124,0 0 0,1 0 0,0-1 0,1 0 0,0 0 0,1 0-1,-1-1 1,1 0 0,1 0 0,10 8 0,-2-4-6702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36.1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522 0 24575,'-15'12'0,"0"0"0,0-1 0,-1-1 0,0-1 0,-1 0 0,-34 12 0,31-13 0,0 1 0,1 0 0,0 2 0,1 0 0,-21 16 0,20-11 0,1 1 0,0 0 0,2 1 0,0 1 0,1 1 0,1 0 0,0 1 0,2 1 0,0 0 0,2 0 0,1 1 0,0 0 0,2 1 0,0 0 0,-5 44 0,-4 31 0,10-74 0,1 1 0,2 0 0,0 0 0,2 0 0,3 40 0,0-56 0,1 0 0,1 0 0,-1-1 0,1 1 0,1-1 0,0 0 0,0 0 0,1-1 0,0 1 0,1-1 0,-1 0 0,1-1 0,10 8 0,1 1 0,1-1 0,0-1 0,1-1 0,35 17 0,9-8-1365,-37-17-5461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36.4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24575,'0'5'0,"0"7"0,0 6 0,0 6 0,0 4 0,0 2 0,5 2 0,2-6-8191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36.7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83 24575,'0'-5'0,"5"-7"0,2-6 0,0-7 0,-2 3-8191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37.1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0 207 24575,'0'-13'0,"0"0"0,1 1 0,0-1 0,1 1 0,5-18 0,-5 25 0,0 0 0,0 0 0,0 1 0,1-1 0,0 1 0,0-1 0,0 1 0,0 0 0,1 0 0,0 1 0,-1-1 0,2 1 0,-1-1 0,0 1 0,9-4 0,-1 0 0,1 0 0,0 1 0,0 1 0,0 0 0,0 1 0,1 0 0,16-2 0,-26 6 0,0-1 0,0 1 0,0 0 0,0 1 0,0-1 0,0 1 0,0-1 0,0 1 0,0 1 0,-1-1 0,1 0 0,0 1 0,0 0 0,-1 0 0,1 0 0,-1 0 0,0 0 0,0 1 0,0 0 0,0-1 0,0 1 0,0 0 0,-1 0 0,1 1 0,-1-1 0,0 1 0,0-1 0,0 1 0,2 5 0,0 4 0,0 1 0,-1 0 0,0 0 0,-1 0 0,-1 0 0,0 26 0,0 6 0,-1-46 0,0 1 0,0 0 0,0 0 0,0 0 0,0-1 0,0 1 0,0 0 0,0 0 0,0 0 0,0 0 0,1-1 0,-1 1 0,0 0 0,0 0 0,1 0 0,-1-1 0,1 1 0,-1 0 0,1-1 0,-1 1 0,1 0 0,-1-1 0,1 1 0,-1-1 0,1 1 0,0 0 0,-1-1 0,1 0 0,0 1 0,0-1 0,-1 1 0,1-1 0,0 0 0,0 1 0,-1-1 0,1 0 0,0 0 0,0 0 0,0 0 0,0 0 0,-1 0 0,1 0 0,0 0 0,0 0 0,0 0 0,0 0 0,-1 0 0,1-1 0,0 1 0,0 0 0,-1-1 0,3 0 0,43-31 0,-32 21 0,-10 8-63,2-1 95,-1 0 0,1 0 0,1 1-1,-1 0 1,12-4 0,-17 6-69,0 1 0,0 0-1,1-1 1,-1 1 0,0 0-1,0 0 1,1 0 0,-1 0-1,0 0 1,0 1 0,1-1-1,-1 0 1,0 0 0,0 1-1,1-1 1,-1 1 0,0-1-1,0 1 1,0-1 0,0 1-1,0 0 1,0 0 0,0 0-1,0-1 1,0 1 0,0 0-1,0 0 1,-1 0 0,1 0-1,0 0 1,-1 0 0,1 1-1,0-1 1,-1 0 0,0 0-1,1 0 1,-1 1 0,0-1-1,1 2 1,3 16-6789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37.4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1 158 24575,'56'-1'0,"-29"-1"0,-1 2 0,0 1 0,45 7 0,-69-7 0,0-1 0,1 1 0,-1-1 0,0 1 0,0-1 0,0 0 0,1 0 0,-1 0 0,0 0 0,0 0 0,0 0 0,1-1 0,-1 1 0,0-1 0,0 1 0,0-1 0,0 0 0,0 0 0,0 0 0,0 0 0,0 0 0,0 0 0,1-2 0,-2 1 0,0 0 0,-1 1 0,1-1 0,-1 0 0,0 0 0,1 0 0,-1 0 0,0 0 0,0 1 0,0-1 0,0 0 0,0 0 0,-1 0 0,1 0 0,0 1 0,-1-1 0,0 0 0,1 0 0,-1 1 0,0-1 0,0 0 0,0 1 0,0-1 0,0 1 0,0-1 0,0 1 0,-1-1 0,-1 0 0,-3-7 0,1 4 0,1 0 0,0 0 0,0-1 0,0 0 0,1 0 0,-3-6 0,6 11 0,0 0 0,-1-1 0,1 1 0,0 0 0,0 0 0,0-1 0,0 1 0,0 0 0,0 0 0,0-1 0,0 1 0,0 0 0,1 0 0,-1-1 0,1 1 0,-1 0 0,1 0 0,-1 0 0,1 0 0,-1 0 0,1 0 0,0 0 0,0 0 0,-1 0 0,1 0 0,0 0 0,0 0 0,0 0 0,0 1 0,0-1 0,0 0 0,0 1 0,1-1 0,-1 1 0,0-1 0,0 1 0,0 0 0,1-1 0,0 1 0,56-10-1365,-29 9-5461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38.2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38 183 24575,'58'2'0,"53"-2"0,-101 0 0,0-1 0,0-1 0,0 0 0,0 0 0,0-1 0,0 0 0,-1-1 0,12-5 0,-19 7 0,0 1 0,1 0 0,-1 0 0,0-1 0,0 0 0,0 1 0,0-1 0,0 0 0,-1 0 0,1 0 0,0 0 0,-1 0 0,0 0 0,1 0 0,-1-1 0,0 1 0,2-5 0,-3 5 0,0 0 0,0 0 0,0 0 0,0 0 0,-1 0 0,1 0 0,-1 0 0,1 0 0,-1 0 0,1 0 0,-1 0 0,0 0 0,0 0 0,0 0 0,0 1 0,0-1 0,-3-2 0,-2-3 0,-2 0 0,1 1 0,-1 0 0,1 0 0,-2 0 0,1 1 0,-17-7 0,14 7 0,-1 0 0,0 1 0,0 0 0,0 1 0,-1 0 0,0 1 0,1 1 0,-1 0 0,-19 1 0,27 0 0,1 1 0,-1-1 0,0 1 0,1 1 0,0-1 0,-1 1 0,1-1 0,0 1 0,0 0 0,0 1 0,0-1 0,0 1 0,0 0 0,1 0 0,0 0 0,-1 0 0,1 0 0,0 1 0,0 0 0,1-1 0,-1 1 0,1 0 0,0 0 0,0 0 0,0 1 0,0-1 0,1 0 0,0 1 0,-1 5 0,-1 4 11,1 0 0,0 1 0,1-1 0,1 0 0,0 1 0,1-1-1,0 1 1,1-1 0,1 0 0,7 22 0,-8-28-82,1-1 1,1 0-1,-1 0 0,1 0 0,0 0 1,0-1-1,1 1 0,0-1 1,0-1-1,1 1 0,-1-1 0,1 1 1,1-2-1,-1 1 0,0-1 1,1 0-1,0 0 0,0-1 0,0 1 1,13 2-1,11 2-6755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38.6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31 24575,'7'-1'0,"0"0"0,-1 0 0,1-1 0,-1 0 0,11-4 0,21-6 0,-25 10 0,-1 0 0,1 1 0,-1 0 0,1 1 0,0 1 0,21 3 0,-32-4 0,1 1 0,-1 0 0,1 0 0,-1 0 0,0 0 0,1 0 0,-1 0 0,0 1 0,0-1 0,0 1 0,0-1 0,0 1 0,0 0 0,-1 0 0,1 0 0,1 2 0,-1-1 0,-1 0 0,0 0 0,0 0 0,0 0 0,-1 0 0,1 0 0,-1 0 0,0 0 0,0 0 0,0 0 0,0 1 0,0-1 0,-1 0 0,1 0 0,-1 0 0,-2 5 0,-2 7 0,-1-1 0,-1 1 0,-1-1 0,0 0 0,-1-1 0,-17 21 0,17-22 0,-1 0 0,2 0 0,-1 1 0,2 0 0,0 0 0,0 1 0,-8 28 0,13-34-57,1 0 0,1 1 1,-1-1-1,1 0 0,1 1 0,-1-1 0,1 0 0,1 0 0,0 0 0,0 1 0,0-2 1,1 1-1,0 0 0,1 0 0,0-1 0,0 0 0,0 0 0,1 0 0,0 0 1,1-1-1,-1 0 0,1 0 0,13 10 0,-1-2-6769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38.9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0 288 24575,'0'5'0,"0"7"0,0 7 0,6 0 0,1-3-8191</inkml:trace>
  <inkml:trace contextRef="#ctx0" brushRef="#br0" timeOffset="1">123 13 24575,'5'0'0,"2"-5"0,0-2-8191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40.1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2 250 24575,'-1'-28'0,"0"7"0,1 1 0,1 0 0,1 0 0,0 0 0,8-26 0,-9 42 0,0-1 0,1 1 0,-1 0 0,1 1 0,0-1 0,1 0 0,-1 0 0,1 1 0,-1 0 0,1-1 0,0 1 0,0 0 0,1 0 0,-1 1 0,1-1 0,-1 1 0,1-1 0,0 1 0,0 0 0,0 1 0,0-1 0,0 1 0,0-1 0,0 1 0,0 0 0,1 1 0,-1-1 0,0 1 0,1 0 0,6 1 0,-3-1 0,1 2 0,0-1 0,-1 1 0,1 0 0,-1 1 0,0 0 0,0 0 0,0 1 0,0 0 0,0 1 0,-1-1 0,0 2 0,0-1 0,0 1 0,-1 0 0,1 0 0,-2 0 0,1 1 0,-1 0 0,0 0 0,0 1 0,-1-1 0,0 1 0,0 0 0,-1 0 0,0 0 0,0 1 0,-1-1 0,0 1 0,0-1 0,-1 1 0,-1 0 0,1 0 0,-2 9 0,1-16 0,0 0 0,0 1 0,-1-1 0,1 0 0,-1 1 0,1-1 0,-1 0 0,0 0 0,0 0 0,0 0 0,0 0 0,0 0 0,-1 0 0,1 0 0,0 0 0,-1 0 0,0-1 0,1 1 0,-1-1 0,0 1 0,0-1 0,-3 2 0,5-3 0,-1-1 0,1 0 0,0 0 0,0 0 0,0 0 0,0 0 0,0 0 0,0 0 0,0 0 0,0 0 0,0 0 0,0 0 0,0 0 0,1 1 0,-1-1 0,0 0 0,1 0 0,-1 0 0,1 0 0,-1 0 0,1 1 0,-1-1 0,1 0 0,-1 0 0,2 0 0,15-27 0,-6 14 0,1 1 0,0 0 0,1 1 0,15-12 0,-24 21 0,0 0 0,0 0 0,0 0 0,0 1 0,1-1 0,-1 1 0,1 0 0,0 0 0,-1 1 0,1 0 0,0-1 0,0 1 0,0 1 0,0-1 0,0 1 0,0 0 0,0 0 0,0 0 0,6 2 0,-8 0 0,1 0 0,-1 0 0,0 0 0,0 0 0,0 1 0,0-1 0,0 1 0,-1 0 0,1-1 0,-1 1 0,0 1 0,0-1 0,0 0 0,0 0 0,2 5 0,-2-3 0,0-1 0,1 1 0,0-1 0,0 0 0,0 0 0,1 0 0,3 3 0,-5-5 0,-1-1 0,1 0 0,0-1 0,0 1 0,0 0 0,0 0 0,0-1 0,0 1 0,0-1 0,0 0 0,0 1 0,0-1 0,0 0 0,0 0 0,0 0 0,0 0 0,0-1 0,0 1 0,0-1 0,0 1 0,0-1 0,2-1 0,51-26 0,-47 22 0,1 1 0,0 0 0,1 1 0,-1-1 0,1 2 0,12-4 0,-18 6 0,-1 1 0,0 0 0,0 0 0,1 0 0,-1 0 0,0 1 0,1-1 0,-1 1 0,0 0 0,0 0 0,0 0 0,0 0 0,0 1 0,0-1 0,0 1 0,0 0 0,-1 0 0,1 0 0,-1 0 0,1 0 0,-1 0 0,0 1 0,1-1 0,1 5 0,0-2-170,-1 0-1,0 0 0,0 0 1,-1 1-1,0-1 0,0 1 1,2 6-1,1 13-6655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43.0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82 1 24575,'0'10'0,"0"10"0,0 5 0,-5 10 0,-2 3 0,0 1 0,2-1 0,1-2 0,-4-1 0,0-3 0,1 0 0,2-1 0,1-1 0,2 1 0,-4-6 0,-1-2 0,0-4-8191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40.4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2 138 24575,'67'1'0,"78"-2"0,-142 1 0,-1-1 0,1 1 0,0 0 0,-1-1 0,1 1 0,0-1 0,-1 0 0,1 0 0,-1 0 0,1 0 0,-1 0 0,0 0 0,1-1 0,-1 1 0,0-1 0,0 0 0,0 1 0,0-1 0,0 0 0,-1 0 0,1 0 0,-1-1 0,1 1 0,-1 0 0,0-1 0,1 1 0,-1-1 0,0 1 0,-1-1 0,1 1 0,0-1 0,-1 1 0,0-1 0,1 0 0,-1 1 0,0-1 0,0 0 0,-1 1 0,1-1 0,0 0 0,-1 1 0,0-1 0,1 1 0,-1-1 0,0 1 0,0-1 0,-1 1 0,1-1 0,0 1 0,-1 0 0,0 0 0,1 0 0,-1 0 0,0 0 0,0 0 0,0 0 0,0 1 0,0-1 0,-1 1 0,1-1 0,-3 0 0,-1-1 0,0 0 0,0 0 0,0 1 0,0 0 0,0 0 0,0 1 0,-1-1 0,1 1 0,-1 1 0,1-1 0,-1 1 0,1 0 0,-1 1 0,1 0 0,0 0 0,-1 0 0,1 0 0,0 1 0,0 0 0,-1 1 0,-7 4 0,7-3 0,0 0 0,0 1 0,1-1 0,0 1 0,0 1 0,0-1 0,1 1 0,0 0 0,0 0 0,0 1 0,1-1 0,0 1 0,0 0 0,1 0 0,0 1 0,0-1 0,-3 15 0,5-17 5,1-1-1,-1 1 0,1 0 0,0 0 1,1 0-1,-1 0 0,1 0 0,0 0 1,0 0-1,1-1 0,-1 1 1,1 0-1,0-1 0,0 0 0,1 1 1,-1-1-1,1 0 0,0 0 1,0 0-1,0 0 0,1-1 0,-1 1 1,1-1-1,0 0 0,0 0 0,0-1 1,7 5-1,-4-3-97,0 0 0,0-1 1,1 0-1,-1 0 0,1 0 0,0-1 0,0 0 0,0-1 1,0 1-1,0-2 0,1 1 0,-1-1 0,0 0 1,0-1-1,16-3 0,9-8-6733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40.9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90 24575,'0'0'0,"0"0"0,-1 0 0,1 0 0,0 0 0,0 0 0,-1 0 0,1 0 0,0 0 0,-1 0 0,1 0 0,0 0 0,-1 0 0,1 0 0,0-1 0,-1 1 0,1 0 0,0 0 0,0 0 0,-1 0 0,1-1 0,0 1 0,0 0 0,-1 0 0,1 0 0,0-1 0,0 1 0,-1 0 0,1-1 0,0 1 0,0 0 0,0 0 0,0-1 0,0 1 0,-1 0 0,1-1 0,0 1 0,5-15 0,15-12 0,-16 23 0,0 0 0,0 1 0,0-1 0,1 1 0,-1 0 0,1 0 0,-1 1 0,1-1 0,0 1 0,0 0 0,1 0 0,-1 0 0,0 1 0,0 0 0,1 0 0,-1 0 0,1 1 0,-1 0 0,1 0 0,-1 0 0,0 1 0,1 0 0,-1 0 0,1 0 0,-1 0 0,0 1 0,0 0 0,0 0 0,0 1 0,0-1 0,0 1 0,-1 0 0,1 0 0,-1 1 0,0-1 0,0 1 0,0 0 0,4 6 0,2 1 0,147 188 0,-155-195-97,1 0-1,0 1 1,0-1-1,0 0 1,1 0-1,-1-1 1,1 1-1,0-1 1,0 0-1,0 0 1,0 0-1,0 0 0,10 3 1,7-2-6729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41.2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249 0 24575,'-2'35'0,"-1"-1"0,-2 0 0,-2-1 0,-1 1 0,-12 32 0,12-40 0,-24 87 0,3-8 0,-60 142 0,80-229-195,2 1 0,0 0 0,1 0 0,1 0 0,1 1 0,-3 31 0,6-26-6631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41.6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24575,'0'5'0,"5"2"0,13 0 0,7-2 0,1-7 0,0-2 0,1-1 0,2 0 0,0 1 0,-4 2-8191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41.9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0 111 24575,'0'5'0,"0"-1"0,0 1 0,1 0 0,0-1 0,0 1 0,0-1 0,0 1 0,1-1 0,-1 1 0,1-1 0,0 0 0,0 0 0,1 0 0,0 0 0,-1 0 0,1-1 0,6 6 0,-3-4 0,0 0 0,0-1 0,1 0 0,-1 0 0,1-1 0,0 0 0,0 0 0,1-1 0,14 4 0,3-2 0,2-1 0,-1-1 0,0-2 0,0 0 0,35-6 0,-58 6 0,0 0 0,0-1 0,0 1 0,0-1 0,-1 0 0,1 0 0,0 0 0,0 0 0,-1 0 0,1 0 0,0-1 0,-1 1 0,1-1 0,-1 0 0,0 0 0,0 0 0,4-3 0,-5 3 0,0 0 0,0-1 0,0 1 0,0 0 0,-1 0 0,1 0 0,-1-1 0,1 1 0,-1 0 0,0-1 0,0 1 0,0 0 0,0-1 0,0 1 0,0 0 0,-1-1 0,0-2 0,-2-3 0,0 0 0,0 0 0,-1 0 0,0 1 0,0-1 0,-1 1 0,0 0 0,0 1 0,-1-1 0,-11-9 0,3 4 24,0 1 0,-1 1 0,0 0 0,-20-8 0,31 16-83,1 0-1,-1 0 1,1 0-1,-1 1 1,0-1 0,1 1-1,-1 0 1,0 0-1,0 1 1,0-1 0,0 1-1,0 0 1,0 0-1,0 0 1,0 0 0,0 1-1,0 0 1,0 0-1,1 0 1,-1 0 0,0 0-1,0 1 1,1 0-1,-7 3 1,-5 13-6767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42.2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243 1 24575,'0'8'0,"0"1"0,1-1 0,0 1 0,1-1 0,-1 0 0,2 0 0,-1 1 0,7 13 0,0-7 0,0 0 0,1-1 0,15 17 0,-13-14 0,0 0 0,-1 0 0,-1 1 0,-1 0 0,0 0 0,-2 1 0,0 0 0,9 40 0,-8-13 0,-2 1 0,-1 83 0,-6-111 0,-1 0 0,-1 0 0,-1 0 0,0 0 0,-1-1 0,-2 1 0,0-1 0,0-1 0,-13 21 0,-2-1 0,-1-1 0,-2-1 0,-29 33 0,24-38-62,-1-1 0,-2-1-1,-46 29 1,36-25-1054,17-13-5710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43.91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264 0 24575,'1'0'0,"-1"1"0,1-1 0,-1 0 0,0 0 0,1 0 0,-1 1 0,0-1 0,1 0 0,-1 0 0,0 1 0,1-1 0,-1 0 0,0 1 0,1-1 0,-1 0 0,0 1 0,0-1 0,0 1 0,1-1 0,-1 0 0,0 1 0,0-1 0,0 1 0,0-1 0,0 1 0,0-1 0,0 0 0,0 1 0,0-1 0,0 1 0,0-1 0,0 1 0,0-1 0,0 0 0,0 1 0,0-1 0,0 1 0,0-1 0,-1 0 0,1 1 0,0-1 0,0 1 0,-1-1 0,1 0 0,0 1 0,-1-1 0,-14 32 0,7-16 0,-159 309 0,162-316 0,-56 76-1365,50-69-5461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44.7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332 80 24575,'0'-1'0,"0"0"0,-1 0 0,1 0 0,-1-1 0,1 1 0,-1 0 0,0 0 0,1 0 0,-1 0 0,0 0 0,0 0 0,1 0 0,-1 0 0,0 0 0,0 0 0,0 1 0,0-1 0,-1 0 0,1 1 0,0-1 0,0 1 0,0-1 0,0 1 0,-1-1 0,1 1 0,0 0 0,0-1 0,-1 1 0,1 0 0,0 0 0,0 0 0,-1 0 0,1 0 0,-2 1 0,-48 4 0,49-5 0,-13 3 0,-1 0 0,1 2 0,0-1 0,0 2 0,0 0 0,1 1 0,0 1 0,-13 8 0,19-10 0,0 0 0,0 1 0,0 0 0,1 0 0,0 0 0,0 1 0,1 0 0,0 1 0,1-1 0,-1 1 0,2 0 0,-1 0 0,-4 15 0,8-21 0,1-1 0,-1 0 0,1 0 0,-1 0 0,1 0 0,0 0 0,0 1 0,-1-1 0,2 0 0,-1 0 0,0 1 0,0-1 0,1 0 0,-1 0 0,1 0 0,0 0 0,0 0 0,0 0 0,0 0 0,0 0 0,0 0 0,3 3 0,-1-2 0,0 0 0,0-1 0,1 1 0,0-1 0,-1 0 0,1 0 0,0 0 0,0 0 0,0-1 0,0 0 0,6 2 0,12 0 0,1 0 0,0-1 0,37-3 0,-47 1 0,-4 0 0,-1-1 0,1 0 0,0 0 0,0 0 0,0-2 0,-1 1 0,1-1 0,-1 0 0,0-1 0,0 1 0,0-2 0,0 1 0,-1-1 0,1 0 0,-1-1 0,11-11 0,-10 8 0,-1-1 0,0 0 0,0 0 0,-1-1 0,0 0 0,-1 0 0,0 0 0,-1-1 0,0 1 0,-1-1 0,4-21 0,-1-78 0,-6 111 0,0-1 0,1 1 0,-1 0 0,0 0 0,0-1 0,1 1 0,-1 0 0,0 0 0,1-1 0,-1 1 0,0 0 0,1 0 0,-1 0 0,1 0 0,-1-1 0,0 1 0,1 0 0,-1 0 0,1 0 0,-1 0 0,0 0 0,1 0 0,-1 0 0,1 0 0,-1 0 0,0 0 0,1 1 0,-1-1 0,0 0 0,1 0 0,-1 0 0,1 0 0,-1 1 0,0-1 0,1 0 0,-1 0 0,0 1 0,0-1 0,1 0 0,-1 0 0,0 1 0,1-1 0,20 15 0,-18-13 0,18 16 0,0 0 0,0 1 0,-2 0 0,0 2 0,-2 0 0,0 2 0,15 26 0,-22-31 0,0 1 0,-1 0 0,-1 0 0,-1 1 0,-1 0 0,-1 0 0,0 1 0,-2 0 0,0-1 0,0 24 0,-4-30 0,0-1 0,0 1 0,-2-1 0,1 1 0,-2-1 0,0 0 0,0 0 0,-1 0 0,-1-1 0,0 1 0,-1-1 0,0-1 0,-1 1 0,0-2 0,-1 1 0,0-1 0,0 0 0,-1-1 0,-1 0 0,-15 11 0,2-5 0,-1 0 0,0-2 0,0-1 0,-1 0 0,-1-3 0,0 0 0,-1-1 0,-52 7 0,6-3-11,33-5-666,-65 4 0,80-10-6149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51.5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47 24575,'0'-2'0,"0"0"0,0 0 0,1 0 0,-1 0 0,1 0 0,-1 0 0,1 1 0,0-1 0,0 0 0,-1 0 0,1 1 0,1-1 0,-1 0 0,0 1 0,0-1 0,0 1 0,1 0 0,-1-1 0,1 1 0,-1 0 0,1 0 0,0 0 0,-1 0 0,1 0 0,0 0 0,0 1 0,0-1 0,-1 0 0,1 1 0,2-1 0,2 0 0,-1 0 0,0 0 0,1 1 0,-1-1 0,0 1 0,1 1 0,-1-1 0,0 1 0,9 2 0,8 6 0,-1 1 0,-1 1 0,0 1 0,-1 0 0,0 2 0,-1 0 0,28 28 0,13 9 0,-20-19 0,100 73 0,-81-64 0,85 81 0,-62-50 0,39 41 0,-109-104-227,0 1-1,-1 0 1,-1 1-1,1 0 1,7 15-1,-6-10-6598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52.5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121 0 24575,'-37'48'0,"29"-25"0,0 1 0,2 0 0,1 0 0,-4 45 0,0-4 0,-20 150 0,24-186-1365,1-3-5461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53.1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 73 24575,'1'0'0,"0"0"0,0 0 0,0 1 0,0-1 0,0 1 0,0-1 0,0 1 0,0-1 0,0 1 0,0 0 0,0 0 0,0-1 0,-1 1 0,1 0 0,0 0 0,0 0 0,-1 0 0,1 0 0,0 0 0,-1 0 0,1 0 0,-1 0 0,0 0 0,1 0 0,-1 0 0,0 0 0,0 0 0,1 1 0,-1-1 0,0 2 0,0 37 0,-3-19 0,-2 0 0,-1 0 0,0-1 0,-15 30 0,14-34 0,0-1 0,1 2 0,1-1 0,0 0 0,1 1 0,1 0 0,1 0 0,-1 19 0,3-34 0,0 1 0,0-1 0,0 1 0,1 0 0,-1-1 0,1 1 0,-1-1 0,1 1 0,0-1 0,0 1 0,0-1 0,0 1 0,1-1 0,-1 0 0,1 0 0,-1 0 0,1 0 0,0 0 0,0 0 0,0 0 0,3 2 0,-2-2 0,0-1 0,1 0 0,-1 0 0,1 0 0,-1 0 0,1 0 0,-1 0 0,1-1 0,0 0 0,-1 0 0,1 0 0,-1 0 0,8-2 0,-1 0 0,0 0 0,0-1 0,0-1 0,-1 0 0,1 0 0,-1-1 0,0 0 0,0 0 0,0-1 0,9-8 0,-3-2 0,-1-1 0,0-1 0,-1 0 0,-1-1 0,-1 0 0,0-1 0,-2 0 0,0-1 0,-1 0 0,-1 0 0,-1-1 0,-1 0 0,3-39 0,-7 54 0,-2-1 0,1 1 0,-1-1 0,0 1 0,0-1 0,-1 1 0,-5-14 0,5 17 0,1 0 0,-1 1 0,0-1 0,0 0 0,0 1 0,0 0 0,-1-1 0,1 1 0,-1 0 0,0 0 0,0 1 0,0-1 0,0 1 0,0-1 0,-1 1 0,-3-2 0,7 4 0,0-1 0,-1 1 0,1 0 0,0 0 0,0-1 0,-1 1 0,1 0 0,0 0 0,0 0 0,-1 0 0,1-1 0,0 1 0,-1 0 0,1 0 0,0 0 0,-1 0 0,1 0 0,0 0 0,-1 0 0,1 0 0,0 0 0,-1 0 0,1 0 0,0 0 0,-1 0 0,1 0 0,0 0 0,-1 1 0,1-1 0,0 0 0,-1 0 0,1 0 0,0 0 0,-1 1 0,1-1 0,0 0 0,0 0 0,-1 0 0,1 1 0,0-1 0,0 0 0,0 0 0,-1 1 0,1-1 0,0 1 0,7 18 0,18 19 0,50 52 0,-43-54 0,-2 1 0,39 63 0,-61-87 0,-1 1 0,-1 0 0,0 0 0,-1 0 0,0 1 0,-1 0 0,-1 0 0,0 0 0,-1 0 0,-1 1 0,0-1 0,-2 17 0,1-26 2,-1-1 1,0 1-1,0-1 0,-1 1 0,0-1 0,0 0 1,0 0-1,0 0 0,-1 0 0,1 0 1,-1 0-1,-1 0 0,1-1 0,-1 0 0,0 0 1,0 0-1,0 0 0,0 0 0,0-1 0,-1 0 1,0 0-1,-8 4 0,-8 2-60,-1 0 0,0-2 0,0-1 0,-30 5 0,-13 4-1068,39-8-5700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53.6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24575,'3'1'0,"0"-1"0,-1 1 0,1 0 0,-1 0 0,1 0 0,-1 0 0,1 0 0,-1 0 0,0 1 0,0-1 0,1 1 0,-1-1 0,0 1 0,0 0 0,2 3 0,29 37 0,-23-29 0,8 11 0,0 0 0,-2 0 0,-1 2 0,-1 0 0,-1 0 0,17 53 0,-11-21 0,-7-24 0,-2-1 0,-1 2 0,-1-1 0,4 48 0,2 21 134,-2-23-1633,-9-54-5327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39.71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24575,'0'6'0,"0"6"0,0 6 0,0 6 0,0 4 0,0 2 0,0 1 0,0 1 0,0 0 0,0-5-8191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54.43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94 63 24575,'-52'-8'0,"52"8"0,-1 0 0,0 0 0,0 0 0,1 0 0,-1-1 0,0 1 0,1 0 0,-1-1 0,0 1 0,1-1 0,-1 1 0,1 0 0,-1-1 0,0 1 0,1-1 0,-1 0 0,1 1 0,0-1 0,-1 1 0,1-1 0,-1 0 0,1-1 0,0 1 0,0 0 0,1 0 0,-1 0 0,1 0 0,-1 0 0,1 0 0,0 0 0,-1 1 0,1-1 0,0 0 0,0 0 0,-1 0 0,1 1 0,0-1 0,0 0 0,0 1 0,0-1 0,0 1 0,0-1 0,0 1 0,2-1 0,7-4 0,1 1 0,1 0 0,-1 0 0,0 1 0,1 1 0,-1 0 0,1 0 0,14 1 0,-21 1 0,0 0 0,-1 1 0,1-1 0,0 1 0,0 0 0,-1 0 0,1 1 0,0-1 0,-1 1 0,5 3 0,-6-4 0,-1 1 0,0 0 0,0-1 0,0 1 0,0 0 0,-1 0 0,1 0 0,0 0 0,-1 0 0,1 0 0,-1 1 0,0-1 0,0 0 0,0 1 0,0-1 0,0 1 0,-1-1 0,1 1 0,0 4 0,-1-2 0,0 0 0,-1 0 0,1 0 0,-1-1 0,0 1 0,0 0 0,-1 0 0,1 0 0,-1-1 0,0 1 0,0-1 0,-1 0 0,1 1 0,-6 5 0,-53 58 0,38-44 0,9-9 0,-9 10 0,-37 49 0,55-66 0,0 0 0,0 1 0,1-1 0,0 1 0,0 0 0,1 0 0,0 1 0,1-1 0,0 1 0,0-1 0,0 11 0,2-17 6,0 0-1,1 0 1,-1 0-1,1 0 0,-1 0 1,1 0-1,0-1 1,0 1-1,1 0 1,-1-1-1,0 1 1,1 0-1,0-1 0,-1 0 1,1 1-1,0-1 1,0 0-1,0 0 1,1 0-1,-1 0 1,5 2-1,1 1-253,0 0 1,0-1-1,0-1 1,1 1-1,15 3 1,-1-2-6579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54.8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 28 24575,'-24'-5'0,"23"5"0,1 0 0,0 0 0,0 0 0,0-1 0,0 1 0,0 0 0,0 0 0,0-1 0,0 1 0,-1 0 0,1 0 0,0-1 0,0 1 0,0 0 0,0 0 0,0-1 0,0 1 0,0 0 0,0 0 0,1-1 0,-1 1 0,0 0 0,0 0 0,0-1 0,0 1 0,0 0 0,0 0 0,0 0 0,1-1 0,-1 1 0,0 0 0,0 0 0,0 0 0,0-1 0,1 1 0,-1 0 0,0 0 0,0 0 0,0 0 0,1 0 0,-1 0 0,0-1 0,1 1 0,2-2 0,1 0 0,-1 1 0,1-1 0,-1 1 0,1-1 0,0 1 0,0 0 0,0 1 0,-1-1 0,6 0 0,-6 1 0,1 0 0,0 0 0,-1 1 0,1-1 0,-1 1 0,1 0 0,0 0 0,-1 0 0,0 0 0,1 0 0,-1 1 0,0 0 0,1 0 0,-1 0 0,0 0 0,0 0 0,-1 0 0,4 4 0,-2-2 0,-1 1 0,0-1 0,0 1 0,0 0 0,-1 0 0,0 0 0,0 1 0,0-1 0,0 0 0,1 12 0,-1-5 0,-1 1 0,-1 0 0,0 0 0,0 0 0,-1 0 0,-1 0 0,-1 0 0,1 0 0,-9 20 0,-32 48 0,35-70 0,1 0 0,0 0 0,1 1 0,0 0 0,0 1 0,2-1 0,0 1 0,0 0 0,1 0 0,0 0 0,0 18 0,3-28 0,1 0 0,-1 0 0,1 0 0,0 0 0,0-1 0,0 1 0,1 0 0,-1-1 0,0 1 0,1-1 0,0 1 0,-1-1 0,1 0 0,0 1 0,0-1 0,1 0 0,-1-1 0,0 1 0,1 0 0,-1 0 0,1-1 0,-1 0 0,1 1 0,0-1 0,0 0 0,-1 0 0,1-1 0,0 1 0,0-1 0,4 1 0,12 2 0,0-1 0,0-1 0,29-2 0,-36 1 0,53-2-1365,-37 1-5461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55.2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503 0 24575,'-1'1'0,"-1"0"0,1 0 0,0 0 0,-1 0 0,1 0 0,0 0 0,-1 0 0,1 0 0,0 0 0,0 1 0,0-1 0,0 0 0,0 1 0,1-1 0,-1 1 0,-1 2 0,-2 4 0,-219 300 0,179-247 0,2 3 0,-37 74 0,55-94 0,-31 71-1365,43-95-5461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55.8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29 118 24575,'-1'0'0,"0"-1"0,0 1 0,0 0 0,0 0 0,0 0 0,0-1 0,0 1 0,1 0 0,-1-1 0,0 1 0,0-1 0,0 1 0,0-1 0,0 0 0,1 1 0,-1-1 0,0 0 0,1 1 0,-1-1 0,0 0 0,1 0 0,-1 0 0,1 0 0,-1 1 0,1-1 0,0 0 0,-1 0 0,1 0 0,0 0 0,-1 0 0,1 0 0,0 0 0,0 0 0,0 0 0,0 0 0,0 0 0,0 0 0,0 0 0,1 0 0,-1 0 0,0 0 0,1-2 0,0-2 0,0 1 0,0-1 0,1 0 0,-1 1 0,1-1 0,0 1 0,4-7 0,-3 8 0,-1-1 0,1 1 0,1 0 0,-1 0 0,0 0 0,1 0 0,-1 1 0,1 0 0,0-1 0,0 1 0,0 0 0,0 1 0,0-1 0,1 1 0,-1 0 0,0 0 0,1 0 0,-1 0 0,9 1 0,-10 0 0,0 0 0,0 1 0,0-1 0,1 1 0,-1 0 0,0-1 0,0 1 0,0 1 0,-1-1 0,1 0 0,0 1 0,0 0 0,-1-1 0,1 1 0,-1 0 0,1 0 0,-1 1 0,0-1 0,0 0 0,0 1 0,0-1 0,0 1 0,-1 0 0,1-1 0,-1 1 0,0 0 0,0 0 0,2 5 0,-1-1 0,-1 0 0,1 1 0,-1-1 0,-1 0 0,1 1 0,-1-1 0,-1 1 0,1-1 0,-1 1 0,0-1 0,-1 0 0,0 1 0,0-1 0,-1 0 0,-4 9 0,-3 2 0,-2 1 0,0-2 0,-27 31 0,-22 30 0,56-70 0,1-1 0,0 1 0,0 0 0,1 0 0,0 1 0,0-1 0,1 1 0,-2 16 0,3-23-42,1 1-1,0-1 0,1 0 1,-1 1-1,0-1 0,1 0 1,-1 0-1,1 1 0,0-1 1,-1 0-1,1 0 0,0 0 1,0 0-1,1 0 0,-1 0 1,0 0-1,1 0 0,-1 0 1,1 0-1,0-1 0,-1 1 1,1-1-1,0 1 0,0-1 1,0 0-1,0 0 0,0 0 1,0 0-1,0 0 0,1 0 1,2 0-1,21 7-6783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56.1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2 201 24575,'-1'32'0,"0"-10"0,1 1 0,1-1 0,1 0 0,1 1 0,6 23 0,-7-40 0,0 0 0,1 0 0,0 0 0,0 0 0,0 0 0,1 0 0,0-1 0,0 0 0,0 0 0,0 0 0,1 0 0,0 0 0,0-1 0,0 0 0,1 0 0,-1-1 0,1 1 0,0-1 0,0-1 0,0 1 0,12 3 0,1-2 0,0 0 0,0-1 0,0-1 0,0-1 0,1-1 0,-1 0 0,0-1 0,0-2 0,0 0 0,0-1 0,0 0 0,-1-2 0,0 0 0,25-12 0,-35 14 0,0-1 0,0 0 0,-1 0 0,1 0 0,-1-1 0,0 0 0,-1 0 0,1-1 0,-1 0 0,-1 0 0,1-1 0,-1 1 0,7-16 0,-10 18 0,0 0 0,0 0 0,-1-1 0,0 1 0,0-1 0,0 1 0,-1-1 0,1 0 0,-1 1 0,0-1 0,-1 1 0,0-1 0,0 1 0,0-1 0,0 1 0,-1-1 0,0 1 0,0 0 0,0 0 0,-1 0 0,0 0 0,0 0 0,-5-6 0,-2 0 0,0-1 0,-1 2 0,0 0 0,-1 0 0,0 1 0,-21-13 0,-89-38 0,11 5 0,81 39-1365,4 1-5461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57.9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24575,'142'246'0,"-131"-230"-124,-1 0 0,-1 1 0,-1 0 0,0 1 0,-2 0 0,0 0-1,0 0 1,-2 1 0,0 0 0,0 19 0,-3-12-6702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58.4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10 24575,'0'-1'0,"1"1"0,-1-1 0,1 0 0,0 1 0,0-1 0,-1 0 0,1 1 0,0-1 0,0 1 0,0-1 0,-1 1 0,1-1 0,0 1 0,0 0 0,0-1 0,0 1 0,0 0 0,0 0 0,0 0 0,0 0 0,0 0 0,0 0 0,0 0 0,0 0 0,0 0 0,0 0 0,0 0 0,0 1 0,-1-1 0,3 1 0,-2 0 0,1 1 0,0 0 0,0-1 0,-1 1 0,1 0 0,-1 0 0,0 0 0,1 0 0,-1 0 0,0 0 0,0 0 0,1 3 0,1 6 0,1 0 0,-2 0 0,1 1 0,0 11 0,-4 139 0,-1-103 0,5 62 0,1-96-1365,3-6-5461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58.84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118 0 24575,'-4'35'0,"-1"-1"0,-2 1 0,-1-2 0,-1 1 0,-2-1 0,-20 41 0,18-45 0,7-19 0,2 0 0,-1 0 0,2 0 0,-1 1 0,1-1 0,-1 13 0,3-20 0,1-1 0,0 1 0,1 0 0,-1-1 0,0 1 0,1-1 0,-1 1 0,1-1 0,0 0 0,0 1 0,0-1 0,0 0 0,0 1 0,1-1 0,-1 0 0,1 0 0,-1 0 0,1 0 0,0 0 0,0-1 0,0 1 0,0 0 0,0-1 0,0 1 0,0-1 0,0 0 0,0 0 0,1 0 0,-1 0 0,1 0 0,4 1 0,16 3 0,1-1 0,1-1 0,-1-1 0,0-1 0,0-1 0,39-5 0,15 1 0,-17 3-1365,-35 1-5461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59.1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 1 24575,'-2'43'0,"-2"0"0,-3-1 0,-11 44 0,8-44 0,2 0 0,1 1 0,0 46 0,8-29-1365,-1-34-5461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01.7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24575,'4'1'0,"1"-1"0,0 1 0,0 1 0,-1-1 0,1 1 0,-1 0 0,0 0 0,1 0 0,-1 0 0,0 1 0,0 0 0,0 0 0,-1 0 0,1 0 0,-1 0 0,1 1 0,-1 0 0,0-1 0,-1 1 0,1 0 0,3 7 0,7 13 0,-2 0 0,15 41 0,-20-48 0,105 280-1365,-102-271-5461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40.0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24575,'0'5'0,"0"7"0,0 7 0,0 5 0,0 4 0,6-3 0,1-1 0,-1 1 0,0 2 0,-2 1 0,-2 1 0,-1 1 0,0 0 0,-1 1 0,0 0 0,-1 0 0,1-6-8191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02.2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0 24575,'1'1'0,"0"-1"0,1 1 0,-1 0 0,0-1 0,0 1 0,1 0 0,-1 0 0,0 0 0,0 0 0,0 0 0,0 0 0,0 0 0,0 0 0,0 0 0,0 0 0,0 0 0,-1 1 0,1-1 0,0 0 0,-1 1 0,1-1 0,-1 1 0,0-1 0,1 0 0,-1 1 0,0-1 0,0 3 0,6 47 0,-6-45 0,-1 24 0,0 1 0,-3-1 0,0 0 0,-2 0 0,-10 31 0,-12 67 0,-2 6 0,21-101 0,1 0 0,1 1 0,2 0 0,0 37 0,5-42-1365,0-3-5461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02.6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22 24575,'59'-11'0,"-50"8"0,0 1 0,0 0 0,1 0 0,-1 1 0,0 0 0,13 1 0,-20 0 0,1 1 0,-1-1 0,0 1 0,1 0 0,-1 0 0,0 0 0,1 0 0,-1 0 0,0 0 0,0 1 0,0-1 0,0 1 0,-1-1 0,1 1 0,0 0 0,0 0 0,-1-1 0,0 1 0,1 0 0,-1 1 0,0-1 0,0 0 0,0 0 0,0 0 0,0 1 0,0-1 0,-1 0 0,1 6 0,1 8 0,-1 1 0,-1-1 0,0 1 0,-1-1 0,-1 1 0,-1-1 0,0 0 0,-1 0 0,-1 0 0,-9 20 0,6-13 0,1 0 0,1 1 0,-7 47 0,13 112 76,1-92-1517,0-64-5385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02.9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1 145 24575,'0'-5'0,"5"-2"0,2-5 0,5 0 0,5 2 0,0-3 0,3 1 0,-3-3 0,2 1 0,2 4 0,3 2 0,-3-1 0,1-1 0,1 3 0,-3 7 0,-5 3-8191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00.3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227 1 24575,'-1'13'0,"0"1"0,-1-1 0,-1 1 0,0-1 0,0 0 0,-2 0 0,1 0 0,-9 14 0,-63 103 0,53-95 0,1 1 0,-25 59 0,35-66-1365,0-2-5461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00.82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62 0 24575,'-1'29'0,"0"0"0,-2-1 0,-11 49 0,-18 140 0,24-165-1365,6-28-5461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01.2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 16 24575,'27'-9'0,"-26"9"0,0-1 0,0 0 0,0 1 0,0-1 0,0 0 0,0 1 0,0-1 0,0 1 0,0-1 0,0 1 0,1 0 0,-1 0 0,0-1 0,0 1 0,0 0 0,1 0 0,-1 0 0,0 0 0,0 1 0,0-1 0,1 0 0,-1 0 0,0 1 0,0-1 0,0 0 0,0 1 0,0-1 0,0 1 0,0 0 0,0-1 0,0 1 0,0 0 0,0 0 0,0-1 0,0 1 0,0 0 0,-1 0 0,1 0 0,0 0 0,-1 0 0,1 0 0,0 0 0,-1 2 0,3 1 0,-1 0 0,-1 0 0,1 0 0,-1 0 0,1 0 0,-1 1 0,0-1 0,-1 1 0,1-1 0,-1 0 0,0 1 0,0-1 0,0 1 0,-1-1 0,1 1 0,-1-1 0,0 1 0,-1-1 0,-2 6 0,-4 11 0,-2-1 0,-22 35 0,0 0 0,30-52 3,1 0 0,-1-1 0,1 1-1,0 0 1,0 0 0,0 0 0,0 0 0,0 0-1,1 0 1,-1 0 0,1 0 0,0 0-1,0 0 1,0 0 0,0 1 0,1-1 0,-1 0-1,1 0 1,0 0 0,0 0 0,0-1 0,0 1-1,0 0 1,1 0 0,-1 0 0,1-1-1,0 1 1,-1-1 0,1 1 0,1-1 0,-1 0-1,0 0 1,0 0 0,1 0 0,-1 0 0,1-1-1,0 1 1,-1-1 0,1 1 0,0-1-1,0 0 1,5 1 0,4 1-138,-1 0 0,1-1 0,-1 0 0,1-1 0,0 0 0,0-1 0,0 0 0,0-1 0,-1 0 0,14-4 0,3-3-6691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04.01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0 582 24575,'0'1'0,"0"-1"0,0 1 0,0 0 0,0-1 0,0 1 0,0-1 0,0 1 0,1-1 0,-1 1 0,0-1 0,0 1 0,0-1 0,1 1 0,-1-1 0,0 1 0,0-1 0,1 1 0,-1-1 0,0 1 0,1-1 0,-1 0 0,1 1 0,-1-1 0,0 0 0,1 1 0,-1-1 0,1 0 0,-1 1 0,1-1 0,-1 0 0,1 0 0,-1 0 0,2 1 0,21-5 0,19-19 0,-13-4 0,-1-1 0,31-43 0,-35 42 0,30-38 0,-3-1 0,51-93 0,-46 42 0,-110 205 0,31-47 0,-35 45 0,3-3 0,-2 5 0,18-27 0,-52 101 0,86-142 0,11-20 0,16-26 0,-16 16-109,4-6-205,-1-1 0,0-1 0,10-38 0,-14 34-6512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28.0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769 0 24575,'-1'7'0,"1"0"0,-1 0 0,-1 0 0,1-1 0,-1 1 0,-1 0 0,1-1 0,-1 1 0,-4 6 0,-38 56 0,13-22 0,-230 465 0,117-109 0,34 11 0,96-355 0,-76 388 0,83-388 0,-23 187 0,27-187 0,1 1 0,8 64 0,3-67 0,4-1 0,35 106 0,-31-112 0,4 2 0,1-1 0,3-1 0,3-1 0,1-1 0,2-2 0,2-1 0,71 75 0,-54-73 0,1-2 0,3-2 0,68 41 0,-26-18 0,-45-33 0,2-2 0,1-3 0,2-1 0,0-4 0,2-1 0,81 18 0,13 9-1365,-125-39-5461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28.5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24575,'14'1'0,"0"1"0,0 0 0,0 1 0,-1 1 0,1 0 0,-1 0 0,14 8 0,34 11 0,-19-7 0,0 1 0,-1 3 0,-1 1 0,-1 2 0,65 51 0,-96-68 0,0 1 0,0 0 0,0 0 0,-1 0 0,0 1 0,0 1 0,-1-1 0,0 1 0,6 13 0,-10-17 0,0 0 0,0-1 0,-1 1 0,0 0 0,0 0 0,-1 0 0,1 0 0,-1 0 0,0 0 0,0 0 0,0 0 0,-1 0 0,0 0 0,0 0 0,0 0 0,-1-1 0,1 1 0,-1 0 0,0-1 0,-1 1 0,-4 6 0,-9 10 0,-2-1 0,0 0 0,-1-1 0,-1-2 0,-1 0 0,-39 25 0,-21 17 0,40-22-27,27-24-241,1 0 1,-2-1-1,0-1 1,-24 14-1,21-17-6558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0.3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90 0 24575,'0'85'0,"4"0"0,22 131 0,47 207 0,-53-300 0,5 26 0,-25-149 0,1 0 0,-1 0 0,0 0 0,0 1 0,0-1 0,0 0 0,1 0 0,-1 1 0,0-1 0,0 0 0,0 0 0,0 1 0,0-1 0,0 0 0,0 0 0,0 1 0,0-1 0,0 0 0,0 0 0,0 1 0,0-1 0,0 0 0,0 0 0,0 1 0,0-1 0,0 0 0,0 0 0,0 1 0,0-1 0,0 0 0,0 0 0,-1 1 0,1-1 0,0 0 0,0 0 0,0 0 0,0 1 0,-1-1 0,1 0 0,0 0 0,0 0 0,0 0 0,-1 1 0,1-1 0,0 0 0,0 0 0,-1 0 0,1 0 0,0 0 0,0 0 0,-1 0 0,1 0 0,-1 0 0,-16-11 0,-16-24 0,19 13 0,1 0 0,0-2 0,2 1 0,-15-44 0,-22-107 0,40 141 0,-23-142 0,19 97 0,9 64 0,1-1 0,0 1 0,2-1 0,-1 0 0,2 1 0,3-24 0,-3 32 0,1 0 0,0-1 0,0 1 0,1 1 0,0-1 0,0 0 0,1 1 0,-1-1 0,1 1 0,0 0 0,0 0 0,1 0 0,0 1 0,-1 0 0,2 0 0,-1 0 0,8-4 0,-3 3 0,-1 1 0,1 0 0,0 1 0,0 0 0,0 0 0,0 1 0,1 0 0,-1 1 0,0 1 0,1-1 0,-1 1 0,1 1 0,-1 0 0,1 1 0,-1 0 0,0 0 0,13 6 0,-5-2 0,-1 0 0,-1 1 0,1 1 0,-1 1 0,-1 0 0,1 1 0,-2 1 0,1 0 0,14 16 0,-18-15 0,0 0 0,0 1 0,-1 1 0,-1-1 0,0 2 0,-1-1 0,10 24 0,-15-27 0,0 0 0,0 1 0,-1-1 0,0 1 0,-1-1 0,0 1 0,-1 0 0,-1-1 0,0 1 0,0 0 0,-5 16 0,-1 3 0,1 1 0,2 0 0,1 0 0,2 1 0,1-1 0,1 0 0,2 1 0,1-1 0,1-1 0,2 1 0,1-1 0,19 46 0,9 14-1365,-24-65-5461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40.4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24575,'0'5'0,"5"7"0,2 7 0,0 5 0,-2 4 0,-2 2 0,0 2 0,-2-1 0,0 1 0,-1 0 0,-1-1 0,1 0 0,0 0 0,0 0 0,-1 0 0,1-6-8191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0.67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32 367 24575,'0'11'0,"0"7"0,0 8 0,0 3 0,5-3 0,2-5-8191</inkml:trace>
  <inkml:trace contextRef="#ctx0" brushRef="#br0" timeOffset="1">32 0 24575,'-6'0'0,"-6"0"0,-1 0-8191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1.2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94 1 24575,'1'0'0,"1"1"0,-1-1 0,0 1 0,1 0 0,-1 0 0,0 0 0,0 0 0,0 0 0,0 0 0,0 0 0,0 0 0,0 0 0,0 0 0,0 1 0,0-1 0,-1 0 0,1 1 0,-1-1 0,1 0 0,-1 1 0,1-1 0,-1 1 0,0-1 0,1 1 0,-1-1 0,0 3 0,4 42 0,-5-27 0,-1 0 0,-1 0 0,-1 0 0,-1-1 0,0 1 0,-1-1 0,-1 0 0,-1-1 0,-18 30 0,2 0 0,19-37 0,1 0 0,0 1 0,0 0 0,1 0 0,1 0 0,0 0 0,0 0 0,0 16 0,2-24 0,0 0 0,0-1 0,0 1 0,1 0 0,-1-1 0,1 1 0,-1-1 0,1 1 0,0 0 0,0-1 0,0 0 0,0 1 0,1-1 0,-1 0 0,1 1 0,-1-1 0,1 0 0,0 0 0,0 0 0,0-1 0,0 1 0,0 0 0,0-1 0,0 1 0,1-1 0,-1 0 0,0 1 0,1-1 0,-1-1 0,1 1 0,-1 0 0,1 0 0,0-1 0,-1 0 0,1 1 0,0-1 0,-1 0 0,1 0 0,0-1 0,2 1 0,4-2 0,-1 0 0,0 0 0,0 0 0,0-1 0,0-1 0,0 1 0,0-1 0,-1 0 0,0-1 0,0 0 0,0 0 0,-1-1 0,1 1 0,-1-1 0,-1-1 0,1 1 0,7-13 0,6-9 0,-1 0 0,-2-1 0,16-37 0,-21 40 0,-1-1 0,10-39 0,-18 56 0,0 0 0,0 0 0,-1 0 0,-1 0 0,1 0 0,-2 0 0,1 0 0,-1 0 0,-1 0 0,-3-12 0,0 11 0,8 23 0,7 25 0,83 151 0,-64-137 0,-2 1 0,27 79 0,-46-108 0,44 162 0,-48-164 0,-1-1 0,0 1 0,-2 0 0,0 0 0,-2 0 0,0 0 0,-4 22 0,3-35 0,-1-1 0,1 1 0,-2 0 0,1-1 0,-1 0 0,0 0 0,0 0 0,-1 0 0,0-1 0,0 0 0,0 0 0,-1 0 0,0 0 0,0-1 0,-1 0 0,1-1 0,-1 1 0,0-1 0,0 0 0,-1-1 0,1 0 0,-1 0 0,-11 2 0,12-2 0,0-2 0,0 1 0,0-1 0,-1 0 0,1-1 0,0 0 0,-1 0 0,1-1 0,0 1 0,-1-2 0,1 1 0,0-1 0,0 0 0,0 0 0,0-1 0,1 0 0,-1 0 0,1-1 0,-1 1 0,1-2 0,0 1 0,1 0 0,-1-1 0,1 0 0,-8-11 0,5 4-72,2 0 1,0 0-1,0-1 0,1 0 0,1 0 0,0-1 0,0 0 0,2 1 1,0-1-1,0 0 0,1 0 0,1 0 0,1 0 0,0 0 0,0 0 1,1 1-1,1-1 0,5-16 0,0 4-6754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1.8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0 24575,'-1'128'0,"14"297"0,4-293 0,-2-22 0,-4 1 0,-4 133 0,-6-306 0,-2 40 0,1 0 0,2 0 0,5-31 0,-5 45 0,0 0 0,1 1 0,0-1 0,0 0 0,1 1 0,0 0 0,0-1 0,1 2 0,0-1 0,0 0 0,0 1 0,1 0 0,7-5 0,-12 9 0,1 0 0,0 1 0,0-1 0,0 1 0,0 0 0,0-1 0,0 1 0,0 0 0,0 0 0,0 0 0,1 1 0,-1-1 0,0 0 0,0 1 0,1 0 0,-1-1 0,1 1 0,-1 0 0,0 0 0,1 0 0,-1 0 0,4 2 0,-3-1 0,0 1 0,0-1 0,0 1 0,0 0 0,-1 0 0,1 0 0,0 0 0,-1 1 0,0-1 0,1 1 0,-1-1 0,0 1 0,3 6 0,2 6 0,0 0 0,0 1 0,-2-1 0,0 2 0,4 19 0,-6-12 0,-1 0 0,0 37 0,-3-39 0,2 0 0,0 0 0,6 26 0,-6-42-105,1 0 0,0 0 0,1-1 0,-1 1 0,1 0 0,0-1 0,1 0 0,-1 1 0,1-1 0,0-1 0,0 1 0,6 4 0,5 3-6721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2.1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24575,'8'21'0,"-1"0"0,-1 1 0,-1-1 0,-1 1 0,-1 0 0,-1 0 0,-1 30 0,7 46 0,30 103 0,2 23 0,-11-30-1365,-27-166-5461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2.4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93 24575,'0'-6'0,"5"-1"0,7 0 0,7-3 0,5-1 0,4 2 0,2 3 0,2-4 0,-1 1 0,1 1 0,0 3 0,-6 1-8191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3.5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11 24575,'0'0'0,"0"0"0,0-1 0,0 1 0,-1 0 0,1-1 0,0 1 0,0 0 0,0-1 0,0 1 0,0 0 0,0-1 0,0 1 0,0 0 0,0-1 0,0 1 0,1 0 0,-1 0 0,0-1 0,0 1 0,0 0 0,0-1 0,0 1 0,1 0 0,-1 0 0,0-1 0,0 1 0,0 0 0,1 0 0,-1-1 0,0 1 0,0 0 0,1 0 0,-1 0 0,0-1 0,1 1 0,-1 0 0,0 0 0,0 0 0,1 0 0,-1 0 0,0 0 0,1 0 0,-1 0 0,0 0 0,1 0 0,-1 0 0,0 0 0,1 0 0,-1 0 0,0 0 0,1 0 0,-1 0 0,0 0 0,1 0 0,-1 0 0,0 0 0,1 1 0,-1-1 0,0 0 0,0 0 0,1 0 0,-1 1 0,0-1 0,0 0 0,1 0 0,-1 0 0,0 1 0,0 0 0,18 18 0,0 11 0,-2 0 0,-1 2 0,-2-1 0,-1 2 0,14 63 0,18 179 0,-23-119 0,-20-155 0,6 39 0,-2 1 0,-1-1 0,-2 65 0,-2-103 0,0 0 0,0 0 0,-1 0 0,1-1 0,0 1 0,-1 0 0,1 0 0,-1 0 0,0-1 0,1 1 0,-1 0 0,0-1 0,0 1 0,0-1 0,0 1 0,0-1 0,-2 2 0,2-3 0,0 1 0,0-1 0,0 1 0,0-1 0,1 0 0,-1 1 0,0-1 0,0 0 0,0 0 0,0 0 0,0 0 0,0 0 0,0 0 0,0 0 0,0 0 0,0 0 0,0 0 0,0-1 0,0 1 0,0 0 0,0-1 0,-1 0 0,-3-1 0,0-1 0,1 0 0,0 0 0,-1-1 0,1 1 0,1-1 0,-1 0 0,0 0 0,-5-8 0,-3-8 0,1-1 0,1 0 0,1-1 0,1 0 0,1 0 0,-8-40 0,-10-143 0,25 199 0,-2-11 0,-3-34 0,3-1 0,5-77 0,-2 117 0,0 0 0,1 0 0,1 0 0,-1 0 0,2 0 0,0 0 0,0 0 0,1 1 0,1 0 0,0 0 0,0 1 0,1-1 0,0 1 0,1 1 0,0-1 0,12-9 0,-13 14 0,1 0 0,0 1 0,0 0 0,0 0 0,0 1 0,1 0 0,0 0 0,-1 1 0,1 0 0,0 1 0,0 0 0,0 0 0,0 1 0,0 0 0,0 0 0,10 3 0,-8-2 0,-1 1 0,1 1 0,0 0 0,-1 0 0,0 1 0,0 0 0,0 1 0,0 0 0,-1 1 0,0 0 0,0 0 0,0 1 0,8 8 0,-11-8 0,-1 1 0,1-1 0,-2 1 0,1 1 0,-1-1 0,0 0 0,-1 1 0,3 9 0,13 74 0,-18-87 0,-1 1 0,1 0 0,-1-1 0,-1 1 0,1-1 0,-1 1 0,0-1 0,0 1 0,-1-1 0,1 0 0,-1 1 0,-4 6 0,-1-1 0,0 0 0,-1 0 0,-14 15 0,12-15 0,1 1 0,0-1 0,-11 21 0,16-24 0,0 0 0,1 1 0,0-1 0,1 1 0,-1 0 0,2 0 0,-1 0 0,1 0 0,1 0 0,0 0 0,0 1 0,1-1 0,0 0 0,0 0 0,1 0 0,5 15 0,5 6 0,1 0 0,1-1 0,27 39 0,11 24 0,-33-48-412,21 78 1,-36-108-131,3 12-6284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4.1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400 22 24575,'0'-1'0,"0"0"0,-1 0 0,1 0 0,-1 0 0,1-1 0,-1 1 0,1 0 0,-1 1 0,1-1 0,-1 0 0,0 0 0,0 0 0,1 0 0,-1 0 0,0 1 0,0-1 0,0 0 0,0 1 0,0-1 0,0 1 0,0-1 0,0 1 0,0-1 0,0 1 0,0 0 0,0-1 0,0 1 0,-1 0 0,1 0 0,-2 0 0,-37-1 0,31 3 0,0 1 0,-1 0 0,1 0 0,0 1 0,0 0 0,1 0 0,-1 1 0,1 0 0,0 1 0,0 0 0,1 0 0,-10 10 0,-4 5 0,1 2 0,-30 42 0,35-42 0,0 0 0,1 1 0,1 1 0,2 0 0,0 0 0,2 1 0,0 1 0,2-1 0,1 1 0,2 1 0,0-1 0,0 37 0,4-1 0,13 107 0,-11-152 0,2 0 0,0 0 0,1-1 0,1 1 0,0-1 0,1 0 0,1-1 0,1 0 0,0 0 0,20 25 0,-19-31-105,1 0 0,0 0 0,0-1 0,1-1 0,0 0 0,0-1 0,1 0 0,0 0 0,0-2 0,1 0 0,0 0 0,16 2 0,-4-2-6721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5.2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311 0 24575,'-1'9'0,"-1"-1"0,0 0 0,-1 0 0,0 0 0,0-1 0,0 1 0,-1-1 0,-1 1 0,1-1 0,-1 0 0,0-1 0,0 1 0,-10 7 0,-16 26 0,29-38 0,-45 69 0,-54 104 0,89-150 0,1 1 0,1 0 0,2 1 0,0 0 0,2 0 0,1 0 0,1 1 0,0 36 0,3-41 0,0-11 0,1 0 0,1 1 0,-1-1 0,4 12 0,-4-21 0,1-1 0,0 1 0,-1 0 0,1-1 0,1 1 0,-1-1 0,0 1 0,0-1 0,1 0 0,0 1 0,-1-1 0,1 0 0,0 0 0,0 0 0,0 0 0,0 0 0,0-1 0,1 1 0,-1-1 0,0 1 0,1-1 0,4 2 0,3 0 5,1-1 0,0 0 1,-1 0-1,1-1 0,0 0 0,0-1 0,-1 0 0,1-1 0,14-3 0,9-3-151,51-18-1,-29 7-976,-29 11-5703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5.56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 1 24575,'-1'56'0,"-1"-28"0,2 1 0,1-1 0,1 1 0,1-1 0,1 0 0,13 42 0,12 8-682,36 163-1,-61-215-6143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5.9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24575,'5'0'0,"-1"1"0,1 0 0,-1 0 0,1 0 0,-1 0 0,0 1 0,0 0 0,0 0 0,0 0 0,0 0 0,5 4 0,41 35 0,-31-24 0,9 4 0,-2 2 0,-1 0 0,-1 2 0,-1 1 0,-1 0 0,31 50 0,-23-23 0,-2 1 0,-2 1 0,-3 1 0,-2 2 0,-3 0 0,13 75 0,-23-87 0,-3-1 0,-1 1 0,-2 0 0,-7 62 0,3-86 0,-2 0 0,-1 1 0,-1-1 0,0-1 0,-2 1 0,0-1 0,-2-1 0,0 0 0,-1 0 0,-25 32 0,-70 67-1365,81-94-5461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40.7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24575,'-1'62'0,"3"-1"0,15 93 0,-7-83-8,-4 0 0,-3 1-1,-7 72 1,2-13-1324,2-105-5494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9.0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0 100 24575,'41'1'0,"-1"-3"0,0-1 0,0-2 0,0-2 0,-1-2 0,0-1 0,0-2 0,68-31 0,-106 42 0,1-1 0,0 1 0,-1 0 0,1 0 0,0 1 0,0-1 0,0 0 0,0 1 0,-1-1 0,1 1 0,0-1 0,0 1 0,0 0 0,0 0 0,0 0 0,0 0 0,0 0 0,0 1 0,0-1 0,0 0 0,0 1 0,0 0 0,0-1 0,2 2 0,-2 1 0,0-1 0,0 1 0,0 0 0,-1 0 0,1 0 0,-1-1 0,0 1 0,1 0 0,-2 1 0,1-1 0,0 0 0,0 0 0,-1 0 0,0 0 0,0 5 0,3 78 0,-4 0 0,-21 139 0,8-93 0,1-23 0,-5 126 0,19-23-1365,-1-186-5461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9.3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66 24575,'35'-11'0,"-5"-1"0,41-3-114,-32 6 195,0 1 0,51-2 0,-79 9-196,0 1 0,0 1 0,0-1 0,0 2 0,0 0 0,0 0 0,0 1 1,-1 0-1,1 1 0,-1 0 0,0 0 0,18 12 0,-2 3-6711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9.74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24575,'10'1'0,"-1"0"0,0 0 0,1 1 0,-1 1 0,0-1 0,0 1 0,0 1 0,0 0 0,-1 0 0,0 1 0,0 0 0,12 9 0,9 9 0,48 52 0,-46-44 0,126 152 0,-122-139 0,-19-24 40,0 1 0,18 35 0,-28-46-205,-2 0 0,1 1 0,-1 0 0,-1 0 0,0 0 0,-1 0 0,0 0 0,1 14 0,-3 0-6661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40.20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40.5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89 24575,'5'0'0,"7"0"0,7-5 0,5-2 0,-1 1-8191</inkml:trace>
  <inkml:trace contextRef="#ctx0" brushRef="#br0" timeOffset="1">367 28 24575,'5'0'0,"2"-5"0,5-2 0,6 0 0,4 2 0,-1 1-8191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40.87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24575,'5'0'0,"8"0"0,5 5 0,6 2 0,4 0 0,2-2 0,1-1 0,-4-2-8191</inkml:trace>
  <inkml:trace contextRef="#ctx0" brushRef="#br0" timeOffset="1">428 93 24575,'6'0'0,"6"0"0,6 0 0,6 0 0,4 0 0,2 0 0,2 0 0,0 0 0,-5 0-8191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42.5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647 0 24575,'-6'2'0,"-1"0"0,0 1 0,0 0 0,1 0 0,0 0 0,0 0 0,-11 9 0,1-2 0,-9 5 0,-128 81 0,131-79 0,0 1 0,1 0 0,1 2 0,-26 30 0,8-2 0,-124 170 0,154-205-102,5-7-79,-1 0 1,1-1 0,-1 0-1,0 0 1,0 0-1,-10 8 1,-2-3-6646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43.5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60 248 24575,'-2'0'0,"-1"-1"0,1 1 0,-1 0 0,1-1 0,-1 1 0,1-1 0,-1 0 0,1 0 0,-1 0 0,1 0 0,0-1 0,0 1 0,0 0 0,0-1 0,0 0 0,0 1 0,0-1 0,0 0 0,0 0 0,1 0 0,-1 0 0,1 0 0,0 0 0,-1-1 0,1 1 0,0 0 0,0-1 0,1 1 0,-1-1 0,0 1 0,1-1 0,-1-4 0,0 2 0,1 0 0,-1-1 0,1 1 0,1-1 0,-1 1 0,1 0 0,-1-1 0,1 1 0,1 0 0,-1-1 0,1 1 0,0 0 0,0 0 0,6-8 0,-1 5 0,0 0 0,1 0 0,0 1 0,1 1 0,-1-1 0,1 1 0,0 1 0,1 0 0,-1 0 0,1 1 0,0 0 0,17-4 0,-1 1 0,1 2 0,-1 0 0,51-1 0,-71 6 0,-1 1 0,1-1 0,-1 1 0,0 0 0,0 0 0,1 1 0,-1 0 0,0 0 0,0 0 0,0 0 0,-1 1 0,1 0 0,-1 0 0,1 0 0,-1 1 0,0-1 0,0 1 0,0 0 0,-1 0 0,0 0 0,1 1 0,-1-1 0,-1 1 0,1-1 0,-1 1 0,3 6 0,-3-5 0,0-1 0,0 1 0,-1 0 0,1-1 0,-1 1 0,-1 0 0,1 0 0,-1 0 0,0 0 0,0 0 0,-1 0 0,0-1 0,0 1 0,0 0 0,0 0 0,-1-1 0,0 1 0,-1-1 0,1 1 0,-1-1 0,0 0 0,0 0 0,0 0 0,-6 5 0,-3 2 0,-1-2 0,-1 1 0,0-2 0,-30 17 0,-2 1 0,46-27 0,-1 0 0,1 0 0,0 0 0,-1 0 0,1 0 0,0 1 0,0-1 0,-1 0 0,1 0 0,0 0 0,0 1 0,-1-1 0,1 0 0,0 0 0,0 1 0,0-1 0,-1 0 0,1 0 0,0 1 0,0-1 0,0 0 0,0 1 0,0-1 0,0 0 0,-1 1 0,1-1 0,0 0 0,0 1 0,0-1 0,0 0 0,0 0 0,0 1 0,1-1 0,-1 0 0,0 1 0,0-1 0,0 0 0,0 1 0,0-1 0,0 0 0,0 1 0,1-1 0,-1 0 0,0 0 0,0 1 0,0-1 0,1 0 0,-1 0 0,0 1 0,0-1 0,1 0 0,-1 0 0,0 0 0,0 0 0,1 1 0,-1-1 0,0 0 0,1 0 0,-1 0 0,0 0 0,1 0 0,-1 0 0,0 0 0,1 0 0,-1 0 0,0 0 0,1 0 0,32 8 0,-23-6 0,9 2 0,0 2 0,0 0 0,0 1 0,0 1 0,-1 1 0,25 16 0,-36-20 0,1 1 0,-1 0 0,0 1 0,-1 0 0,1 0 0,-1 0 0,-1 1 0,0 0 0,0 0 0,0 0 0,-1 0 0,0 1 0,-1 0 0,0 0 0,0 0 0,1 10 0,-3-14 0,0-1 0,-1 1 0,0-1 0,0 1 0,0-1 0,-1 1 0,1-1 0,-1 1 0,0-1 0,0 0 0,-1 1 0,1-1 0,-1 0 0,-4 6 0,1-2 0,0-1 0,0 1 0,-1-1 0,-1-1 0,1 1 0,-14 10 0,3-5 0,0-1 0,-1 0 0,-1-1 0,1-1 0,-36 11 0,31-15-180,0 0 0,-1-2 0,1-1 0,-1-1 0,-39-3 0,56 2-105,-19-1-6541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43.9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24575,'3'0'0,"0"0"0,0 1 0,0 0 0,0-1 0,0 1 0,0 1 0,0-1 0,0 0 0,0 1 0,0-1 0,0 1 0,-1 0 0,1 0 0,2 3 0,36 39 0,-13-12 0,18 15 61,79 108-1,-86-102-803,89 92 0,-112-131-6083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44.47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124 1 24575,'1'0'0,"-1"0"0,1 0 0,0 0 0,-1 0 0,1 0 0,0 0 0,-1 0 0,1 0 0,0 0 0,-1 0 0,1 1 0,-1-1 0,1 0 0,-1 1 0,1-1 0,0 0 0,-1 1 0,1-1 0,-1 0 0,1 1 0,-1-1 0,0 1 0,1-1 0,-1 1 0,1-1 0,-1 1 0,0 0 0,0-1 0,1 1 0,-1-1 0,0 1 0,0 0 0,0-1 0,1 1 0,-1-1 0,0 1 0,0 0 0,0-1 0,0 1 0,0 0 0,0-1 0,0 1 0,-1 0 0,1-1 0,0 1 0,0-1 0,0 1 0,-1 0 0,1 0 0,-17 37 0,12-29 0,-30 63 0,21-46 0,1 1 0,2 0 0,0 1 0,2 0 0,1 0 0,-6 38 0,13-61 0,1-1 0,0 0 0,0 0 0,0 0 0,1 1 0,-1-1 0,1 0 0,0 0 0,0 0 0,0 0 0,1 0 0,-1 0 0,1 0 0,0-1 0,0 1 0,1-1 0,-1 1 0,1-1 0,-1 0 0,1 0 0,0 0 0,0 0 0,1 0 0,-1-1 0,0 1 0,1-1 0,0 0 0,-1 0 0,1 0 0,0-1 0,6 2 0,1 0 0,1 0 0,-1-1 0,1 0 0,0-1 0,0 0 0,-1-1 0,1-1 0,0 0 0,0 0 0,13-4 0,38-9-1365,-37 9-5461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15.9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1 434 24575,'0'2'0,"0"-1"0,0 0 0,0 1 0,0-1 0,0 1 0,0-1 0,0 0 0,0 1 0,0-1 0,1 1 0,-1-1 0,0 0 0,1 1 0,-1-1 0,1 0 0,0 0 0,0 1 0,-1-1 0,1 0 0,0 0 0,0 0 0,0 0 0,0 0 0,0 0 0,0 0 0,2 1 0,-2-2 0,1 0 0,0 0 0,0 0 0,0 0 0,-1 0 0,1 0 0,0 0 0,0-1 0,0 1 0,-1 0 0,1-1 0,0 0 0,-1 1 0,1-1 0,0 0 0,-1 0 0,2-1 0,7-5 0,-1 1 0,-1-2 0,1 1 0,-1-1 0,10-13 0,48-68 0,133-190 0,-197 276 0,0-1 0,0 1 0,1 0 0,-1 0 0,1 0 0,0 0 0,0 0 0,0 0 0,6-3 0,-8 6 0,-1 0 0,1-1 0,-1 1 0,1 0 0,-1 0 0,1 0 0,-1 0 0,1 0 0,-1 0 0,1 0 0,-1 0 0,1 0 0,-1 0 0,1 0 0,-1 0 0,1 0 0,-1 0 0,1 0 0,-1 1 0,1-1 0,-1 0 0,1 0 0,-1 1 0,1-1 0,-1 0 0,0 0 0,1 1 0,0 0 0,8 25 0,-6 37 0,-2-1 0,-3 1 0,-13 81 0,3-24 0,-5 36 0,-6 130 0,25-132-1365,-2-126-5461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44.8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24575,'0'5'0,"0"13"0,10 2 0,4 4 0,0 3 0,-4 1 0,-2 2 0,-4 1 0,4 0 0,0 1 0,-2-1 0,-1 0 0,3 0 0,1-1 0,-2 1 0,-1-6-8191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45.1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24575,'3'2'0,"0"0"0,0 0 0,0 0 0,0 1 0,-1-1 0,1 1 0,-1-1 0,1 1 0,-1 0 0,3 4 0,5 6 0,45 49 0,53 80 0,-78-101 0,4 8 0,-2 1 0,43 90 0,-58-86-1365,-12-29-5461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45.8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219 1 24575,'-2'5'0,"0"0"0,0 0 0,0 0 0,-1 0 0,1 0 0,-1 0 0,0-1 0,-6 7 0,0 3 0,-31 46 0,9-14 0,-32 66 0,54-95 0,2 2 0,0-1 0,1 1 0,1 0 0,1 0 0,1 1 0,-2 28 0,4-24 0,1 0 0,5 40 0,-3-53 0,1-1 0,0 1 0,0-1 0,1 1 0,0-1 0,1 0 0,0-1 0,7 11 0,3 1 0,0-1 0,1-1 0,1 0 0,1-1 0,0-1 0,1-1 0,41 27 0,-50-37 0,0 0 0,1-1 0,0 0 0,0-1 0,1 0 0,-1 0 0,1-1 0,0-1 0,-1 0 0,1-1 0,0 0 0,0 0 0,0-2 0,0 1 0,0-2 0,0 1 0,0-2 0,19-5 0,-28 7 0,0 0 0,1-1 0,-1 1 0,0-1 0,0 0 0,0 1 0,0-1 0,0 0 0,0-1 0,0 1 0,-1-1 0,1 1 0,-1-1 0,0 0 0,0 0 0,0 1 0,0-2 0,0 1 0,0 0 0,-1 0 0,0 0 0,0-1 0,0 1 0,0-1 0,0 1 0,-1-1 0,1 1 0,-1-1 0,0 1 0,0-1 0,0 0 0,-1 1 0,1-1 0,-1 1 0,0-1 0,0 1 0,0 0 0,0-1 0,-1 1 0,1 0 0,-1 0 0,0 0 0,0 0 0,0 0 0,0 0 0,-1 0 0,1 1 0,-1-1 0,1 1 0,-1 0 0,0 0 0,0 0 0,0 0 0,-5-2 0,-10-2 0,0 0 0,0 2 0,0 0 0,-1 1 0,0 1 0,1 0 0,-1 2 0,0 0 0,0 1 0,1 1 0,-1 1 0,1 0 0,0 2 0,-24 8 0,32-8-79,0 0 1,0 1-1,1 0 0,-15 12 0,14-10-892,-5 3-5855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47.8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589 0 24575,'-3'9'0,"0"-1"0,0 0 0,-1 0 0,0 0 0,0 0 0,-1-1 0,-6 9 0,7-10 0,-26 33 0,-57 59 0,60-69 0,-27 30 0,-64 92 0,98-125-195,-1 0 0,-2-2 0,0 0 0,-2-2 0,0 0 0,-50 30 0,56-39-6631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49.1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105 129 24575,'-2'0'0,"0"0"0,0 0 0,1 0 0,-1 0 0,0 0 0,0 0 0,0 0 0,0-1 0,0 1 0,1-1 0,-1 1 0,0-1 0,1 0 0,-1 0 0,0 0 0,1 0 0,-1 0 0,1 0 0,-3-2 0,3 2 0,1 0 0,-1-1 0,1 1 0,0 0 0,0 0 0,-1 0 0,1 0 0,0-1 0,0 1 0,0 0 0,0 0 0,0 0 0,1 0 0,-1-1 0,0 1 0,1 0 0,-1 0 0,0 0 0,1 0 0,-1 0 0,1 0 0,1-2 0,2-3 0,0 0 0,0 1 0,1-1 0,0 1 0,0 0 0,0 0 0,1 1 0,11-8 0,-5 6 0,1 1 0,0 0 0,0 0 0,0 2 0,1-1 0,-1 2 0,1 0 0,0 0 0,-1 2 0,1-1 0,0 2 0,0 0 0,14 3 0,-22-4 0,-1 1 0,1 0 0,-1 1 0,1-1 0,-1 1 0,0 0 0,0 1 0,0-1 0,0 1 0,0 0 0,-1 0 0,1 0 0,-1 1 0,0 0 0,0 0 0,0 0 0,0 0 0,-1 0 0,0 1 0,0-1 0,0 1 0,0 0 0,-1 0 0,0 0 0,0 1 0,0-1 0,0 0 0,-1 1 0,0-1 0,0 1 0,-1-1 0,1 1 0,-1-1 0,-1 8 0,0-3 0,-1 1 0,0-1 0,-1 0 0,0 0 0,0-1 0,-1 1 0,0-1 0,-1 1 0,0-1 0,0-1 0,-8 10 0,-11 11 0,-48 45 0,10-11 0,9-1 0,2 2 0,-70 117 0,120-179 0,0-1 0,0 1 0,0 0 0,0-1 0,0 1 0,0 0 0,1 0 0,-1 0 0,1 0 0,-1 0 0,1-1 0,0 1 0,0 0 0,0 0 0,0 0 0,0 0 0,0 0 0,0 0 0,1 0 0,-1 0 0,1 0 0,-1 0 0,1-1 0,1 3 0,0-1 0,0 0 0,1-1 0,-1 0 0,1 1 0,-1-1 0,1 0 0,0-1 0,0 1 0,-1 0 0,1-1 0,1 1 0,-1-1 0,3 1 0,11 2 0,0 0 0,0-1 0,0-1 0,23 1 0,-15-2-105,1-1 0,0-1 0,-1-1 0,0-1 0,1-1 0,-1-2 0,0 0 0,-1-2 0,0 0 0,0-2 0,-1-1 0,30-18 0,-29 14-6721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7:55.5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11 252 24575,'0'1'0,"0"-1"0,0 0 0,0 1 0,0-1 0,0 1 0,0-1 0,0 1 0,0-1 0,0 0 0,0 1 0,-1-1 0,1 1 0,0-1 0,0 0 0,0 1 0,0-1 0,-1 0 0,1 1 0,0-1 0,0 0 0,-1 1 0,1-1 0,0 0 0,-1 1 0,1-1 0,0 0 0,-1 0 0,1 0 0,0 1 0,-1-1 0,1 0 0,-1 0 0,1 0 0,0 0 0,-2 1 0,2-2 0,0 1 0,0-1 0,-1 1 0,1-1 0,0 1 0,0-1 0,0 1 0,-1-1 0,1 1 0,0-1 0,0 1 0,0-1 0,0 1 0,0-1 0,0 1 0,0-1 0,0 1 0,0-1 0,0 1 0,1-1 0,-1 1 0,0-1 0,0 1 0,0-1 0,1 1 0,-1-1 0,0 1 0,0-1 0,1 1 0,-1-1 0,0 1 0,1 0 0,-1-1 0,1 1 0,-1 0 0,1-1 0,-1 1 0,1 0 0,14-18 0,1 0 0,0 1 0,1 1 0,1 1 0,29-19 0,-13 12 0,1 2 0,52-22 0,-63 33 0,1 1 0,0 1 0,0 1 0,1 1 0,-1 1 0,1 2 0,0 0 0,0 2 0,0 1 0,50 8 0,-65-6 0,0 0 0,0 1 0,-1 0 0,0 1 0,0 0 0,0 0 0,0 1 0,-1 1 0,0-1 0,0 1 0,-1 1 0,0 0 0,0 0 0,-1 1 0,0-1 0,0 2 0,-1-1 0,8 16 0,-6-9 0,-1 0 0,-1 0 0,0 1 0,-2 0 0,1 0 0,-2 0 0,0 0 0,-2 0 0,0 1 0,0-1 0,-3 24 0,0-32 0,0 0 0,0-1 0,-1 1 0,0-1 0,-1 1 0,0-1 0,0 0 0,0-1 0,-1 1 0,0-1 0,-1 0 0,0 0 0,-11 11 0,-11 6 0,0-2 0,-35 23 0,13-11 0,-62 55 0,-29 21 0,123-97 0,1 1 0,1 1 0,0 0 0,1 1 0,0 0 0,1 2 0,2 0 0,-1 0 0,2 1 0,-9 21 0,18-38 0,1 0 0,0 1 0,0-1 0,0 1 0,1 0 0,-1-1 0,0 1 0,1-1 0,0 1 0,0 0 0,0-1 0,0 1 0,0 0 0,0-1 0,1 1 0,-1 0 0,1-1 0,0 1 0,0-1 0,-1 1 0,3 1 0,-1 0 0,1-1 0,-1 0 0,1 0 0,0-1 0,0 1 0,0 0 0,0-1 0,1 0 0,-1 0 0,0 0 0,1 0 0,6 2 0,11 2 0,0 0 0,0-2 0,0 0 0,26 0 0,-34-3 0,82 12 0,-49-6 0,65 2 0,71-10-1365,-156 1-5461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23.2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683 0 24575,'-6'1'0,"-1"0"0,0 0 0,1 1 0,0-1 0,-1 1 0,1 1 0,0-1 0,0 1 0,-7 5 0,-55 37 0,47-30 0,-28 18 0,8-6 0,2 1 0,0 2 0,-55 56 0,30-16-84,24-28-343,1 1 0,-64 96 0,87-113-6399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06.8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128 0 24575,'-2'1'0,"1"-1"0,-1 1 0,1-1 0,0 1 0,-1 0 0,1 0 0,0 0 0,0 0 0,0 0 0,-1 0 0,1 0 0,0 0 0,0 0 0,1 0 0,-1 0 0,0 1 0,0-1 0,1 0 0,-1 1 0,0-1 0,0 3 0,-13 37 0,12-34 0,-18 75 0,-14 110 0,16-77 0,11-63 0,1 0 0,4 0 0,6 99 0,27 30-1365,-30-154-5461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10.3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426 61 24575,'23'-1'0,"1"-2"0,0 0 0,24-8 0,15-2 0,-61 13 0,3-1 0,1 0 0,-1 0 0,1 0 0,-1 0 0,0-1 0,1 0 0,-1 0 0,0 0 0,6-4 0,-14 4 0,0 0 0,-1 1 0,0 0 0,1 0 0,-1 0 0,1 0 0,-1 1 0,0-1 0,0 1 0,-4 0 0,-4 1 0,0 0 0,-1 1 0,1 1 0,0 0 0,0 0 0,1 2 0,-1-1 0,1 1 0,0 1 0,0 0 0,0 0 0,1 1 0,0 1 0,1 0 0,-1 0 0,1 1 0,1 0 0,0 0 0,-12 18 0,-5 13 0,2 1 0,1 1 0,-28 79 0,41-98 0,8-19 0,-1-1 0,1 1 0,-1-1 0,1 1 0,0 0 0,0-1 0,1 1 0,-1 0 0,1 0 0,0 0 0,0-1 0,0 1 0,0 0 0,1 0 0,0-1 0,1 7 0,0-8 0,0 0 0,0 1 0,0-1 0,0 0 0,0 0 0,0-1 0,1 1 0,-1 0 0,1-1 0,-1 1 0,1-1 0,-1 0 0,1 0 0,0 0 0,0 0 0,0 0 0,-1-1 0,1 1 0,0-1 0,0 0 0,0 0 0,4 0 0,19 1 0,0 1 0,46 10 0,-63-10 0,1 2 0,-1-1 0,0 1 0,0 1 0,0-1 0,0 2 0,-1-1 0,0 1 0,0 0 0,11 12 0,-14-12 0,1 0 0,-1 1 0,0 0 0,-1 0 0,0 0 0,0 0 0,0 1 0,-1-1 0,0 1 0,0 0 0,-1 0 0,0 0 0,-1 0 0,0 1 0,0-1 0,-1 0 0,1 1 0,-2-1 0,1 0 0,-1 0 0,-1 1 0,0-1 0,0 0 0,0 0 0,-1 0 0,0-1 0,-1 1 0,1-1 0,-1 1 0,-1-1 0,0 0 0,-8 9 0,-1-2 0,-1 0 0,-1-1 0,0-1 0,0 0 0,-1-1 0,-1-1 0,0-1 0,0 0 0,-25 7 0,-15 2 0,-105 19 0,137-31-94,1 2-1,-29 11 0,32-10-986,-2 0-5745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13.1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174 0 24575,'-4'0'0,"0"1"0,0 0 0,1 0 0,-1 0 0,0 0 0,0 0 0,1 1 0,-1 0 0,1 0 0,-1 0 0,1 0 0,-5 4 0,8-6 0,-1 1 0,1-1 0,-1 1 0,0-1 0,1 1 0,-1-1 0,1 1 0,-1 0 0,1-1 0,0 1 0,-1 0 0,1-1 0,0 1 0,-1 0 0,1 0 0,0-1 0,0 1 0,0 0 0,0 0 0,0 0 0,-1-1 0,1 1 0,1 0 0,-1 1 0,0-1 0,1 0 0,0 0 0,0 0 0,0 0 0,0 0 0,0 0 0,0-1 0,0 1 0,0 0 0,0 0 0,0-1 0,1 1 0,-1-1 0,0 1 0,0-1 0,1 1 0,-1-1 0,0 0 0,3 1 0,34 4 0,1-1 0,-1-2 0,62-4 0,-77 1 0,-50 6 0,1 1 0,1 1 0,-1 1 0,1 1 0,0 2 0,1 0 0,1 2 0,0 0 0,0 2 0,-20 17 0,35-24 0,1 1 0,0 0 0,0 0 0,1 1 0,1-1 0,-1 1 0,2 1 0,-1-1 0,1 1 0,1 0 0,0 0 0,-3 19 0,-5 15 0,10-43 0,1 0 0,-1 0 0,0 1 0,1-1 0,0 0 0,-1 0 0,1 1 0,0-1 0,0 0 0,0 1 0,0-1 0,1 0 0,-1 0 0,0 1 0,1-1 0,0 0 0,0 0 0,-1 0 0,1 0 0,0 0 0,1 0 0,-1 0 0,2 2 0,0-1 0,0-1 0,1 0 0,-1 0 0,1 0 0,0 0 0,-1-1 0,1 1 0,0-1 0,0 0 0,0 0 0,0 0 0,7 0 0,24 1 0,56-3 0,-56-1 0,0 1 0,48 7 0,-74-5 0,0 0 0,1 1 0,-1 1 0,-1 0 0,1 0 0,0 0 0,-1 1 0,1 1 0,-1-1 0,-1 1 0,1 1 0,-1-1 0,11 11 0,-14-12 0,-1-1 0,0 1 0,0 0 0,0 0 0,0 0 0,-1 0 0,0 0 0,1 0 0,-2 1 0,1-1 0,0 1 0,-1-1 0,0 1 0,0 0 0,0 0 0,-1-1 0,0 1 0,0 0 0,0 0 0,0 0 0,-1 0 0,-1 5 0,0-4 0,0-1 0,0 1 0,-1 0 0,0-1 0,0 1 0,-1-1 0,0 0 0,1 0 0,-2 0 0,1-1 0,0 1 0,-1-1 0,0 0 0,0 0 0,0-1 0,-8 4 0,-4 2 14,0-1-1,-1-1 0,0-1 0,0 0 1,0-1-1,-1-1 0,0-1 1,-37 1-1,27-4-261,1-1 1,-1-2-1,0 0 1,1-2-1,-34-11 1,49 12-6579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16.7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161 36 24575,'0'-1'0,"0"1"0,0-1 0,0 1 0,0-1 0,0 0 0,0 1 0,0-1 0,0 1 0,0-1 0,0 1 0,0-1 0,-1 1 0,1-1 0,0 1 0,0-1 0,0 1 0,-1-1 0,1 1 0,0 0 0,-1-1 0,1 1 0,0-1 0,-1 1 0,1 0 0,0-1 0,-1 1 0,1 0 0,-1-1 0,1 1 0,-1 0 0,1 0 0,-1-1 0,1 1 0,-1 0 0,1 0 0,-1 0 0,1 0 0,-1 0 0,1 0 0,-1 0 0,1 0 0,-1 0 0,1 0 0,-1 0 0,1 0 0,-1 0 0,1 0 0,-1 0 0,1 0 0,-1 1 0,1-1 0,-1 0 0,1 0 0,-1 1 0,1-1 0,0 0 0,-1 1 0,1-1 0,-1 1 0,-26 22 0,10 11 0,1 1 0,1 1 0,2 0 0,2 1 0,1 1 0,-9 72 0,14-81 0,2-1 0,1 1 0,1 0 0,1 0 0,2 0 0,7 37 0,-7-60 0,-1-1 0,1 0 0,1 1 0,-1-1 0,1 0 0,0 0 0,0-1 0,0 1 0,1-1 0,-1 1 0,1-1 0,0 0 0,0 0 0,1-1 0,-1 1 0,1-1 0,0 0 0,0 0 0,0-1 0,0 0 0,0 1 0,1-2 0,-1 1 0,1-1 0,-1 1 0,1-1 0,0-1 0,-1 1 0,1-1 0,0 0 0,-1-1 0,1 1 0,-1-1 0,1 0 0,0 0 0,-1-1 0,0 0 0,1 0 0,-1 0 0,0 0 0,0-1 0,0 0 0,8-7 0,2-2 0,-1-1 0,0 0 0,-1-1 0,0-1 0,-1 0 0,-1-1 0,15-26 0,-2-5 0,28-77 0,-46 104 0,0 0 0,-1-1 0,-2 0 0,0 0 0,-1 0 0,-1-1 0,-1 1 0,-3-26 0,2 41 6,-1-1-1,0 1 1,0-1-1,0 1 0,-1 0 1,0 0-1,0 0 1,-1 0-1,1 0 1,-1 1-1,-1-1 1,1 1-1,-1 0 0,0 1 1,0-1-1,0 1 1,0 0-1,-1 0 1,0 1-1,0-1 1,-7-2-1,-2-1-191,0 1 1,0 1-1,0 0 0,-1 1 1,0 0-1,0 1 1,-29-1-1,19 4-6640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14.2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251 179 24575,'2'1'0,"-1"-1"0,1 1 0,-1 0 0,0-1 0,1 1 0,-1 0 0,0 0 0,0 0 0,0 0 0,0 0 0,0 0 0,0 0 0,0 0 0,0 0 0,0 0 0,0 1 0,0-1 0,-1 0 0,2 3 0,13 31 0,-13-31 0,3 11 0,0 1 0,0-1 0,-2 1 0,0 0 0,-1 0 0,0 0 0,-1 0 0,-1 0 0,-1 0 0,-2 17 0,2-26 0,-1 0 0,0 0 0,0 0 0,0 0 0,-1 0 0,1-1 0,-2 1 0,1-1 0,-1 0 0,0 0 0,0 0 0,-1 0 0,1-1 0,-1 1 0,-1-1 0,1-1 0,-1 1 0,0-1 0,0 0 0,0 0 0,0 0 0,-1-1 0,-13 5 0,12-6 0,0 1 0,0-1 0,0-1 0,-1 1 0,1-2 0,0 1 0,-1-1 0,1 0 0,0-1 0,0 0 0,-1 0 0,-9-3 0,13 2 0,1 1 0,0-1 0,-1-1 0,1 1 0,0 0 0,0-1 0,0 0 0,1 0 0,-1 0 0,1-1 0,0 1 0,-1-1 0,1 1 0,1-1 0,-1 0 0,1 0 0,-1-1 0,1 1 0,1 0 0,-1-1 0,0 1 0,-1-10 0,1 6 0,1-1 0,-1 0 0,1 1 0,1-1 0,0 0 0,0 0 0,0 0 0,1 1 0,1-1 0,-1 0 0,2 1 0,-1-1 0,1 1 0,4-9 0,-4 12 0,0 0 0,1-1 0,0 1 0,0 0 0,0 1 0,1-1 0,-1 1 0,1 0 0,0 0 0,1 0 0,-1 1 0,0 0 0,1 0 0,0 0 0,0 1 0,0 0 0,0 0 0,0 0 0,0 1 0,8-1 0,18-2 0,47 2 0,-52 3 0,0-2 0,50-8 0,-51 4 0,-8 2 0,0 0 0,1-1 0,-2-1 0,1-1 0,0-1 0,-1 0 0,-1-1 0,25-16 0,-39 23 0,-1 0 0,1 0 0,-1 0 0,0-1 0,0 1 0,1 0 0,-1-1 0,0 1 0,0-1 0,0 1 0,-1-1 0,1 1 0,0-1 0,0 0 0,-1 1 0,1-1 0,-1 0 0,0 0 0,1 1 0,-1-1 0,0-4 0,-1 4 0,0-1 0,1 0 0,-1 0 0,-1 0 0,1 1 0,0-1 0,0 0 0,-1 1 0,0-1 0,1 1 0,-1 0 0,-3-4 0,-9-6 0,0 0 0,0 1 0,-28-16 0,20 13 0,15 10 0,0-1 0,-1 1 0,1 0 0,-1 1 0,0-1 0,0 2 0,0-1 0,0 1 0,0 0 0,-1 1 0,1 0 0,0 0 0,-1 1 0,-10 1 0,14-1 0,1 1 0,-1 0 0,1 0 0,-1 1 0,1-1 0,0 1 0,0 0 0,-1 0 0,1 1 0,1-1 0,-1 1 0,0 0 0,1 0 0,-1 0 0,1 0 0,0 0 0,0 1 0,0 0 0,0-1 0,1 1 0,0 0 0,0 1 0,0-1 0,0 0 0,0 0 0,1 1 0,-2 7 0,3-8-76,-1 0 1,1 0-1,0 0 0,0 0 0,0 0 0,0 0 0,1 0 0,-1 0 1,1 0-1,0 0 0,0 0 0,1 0 0,-1 0 0,1-1 1,0 1-1,0 0 0,4 4 0,8 12-6750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19.0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215 0 24575,'-1'10'0,"0"0"0,0-1 0,-1 1 0,0-1 0,0 0 0,-1 0 0,0 1 0,-8 13 0,-45 67 0,8-15 0,27-35 0,-17 45 0,33-71 0,0 0 0,1 1 0,0-1 0,2 1 0,-1 0 0,2 0 0,-1 16 0,3-28 0,-1 0 0,1 0 0,0 0 0,0 0 0,0 0 0,0 0 0,0-1 0,1 1 0,-1 0 0,1-1 0,0 1 0,-1-1 0,1 0 0,0 1 0,1-1 0,-1 0 0,0 0 0,1 0 0,-1-1 0,1 1 0,-1-1 0,1 1 0,0-1 0,0 0 0,3 1 0,10 4 0,0-1 0,1-1 0,23 3 0,-21-4 0,11 1-682,58 1-1,-62-5-6143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19.3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24575,'2'1'0,"-1"-1"0,0 1 0,1 0 0,-1-1 0,0 1 0,0 0 0,1 0 0,-1-1 0,0 1 0,0 0 0,0 0 0,0 1 0,0-1 0,0 0 0,0 0 0,0 0 0,-1 1 0,1-1 0,0 0 0,-1 1 0,1-1 0,-1 0 0,1 1 0,-1-1 0,0 1 0,0-1 0,1 3 0,4 47 0,-4-46 0,0 146 0,-2-98 0,2 0 0,10 75 0,-2-77-682,1 69-1,-9-93-6143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30.5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60 1 24575,'0'107'0,"2"29"0,-23 192 0,14-280 0,2-2 0,-20 76 0,21-114-1365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31.16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0 282 24575,'0'2'0,"1"-1"0,0 0 0,-1 1 0,1-1 0,0 0 0,-1 1 0,1-1 0,0 0 0,0 0 0,0 0 0,0 0 0,0 0 0,0 0 0,0 0 0,1 0 0,-1-1 0,0 1 0,0 0 0,1-1 0,-1 1 0,0-1 0,1 1 0,-1-1 0,1 0 0,-1 1 0,1-1 0,1 0 0,47 6 0,-44-6 0,4 0 0,0-1 0,-1 0 0,1 0 0,0-1 0,-1 0 0,0-1 0,1 0 0,-1 0 0,0-1 0,-1 0 0,1-1 0,-1 0 0,1 0 0,-2-1 0,1 0 0,0 0 0,7-9 0,-10 10 0,0-1 0,0 1 0,0-1 0,-1 0 0,0-1 0,0 1 0,0-1 0,-1 0 0,0 1 0,0-1 0,-1-1 0,0 1 0,0 0 0,-1 0 0,0-1 0,0 1 0,-1-1 0,0 1 0,0-1 0,0 1 0,-1-1 0,-4-13 0,4 17 4,-1 0 0,0 0 0,0 1 0,0-1 0,0 1 0,0-1 0,-1 1 0,0 0 0,0 0 0,0 0 0,0 0 0,0 0 0,0 1 0,-1-1 0,1 1-1,-1 0 1,0 0 0,0 1 0,0-1 0,1 1 0,-2 0 0,1-1 0,-6 1 0,-10-2-217,1 1 0,-1 1-1,-34 3 1,36-1-394,-9 0-6219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32.0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62 1 24575,'0'0'0,"-1"0"0,1 0 0,0 0 0,0 0 0,-1-1 0,1 1 0,0 0 0,-1 0 0,1 0 0,0 0 0,-1 0 0,1 0 0,0 0 0,-1 0 0,1 0 0,0 0 0,-1 0 0,1 0 0,0 0 0,-1 0 0,1 1 0,0-1 0,0 0 0,-1 0 0,1 0 0,0 0 0,-1 1 0,1-1 0,0 0 0,0 0 0,-1 0 0,1 1 0,0-1 0,0 0 0,0 0 0,-1 1 0,1-1 0,0 0 0,0 1 0,0-1 0,0 0 0,0 0 0,0 1 0,0-1 0,0 0 0,-1 1 0,1-1 0,0 0 0,0 1 0,0-1 0,0 0 0,1 1 0,-1-1 0,0 0 0,0 1 0,0-1 0,0 0 0,0 1 0,0-1 0,0 0 0,1 0 0,-1 1 0,1 0 0,0 1 0,0-1 0,0 0 0,0 0 0,1 0 0,-1 0 0,0 0 0,1 0 0,-1-1 0,1 1 0,-1 0 0,0-1 0,3 2 0,38 2 0,-1 0 0,65-5 0,-82 1 0,-35 0 0,-1 0 0,1 0 0,-1 2 0,1-1 0,0 2 0,0-1 0,-1 1 0,2 1 0,-1 0 0,-19 11 0,23-11 0,1 0 0,1 1 0,-1 0 0,1 0 0,-1 0 0,2 1 0,-1 0 0,0 0 0,1 0 0,0 0 0,1 1 0,0 0 0,0-1 0,0 1 0,0 0 0,1 1 0,1-1 0,-2 10 0,-32 224 0,21-174 0,11-56 0,-1-1 0,2 1 0,0 0 0,0 0 0,1 0 0,0 0 0,1 0 0,0 0 0,1 1 0,3 19 0,-2-28 0,-1-1 0,1 1 0,0 0 0,0-1 0,0 0 0,0 1 0,0-1 0,0 0 0,1 0 0,-1 0 0,1 0 0,-1 0 0,1-1 0,0 1 0,-1-1 0,1 0 0,0 0 0,0 0 0,0 0 0,0 0 0,0-1 0,1 1 0,3-1 0,11 2 0,1-2 0,33-2 0,-28 0 0,132-2-1365,-130 4-5461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32.7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44 217 24575,'-1'-4'0,"0"0"0,0 0 0,-1 1 0,1-1 0,-1 0 0,0 0 0,0 1 0,0 0 0,-5-6 0,-8-14 0,14 21 0,0-2 0,-1 1 0,1 0 0,1 0 0,-1 0 0,0 0 0,1-1 0,-1 1 0,1 0 0,0 0 0,0-1 0,1 1 0,-1 0 0,1 0 0,-1-1 0,1 1 0,0 0 0,0 0 0,0 0 0,3-5 0,0 3 0,-1 0 0,1 0 0,0 0 0,0 1 0,1-1 0,0 1 0,-1 0 0,1 1 0,0-1 0,9-4 0,-6 4 0,0 0 0,0 0 0,0 1 0,1 0 0,-1 0 0,1 1 0,0 0 0,-1 1 0,1-1 0,0 2 0,0-1 0,0 2 0,0-1 0,-1 1 0,18 4 0,-21-3 0,-1 0 0,0 0 0,0 1 0,0-1 0,0 1 0,0 0 0,0 1 0,-1-1 0,0 1 0,1-1 0,-1 1 0,-1 0 0,1 0 0,0 0 0,-1 0 0,0 1 0,0-1 0,0 1 0,-1-1 0,1 1 0,0 8 0,-1-6 0,0-1 0,-1 1 0,1-1 0,-1 1 0,-1 0 0,0-1 0,1 1 0,-2-1 0,1 1 0,-1-1 0,0 0 0,0 0 0,-1 1 0,0-2 0,-5 9 0,-59 74 0,44-59 0,0 1 0,2 0 0,-25 50 0,39-65 0,3-8 0,0 0 0,1 1 0,0-1 0,0 1 0,1-1 0,0 1 0,-1 8 0,4-14 0,-1 0 0,0-1 0,0 1 0,1 0 0,-1 0 0,1 0 0,-1-1 0,1 1 0,0 0 0,0-1 0,0 1 0,0 0 0,0-1 0,0 1 0,0-1 0,0 0 0,1 1 0,-1-1 0,0 0 0,1 0 0,-1 0 0,1 0 0,0 0 0,-1 0 0,1 0 0,0 0 0,0-1 0,-1 1 0,1-1 0,0 1 0,0-1 0,0 0 0,-1 0 0,1 1 0,3-2 0,84 4-1365,-61-4-5461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33.11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63 24575,'0'-5'0,"6"-1"0,6-1 0,7 2 0,-1-4 0,3-1 0,3 2 0,2 3 0,2 1 0,2 2 0,-5 1-8191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33.7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24575,'4'3'0,"0"0"0,0 0 0,1 0 0,-1 0 0,1-1 0,0 0 0,0 0 0,0 0 0,0 0 0,0-1 0,0 0 0,10 1 0,71 1 0,-63-3 0,-18 0 0,0 0 0,0 0 0,0 0 0,0 1 0,0 0 0,0 0 0,0 0 0,0 0 0,0 1 0,-1 0 0,1 0 0,-1 0 0,5 4 0,-6-4 0,0 1 0,-1 0 0,1 0 0,-1 0 0,0 0 0,0 1 0,0-1 0,0 1 0,-1-1 0,0 1 0,1-1 0,-1 1 0,0 0 0,-1 0 0,1 0 0,-1-1 0,0 8 0,-1 214 0,-3-77 0,6-42 0,-5 123 0,2-225 5,0 0 0,0 0 0,0 0-1,-1 0 1,0-1 0,1 1 0,-1-1 0,0 1-1,-1-1 1,1 0 0,-1 0 0,1 0 0,-1 0-1,0 0 1,0 0 0,0-1 0,-1 1-1,1-1 1,-1 0 0,1 0 0,-1 0 0,1-1-1,-1 1 1,-7 1 0,-6 2-302,0-1 0,0 0 0,0-1 0,-22 0 0,10-1-6529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34.9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29 243 24575,'-1'0'0,"-1"-1"0,1 0 0,-1 1 0,1-1 0,0 0 0,-1 0 0,1 0 0,0 0 0,0 0 0,-1-1 0,1 1 0,0 0 0,0-1 0,0 1 0,1 0 0,-1-1 0,0 1 0,0-1 0,1 1 0,-1-1 0,1 1 0,-1-1 0,1 0 0,0 1 0,0-1 0,0 0 0,0-1 0,-4-48 0,5 42 0,0-1 0,1 1 0,0 0 0,0 1 0,1-1 0,0 0 0,1 1 0,0 0 0,0-1 0,1 1 0,8-10 0,-11 15 0,0 0 0,0 0 0,1 0 0,-1 0 0,1 1 0,0-1 0,-1 1 0,1-1 0,0 1 0,0 0 0,1 0 0,-1 1 0,0-1 0,1 1 0,-1 0 0,1-1 0,-1 1 0,1 1 0,-1-1 0,1 1 0,0-1 0,-1 1 0,1 0 0,0 0 0,-1 1 0,1-1 0,0 1 0,-1-1 0,1 1 0,-1 1 0,5 1 0,-3 0 0,0 0 0,0 0 0,-1 1 0,0 0 0,1 0 0,-1 0 0,-1 0 0,1 1 0,-1-1 0,1 1 0,-1 0 0,-1 0 0,1 0 0,-1 1 0,0-1 0,0 0 0,0 1 0,-1-1 0,0 1 0,0 0 0,0 0 0,-1-1 0,0 1 0,0 0 0,-1 7 0,0 2 0,-1 1 0,0 0 0,-2-1 0,1 1 0,-2-1 0,0 0 0,-1 0 0,-8 15 0,-39 49 0,42-65 0,1 0 0,0 0 0,0 1 0,2 1 0,0-1 0,1 1 0,0 0 0,1 1 0,-4 21 0,9-35 5,1 0-1,0 0 0,0 0 0,0 0 1,0 0-1,1 0 0,-1 0 0,1 0 1,-1 0-1,1 0 0,0 0 1,0 0-1,1-1 0,-1 1 0,0 0 1,1-1-1,0 1 0,0-1 1,-1 1-1,1-1 0,1 0 0,-1 0 1,0 0-1,0 0 0,1 0 0,-1-1 1,5 3-1,1 0-190,1 0 1,0-1-1,0 0 0,0-1 1,0 0-1,0 0 1,14 0-1,11 0-6640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17.7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24575,'12'34'0,"0"-4"0,-5 26 0,-2 0 0,-3 1 0,-6 57 0,1 0 0,3 68-1365,0-156-5461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35.3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96 234 24575,'-1'0'0,"0"0"0,0-1 0,-1 1 0,1-1 0,0 1 0,0-1 0,0 1 0,0-1 0,0 0 0,0 0 0,0 1 0,0-1 0,0 0 0,0 0 0,1 0 0,-1 0 0,0 0 0,1 0 0,-1 0 0,0 0 0,1-1 0,-1 1 0,1 0 0,0 0 0,-1 0 0,1 0 0,0-3 0,-5-36 0,5 26 0,1 0 0,1-1 0,0 1 0,7-23 0,-8 33 0,0 0 0,0-1 0,0 1 0,1 0 0,0 0 0,0 0 0,0 0 0,1 0 0,-1 0 0,1 1 0,0-1 0,0 1 0,0 0 0,0 0 0,0 0 0,1 0 0,0 0 0,7-3 0,-8 5 0,-1 1 0,1 0 0,0 0 0,0 0 0,0 0 0,0 0 0,0 1 0,0 0 0,0-1 0,0 1 0,-1 0 0,1 0 0,0 0 0,-1 1 0,1-1 0,0 1 0,-1-1 0,0 1 0,1 0 0,-1 0 0,0 0 0,0 0 0,0 0 0,0 1 0,-1-1 0,3 3 0,1 2 0,1 1 0,-1 0 0,-1 0 0,0 1 0,0-1 0,0 1 0,2 10 0,-3-5 0,-1 1 0,0-1 0,-1 1 0,0 0 0,-1 0 0,-1-1 0,-1 1 0,0 0 0,-1-1 0,0 1 0,-9 22 0,10-32 0,0 0 0,0 0 0,-1 0 0,0-1 0,1 1 0,-2-1 0,1 1 0,0-1 0,-1 0 0,0 0 0,0-1 0,0 1 0,0-1 0,-1 0 0,1 0 0,-1 0 0,0-1 0,0 1 0,0-1 0,0 0 0,0-1 0,0 1 0,-1-1 0,1 0 0,0 0 0,-1-1 0,1 0 0,-1 0 0,1 0 0,0 0 0,-1-1 0,1 0 0,0 0 0,-7-3 0,9 4-57,-1-1 0,0-1 1,1 1-1,-1 0 0,1-1 0,0 0 0,-1 0 0,1 0 0,0 0 0,0 0 0,0-1 1,0 1-1,1-1 0,-1 0 0,1 0 0,0 0 0,-1 0 0,1 0 0,1 0 1,-1 0-1,0-1 0,1 1 0,-2-5 0,-2-14-6769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35.7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0 381 24575,'24'0'0,"0"-1"0,0-2 0,0 0 0,0-1 0,0-1 0,-1-1 0,0-2 0,32-14 0,-23 10 0,18-10 0,-50 21 0,1 0 0,-1 0 0,1 1 0,-1-1 0,0 0 0,1 0 0,-1 0 0,0 1 0,0-1 0,0 0 0,1 0 0,-1 0 0,0 0 0,0 1 0,0-1 0,0 0 0,-1 0 0,1 0 0,0 0 0,0 1 0,0-1 0,-1 0 0,1 0 0,0 0 0,-1 1 0,1-1 0,-1 0 0,1 1 0,-1-1 0,1 0 0,-1 1 0,1-1 0,-1 0 0,0 0 0,-28-31 0,22 24 0,-3-2 0,1-2 0,1 1 0,0-1 0,0-1 0,-10-24 0,16 33 0,1 1 0,-1-1 0,1 1 0,0-1 0,0 1 0,1-1 0,-1 0 0,1 1 0,-1-1 0,1 0 0,0 1 0,1-1 0,-1 0 0,0 0 0,1 1 0,0-1 0,0 1 0,0-1 0,1 1 0,-1-1 0,1 1 0,0 0 0,-1-1 0,2 1 0,-1 0 0,0 0 0,3-2 0,15-12-1365,-2 2-5461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36.13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1 498 24575,'34'0'0,"57"-8"0,-80 6 0,0 0 0,-1 0 0,1-1 0,0-1 0,-1 0 0,0-1 0,0 0 0,0 0 0,10-8 0,-18 13 0,-1-1 0,1 0 0,-1 0 0,1-1 0,0 1 0,-1 0 0,0 0 0,1-1 0,-1 1 0,0-1 0,0 1 0,1-1 0,-1 1 0,-1-1 0,1 0 0,0 1 0,0-1 0,-1 0 0,1 0 0,0 0 0,-1 0 0,0 0 0,0 1 0,1-1 0,-1 0 0,0 0 0,0 0 0,-1 0 0,1 0 0,0 0 0,-1 0 0,1 0 0,-1 1 0,0-1 0,1 0 0,-1 0 0,0 1 0,0-1 0,-2-2 0,-4-4 0,-1 0 0,0 1 0,0-1 0,-1 2 0,-17-12 0,2 2 0,8 4 0,0 0 0,1-2 0,0 0 0,1 0 0,0-2 0,-11-17 0,22 29 0,0 0 0,0 0 0,1-1 0,0 1 0,0 0 0,0-1 0,0 0 0,1 0 0,-1 1 0,1-1 0,1 0 0,-1 0 0,1 0 0,-1 0 0,2 0 0,-1 0 0,0 0 0,1 0 0,0 0 0,0 1 0,0-1 0,1 0 0,0 0 0,0 1 0,0-1 0,0 1 0,1 0 0,-1-1 0,1 1 0,5-5 0,17-14-1365,0 3-5461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36.5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153 37 24575,'-5'1'0,"0"0"0,0 0 0,0 1 0,1 0 0,-1-1 0,0 1 0,1 1 0,-1-1 0,1 1 0,0 0 0,0 0 0,0 0 0,0 0 0,-5 7 0,-4 4 0,0 0 0,-15 25 0,24-34 0,1 1 0,0 0 0,0 0 0,1 0 0,-1 0 0,1 0 0,0 1 0,1-1 0,0 1 0,0-1 0,0 1 0,1-1 0,0 10 0,1-12 0,-1-1 0,1 0 0,-1 1 0,1-1 0,0 0 0,1 0 0,-1 0 0,0 0 0,1 0 0,0 0 0,-1 0 0,1 0 0,0-1 0,1 1 0,-1-1 0,0 1 0,1-1 0,-1 0 0,1 0 0,0 0 0,0 0 0,0 0 0,-1-1 0,2 1 0,-1-1 0,0 0 0,5 1 0,1 0 0,-1-1 0,1-1 0,-1 0 0,1 0 0,-1-1 0,1 0 0,-1 0 0,0-1 0,1 0 0,-1 0 0,0-1 0,0 0 0,-1 0 0,1-1 0,-1 0 0,1-1 0,-1 0 0,-1 0 0,10-8 0,-10 8 0,1-1 0,-1 0 0,0 0 0,0-1 0,-1 0 0,0 0 0,0 0 0,-1 0 0,0-1 0,0 1 0,-1-1 0,0 0 0,0-1 0,-1 1 0,0 0 0,0-1 0,-1 1 0,0-1 0,0-10 0,-2 14 4,0 0 1,-1 0-1,1 1 0,-1-1 0,0 1 0,0-1 0,0 1 0,-1 0 0,1-1 1,-1 1-1,0 1 0,-1-1 0,1 0 0,0 1 0,-1 0 0,0-1 0,0 1 1,0 1-1,0-1 0,0 1 0,-1-1 0,1 1 0,-1 1 0,1-1 0,-1 1 1,0-1-1,0 1 0,-7 0 0,3-1-103,0 1 0,0 0 0,0 0 0,0 1 0,0 0 0,0 1 0,0 0 0,0 0 0,0 1 0,0 0 0,0 1 0,1 0 0,-1 0 0,-13 8 0,5 2-6727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45.8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60 118 24575,'0'1'0,"0"-1"0,0 1 0,0 0 0,0 0 0,0-1 0,-1 1 0,1 0 0,0 0 0,0-1 0,-1 1 0,1 0 0,0-1 0,-1 1 0,1 0 0,0-1 0,-1 1 0,1-1 0,-1 1 0,1-1 0,-1 1 0,0-1 0,1 1 0,-1-1 0,1 1 0,-1-1 0,0 0 0,1 1 0,-1-1 0,0 0 0,1 0 0,-1 1 0,0-1 0,0 0 0,1 0 0,-1 0 0,0 0 0,0 0 0,1 0 0,-1 0 0,0 0 0,0 0 0,1 0 0,-1-1 0,-1 1 0,1 0 0,-1-1 0,1 1 0,0-1 0,-1 1 0,1-1 0,0 1 0,0-1 0,-1 0 0,1 1 0,0-1 0,0 0 0,0 0 0,0 0 0,0 0 0,0 0 0,0 0 0,0 0 0,0 0 0,0-1 0,1 1 0,-1 0 0,1 0 0,-2-3 0,2 0 0,1 1 0,-1 0 0,0-1 0,1 1 0,0 0 0,0 0 0,0-1 0,0 1 0,1 0 0,-1 0 0,1 0 0,0 0 0,0 1 0,0-1 0,0 0 0,0 1 0,0-1 0,1 1 0,-1 0 0,1 0 0,4-3 0,2-1 0,0-1 0,1 2 0,0-1 0,0 1 0,12-4 0,-18 7 0,0 1 0,0 0 0,1 0 0,-1 0 0,0 0 0,1 1 0,-1-1 0,0 1 0,1 1 0,-1-1 0,1 0 0,-1 1 0,0 0 0,0 0 0,1 0 0,-1 1 0,0-1 0,0 1 0,4 2 0,-3 0 0,0 0 0,0 0 0,0 0 0,-1 1 0,0-1 0,0 1 0,0 0 0,-1 0 0,1 1 0,-1-1 0,-1 1 0,4 7 0,-2-1 0,0-1 0,-1 0 0,0 1 0,-1-1 0,-1 1 0,1 0 0,-2 0 0,0 0 0,0-1 0,-1 1 0,-1 0 0,1 0 0,-2-1 0,-4 14 0,-16 23 0,-43 67 0,-14 29 0,68-118 0,-7 13 0,2 0 0,1 1 0,-14 61 0,29-97 0,1-1 0,-1 1 0,0 0 0,1-1 0,0 1 0,0-1 0,0 1 0,1 0 0,-1-1 0,1 1 0,0-1 0,0 1 0,0-1 0,0 1 0,0-1 0,1 0 0,0 0 0,3 6 0,-3-7 0,0 0 0,1 0 0,0 0 0,-1-1 0,1 1 0,0-1 0,0 1 0,-1-1 0,1 0 0,0 0 0,0 0 0,1 0 0,-1-1 0,0 1 0,0-1 0,0 0 0,0 0 0,0 0 0,1 0 0,-1-1 0,6 0 0,52-13-1365,-33 7-5461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46.2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0 126 24575,'0'-6'0,"0"-6"0,6-1 0,6-5 0,6 2 0,6 3 0,-1-1 0,0 2 0,2 3 0,2 2 0,1 4 0,1 1 0,1 1 0,1 2 0,-5 4 0,-2 3 0,-5-1-8191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46.8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31 24575,'5'0'0,"7"0"0,7 0 0,5 0 0,4 0 0,2 0 0,1-5 0,1-1 0,0-1 0,0 2 0,-1 1 0,0 2 0,0 1 0,0 0 0,0 1 0,-6 0-8191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47.3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24575,'17'2'0,"-1"0"0,0 2 0,0 0 0,0 1 0,-1 0 0,0 1 0,26 14 0,-29-12 0,0 0 0,-1 1 0,0 0 0,0 0 0,-1 1 0,0 0 0,14 20 0,-21-26 0,0 0 0,0 1 0,0 0 0,0 0 0,0 0 0,-1 0 0,0 0 0,0 0 0,-1 1 0,0-1 0,1 1 0,-2-1 0,1 1 0,-1-1 0,0 1 0,0-1 0,0 1 0,-1-1 0,1 1 0,-2-1 0,1 1 0,-4 8 0,3-9 7,-2-1-1,1 1 0,0-1 0,-1 0 1,0 0-1,0 0 0,0 0 1,0-1-1,-1 0 0,1 0 1,-1 0-1,0 0 0,0-1 0,0 1 1,0-2-1,-1 1 0,1 0 1,-10 1-1,-7 1-377,-1-2-1,1 0 1,-28-1 0,22-2-6455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47.9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1 112 24575,'0'-5'0,"1"0"0,0-1 0,1 1 0,-1 0 0,1 0 0,0 0 0,0 0 0,1 0 0,-1 0 0,1 1 0,0-1 0,1 1 0,-1 0 0,1 0 0,-1 0 0,1 1 0,0-1 0,1 1 0,-1 0 0,1 0 0,-1 0 0,7-2 0,-9 3 0,1 1 0,-1-1 0,1 1 0,0 0 0,0 0 0,0 0 0,-1 0 0,1 1 0,0-1 0,0 1 0,0 0 0,0 0 0,0 0 0,0 0 0,0 0 0,0 0 0,0 1 0,0 0 0,0 0 0,0-1 0,0 1 0,-1 1 0,1-1 0,0 0 0,-1 1 0,1-1 0,-1 1 0,1 0 0,-1 0 0,0 0 0,0 0 0,0 0 0,0 1 0,0-1 0,-1 1 0,1-1 0,0 1 0,-1-1 0,2 6 0,-2-3 0,1 1 0,-1 0 0,-1-1 0,1 1 0,-1-1 0,0 1 0,0 0 0,-1-1 0,1 1 0,-1-1 0,-1 1 0,1-1 0,-1 1 0,-3 8 0,-7 12 0,-24 41 0,17-33 0,10-17 0,1 1 0,-11 35 0,17-47 0,1 0 0,-1 1 0,1-1 0,0 1 0,1-1 0,-1 1 0,2 0 0,-1-1 0,0 1 0,1-1 0,1 1 0,1 6 0,-2-11 5,0 0 0,0 0 0,0 0-1,0 0 1,1 0 0,-1 0 0,1 0 0,-1 0-1,1 0 1,0-1 0,0 1 0,0-1 0,0 1-1,0-1 1,0 0 0,0 0 0,0 0-1,0 0 1,1 0 0,-1 0 0,0 0 0,1-1-1,-1 1 1,5-1 0,1 1-253,0-1 1,0-1-1,0 1 1,0-2-1,15-2 1,4-4-6579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48.2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32 179 24575,'0'-14'0,"1"-1"0,0 1 0,1-1 0,1 1 0,0 0 0,8-20 0,-10 31 0,0 0 0,0-1 0,0 1 0,1 0 0,-1 0 0,1 0 0,0 0 0,0 0 0,0 1 0,1-1 0,-1 1 0,1-1 0,-1 1 0,1 0 0,0 0 0,0 0 0,0 0 0,0 0 0,0 1 0,0-1 0,0 1 0,0 0 0,1 0 0,-1 0 0,1 0 0,-1 1 0,0 0 0,1-1 0,-1 1 0,1 0 0,-1 0 0,6 2 0,-6-1 0,-1 0 0,0 0 0,1 0 0,-1 0 0,0 1 0,0-1 0,0 1 0,0 0 0,0 0 0,0 0 0,0-1 0,-1 2 0,1-1 0,-1 0 0,1 0 0,-1 0 0,0 1 0,0-1 0,0 0 0,0 1 0,0-1 0,-1 1 0,1 0 0,-1-1 0,1 1 0,-1 3 0,1 6 0,0 0 0,-1-1 0,0 1 0,-3 17 0,1-18 0,0-1 0,-1 0 0,0 0 0,-1 0 0,0 0 0,0-1 0,-1 0 0,-10 15 0,13-21 0,1-1 0,-1 1 0,0-1 0,0 0 0,0 1 0,0-1 0,-1 0 0,1 0 0,0-1 0,-1 1 0,0 0 0,1-1 0,-1 0 0,0 1 0,0-1 0,1 0 0,-1 0 0,0-1 0,0 1 0,0-1 0,0 1 0,0-1 0,0 0 0,0 0 0,0 0 0,0-1 0,0 1 0,0-1 0,0 1 0,0-1 0,0 0 0,0 0 0,0-1 0,-3-1 0,3 1 7,0-1 0,-1 1 0,1-1 0,1 0 0,-1 0 1,0 0-1,1 0 0,-1-1 0,1 1 0,0-1 0,0 1 0,1-1 0,-1 0 0,1 0 0,-1 1 0,0-8 0,0 3-219,1-1 0,0 0 0,0 1-1,1-1 1,0 0 0,2-14 0,4-7-6614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18.7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218 64 24575,'0'1'0,"1"0"0,-1 0 0,0-1 0,1 1 0,-1 0 0,1 0 0,-1 0 0,1-1 0,-1 1 0,1 0 0,-1-1 0,1 1 0,0-1 0,-1 1 0,1 0 0,0-1 0,-1 1 0,1-1 0,0 0 0,0 1 0,0-1 0,-1 0 0,1 1 0,0-1 0,0 0 0,0 0 0,0 0 0,-1 0 0,1 0 0,0 0 0,0 0 0,0 0 0,0 0 0,0 0 0,0 0 0,-1 0 0,1-1 0,1 0 0,36-8 0,18-13 0,-37 13 0,0 2 0,0 0 0,1 1 0,0 1 0,37-5 0,-21 8 0,-63 4 0,8 0 0,-1 2 0,1 0 0,1 1 0,-1 1 0,1 1 0,-35 17 0,6-3 0,38-17 0,0 1 0,-1 0 0,2 0 0,-1 0 0,-8 8 0,16-12 0,0 0 0,0-1 0,0 1 0,1 0 0,-1 0 0,0 0 0,0 0 0,1 0 0,-1 0 0,1 0 0,-1 0 0,1 0 0,-1 0 0,1 0 0,0 0 0,-1 0 0,1 0 0,0 0 0,0 0 0,0 0 0,0 3 0,1-3 0,0 0 0,-1 1 0,1-1 0,0 0 0,1 1 0,-1-1 0,0 0 0,0 0 0,0 0 0,1 0 0,-1 0 0,1 0 0,-1 0 0,0 0 0,1-1 0,0 1 0,-1-1 0,1 1 0,-1-1 0,3 1 0,31 9 0,-5-2 0,0 1 0,-1 1 0,0 2 0,38 21 0,-61-29 0,1 0 0,-1 0 0,0 1 0,-1-1 0,1 1 0,-1 1 0,0-1 0,0 1 0,-1 0 0,1 0 0,-1 0 0,-1 0 0,1 1 0,-1-1 0,0 1 0,-1 0 0,1 0 0,-1 0 0,-1 1 0,1-1 0,-1 0 0,-1 1 0,1-1 0,-2 9 0,0-9 0,-1 0 0,0 0 0,0 0 0,0 0 0,-1-1 0,0 0 0,0 1 0,-1-1 0,0 0 0,0 0 0,0-1 0,-1 1 0,0-1 0,0 0 0,0-1 0,-1 1 0,1-1 0,-1 0 0,0 0 0,-10 4 0,-4 3 0,-1-1 0,0-1 0,0-1 0,-1-1 0,-25 5 0,-134 41 111,74-18-1587,86-29-5350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48.6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0 426 24575,'0'1'0,"1"0"0,-1 0 0,0 0 0,0 0 0,1 0 0,-1 0 0,0 0 0,1 0 0,-1 0 0,1 0 0,0 0 0,-1 0 0,1 0 0,-1-1 0,1 1 0,0 0 0,0-1 0,-1 1 0,1 0 0,0-1 0,0 1 0,0-1 0,0 1 0,0-1 0,0 1 0,0-1 0,0 0 0,0 0 0,0 1 0,0-1 0,0 0 0,0 0 0,0 0 0,0 0 0,1 0 0,37-4 0,-13-4 0,-1-1 0,0 0 0,0-2 0,44-27 0,-69 38 0,1-1 0,-1 1 0,1 0 0,0-1 0,-1 1 0,1-1 0,-1 1 0,1-1 0,-1 1 0,1-1 0,-1 0 0,0 1 0,1-1 0,-1 0 0,0 1 0,1-1 0,-1 0 0,0 1 0,0-1 0,1 0 0,-1 1 0,0-1 0,0 0 0,0 0 0,0 1 0,0-1 0,0 0 0,0 0 0,-16-17 0,-39-8 0,44 21 0,4 2 0,0 0 0,1-1 0,-1-1 0,1 1 0,0-1 0,0 0 0,1 0 0,-1 0 0,1-1 0,0 0 0,1 0 0,0 0 0,0-1 0,0 1 0,0-1 0,1 0 0,-4-14 0,5 16 0,1-1 0,0-1 0,0 1 0,1 0 0,-1 0 0,1 0 0,1 0 0,-1 0 0,1 0 0,0 0 0,0 0 0,1 0 0,0 0 0,0 0 0,0 0 0,1 1 0,0-1 0,0 1 0,0 0 0,1 0 0,0 0 0,5-6 0,-3 5-170,0 0-1,0 1 0,0 0 1,1 0-1,-1 0 0,1 1 1,9-5-1,5 1-6655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49.04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1 359 24575,'4'3'0,"1"0"0,-1 0 0,1 0 0,0 0 0,0-1 0,0 1 0,0-1 0,1-1 0,-1 1 0,0-1 0,1 0 0,-1 0 0,1-1 0,10 1 0,3-2 0,0 0 0,37-7 0,-43 6 0,-1 0 0,1-1 0,-1-1 0,0 0 0,0 0 0,0-2 0,21-11 0,-33 16 0,1 0 0,0 1 0,0-1 0,0 1 0,-1-1 0,1 0 0,0 0 0,-1 1 0,1-1 0,-1 0 0,1 0 0,-1 0 0,1 0 0,-1 0 0,1 0 0,-1 0 0,0 0 0,0 1 0,1-1 0,-1 0 0,0 0 0,0 0 0,0 0 0,0 0 0,0 0 0,0 0 0,0 0 0,-1 0 0,1 0 0,0 0 0,0 0 0,-1 0 0,1 0 0,-1 0 0,1 0 0,-1 0 0,1 0 0,-1 1 0,0-1 0,1 0 0,-1 0 0,0 1 0,1-1 0,-1 0 0,0 1 0,0-1 0,0 1 0,0-1 0,1 1 0,-1-1 0,0 1 0,0 0 0,-2-1 0,-53-20 0,53 20 0,-21-6 0,12 4 0,-1 0 0,1-1 0,0-1 0,-15-7 0,24 10 0,-1 0 0,1 0 0,0-1 0,0 1 0,1-1 0,-1 1 0,1-1 0,-1 0 0,1 0 0,0 0 0,0 0 0,0-1 0,0 1 0,0 0 0,1-1 0,0 1 0,0-1 0,0 0 0,-1-4 0,0-3 20,1 0 0,0-1 0,1 1 0,0-1 0,2-16 0,-1 23-119,0 0 0,1 0 0,-1 0 0,1 0 0,0 0 0,0 1 0,0-1 0,1 1 0,-1-1 0,1 1 0,0 0 0,0 0 0,1 0 0,4-4 0,12-7-6727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49.4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76 158 24575,'-1'3'0,"1"-1"0,-1 0 0,1 1 0,-1-1 0,0 0 0,0 0 0,0 0 0,0 1 0,0-1 0,-1 0 0,1 0 0,-1 0 0,1-1 0,-1 1 0,0 0 0,-2 1 0,3-2 0,0 0 0,0 0 0,0-1 0,-1 1 0,1 0 0,0 0 0,0 0 0,0 0 0,0 1 0,1-1 0,-1 0 0,0 0 0,0 0 0,1 1 0,-1-1 0,1 0 0,-1 1 0,1-1 0,-1 1 0,1-1 0,0 0 0,0 1 0,0-1 0,0 1 0,0-1 0,0 1 0,0-1 0,0 1 0,0-1 0,1 0 0,-1 1 0,1-1 0,-1 0 0,1 1 0,-1-1 0,1 0 0,0 1 0,0-1 0,0 0 0,0 0 0,-1 0 0,3 2 0,1 0 0,-1 0 0,1 1 0,0-1 0,0-1 0,0 1 0,0-1 0,1 0 0,-1 1 0,1-2 0,-1 1 0,1-1 0,0 1 0,0-1 0,-1-1 0,1 1 0,0-1 0,0 1 0,0-1 0,0-1 0,0 1 0,-1-1 0,1 0 0,8-2 0,-8 1 0,1 1 0,-1-1 0,0 0 0,0-1 0,0 1 0,0-1 0,0 0 0,-1 0 0,1-1 0,-1 1 0,0-1 0,0 0 0,0 0 0,0-1 0,-1 1 0,0-1 0,0 0 0,0 1 0,4-12 0,-4 9 0,-1 0 0,-1 0 0,1 0 0,-1 0 0,-1 0 0,1 0 0,-1-1 0,-1 1 0,1 0 0,-1 0 0,0-1 0,-1 1 0,0 0 0,0 0 0,-4-8 0,4 10 0,-1 1 0,0-1 0,0 0 0,0 1 0,0 0 0,-1 0 0,0 0 0,0 0 0,0 1 0,0-1 0,0 1 0,-1 0 0,0 0 0,1 1 0,-1-1 0,0 1 0,0 0 0,-1 1 0,1-1 0,-10-1 0,1 1-170,0 0-1,1 0 0,-1 2 1,0 0-1,0 0 0,0 1 1,-18 5-1,10 1-6655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58.56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23 189 24575,'-1'0'0,"-1"0"0,1-1 0,0 1 0,0 0 0,0-1 0,0 1 0,0-1 0,0 0 0,0 1 0,0-1 0,0 0 0,0 1 0,0-1 0,1 0 0,-1 0 0,0 0 0,0 0 0,1 0 0,-1 0 0,0 0 0,1 0 0,-1 0 0,1 0 0,0 0 0,-1 0 0,1 0 0,0 0 0,0-1 0,-1 1 0,1 0 0,0 0 0,0 0 0,0 0 0,1-2 0,4-42 0,-3 39 0,1-1 0,0 0 0,1 1 0,-1 0 0,1 0 0,0 0 0,1 0 0,-1 0 0,1 1 0,0 0 0,1 0 0,-1 0 0,1 1 0,0 0 0,0 0 0,0 0 0,1 1 0,-1 0 0,1 0 0,0 1 0,0-1 0,0 2 0,0-1 0,0 1 0,0 0 0,0 0 0,0 1 0,1 0 0,12 2 0,-8-1 0,0 0 0,-1 1 0,1 1 0,-1 0 0,1 0 0,-1 1 0,0 1 0,0 0 0,-1 0 0,0 1 0,0 1 0,0-1 0,-1 2 0,1-1 0,-2 1 0,1 1 0,12 15 0,-5 1 0,0 0 0,22 49 0,-33-59 0,0 0 0,0 1 0,-1-1 0,-1 1 0,-1 0 0,1 30 0,-3-45 0,1 17 0,0 0 0,-2 1 0,0-1 0,-1 0 0,-1 0 0,-1-1 0,0 1 0,-9 22 0,-62 111 0,63-131 0,-1 0 0,0-1 0,-2-1 0,0-1 0,-22 21 0,35-37 0,0 0 0,0 1 0,1-1 0,-1 1 0,1-1 0,-1 1 0,1 0 0,-1-1 0,1 1 0,0 0 0,0 0 0,0 0 0,0 0 0,0 0 0,0 1 0,0-1 0,1 0 0,-1 0 0,1 4 0,0-4 0,1 0 0,0 0 0,0 0 0,1 0 0,-1 0 0,0 0 0,1 0 0,-1 0 0,1-1 0,-1 1 0,1-1 0,0 1 0,-1-1 0,1 0 0,0 1 0,0-1 0,0 0 0,0 0 0,0-1 0,5 2 0,21 9 0,1-2 0,1-1 0,41 6 0,-68-14 0,0 0 0,0 1 0,0-1 0,0 1 0,0 0 0,0 0 0,0 1 0,0-1 0,-1 0 0,1 1 0,0 0 0,-1-1 0,1 1 0,-1 0 0,0 0 0,4 5 0,-4-4 0,-1-1 0,0 0 0,0 1 0,0-1 0,-1 1 0,1-1 0,-1 1 0,1-1 0,-1 1 0,0-1 0,0 1 0,0 0 0,0-1 0,0 1 0,-1-1 0,0 4 0,-5 10 0,0 0 0,0-1 0,-2 0 0,0 0 0,-12 17 0,0-1 0,-1 7 0,2 0 0,1 1 0,-15 46 0,29-73 0,1 0 0,1 0 0,-1 0 0,2 0 0,0 0 0,0 1 0,1-1 0,1 1 0,0-1 0,0 0 0,2 0 0,-1 0 0,1 0 0,1 0 0,8 18 0,3 0 0,4 5 0,-2 0 0,22 70 0,-36-95 0,0 0 0,-1 1 0,-1-1 0,1 0 0,-2 1 0,1-1 0,-1 1 0,-1-1 0,0 0 0,-1 1 0,0-1 0,0 0 0,-1 0 0,0 0 0,-8 17 0,5-16 0,-1 1 0,0-1 0,-1-1 0,1 1 0,-2-1 0,0-1 0,0 1 0,-1-2 0,0 1 0,0-1 0,-1-1 0,0 0 0,0 0 0,-1-1 0,1-1 0,-1 0 0,-19 5 0,19-5 0,0-1 0,-1-1 0,1 0 0,-1 0 0,0-2 0,1 1 0,-25-2 0,32 0 0,1-1 0,0 0 0,0 0 0,0 0 0,0-1 0,0 1 0,0-1 0,0 0 0,0 0 0,1 0 0,-1-1 0,1 1 0,-1-1 0,1 0 0,0 0 0,0 0 0,0 0 0,1-1 0,-1 1 0,1-1 0,0 0 0,0 1 0,0-1 0,0 0 0,1 0 0,-3-9 0,-3-18-1365,4 3-5461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0.1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7872 64 24575,'1'-3'0,"0"1"0,-1 0 0,1-1 0,0 1 0,0 0 0,0 0 0,0 0 0,1 0 0,-1 0 0,1 0 0,-1 0 0,1 0 0,0 0 0,-1 1 0,1-1 0,0 1 0,0-1 0,0 1 0,0 0 0,0-1 0,1 1 0,-1 0 0,0 1 0,1-1 0,-1 0 0,3 0 0,63-13 0,-49 11 0,1 2 0,-1 0 0,0 1 0,0 1 0,0 1 0,0 1 0,19 4 0,-27-4 0,-1 1 0,0 0 0,1 1 0,-2 0 0,1 0 0,0 1 0,-1 0 0,0 0 0,-1 1 0,1 1 0,-1-1 0,-1 1 0,11 14 0,-5-3 0,-1 1 0,-1 0 0,-1 1 0,0 0 0,-2 0 0,0 1 0,-1 0 0,5 39 0,-7-25 0,-1 0 0,-2 1 0,-2-1 0,-8 67 0,0-62 0,-3 0 0,-1 0 0,-30 65 0,18-48 0,-7 8 0,-2 0 0,-4-3 0,-2 0 0,-3-3 0,-84 93 0,68-91 0,-3-1 0,-3-4 0,-3-2 0,-1-4 0,-3-2 0,-2-3 0,-2-4 0,-148 61 0,153-81 0,0-2 0,-137 19 0,-29 6 0,-470 178 0,588-184 0,-227 42 0,-127-14 0,43-8 0,306-45 0,0-6 0,-172-9 0,104-2 0,-109-13 0,7 0 0,-1478 17 0,1738 1 0,-1 2 0,1 1 0,0 2 0,1 1 0,-45 18 0,-41 9 0,-157 47 0,224-62 0,0 2 0,1 3 0,-54 35 0,41-20 0,16-11 0,2 2 0,-73 64 0,88-64 0,3 2 0,1 0 0,-31 52 0,-54 115 0,109-195 0,-5 12 0,0 1 0,2 0 0,0 0 0,2 0 0,0 1 0,-1 28 0,-5 23 0,-7 63 0,15-120 0,1 0 0,0 0 0,1-1 0,0 1 0,1 0 0,1-1 0,0 1 0,6 15 0,-7-23 0,1-1 0,-1 0 0,1 0 0,0-1 0,0 1 0,0 0 0,1-1 0,-1 0 0,1 0 0,0 0 0,0 0 0,0 0 0,0-1 0,0 0 0,7 3 0,6 1 0,1-1 0,31 6 0,-5-1 0,0-1 0,1-3 0,-1-1 0,1-3 0,84-5 0,-23 0 0,-96 3-66,17 0 131,1-1 0,29-5 0,-49 5-190,0-1 1,-1 0-1,1 0 1,-1-1-1,1 0 1,-1 0-1,0-1 1,0 0-1,0 0 1,0 0-1,10-11 1,-4 2-6702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0.6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140 0 24575,'1'7'0,"0"-1"0,0 1 0,1-1 0,-1 1 0,2-1 0,-1 1 0,0-1 0,1 0 0,0 0 0,1-1 0,-1 1 0,1 0 0,0-1 0,1 0 0,-1 0 0,1 0 0,0-1 0,6 5 0,10 6 0,0 0 0,2-1 0,27 13 0,-16-11 0,36 18 0,-67-32 0,1 0 0,-1 0 0,0 1 0,0-1 0,0 1 0,0-1 0,-1 1 0,1 0 0,-1 0 0,0 0 0,0 1 0,0-1 0,0 0 0,0 1 0,2 7 0,-4-9 0,0 1 0,0 0 0,0 0 0,-1-1 0,1 1 0,0 0 0,-1 0 0,0-1 0,0 1 0,0-1 0,0 1 0,0-1 0,0 1 0,-1-1 0,1 1 0,-1-1 0,0 0 0,0 0 0,0 0 0,0 0 0,0 0 0,-3 2 0,-57 37 0,52-35 0,-36 18 55,-77 28 0,79-35-547,0 2 1,-49 29-1,78-38-6334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3.31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1 306 24575,'0'-30'0,"-1"5"0,2 0 0,6-45 0,-6 62 0,1 0 0,0 1 0,1 0 0,-1-1 0,1 1 0,1 0 0,0 1 0,0-1 0,0 0 0,0 1 0,1 0 0,0 0 0,8-7 0,-6 7 0,0 0 0,1 1 0,-1 0 0,1 0 0,0 0 0,1 1 0,-1 1 0,0-1 0,1 1 0,10-2 0,-16 4 0,1 1 0,-1-1 0,1 1 0,-1 0 0,1 0 0,-1 1 0,1-1 0,-1 1 0,1-1 0,-1 1 0,0 0 0,1 0 0,-1 1 0,0-1 0,0 1 0,0-1 0,0 1 0,0 0 0,0 0 0,0 0 0,-1 1 0,1-1 0,-1 1 0,1 0 0,-1-1 0,0 1 0,0 0 0,2 5 0,2 3 0,-1 1 0,0 0 0,-1 1 0,0-1 0,-1 1 0,0-1 0,-1 1 0,-1 0 0,0 0 0,-1 0 0,0 0 0,-1 0 0,0-1 0,-1 1 0,0 0 0,-8 22 0,-4 3 0,-1-1 0,-1-1 0,-3 0 0,-25 37 0,24-40 0,2 1 0,-16 38 0,29-61 0,1 0 0,0 1 0,0-1 0,2 1 0,-1 0 0,2 0 0,-1 0 0,2 0 0,0 0 0,2 22 0,-1-30 6,0 0 0,1 0 0,0 0 0,-1 0 0,1-1 0,1 1 0,-1 0 0,0-1 0,1 1 0,0-1 0,0 0 0,0 0 0,0 0 0,0 0 0,1-1 0,-1 0 0,1 1 0,-1-1 0,9 3 0,1 1-303,1-1 0,0-1 0,0 0 0,24 2 0,-15-2-6529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3.6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24575,'0'5'0,"5"2"0,7-1 0,6 0 0,6-3 0,4 0 0,2 3 0,-4 2-8191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3.9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24575,'0'6'0,"0"6"0,0 7 0,0 5 0,0 4 0,0-3-8191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4.3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12 24575,'0'-5'0,"0"-2"-8191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20.4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54 219 24575,'-1'0'0,"0"0"0,0-1 0,0 1 0,0 0 0,0-1 0,-1 1 0,1-1 0,0 1 0,0-1 0,0 0 0,1 1 0,-1-1 0,0 0 0,0 0 0,0 1 0,0-1 0,1 0 0,-1 0 0,0 0 0,1 0 0,-1 0 0,1 0 0,-1 0 0,1 0 0,-1 0 0,1 0 0,0-1 0,0 1 0,-1 0 0,1 0 0,0 0 0,0 0 0,0 0 0,0-1 0,1 0 0,3-43 0,-2 38 0,0-1 0,1 0 0,0 1 0,0-1 0,1 1 0,0 0 0,0 0 0,1 0 0,0 1 0,0-1 0,0 1 0,1 1 0,0-1 0,0 1 0,1 0 0,-1 0 0,1 1 0,0-1 0,0 2 0,12-6 0,-12 7 0,0 0 0,-1 0 0,1 0 0,0 1 0,0 0 0,0 1 0,0-1 0,1 1 0,-1 1 0,0-1 0,0 1 0,0 0 0,0 1 0,-1 0 0,1 0 0,0 0 0,-1 1 0,1 0 0,-1 0 0,0 1 0,0 0 0,0 0 0,0 0 0,5 5 0,-7-4 0,0 0 0,1 0 0,-2 0 0,1 1 0,0-1 0,-1 1 0,0 0 0,-1-1 0,1 2 0,-1-1 0,0 0 0,-1 0 0,1 1 0,-1-1 0,-1 0 0,1 1 0,-1-1 0,0 1 0,0-1 0,-3 13 0,1-7 0,-1 0 0,0 0 0,-1 0 0,-1-1 0,0 1 0,0-1 0,-1 0 0,0-1 0,-1 1 0,-9 9 0,-151 200 0,65-81 0,98-134 0,0 0 0,0 0 0,1 1 0,0-1 0,0 1 0,0 0 0,1 0 0,-1 0 0,2 0 0,-3 9 0,4-13 0,0 1 0,0 0 0,0-1 0,1 1 0,-1 0 0,1-1 0,-1 1 0,1 0 0,0-1 0,0 1 0,0-1 0,0 1 0,1-1 0,-1 0 0,0 0 0,1 1 0,0-1 0,0 0 0,-1 0 0,1-1 0,0 1 0,1 0 0,-1-1 0,0 1 0,0-1 0,5 3 0,6 1-68,1 1 0,-1-1-1,1-1 1,0-1 0,1 0 0,-1-1-1,0 0 1,1-1 0,-1 0 0,1-2-1,-1 1 1,1-2 0,-1 0 0,0-1-1,0 0 1,0-1 0,0-1 0,-1 0-1,14-7 1,-11 1-6758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4.66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44 0 24575,'1'0'0,"0"0"0,0 1 0,0-1 0,0 0 0,0 0 0,-1 0 0,1 1 0,0-1 0,0 1 0,0-1 0,0 1 0,0-1 0,0 1 0,0-1 0,-1 1 0,1 0 0,0-1 0,0 1 0,-1 0 0,1 0 0,-1-1 0,1 1 0,-1 0 0,1 0 0,-1 0 0,1 0 0,-1 0 0,0 0 0,1 0 0,-1 0 0,0 0 0,0 0 0,0 0 0,0 0 0,0 0 0,0 0 0,0 0 0,0 0 0,0 0 0,0 0 0,0 0 0,-1 0 0,1 1 0,-15 42 0,-3-15 0,13-23 0,1 0 0,0 0 0,0 1 0,1-1 0,0 1 0,0 0 0,-2 9 0,5-15 0,0 0 0,0 0 0,0 1 0,0-1 0,0 0 0,0 1 0,0-1 0,0 0 0,1 1 0,-1-1 0,0 0 0,1 0 0,-1 1 0,1-1 0,0 0 0,-1 0 0,1 0 0,1 2 0,0-1 0,0-1 0,0 1 0,0 0 0,1-1 0,-1 1 0,1-1 0,-1 0 0,1 0 0,-1 0 0,1 0 0,5 1 0,1 0 0,-1-1 0,1 0 0,0-1 0,0 0 0,0 0 0,0-1 0,0 0 0,0-1 0,-1 1 0,1-2 0,-1 1 0,1-1 0,9-5 0,-12 5 0,-1 0 0,0 1 0,0-2 0,0 1 0,0-1 0,0 1 0,-1-1 0,1 0 0,-1-1 0,0 1 0,0-1 0,-1 0 0,0 0 0,1 0 0,-2 0 0,1-1 0,-1 1 0,1-1 0,-1 0 0,1-9 0,-3 12 0,0 1 0,0 0 0,0 0 0,0-1 0,-1 1 0,1 0 0,-1 0 0,1 0 0,-1 0 0,0 0 0,0-1 0,0 1 0,0 1 0,-1-1 0,1 0 0,0 0 0,-1 0 0,1 1 0,-1-1 0,0 1 0,1-1 0,-1 1 0,0-1 0,0 1 0,0 0 0,0 0 0,0 0 0,0 0 0,0 1 0,0-1 0,-1 0 0,1 1 0,0 0 0,-3-1 0,-11-2 0,-1 1 0,1 0 0,-24 1 0,36 1 0,-63 1-1365,38 0-5461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5.49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 51 24575,'1'0'0,"-1"0"0,1 0 0,-1 0 0,1 0 0,0 0 0,-1 0 0,1 1 0,-1-1 0,1 0 0,-1 0 0,1 1 0,-1-1 0,1 0 0,-1 1 0,1-1 0,-1 0 0,1 1 0,-1-1 0,1 1 0,-1-1 0,0 1 0,1-1 0,-1 1 0,0-1 0,1 1 0,-1-1 0,0 1 0,0-1 0,0 1 0,0-1 0,1 1 0,-1 0 0,0-1 0,0 1 0,0-1 0,0 1 0,0 0 0,0-1 0,0 1 0,-1-1 0,1 1 0,0 0 0,0-1 0,0 1 0,0-1 0,-1 2 0,-13 33 0,10-26 0,1-3 0,1 0 0,0 0 0,1 0 0,-1 0 0,1 0 0,1 1 0,-1-1 0,1 1 0,0-1 0,0 0 0,2 9 0,-2-13 0,1 0 0,0 0 0,0 0 0,0 0 0,0 0 0,0 0 0,0 0 0,0 0 0,1-1 0,-1 1 0,1 0 0,-1-1 0,1 1 0,0-1 0,-1 0 0,1 1 0,0-1 0,0 0 0,0 0 0,0 0 0,0-1 0,0 1 0,0 0 0,0-1 0,0 1 0,1-1 0,-1 0 0,0 1 0,0-1 0,0 0 0,1 0 0,-1-1 0,0 1 0,0 0 0,0-1 0,3 0 0,5-2 0,0 0 0,-1 0 0,0-1 0,1 0 0,-1 0 0,-1-1 0,1 0 0,-1-1 0,0 0 0,0 0 0,0-1 0,-1 0 0,0 0 0,7-11 0,-6 9 0,-1-1 0,0 0 0,0-1 0,-2 1 0,1-1 0,-1 0 0,-1 0 0,0-1 0,0 0 0,-1 1 0,2-16 0,-5 31 0,0-1 0,1 1 0,-1 0 0,1 0 0,0-1 0,0 1 0,1 0 0,-1-1 0,1 1 0,0-1 0,0 0 0,0 0 0,5 6 0,45 50 0,-39-47 0,0 1 0,-1 1 0,13 20 0,-18-22 0,-1 0 0,0 1 0,-1 0 0,-1 0 0,0 0 0,0 1 0,-1-1 0,-1 1 0,0 14 0,-1-18 0,-2 0 0,1-1 0,-1 1 0,-1 0 0,1-1 0,-2 1 0,1-1 0,-1 0 0,-1 0 0,0 0 0,0 0 0,-1 0 0,-8 12 0,-1-5-85,0 0 0,-1 0-1,-1-1 1,0-1 0,-1-1-1,0 0 1,-1-1 0,-1-1-1,0-1 1,0 0 0,-1-2-1,0 0 1,-1-1 0,1-1-1,-41 6 1,34-10-6741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5.91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28 24575,'5'0'0,"7"0"0,7 0 0,5 0 0,4 0 0,2 0 0,2 0 0,-1 0 0,1 0 0,-5-5 0,-3-2 0,1 1 0,1 1 0,-5 1-8191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6.4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39 0 24575,'0'2'0,"1"0"0,0 0 0,-1-1 0,1 1 0,0 0 0,-1-1 0,1 1 0,0-1 0,0 1 0,1-1 0,-1 1 0,0-1 0,0 0 0,1 0 0,-1 1 0,0-1 0,1 0 0,-1 0 0,4 1 0,38 20 0,-27-15 0,19 10 0,-25-12 0,0 0 0,0 0 0,-1 1 0,16 11 0,-22-13 0,1-1 0,-1 0 0,-1 1 0,1 0 0,0-1 0,-1 1 0,0 0 0,0 0 0,0 0 0,0 1 0,-1-1 0,0 0 0,1 1 0,-2-1 0,2 7 0,-1-5 0,-1 0 0,0 1 0,0-1 0,0 0 0,-1 0 0,0 0 0,0 0 0,0 0 0,-1 0 0,0 0 0,0 0 0,0-1 0,-1 1 0,0-1 0,0 0 0,0 1 0,-1-1 0,0-1 0,0 1 0,0 0 0,-8 5 0,2-2 0,0-1 0,-1-1 0,1 1 0,-2-2 0,1 0 0,-1 0 0,1-1 0,-1 0 0,-20 3 0,-20 6-1365,32-7-5461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7.0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 25 24575,'3'-3'0,"0"1"0,0-1 0,0 1 0,0 0 0,0 0 0,1 0 0,-1 1 0,1-1 0,-1 1 0,1 0 0,-1 0 0,1 0 0,0 0 0,0 1 0,-1-1 0,1 1 0,0 0 0,0 0 0,-1 1 0,1-1 0,0 1 0,0 0 0,-1-1 0,1 2 0,-1-1 0,1 0 0,-1 1 0,1 0 0,-1-1 0,0 1 0,0 1 0,0-1 0,0 0 0,0 1 0,0 0 0,-1-1 0,1 1 0,-1 0 0,0 0 0,0 0 0,0 1 0,0-1 0,0 0 0,-1 1 0,2 6 0,0-1 0,-1 0 0,0 0 0,0 0 0,-1 1 0,0-1 0,-1 0 0,0 1 0,-1-1 0,0 0 0,0 0 0,-1 1 0,0-1 0,0 0 0,-6 11 0,-4 7 0,-2-1 0,0 0 0,-22 27 0,20-31 0,1 1 0,1 0 0,2 0 0,-15 37 0,26-58 4,1 0-1,-1 0 1,0 0-1,1 0 0,0 0 1,-1 0-1,1 0 1,0 0-1,0 1 0,0-1 1,0 0-1,1 0 1,-1 0-1,0 0 1,1 0-1,0 0 0,-1 0 1,1 0-1,0 0 1,0 0-1,0 0 1,0 0-1,1 0 0,-1-1 1,0 1-1,1-1 1,-1 1-1,1-1 0,-1 1 1,1-1-1,0 0 1,0 1-1,-1-1 1,4 1-1,3 1-189,0 0 1,1 0-1,0-1 0,-1 0 1,1 0-1,0-1 1,9 0-1,11 0-6640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7.41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96 189 24575,'0'-8'0,"1"1"0,1-1 0,-1 0 0,1 1 0,1-1 0,-1 1 0,1 0 0,0 0 0,1 0 0,0 0 0,0 1 0,0 0 0,1-1 0,0 2 0,0-1 0,1 0 0,12-8 0,-10 7 0,0 1 0,0 0 0,1 0 0,0 1 0,0 1 0,1 0 0,-1 0 0,1 0 0,0 1 0,0 1 0,0 0 0,20-2 0,-27 4 0,-1 0 0,0 0 0,1 0 0,-1 1 0,1-1 0,-1 1 0,0 0 0,1-1 0,-1 1 0,0 0 0,0 0 0,0 1 0,1-1 0,-1 0 0,-1 1 0,1-1 0,0 1 0,0 0 0,2 2 0,-1 0 0,-1 0 0,1 0 0,-1 1 0,0-1 0,0 1 0,0-1 0,0 1 0,-1 0 0,1 5 0,0 7 0,0 0 0,-1 0 0,-1 0 0,-3 28 0,1-34 0,-1 1 0,0-1 0,-1 1 0,0-1 0,0 0 0,-1 0 0,-1-1 0,0 0 0,0 0 0,-1 0 0,0 0 0,-1-1 0,-12 11 0,14-14 0,-1 1 0,0-2 0,0 1 0,-1-1 0,1 0 0,-1 0 0,0-1 0,0 0 0,-1-1 0,1 0 0,-1 0 0,1-1 0,-1 0 0,0 0 0,0-1 0,0 0 0,0-1 0,-11 0 0,15-1 5,-1-1 1,1 1-1,-1-1 0,1 0 0,0-1 0,0 1 1,0-1-1,0 0 0,1 0 0,-1 0 1,1-1-1,0 1 0,0-1 0,0 0 0,0 0 1,1-1-1,-1 1 0,1-1 0,0 0 0,1 0 1,-1 0-1,-1-6 0,-2-4-217,1 0 0,0 0 0,1-1-1,1 1 1,1-1 0,-1-24 0,2 12-6614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7.8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0 492 24575,'24'0'0,"0"-1"0,0-1 0,37-8 0,-48 7 0,0-1 0,-1 0 0,0-1 0,0-1 0,-1 0 0,1 0 0,-1-2 0,13-9 0,-1 0 0,-16 12 0,0 0 0,-1 0 0,1 0 0,-1-1 0,0 0 0,0 0 0,0 0 0,-1-1 0,6-9 0,-11 15 0,0 0 0,0 0 0,0 0 0,0 0 0,0-1 0,0 1 0,0 0 0,0 0 0,0 0 0,-1 0 0,1 0 0,0 0 0,-1 0 0,1-1 0,-1 1 0,1 0 0,-1 0 0,0 1 0,1-1 0,-1 0 0,0 0 0,0 0 0,1 0 0,-1 0 0,0 1 0,0-1 0,0 0 0,0 1 0,0-1 0,0 1 0,0-1 0,0 1 0,-2-1 0,-44-15 0,38 13 0,-2 0 0,0-1 0,0-1 0,0 1 0,0-2 0,1 0 0,0 0 0,0-1 0,1 0 0,-13-12 0,19 16 0,0-1 0,0 0 0,0 1 0,0-1 0,1 0 0,-1-1 0,1 1 0,0 0 0,0-1 0,1 1 0,0-1 0,-1 1 0,1-1 0,1 0 0,-1 1 0,1-1 0,0 0 0,0 0 0,0 1 0,0-1 0,1 0 0,0 1 0,0-1 0,0 0 0,4-8 0,-2 7-76,-1 0 1,1 0-1,0 1 0,1-1 0,-1 1 0,1-1 0,0 1 0,0 0 1,1 1-1,-1-1 0,1 1 0,0 0 0,1 0 0,-1 0 1,0 1-1,1 0 0,8-3 0,10-2-6750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8.1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36 428 24575,'5'4'0,"0"0"0,0-1 0,1 0 0,-1 0 0,1 0 0,0-1 0,0 0 0,0 0 0,0-1 0,0 1 0,0-1 0,10 0 0,-3 0 0,1 0 0,-1-1 0,0-1 0,26-4 0,-30 3 0,1-1 0,-1-1 0,0 1 0,0-2 0,10-5 0,-17 9 0,1-1 0,-1 1 0,1-1 0,-1 0 0,0 1 0,0-1 0,0 0 0,0 0 0,0 0 0,0-1 0,0 1 0,-1 0 0,1-1 0,-1 1 0,0-1 0,0 1 0,0-1 0,0 0 0,0 1 0,0-1 0,0-5 0,-2 6 0,1 0 0,-1 0 0,0 0 0,0 0 0,0 0 0,0 1 0,-1-1 0,1 0 0,0 0 0,-1 1 0,1-1 0,-1 1 0,0-1 0,1 1 0,-1 0 0,0 0 0,0 0 0,0 0 0,0 0 0,0 0 0,-2-1 0,-49-16 0,50 18 0,-54-13 0,42 11 0,0-1 0,1-1 0,-1 0 0,1-1 0,-19-9 0,28 12 0,1-1 0,0 0 0,0 0 0,0 0 0,1-1 0,-1 1 0,1-1 0,0 0 0,0 0 0,0 0 0,0 0 0,1 0 0,-1-1 0,1 1 0,1-1 0,-1 0 0,0 1 0,1-1 0,0 0 0,-1-9 0,1 7-42,1 0-1,-1 1 0,1-1 1,0 0-1,1 0 0,0 0 1,0 0-1,0 1 0,1-1 1,0 0-1,0 1 0,0-1 1,1 1-1,0 0 0,1 0 1,-1 0-1,1 0 0,0 1 1,1 0-1,-1-1 0,1 2 1,0-1-1,0 0 0,0 1 1,1 0-1,0 0 0,0 1 1,0-1-1,0 1 0,0 1 1,13-5-1,9 1-6783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8.5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146 129 24575,'-6'2'0,"0"1"0,1-1 0,-1 1 0,1 1 0,-1-1 0,1 1 0,0 0 0,0 0 0,1 0 0,-1 1 0,1-1 0,-4 7 0,-5 2 0,6-5 0,-1 0 0,2 0 0,-1 1 0,1-1 0,1 1 0,0 1 0,-7 14 0,11-21 0,0-1 0,0 0 0,0 1 0,0-1 0,1 1 0,-1-1 0,1 1 0,-1-1 0,1 1 0,0-1 0,0 1 0,0-1 0,1 1 0,-1-1 0,0 1 0,1-1 0,0 1 0,-1-1 0,1 0 0,0 1 0,0-1 0,1 0 0,-1 0 0,0 1 0,1-1 0,-1 0 0,1 0 0,0-1 0,-1 1 0,1 0 0,0-1 0,0 1 0,0-1 0,1 1 0,-1-1 0,4 2 0,4 1 0,0-1 0,-1 0 0,1-1 0,1 0 0,-1 0 0,0-1 0,0-1 0,0 1 0,1-2 0,-1 1 0,0-1 0,0-1 0,0 0 0,0-1 0,0 1 0,0-2 0,-1 1 0,18-11 0,-11 5 0,-1 0 0,0-2 0,-1 1 0,0-2 0,0 0 0,-1-1 0,-1 0 0,0-1 0,18-29 0,-27 39 0,0 0 0,-1 0 0,0-1 0,0 1 0,0 0 0,0-1 0,-1 0 0,1 1 0,-1-1 0,-1 0 0,1 0 0,-1 1 0,1-1 0,-1 0 0,-1 0 0,1 0 0,-1 0 0,1 1 0,-1-1 0,-1 0 0,-2-6 0,1 5 0,0 1 0,0 0 0,-1 0 0,0 1 0,0-1 0,0 1 0,-1 0 0,1 0 0,-1 0 0,0 0 0,0 1 0,0 0 0,-1 0 0,1 1 0,-1-1 0,-8-2 0,-10-1-227,1 0-1,-1 2 1,0 0-1,0 2 1,-32 1-1,24 1-6598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0.8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1 575 24575,'3'-1'0,"1"0"0,0 0 0,-1 0 0,1 0 0,0 0 0,-1-1 0,0 0 0,1 1 0,-1-1 0,0 0 0,0-1 0,0 1 0,0-1 0,0 1 0,3-5 0,37-47 0,-39 48 0,142-233 0,-20 28 0,-124 208 0,-1 0 0,1 0 0,0 1 0,0-1 0,0 1 0,1-1 0,-1 1 0,1 0 0,-1 0 0,1 0 0,5-3 0,-7 5 0,-1 0 0,1 0 0,-1-1 0,1 1 0,-1 0 0,0 0 0,1 0 0,-1 1 0,1-1 0,-1 0 0,1 0 0,-1 0 0,1 0 0,-1 0 0,1 1 0,-1-1 0,0 0 0,1 0 0,-1 0 0,1 1 0,-1-1 0,0 0 0,1 1 0,-1-1 0,0 0 0,1 1 0,-1-1 0,1 1 0,6 27 0,-4 23 0,-2 0 0,-3 0 0,-13 80 0,1-6 0,10 107-43,5-148-1279,-1-58-5504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38.6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36 27 24575,'-2'-1'0,"0"1"0,0-1 0,0 1 0,0-1 0,0 0 0,-1 0 0,1 0 0,1 0 0,-1 0 0,0 0 0,0-1 0,0 1 0,1-1 0,-1 1 0,-2-3 0,4 4 0,0 0 0,0 0 0,0-1 0,0 1 0,-1 0 0,1 0 0,0 0 0,0 0 0,0 0 0,0 0 0,0 0 0,0-1 0,-1 1 0,1 0 0,0 0 0,0 0 0,0 0 0,0 0 0,0-1 0,0 1 0,0 0 0,0 0 0,0 0 0,0 0 0,0-1 0,0 1 0,0 0 0,0 0 0,0 0 0,0 0 0,0-1 0,0 1 0,0 0 0,0 0 0,0 0 0,0 0 0,0-1 0,0 1 0,0 0 0,0 0 0,0 0 0,1 0 0,-1-1 0,0 1 0,0 0 0,0 0 0,0 0 0,0 0 0,0 0 0,1 0 0,-1 0 0,0-1 0,23 9 0,78 42 0,-36-20 0,-2 3 0,86 60 0,38 29 0,-5-3 0,-175-114 0,-1 0 0,1 0 0,-1 0 0,-1 1 0,1 0 0,-1 0 0,0 0 0,0 1 0,-1 0 0,5 10 0,-9-16 2,0 0-1,0-1 1,0 1 0,0 0-1,0-1 1,0 1-1,0-1 1,0 1 0,-1 0-1,1-1 1,0 1-1,0-1 1,-1 1 0,1 0-1,0-1 1,-1 1-1,1-1 1,-1 1 0,1-1-1,0 0 1,-1 1-1,1-1 1,-1 1 0,0-1-1,1 0 1,-1 1-1,1-1 1,-1 0 0,1 0-1,-1 1 1,0-1-1,1 0 1,-1 0 0,0 0-1,0 0 1,-27 4-874,24-4 321,-24 1-6275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21.1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47 216 24575,'-1'8'0,"0"0"0,-1 0 0,0 0 0,0 0 0,-4 9 0,-5 14 0,3-4 0,5-18 0,0 0 0,1 0 0,0 1 0,0-1 0,0 17 0,2-24 0,1 0 0,-1 1 0,0-1 0,1 1 0,0-1 0,-1 0 0,1 1 0,0-1 0,0 0 0,0 0 0,0 0 0,1 0 0,-1 0 0,1 0 0,-1 0 0,1 0 0,0 0 0,-1-1 0,1 1 0,0-1 0,0 1 0,0-1 0,0 0 0,1 0 0,-1 0 0,0 0 0,3 1 0,9 2 0,0 0 0,0-1 0,0-1 0,0 0 0,1-1 0,-1-1 0,0 0 0,18-2 0,-6-1 0,-1-2 0,-1 0 0,46-16 0,-50 12 0,-1 0 0,0-2 0,-1 0 0,0-1 0,-1-1 0,0-1 0,-1 0 0,25-29 0,-20 17 0,0 0 0,-1-2 0,-2 0 0,28-58 0,-45 83 0,0 1 0,1-1 0,-1 0 0,0 0 0,0 1 0,0-1 0,0 0 0,-1 0 0,1 0 0,-1 0 0,0 0 0,0 0 0,0 0 0,0 0 0,-1 0 0,1 0 0,-1 0 0,1 0 0,-1 0 0,0 0 0,0 0 0,-1 1 0,1-1 0,-3-4 0,1 4 0,-1 0 0,1 1 0,-1-1 0,0 1 0,1-1 0,-1 1 0,0 1 0,-1-1 0,1 0 0,0 1 0,0 0 0,-1 0 0,1 0 0,0 0 0,-1 1 0,-6 0 0,-4 0 0,-1 0 0,1 1 0,0 1 0,0 1 0,-1 0 0,-19 7 0,-85 40 0,1 0 0,21-19-1365,76-27-5461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1.2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0 164 24575,'0'1'0,"0"0"0,0-1 0,0 1 0,0 0 0,0 0 0,0-1 0,0 1 0,1 0 0,-1-1 0,0 1 0,0 0 0,1-1 0,-1 1 0,0 0 0,1-1 0,-1 1 0,0-1 0,1 1 0,-1 0 0,1-1 0,-1 1 0,1-1 0,-1 1 0,1-1 0,0 0 0,-1 1 0,1-1 0,-1 0 0,2 1 0,23-2 0,21-21 0,-27 5 0,0-1 0,18-23 0,-22 25 0,0-1 0,1 2 0,20-16 0,-35 31 0,-1 0 0,0-1 0,1 1 0,-1 0 0,0 0 0,1-1 0,-1 1 0,0 0 0,1 0 0,-1-1 0,0 1 0,1 0 0,-1 0 0,1 0 0,-1 0 0,1 0 0,-1 0 0,0 0 0,1 0 0,-1 0 0,1 0 0,-1 0 0,1 0 0,-1 0 0,1 0 0,-1 0 0,0 0 0,1 0 0,-1 0 0,1 1 0,-1-1 0,0 0 0,1 0 0,-1 0 0,0 1 0,1 0 0,4 19 0,-11 38 0,5-44 0,-25 178 0,19-158 0,2 1 0,2 0 0,1-1 0,1 1 0,3 0 0,0 0 0,2 0 0,14 54 0,2-40-1365,-11-29-5461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1.8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 1 24575,'0'0'0,"0"0"0,0 0 0,-1 0 0,1 0 0,0 0 0,0 0 0,-1 0 0,1 0 0,0 0 0,0 0 0,-1 0 0,1 0 0,0 0 0,0 0 0,-1 0 0,1 0 0,0 0 0,0 0 0,-1 0 0,1 0 0,0 1 0,0-1 0,-1 0 0,1 0 0,0 0 0,0 0 0,0 1 0,-1-1 0,1 0 0,0 0 0,0 1 0,0-1 0,0 0 0,0 0 0,-1 0 0,1 1 0,0-1 0,0 0 0,0 1 0,0-1 0,0 0 0,0 0 0,0 1 0,8 13 0,21 15 0,-27-27 0,126 100 0,-83-69 0,-2 2 0,46 48 0,-60-53-341,-2 1 0,-2 1-1,32 51 1,-49-66-6485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2.3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24575,'2'36'0,"12"67"0,-8-66 0,3 63 0,-10 481-1365,1-555-5461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2.8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126 1 24575,'-2'11'0,"1"0"0,-1 0 0,-1 0 0,0-1 0,-1 1 0,0-1 0,-9 18 0,-10 26 0,-31 140 0,48-166 0,1 0 0,2 0 0,1 1 0,1-1 0,3 32 0,-1-58-4,-1 1 0,1 0 0,-1 0-1,1 0 1,0 0 0,0-1 0,0 1-1,0 0 1,0-1 0,1 1 0,-1-1-1,1 0 1,0 1 0,0-1 0,0 0 0,0 0-1,0 0 1,5 3 0,-3-2 22,0-1 0,1 0 0,-1 0 1,1 0-1,-1-1 0,1 0 0,0 0 0,0 0 1,0 0-1,7 0 0,-1-1-167,0-1 1,-1 0-1,1 0 1,0-1-1,0 0 1,-1-1-1,0 0 1,1-1-1,14-7 1,-5-3-6678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3.2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24575,'0'10'0,"0"9"0,0 6 0,0 5 0,0 1 0,0 2 0,0 0 0,0-1 0,0 0 0,0-1 0,0 0 0,0 0 0,0 0 0,0-1 0,0 1 0,0-6-8191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4.0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638 0 24575,'-2'7'0,"0"-1"0,0 0 0,-1-1 0,0 1 0,0 0 0,0-1 0,-1 0 0,0 1 0,0-1 0,0-1 0,0 1 0,-7 5 0,-1 2 0,-207 262 0,102-121 0,77-101-106,25-30-52,-1-1 1,0-1 0,-2 0-1,0-2 1,-1 0 0,-1 0-1,-33 21 1,27-26-6669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5.1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24575,'2'3'0,"-1"-1"0,1 1 0,0-1 0,0 0 0,0 1 0,0-1 0,0 0 0,1 0 0,-1 0 0,1-1 0,-1 1 0,5 2 0,4 3 0,254 223 0,-255-221 0,23 23 40,-2 0 0,37 50 0,-52-61-288,-2 1 1,0 0-1,-2 1 1,0 0-1,12 37 1,-18-40-6579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6.6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438 5 24575,'0'0'0,"0"0"0,0 0 0,0 0 0,0 0 0,0-1 0,0 1 0,0 0 0,0 0 0,0 0 0,0 0 0,0 0 0,0-1 0,0 1 0,0 0 0,0 0 0,0 0 0,0 0 0,0 0 0,0 0 0,0-1 0,0 1 0,0 0 0,-1 0 0,1 0 0,0 0 0,0 0 0,0 0 0,0 0 0,0-1 0,0 1 0,0 0 0,0 0 0,-1 0 0,1 0 0,0 0 0,0 0 0,0 0 0,0 0 0,0 0 0,0 0 0,-1 0 0,1 0 0,0 0 0,0 0 0,0 0 0,0 0 0,0 0 0,0 0 0,-1 0 0,1 0 0,0 0 0,0 0 0,0 0 0,0 0 0,0 0 0,-1 0 0,1 0 0,0 0 0,0 0 0,0 0 0,0 0 0,0 1 0,-12 9 0,-8 17 0,-52 113 0,22-37 0,-137 233 0,170-303-86,8-16-170,0 0 0,0-1 1,-2 0-1,-12 15 0,10-18-6570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7.3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1 133 24575,'0'0'0,"0"1"0,1 0 0,-1 0 0,0 0 0,1-1 0,-1 1 0,0 0 0,1 0 0,0-1 0,-1 1 0,1 0 0,-1-1 0,1 1 0,0 0 0,-1-1 0,1 1 0,0-1 0,-1 1 0,1-1 0,0 0 0,0 1 0,0-1 0,-1 0 0,1 1 0,0-1 0,0 0 0,0 0 0,0 0 0,0 0 0,0 0 0,-1 0 0,1 0 0,0 0 0,0 0 0,0 0 0,0-1 0,0 1 0,-1 0 0,2-1 0,37-9 0,-14 0 0,-1-1 0,0-2 0,-1 0 0,36-28 0,-3 3 0,-55 37 0,0 0 0,0 0 0,1 0 0,-1 0 0,0 1 0,0-1 0,1 0 0,-1 1 0,0-1 0,1 1 0,-1-1 0,1 1 0,-1 0 0,1 0 0,-1 0 0,0 0 0,1 0 0,-1 0 0,1 0 0,-1 0 0,1 0 0,-1 1 0,0-1 0,1 0 0,-1 1 0,0 0 0,2 0 0,-1 1 0,0 0 0,0 0 0,-1 0 0,1 0 0,-1 0 0,0 0 0,1 1 0,-1-1 0,0 1 0,0-1 0,0 1 0,-1-1 0,2 6 0,0 12 0,0 0 0,-1 0 0,-2 24 0,1-31 0,-18 176 0,1 15 0,17-163-118,1-11-131,-1 1-1,-2-1 1,-1 0-1,-11 45 1,9-54-6577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1:05.1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30 278 24575,'-12'1'0,"2"0"0,5-17 0,3 5 0,1 0 0,1 0 0,0 0 0,1 1 0,0-1 0,0 0 0,1 0 0,1 0 0,0 1 0,0-1 0,1 1 0,0 0 0,1 0 0,0 0 0,1 1 0,0-1 0,8-8 0,-10 12 0,1 1 0,0-1 0,0 1 0,0 1 0,0-1 0,1 1 0,0 0 0,0 0 0,0 0 0,0 1 0,1 0 0,0 0 0,-1 1 0,1-1 0,0 2 0,0-1 0,0 1 0,0 0 0,0 0 0,0 1 0,0 0 0,1 0 0,-1 1 0,0 0 0,0 0 0,0 1 0,8 2 0,-5 0 0,0 1 0,0 1 0,-1-1 0,0 1 0,0 1 0,0 0 0,-1 0 0,0 1 0,0 0 0,-1 0 0,0 0 0,0 1 0,-1 1 0,6 11 0,-8-15 0,-1 0 0,0 1 0,0-1 0,0 0 0,-1 1 0,0 0 0,-1-1 0,1 1 0,-1 0 0,-1 0 0,1 0 0,-1 0 0,0 0 0,-1-1 0,0 1 0,0 0 0,0 0 0,-1 0 0,0-1 0,0 1 0,-1-1 0,1 1 0,-6 7 0,-9 8 0,-1-1 0,0-1 0,-2 0 0,0-2 0,-1 0 0,-1-1 0,-1-2 0,0 0 0,-1-1 0,0-1 0,-29 10 0,49-22 0,0 1 0,0 0 0,0 0 0,1 1 0,-1-1 0,1 1 0,0 0 0,0 0 0,0 0 0,0 0 0,0 0 0,1 0 0,-1 1 0,1 0 0,0-1 0,0 1 0,0 0 0,0 0 0,1 0 0,0 0 0,0 0 0,0 0 0,-1 7 0,2-8 0,0 0 0,1 0 0,-1 1 0,0-1 0,1 0 0,0 0 0,0 0 0,0 0 0,0 0 0,0 0 0,0 0 0,1 0 0,0 0 0,-1 0 0,1-1 0,0 1 0,1-1 0,-1 1 0,0-1 0,1 0 0,-1 0 0,1 0 0,-1 0 0,1 0 0,0-1 0,0 1 0,0-1 0,0 0 0,0 0 0,0 0 0,4 1 0,13 2 0,1-2 0,0 0 0,0-1 0,0 0 0,40-6 0,-37 2 0,0 2 0,0 0 0,45 6 0,-63-4-105,-1 1 0,0 0 0,0 0 0,0 0 0,0 0 0,0 1 0,-1 0 0,1 0 0,-1 0 0,1 0 0,-1 1 0,6 7 0,4 6-6721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22.6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242 1 24575,'-3'27'0,"0"0"0,-1 0 0,-15 46 0,12-44 0,-39 115 0,-7 25 0,-23 162 0,52-256-1365,18-54-5461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2:26.75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60 152 24575,'0'0'0,"0"1"0,0-1 0,0 1 0,0-1 0,0 1 0,0-1 0,0 1 0,0-1 0,0 1 0,0-1 0,0 1 0,0-1 0,-1 1 0,1-1 0,0 1 0,0-1 0,0 0 0,-1 1 0,1-1 0,0 1 0,-1-1 0,1 0 0,0 1 0,-1-1 0,1 0 0,0 1 0,-1-1 0,1 0 0,-1 0 0,1 1 0,-1-1 0,1 0 0,0 0 0,-1 0 0,1 1 0,-1-1 0,1 0 0,-1 0 0,1 0 0,-1 0 0,1 0 0,-1 0 0,1 0 0,-1 0 0,1 0 0,-1 0 0,1-1 0,-1 1 0,1 0 0,-1 0 0,1 0 0,-1 0 0,1-1 0,0 1 0,-1 0 0,0-1 0,-22-19 0,20 17 0,1 0 0,1 0 0,-1 0 0,0 0 0,1 0 0,0-1 0,-1 1 0,1 0 0,1-1 0,-1 1 0,0-1 0,1 1 0,0-1 0,0 1 0,0-1 0,0 1 0,0-1 0,1 1 0,0-1 0,-1 1 0,1-1 0,0 1 0,1 0 0,-1-1 0,1 1 0,-1 0 0,1 0 0,0 0 0,0 0 0,1 0 0,-1 1 0,0-1 0,1 1 0,0-1 0,-1 1 0,1 0 0,0 0 0,0 0 0,0 1 0,7-4 0,-3 2 0,0 0 0,0 1 0,0 0 0,0 0 0,1 1 0,-1-1 0,1 2 0,-1-1 0,1 1 0,-1 0 0,1 1 0,-1-1 0,1 1 0,-1 1 0,0 0 0,1 0 0,-1 0 0,13 7 0,-12-4 0,-1 0 0,0 1 0,0 0 0,-1 0 0,0 1 0,0-1 0,0 1 0,-1 1 0,0-1 0,0 1 0,-1-1 0,0 1 0,-1 1 0,1-1 0,-1 0 0,-1 1 0,0 0 0,0-1 0,-1 1 0,0 0 0,0 0 0,-1 0 0,0 0 0,-1 0 0,0 0 0,0 0 0,-1-1 0,0 1 0,0 0 0,-6 12 0,-29 33 0,23-36 0,2 0 0,-12 23 0,21-37 0,1 0 0,0 1 0,1-1 0,-1 0 0,1 1 0,0-1 0,0 1 0,0 0 0,1-1 0,0 1 0,-1 0 0,2-1 0,-1 1 0,0 0 0,3 6 0,-2-7 7,0-1 0,1 0-1,-1 0 1,1 0 0,0 0-1,0 0 1,0 0-1,1 0 1,-1-1 0,1 1-1,-1-1 1,1 0 0,0 0-1,0 1 1,0-2 0,0 1-1,5 2 1,0-1-255,1 1 1,0-2-1,0 1 1,0-1-1,14 1 1,4-1-6579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2:27.09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47 24575,'5'0'0,"7"0"0,7 0 0,5 0 0,4 0 0,2 0 0,1 0 0,1 0 0,0 0 0,0-5 0,-1-2 0,-5-5 0,-2 0 0,-5 2-8191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2:27.98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 24575,'0'10'0,"0"9"0,0 6 0,0 4 0,0 8 0,0 3 0,0-1 0,0-1 0,0-3 0,0-1 0,0-1 0,0-2 0,0-1 0,0 1 0,5-1 0,1-5-8191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2:28.332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0 282 24575,'27'0'0,"-1"0"0,1-2 0,-1-1 0,0-1 0,47-13 0,-67 15 0,0 0 0,0-1 0,0 1 0,0-1 0,-1 0 0,0-1 0,1 0 0,-1 1 0,-1-1 0,1-1 0,0 1 0,-1-1 0,0 0 0,0 0 0,-1 0 0,1 0 0,-1-1 0,0 1 0,0-1 0,-1 0 0,0 0 0,0 0 0,0 0 0,-1 0 0,0 0 0,0-1 0,0 1 0,-1 0 0,0-1 0,-1-6 0,0 8 0,0 1 0,0-1 0,0 1 0,0 0 0,-1 0 0,0-1 0,0 1 0,0 0 0,0 1 0,-1-1 0,1 0 0,-1 1 0,0-1 0,0 1 0,0 0 0,-1 0 0,1 0 0,-1 0 0,0 1 0,1-1 0,-1 1 0,0 0 0,-1 0 0,1 1 0,-8-3 0,3 1 0,0 1 0,0 0 0,0 0 0,0 1 0,0 0 0,0 0 0,0 1 0,0 1 0,0-1 0,0 1 0,-18 5 0,5 6-1365,6 2-5461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2:28.88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56 1 24575,'187'0'0,"-196"0"0,1 1 0,0 0 0,0 0 0,0 1 0,-1 0 0,2 0 0,-1 1 0,0 0 0,0 1 0,1-1 0,0 1 0,0 1 0,0 0 0,0 0 0,1 0 0,-1 0 0,1 1 0,1 0 0,-1 1 0,1-1 0,0 1 0,1 0 0,-5 8 0,-4 12 0,0 0 0,2 1 0,1 0 0,2 1 0,-7 35 0,14-60 0,0-1 0,0 1 0,1 0 0,0-1 0,-1 1 0,1 0 0,0-1 0,1 1 0,-1 0 0,1-1 0,0 1 0,-1 0 0,2-1 0,-1 1 0,0-1 0,1 0 0,-1 1 0,1-1 0,0 0 0,0 0 0,1 0 0,1 3 0,1-2 0,1 0 0,-1 0 0,1-1 0,-1 1 0,1-1 0,0 0 0,0-1 0,1 0 0,-1 0 0,0 0 0,12 1 0,5 1-455,1-2 0,30-1 0,-25-2-6371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2:29.30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15 58 24575,'0'0'0,"-1"0"0,0 0 0,1 0 0,-1 0 0,1 0 0,-1 0 0,1 0 0,-1 0 0,1 0 0,-1 0 0,1 0 0,-1-1 0,1 1 0,-1 0 0,1 0 0,-1 0 0,1-1 0,-1 1 0,1 0 0,0-1 0,-1 1 0,1 0 0,-1-1 0,1 1 0,0 0 0,-1-1 0,1 1 0,0-1 0,0 1 0,-1-1 0,1 1 0,0-1 0,0 1 0,0-1 0,0 1 0,-1-1 0,1 1 0,0-1 0,0 1 0,0-1 0,0 1 0,0-1 0,0 1 0,0-1 0,0 1 0,1-1 0,-1 1 0,0-1 0,0 1 0,0-1 0,1 1 0,-1-1 0,0 1 0,0-1 0,1 1 0,-1 0 0,0-1 0,1 0 0,1-1 0,-1-1 0,1 0 0,0 1 0,0 0 0,0-1 0,0 1 0,0 0 0,0 0 0,4-2 0,-4 2 0,1 1 0,0-1 0,-1 1 0,1 0 0,0 0 0,-1 0 0,1 0 0,0 1 0,0-1 0,0 1 0,0 0 0,0-1 0,0 1 0,-1 1 0,1-1 0,0 0 0,0 1 0,0-1 0,0 1 0,0 0 0,-1 0 0,1 0 0,0 0 0,-1 1 0,1-1 0,-1 1 0,1-1 0,-1 1 0,0 0 0,0 0 0,0 0 0,0 0 0,0 0 0,0 0 0,0 1 0,-1-1 0,1 1 0,-1-1 0,0 1 0,0 0 0,0-1 0,0 1 0,0 0 0,0 3 0,2 4 0,-1-1 0,0 1 0,0 0 0,-1 0 0,-1 0 0,1-1 0,-2 1 0,1 0 0,-2 0 0,1 0 0,-1-1 0,-5 15 0,-7 7-114,8-19 162,1-1 1,0 1 0,0 0-1,-3 18 1,7-27-111,1 1-1,0-1 1,-1 0 0,1 0 0,0 0-1,1 0 1,-1 0 0,1 0 0,-1 0-1,1 0 1,0 0 0,0 0 0,0 0-1,0 0 1,1 0 0,-1 0 0,1-1-1,0 1 1,-1-1 0,1 1 0,1-1-1,-1 0 1,3 3 0,13 8-6764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2:29.64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96 24575,'5'0'0,"2"-5"0,5-1 0,5-1 0,6-4 0,3-4 0,3-1 0,-3-3 0,-7 3-8191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2:30.00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33 24575,'1'-1'0,"-1"-1"0,1 1 0,-1 0 0,1-1 0,0 1 0,0 0 0,-1 0 0,1-1 0,0 1 0,0 0 0,0 0 0,0 0 0,0 0 0,1 0 0,-1 0 0,0 1 0,0-1 0,1 0 0,-1 1 0,0-1 0,1 1 0,-1-1 0,0 1 0,1-1 0,-1 1 0,1 0 0,2 0 0,46-6 0,-44 6 0,4-1 0,0 0 0,0 1 0,0 0 0,0 1 0,19 3 0,-27-3 0,1 0 0,0 0 0,-1 0 0,1 1 0,0-1 0,-1 1 0,0-1 0,1 1 0,-1 0 0,0 0 0,0 0 0,0 0 0,0 0 0,0 1 0,0-1 0,-1 0 0,1 1 0,-1-1 0,0 1 0,1 0 0,-1 0 0,-1-1 0,1 1 0,1 5 0,0 12 0,0 0 0,-2 0 0,0 0 0,-4 28 0,0 51 0,4-91 0,1 0 0,0 0 0,0-1 0,1 1 0,0 0 0,1-1 0,-1 1 0,2-1 0,6 13 0,-7-16 0,0 0 0,0 1 0,-1-1 0,1 0 0,-1 1 0,0 0 0,-1-1 0,1 1 0,-1 0 0,0 0 0,1 8 0,-3-10 0,1-1 0,-1 1 0,0 0 0,0-1 0,0 1 0,0-1 0,0 1 0,0-1 0,-1 0 0,1 1 0,-1-1 0,0 0 0,0 0 0,1 0 0,-1 0 0,-1 0 0,1-1 0,0 1 0,0-1 0,-1 1 0,1-1 0,-5 2 0,-6 3 7,0-1 1,-1 0-1,0-1 0,0 0 0,-26 2 0,-10 4-1415,22-3-5418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2:31.27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118 50 24575,'1'-1'0,"0"1"0,0-1 0,0 0 0,0 0 0,-1 1 0,1-1 0,0 0 0,-1 0 0,1 0 0,0 1 0,-1-1 0,1 0 0,-1 0 0,0 0 0,1 0 0,-1 0 0,0 0 0,0 0 0,1 0 0,-1 0 0,0 0 0,0-1 0,0 1 0,0 0 0,0 0 0,0 0 0,-1 0 0,1 0 0,0 0 0,-1 0 0,1 0 0,0 0 0,-1 0 0,1 0 0,-1 0 0,1 1 0,-1-1 0,0 0 0,1 0 0,-1 0 0,0 1 0,0-2 0,-1 1 0,0 0 0,-1 0 0,1 0 0,0 0 0,0 0 0,0 0 0,-1 0 0,1 1 0,0-1 0,-1 1 0,1 0 0,0 0 0,-1 0 0,1 0 0,0 0 0,-1 0 0,1 1 0,-4 0 0,2 1 0,-1-1 0,1 1 0,0 1 0,0-1 0,0 0 0,0 1 0,0 0 0,0 0 0,1 0 0,-1 1 0,1-1 0,0 1 0,0-1 0,0 1 0,1 0 0,-1 0 0,1 1 0,0-1 0,0 0 0,-1 6 0,2-8 0,0 1 0,1 0 0,-1 0 0,1 0 0,0 0 0,0-1 0,0 1 0,0 0 0,0 0 0,0 0 0,1 0 0,0 0 0,-1-1 0,1 1 0,0 0 0,0 0 0,1-1 0,-1 1 0,1-1 0,-1 1 0,1-1 0,0 0 0,-1 1 0,1-1 0,0 0 0,1 0 0,-1 0 0,0-1 0,1 1 0,-1-1 0,1 1 0,-1-1 0,6 2 0,1 0 0,1 0 0,0 0 0,0-1 0,0-1 0,0 0 0,0 0 0,1-1 0,-1 0 0,0-1 0,0 0 0,0-1 0,0 0 0,0 0 0,15-7 0,-7 3 0,0-2 0,0 0 0,-1-1 0,0-1 0,-1 0 0,28-24 0,-41 32 0,-1-1 0,0 0 0,0 0 0,0 0 0,0 0 0,0-1 0,0 1 0,-1 0 0,2-6 0,-2 6 0,0 0 0,0 0 0,0 0 0,1 0 0,-1 1 0,1-1 0,0 0 0,-1 1 0,4-4 0,-4 6 0,0-1 0,1 1 0,-1-1 0,0 1 0,0 0 0,1 0 0,-1 0 0,0 0 0,0 0 0,1 0 0,-1 0 0,0 0 0,0 0 0,1 0 0,-1 1 0,0-1 0,0 1 0,0-1 0,1 1 0,-1-1 0,0 1 0,0 0 0,0-1 0,0 1 0,0 0 0,1 1 0,34 28 0,-27-21 0,91 63 0,-80-61 0,-1 2 0,-1 0 0,0 1 0,-1 1 0,0 0 0,-1 1 0,24 33 0,-31-36 0,-1 0 0,0 1 0,-1 0 0,-1 0 0,5 17 0,-9-28 0,-1 1 0,0 0 0,-1 0 0,1 0 0,-1 0 0,1-1 0,-1 1 0,0 0 0,-1 0 0,1 0 0,-1 0 0,0 0 0,0 0 0,0-1 0,0 1 0,0 0 0,-1-1 0,0 1 0,0-1 0,0 1 0,0-1 0,0 0 0,-1 0 0,1 0 0,-6 4 0,-6 3 0,0 0 0,-1-1 0,0-1 0,-1 0 0,0-1 0,0-1 0,0-1 0,-18 4 0,-19 3 0,-68 5 0,-43-11-1365,138-7-5461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7:48.9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34 136 24575,'-3'2'0,"0"1"0,0-1 0,0 1 0,1 0 0,0 0 0,-1 1 0,1-1 0,0 0 0,1 1 0,-1-1 0,1 1 0,-1 0 0,1-1 0,0 1 0,0 0 0,1 0 0,-1 0 0,1-1 0,0 1 0,0 0 0,0 0 0,0 0 0,1 0 0,0 0 0,2 6 0,-1-6 0,0 0 0,0 0 0,1-1 0,-1 1 0,1-1 0,0 0 0,0 1 0,1-1 0,-1-1 0,0 1 0,1 0 0,0-1 0,0 0 0,-1 0 0,1 0 0,1 0 0,-1-1 0,0 1 0,0-1 0,0 0 0,1 0 0,5 0 0,11 1 0,1 0 0,1-2 0,-1 0 0,31-5 0,-42 4 0,1-2 0,-1 0 0,0 0 0,1-1 0,-2 0 0,1 0 0,0-2 0,-1 1 0,0-1 0,9-8 0,101-92 0,-105 91 0,-1-1 0,-1 0 0,0-1 0,-1 0 0,14-29 0,-25 46 0,-1 0 0,0 0 0,0 1 0,0-1 0,0 0 0,0 0 0,0 0 0,1 0 0,-1 1 0,0-1 0,0 0 0,0 0 0,0 0 0,0 0 0,1 0 0,-1 0 0,0 0 0,0 0 0,0 0 0,1 1 0,-1-1 0,0 0 0,0 0 0,0 0 0,1 0 0,-1 0 0,0 0 0,0 0 0,0 0 0,1 0 0,-1 0 0,0-1 0,0 1 0,0 0 0,1 0 0,-1 0 0,0 0 0,0 0 0,0 0 0,0 0 0,1 0 0,-1-1 0,0 1 0,0 0 0,0 0 0,0 0 0,0 0 0,0 0 0,1-1 0,-1 1 0,0 0 0,0 0 0,0 0 0,0-1 0,0 1 0,0 0 0,0 0 0,0 0 0,0-1 0,0 1 0,0 0 0,0 0 0,0 0 0,0-1 0,0 1 0,4 27 0,-3 42 0,-2-66 0,1 180 0,-3 93 0,-12-161 0,10-86 0,0 0 0,2 1 0,2 52 0,1-81-29,-1 1 0,1 0 0,0 0 0,1 0 0,-1 0 0,0-1 0,1 1 0,-1 0 0,1 0 0,-1-1 0,1 1 0,0 0 0,-1-1 0,1 1 0,0-1-1,0 1 1,0-1 0,1 1 0,-1-1 0,0 0 0,0 1 0,1-1 0,-1 0 0,1 0 0,-1 0 0,1 0 0,-1 0 0,1 0 0,0-1 0,-1 1 0,1-1 0,0 1 0,0-1 0,-1 1 0,1-1 0,0 0-1,0 0 1,0 0 0,0 0 0,-1 0 0,1 0 0,0 0 0,0-1 0,-1 1 0,1-1 0,3-1 0,18-8-6797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23.9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 24575,'0'-1'0,"0"1"0,0 0 0,0 0 0,0-1 0,1 1 0,-1 0 0,0 0 0,0-1 0,0 1 0,0 0 0,0 0 0,0-1 0,0 1 0,0 0 0,1 0 0,-1 0 0,0-1 0,0 1 0,0 0 0,1 0 0,-1 0 0,0 0 0,0 0 0,0-1 0,1 1 0,-1 0 0,0 0 0,0 0 0,1 0 0,-1 0 0,0 0 0,0 0 0,1 0 0,-1 0 0,0 0 0,0 0 0,1 0 0,-1 0 0,0 0 0,0 0 0,1 0 0,-1 0 0,0 0 0,19 7 0,16 14 0,-10-1 0,-1 1 0,-1 2 0,-1 0 0,19 26 0,71 113 0,-23-32 0,-10-15 0,-41-57 0,53 61 0,-88-116-151,-1 0-1,0-1 0,1 1 0,-1 0 1,-1 0-1,1 0 0,0 0 1,2 7-1,-3 2-6674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7:49.4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90 24575,'0'3'0,"0"1"0,0-1 0,1 1 0,-1-1 0,1 1 0,0-1 0,0 0 0,0 1 0,0-1 0,0 0 0,1 0 0,0 0 0,-1 0 0,1 0 0,0 0 0,1 0 0,-1-1 0,5 5 0,-2-3 0,0-1 0,0 0 0,0 0 0,0-1 0,0 1 0,1-1 0,-1 0 0,1-1 0,-1 0 0,11 2 0,-4-2 0,1 0 0,-1-1 0,1 0 0,-1-1 0,1-1 0,-1 0 0,1-1 0,-1 0 0,0 0 0,13-7 0,-9 3 0,-2-2 0,1 0 0,-1 0 0,0-1 0,-1-1 0,0 0 0,-1-1 0,0 0 0,-1-1 0,0 0 0,12-21 0,-13 25 0,-11 25 0,-9 25 0,-54 209 0,12-37 0,29-126-23,14-50-312,-1-1-1,-1 0 0,-18 37 1,18-53-6491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7:50.0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762 23 24575,'-64'-23'0,"56"23"0,1 0 0,-1 1 0,0 0 0,1 0 0,-1 1 0,1 0 0,-1 0 0,1 1 0,0 0 0,0 0 0,0 0 0,0 1 0,-6 5 0,-13 9 0,-42 41 0,53-45 0,-311 294 0,281-264 0,33-32-273,-1-1 0,0 0 0,0-1 0,-23 13 0,15-12-6553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7:50.8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24575,'4'2'0,"0"1"0,-1-1 0,1 1 0,-1 0 0,1 0 0,-1 1 0,0-1 0,0 1 0,-1-1 0,1 1 0,-1 0 0,0 0 0,3 6 0,5 8 0,84 97 0,-56-70 0,43 64 0,-10 7 0,93 135 0,-133-219-44,12 13 181,-41-43-228,0 0 0,-1 0 0,1 1 0,-1-1-1,1 0 1,-1 1 0,0-1 0,0 1 0,0 0 0,0-1 0,0 1-1,0 0 1,-1-1 0,0 1 0,1 5 0,-7 8-6735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7:59.3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154 1 24575,'-2'28'0,"-1"0"0,-2 1 0,0-1 0,-11 28 0,7-21 0,1-1 0,-4 37 0,10 80 0,3-107 0,-1 0 0,-12 80 0,-21 18 0,-9 56 0,39-168-1365,0-4-5461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7:59.8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304 0 24575,'-24'26'0,"1"0"0,2 2 0,0 0 0,2 1 0,-18 36 0,-64 163 0,51-63 0,48-160 0,1 0 0,-1 0 0,1 0 0,1 1 0,-1-1 0,1 0 0,0 0 0,0 1 0,0-1 0,1 0 0,0 0 0,0 0 0,0 0 0,1 0 0,0 0 0,2 5 0,-2-6 0,1 0 0,1-1 0,-1 0 0,0 1 0,1-1 0,-1 0 0,1-1 0,0 1 0,0-1 0,0 0 0,0 1 0,1-2 0,-1 1 0,0 0 0,1-1 0,-1 0 0,1 0 0,5 0 0,11 1 0,-1-1 0,0-1 1,1 0-1,-1-2 0,1 0 0,31-9 0,18-1-1366,-44 8-5460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00.2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57 0 24575,'0'614'0,"-3"-563"-90,-3-1 0,-1 0-1,-16 55 1,12-56-914,5-21-5822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00.6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24575,'136'159'0,"59"20"0,-128-120 0,13 11 0,85 79 0,-158-142-151,0 1-1,-1 0 0,0 0 0,0 0 1,-1 1-1,0 0 0,0 0 1,3 13-1,0 4-6674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12.9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646 1 24575,'-58'70'0,"43"-49"0,-34 34 0,-90 59 0,25-24 0,-104 107 0,183-173-1365,18-16-5461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13.5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30 24575,'1'-2'0,"-1"1"0,1 0 0,-1-1 0,1 1 0,0 0 0,0 0 0,-1-1 0,1 1 0,0 0 0,0 0 0,0 0 0,0 0 0,1 0 0,-1 0 0,0 1 0,0-1 0,0 0 0,1 0 0,-1 1 0,0-1 0,1 1 0,-1-1 0,1 1 0,-1 0 0,1 0 0,-1-1 0,3 1 0,46-5 0,-44 4 0,2 2 0,-1 0 0,1 0 0,0 0 0,-1 1 0,1 0 0,-1 1 0,1-1 0,-1 2 0,0-1 0,0 1 0,-1 0 0,1 0 0,-1 1 0,0-1 0,7 7 0,10 11 0,-1 0 0,26 36 0,-11-5 0,-3 1 0,-3 3 0,48 115 0,-30-60 0,-48-110-76,0 0 1,0 0-1,0 0 0,0 1 0,0-1 0,-1 0 0,1 0 0,-1 0 1,0 0-1,0 1 0,1-1 0,-1 0 0,0 0 0,-1 1 1,1-1-1,0 0 0,-2 4 0,-7 10-6750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14.6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20 282 24575,'-10'27'0,"9"-26"0,0 0 0,0 0 0,0 0 0,1 0 0,-1 0 0,0 0 0,1 0 0,-1 0 0,1 0 0,-1 0 0,1 0 0,0 0 0,-1 1 0,1-1 0,0 0 0,0 0 0,0 0 0,0 1 0,0-1 0,0 0 0,0 0 0,0 1 0,0-1 0,1 0 0,-1 0 0,0 0 0,1 0 0,-1 1 0,1-1 0,-1 0 0,1 0 0,0 0 0,-1 0 0,1 0 0,0 0 0,0 0 0,0-1 0,0 1 0,0 0 0,0 0 0,2 0 0,1 2 0,1 0 0,0 0 0,0-1 0,0 0 0,0 0 0,0 0 0,0-1 0,1 0 0,-1 0 0,0 0 0,1-1 0,-1 1 0,1-1 0,-1-1 0,1 1 0,-1-1 0,0 0 0,1 0 0,-1 0 0,0-1 0,0 0 0,0 0 0,0 0 0,0-1 0,0 1 0,0-1 0,-1-1 0,0 1 0,1 0 0,3-6 0,14-11 0,-2-2 0,0-1 0,-2-1 0,21-33 0,-19 27 0,3-4 0,2 1 0,47-47 0,-71 79 0,-1 0 0,1 0 0,0 0 0,0 0 0,0 0 0,0 0 0,0 1 0,0-1 0,0 0 0,0 1 0,0-1 0,0 1 0,0-1 0,0 1 0,0 0 0,0-1 0,1 1 0,-1 0 0,0 0 0,0 0 0,0 0 0,1 0 0,-1 0 0,0 0 0,0 0 0,2 0 0,-2 1 0,0 0 0,0 1 0,0-1 0,0 0 0,0 0 0,0 0 0,0 1 0,0-1 0,0 1 0,0-1 0,-1 1 0,1-1 0,0 1 0,-1-1 0,0 1 0,1 2 0,1 12 0,0 0 0,-1 0 0,-2 18 0,1-24 0,-4 800 0,4-805 15,0 0 0,-1 0 0,1 0 0,-1 0 0,0-1 0,0 1 0,-3 7 0,3-11-80,1 1 1,-1-1-1,0 1 1,0 0-1,0-1 1,0 1-1,-1-1 0,1 0 1,0 1-1,-1-1 1,1 0-1,-1 0 1,1 0-1,-1 0 1,1 0-1,-1 0 0,0-1 1,1 1-1,-1 0 1,0-1-1,0 1 1,-3 0-1,-13-1-6761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24.8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90 134 24575,'-1'-21'0,"0"9"0,1 0 0,0 0 0,1-1 0,4-21 0,-5 33 0,0-1 0,1 1 0,-1-1 0,1 1 0,-1-1 0,1 1 0,0 0 0,-1-1 0,1 1 0,0 0 0,0-1 0,0 1 0,0 0 0,0 0 0,0 0 0,0 0 0,0 0 0,1 0 0,-1 0 0,0 1 0,1-1 0,-1 0 0,0 1 0,1-1 0,-1 1 0,1-1 0,-1 1 0,1-1 0,-1 1 0,1 0 0,-1 0 0,1 0 0,-1 0 0,1 0 0,0 0 0,-1 1 0,1-1 0,-1 0 0,1 1 0,-1-1 0,0 1 0,1 0 0,-1-1 0,0 1 0,2 1 0,7 3 0,-1 1 0,0 0 0,0 0 0,-1 1 0,0 0 0,0 0 0,-1 1 0,0 0 0,0 1 0,-1-1 0,0 1 0,-1 1 0,6 10 0,3 9 0,-1 2 0,17 62 0,-20-39 0,-2-1 0,-3 1 0,-2 0 0,-2 1 0,-9 74 0,6-106 0,-2 0 0,0-1 0,-1 1 0,-1-1 0,-1-1 0,-1 1 0,-1-1 0,-1 0 0,-1-1 0,-1 0 0,0-1 0,-27 31 0,35-46 0,1 0 0,-1-1 0,0 0 0,0 1 0,0-1 0,0-1 0,0 1 0,-1-1 0,1 1 0,-1-1 0,0-1 0,0 1 0,0-1 0,1 1 0,-1-1 0,-1-1 0,-8 1 0,10-1 0,1 0 0,-1 0 0,1-1 0,-1 0 0,1 1 0,0-1 0,-1 0 0,1-1 0,0 1 0,-1-1 0,1 1 0,0-1 0,0 0 0,0 0 0,1 0 0,-1-1 0,0 1 0,1 0 0,0-1 0,-1 0 0,1 0 0,0 0 0,0 0 0,1 0 0,-1 0 0,-1-4 0,-7-26 0,1-1 0,2 0 0,-6-58 0,13 87 0,-1 1 0,1-1 0,0 1 0,0-1 0,1 1 0,-1 0 0,1-1 0,0 1 0,0 0 0,1-1 0,-1 1 0,1 0 0,0 0 0,0 0 0,0 0 0,0 0 0,5-4 0,-2 3 0,0 0 0,1 0 0,-1 0 0,1 1 0,0 0 0,0 0 0,1 1 0,-1-1 0,13-3 0,6 0 0,1 0 0,-1 2 0,1 1 0,51-1 0,-63 5 0,0 1 0,0 0 0,-1 0 0,1 2 0,0-1 0,-1 2 0,0 0 0,0 0 0,19 10 0,-8 0 0,-1 0 0,0 1 0,35 32 0,-47-37-77,10 9-107,1 0 0,1-1 0,1-1 0,0-1 0,1-1 0,31 13 0,-30-20-6642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16.7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 1 24575,'-9'6'0,"-5"6"0,14-12 0,0 1 0,-1-1 0,1 0 0,0 1 0,0-1 0,0 0 0,0 0 0,0 1 0,0-1 0,0 0 0,0 1 0,0-1 0,1 0 0,-1 1 0,0-1 0,0 0 0,0 1 0,0-1 0,0 0 0,0 0 0,1 1 0,-1-1 0,0 0 0,0 0 0,0 1 0,1-1 0,-1 0 0,0 0 0,0 0 0,1 1 0,-1-1 0,0 0 0,1 0 0,-1 0 0,0 0 0,0 0 0,1 0 0,-1 1 0,0-1 0,1 0 0,-1 0 0,0 0 0,1 0 0,-1 0 0,0 0 0,1 0 0,-1 0 0,0 0 0,0-1 0,1 1 0,0 0 0,18 4 0,42 7 0,1-1 0,86 1 0,-61-13 0,101 3 0,-185-1 0,0 1 0,0-1 0,0 1 0,-1-1 0,1 1 0,0 0 0,-1 0 0,1 1 0,-1-1 0,1 0 0,-1 1 0,1 0 0,-1-1 0,0 1 0,0 0 0,0 0 0,0 0 0,3 4 0,-2-1 0,-1 0 0,1 0 0,-1 0 0,0 0 0,0 0 0,-1 1 0,1-1 0,-1 0 0,0 8 0,0-1 0,0 0 0,-2 0 0,1 0 0,-1 1 0,-1-1 0,0-1 0,-1 1 0,-6 17 0,-3 0 0,1 1 0,2 0 0,1 1 0,-8 61 0,-13 140 0,15-134 24,7-50-719,-3 69 1,10-91-6132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17.11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94 24575,'9'-1'0,"-1"-1"0,0 1 0,1-1 0,-1-1 0,8-3 0,15-4 0,38-5 0,82-8 0,-54 11-27,-32 3-642,79 0 0,-117 9-6157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19.07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24575,'0'5'0,"1"1"0,0-1 0,0 0 0,1 0 0,0 0 0,0 0 0,0 0 0,0-1 0,1 1 0,0 0 0,5 6 0,46 50 0,-36-40 0,80 78 0,-66-69 0,-1 2 0,-2 0 0,-1 2 0,31 50 0,-27-31-4,26 48-1357,-47-75-5465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21.8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393 1 24575,'2'0'0,"-1"0"0,0-1 0,1 1 0,-1 0 0,1 0 0,-1 0 0,0 0 0,1 0 0,-1 0 0,0 1 0,1-1 0,-1 0 0,0 1 0,1-1 0,-1 1 0,0-1 0,0 1 0,1 0 0,-1 0 0,0-1 0,0 1 0,0 0 0,0 0 0,0 0 0,0 0 0,0 0 0,0 0 0,-1 0 0,1 1 0,0-1 0,-1 0 0,1 0 0,0 0 0,-1 1 0,0-1 0,1 0 0,-1 1 0,0-1 0,0 1 0,1-1 0,-1 0 0,0 1 0,-1-1 0,1 0 0,0 1 0,0-1 0,0 0 0,-1 1 0,1-1 0,-1 0 0,1 1 0,-1-1 0,1 0 0,-2 2 0,-4 9 0,0 1 0,-1-1 0,-1 0 0,-10 12 0,-193 254 0,188-246-117,3-4-195,-1-1 0,0-1 0,-42 39 0,39-47-6514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24.9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24575,'1'6'0,"0"-1"0,1 1 0,-1-1 0,1 1 0,0-1 0,1 0 0,-1 0 0,1 0 0,6 9 0,12 23 0,-15-9 0,0-1 0,-2 1 0,-1 0 0,-1 0 0,-1 0 0,-5 47 0,1 2 0,3 272-1365,0-323-5461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25.2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24575,'0'6'0,"0"6"0,0 1-8191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25.9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3 348 24575,'-1'-54'0,"0"20"0,1 1 0,6-48 0,-4 71 0,0-1 0,1 1 0,0 0 0,1 0 0,0 0 0,0 0 0,1 1 0,0-1 0,1 1 0,0 1 0,12-15 0,-17 21 0,0 1 0,0 0 0,0 0 0,0 0 0,0 0 0,0 0 0,0 0 0,0 0 0,1 1 0,-1-1 0,0 0 0,1 1 0,-1-1 0,0 1 0,1-1 0,-1 1 0,1 0 0,-1-1 0,1 1 0,-1 0 0,0 0 0,1 0 0,-1 0 0,1 0 0,-1 0 0,1 1 0,-1-1 0,3 1 0,-1 1 0,0 0 0,0 0 0,-1 0 0,1 0 0,0 1 0,-1-1 0,0 1 0,0 0 0,1 0 0,-2-1 0,4 7 0,2 5 0,0 1 0,-1 0 0,-1 0 0,5 23 0,-5-1 0,1 72 0,-6-79 0,1 0 0,2 1 0,11 50 0,-14-80 0,0 0 0,0 0 0,0 0 0,0-1 0,0 1 0,0 0 0,1 0 0,-1 0 0,0 0 0,1 0 0,-1-1 0,0 1 0,1 0 0,-1 0 0,1-1 0,-1 1 0,1 0 0,0-1 0,-1 1 0,1-1 0,0 1 0,-1 0 0,1-1 0,0 0 0,-1 1 0,1-1 0,0 1 0,1-1 0,-1 0 0,0-1 0,0 1 0,0-1 0,0 0 0,0 0 0,0 1 0,0-1 0,0 0 0,0 0 0,-1 0 0,1 0 0,0 0 0,-1 0 0,1 0 0,0 0 0,0-2 0,21-59 0,-21 59 0,8-31 0,-7 23 0,1 0 0,0 0 0,0 0 0,1 0 0,0 1 0,1-1 0,1 1 0,-1 0 0,1 1 0,9-11 0,-14 19 0,0 0 0,0 0 0,0 0 0,0 0 0,1 0 0,-1 0 0,0 1 0,1-1 0,-1 0 0,0 1 0,1-1 0,-1 1 0,1 0 0,-1-1 0,1 1 0,-1 0 0,1 0 0,-1 0 0,1 0 0,-1 0 0,1 0 0,-1 0 0,1 1 0,-1-1 0,3 1 0,-1 1 0,0 0 0,0 0 0,-1 0 0,1 0 0,0 0 0,-1 0 0,0 1 0,1-1 0,-1 1 0,0 0 0,2 3 0,3 6 0,-1 1 0,1 0 0,-2 1 0,5 17 0,4 31-34,-12-47-133,1 0 1,0 0 0,1-1-1,0 0 1,1 0 0,1 0-1,14 25 1,-8-25-6660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26.3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1 633 24575,'12'0'0,"23"1"0,-1-1 0,1-2 0,-1-1 0,0-2 0,59-16 0,-68 14 0,-19 6 0,0 0 0,0-1 0,0 0 0,0-1 0,0 1 0,7-5 0,-13 6 0,0 1 0,0 0 0,0 0 0,1-1 0,-1 1 0,0 0 0,0-1 0,0 1 0,0 0 0,0 0 0,0-1 0,0 1 0,0 0 0,0-1 0,0 1 0,0 0 0,-1-1 0,1 1 0,0 0 0,0 0 0,0-1 0,0 1 0,0 0 0,0 0 0,-1-1 0,1 1 0,0 0 0,0 0 0,0-1 0,-1 1 0,1 0 0,0 0 0,0 0 0,-1 0 0,1-1 0,0 1 0,0 0 0,-1 0 0,1 0 0,0 0 0,-1 0 0,-15-10 0,13 8 0,-11-6 0,0-2 0,1 0 0,0 0 0,1-1 0,0-1 0,0 0 0,2 0 0,-1-1 0,2-1 0,0 0 0,0 0 0,1-1 0,1 0 0,-6-18 0,9 24 0,2-1 0,-1 1 0,1 0 0,1-1 0,-1 1 0,2-1 0,-1 0 0,2 1 0,-1-1 0,1 1 0,0-1 0,1 1 0,0-1 0,1 1 0,0 0 0,0 0 0,1 0 0,0 0 0,1 1 0,0-1 0,0 1 0,0 1 0,1-1 0,1 1 0,13-13 0,15-9-682,56-35-1,-68 49-6143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26.8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276 1 24575,'-22'22'0,"1"1"0,1 0 0,1 2 0,1 0 0,1 2 0,1 0 0,2 0 0,1 1 0,1 1 0,1 0 0,-12 56 0,-2 63 0,-4 153 0,19-174 0,9-113 0,-2 9 0,2 0 0,0 0 0,5 39 0,-3-54 0,1 0 0,0 0 0,0 0 0,1 0 0,0-1 0,1 1 0,0-1 0,0 0 0,0 0 0,1-1 0,0 1 0,0-1 0,1 0 0,6 6 0,-4-6-273,-1 0 0,1 0 0,1-1 0,13 8 0,4-2-6553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27.4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283 0 24575,'-4'1'0,"-1"0"0,1 0 0,-1 0 0,1 1 0,0-1 0,0 1 0,0 0 0,0 0 0,0 1 0,0-1 0,0 1 0,1 0 0,-1 0 0,-4 6 0,-42 50 0,28-25 0,1 2 0,2 0 0,1 1 0,2 0 0,2 2 0,1 0 0,2 0 0,-11 80 0,20-107 0,-7 97 0,9-101 0,0-1 0,0 1 0,1 0 0,0-1 0,0 1 0,1-1 0,0 0 0,0 1 0,1-1 0,0 0 0,6 10 0,-5-13 5,0 0-1,0 0 1,0-1-1,0 0 1,0 0-1,1 0 1,0 0-1,-1-1 1,1 0-1,0 0 1,0 0-1,0 0 1,0-1-1,0 0 1,1 0-1,8 0 1,13 1-195,0-2 1,28-3 0,-27 2-685,1-1-5952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26.0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0 216 24575,'4'52'0,"1"-1"0,3 0 0,22 78 0,3 18 0,-13-39 0,22 137 0,-35-188 0,-3 0 0,-3 73 0,-2-156 0,0 1 0,-2 0 0,-8-33 0,2 8 0,-8-50 0,-4-20 0,-10-211 0,32 297 0,1 0 0,2-1 0,1 1 0,2 0 0,1 1 0,2 0 0,1 0 0,26-54 0,-26 64 0,-4 8 0,-1 1 0,2 1 0,16-26 0,-20 35 0,-1 0 0,1 0 0,0 1 0,1-1 0,-1 1 0,0 0 0,1 0 0,0 0 0,-1 1 0,1-1 0,0 1 0,0 0 0,1 1 0,-1-1 0,7 0 0,-6 1 0,1 1 0,-1 0 0,0 0 0,1 0 0,-1 1 0,1-1 0,-1 2 0,0-1 0,0 1 0,0 0 0,0 0 0,0 1 0,0-1 0,0 1 0,-1 1 0,0-1 0,1 1 0,-1 0 0,-1 0 0,8 7 0,-7-5 0,0-1 0,-1 1 0,1 1 0,-1-1 0,0 1 0,-1-1 0,1 1 0,-1 0 0,-1 1 0,1-1 0,-1 0 0,-1 1 0,1-1 0,-1 1 0,-1-1 0,1 1 0,-2 9 0,1-13 0,-1 0 0,0 1 0,0-1 0,0 0 0,0 0 0,-1 0 0,0 0 0,1 0 0,-2 0 0,1 0 0,0-1 0,-1 1 0,1-1 0,-5 4 0,-2 2 0,-1-1 0,-1 0 0,-13 9 0,-23 17 0,65-38 0,0 2 0,30-2 0,-38 3 0,-6 1 0,1-1 0,-1 1 0,1 0 0,-1 0 0,1 1 0,-1-1 0,1 1 0,-1 0 0,1 0 0,-1 1 0,0-1 0,1 1 0,-1 0 0,7 4 0,-8-3 0,0 0 0,-1 0 0,1 0 0,-1 0 0,0 0 0,0 1 0,0-1 0,0 1 0,0-1 0,-1 1 0,0 0 0,1 0 0,-2 0 0,1-1 0,0 1 0,-1 0 0,1 6 0,-1 4 0,0-1 0,-1 0 0,0 0 0,-1 1 0,-1-1 0,0 0 0,-1-1 0,0 1 0,-1 0 0,0-1 0,-1 0 0,0-1 0,-10 14 0,6-11 0,0 0 0,-1-1 0,-1-1 0,0 1 0,0-2 0,-2 0 0,1 0 0,-1-2 0,-30 17 0,39-24-105,1 0 0,-1 0 0,1 0 0,-1-1 0,1 0 0,-1 0 0,0 0 0,0 0 0,0-1 0,1 1 0,-1-1 0,-9-2 0,-4-3-6721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27.7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 0 24575,'0'6'0,"0"11"0,0 8 0,-6 6 0,-1 2 0,1 1 0,0 0 0,2-1 0,2 0 0,1-2 0,0 0 0,1 0 0,11 0 0,3-1 0,-1 1 0,3-6 0,-1-1 0,-4-5-8191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28.0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24575,'6'8'0,"-1"0"0,0 0 0,0 0 0,-1 1 0,0 0 0,0-1 0,-1 1 0,3 17 0,2-1 0,22 65 0,-4 1 0,21 135 0,-36-150 0,-2-14 0,4 104 0,-14-131-227,-1 0-1,-1 0 1,-2 0-1,-2-1 1,-10 35-1,7-43-6598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2:41.2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15552 1 24575,'2'6'0,"1"-1"0,-1 1 0,1-1 0,0 0 0,0 1 0,0-1 0,1-1 0,-1 1 0,1 0 0,1-1 0,-1 0 0,7 6 0,-2-2 0,11 12 0,2 1 0,0 0 0,-1 2 0,-2 1 0,0 0 0,22 41 0,-27-36 0,-1 1 0,-2 0 0,-1 1 0,-1 1 0,-2 0 0,5 49 0,-4 198 0,-9-203 0,1-31 0,-3 0 0,-1-1 0,-2 0 0,-3 1 0,-1-2 0,-28 78 0,27-96 0,-1 0 0,0-1 0,-2-1 0,-1 0 0,0-1 0,-2 0 0,-1-1 0,0-1 0,-2-1 0,0-1 0,-1-1 0,-33 22 0,-202 103 0,224-130 0,0-1 0,-1-2 0,0-1 0,-52 5 0,9 0 0,24-6 0,-101 1 0,44-5 0,34 5 0,-119 30 0,129-23 0,0-3 0,-115 8 0,-705-22 0,840-1 0,0-2 0,0-2 0,-79-23 0,-43-7 0,59 21 0,-275-38 0,206 25 0,-255-76 0,314 73 0,-27 4 0,76 16 0,-268-48 0,1-23 0,-95-18 0,285 84 0,30 4 0,-134-17 0,83 14 0,2 1 0,99 8 0,-82 0 0,87 7 0,-104-16 0,123 11 0,-50-2 0,51 6 0,-60-11 0,44 4 0,-1 3 0,-99 3 0,-29-2 0,84-10 0,64 7 0,-66-2 0,71 7 0,-60-11 0,59 6 0,-51-2 0,27 8 0,-98-15 0,100 8 0,0 2 0,0 3 0,-113 9 0,113 2 0,-107 29 0,58-10 0,-264 66 0,181-44 0,109-25 0,2 3 0,-84 43 0,0 0 0,-138 66 0,79-34 0,-650 227 0,726-285 0,-91 33 0,66-22 0,112-39 0,1 3 0,-97 46 0,-73 36 0,97-48 0,37-13 0,22-11 0,-105 60 0,-138 137 0,209-139 0,-46 35 0,28-21 0,49-37 0,-204 180 0,205-175 0,48-45 0,0-1 0,-40 28 0,-139 99 0,128-93 0,39-27 0,1 2 0,-38 46 0,38-39 0,-61 52 0,-44 41 0,97-87 0,-79 62 0,-132 104 0,225-188 0,2 1 0,1 2 0,-43 54 0,-54 98 0,54-72 0,16-28 0,4 1 0,-48 106 0,84-153 0,1 0 0,1 1 0,2 0 0,-6 37 0,13-59 0,1 1 0,0-1 0,0 0 0,2 0 0,-1 1 0,1-1 0,1 0 0,0 0 0,0 0 0,1 0 0,1 0 0,0-1 0,0 1 0,1-1 0,0 0 0,10 13 0,0-2 0,2-2 0,0 0 0,1-1 0,1-1 0,1-1 0,0 0 0,1-1 0,1-2 0,0 0 0,0-1 0,2-2 0,-1 0 0,1-1 0,1-2 0,-1 0 0,1-1 0,0-2 0,40 2 0,8 6 0,-63-10 0,0 1 0,0-1 0,0-1 0,1 1 0,-1-2 0,0 1 0,1-2 0,13-1 0,-6-7-1365,-5-3-5461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2:41.9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46 1 24575,'4'1'0,"0"0"0,0 0 0,-1 1 0,1 0 0,0-1 0,0 1 0,-1 1 0,1-1 0,4 5 0,15 7 0,24 7 0,-11-6 0,-1 2 0,-1 1 0,50 35 0,-76-47 0,0 0 0,0 1 0,-1 0 0,1 1 0,-2 0 0,1 0 0,-1 0 0,0 1 0,-1 0 0,0 0 0,0 0 0,-1 1 0,-1 0 0,1 0 0,-1 0 0,-1 0 0,0 0 0,1 12 0,-3-12 0,0-1 0,0 1 0,-1 0 0,0 0 0,0 0 0,-1 0 0,-1 0 0,0-1 0,0 0 0,0 1 0,-8 12 0,3-10 0,0 0 0,0-1 0,-1 0 0,-1 0 0,0-1 0,0 0 0,-18 13 0,-19 8 0,-1-1 0,-1-2 0,-84 33 0,128-59 0,-20 11-1365,5 0-5461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2:46.4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33 24575,'1'2'0,"-1"-1"0,1 1 0,0-1 0,0 1 0,0-1 0,0 0 0,0 1 0,0-1 0,0 0 0,0 0 0,1 0 0,-1 0 0,0 0 0,1 0 0,-1 0 0,0 0 0,1 0 0,-1-1 0,1 1 0,0-1 0,-1 1 0,1-1 0,-1 1 0,1-1 0,0 0 0,-1 0 0,3 0 0,46 4 0,-27-6 0,-1-1 0,27-7 0,-26 5 0,0 1 0,26-1 0,291 6 0,45-3 0,-225-13 0,60-1 0,-130 17-1365,-64-1-5461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2:46.9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70 22 24575,'1'-1'0,"-1"-1"0,0 1 0,1 0 0,-1 0 0,1 0 0,-1 0 0,1 0 0,0 0 0,-1 0 0,1 0 0,0 0 0,0 0 0,0 0 0,-1 1 0,1-1 0,0 0 0,0 0 0,0 1 0,0-1 0,1 1 0,-1-1 0,0 1 0,0-1 0,0 1 0,0 0 0,0 0 0,1-1 0,-1 1 0,0 0 0,0 0 0,2 0 0,40 0 0,-10 5 0,0 2 0,0 0 0,0 3 0,-1 0 0,-1 2 0,0 2 0,-1 1 0,0 1 0,-1 1 0,-1 2 0,-1 1 0,0 1 0,-2 1 0,26 28 0,-48-47 0,1 1 0,-1 0 0,1 0 0,-1 0 0,0 0 0,-1 0 0,1 1 0,-1-1 0,1 1 0,-1 0 0,-1-1 0,1 1 0,-1 0 0,0 0 0,0 0 0,0 0 0,-1 1 0,0 6 0,-1-6 0,0 1 0,-1-1 0,1 0 0,-1 0 0,-1 0 0,1-1 0,-1 1 0,0 0 0,-1-1 0,1 0 0,-1 0 0,-9 9 0,-2 1 0,-1-1 0,-1-1 0,0 0 0,-1-1 0,-1-1 0,1-1 0,-35 13 0,33-16-65,-53 20-260,0 2 0,2 4 0,-112 70 0,164-90-6501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02.84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248 14 24575,'0'0'0,"0"-1"0,0 1 0,0-1 0,0 1 0,0-1 0,0 1 0,0-1 0,0 0 0,-1 1 0,1-1 0,0 1 0,0 0 0,0-1 0,-1 1 0,1-1 0,0 1 0,0-1 0,-1 1 0,1-1 0,0 1 0,-1 0 0,1-1 0,0 1 0,-1 0 0,1-1 0,-1 1 0,1 0 0,-1 0 0,1-1 0,-1 1 0,1 0 0,-1 0 0,1 0 0,-1 0 0,1-1 0,-1 1 0,1 0 0,-1 0 0,1 0 0,-1 0 0,1 0 0,-1 0 0,1 1 0,-1-1 0,1 0 0,-1 0 0,1 0 0,-1 0 0,1 1 0,-1-1 0,1 0 0,-1 0 0,1 1 0,0-1 0,-1 0 0,0 1 0,-27 19 0,8 1 0,1 1 0,0 0 0,2 2 0,0 0 0,2 1 0,1 1 0,1 0 0,1 0 0,1 1 0,2 1 0,1 0 0,0 0 0,3 1 0,0 0 0,2 0 0,0 39 0,4-57-59,2 0 0,-1 0-1,1 0 1,1 0-1,-1-1 1,2 0 0,0 1-1,0-1 1,1-1 0,0 1-1,0-1 1,1 0 0,1-1-1,-1 1 1,1-2-1,1 1 1,0-1 0,0 0-1,0-1 1,0 0 0,1 0-1,12 4 1,2-4-6767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03.2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1 113 24575,'18'0'0,"1"0"0,0-1 0,0-1 0,-1-1 0,22-6 0,-32 6 0,-1 0 0,0 0 0,0 0 0,-1-1 0,1 0 0,-1 0 0,0-1 0,0 1 0,0-1 0,0-1 0,-1 1 0,0-1 0,0 0 0,-1 0 0,6-10 0,-10 15 0,0 1 0,1-1 0,-1 0 0,0 1 0,0-1 0,1 0 0,-1 1 0,0-1 0,1 0 0,-1 1 0,0-1 0,1 1 0,-1-1 0,1 0 0,-1 1 0,1-1 0,-1 1 0,1 0 0,0-1 0,-1 1 0,1-1 0,0 1 0,-1 0 0,1 0 0,0-1 0,-1 1 0,1 0 0,0 0 0,0 0 0,-1 0 0,1-1 0,0 1 0,-1 0 0,1 1 0,0-1 0,0 0 0,1 1 0,-1 1 0,0-1 0,0 1 0,0 0 0,0-1 0,0 1 0,0 0 0,0 0 0,0 0 0,-1 0 0,1 0 0,0 3 0,7 66 0,-8-71 0,1 66-75,-2-47-68,1 1-1,1-1 1,0 0 0,1 0-1,2-1 1,-1 1 0,2-1-1,8 21 1,-2-19-6683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03.6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24575,'25'0'0,"1"1"0,-1 1 0,1 1 0,35 9 0,-48-8 0,-1 0 0,1 2 0,-1-1 0,0 1 0,0 1 0,-1 0 0,0 1 0,0 0 0,0 1 0,10 11 0,-2 0 0,-2 0 0,0 2 0,-1 0 0,-1 0 0,-1 2 0,17 38 0,-24-46 0,-1 1 0,-1-1 0,0 1 0,-2 0 0,0 0 0,0 0 0,-2 0 0,0 0 0,-1 0 0,-1 1 0,-4 24 0,4-35 0,-1 0 0,-1 0 0,1 0 0,-1-1 0,0 1 0,-1-1 0,1 0 0,-1 0 0,-1 0 0,1 0 0,-1-1 0,0 0 0,0 0 0,0 0 0,-1-1 0,0 1 0,-8 4 0,0-1 0,0-1 0,-1-1 0,0 0 0,0 0 0,-1-2 0,-24 5 0,12-3-1365,6 1-5461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09.35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253 1 24575,'0'-1'0,"1"1"0,-1 0 0,1 0 0,-1 1 0,1-1 0,-1 0 0,1 0 0,-1 0 0,1 0 0,-1 0 0,0 0 0,1 1 0,-1-1 0,1 0 0,-1 0 0,1 1 0,-1-1 0,0 0 0,1 1 0,-1-1 0,1 0 0,-1 1 0,0-1 0,0 1 0,1-1 0,-1 0 0,0 1 0,0-1 0,1 1 0,-1-1 0,0 1 0,0-1 0,0 1 0,0 0 0,-3 23 0,-16 20 0,0-13 0,-42 52 0,44-64 0,2 1 0,0 0 0,1 2 0,1 0 0,1 0 0,-10 28 0,7-4 0,-16 90 0,27-112 0,1 1 0,2 0 0,0 0 0,2-1 0,6 40 0,-6-56 9,1 0-1,0-1 1,1 1-1,0-1 1,0 0 0,0 0-1,1 0 1,0 0-1,0 0 1,1-1-1,0 0 1,0 0-1,12 10 1,-5-7-221,0 0 0,0-1 0,1 0-1,0-1 1,1-1 0,19 7 0,-14-6-6614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26.8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319 0 24575,'-2'1'0,"1"-1"0,-1 1 0,0-1 0,1 1 0,-1 0 0,1-1 0,-1 1 0,1 0 0,0 0 0,-1 0 0,1 0 0,0 1 0,-1-1 0,1 0 0,0 0 0,0 1 0,0-1 0,0 1 0,-1 2 0,-17 36 0,14-30 0,-16 47 0,1 1 0,4 1 0,-12 74 0,-8 29 0,-57 211 0,84-338-96,1 0-538,-19 49-1,18-65-6191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09.8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1 170 24575,'0'2'0,"0"0"0,0 1 0,0-1 0,0 0 0,1 0 0,-1 1 0,1-1 0,0 0 0,-1 0 0,1 0 0,0 1 0,0-1 0,0 0 0,1 0 0,-1 0 0,0-1 0,1 1 0,-1 0 0,1 0 0,0-1 0,0 1 0,3 1 0,-1-1 0,0 0 0,0 0 0,0-1 0,1 1 0,-1-1 0,1 0 0,-1 0 0,1-1 0,-1 0 0,1 1 0,4-2 0,2 1 0,0-1 0,0-1 0,0 0 0,0-1 0,0 0 0,-1 0 0,0-1 0,1-1 0,11-7 0,-9 2 0,-1-1 0,-1-1 0,0 0 0,0 0 0,-1-1 0,-1-1 0,0 0 0,-1 0 0,0 0 0,6-20 0,3 0 0,-13 52 0,-2 13 0,-18 106 0,7-77 0,-1 82 0,10-127-88,-1 2 143,2-1-1,0 1 1,6 31 0,-6-43-143,1 0 0,0 0 0,-1 0 0,2 0 0,-1-1 0,1 1 0,-1-1 0,1 1 0,1-1 0,-1 0 0,0 0 0,1-1 0,0 1 0,0-1 0,0 0 0,8 5 0,9 4-6738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10.1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24575,'11'1'0,"1"-1"0,-1 2 0,0 0 0,0 0 0,0 1 0,0 0 0,0 1 0,0 0 0,-1 1 0,0 0 0,0 0 0,0 1 0,-1 1 0,0 0 0,0 0 0,0 0 0,-1 1 0,0 1 0,-1-1 0,0 1 0,0 0 0,-1 1 0,6 11 0,0 3 0,0 1 0,-2 0 0,0 1 0,-2 1 0,-1-1 0,-2 1 0,0 0 0,2 43 0,-6-37 0,2-5 0,-2 0 0,-1 1 0,-1-1 0,-8 47 0,7-69 0,0-1 0,0 0 0,-1 0 0,0 0 0,1-1 0,-1 1 0,-1-1 0,1 1 0,-1-1 0,0 0 0,0 0 0,0-1 0,0 1 0,-1-1 0,1 0 0,-1 0 0,-8 3 0,-11 5 0,0-1 0,-40 10 0,6-2 0,28-6-1365,3 1-5461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25.8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24575,'0'87'0,"19"146"0,-13-179 0,-2 88 0,-1-15 0,19-2-1365,-18-99-5461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26.5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62 24575,'35'12'0,"-5"0"0,-17-10 0,-1 0 0,1-1 0,0-1 0,0-1 0,0 1 0,18-5 0,-25 4 0,0 0 0,0-1 0,0 1 0,0-1 0,-1-1 0,1 1 0,0-1 0,-1 0 0,0 0 0,0 0 0,0-1 0,0 0 0,0 0 0,8-9 0,-13 12 0,0 1 0,1-1 0,-1 1 0,0-1 0,1 1 0,-1-1 0,0 1 0,1-1 0,-1 1 0,0-1 0,0 0 0,0 1 0,0-1 0,0 1 0,0-1 0,0 1 0,0-1 0,0 0 0,0 1 0,0-1 0,0 1 0,0-1 0,0 0 0,0 1 0,-1-1 0,1 1 0,0-1 0,0 1 0,-1-1 0,1 0 0,-19-10 0,-26 4 0,33 8 0,0 0 0,0 0 0,0 1 0,0 1 0,1 0 0,-22 9 0,27-10 0,0 0 0,1 1 0,0 0 0,0 0 0,0 0 0,0 1 0,0-1 0,1 1 0,-1 0 0,1 1 0,0-1 0,1 1 0,-1-1 0,1 1 0,-5 9 0,7-11 0,0 1 0,1-1 0,-1 1 0,1-1 0,0 1 0,0 0 0,0-1 0,1 1 0,-1-1 0,1 1 0,0-1 0,0 0 0,0 1 0,0-1 0,0 0 0,1 1 0,0-1 0,-1 0 0,1 0 0,0 0 0,1-1 0,-1 1 0,0 0 0,1-1 0,0 1 0,-1-1 0,7 4 0,5 4 0,0 0 0,1-1 0,0-1 0,21 9 0,-7-5 0,-1 1 0,0 2 0,51 34 0,-73-44 0,0-1 0,0 1 0,0 0 0,-1 0 0,0 1 0,0 0 0,0 0 0,-1 0 0,1 0 0,-2 1 0,1 0 0,-1-1 0,0 1 0,0 0 0,-1 1 0,0-1 0,0 0 0,0 1 0,-1-1 0,-1 1 0,1 0 0,-2 9 0,0-13 0,0 0 0,0 0 0,-1 0 0,0 0 0,0-1 0,0 1 0,0 0 0,0-1 0,-1 0 0,1 1 0,-1-1 0,0 0 0,0 0 0,-1-1 0,1 1 0,0-1 0,-1 1 0,0-1 0,1 0 0,-1 0 0,0-1 0,0 1 0,0-1 0,-6 2 0,-14 3 0,-1 0 0,-46 4 0,62-9 0,-149 3-1365,132-4-5461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42.5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24575,'2'6'0,"0"0"0,0 0 0,1 0 0,0 0 0,0 0 0,0-1 0,1 0 0,0 1 0,0-1 0,0-1 0,0 1 0,7 5 0,1 2 0,169 216 0,-164-205 0,100 135 0,128 232 0,-216-340-1365,-17-30-5461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46.2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64 24575,'10'-1'0,"1"0"0,-1-1 0,0 0 0,14-5 0,22-5 0,47-3 0,-46 6 0,0 2 0,54 0 0,-44 6 0,99 4 0,-153-2 0,0-1 0,0 1 0,1-1 0,-1 1 0,-1 0 0,1 0 0,0 1 0,0-1 0,0 1 0,-1-1 0,1 1 0,0 0 0,-1 0 0,0 0 0,1 0 0,-1 0 0,0 1 0,0-1 0,0 1 0,-1-1 0,1 1 0,0 0 0,-1 0 0,0-1 0,0 1 0,0 0 0,0 0 0,0 0 0,-1 0 0,1 4 0,2 12 0,-2-1 0,-1 1 0,0-1 0,-3 22 0,1-7 0,-1-8 0,0 0 0,-9 30 0,7-31 0,0 1 0,-2 37 0,5-11 0,-14 82 0,9-75-67,2 0 0,4 92 0,2-80-1097,0-44-5662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46.6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24575,'10'0'0,"9"0"0,6 0 0,5 0 0,1 0 0,2 0 0,0 0 0,-1 0 0,0 0 0,0 0 0,-1 0 0,-1 0 0,1 0 0,-6 5 0,-6 2-8191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51.9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24575,'2'16'0,"1"0"0,1 0 0,0 0 0,1-1 0,1 1 0,0-1 0,17 27 0,-9-13 0,143 257 0,-88-168 0,62 145 0,-2 18 0,-128-279-28,0-1 1,0 0-1,-1 1 0,1-1 0,0 1 0,0-1 0,-1 1 0,1-1 0,-1 1 1,1-1-1,-1 1 0,0 0 0,1-1 0,-1 1 0,0 0 0,0-1 1,0 1-1,0 0 0,-1-1 0,1 1 0,0 0 0,-1-1 0,1 1 1,-1-1-1,0 1 0,1-1 0,-1 1 0,0-1 0,0 1 0,0-1 1,0 0-1,0 1 0,0-1 0,0 0 0,0 0 0,-1 0 0,1 0 0,0 0 1,-1 0-1,1 0 0,-1-1 0,1 1 0,-1 0 0,1-1 0,-1 1 1,0-1-1,1 1 0,-3-1 0,-18 5-6798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54.3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39 341 24575,'-1'-2'0,"1"0"0,1 0 0,-1 0 0,0 0 0,0 0 0,1 0 0,-1 0 0,1 0 0,0 0 0,-1 0 0,1 1 0,0-1 0,0 0 0,0 0 0,1 1 0,-1-1 0,0 0 0,0 1 0,1-1 0,-1 1 0,4-2 0,-2 1 0,1 0 0,-1 0 0,1 1 0,0 0 0,-1-1 0,1 2 0,0-1 0,0 0 0,0 1 0,7-1 0,0 2 0,0-1 0,0 2 0,0-1 0,0 1 0,-1 1 0,1 0 0,14 7 0,-13-4 0,0 2 0,0-1 0,-1 2 0,0-1 0,-1 2 0,0-1 0,0 1 0,-1 1 0,0 0 0,-1 0 0,0 1 0,-1 0 0,0 0 0,-1 0 0,0 1 0,-1 0 0,5 18 0,0 11 0,-1 0 0,-2 0 0,-2 1 0,-1 59 0,-3-96 0,-1 0 0,0-1 0,0 1 0,-1-1 0,0 1 0,0-1 0,0 1 0,-1-1 0,1 1 0,-1-1 0,-1 0 0,1 0 0,-1 0 0,1 0 0,-2-1 0,1 1 0,0-1 0,-1 1 0,0-1 0,0 0 0,0-1 0,0 1 0,-1-1 0,1 0 0,-1 0 0,0 0 0,0 0 0,0-1 0,0 0 0,-1 0 0,1-1 0,0 1 0,-1-1 0,1 0 0,-1 0 0,0-1 0,1 0 0,-9 0 0,2-1 0,1-1 0,-1 0 0,1 0 0,0-1 0,0-1 0,0 1 0,0-2 0,1 0 0,-1 0 0,1-1 0,1 0 0,-1 0 0,1-1 0,-16-16 0,16 15 0,1-1 0,0 0 0,1 0 0,-1-1 0,2 0 0,0 0 0,0-1 0,1 0 0,0 0 0,0 0 0,2 0 0,-1-1 0,1 1 0,-1-16 0,4 25 0,-5-115 0,5 104 0,1 0 0,0 0 0,1 0 0,0 0 0,1 0 0,8-21 0,-8 29 0,0 1 0,0 0 0,0-1 0,0 1 0,0 0 0,1 0 0,0 1 0,0-1 0,0 1 0,0 0 0,1 0 0,-1 0 0,1 1 0,-1 0 0,1-1 0,0 2 0,0-1 0,0 0 0,6 0 0,12-3 0,1 2 0,46-1 0,-37 2 0,-3 0 0,0-1 0,-1-1 0,0-2 0,0-1 0,0-1 0,-1-2 0,0 0 0,-1-2 0,35-21 0,-58 31 0,-1 0 0,0 0 0,0-1 0,0 1 0,-1-1 0,1 0 0,-1 1 0,1-1 0,-1 0 0,0-1 0,0 1 0,0 0 0,0-1 0,-1 1 0,0-1 0,1 1 0,-1-1 0,-1 1 0,2-8 0,-2 6 0,0 0 0,-1 0 0,0 0 0,0 0 0,0 0 0,-1 0 0,1 0 0,-1 0 0,0 0 0,-1 1 0,1-1 0,-7-7 0,0-1 0,-2 1 0,0 1 0,0-1 0,-1 2 0,0 0 0,-1 0 0,0 1 0,-19-10 0,24 15 0,0 0 0,0 0 0,0 1 0,0 0 0,0 0 0,-1 1 0,1 0 0,-1 1 0,0 0 0,0 0 0,1 1 0,-1 0 0,0 0 0,0 1 0,1 0 0,-1 1 0,0 0 0,1 0 0,0 1 0,-1 0 0,1 0 0,0 1 0,0 0 0,1 1 0,0-1 0,-1 1 0,1 1 0,1 0 0,-1 0 0,-8 10 0,8-8-80,1 1 0,0-1-1,1 1 1,0 0 0,0 1-1,1-1 1,0 1 0,0 0-1,1 0 1,1 0 0,0 0 0,0 0-1,1 1 1,0-1 0,1 1-1,0 10 1,1 5-6746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51.1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956 40 24575,'3'-7'0,"5"-19"0,-8 19 0,-8 12 0,-320 350 0,195-225 0,-54 58 0,187-188 0,-37 39 0,2 1 0,2 2 0,2 1 0,-41 75 0,-26 54-1365,94-160-5461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27.5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176 72 24575,'8'11'0,"-1"0"0,0 0 0,-1 1 0,0 0 0,-1 0 0,-1 0 0,0 1 0,4 20 0,23 78 0,-22-83 0,-1 0 0,-1 1 0,-1 0 0,3 50 0,-8-38 0,-1-1 0,-3 1 0,-1 0 0,-1-1 0,-3 0 0,-1 0 0,-27 70 0,33-104 0,0 0 0,0-1 0,-1 1 0,1-1 0,-1 1 0,-1-1 0,1-1 0,-1 1 0,0 0 0,0-1 0,0 0 0,-1-1 0,1 1 0,-1-1 0,0 0 0,0 0 0,0 0 0,-7 1 0,10-3 0,-1-1 0,0 1 0,0-1 0,0 1 0,0-1 0,0 0 0,1 0 0,-1-1 0,0 1 0,0-1 0,0 0 0,0 0 0,1 0 0,-1-1 0,1 1 0,-1-1 0,1 0 0,-1 0 0,1 0 0,0 0 0,0-1 0,0 1 0,0-1 0,0 0 0,1 0 0,-1 0 0,1 0 0,0 0 0,0 0 0,0-1 0,-2-5 0,-1 0 0,0-1 0,1 1 0,0-1 0,0 0 0,1 0 0,1-1 0,-1 1 0,2 0 0,0-1 0,0 0 0,1 1 0,0-1 0,0 1 0,1-1 0,1 1 0,0-1 0,0 1 0,1 0 0,1 0 0,-1 0 0,11-19 0,17-28 0,3 1 0,1 2 0,58-67 0,73-79 0,-4 20-1365,-151 166-5461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53.2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78 33 24575,'35'12'0,"-5"0"0,-7-9 0,0-1 0,0-1 0,0 0 0,0-2 0,0-1 0,0-1 0,0 0 0,-1-2 0,1-1 0,-1-1 0,29-12 0,-41 13 0,-11 1 0,-25 0 0,-37 4 0,41 3 0,1 2 0,0 0 0,0 1 0,1 1 0,0 1 0,0 1 0,-30 16 0,38-17 0,1 0 0,-1 1 0,1 0 0,1 1 0,-1 0 0,2 1 0,-1 0 0,1 0 0,1 1 0,0 0 0,0 0 0,-10 23 0,15-27 0,0-1 0,1 1 0,-1 0 0,2 0 0,-1 0 0,1 0 0,0 0 0,0 0 0,1 0 0,0 0 0,0 0 0,1 1 0,0-1 0,0 0 0,0 0 0,4 9 0,-1-9 0,-1 1 0,2-1 0,-1 0 0,1 0 0,0-1 0,0 1 0,1-1 0,0 0 0,0-1 0,0 1 0,1-1 0,0-1 0,12 8 0,15 5 0,67 23 0,-65-27 0,65 33 0,-90-41 0,-1 2 0,0-1 0,-1 2 0,0-1 0,0 1 0,-1 0 0,1 1 0,-2 0 0,1 0 0,8 15 0,-10-12 0,1 0 0,-1 0 0,-1 1 0,0 0 0,-1 0 0,-1 0 0,0 0 0,0 0 0,-2 1 0,1-1 0,-2 21 0,0-26 0,-2 0 0,1 0 0,-1 0 0,0 0 0,0 0 0,-1-1 0,0 1 0,-1-1 0,0 0 0,0 0 0,0 0 0,-1 0 0,0-1 0,0 1 0,-1-1 0,1-1 0,-1 1 0,-1-1 0,1 0 0,-9 5 0,2-3 0,0 0 0,0-1 0,-1 0 0,1-1 0,-1-1 0,0 0 0,-1-1 0,-23 2 0,-10-2 0,-62-4 0,46-1 0,8-4-1365,37-1-5461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56.0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794 19 24575,'0'-1'0,"0"1"0,0-1 0,0 0 0,0 0 0,0 1 0,0-1 0,0 0 0,0 1 0,0-1 0,0 0 0,-1 0 0,1 1 0,0-1 0,-1 0 0,1 1 0,0-1 0,-1 1 0,1-1 0,-1 0 0,1 1 0,-1-1 0,1 1 0,-1-1 0,1 1 0,-1 0 0,0-1 0,1 1 0,-1-1 0,1 1 0,-2-1 0,-24 4 0,21 0 0,-1-1 0,1 1 0,0-1 0,0 2 0,0-1 0,-9 7 0,-192 237 0,-73 116 0,213-257 0,43-66 0,-3 0 0,-43 51 0,47-69-1365,1-6-5461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59.8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456 0 24575,'-5'0'0,"0"1"0,1 0 0,-1 0 0,0 0 0,1 0 0,-1 1 0,1 0 0,-1 0 0,1 0 0,0 0 0,-1 1 0,1-1 0,1 1 0,-1 0 0,0 0 0,1 1 0,-1-1 0,-3 7 0,-7 8 0,2 1 0,-20 37 0,8-12 0,-195 348 0,181-321 0,33-61 0,0 0 0,0 0 0,1 1 0,0-1 0,-4 21 0,8-29 0,-1 0 0,1 1 0,0-1 0,0 0 0,0 1 0,0-1 0,0 0 0,1 0 0,-1 1 0,1-1 0,-1 0 0,1 0 0,0 1 0,0-1 0,0 0 0,0 0 0,0 0 0,0 0 0,1 0 0,-1-1 0,1 1 0,-1 0 0,1-1 0,0 1 0,0-1 0,-1 1 0,1-1 0,0 0 0,0 0 0,0 1 0,1-2 0,-1 1 0,4 1 0,20 3 0,0-1 0,0-1 0,1-1 0,-1-2 0,0 0 0,49-9 0,-2-5-56,-52 9 108,1 1 0,27-2 0,-41 6-185,-1 0-1,0 0 1,1 1 0,-1 0 0,0 0 0,0 1 0,1 0-1,-1 0 1,0 1 0,11 5 0,3 5-6693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4:00.1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63 0 24575,'-3'41'0,"-1"0"0,-2 0 0,-13 47 0,11-59 0,1 1 0,1 0 0,2 1 0,1-1 0,1 1 0,2-1 0,5 45 0,15 27-56,-7-43-381,-2 2 1,3 79 0,-13-113-6390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24.6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1501 24575,'0'-2'0,"0"0"0,1 0 0,-1 1 0,1-1 0,-1 0 0,1 1 0,0-1 0,0 0 0,0 1 0,0-1 0,0 1 0,0-1 0,2 0 0,-3 1 0,0 1 0,0 0 0,1-1 0,-1 1 0,0 0 0,0 0 0,1-1 0,-1 1 0,0 0 0,1 0 0,-1 0 0,0-1 0,1 1 0,-1 0 0,0 0 0,1 0 0,-1 0 0,1 0 0,-1 0 0,0 0 0,1 0 0,-1 0 0,1 0 0,-1 0 0,0 0 0,1 0 0,-1 0 0,1 0 0,-1 0 0,0 0 0,1 0 0,-1 0 0,0 1 0,1-1 0,-1 0 0,0 0 0,1 0 0,-1 1 0,0-1 0,1 0 0,-1 1 0,0-1 0,0 0 0,1 0 0,-1 1 0,0-1 0,0 0 0,0 1 0,0-1 0,1 1 0,-1-1 0,0 0 0,0 1 0,0-1 0,0 0 0,0 1 0,0-1 0,0 1 0,0-1 0,0 0 0,0 1 0,0 0 0,5 37 0,-2 0 0,-1 1 0,-6 60 0,1-10 0,3 2548 0,3-2571 0,12 68 0,-3-36 0,21 185 0,-4-81 0,-16-124 0,-6-37 0,5 83 0,-10-85 0,14 70 0,-5-42 0,16 70 0,-15-89 0,-3 0 0,4 55 0,2 5 0,1-2 0,-1-5 0,-9-73 0,-2 0 0,2 29 0,-4-8 0,2 0 0,20 95 0,-16-128 0,1-23 0,1-30 0,-11 9 0,-2 1 0,-6-33 0,-5-46 0,-2-116 0,0-43 0,16 250 0,-17-466 0,5 12 0,12 344 0,-2 89 0,-12-67 0,7 65 0,-2-53 0,8-666 0,3 364 0,-4 362 0,-1 0 0,-7-34 0,3 32 0,-2-52 0,8 42 0,1 8 0,-1 0 0,-2 1 0,-10-45 0,-7-40 0,8 37 0,8 46 0,0-1 0,3-38 0,-2-22 0,-12 13 0,10 61 0,1 1 0,-2-33 0,3 23 0,-9-47 0,-2-25 0,-2-21 0,9 85 0,-3-70 0,-5-55 0,7 110 0,1-62 0,6 12 0,4-123 0,11 142 0,-8 63 0,-2-1 0,2-30 0,-7-252 0,2 291 0,2 0 0,-1 0 0,2 0 0,0 1 0,1 0 0,10-24 0,7-19 0,-21 54 0,0 1 0,0-1 0,0 1 0,0-1 0,0 1 0,0-1 0,1 1 0,-1 0 0,1 0 0,2-3 0,-3 4 0,0 1 0,-1-1 0,1 1 0,0-1 0,0 1 0,0-1 0,0 1 0,0 0 0,0-1 0,-1 1 0,1 0 0,0 0 0,0-1 0,0 1 0,0 0 0,0 0 0,0 0 0,0 0 0,0 0 0,1 1 0,4 1 0,-1 1 0,1-1 0,-1 1 0,0 1 0,0-1 0,0 1 0,8 7 0,6 4 0,1-1 0,1-1 0,0-1 0,1 0 0,0-2 0,0-1 0,1-1 0,0 0 0,1-2 0,-1-1 0,27 3 0,33-1 0,159-6 0,-109-4 0,-32 5 0,-27 0 0,0-3 0,94-13 0,119-25 0,215-22 0,-207 31 0,-220 23 0,100 4 0,6 1 0,-55-13 0,30-1 0,766 14 0,-447 4 0,-381-1 0,40 0 0,176-21 0,334-73 0,-300 62 0,-61 8 0,-47-4 0,258-24 0,-150 8 0,-182 19 0,185-4 0,-101 14 0,10-1 0,636 16 0,-687-17 0,-17 0 0,531 15 0,-341 3 0,-115-18 0,-4 0 0,2063 18 0,-2121 13 0,-16 0 0,128 4 0,-173-7 0,221-9 0,-173-6 0,150-16 0,-200 8 0,173 8 0,-159 5 0,-145-2-119,-5 0 50,1 1 0,0-1 0,0 0-1,0 0 1,0 0 0,0 0 0,0 0-1,0-1 1,0 0 0,0 1 0,0-1-1,0 0 1,-1 0 0,1 0 0,0-1-1,-1 1 1,4-3 0,-6-3-6757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26.5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373 24 24575,'0'-1'0,"-1"0"0,1-1 0,-1 1 0,0 0 0,1-1 0,-1 1 0,0 0 0,0 0 0,0 0 0,0 0 0,0 0 0,0 0 0,0 0 0,0 0 0,0 0 0,-1 0 0,1 0 0,0 1 0,-1-1 0,1 1 0,0-1 0,-1 1 0,1-1 0,0 1 0,-1 0 0,1 0 0,-1-1 0,1 1 0,-3 0 0,-44 0 0,37 3 0,1 1 0,0 0 0,0 0 0,1 1 0,-1 0 0,1 1 0,0-1 0,1 2 0,-1 0 0,1 0 0,0 0 0,-8 11 0,2-2 0,0 2 0,1 0 0,0 0 0,-18 40 0,11-15 0,-23 75 0,39-104 0,1-1 0,0 1 0,1 0 0,0 0 0,1 0 0,1 0 0,0 0 0,1 1 0,1-1 0,4 17 0,-5-26 0,1 1 0,0-1 0,1 0 0,-1 0 0,1 0 0,0 0 0,1 0 0,-1 0 0,1-1 0,-1 1 0,2-1 0,-1 0 0,0 0 0,1-1 0,-1 1 0,1-1 0,0 0 0,0 0 0,1-1 0,-1 0 0,0 1 0,1-2 0,-1 1 0,12 1 0,6 0 0,-1-1 0,1-1 0,-1-1 0,1-1 0,24-4 0,3-8-1365,-30 6-5461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27.0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184 1 24575,'-6'1'0,"-1"0"0,0 0 0,1 1 0,-1-1 0,1 2 0,0-1 0,0 1 0,0 0 0,0 0 0,0 1 0,0-1 0,1 1 0,0 1 0,0-1 0,0 1 0,0 0 0,1 0 0,-1 0 0,1 0 0,1 1 0,-1 0 0,-2 6 0,-3 5 0,0 1 0,1 0 0,1 1 0,1 0 0,0 0 0,-3 26 0,7-34 0,1 0 0,1 0 0,0 0 0,0 0 0,1 0 0,1-1 0,-1 1 0,2 0 0,6 19 0,-8-27 0,0 0 0,1 0 0,-1-1 0,0 1 0,1-1 0,0 1 0,-1-1 0,1 0 0,0 0 0,0 1 0,1-1 0,-1-1 0,0 1 0,0 0 0,1 0 0,0-1 0,-1 0 0,1 1 0,-1-1 0,1 0 0,0 0 0,0-1 0,0 1 0,0 0 0,0-1 0,-1 0 0,1 0 0,0 0 0,0 0 0,0 0 0,0 0 0,0-1 0,0 1 0,0-1 0,0 0 0,-1 0 0,1 0 0,0 0 0,-1-1 0,1 1 0,2-2 0,-1 0 0,1 0 0,-1 1 0,0-1 0,0-1 0,-1 1 0,1 0 0,-1-1 0,1 0 0,-1 0 0,0 0 0,0 0 0,-1-1 0,1 1 0,-1-1 0,0 1 0,2-9 0,1-7 0,0 0 0,3-39 0,-2 11 0,0-12 0,-6 46 0,1-1 0,1 0 0,1 1 0,5-20 0,-8 34 0,0 0 0,0 1 0,0-1 0,0 0 0,1 0 0,-1 1 0,0-1 0,0 0 0,0 0 0,0 0 0,1 1 0,-1-1 0,0 0 0,0 0 0,0 0 0,1 0 0,-1 1 0,0-1 0,0 0 0,1 0 0,-1 0 0,0 0 0,0 0 0,1 0 0,-1 0 0,0 0 0,0 0 0,1 0 0,-1 0 0,0 0 0,1 0 0,-1 0 0,0 0 0,0 0 0,1 0 0,-1 0 0,0 0 0,0 0 0,1 0 0,-1 0 0,0-1 0,0 1 0,0 0 0,1 0 0,-1 0 0,0 0 0,0-1 0,0 1 0,1 0 0,-1 0 0,0 0 0,0-1 0,0 1 0,0 0 0,0 0 0,1-1 0,-1 1 0,0 0 0,0 0 0,0-1 0,6 24 0,0 35 0,-5-34 0,2 0 0,1 0 0,0 0 0,2 0 0,13 35 0,-17-54 0,0 0 0,1-1 0,-1 1 0,1-1 0,1 1 0,-1-1 0,1 0 0,-1 0 0,1 0 0,0-1 0,0 1 0,1-1 0,-1 0 0,1 0 0,0 0 0,-1-1 0,1 0 0,0 0 0,0 0 0,1-1 0,-1 1 0,0-1 0,1 0 0,-1-1 0,0 1 0,1-1 0,-1 0 0,1-1 0,-1 1 0,9-3 0,-7 2-195,0 0 0,0-1 0,0 0 0,-1 0 0,1-1 0,9-5 0,4-6-6631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27.4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1 365 24575,'0'1'0,"1"1"0,-1-1 0,1 0 0,0 1 0,0-1 0,-1 0 0,1 0 0,0 1 0,0-1 0,0 0 0,0 0 0,0 0 0,0 0 0,1-1 0,-1 1 0,0 0 0,0 0 0,1-1 0,-1 1 0,0 0 0,1-1 0,-1 0 0,0 1 0,1-1 0,-1 0 0,1 1 0,1-1 0,48 5 0,-45-4 0,24 0 0,0 0 0,44-6 0,-65 4 0,0 0 0,0-1 0,0 0 0,0-1 0,-1 1 0,1-2 0,-1 1 0,0-1 0,0 0 0,0-1 0,0 0 0,12-10 0,-19 13 0,1 1 0,-1-1 0,0 0 0,1 1 0,-1-1 0,0 0 0,0 0 0,0 0 0,0 0 0,0 0 0,-1 0 0,1 0 0,-1 0 0,1 0 0,-1 0 0,0 0 0,1 0 0,-1 0 0,0 0 0,0 0 0,-1 0 0,1-1 0,0 1 0,-1 0 0,1 0 0,-1 0 0,0 0 0,0 0 0,0 0 0,0 1 0,0-1 0,0 0 0,0 0 0,0 1 0,-1-1 0,-2-2 0,-7-7 0,0 1 0,-1 0 0,-1 0 0,-16-9 0,-3-3 0,24 16 0,0 0 0,1-1 0,0 0 0,1 0 0,-1 0 0,1-1 0,1 0 0,-9-16 0,13 22 0,0-1 0,0 0 0,0 1 0,1-1 0,-1 0 0,1 0 0,0 1 0,0-1 0,0 0 0,0 0 0,1 1 0,-1-1 0,1 0 0,-1 1 0,1-1 0,0 0 0,0 1 0,0-1 0,0 1 0,1-1 0,-1 1 0,1 0 0,-1 0 0,1 0 0,0-1 0,0 2 0,0-1 0,0 0 0,0 0 0,0 1 0,1-1 0,-1 1 0,0-1 0,1 1 0,2-1 0,24-11-1365,-2 3-5461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27.77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 1 24575,'-2'26'0,"0"0"0,-9 34 0,7-42 0,0-1 0,1 1 0,2 0 0,-1 0 0,2 0 0,3 33 0,-2-47 0,0-1 0,0 0 0,0 0 0,0 0 0,1 0 0,-1 0 0,1 0 0,0 0 0,0 0 0,0-1 0,0 1 0,0 0 0,1-1 0,-1 0 0,1 0 0,-1 0 0,1 0 0,4 2 0,-1 0 0,1-1 0,0-1 0,1 1 0,-1-1 0,0 0 0,1-1 0,14 2 0,-4-2 0,1-1 0,-1-1 0,1-1 0,-1 0 0,0-2 0,20-5 0,-29 6 0,-1-1 0,1 0 0,-1-1 0,0 0 0,0 0 0,-1 0 0,0-1 0,0 0 0,0-1 0,0 1 0,-1-1 0,0-1 0,-1 1 0,1-1 0,4-9 0,-7 12 0,-1-1 0,1 1 0,-1 0 0,0-1 0,0 0 0,-1 1 0,1-1 0,-1 0 0,-1 0 0,1 0 0,-1 1 0,0-1 0,0 0 0,-1 0 0,1 0 0,-1 0 0,-1 0 0,1 1 0,-1-1 0,0 1 0,0-1 0,-1 1 0,1 0 0,-8-10 0,6 10 0,0 1 0,-1 0 0,0 0 0,0 0 0,0 1 0,-1-1 0,1 1 0,-1 1 0,1-1 0,-1 1 0,0 0 0,0 0 0,0 0 0,-1 1 0,1 0 0,-6 0 0,-18-1 0,1 1 0,-34 3 0,30 0 0,2-1-1365,4 0-5461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28.5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1 182 24575,'21'1'0,"1"-2"0,0 0 0,-1-2 0,1 0 0,-1-1 0,33-11 0,-46 11 0,0 1 0,0-1 0,0-1 0,-1 1 0,0-1 0,1-1 0,-2 1 0,1-1 0,-1 0 0,0-1 0,0 0 0,-1 0 0,0 0 0,0 0 0,0-1 0,-1 0 0,-1 0 0,6-15 0,-9 21 0,1 1 0,-1 0 0,0-1 0,1 1 0,-1-1 0,1 1 0,-1 0 0,1-1 0,0 1 0,-1 0 0,1 0 0,0 0 0,0-1 0,0 1 0,0 0 0,0 0 0,0 0 0,2-1 0,-2 2 0,0 1 0,-1-1 0,1 1 0,0-1 0,-1 1 0,1-1 0,-1 1 0,1-1 0,-1 1 0,1-1 0,-1 1 0,1 0 0,-1-1 0,1 1 0,-1 0 0,0 0 0,1-1 0,-1 1 0,0 0 0,0 0 0,0-1 0,0 1 0,0 1 0,8 60 0,-1 6 0,3-1 0,3 0 0,2 0 0,41 106 0,-50-157 0,-2 0 0,1 0 0,-2 0 0,0 1 0,0 20 0,-3-33 0,0-1 0,0 1 0,0 0 0,0 0 0,-1-1 0,1 1 0,-1-1 0,0 1 0,0 0 0,0-1 0,-1 0 0,1 1 0,-1-1 0,0 0 0,0 0 0,0 0 0,0 0 0,-1 0 0,1 0 0,-1-1 0,0 1 0,1-1 0,-1 1 0,0-1 0,0 0 0,-1-1 0,1 1 0,0 0 0,-4 0 0,-11 3 0,1-2 0,-1 0 0,1-1 0,-1 0 0,0-2 0,0 0 0,0-1 0,1-1 0,-1-1 0,0 0 0,-27-9 0,45 12 0,0 0 0,-1-1 0,1 1 0,-1 0 0,1 0 0,0 0 0,-1 0 0,1 0 0,0-1 0,-1 1 0,1 0 0,0 0 0,-1-1 0,1 1 0,0 0 0,-1-1 0,1 1 0,0 0 0,0-1 0,-1 1 0,1 0 0,0-1 0,0 1 0,0 0 0,0-1 0,-1 1 0,1-1 0,0 1 0,0 0 0,0-1 0,0 1 0,0-1 0,0 1 0,0-1 0,12-11 0,23-3 0,-1 9 0,0 0 0,1 3 0,0 0 0,0 3 0,35 3 0,5-1 0,-56-1-170,-1 1-1,0 0 0,0 1 1,0 1-1,-1 1 0,1 0 1,26 14-1,-24-10-6655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28.38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24575,'5'2'0,"0"0"0,0 0 0,0 0 0,-1 1 0,1 0 0,-1-1 0,1 2 0,-1-1 0,0 1 0,0-1 0,0 1 0,6 9 0,10 7 0,0-2 0,-2 1 0,0 1 0,0 1 0,-2 1 0,-1 0 0,17 32 0,63 155 0,-66-140 0,-5-12 0,2 4 0,39 70 0,-52-111-151,-1 0-1,-1 1 0,0 1 0,-2 0 1,0 0-1,-2 1 0,0 0 1,5 44-1,-11-42-6674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28.9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24575,'6'0'0,"0"0"-8191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29.31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31 24575,'0'-5'0,"0"-7"0,0-2-8191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32.7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37 187 24575,'53'1'0,"-20"0"0,1-1 0,62-8 0,-87 7 0,-1-1 0,0 0 0,1 0 0,-1-1 0,0 0 0,-1-1 0,1 1 0,0-1 0,-1-1 0,0 0 0,0 0 0,0 0 0,-1-1 0,0 0 0,0 0 0,7-10 0,-12 15 0,0-1 0,0 1 0,1-1 0,-2 1 0,1-1 0,0 0 0,0 0 0,0 1 0,-1-1 0,1 0 0,-1 0 0,0 0 0,1 0 0,-1 1 0,0-1 0,0 0 0,0 0 0,0 0 0,0 0 0,-1 0 0,1 0 0,-1 1 0,1-1 0,-1 0 0,-1-2 0,0 1 0,0 0 0,-1 0 0,1 0 0,-1 1 0,0-1 0,0 1 0,0 0 0,0 0 0,0 0 0,0 0 0,-1 0 0,-3-1 0,-6-2 0,-1 1 0,1 0 0,-1 1 0,1 1 0,-1 0 0,-15 0 0,19 2 0,0 1 0,0 0 0,1 0 0,-1 1 0,1 0 0,0 1 0,-1 0 0,1 1 0,0 0 0,1 0 0,-1 1 0,1 0 0,0 0 0,0 1 0,0 0 0,1 0 0,0 1 0,0 0 0,-6 8 0,6-4 0,-1 0 0,1 1 0,1-1 0,0 1 0,1 1 0,0-1 0,1 1 0,0-1 0,1 1 0,1 0 0,0 1 0,0-1 0,1 19 0,1-18 0,1-1 0,0 1 0,1 0 0,1-1 0,0 1 0,5 15 0,-6-23 0,1-1 0,0 1 0,0-1 0,0 1 0,1-1 0,0 0 0,0 0 0,0 0 0,0-1 0,1 1 0,0-1 0,0 0 0,0-1 0,0 1 0,10 4 0,6 1 20,0 0 0,0-2 0,1 0 0,0-2 0,40 6 0,-8-7-763,67-2 1,-95-3-6084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33.6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0 148 24575,'1'0'0,"0"1"0,0-1 0,0 1 0,0-1 0,0 1 0,0-1 0,0 1 0,-1 0 0,1-1 0,0 1 0,0 0 0,-1-1 0,1 1 0,-1 0 0,1 0 0,0 0 0,-1 0 0,0 0 0,1 0 0,-1 0 0,1 0 0,-1-1 0,0 1 0,0 2 0,7 29 0,-6-28 0,11 132 0,2 8 0,-10-123 0,-2-10 0,1 1 0,-2 0 0,1-1 0,-2 1 0,0 19 0,-1-31 0,1 0 0,0 0 0,0 1 0,0-1 0,0 0 0,0 0 0,-1 0 0,1 1 0,0-1 0,0 0 0,0 0 0,-1 0 0,1 0 0,0 0 0,0 1 0,0-1 0,-1 0 0,1 0 0,0 0 0,0 0 0,-1 0 0,1 0 0,0 0 0,0 0 0,-1 0 0,1 0 0,0 0 0,0 0 0,-1 0 0,1 0 0,0 0 0,0 0 0,-1 0 0,1 0 0,0 0 0,0 0 0,-1 0 0,1-1 0,0 1 0,0 0 0,0 0 0,-1 0 0,1 0 0,0-1 0,0 1 0,0 0 0,-1 0 0,1 0 0,0-1 0,0 1 0,0 0 0,0 0 0,0 0 0,0-1 0,0 1 0,-1 0 0,1 0 0,0-1 0,0 1 0,0 0 0,0-1 0,-11-16 0,5 7 0,1-1 0,0 1 0,1-1 0,1 0 0,0 0 0,0-1 0,1 1 0,0-1 0,1 1 0,1-23 0,0 27 0,1 0 0,1 0 0,-1 0 0,1 0 0,0 0 0,0 0 0,1 0 0,0 1 0,0 0 0,1-1 0,0 1 0,0 0 0,0 1 0,1-1 0,-1 1 0,1 0 0,1 0 0,9-7 0,55-28 0,-49 29 0,0 0 0,-1-2 0,26-20 0,-41 30 0,-1-1 0,0 0 0,0 0 0,-1 0 0,1 0 0,-1-1 0,0 1 0,0-1 0,-1 0 0,1 0 0,-1 0 0,0 0 0,0 0 0,-1-1 0,1 1 0,-1 0 0,-1-1 0,1 1 0,-1-9 0,0 10-31,-1 0-1,1-1 0,-1 1 0,0 0 0,-1 0 1,1 0-1,-1-1 0,0 2 0,0-1 1,0 0-1,0 0 0,0 1 0,-1-1 1,0 1-1,0 0 0,0 0 0,0 0 1,0 0-1,-1 0 0,1 1 0,-1-1 1,0 1-1,0 0 0,0 0 0,0 0 1,0 1-1,0 0 0,0 0 0,0 0 1,0 0-1,-1 0 0,1 1 0,0 0 1,-1 0-1,1 0 0,-1 0 0,1 1 1,0-1-1,0 1 0,-1 0 0,1 1 1,-6 2-1,-9 9-6794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34.1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158 3 24575,'30'-2'0,"-1"2"0,-30 6 0,-16 7 0,-2 0 0,-1 0 0,2 0 0,-25 23 0,37-30 0,0 1 0,0 0 0,0 1 0,1-1 0,1 1 0,-1 0 0,1 0 0,0 1 0,-4 12 0,-3 14 0,2 1 0,1 0 0,2 0 0,1 1 0,2 0 0,1 0 0,5 49 0,-3-81 3,1 1-1,-1-1 0,2 0 1,-1 1-1,0-1 0,1 0 1,0 0-1,0 0 0,1 0 1,0 0-1,0 0 0,0 0 1,0-1-1,0 0 1,1 0-1,0 0 0,0 0 1,0 0-1,0-1 0,1 1 1,-1-1-1,1-1 0,0 1 1,0-1-1,0 1 0,0-1 1,0-1-1,8 3 0,12 0-79,0-1-1,0-1 0,0-1 0,0-1 0,27-4 1,7 1-890,-32 3-5859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34.6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31 24575,'14'-1'0,"0"-1"0,0 0 0,25-8 0,26-3 0,-54 12 0,0 0 0,0 1 0,-1 0 0,1 1 0,0 0 0,0 1 0,-1 0 0,1 1 0,-1 0 0,0 1 0,11 4 0,-17-5 0,-1-1 0,1 0 0,0 1 0,-1 0 0,1 0 0,-1 0 0,0 0 0,0 1 0,0-1 0,0 1 0,-1 0 0,1-1 0,-1 1 0,0 0 0,0 1 0,0-1 0,-1 0 0,0 0 0,1 1 0,-2-1 0,1 1 0,0-1 0,-1 1 0,0-1 0,0 1 0,0-1 0,-1 1 0,-1 8 0,-1-5 0,0 0 0,-1 0 0,1 0 0,-1 0 0,-1-1 0,0 0 0,0 0 0,0 0 0,-1 0 0,0-1 0,0 0 0,-1 0 0,-9 6 0,4-2 0,0 1 0,-17 22 0,26-29 0,1-1 0,-1 1 0,1-1 0,0 1 0,0 0 0,1 0 0,-1 0 0,1 0 0,0 0 0,0 0 0,0 1 0,1-1 0,-1 0 0,1 8 0,1-9 5,0 1 1,0 0-1,0-1 0,0 1 0,1-1 0,-1 0 1,1 1-1,0-1 0,0 0 0,0 0 1,0 0-1,1 0 0,-1 0 0,1-1 0,-1 1 1,1-1-1,0 0 0,0 1 0,0-1 0,1-1 1,-1 1-1,7 2 0,1 1-253,2-1 1,-1 0-1,0 0 1,1-2-1,15 3 1,1-3-6579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34.95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29 24575,'5'0'0,"7"0"0,7-6 0,4-1 0,5 1 0,2 0 0,-4 2-8191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35.3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 24575,'99'-2'0,"109"5"0,-206-3 0,1 0 0,0 0 0,0 1 0,0-1 0,-1 1 0,1 0 0,0 0 0,-1 0 0,1 0 0,-1 0 0,1 1 0,-1-1 0,0 1 0,1-1 0,-1 1 0,0 0 0,0 0 0,0 0 0,0 0 0,-1 0 0,1 0 0,0 1 0,-1-1 0,0 1 0,1-1 0,-1 1 0,0-1 0,0 1 0,-1 0 0,1-1 0,0 1 0,-1 0 0,0 0 0,1 3 0,-2 11 0,0-1 0,0 0 0,-2 0 0,-8 30 0,3-9 0,5-24 0,1 0 0,1 1 0,0-1 0,1 0 0,0 1 0,4 23 0,-3-30 0,1-1 0,0 0 0,0 0 0,1 0 0,0-1 0,0 1 0,0 0 0,0-1 0,1 0 0,0 0 0,0 0 0,0 0 0,1-1 0,0 0 0,0 0 0,7 5 0,15 7 0,-11-7 0,-1 1 0,0 0 0,17 15 0,-30-23 0,0 0 0,0 0 0,0 0 0,0 0 0,0 0 0,0 1 0,0-1 0,-1 0 0,1 1 0,-1 0 0,1-1 0,-1 1 0,0 0 0,0-1 0,-1 1 0,1 0 0,0 0 0,-1 0 0,0 0 0,0 0 0,0 0 0,0 0 0,0 0 0,0-1 0,-1 1 0,0 4 0,-2-3 0,1-1 0,-1 1 0,0 0 0,0-1 0,0 1 0,-1-1 0,1 0 0,-1 0 0,0 0 0,0 0 0,0-1 0,0 0 0,0 0 0,0 0 0,-6 2 0,-5 2 0,0-1 0,0-1 0,-20 4 0,-55-3-1365,63-5-5461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45.9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90 283 24575,'-4'0'0,"1"0"0,-1-1 0,0 0 0,0 0 0,0 0 0,1 0 0,-1-1 0,1 0 0,-1 1 0,1-1 0,0 0 0,-1-1 0,1 1 0,0-1 0,0 1 0,1-1 0,-1 0 0,0 0 0,1 0 0,0 0 0,0 0 0,0-1 0,0 1 0,0-1 0,1 1 0,-1-1 0,0-5 0,0 4 0,1-1 0,-1 1 0,1-1 0,0 1 0,0-1 0,1 0 0,0 1 0,0-1 0,0 0 0,1 1 0,0-1 0,0 1 0,0-1 0,1 1 0,-1-1 0,1 1 0,1 0 0,3-7 0,1 3 0,0 0 0,1 1 0,0 0 0,1 1 0,0-1 0,0 2 0,0-1 0,1 1 0,0 1 0,0 0 0,1 0 0,-1 1 0,1 0 0,0 1 0,0 0 0,0 1 0,0 0 0,1 1 0,-1 0 0,0 1 0,1 0 0,-1 1 0,0 0 0,1 1 0,17 5 0,-21-4 0,0 1 0,0 0 0,0 0 0,-1 1 0,1 0 0,-1 0 0,0 1 0,0-1 0,-1 2 0,0-1 0,0 1 0,-1 0 0,1 0 0,-1 1 0,-1-1 0,0 1 0,0 0 0,4 12 0,0 0 0,-1 1 0,-1 1 0,-1-1 0,0 1 0,-2 0 0,1 29 0,-5-44 0,0 1 0,0-1 0,0 1 0,-1-1 0,0 0 0,-1 1 0,0-1 0,0-1 0,0 1 0,-1 0 0,0-1 0,0 1 0,-1-1 0,1 0 0,-2-1 0,1 1 0,0-1 0,-1 0 0,0 0 0,0-1 0,-1 0 0,1 0 0,-1 0 0,-8 2 0,4 0 0,-1-1 0,0 0 0,0-1 0,0 0 0,-1-1 0,0 0 0,1-1 0,-1-1 0,0 0 0,0-1 0,0 0 0,0-1 0,-21-4 0,31 5 6,0-1 0,-1 0 0,1-1 0,0 1 0,0-1 0,-1 1 0,1-1 0,1 0 0,-1 0 0,0 0 0,0-1 0,1 1 0,-1-1 0,1 1 0,0-1 0,0 0 0,0 0 0,0 0 0,-2-3 0,2-2-192,-1 1 1,1-1-1,0 0 0,1 0 1,0 0-1,0 1 1,0-12-1,1-8-6640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46.2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24575,'2'28'0,"1"0"0,2 0 0,11 41 0,0 2 0,-5 4 0,-3 0 0,-3 78 0,-5-90 0,2 1 0,4-2 0,24 115 0,-23-147-1365,-1-5-5461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31.3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33 545 24575,'0'-1'0,"0"0"0,0 0 0,-1 1 0,1-1 0,0 0 0,-1 0 0,1 0 0,0 0 0,-1 0 0,1 1 0,-1-1 0,1 0 0,-1 1 0,0-1 0,1 0 0,-1 1 0,0-1 0,1 0 0,-1 1 0,0-1 0,0 1 0,1-1 0,-1 1 0,0 0 0,0-1 0,0 1 0,0 0 0,0 0 0,0 0 0,1-1 0,-1 1 0,0 0 0,0 0 0,0 0 0,0 0 0,0 0 0,0 1 0,0-1 0,0 0 0,1 0 0,-2 1 0,-1-1 0,15-7 0,-5 3 0,7-5 0,-1 0 0,0-1 0,-1-1 0,0 0 0,-1 0 0,0-1 0,-1-1 0,13-20 0,-9 13 0,1 1 0,1 1 0,17-16 0,14-4 0,97-57 0,-17 13 0,-113 71-341,0 1 0,-1-2-1,21-23 1,-16 12-6485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46.6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32 261 24575,'0'10'0,"5"4"0,2 4 0,5 0 0,0 1 0,3-2 0,0 1 0,-4 3 0,-2-2-8191</inkml:trace>
  <inkml:trace contextRef="#ctx0" brushRef="#br0" timeOffset="1">1 47 24575,'0'-5'0,"5"-2"0,2-5 0,5-1 0,0 3-8191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47.0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24575,'1'0'0,"0"1"0,0-1 0,0 0 0,0 1 0,0-1 0,0 1 0,0-1 0,0 1 0,0 0 0,0-1 0,0 1 0,-1 0 0,1-1 0,0 1 0,-1 0 0,1 0 0,0 0 0,-1 0 0,1 0 0,-1 0 0,1 0 0,-1-1 0,0 1 0,1 2 0,9 31 0,-6-19 0,13 46 0,-11-37 0,0-1 0,2 1 0,20 44 0,-26-64 0,1 0 0,-1 1 0,1-1 0,0 0 0,0 0 0,0-1 0,1 1 0,-1 0 0,1-1 0,0 0 0,0 0 0,0 0 0,0-1 0,0 1 0,1-1 0,-1 0 0,1 0 0,0-1 0,-1 1 0,1-1 0,0 0 0,0 0 0,0-1 0,0 1 0,5-1 0,-3-2-6,0 0-1,-1 0 1,0 0 0,0-1-1,1 0 1,-1 0-1,-1 0 1,1-1-1,0 0 1,-1 0 0,0 0-1,0-1 1,0 0-1,-1 0 1,7-8-1,14-13-1255,-9 11-5564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47.3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0 215 24575,'34'12'0,"-3"0"0,-26-11 0,0 0 0,1-1 0,-1 0 0,1-1 0,-1 1 0,1-1 0,-1 0 0,0 0 0,1-1 0,-1 1 0,0-1 0,0 0 0,0-1 0,0 1 0,0-1 0,-1 0 0,1 0 0,-1 0 0,0-1 0,0 0 0,0 0 0,0 0 0,-1 0 0,6-8 0,-5 6 0,-1 1 0,1-1 0,-1 0 0,0 0 0,-1-1 0,0 1 0,1 0 0,-2-1 0,1 0 0,-1 1 0,0-1 0,-1 0 0,1 0 0,-1 1 0,-1-1 0,1 0 0,-1 0 0,0 1 0,-1-1 0,-1-6 0,2 11 0,0 0 0,0 0 0,1-1 0,-1 1 0,0 0 0,-1 1 0,1-1 0,0 0 0,-1 0 0,1 0 0,-1 1 0,1-1 0,-1 1 0,0-1 0,1 1 0,-1-1 0,0 1 0,0 0 0,0 0 0,0 0 0,0 0 0,0 1 0,-1-1 0,1 0 0,0 1 0,0 0 0,0-1 0,-1 1 0,1 0 0,0 0 0,0 0 0,-1 0 0,1 1 0,0-1 0,-5 2 0,3 0 0,0-1 0,-1 1 0,1 1 0,0-1 0,0 0 0,0 1 0,0 0 0,1 0 0,-1 0 0,1 1 0,-1-1 0,1 1 0,0 0 0,1 0 0,-1 0 0,-2 4 0,-1 9 0,1 0 0,0 0 0,1 1 0,1 0 0,1-1 0,0 1 0,2 0 0,0 0 0,0 0 0,2 0 0,0 0 0,6 21 0,-5-33-41,-1 0 0,1 0-1,0-1 1,0 1-1,1-1 1,-1 0 0,1 0-1,0 0 1,1-1 0,-1 1-1,1-1 1,0 0-1,0 0 1,0-1 0,1 0-1,-1 0 1,1 0 0,-1 0-1,1-1 1,0 0-1,0 0 1,0 0 0,1-1-1,-1 0 1,0 0 0,0-1-1,1 0 1,-1 0-1,0 0 1,1-1 0,-1 0-1,9-2 1,12-4-6785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47.9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6 235 24575,'-2'-57'0,"0"39"0,1 1 0,0 0 0,2-1 0,0 1 0,1 0 0,6-29 0,-7 45 0,-1-1 0,1 1 0,-1-1 0,1 1 0,0-1 0,-1 1 0,1 0 0,0 0 0,0-1 0,0 1 0,0 0 0,0 0 0,0 0 0,0 0 0,0 0 0,0 0 0,1 0 0,-1 0 0,0 1 0,1-1 0,-1 0 0,0 1 0,1-1 0,-1 1 0,1-1 0,1 1 0,0 0 0,0 0 0,0 1 0,0-1 0,0 1 0,0 0 0,0 0 0,-1 0 0,1 0 0,0 0 0,-1 1 0,1-1 0,4 4 0,2 3 0,0 0 0,0 0 0,-1 1 0,0 0 0,12 18 0,-16-21 0,12 15 0,-15-20 0,-1-1 0,1 0 0,-1 0 0,1 1 0,0-1 0,-1 0 0,1 0 0,0 0 0,-1 0 0,1 0 0,0 0 0,-1 0 0,1 0 0,0 0 0,-1 0 0,1 0 0,0 0 0,-1 0 0,1-1 0,-1 1 0,1 0 0,0 0 0,-1-1 0,1 1 0,-1 0 0,1-1 0,-1 1 0,1-1 0,-1 1 0,1-1 0,-1 1 0,1-1 0,-1 1 0,1-1 0,0 0 0,-1 0 0,0 1 0,0-1 0,1 1 0,-1 0 0,1-1 0,-1 1 0,0-1 0,1 1 0,-1 0 0,1 0 0,-1-1 0,1 1 0,-1 0 0,1 0 0,-1-1 0,1 1 0,-1 0 0,1 0 0,-1 0 0,1 0 0,-1 0 0,1 0 0,-1 0 0,1 0 0,-1 0 0,1 0 0,-1 0 0,1 0 0,-1 0 0,1 0 0,-1 1 0,1-1 0,-1 0 0,1 0 0,0 1 0,14 19 0,4 32 0,-13-25-1365,-2-1-5461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48.3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24575,'1'20'0,"2"-1"0,0 1 0,1-1 0,10 29 0,0 1 0,90 316 0,-94-327-112,-1-7-305,-2 1-1,8 65 0,-14-72-6408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48.7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24575,'6'0'0,"6"0"0,7 0 0,5 5 0,4 2 0,2 4 0,-4 2-8191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49.0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24575,'0'20'0,"1"0"0,0 0 0,1-1 0,2 1 0,8 30 0,-11-45 0,1 0 0,0 0 0,1 0 0,-1 0 0,1 0 0,0 0 0,0 0 0,0-1 0,1 0 0,0 1 0,-1-1 0,2-1 0,-1 1 0,0-1 0,1 1 0,-1-1 0,1 0 0,0-1 0,0 1 0,0-1 0,0 0 0,1 0 0,-1-1 0,11 2 0,-14-2 0,1-1 0,0 0 0,-1 0 0,1 0 0,0 0 0,0 0 0,-1-1 0,1 1 0,0-1 0,-1 1 0,1-1 0,0 0 0,-1 0 0,1 0 0,-1-1 0,0 1 0,1-1 0,-1 1 0,0-1 0,0 0 0,0 1 0,0-1 0,0 0 0,0-1 0,-1 1 0,1 0 0,1-4 0,3-6 0,-1 1 0,-1-1 0,0-1 0,4-23 0,8-23 0,-12 59 0,-2 11 0,0 13 0,-2 8 0,0-19 0,-1 0 0,2 0 0,0 0 0,0 0 0,7 24 0,-7-34 0,0-1 0,0 1 0,0-1 0,0 1 0,1-1 0,-1 1 0,1-1 0,0 0 0,0 0 0,0 0 0,0 0 0,0 0 0,0 0 0,0-1 0,0 1 0,1-1 0,-1 1 0,1-1 0,-1 0 0,1 0 0,-1 0 0,1 0 0,0-1 0,-1 1 0,1-1 0,0 0 0,0 1 0,0-1 0,-1 0 0,1-1 0,0 1 0,0 0 0,3-2 0,23-4-1365,-2-1-5461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49.4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70 24575,'0'-5'0,"0"1"0,0-1 0,0 1 0,1-1 0,-1 0 0,1 1 0,1 0 0,-1-1 0,0 1 0,1 0 0,4-7 0,-6 10 0,1 0 0,-1 1 0,1-1 0,0 0 0,-1 1 0,1-1 0,0 1 0,0-1 0,-1 1 0,1-1 0,0 1 0,0-1 0,0 1 0,0 0 0,-1 0 0,1-1 0,0 1 0,0 0 0,0 0 0,0 0 0,0 0 0,1 0 0,1 1 0,0 0 0,-1-1 0,1 1 0,-1 0 0,1 1 0,-1-1 0,0 0 0,0 1 0,1-1 0,-1 1 0,3 3 0,1 1 0,0 0 0,-1 1 0,0-1 0,0 2 0,0-1 0,-1 0 0,0 1 0,4 9 0,7 15 0,-15-32 0,1 1 0,-1 0 0,0-1 0,0 1 0,1-1 0,-1 1 0,0-1 0,1 0 0,-1 1 0,1-1 0,-1 1 0,0-1 0,1 0 0,-1 1 0,1-1 0,-1 0 0,1 1 0,-1-1 0,1 0 0,-1 0 0,1 0 0,-1 1 0,1-1 0,0 0 0,-1 0 0,1 0 0,-1 0 0,1 0 0,-1 0 0,1 0 0,0 0 0,-1 0 0,1 0 0,-1 0 0,1-1 0,-1 1 0,1 0 0,-1 0 0,1 0 0,-1-1 0,1 1 0,-1 0 0,1-1 0,-1 1 0,1 0 0,-1-1 0,1 1 0,-1-1 0,1 0 0,24-33 0,-5 9 0,-19 23-52,1 1-1,0 0 1,-1 0-1,1 0 1,0 0-1,0 0 1,0 1-1,0-1 1,0 0-1,0 1 1,0 0-1,0-1 1,0 1-1,0 0 1,0 0-1,0 0 1,0 0-1,0 0 1,0 1-1,0-1 1,0 1-1,0-1 1,0 1-1,0 0 0,2 1 1,10 7-6774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49.8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 1 24575,'0'9'0,"-1"1"0,-1 0 0,0 0 0,0-1 0,-4 10 0,4-13 0,0-1 0,0 1 0,0 0 0,1-1 0,0 1 0,0 0 0,1 0 0,-1 0 0,1 0 0,0 0 0,1-1 0,0 1 0,0 0 0,0 0 0,0 0 0,5 10 0,-4-11 0,1-1 0,0 1 0,0-1 0,0 0 0,0 0 0,1 0 0,-1 0 0,1 0 0,0-1 0,0 0 0,1 0 0,-1 0 0,1 0 0,-1 0 0,1-1 0,0 0 0,0 0 0,0-1 0,0 1 0,0-1 0,0 0 0,0 0 0,0-1 0,1 1 0,-1-1 0,0-1 0,1 1 0,-1-1 0,0 1 0,0-1 0,0-1 0,0 1 0,0-1 0,0 0 0,0 0 0,0-1 0,-1 1 0,1-1 0,-1 0 0,0 0 0,0 0 0,0-1 0,0 1 0,0-1 0,-1 0 0,0 0 0,0-1 0,0 1 0,3-7 0,-5 9 3,0 0-1,0 1 0,0-1 1,0 0-1,-1 0 0,1 0 1,0 0-1,-1 0 0,0 1 1,1-1-1,-1 0 0,0 0 1,0 0-1,0 0 0,-1 0 1,1 0-1,0 0 0,-1 0 1,1 0-1,-1 0 0,1 0 1,-1 1-1,0-1 0,0 0 1,0 0-1,0 1 0,0-1 1,0 1-1,-1-1 0,1 1 1,0-1-1,-4-1 0,-2-2-98,-1 1 0,0 0 0,0 0 0,0 1 0,-17-5 0,5 2-770,-2-2-5960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54.55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66 59 24575,'-1'24'0,"-2"0"0,-7 34 0,-3 26 0,9-45 0,1 1 0,3 0 0,1 0 0,1 0 0,3 0 0,14 61 0,1-46 0,-11-33 0,-1 0 0,-2 0 0,7 34 0,-13-55 0,0 0 0,0 0 0,0-1 0,1 1 0,-1 0 0,0 0 0,0 0 0,-1 0 0,1 0 0,0 0 0,0 0 0,0 0 0,-1-1 0,1 1 0,0 0 0,-1 0 0,1 0 0,0 0 0,-1-1 0,0 2 0,-12-4 0,10 0 0,-1 0 0,1-1 0,0 0 0,1 1 0,-1-1 0,0 0 0,1 0 0,-3-4 0,-6-15 0,1 1 0,0-2 0,2 0 0,0 0 0,2 0 0,0-1 0,2 0 0,1 0 0,1 0 0,0 0 0,2 0 0,3-27 0,-2 47 0,0 0 0,0 1 0,0-1 0,1 1 0,-1-1 0,1 1 0,-1 0 0,1 0 0,0 0 0,1 0 0,-1 0 0,0 0 0,1 0 0,-1 1 0,1-1 0,0 1 0,0 0 0,0 0 0,0 0 0,1 0 0,-1 0 0,0 1 0,1-1 0,3 0 0,13-4 0,0 0 0,1 2 0,26-3 0,0 0 0,-7 0 0,60-16 0,-92 21 0,-1-1 0,0 0 0,1 0 0,-1-1 0,0 0 0,-1 0 0,1 0 0,-1-1 0,0 0 0,7-7 0,-10 9 0,-1 0 0,1 0 0,-1 0 0,1-1 0,-1 0 0,0 1 0,-1-1 0,1 0 0,0 0 0,-1 0 0,0 0 0,0 0 0,0 0 0,-1 0 0,1 0 0,-1 0 0,0 0 0,0 0 0,0 0 0,-1-1 0,0 1 0,1 0 0,-1 0 0,-1 0 0,1 0 0,-1 1 0,1-1 0,-1 0 0,0 0 0,0 1 0,-1-1 0,1 1 0,-1 0 0,-5-5 0,0-1 0,-2 0 0,1 1 0,-1 0 0,-1 1 0,1 0 0,-1 0 0,0 1 0,-1 1 0,1 0 0,-15-4 0,-1 0 0,-47-11 0,71 19 0,0 1 0,0-1 0,-1 1 0,1 0 0,0 0 0,-1 0 0,1 0 0,0 0 0,0 1 0,-1 0 0,1-1 0,0 1 0,0 0 0,0 1 0,0-1 0,0 1 0,0-1 0,-3 3 0,-1 8-1365,5 0-5461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31.9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24575,'9'1'0,"0"0"0,-1 0 0,1 1 0,-1 0 0,1 1 0,-1-1 0,15 8 0,58 36 0,-30-16 0,244 110 0,-144-46 26,-88-51-1417,-45-32-5435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55.5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95 24575,'50'0'0,"-1"-3"0,66-12 0,-79 9 0,-15 3 0,0 0 0,-1-2 0,1 0 0,-1-1 0,23-11 0,-42 17 0,-1 0 0,0 0 0,1-1 0,-1 1 0,1 0 0,-1 0 0,0 0 0,1 0 0,-1 0 0,0 0 0,1-1 0,-1 1 0,0 0 0,1 0 0,-1 0 0,0-1 0,1 1 0,-1 0 0,0 0 0,0-1 0,1 1 0,-1 0 0,0-1 0,0 1 0,0 0 0,1-1 0,-1 1 0,0 0 0,0-1 0,0 1 0,0-1 0,0 1 0,0 0 0,0-1 0,0 1 0,0 0 0,0-1 0,0 1 0,0-1 0,0 1 0,0 0 0,0-1 0,0 1 0,0 0 0,0-1 0,-1 1 0,1-1 0,-22-7 0,-33 2 0,33 4 0,0 1 0,1 0 0,0 1 0,-1 1 0,-31 6 0,48-6 0,-1 1 0,1-1 0,0 1 0,0 0 0,0 0 0,0 1 0,1-1 0,-1 1 0,1 0 0,-1 1 0,1-1 0,0 1 0,0-1 0,1 1 0,-1 0 0,1 1 0,0-1 0,0 0 0,0 1 0,1 0 0,-1 0 0,1 0 0,-2 6 0,-2 17 0,2 0 0,0 0 0,2 0 0,1 0 0,6 57 0,-1-1 0,-3-53 0,3-1 0,7 34 0,-5-31 0,4 54 0,-11-48 0,0-27 0,1 0 0,0-1 0,0 1 0,2 0 0,2 13 0,-3-22 0,0 0 0,0 0 0,0 0 0,1 0 0,-1 0 0,1-1 0,0 1 0,-1 0 0,1-1 0,1 1 0,-1-1 0,0 0 0,0 1 0,1-1 0,0-1 0,-1 1 0,1 0 0,0 0 0,0-1 0,0 0 0,0 1 0,0-1 0,4 1 0,16 2 0,0 0 0,0-1 0,0-1 0,1-1 0,-1-1 0,1-1 0,-1-1 0,0-2 0,45-11 0,-60 12-170,0 0-1,-1 0 0,0-1 1,0 0-1,0 0 0,0 0 1,10-10-1,-3-1-6655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56.17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 61 24575,'1'97'0,"17"134"0,14-40 0,-29-162 0,-6-25 0,-5-17 0,-2-12 0,-1 2 0,1-1 0,0 0 0,2-1 0,2 0 0,0 0 0,-4-37 0,10 58 0,0 0 0,1 1 0,0-1 0,-1 0 0,1 0 0,0 1 0,1-1 0,-1 1 0,0-1 0,1 1 0,0-1 0,0 1 0,0 0 0,0 0 0,1 0 0,-1 0 0,1 0 0,0 1 0,0-1 0,0 1 0,0 0 0,4-3 0,9-4 0,0 1 0,0 1 0,28-9 0,-1 0 0,-39 15 0,83-42 0,-78 38 0,0 0 0,-1-1 0,1-1 0,-2 1 0,1-1 0,-1 0 0,10-13 0,-16 19 0,0-1 0,0 1 0,0-1 0,0 1 0,0-1 0,0 1 0,-1-1 0,1 0 0,-1 0 0,1 1 0,-1-1 0,0 0 0,0 0 0,1 1 0,-1-1 0,0 0 0,-1 0 0,1 0 0,0 1 0,0-1 0,-1 0 0,1 0 0,-2-2 0,0 0 0,0 1 0,-1 0 0,1-1 0,-1 1 0,0 0 0,1 0 0,-1 0 0,-1 1 0,1-1 0,-4-2 0,-5-2 0,0 1 0,0-1 0,-1 2 0,1 0 0,-22-5 0,34 10-4,-8-2-132,0 0 0,1 0 0,-1 1 0,0 0 0,0 1-1,0-1 1,0 2 0,0-1 0,-9 2 0,2 4-6690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56.8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24 24575,'0'1'0,"0"0"0,1-1 0,-1 1 0,1 0 0,-1 0 0,1 0 0,0 0 0,-1 0 0,1-1 0,0 1 0,-1 0 0,1-1 0,0 1 0,0 0 0,0-1 0,-1 1 0,1-1 0,0 1 0,0-1 0,0 0 0,0 1 0,0-1 0,0 0 0,2 1 0,29 5 0,-29-5 0,10 2 0,0-2 0,0 1 0,-1-1 0,1-1 0,0 0 0,0-1 0,0 0 0,0-1 0,15-5 0,-27 7 0,-1 0 0,1 0 0,-1 0 0,1 0 0,-1-1 0,1 1 0,0 0 0,-1 0 0,1-1 0,-1 1 0,1 0 0,-1-1 0,1 1 0,-1 0 0,1-1 0,-1 1 0,0-1 0,1 1 0,-1-1 0,0 1 0,1-1 0,-1 1 0,0-1 0,1 1 0,-1-1 0,0 1 0,0-1 0,0 0 0,0 1 0,1-1 0,-1 0 0,-13-13 0,-27-1 0,34 15 0,0 1 0,0 0 0,0 1 0,0-1 0,0 1 0,0 1 0,1-1 0,-1 1 0,1 0 0,-1 0 0,1 0 0,0 1 0,-8 7 0,-3 4 0,0 1 0,-19 25 0,23-26 0,1 1 0,0 0 0,1 1 0,1-1 0,1 2 0,0 0 0,1 0 0,1 0 0,1 0 0,1 1 0,0 0 0,2 0 0,0 0 0,1 28 0,14 234 0,-8-242 0,2 1 0,1-1 0,2-1 0,2 0 0,17 38 0,-27-72 0,0 0 0,1-1 0,-1 1 0,1-1 0,0 1 0,0-1 0,0 0 0,0 0 0,0-1 0,1 1 0,0-1 0,-1 1 0,1-1 0,0 0 0,0-1 0,0 1 0,0-1 0,0 1 0,0-1 0,0 0 0,1-1 0,-1 1 0,0-1 0,1 0 0,-1 0 0,0 0 0,6-1 0,12-2 0,-1-1 0,1 0 0,38-15 0,-59 19 0,21-9-1365,-5 0-5461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57.3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92 24575,'0'-4'0,"1"0"0,-1 0 0,1 0 0,0 0 0,0 0 0,0 0 0,1 0 0,0 0 0,-1 1 0,1-1 0,0 0 0,1 1 0,-1 0 0,1-1 0,-1 1 0,1 0 0,0 0 0,0 1 0,0-1 0,1 1 0,-1-1 0,6-2 0,-6 4 0,0-1 0,0 1 0,0-1 0,0 1 0,0 0 0,0 0 0,1 1 0,-1-1 0,0 1 0,1-1 0,-1 1 0,1 0 0,-1 0 0,0 1 0,1-1 0,-1 1 0,0 0 0,1-1 0,-1 1 0,0 1 0,0-1 0,0 0 0,0 1 0,0 0 0,0 0 0,0 0 0,3 3 0,1 2 0,0 1 0,0 0 0,0 0 0,-1 1 0,-1 0 0,0 0 0,0 1 0,0-1 0,-1 1 0,4 18 0,-6-21 0,0-1 0,-1 1 0,0 0 0,-1-1 0,1 1 0,-1 0 0,-1 0 0,1 0 0,-1-1 0,0 1 0,-1 0 0,1-1 0,-1 1 0,-1-1 0,1 0 0,-1 0 0,-6 10 0,-14 16 0,7-13 0,2 2 0,-16 29 0,27-45 0,0 0 0,1 0 0,0 1 0,0-1 0,0 0 0,1 1 0,0-1 0,0 1 0,0 0 0,1-1 0,0 1 0,0 0 0,0-1 0,1 1 0,2 10 0,-2-14 6,0 0 0,0 0 0,0 0 0,0 0 0,0 0 0,1 0 0,-1 0 0,1-1 0,-1 1-1,1 0 1,0-1 0,-1 1 0,1-1 0,0 0 0,0 1 0,0-1 0,0 0 0,0 0 0,3 1 0,43 6-1490,-21-7-5342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57.7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73 24575,'5'0'0,"7"0"0,7 0 0,0-6 0,2 0 0,2-1 0,-2-3 0,1-1 0,0 2 0,-2-3 0,-5 1-8191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58.0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 24575,'57'-2'0,"-40"0"0,0 1 0,1 0 0,-1 2 0,0 0 0,1 0 0,28 8 0,-43-7 0,-1-1 0,1 0 0,-1 0 0,1 1 0,-1-1 0,0 1 0,0 0 0,0 0 0,0 0 0,0 0 0,0 0 0,0 0 0,-1 0 0,1 0 0,-1 1 0,0-1 0,2 4 0,-1 0 0,0 0 0,-1 0 0,1 0 0,-1 1 0,0-1 0,-1 1 0,0 6 0,-1 9 0,-1-1 0,-1 1 0,-8 27 0,4-22 0,2 0 0,1 0 0,1 1 0,1 52 0,3-62 0,2 0 0,-1 1 0,2-2 0,1 1 0,0 0 0,1-1 0,1 0 0,11 22 0,48 67 0,13 24 0,-78-128 3,0 1-1,0 0 1,0 1-1,0-1 1,-1 0-1,1 0 1,-1 0-1,0 0 1,0 0-1,0 1 1,0-1-1,-1 0 1,1 0-1,-1 0 1,0 0-1,0 0 1,0 0-1,0 0 1,0 0-1,-1 0 1,1 0-1,-1-1 1,0 1-1,0-1 1,0 1-1,0-1 1,0 0-1,-1 1 1,1-1-1,-1-1 1,-2 3-1,-12 9-156,-1-2 0,0 0 0,-32 14 0,27-14-675,1 1-5997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0.3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18 24575,'87'2'0,"100"-4"0,-148-7 0,-34 7 0,0 0 0,0 1 0,0 0 0,0 0 0,0 0 0,0 1 0,0-1 0,0 1 0,8 1 0,-12 0 0,0-1 0,0 1 0,0-1 0,0 1 0,-1-1 0,1 1 0,0 0 0,0-1 0,0 1 0,-1 0 0,1 0 0,0 0 0,-1-1 0,1 1 0,-1 0 0,1 0 0,-1 0 0,0 0 0,1 0 0,-1 0 0,0 0 0,1 0 0,-1 0 0,0 0 0,0 0 0,0 0 0,0 0 0,0 0 0,0 0 0,0 0 0,-1 0 0,1 0 0,0 0 0,-1 2 0,-13 44 0,9-33 0,-4 17 0,1 0 0,2 1 0,1-1 0,2 1 0,1 0 0,1 1 0,2-1 0,1 0 0,2 0 0,1-1 0,1 1 0,2-1 0,1 0 0,16 36 0,-1-12 0,-5-11 0,30 51 0,-45-89 0,0 0 0,-1 1 0,0-1 0,0 1 0,0 0 0,-1 0 0,0 0 0,-1 0 0,1 0 0,-1 0 0,0 1 0,-1 13 0,-1-17 0,0 0 0,0 0 0,0 0 0,0 0 0,-1-1 0,0 1 0,0 0 0,0-1 0,0 1 0,0-1 0,-1 1 0,1-1 0,-1 0 0,0 0 0,0 0 0,0-1 0,-1 1 0,1-1 0,0 1 0,-1-1 0,0 0 0,1-1 0,-8 3 0,-7 2-195,-1 0 0,0-2 0,0-1 0,0 0 0,0-1 0,-37-1 0,28-2-6631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0.97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38 238 24575,'-1'-26'0,"1"10"0,0 1 0,0-1 0,2 0 0,4-23 0,-4 33 0,0 1 0,0 0 0,0 0 0,1 0 0,-1 0 0,1 0 0,0 0 0,1 1 0,-1-1 0,1 1 0,0 0 0,0 0 0,0 1 0,1-1 0,-1 1 0,9-5 0,-6 4 0,0 0 0,0 0 0,1 1 0,-1 0 0,1 1 0,-1-1 0,1 1 0,0 1 0,0-1 0,0 1 0,11 1 0,-15 0 0,0 1 0,0 0 0,0 0 0,-1 0 0,1 0 0,0 0 0,-1 1 0,1 0 0,0 0 0,-1 0 0,0 0 0,0 1 0,1-1 0,-1 1 0,-1 0 0,1-1 0,0 1 0,-1 1 0,1-1 0,-1 0 0,0 1 0,0-1 0,-1 1 0,3 5 0,3 11 0,-1 0 0,0 1 0,-2 0 0,0 0 0,-2 1 0,0-1 0,-1 1 0,-1-1 0,-5 29 0,4-42 0,-2 0 0,1 1 0,-1-1 0,-1 0 0,0-1 0,0 1 0,0-1 0,-1 1 0,0-1 0,0-1 0,-1 1 0,1-1 0,-2 0 0,1 0 0,-1 0 0,-13 8 0,11-8 0,-2 1 0,1-1 0,-1-1 0,1 1 0,-2-2 0,1 0 0,0 0 0,-1-1 0,0 0 0,1-1 0,-20 1 0,28-3 5,0-1-1,0 1 0,1 0 0,-1-1 1,0 0-1,0 0 0,1 0 0,-1 0 1,1 0-1,-1 0 0,1 0 1,-1-1-1,1 0 0,0 1 0,0-1 1,0 0-1,0 0 0,0 0 1,0 0-1,0 0 0,1-1 0,-1 1 1,1 0-1,-1-1 0,1 1 0,0-1 1,-1-5-1,-2-3-301,2-1 0,-1 0 0,2 0 0,-1-24 0,1 2-6529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1.3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24575,'1'12'0,"0"0"0,1-1 0,0 1 0,5 11 0,4 28 0,0 153 0,-10-130 0,13 93 0,30 122 0,-21-160-1365,-19-104-5461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1.6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0 214 24575,'5'6'0,"8"1"0,0 5 0,4 5 0,5 6 0,-3 3 0,2-2 0,-4-5-8191</inkml:trace>
  <inkml:trace contextRef="#ctx0" brushRef="#br0" timeOffset="1">153 0 24575,'-5'0'0,"-2"0"-8191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39.6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1 210 24575,'0'2'0,"0"0"0,0 1 0,0-1 0,0 0 0,0 0 0,1 1 0,-1-1 0,1 0 0,-1 0 0,1 0 0,0 0 0,0 0 0,0 0 0,0 0 0,0 0 0,1 0 0,-1 0 0,0 0 0,1-1 0,-1 1 0,1-1 0,2 2 0,-1-1 0,0-1 0,0 1 0,1-1 0,-1 0 0,0-1 0,0 1 0,1 0 0,-1-1 0,0 0 0,1 0 0,-1 0 0,0 0 0,5-1 0,4-1 0,0-1 0,0 0 0,-1-1 0,1 0 0,-1-1 0,0 0 0,12-8 0,-4-2 0,0-1 0,-1 0 0,28-34 0,14-14 0,-3 0 0,-57 64 0,1 1 0,-1-1 0,1 1 0,-1-1 0,1 1 0,-1-1 0,1 1 0,-1-1 0,0 1 0,1-1 0,-1 1 0,0-1 0,1 1 0,-1 0 0,0-1 0,0 1 0,1 0 0,-1-1 0,0 1 0,0 0 0,0-1 0,0 1 0,0 0 0,0-1 0,0 1 0,0 0 0,0-1 0,0 1 0,-1 1 0,2 28 0,-25 202 0,13-152 0,-2 1 0,-5 42 0,18-116 48,0-12-1209,0 4 909,0-11-6574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56.5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406 0 24575,'0'2'0,"0"-1"0,0 1 0,0 0 0,0 0 0,-1-1 0,1 1 0,0 0 0,-1-1 0,0 1 0,1-1 0,-1 1 0,0-1 0,0 1 0,0-1 0,0 1 0,0-1 0,0 0 0,0 0 0,0 1 0,-1-1 0,1 0 0,0 0 0,-1 0 0,1 0 0,-1 0 0,1-1 0,-1 1 0,1 0 0,-1-1 0,0 1 0,1-1 0,-1 0 0,0 1 0,1-1 0,-3 0 0,-8 1 0,-1-1 0,0 0 0,1-1 0,-15-3 0,-7 0 0,25 4 0,0 0 0,-1 1 0,2 0 0,-1 1 0,0 0 0,0 0 0,0 1 0,1 0 0,-1 0 0,1 1 0,0 0 0,0 1 0,-9 6 0,4-1 0,0 1 0,1 1 0,0 0 0,1 0 0,0 1 0,-12 20 0,18-25 0,1 1 0,0-1 0,0 1 0,1 0 0,0 0 0,1 0 0,0 0 0,0 0 0,1 1 0,0-1 0,1 0 0,0 1 0,1-1 0,0 0 0,2 12 0,-2-15 0,0 0 0,1 0 0,0 1 0,0-1 0,0 0 0,1-1 0,-1 1 0,2 0 0,-1-1 0,1 1 0,-1-1 0,1 0 0,1-1 0,-1 1 0,1-1 0,0 1 0,0-1 0,0-1 0,0 1 0,1-1 0,-1 0 0,11 4 0,20 3 0,44 6 0,-44-10 0,47 15 0,-54-12 0,1 0 0,0 1 0,0 2 0,37 20 0,-60-27 0,0-1 0,0 1 0,0 0 0,-1 0 0,1 1 0,-1-1 0,-1 2 0,1-1 0,-1 0 0,0 1 0,-1 0 0,1 0 0,-2 1 0,1-1 0,-1 1 0,0 0 0,4 14 0,-5-8 0,1 1 0,-2-1 0,0 1 0,-1 0 0,0-1 0,-1 1 0,-1 0 0,0-1 0,-1 0 0,0 1 0,-2-1 0,1 0 0,-2-1 0,0 1 0,0-1 0,-1 0 0,-1-1 0,0 0 0,-1 0 0,0 0 0,-1-1 0,0-1 0,-1 0 0,0 0 0,0-1 0,-1 0 0,0-1 0,-1-1 0,0 0 0,0 0 0,-23 7 0,24-11 0,0 0 0,0-1 0,-1 0 0,1-1 0,0-1 0,-1 0 0,1 0 0,-1-1 0,1-1 0,-1 0 0,1-1 0,-18-6 0,25 7 0,0 0 0,-1 0 0,1-1 0,0 0 0,0 0 0,1 0 0,-1 0 0,1-1 0,0 0 0,-1 0 0,2 0 0,-1-1 0,0 1 0,1-1 0,0 0 0,0 1 0,0-2 0,1 1 0,0 0 0,0 0 0,0-1 0,0 1 0,1-1 0,0 0 0,0 1 0,1-1 0,0 0 0,0-10 0,1 3 0,1 1 0,1 0 0,0 0 0,0 0 0,1 0 0,0 1 0,1-1 0,1 1 0,0 0 0,8-11 0,10-11 0,49-52 0,-1 3 0,-19 18-1365,-38 49-5461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2.0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24575,'1'0'0,"-1"1"0,1-1 0,0 0 0,0 1 0,0-1 0,-1 0 0,1 1 0,0-1 0,0 1 0,-1 0 0,1-1 0,0 1 0,-1-1 0,1 1 0,-1 0 0,1 0 0,-1-1 0,1 1 0,-1 0 0,1 0 0,-1 0 0,0-1 0,1 1 0,-1 2 0,8 26 0,-6-19 0,14 57 0,-7-27 0,1 0 0,2-1 0,2 0 0,34 67 0,-47-103 4,1 0 1,0 0-1,0 0 0,0 0 0,1 0 0,-1-1 0,1 1 0,-1-1 0,1 0 1,0 0-1,0 0 0,0 0 0,0 0 0,0-1 0,1 1 0,-1-1 0,0 0 1,1 0-1,-1 0 0,1 0 0,-1-1 0,1 1 0,-1-1 0,1 0 0,-1 0 1,1 0-1,-1-1 0,6-1 0,1 0-169,-1-1 0,1-1 0,-1 0 0,0 0 0,0-1 0,0 0 0,0 0 0,12-12 0,-2 1-6661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2.53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9 281 24575,'64'24'0,"-57"-24"0,0 0 0,-1-1 0,1 0 0,0 0 0,0 0 0,-1-1 0,1 0 0,0 0 0,-1-1 0,0 1 0,0-2 0,0 1 0,0 0 0,0-1 0,-1 0 0,1-1 0,-1 1 0,0-1 0,-1 0 0,1 0 0,-1-1 0,5-7 0,-3 5 0,-1-1 0,0 0 0,0 0 0,-1-1 0,0 1 0,-1-1 0,0 1 0,-1-1 0,0 0 0,0 0 0,-1-1 0,0 1 0,-1 0 0,-1-17 0,0 24 0,0-1 0,0 0 0,-1 1 0,1-1 0,-1 1 0,0 0 0,0 0 0,0-1 0,0 1 0,0 0 0,-1 1 0,1-1 0,-1 0 0,0 1 0,0-1 0,0 1 0,0 0 0,0 0 0,0 0 0,-1 1 0,1-1 0,-1 1 0,1 0 0,-1-1 0,0 2 0,1-1 0,-1 0 0,0 1 0,1 0 0,-1-1 0,-7 2 0,5-1 0,-1 0 0,1 0 0,0 1 0,0 0 0,0 0 0,0 0 0,0 1 0,0 0 0,1 0 0,-1 1 0,0-1 0,1 1 0,0 0 0,0 1 0,0-1 0,0 1 0,0 0 0,1 0 0,-5 6 0,1 6 0,1 0 0,1 0 0,0 1 0,1 0 0,1 0 0,1 0 0,0 0 0,2 1 0,-1-1 0,2 1 0,1-1 0,0 1 0,5 24 0,-3-28 0,1 0 0,0-1 0,1 0 0,1 0 0,0-1 0,1 1 0,0-1 0,0-1 0,2 1 0,-1-1 0,1-1 0,1 1 0,0-2 0,0 1 0,1-1 0,0-1 0,1 0 0,0-1 0,0 0 0,0-1 0,1 0 0,17 5 0,58 14-1365,-62-20-5461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2.9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50 24575,'0'-2'0,"-1"1"0,1-1 0,0 0 0,0 0 0,0 1 0,0-1 0,0 0 0,0 0 0,0 1 0,1-1 0,-1 0 0,1 1 0,-1-1 0,1 0 0,0 1 0,0-1 0,-1 1 0,1-1 0,0 1 0,0 0 0,0-1 0,1 1 0,-1 0 0,0-1 0,0 1 0,1 0 0,-1 0 0,1 0 0,-1 0 0,1 1 0,-1-1 0,1 0 0,-1 1 0,1-1 0,0 1 0,-1-1 0,1 1 0,0 0 0,0-1 0,-1 1 0,1 0 0,0 0 0,-1 1 0,4-1 0,1 1 0,-1 1 0,0 0 0,1 0 0,-1 0 0,0 0 0,0 1 0,0-1 0,-1 1 0,1 1 0,-1-1 0,1 1 0,5 6 0,-1 2 0,-1-1 0,-1 1 0,0 1 0,-1-1 0,9 24 0,7 15 0,-21-48 0,0-1 0,0 0 0,0 0 0,1 0 0,-1 0 0,1 0 0,-1 0 0,1-1 0,0 1 0,0 0 0,-1-1 0,1 1 0,0-1 0,1 0 0,-1 1 0,0-1 0,0 0 0,0 0 0,1-1 0,2 2 0,1-2 0,1 1 0,-1-1 0,0 0 0,1-1 0,12-2 0,-14 2 0,0 0 0,0 0 0,1 0 0,-1 1 0,0 0 0,0 0 0,1 0 0,-1 1 0,0-1 0,0 1 0,0 1 0,1-1 0,4 3 0,-2 1-151,0 0-1,-1 0 0,0 1 0,0 0 1,-1 0-1,0 1 0,0 0 1,8 12-1,2 6-6674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3.2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24575,'2'1'0,"-1"1"0,1-1 0,-1 1 0,1-1 0,-1 1 0,0 0 0,0 0 0,0 0 0,0 0 0,0 0 0,0 0 0,-1 0 0,1 0 0,0 0 0,-1 0 0,0 0 0,0 0 0,1 3 0,-1-1 0,8 45 0,1 63 0,0-1 0,89 368 0,-65-342 0,-23-96-1365,1-8-5461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3.5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64 24575,'0'-5'0,"10"-2"0,4-5 0,5 0 0,4 1 0,3 4 0,3 2 0,1 2 0,1 2 0,-4 6 0,-8 2-8191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3.9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 1 24575,'-2'58'0,"0"-37"0,2 0 0,0 0 0,1 0 0,1 0 0,6 28 0,-8-46 0,1 0 0,0 0 0,0 0 0,0 0 0,1 0 0,-1 0 0,1 0 0,0 0 0,-1 0 0,1-1 0,0 1 0,1-1 0,-1 1 0,0-1 0,1 0 0,-1 0 0,6 3 0,-5-4 0,-1 0 0,1-1 0,-1 1 0,1-1 0,-1 1 0,1-1 0,-1 0 0,1 0 0,0 0 0,-1 0 0,1-1 0,-1 1 0,1-1 0,-1 0 0,1 1 0,-1-1 0,0 0 0,3-2 0,2 0 0,-1-1 0,0-1 0,0 1 0,0-1 0,-1 0 0,1 0 0,-1-1 0,-1 1 0,1-1 0,-1 0 0,0 0 0,0-1 0,0 0 0,3-9 0,-3 0 0,-1-1 0,0 1 0,0-24 0,-2-6 0,-1 63 0,0 1 0,1 0 0,0 0 0,2-1 0,0 1 0,10 29 0,-11-40 0,1 0 0,0 1 0,1-1 0,0 0 0,0 0 0,0-1 0,1 0 0,0 1 0,0-1 0,0-1 0,1 1 0,0-1 0,0 0 0,0 0 0,1-1 0,0 0 0,11 5 0,71 21-1365,-62-24-5461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4.2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0 217 24575,'1'-10'0,"1"1"0,0 0 0,0 0 0,0 0 0,1 0 0,1 0 0,0 1 0,0-1 0,0 1 0,1 0 0,0 0 0,1 1 0,0-1 0,0 1 0,0 1 0,14-12 0,-12 11 0,0 0 0,1 1 0,-1 0 0,1 0 0,0 1 0,0 1 0,1-1 0,0 1 0,0 1 0,0 0 0,0 0 0,0 1 0,0 0 0,22 0 0,-28 2 0,0 2 0,1-1 0,-1 0 0,0 1 0,0 0 0,0 0 0,0 0 0,0 0 0,0 1 0,-1-1 0,1 1 0,-1 0 0,0 0 0,0 1 0,0-1 0,0 1 0,0-1 0,-1 1 0,1 0 0,-1 0 0,0 0 0,0 0 0,-1 0 0,1 0 0,1 8 0,0 2 0,1-1 0,-1 0 0,-1 1 0,-1-1 0,0 1 0,0 0 0,-3 18 0,-2-13 0,-1 0 0,0 0 0,-2-1 0,0 0 0,-10 19 0,7-18 0,1 0 0,2 1 0,0 0 0,-6 25 0,12-40 0,0 0 0,0 0 0,0-1 0,1 1 0,0 0 0,0 0 0,0 0 0,0 0 0,1 0 0,-1-1 0,1 1 0,1 0 0,-1 0 0,1-1 0,-1 1 0,1-1 0,1 1 0,-1-1 0,1 0 0,-1 0 0,1 0 0,0 0 0,1-1 0,-1 1 0,1-1 0,-1 0 0,1 0 0,0 0 0,0 0 0,0-1 0,1 1 0,-1-1 0,1 0 0,-1-1 0,5 2 0,6 2-124,-1-2 0,0 0 0,1 0 0,-1-1 0,1-1 0,0 0-1,0-2 1,-1 1 0,1-2 0,27-5 0,-22-1-6702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4.6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68 115 24575,'0'-5'0,"1"0"0,-1 0 0,1 0 0,0-1 0,0 1 0,1 0 0,0 1 0,-1-1 0,2 0 0,-1 0 0,0 1 0,1-1 0,0 1 0,0 0 0,0 0 0,1 0 0,-1 0 0,1 1 0,0-1 0,0 1 0,0 0 0,1 0 0,4-2 0,-6 3 0,1 1 0,-1 0 0,1-1 0,-1 1 0,1 1 0,-1-1 0,1 0 0,-1 1 0,1 0 0,0 0 0,-1 0 0,1 0 0,0 0 0,-1 1 0,1 0 0,-1 0 0,1 0 0,-1 0 0,1 0 0,-1 1 0,0-1 0,0 1 0,0 0 0,0 0 0,0 0 0,0 0 0,0 1 0,0-1 0,-1 1 0,0 0 0,1-1 0,-1 1 0,2 4 0,7 11 0,-1 0 0,0 0 0,12 37 0,-19-48 0,-1 0 0,1 1 0,-2-1 0,1 1 0,-1-1 0,0 1 0,-1 0 0,1 0 0,-2-1 0,1 1 0,-1 0 0,0-1 0,-3 11 0,1-13 0,0 0 0,0-1 0,-1 0 0,1 1 0,-1-1 0,0 0 0,0-1 0,0 1 0,0-1 0,-1 0 0,0 0 0,1 0 0,-1 0 0,0-1 0,-1 0 0,1 0 0,0 0 0,0-1 0,-1 0 0,1 0 0,-7 0 0,4 1 0,0-1 0,0-1 0,0 1 0,1-2 0,-1 1 0,0-1 0,0 0 0,0 0 0,0-1 0,1 0 0,-1-1 0,1 0 0,0 0 0,-9-5 0,9 3 11,1-1 0,0 0 0,0 0 0,0 0 0,1-1 0,0 1-1,0-1 1,1-1 0,0 1 0,-7-15 0,9 17-89,1 0 0,-1 0 0,1 0-1,-1-1 1,1 1 0,1 0 0,-1-1 0,1 1 0,0 0-1,0-1 1,0 1 0,1 0 0,0 0 0,0-1 0,1 1-1,-1 0 1,1 0 0,2-5 0,10-10-6748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4.93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1 331 24575,'4'4'0,"1"-1"0,0 0 0,1 1 0,-1-2 0,1 1 0,-1-1 0,1 0 0,0 0 0,-1 0 0,1-1 0,0 0 0,0 0 0,9 0 0,2 0 0,-1-1 0,1 0 0,28-5 0,-37 3 0,1 0 0,-1 0 0,0 0 0,0-1 0,0-1 0,0 1 0,0-1 0,7-6 0,-13 9 0,-1 0 0,1 0 0,-1-1 0,1 1 0,-1 0 0,0-1 0,0 1 0,1-1 0,-1 1 0,0-1 0,-1 0 0,1 0 0,0 1 0,0-1 0,-1 0 0,1 0 0,-1 0 0,1 0 0,-1 1 0,0-1 0,0 0 0,0 0 0,0 0 0,0 0 0,0 0 0,-1 0 0,1 0 0,-1 0 0,1 1 0,-1-1 0,1 0 0,-1 0 0,0 1 0,0-1 0,0 0 0,0 1 0,0-1 0,-1 1 0,1-1 0,0 1 0,-2-2 0,-8-7 0,1 0 0,-1 1 0,-1 1 0,0 0 0,-20-11 0,-38-28 0,65 44 0,1-1 0,0 0 0,0 0 0,0-1 0,1 1 0,0-1 0,0 0 0,0 1 0,0-2 0,1 1 0,-1 0 0,0-6 0,2 9-48,0-1-1,1 1 0,-1 0 0,1-1 0,0 1 1,0-1-1,0 1 0,0-1 0,0 1 1,1-1-1,-1 1 0,1-1 0,-1 1 1,1-1-1,0 1 0,0 0 0,0 0 1,0-1-1,0 1 0,1 0 0,-1 0 1,1 0-1,-1 0 0,1 0 0,0 1 0,0-1 1,3-2-1,16-9-6777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5.2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0 338 24575,'0'1'0,"1"0"0,-1 0 0,1 0 0,-1 0 0,1 0 0,-1-1 0,1 1 0,0 0 0,-1 0 0,1 0 0,0-1 0,-1 1 0,1 0 0,0-1 0,0 1 0,0-1 0,0 1 0,0-1 0,0 1 0,0-1 0,0 1 0,0-1 0,0 0 0,1 1 0,30 6 0,-28-7 0,9 2 0,1 0 0,0-2 0,0 1 0,-1-2 0,1 0 0,20-4 0,-31 5 0,1-1 0,-1 1 0,0-1 0,0 0 0,0 0 0,0 0 0,0 0 0,0-1 0,0 1 0,0-1 0,0 0 0,0 0 0,-1 0 0,1 0 0,-1 0 0,0 0 0,1-1 0,-1 1 0,0-1 0,0 0 0,-1 1 0,1-1 0,-1 0 0,1 0 0,-1 0 0,0 0 0,0 0 0,0-1 0,0 1 0,-1 0 0,1 0 0,-1-6 0,0 6 0,-1 0 0,1 0 0,-1 0 0,0 0 0,0 0 0,0 1 0,-1-1 0,1 0 0,0 0 0,-1 1 0,0-1 0,0 1 0,0 0 0,0-1 0,0 1 0,-4-3 0,-48-31 0,10 7 0,38 23 12,0 0 0,0 0 0,1-1 0,0 0 0,0 0 0,0 0 0,1 0 0,0-1 0,-4-13 0,7 18-56,0 1 1,0-1-1,0 1 0,1-1 1,-1 0-1,1 1 0,0-1 1,0 0-1,0 1 0,0-1 1,0 0-1,0 1 0,1-1 1,-1 0-1,1 1 0,0-1 0,0 1 1,0-1-1,0 1 0,0-1 1,1 1-1,-1 0 0,1 0 1,-1 0-1,1 0 0,0 0 1,0 0-1,0 0 0,0 0 1,0 1-1,0-1 0,0 1 1,5-3-1,13-4-6782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02.5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 33 24575,'0'1'0,"-1"0"0,1 0 0,-1 1 0,1-1 0,-1 0 0,0 0 0,0 0 0,1 0 0,-1 0 0,0 0 0,0 0 0,0-1 0,0 1 0,0 0 0,-2 1 0,-6 6 0,9-8 0,0 1 0,0-1 0,0 0 0,0 1 0,0-1 0,1 0 0,-1 0 0,0 1 0,0-1 0,0 0 0,0 0 0,0 0 0,0 1 0,1-1 0,-1 0 0,0 0 0,0 0 0,0 1 0,1-1 0,-1 0 0,0 0 0,0 0 0,1 0 0,-1 0 0,0 1 0,0-1 0,1 0 0,-1 0 0,0 0 0,0 0 0,1 0 0,-1 0 0,0 0 0,0 0 0,1 0 0,-1 0 0,0 0 0,0 0 0,1 0 0,-1 0 0,1-1 0,55 6 0,0-4 0,84-7 0,-21-9 0,-70 8 0,67-2 0,404 10 0,-503-2 0,0-2 0,0 1 0,24-8 0,-31 6 0,1 1 0,-1 0 0,0 1 0,1 0 0,0 1 0,-1 0 0,1 1 0,0 0 0,-1 0 0,1 1 0,18 5 0,-26-5-85,-1 0 0,0 0-1,0 0 1,0 1 0,0-1-1,0 1 1,0-1 0,0 1-1,0 0 1,-1 0 0,1 0-1,-1 0 1,1 0 0,-1 0-1,2 4 1,5 13-6741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5.6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 90 24575,'-1'42'0,"0"-23"0,1 0 0,0 1 0,2-1 0,0 0 0,6 25 0,-6-39 0,0 0 0,0 1 0,0-1 0,1 0 0,0 0 0,0-1 0,0 1 0,0-1 0,1 1 0,0-1 0,0 0 0,0 0 0,0-1 0,1 1 0,0-1 0,-1 0 0,1 0 0,0 0 0,0-1 0,1 0 0,-1 0 0,9 2 0,-7-2 0,-1 0 0,1-1 0,0 0 0,0 0 0,-1 0 0,1-1 0,0 0 0,0 0 0,0-1 0,-1 0 0,1 0 0,0 0 0,-1-1 0,1 0 0,-1 0 0,1-1 0,-1 0 0,11-7 0,-11 5 0,0 0 0,-1 0 0,0-1 0,0 1 0,0-1 0,-1 0 0,0-1 0,0 1 0,0-1 0,-1 0 0,0 0 0,0 0 0,-1 0 0,0-1 0,0 1 0,1-15 0,-2 14 7,-1 1 0,1-1 0,-1 0 0,-1 1 0,0-1 1,0 1-1,0-1 0,-1 1 0,0-1 0,0 1 0,-1 0 0,0 0 0,0 0 0,-1 0 0,0 0 0,-8-10 0,5 9-131,0 1 0,-1-1 1,0 1-1,0 0 0,0 1 0,-1 0 1,0 0-1,0 1 0,-1 0 0,0 1 1,-15-5-1,-1 1-6702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13.4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3 326 24575,'-1'-54'0,"-1"20"0,7-66 0,-4 91 0,0 0 0,1 0 0,1 0 0,-1 0 0,1 0 0,1 1 0,0 0 0,0-1 0,0 1 0,1 1 0,1-1 0,5-7 0,-10 14 0,0-1 0,0 1 0,0-1 0,0 1 0,1 0 0,-1 0 0,0-1 0,1 1 0,-1 0 0,1 0 0,-1 0 0,1 1 0,-1-1 0,1 0 0,0 0 0,-1 1 0,1-1 0,0 1 0,0 0 0,-1-1 0,1 1 0,0 0 0,0 0 0,0 0 0,-1 0 0,1 0 0,0 1 0,0-1 0,-1 0 0,1 1 0,0 0 0,0-1 0,-1 1 0,1 0 0,-1 0 0,1 0 0,-1 0 0,1 0 0,-1 0 0,1 0 0,-1 0 0,0 1 0,0-1 0,0 0 0,0 1 0,0-1 0,0 1 0,0-1 0,0 1 0,1 2 0,5 11 0,0 1 0,0-1 0,-1 1 0,4 19 0,-8-28 0,5 35 0,-1 0 0,-2 1 0,-3 68 0,-1-88 0,-2-76 0,0-59 0,3 103 0,0-1 0,0 0 0,1 1 0,0-1 0,1 1 0,0 0 0,0 0 0,9-16 0,-11 23 0,0-1 0,0 2 0,0-1 0,0 0 0,0 0 0,0 0 0,1 0 0,-1 1 0,1-1 0,-1 1 0,1-1 0,0 1 0,0-1 0,-1 1 0,1 0 0,0 0 0,0 0 0,0 0 0,0 0 0,0 0 0,0 1 0,1-1 0,-1 1 0,0 0 0,0-1 0,0 1 0,1 0 0,-1 0 0,0 0 0,0 0 0,0 1 0,1-1 0,-1 1 0,0-1 0,0 1 0,0 0 0,0 0 0,2 1 0,1 1 0,-1 1 0,0-1 0,1 1 0,-2 0 0,1 0 0,0 1 0,-1-1 0,1 1 0,-1 0 0,-1 0 0,1 0 0,-1 0 0,4 10 0,35 170-1365,-34-159-5461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13.93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0 275 24575,'29'0'0,"-11"1"0,0-1 0,0-1 0,0 0 0,32-8 0,-45 8 0,0-1 0,0 0 0,0 0 0,0 0 0,-1-1 0,1 1 0,-1-1 0,0 0 0,0-1 0,0 1 0,0 0 0,-1-1 0,1 0 0,-1 0 0,0 0 0,0-1 0,0 1 0,-1-1 0,1 1 0,-1-1 0,2-7 0,-1 3 0,-1 1 0,0-1 0,0 0 0,-1 1 0,0-1 0,-1 0 0,1 0 0,-2 1 0,1-1 0,-1 0 0,-1 0 0,-3-11 0,4 16 0,0 1 0,-1-1 0,1 1 0,-1 0 0,0 0 0,0 0 0,0 0 0,-1 0 0,1 0 0,-1 1 0,1-1 0,-1 1 0,0-1 0,0 1 0,0 0 0,0 0 0,0 0 0,-1 1 0,1-1 0,0 1 0,-1 0 0,1 0 0,-1 0 0,1 0 0,-1 1 0,0-1 0,1 1 0,-1 0 0,0 0 0,1 0 0,-7 2 0,6-2 0,0 1 0,0 0 0,-1 0 0,1 0 0,0 0 0,0 1 0,1 0 0,-1 0 0,0 0 0,0 0 0,1 0 0,-1 1 0,1 0 0,0-1 0,0 1 0,-4 5 0,3-2 0,-1 1 0,1 0 0,0 0 0,0 0 0,1 0 0,0 1 0,1-1 0,-3 10 0,0 11 0,1 0 0,2 1 0,1 50 0,1-64 0,0-1 0,2 0 0,-1-1 0,2 1 0,0 0 0,5 13 0,-7-23 0,1 1 0,0-1 0,0 0 0,1 0 0,-1 0 0,1 0 0,0-1 0,0 1 0,0-1 0,0 0 0,1 1 0,-1-2 0,1 1 0,0 0 0,0-1 0,0 1 0,0-1 0,0 0 0,1-1 0,-1 1 0,0-1 0,6 1 0,-1 0-124,-1-1 0,1 0 0,-1-1 0,1 1 0,-1-2 0,1 1-1,-1-1 1,0-1 0,1 0 0,10-3 0,2-3-6702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14.3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81 24575,'0'-5'0,"1"0"0,0-1 0,0 1 0,1 0 0,0-1 0,0 1 0,0 0 0,1 0 0,4-7 0,-6 10 0,-1 1 0,1 0 0,0 0 0,-1-1 0,1 1 0,0 0 0,0 0 0,-1 0 0,1 0 0,0 0 0,0 0 0,0 0 0,1 1 0,-1-1 0,0 0 0,0 0 0,0 1 0,1-1 0,-1 1 0,0-1 0,0 1 0,1-1 0,-1 1 0,0 0 0,1 0 0,-1 0 0,0 0 0,1 0 0,-1 0 0,1 0 0,-1 0 0,0 0 0,1 1 0,-1-1 0,0 0 0,1 1 0,-1-1 0,0 1 0,0 0 0,0-1 0,3 3 0,-3-2 0,0 1 0,0-1 0,-1 1 0,1-1 0,0 1 0,0 0 0,-1 0 0,1-1 0,-1 1 0,1 0 0,-1 0 0,0-1 0,0 1 0,0 0 0,0 0 0,0 0 0,0-1 0,0 1 0,-1 0 0,0 1 0,-10 38 0,10-39 0,-6 16 0,1 0 0,0 1 0,2 0 0,0 0 0,-2 32 0,6-47 0,0-1 0,0 1 0,0 0 0,1 0 0,0 0 0,-1 0 0,1 0 0,0-1 0,1 1 0,-1 0 0,1-1 0,0 1 0,0-1 0,0 0 0,0 1 0,0-1 0,1 0 0,-1 0 0,1 0 0,0-1 0,0 1 0,0-1 0,0 0 0,1 1 0,-1-1 0,0-1 0,1 1 0,0 0 0,-1-1 0,1 0 0,0 0 0,0 0 0,-1 0 0,7 0 0,12 1-455,-1-1 0,30-1 0,-24-2-6371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14.66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1 368 24575,'0'-5'0,"0"-7"0,0-2-8191</inkml:trace>
  <inkml:trace contextRef="#ctx0" brushRef="#br0" timeOffset="1">1 0 24575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39.6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27 154 24575,'0'41'0,"-1"27"0,3-1 0,15 97 0,-9-107 0,-6-40 0,0-1 0,0 0 0,2 0 0,10 31 0,-14-47 0,0 0 0,1 0 0,-1 0 0,0 0 0,0 0 0,0 0 0,0 0 0,0 0 0,0 0 0,0-1 0,0 1 0,0 0 0,0 0 0,1 0 0,-1 0 0,0 0 0,0 0 0,0 0 0,0 0 0,0 0 0,0 0 0,0 0 0,0 0 0,0 0 0,1 0 0,-1 0 0,0 1 0,0-1 0,0 0 0,0 0 0,0 0 0,0 0 0,0 0 0,0 0 0,0 0 0,0 0 0,0 0 0,1 0 0,-1 0 0,0 0 0,0 0 0,0 0 0,0 0 0,0 1 0,0-1 0,0 0 0,0 0 0,0 0 0,0 0 0,0 0 0,0 0 0,0 0 0,0 1 0,0-16 0,-4-20 0,-2 14 0,-1-1 0,-17-32 0,14 34 0,2-1 0,-11-35 0,18 53 0,1 0 0,-1 0 0,1-1 0,0 1 0,0 0 0,0 0 0,0 0 0,0-1 0,1 1 0,-1 0 0,1 0 0,0 0 0,0 0 0,0 0 0,0 0 0,1 0 0,-1 0 0,1 0 0,0 0 0,0 1 0,0-1 0,0 1 0,0 0 0,0-1 0,1 1 0,3-2 0,7-5 0,0 1 0,1 1 0,-1 0 0,24-7 0,18-10 0,-43 17 0,0 0 0,-1-1 0,0 0 0,0-1 0,-1-1 0,0 1 0,9-13 0,-16 18 0,0 1 0,0-1 0,-1 0 0,1 0 0,-1 0 0,0 0 0,0 0 0,0-1 0,-1 1 0,0 0 0,1-1 0,-2 1 0,1-1 0,0 0 0,-1 1 0,0-1 0,0 1 0,0-1 0,-1 0 0,0 1 0,1-1 0,-2 1 0,1-1 0,-4-7 0,2 7 0,-1 0 0,0 0 0,0 1 0,-1-1 0,1 1 0,-1 0 0,0 1 0,0-1 0,0 1 0,-1 0 0,1 0 0,-1 0 0,-10-2 0,4 0 0,0 2 0,0-1 0,-1 2 0,1 0 0,-24-1 0,12 6-1365,4 3-5461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0.2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92 77 24575,'11'0'0,"-1"-1"0,0 0 0,0 0 0,0-1 0,0-1 0,0 0 0,-1 0 0,1-1 0,-1 0 0,0 0 0,0-1 0,0 0 0,12-11 0,-19 16 0,-1-1 0,0 0 0,0 0 0,0 0 0,-1 0 0,1 0 0,0 1 0,0-2 0,0 1 0,-1 0 0,1 0 0,0 0 0,-1 0 0,1 0 0,-1 0 0,1-2 0,-1 2 0,0 1 0,-1 0 0,1-1 0,0 1 0,0 0 0,-1-1 0,1 1 0,0 0 0,0-1 0,-1 1 0,1 0 0,0-1 0,-1 1 0,1 0 0,0 0 0,-1-1 0,1 1 0,0 0 0,-1 0 0,1 0 0,-1 0 0,1-1 0,0 1 0,-1 0 0,1 0 0,-1 0 0,1 0 0,0 0 0,-1 0 0,0 0 0,-3 0 0,0 0 0,0 1 0,-1-1 0,1 1 0,0 0 0,0 0 0,0 0 0,-5 2 0,0 3 0,0 0 0,0 1 0,0 0 0,1 0 0,0 1 0,0 0 0,1 1 0,0-1 0,1 1 0,-1 1 0,2-1 0,0 1 0,-7 16 0,0 4 0,1 0 0,1 2 0,-8 43 0,-10 159 0,23-210 0,2 1 0,1-1 0,0 1 0,2-1 0,4 36 0,-3-53 0,0 1 0,1 0 0,0-1 0,0 0 0,0 1 0,1-1 0,0 0 0,1 0 0,0-1 0,0 1 0,0-1 0,0 0 0,1 0 0,0 0 0,1-1 0,-1 1 0,1-1 0,0 0 0,0-1 0,1 0 0,10 6 0,-7-6 0,0-1 0,1 0 0,-1-1 0,1 0 0,0 0 0,0-1 0,-1 0 0,1-1 0,0-1 0,14-1 0,14-5 0,53-15 0,-88 21 0,21-8-1365,-5 0-5461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0.5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24575,'0'11'0,"0"8"0,0 6 0,0 5 0,0 1 0,0 2 0,0 0 0,0-1 0,0 0 0,0 0 0,0-1 0,0-1 0,0 1 0,0-6-8191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0.9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1 303 24575,'0'-1'0,"1"-1"0,-1 1 0,1 0 0,0 0 0,-1 0 0,1 0 0,0 0 0,0 0 0,0 0 0,-1 0 0,1 0 0,0 0 0,0 0 0,0 0 0,1 1 0,-1-1 0,0 1 0,0-1 0,0 0 0,0 1 0,1 0 0,-1-1 0,0 1 0,0 0 0,1 0 0,1-1 0,42-5 0,-38 6 0,41-4 0,-17 2 0,50-9 0,-72 9 0,1 0 0,-1-1 0,0 0 0,0-1 0,0 0 0,0-1 0,0 0 0,-1 0 0,11-9 0,-16 11 0,0 1 0,0-2 0,0 1 0,-1 0 0,1 0 0,-1-1 0,0 1 0,0-1 0,0 0 0,0 0 0,0 0 0,-1 0 0,0 0 0,0 0 0,0 0 0,0 0 0,-1 0 0,0 0 0,1 0 0,-2-1 0,1 1 0,0 0 0,-1 0 0,0 0 0,0 0 0,0 0 0,0 0 0,-4-7 0,2 4 0,0 1 0,-1-1 0,0 1 0,0 0 0,0 1 0,-1-1 0,0 1 0,0 0 0,0 0 0,-1 0 0,1 1 0,-1 0 0,0 0 0,-1 0 0,1 1 0,-8-3 0,10 5-151,-1-1-1,1 1 0,-1 0 0,0 0 1,1 1-1,-1-1 0,0 1 1,-9 1-1,-5 4-6674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1.3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37 52 24575,'21'1'0,"0"-2"0,0 0 0,0-1 0,0-2 0,0 0 0,0-1 0,-1-1 0,27-12 0,-35 11 0,-12 2 0,-23 8 0,9 4 0,0 0 0,0 1 0,1 0 0,0 2 0,0-1 0,1 1 0,0 1 0,1 0 0,0 1 0,1 0 0,0 0 0,1 1 0,0 1 0,1 0 0,1 0 0,0 0 0,1 1 0,-7 25 0,4-5 0,1 1 0,1 0 0,2 1 0,2-1 0,2 1 0,1 0 0,5 39 0,-4-69 6,0 0-1,1 0 1,-1 0-1,2 0 0,-1-1 1,1 1-1,0-1 1,0 1-1,1-1 1,0 0-1,0-1 1,0 1-1,1 0 0,0-1 1,0 0-1,0-1 1,1 1-1,0-1 1,-1 0-1,1 0 1,13 5-1,-11-5-98,1 0 0,0-1 1,0 0-1,1 0 0,-1-1 0,1-1 0,-1 1 0,1-2 1,0 1-1,-1-1 0,1-1 0,-1 1 0,1-2 1,-1 1-1,16-6 0,-5 0-6733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03.1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24575,'62'-1'0,"126"6"0,-165-2 0,-1 0 0,0 2 0,0 0 0,0 1 0,-1 2 0,28 12 0,256 118 0,-285-128 0,13 6 0,-1 1 0,36 27 0,-60-39 0,-1 0 0,0 1 0,0 0 0,-1 1 0,0-1 0,0 1 0,0 1 0,-1-1 0,0 1 0,-1-1 0,0 1 0,0 1 0,0-1 0,3 13 0,-7-16 0,0 0 0,0 0 0,0 0 0,-1 0 0,1 0 0,-1 0 0,0 0 0,-1 0 0,1 0 0,-1-1 0,0 1 0,0 0 0,-1-1 0,1 1 0,-1-1 0,0 0 0,0 0 0,0 0 0,-1-1 0,-7 7 0,-5 6 0,-2-2 0,0 0 0,-25 13 0,-225 163-40,172-119-1285,76-57-5501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1.7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31 24575,'14'-1'0,"1"0"0,-1-1 0,27-8 0,24-4 0,-55 13 0,0 0 0,0 0 0,1 1 0,-1 1 0,19 2 0,-26-2 0,0 0 0,-1 0 0,1 0 0,-1 0 0,1 1 0,-1-1 0,1 1 0,-1-1 0,0 1 0,0 0 0,0 0 0,0 0 0,0 0 0,0 0 0,0 0 0,-1 0 0,1 1 0,-1-1 0,0 1 0,1-1 0,-1 1 0,0-1 0,-1 1 0,1 0 0,0 0 0,-1 2 0,2 5 0,-1-1 0,-1 0 0,0 0 0,0 1 0,-1-1 0,0 0 0,0 0 0,-1 0 0,-1 0 0,1 0 0,-1 0 0,-1-1 0,-8 15 0,1-4 0,-1-1 0,0-1 0,-2 0 0,-28 28 0,40-43 0,-1 0 0,1 0 0,0 0 0,0 1 0,0-1 0,0 1 0,0-1 0,0 1 0,1 0 0,-1 0 0,1 0 0,0 0 0,0 0 0,0 0 0,0 0 0,0 0 0,1 0 0,-1 0 0,1 0 0,0 0 0,0 1 0,0-1 0,0 0 0,1 0 0,0 4 0,1-3 0,0 0 0,1-1 0,-1 1 0,1-1 0,-1 1 0,1-1 0,0 0 0,0 0 0,1 0 0,-1-1 0,0 1 0,1-1 0,0 0 0,0 0 0,-1 0 0,1 0 0,0-1 0,5 2 0,58 11-1365,-37-12-5461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2.0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40 24575,'5'0'0,"7"0"0,6 0 0,6-5 0,4-2 0,2 1 0,1-5 0,-4 0-8191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2.4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24575,'34'12'0,"-4"0"0,30-7 0,-50-5 0,1 1 0,0-1 0,-1 2 0,22 5 0,-29-6 0,1 1 0,-1 0 0,1 0 0,-1 0 0,1 0 0,-1 0 0,0 1 0,0-1 0,0 1 0,0 0 0,-1 0 0,1 0 0,-1 0 0,0 1 0,0-1 0,0 0 0,3 7 0,2 11 0,-1 1 0,-1 0 0,0 0 0,-2 0 0,-1 1 0,0-1 0,-2 1 0,-3 30 0,5 74 0,-1-113 0,2 0 0,-1 0 0,2 0 0,0 0 0,0 0 0,13 24 0,9 3 0,-18-29 0,1 1 0,-2 0 0,0 0 0,7 17 0,-13-27 0,0 0 0,0 0 0,0 0 0,-1 0 0,1 0 0,-1 1 0,0-1 0,0 0 0,0 0 0,0 0 0,0 0 0,-1 0 0,1 0 0,-1 0 0,0 0 0,0 0 0,0 0 0,0 0 0,-1 0 0,1 0 0,-1-1 0,0 1 0,1-1 0,-1 1 0,-3 2 0,-1 1 7,-1-1-1,0 1 1,0-1-1,0-1 0,-1 1 1,1-1-1,-1-1 1,0 1-1,-1-1 1,1-1-1,0 1 0,-17 1 1,-4-1-230,-1-1 0,-42-4 0,38 1-557,7 0-6046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3.02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 24575,'89'-2'0,"98"5"0,-184-3 0,-1 0 0,1 0 0,0 0 0,0 1 0,-1-1 0,1 1 0,0 0 0,-1 0 0,1 0 0,-1 0 0,1 0 0,-1 1 0,1-1 0,-1 1 0,0 0 0,0-1 0,0 1 0,0 0 0,0 0 0,0 0 0,0 1 0,-1-1 0,1 0 0,-1 1 0,1-1 0,-1 1 0,0-1 0,0 1 0,0 0 0,-1-1 0,1 1 0,-1 0 0,1-1 0,-1 6 0,0 8 0,-1-1 0,-1 1 0,0-1 0,-1 1 0,-5 16 0,-1 6 0,4-9 0,1 1 0,-1 52 0,5-72 0,1 0 0,0 0 0,0-1 0,1 1 0,0-1 0,0 1 0,1-1 0,1 0 0,-1 0 0,2 0 0,-1 0 0,8 10 0,-4-9 0,-1 0 0,0 0 0,0 1 0,-1 0 0,6 17 0,-11-25 0,1 0 0,-2 0 0,1 0 0,0 1 0,-1-1 0,1 0 0,-1 1 0,0-1 0,0 0 0,0 1 0,-1-1 0,1 0 0,-1 0 0,0 1 0,1-1 0,-2 0 0,1 0 0,0 0 0,-1 0 0,1 0 0,-1 0 0,0 0 0,0 0 0,0-1 0,-3 3 0,-5 5 20,-1-1 0,0-1 0,-1 0 0,1 0 0,-20 8 0,24-13-144,0 0 0,0 0 1,0 0-1,0-1 0,-1 0 0,1 0 1,-1-1-1,1 0 0,-1 0 0,0-1 1,-10 0-1,0-5-6702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3.7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163 363 24575,'-1'-6'0,"-1"1"0,0 0 0,0-1 0,0 1 0,0 0 0,-1 0 0,0 0 0,-5-6 0,-7-14 0,10 12 0,1 1 0,0-1 0,1 1 0,0-1 0,1 0 0,0 0 0,1 0 0,1 0 0,0 0 0,1 0 0,4-23 0,-5 31 0,1 0 0,0-1 0,1 1 0,-1 0 0,1 0 0,0 0 0,0 1 0,0-1 0,1 0 0,0 1 0,0 0 0,0 0 0,0 0 0,1 0 0,0 0 0,0 0 0,0 1 0,0 0 0,0 0 0,0 0 0,1 0 0,0 1 0,-1 0 0,1-1 0,0 2 0,0-1 0,0 1 0,0 0 0,0 0 0,1 0 0,8 0 0,-10 1 0,0 0 0,0 1 0,0-1 0,0 1 0,0 0 0,0 0 0,-1 0 0,1 1 0,0-1 0,-1 1 0,1 0 0,-1 0 0,1 0 0,-1 0 0,0 1 0,3 2 0,-1 0 0,0 1 0,0 0 0,-1 0 0,0 0 0,0 0 0,-1 0 0,0 1 0,3 9 0,0 3 0,-1 0 0,-1 0 0,0 1 0,-2 0 0,1 32 0,-3-42 0,0 0 0,-1 0 0,0 1 0,0-1 0,-1 0 0,0 0 0,-1 0 0,0 0 0,-8 16 0,7-21 0,1 0 0,-1 0 0,0-1 0,0 1 0,0-1 0,0 0 0,-1 0 0,0 0 0,0-1 0,0 0 0,0 0 0,0 0 0,-1 0 0,1-1 0,-1 0 0,0 0 0,-11 2 0,9-2 8,1-1 0,-1 0 0,1 0 0,-1 0 0,1-1 0,-1 0 0,1-1 0,-1 1 0,1-2 0,-1 1 0,1-1 0,0 0 0,0 0 0,-13-7 0,11 4-157,0-2 1,0 1-1,1-1 1,0 0-1,0-1 1,1 0-1,0 0 1,0-1-1,-8-14 1,-5-9-6678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4.0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24575,'3'6'0,"1"1"0,-1-1 0,0 1 0,0 0 0,0-1 0,-1 1 0,0 1 0,-1-1 0,0 0 0,1 11 0,3 13 0,11 55 0,6 114 0,-11-81 0,-5-59 0,18 129 0,-13-100-1365,-10-63-5461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4.4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14 233 24575,'5'0'0,"2"6"0,5 1 0,0 5 0,4 5 0,-2 5 0,3 5 0,-2-4-8191</inkml:trace>
  <inkml:trace contextRef="#ctx0" brushRef="#br0" timeOffset="1">14 19 24575,'-5'0'0,"-2"-5"0,5-2 0,4 0-8191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4.7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24575,'1'5'0,"1"0"0,-1 0 0,1 0 0,0 0 0,1 0 0,-1 0 0,4 5 0,5 10 0,4 16 0,-6-13 0,1 0 0,1 0 0,1-1 0,17 24 0,-28-44-4,0 0-1,1 0 1,-1 0-1,1-1 1,-1 1-1,1 0 1,0-1-1,0 1 1,-1-1-1,1 0 1,0 0-1,0 0 1,0 0 0,1 0-1,-1 0 1,0 0-1,0-1 1,0 1-1,1-1 1,3 1-1,-3-1 16,-1-1 0,0 0 1,0 1-1,1-1 0,-1 0 0,0 0 0,0-1 0,0 1 0,0 0 0,0-1 1,0 1-1,0-1 0,-1 1 0,1-1 0,-1 0 0,3-3 0,5-10-182,0 0-1,-1 0 0,-1 0 0,8-25 1,-10 26-431,6-13-6224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5.1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9 238 24575,'26'8'0,"-24"-7"0,-1 0 0,1 0 0,0 0 0,0-1 0,0 1 0,-1 0 0,1-1 0,0 1 0,0-1 0,0 0 0,0 0 0,0 1 0,0-1 0,0-1 0,0 1 0,0 0 0,-1 0 0,5-2 0,3-1 0,-1-1 0,1-1 0,0 1 0,-1-1 0,0-1 0,0 0 0,-1 0 0,0 0 0,0-1 0,0 0 0,-1 0 0,0-1 0,0 0 0,-1 0 0,0 0 0,0-1 0,-1 0 0,0 0 0,-1 0 0,4-15 0,-6 21 0,0 0 0,-1-1 0,0 1 0,0 0 0,0 0 0,0 0 0,0 0 0,-1 0 0,1 0 0,-1 0 0,0 0 0,0 0 0,0 0 0,0 0 0,0 0 0,-1 0 0,1 1 0,-1-1 0,0 1 0,0-1 0,0 1 0,0 0 0,0-1 0,0 1 0,-1 0 0,1 0 0,-1 1 0,1-1 0,-1 0 0,0 1 0,0 0 0,0 0 0,1 0 0,-1 0 0,0 0 0,-6-1 0,4 1 0,0 0 0,0 0 0,0 0 0,-1 1 0,1 0 0,0 0 0,-1 0 0,1 0 0,0 1 0,0 0 0,0 0 0,-1 1 0,1-1 0,0 1 0,1 0 0,-1 1 0,0-1 0,1 1 0,-1 0 0,1 0 0,-6 4 0,6 0 0,0-1 0,0 1 0,0 0 0,1 0 0,0 0 0,0 0 0,0 1 0,1-1 0,1 1 0,-1-1 0,1 1 0,0 0 0,1 13 0,0-16 0,0 1 0,0-1 0,0 0 0,1 0 0,-1 0 0,2 0 0,-1 0 0,0 0 0,1 0 0,0-1 0,0 1 0,0-1 0,1 1 0,-1-1 0,1 1 0,0-1 0,1 0 0,-1-1 0,1 1 0,-1 0 0,7 4 0,-2-5-227,0 1-1,0-1 1,0 0-1,1-1 1,16 3-1,6-2-6598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5.47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44 84 24575,'-2'0'0,"1"0"0,-1 0 0,0 0 0,0 0 0,0 0 0,1-1 0,-1 1 0,0-1 0,1 1 0,-1-1 0,0 1 0,1-1 0,-1 0 0,1 0 0,-1 0 0,1 0 0,-1 0 0,1 0 0,0-1 0,0 1 0,-1 0 0,1-1 0,0 1 0,0-1 0,0 1 0,1-1 0,-1 1 0,0-1 0,0 0 0,1 1 0,-1-1 0,1 0 0,0 1 0,-1-1 0,1 0 0,0 0 0,0 0 0,0 1 0,0-1 0,0 0 0,1 0 0,-1 1 0,1-1 0,-1 0 0,1 1 0,-1-1 0,1 0 0,0 1 0,0-1 0,0 1 0,0-1 0,0 1 0,0-1 0,0 1 0,0 0 0,1 0 0,-1-1 0,0 1 0,1 0 0,-1 0 0,1 0 0,-1 0 0,1 1 0,0-1 0,-1 0 0,1 1 0,0-1 0,-1 1 0,4-1 0,2 0 0,0 0 0,0 1 0,0 0 0,0 0 0,0 0 0,0 1 0,0 0 0,0 1 0,0-1 0,0 1 0,11 5 0,-8-3 0,0-1 0,0 0 0,0-1 0,0 0 0,11 0 0,-5-1 0,-9-2 0,-1 0 0,1 1 0,0 0 0,-1 1 0,1-1 0,-1 1 0,1 0 0,-1 1 0,1 0 0,-1 0 0,0 0 0,0 1 0,0 0 0,0 0 0,-1 0 0,1 1 0,-1 0 0,9 7 0,-2 2-227,0 0-1,-1 1 1,-1 0-1,0 0 1,11 23-1,-10-12-6598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06.6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30 24575,'1'0'0,"0"1"0,1-1 0,-1 0 0,0 1 0,0-1 0,0 1 0,0 0 0,0-1 0,0 1 0,0 0 0,-1 0 0,1-1 0,0 1 0,0 0 0,0 0 0,-1 0 0,1 0 0,0 0 0,-1 0 0,1 0 0,-1 0 0,1 0 0,-1 0 0,0 0 0,1 1 0,-1-1 0,0 2 0,6 38 0,-6-34 0,11 101 0,13 245 0,-27-246 0,5 112 0,6-188 0,-5-31 0,-3-18 0,-44-420 0,30 303 0,6 82 0,3-1 0,2 0 0,5-57 0,-2 108 0,0 1 0,0-1 0,1 1 0,-1-1 0,1 1 0,-1-1 0,1 1 0,0 0 0,0-1 0,0 1 0,0 0 0,0 0 0,0 0 0,1 0 0,-1 0 0,1 0 0,0 0 0,-1 0 0,1 0 0,0 1 0,0-1 0,0 1 0,0-1 0,3 0 0,-1 1 0,0 0 0,0 0 0,0 0 0,0 1 0,0 0 0,0-1 0,0 1 0,0 1 0,0-1 0,1 1 0,-1 0 0,0-1 0,5 3 0,5 3 0,0-1 0,0 2 0,0 0 0,-1 0 0,0 2 0,24 18 0,-25-15 0,-1 1 0,0 0 0,-1 0 0,0 1 0,-2 0 0,1 0 0,-2 1 0,1 1 0,-2-1 0,0 1 0,-1 0 0,-1 0 0,3 23 0,0 19 0,-3 1 0,-4 86 0,-1-92 0,2-47 0,-2 0 0,1-1 0,-1 1 0,1 0 0,-2 0 0,1-1 0,0 1 0,-4 6 0,4-10 0,0-1 0,0 1 0,0-1 0,0 0 0,0 1 0,0-1 0,0 0 0,-1 0 0,1 0 0,0 0 0,-1 0 0,1 0 0,-1 0 0,1 0 0,-1-1 0,1 1 0,-1-1 0,1 1 0,-1-1 0,0 1 0,1-1 0,-1 0 0,0 0 0,0 0 0,1 0 0,-1 0 0,0 0 0,1 0 0,-1-1 0,0 1 0,-2-2 0,17 13 0,-1 0 0,-1 1 0,0 0 0,15 23 0,1 6-1365,-17-23-5461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5.8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24575,'1'0'0,"1"0"0,-1 1 0,1 0 0,-1-1 0,1 1 0,-1 0 0,0-1 0,1 1 0,-1 0 0,0 0 0,0 0 0,0 0 0,1 0 0,-1 1 0,0-1 0,0 0 0,-1 0 0,1 1 0,1 1 0,16 34 0,-13-27 0,9 26 0,-2 0 0,-1 1 0,-1 0 0,-3 1 0,5 51 0,9 48 0,11-10 14,-15-64-704,13 101 1,-27-138-6137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6.1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64 24575,'0'-5'0,"11"-2"0,8-5 0,6 0 0,4 1 0,3 4 0,1 2 0,-1 2 0,-4 2-8191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6.5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47 24575,'-1'24'0,"1"-9"0,0-1 0,0 0 0,1 0 0,1 1 0,5 19 0,-5-29 0,-1-1 0,1 1 0,1-1 0,-1 1 0,1-1 0,0 0 0,0 0 0,0 0 0,0-1 0,1 1 0,-1-1 0,1 0 0,0 0 0,0 0 0,0 0 0,1-1 0,-1 1 0,1-1 0,7 3 0,-8-4 0,0 0 0,0 0 0,0 0 0,0 0 0,0-1 0,0 1 0,0-1 0,0 0 0,0 0 0,1-1 0,-1 1 0,0-1 0,0 0 0,0 0 0,-1 0 0,7-3 0,-3 0 0,-1 1 0,0-1 0,0 0 0,0-1 0,0 0 0,-1 1 0,0-2 0,9-10 0,-7 7 0,0-1 0,-1 0 0,0 0 0,-1-1 0,0 1 0,-1-1 0,0 0 0,-1 0 0,0-1 0,0 1 0,1-20 0,-4 29 0,0 0 0,0 0 0,0 0 0,0 1 0,0-1 0,0 0 0,0 0 0,0 1 0,-1-1 0,1 0 0,-1 0 0,1 1 0,-1-1 0,0 0 0,0 1 0,0-1 0,0 1 0,0-1 0,0 1 0,0 0 0,0-1 0,0 1 0,-1 0 0,1 0 0,-1 0 0,1 0 0,-1 0 0,1 0 0,-1 0 0,1 0 0,-1 1 0,0-1 0,1 0 0,-4 0 0,3 2 0,-1-1 0,1 0 0,0 0 0,0 1 0,0 0 0,0-1 0,0 1 0,0 0 0,0 0 0,0 0 0,1 0 0,-1 0 0,0 0 0,0 1 0,1-1 0,-1 0 0,1 1 0,-1 0 0,1-1 0,0 1 0,0 0 0,0 0 0,0-1 0,0 1 0,0 0 0,0 0 0,0 0 0,1 0 0,-1 3 0,-1 0 5,1 0 1,1 0-1,-1 0 0,1 0 0,-1 0 0,1 1 1,1-1-1,-1 0 0,1 0 0,0 0 1,0 0-1,1 0 0,-1 0 0,1 0 0,0-1 1,0 1-1,1 0 0,0-1 0,-1 0 0,1 1 1,1-1-1,3 4 0,1 0-154,0-1 1,0 0-1,1-1 1,-1 1-1,1-1 1,1-1-1,-1 0 1,1 0-1,17 5 1,0-3-6678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7.3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1 985 24575,'10'-1'0,"0"-1"0,0 1 0,1-2 0,-2 1 0,1-1 0,0-1 0,-1 0 0,1 0 0,-1-1 0,0 0 0,-1-1 0,1 1 0,-1-2 0,0 1 0,13-16 0,4-5 0,-1-2 0,-1 0 0,20-36 0,-10 12 0,-2-1 0,-3-1 0,-2-2 0,-2 0 0,-3-2 0,25-120 0,-43 167 0,-2-1 0,1 1 0,-2 0 0,0-1 0,0 1 0,-1-1 0,0 1 0,-1 0 0,-6-18 0,6 24 0,-1 1 0,1 0 0,-1-1 0,-1 1 0,1 0 0,-1 0 0,0 1 0,0-1 0,0 1 0,0 0 0,-1 0 0,0 0 0,0 0 0,0 1 0,0 0 0,-1 0 0,1 1 0,-1-1 0,1 1 0,-1 0 0,-8-1 0,3 0 0,-1 0 0,0 1 0,-1 0 0,1 1 0,0 0 0,0 1 0,-1 0 0,1 1 0,-16 3 0,21-2 0,0 0 0,1 1 0,-1-1 0,1 1 0,-1 1 0,1-1 0,0 1 0,1 0 0,-1 0 0,1 1 0,0-1 0,0 1 0,0 1 0,0-1 0,1 1 0,0-1 0,-5 11 0,1 1 0,0 1 0,1 0 0,1 0 0,1 0 0,0 1 0,2 0 0,-3 36 0,7 143 0,2-107 0,-2-70-79,-1 20 149,2-1-1,8 48 1,-7-76-194,-1 0-1,2 0 0,0 0 1,0 0-1,1 0 1,1-1-1,0 0 0,0 0 1,1 0-1,0-1 1,12 12-1,7 4-6701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7.7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 49 24575,'-2'57'0,"1"-32"0,0 0 0,2 1 0,7 48 0,-6-70 0,-1 0 0,0 0 0,1 0 0,0 0 0,0-1 0,0 1 0,0-1 0,0 1 0,1-1 0,0 0 0,-1 0 0,1 0 0,0 0 0,1-1 0,-1 1 0,0-1 0,1 0 0,-1 0 0,1 0 0,0 0 0,0-1 0,-1 1 0,1-1 0,0 0 0,0 0 0,1 0 0,-1-1 0,0 0 0,0 1 0,8-2 0,-4 1 0,1-1 0,-1 0 0,0 0 0,1-1 0,-1 0 0,0 0 0,0-1 0,0 0 0,-1 0 0,1-1 0,-1 0 0,1 0 0,-1-1 0,9-8 0,-8 4 0,0 0 0,-1-1 0,1 0 0,-2 0 0,0-1 0,0 0 0,-1 0 0,0 0 0,-1 0 0,0-1 0,-1 0 0,0 0 0,-1 0 0,0 0 0,-1 0 0,-1 0 0,0-1 0,-2-18 0,1 27 0,0 0 0,0 0 0,-1 1 0,1-1 0,-1 0 0,0 1 0,0-1 0,-4-5 0,6 9 0,0-1 0,-1 1 0,1-1 0,0 1 0,-1-1 0,1 1 0,0-1 0,-1 1 0,1-1 0,-1 1 0,1 0 0,0-1 0,-1 1 0,1-1 0,-1 1 0,0 0 0,1 0 0,-1-1 0,1 1 0,-1 0 0,1 0 0,-1 0 0,1 0 0,-1 0 0,0-1 0,1 1 0,-1 0 0,1 0 0,-1 1 0,0-1 0,1 0 0,-1 0 0,1 0 0,-1 0 0,0 0 0,1 1 0,-1-1 0,1 0 0,-1 0 0,1 1 0,-1-1 0,1 0 0,-1 1 0,1-1 0,-1 1 0,1-1 0,0 0 0,-1 1 0,1-1 0,0 1 0,-1-1 0,1 1 0,0 0 0,0-1 0,-1 1 0,1-1 0,0 1 0,0-1 0,0 1 0,0 0 0,0-1 0,0 1 0,0 0 0,-1 2 0,1 1 0,0-1 0,0 1 0,0-1 0,0 1 0,1-1 0,-1 1 0,1-1 0,0 0 0,0 1 0,0-1 0,0 0 0,1 0 0,0 0 0,-1 0 0,1 0 0,0 0 0,0 0 0,0 0 0,1-1 0,3 4 0,3 3 0,0 0 0,1 0 0,0-1 0,16 10 0,-15-12-136,0-1-1,0 0 1,0-1-1,0-1 1,1 1-1,0-2 1,0 0-1,-1 0 0,17 0 1,0-1-6690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8.4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35 350 24575,'-1'0'0,"0"-1"0,0 1 0,0-1 0,0 1 0,0-1 0,0 1 0,0-1 0,0 1 0,0-1 0,0 0 0,0 1 0,0-1 0,0 0 0,0 0 0,1 0 0,-1 0 0,0 0 0,1 0 0,-1 0 0,0 0 0,1 0 0,-1 0 0,1 0 0,0 0 0,-1-1 0,1 1 0,0-2 0,-6-38 0,5 34 0,-3-47 0,1 0 0,7-72 0,-4 124 0,0-1 0,0 1 0,1 0 0,-1 0 0,0 0 0,1 0 0,-1 0 0,1 0 0,0 0 0,-1 0 0,1 0 0,0 0 0,0 0 0,1 0 0,-1 0 0,0 1 0,0-1 0,1 0 0,1-1 0,-2 3 0,0 0 0,1-1 0,-1 1 0,0 0 0,0 0 0,0 0 0,1 0 0,-1 0 0,0 0 0,0 0 0,0 1 0,0-1 0,1 0 0,-1 0 0,0 1 0,0-1 0,0 1 0,0-1 0,0 1 0,0 0 0,0-1 0,0 1 0,2 1 0,4 5 0,0 0 0,-1 0 0,0 0 0,0 1 0,0 0 0,8 15 0,-1 7 0,16 57 0,-21-60 0,1 0 0,19 40 0,-28-67 0,0 1 0,0 0 0,1-1 0,-1 1 0,0-1 0,0 1 0,0-1 0,1 1 0,-1-1 0,0 1 0,1-1 0,-1 1 0,0-1 0,1 1 0,-1-1 0,0 1 0,1-1 0,-1 0 0,1 1 0,-1-1 0,1 0 0,-1 1 0,1-1 0,-1 0 0,1 0 0,-1 1 0,1-1 0,0 0 0,-1 0 0,1 0 0,-1 0 0,1 0 0,0 0 0,-1 0 0,2 0 0,7-21 0,-4-35 0,-5 56 0,-1-39 0,2-25 0,-1 60 0,0 0 0,1 0 0,-1 0 0,1 0 0,0 0 0,1 0 0,-1 0 0,1 0 0,0 0 0,0 1 0,4-7 0,-6 10 0,1-1 0,0 0 0,0 0 0,0 1 0,0-1 0,-1 1 0,1-1 0,0 1 0,0-1 0,0 1 0,0-1 0,0 1 0,0 0 0,0 0 0,0-1 0,1 1 0,-1 0 0,0 0 0,0 0 0,0 0 0,0 0 0,0 1 0,0-1 0,0 0 0,0 0 0,0 1 0,0-1 0,0 0 0,0 1 0,0-1 0,0 1 0,0 0 0,0-1 0,-1 1 0,1 0 0,0-1 0,0 1 0,-1 0 0,1 0 0,1 1 0,28 39 0,-29-38 0,46 86 0,-34-61 0,0-2 0,34 49 0,-22-36-1365,-17-21-5461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8.8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24575,'2'26'0,"0"-1"0,2 1 0,1-1 0,1 1 0,10 25 0,-11-37 0,1-2 0,0 1 0,1-1 0,1 0 0,9 13 0,-13-20 0,1 1 0,-1-1 0,0 0 0,1-1 0,0 1 0,0-1 0,1 0 0,-1 0 0,1-1 0,0 0 0,0 0 0,0 0 0,6 2 0,-8-5 0,-1 0 0,1 0 0,-1 0 0,0 0 0,1-1 0,-1 1 0,0-1 0,1 0 0,-1 0 0,0 0 0,0 0 0,0-1 0,0 1 0,0-1 0,0 0 0,0 0 0,0 0 0,-1 0 0,1 0 0,-1 0 0,1-1 0,-1 1 0,0-1 0,0 0 0,0 0 0,-1 0 0,3-4 0,4-8 0,0-2 0,-1 1 0,9-30 0,21-109-1365,-30 129-5461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9.2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25 199 24575,'0'-14'0,"2"0"0,0 0 0,0 0 0,1 0 0,1 1 0,7-17 0,-9 24 0,0 0 0,0 1 0,1-1 0,0 1 0,0 0 0,0 0 0,1 0 0,0 0 0,0 1 0,0-1 0,0 1 0,1 0 0,-1 0 0,1 1 0,0-1 0,10-4 0,-13 7 0,1 1 0,0 0 0,-1-1 0,1 1 0,0 0 0,0 0 0,0 1 0,-1-1 0,1 0 0,0 1 0,-1 0 0,1 0 0,0 0 0,-1 0 0,1 0 0,-1 0 0,1 0 0,-1 1 0,0 0 0,1-1 0,-1 1 0,0 0 0,0 0 0,0 0 0,-1 0 0,1 0 0,0 0 0,-1 1 0,1-1 0,-1 1 0,2 4 0,3 6 0,1 1 0,-2 0 0,0 0 0,4 21 0,-8-29 0,0 1 0,0-1 0,0 1 0,-1-1 0,0 1 0,0-1 0,-1 1 0,0 0 0,0-1 0,-1 0 0,1 1 0,-1-1 0,-1 0 0,1 0 0,-1 0 0,0 0 0,-5 7 0,6-11 0,0 1 0,-1 0 0,0-1 0,1 1 0,-1-1 0,0 0 0,0 0 0,0 0 0,-1 0 0,1 0 0,0-1 0,-1 1 0,1-1 0,-1 0 0,1 0 0,-1-1 0,0 1 0,1-1 0,-1 1 0,0-1 0,1 0 0,-1-1 0,0 1 0,1 0 0,-1-1 0,1 0 0,-1 0 0,1 0 0,-1-1 0,1 1 0,-6-4 0,2 1-80,0-1 0,1 1-1,0-2 1,0 1 0,1 0-1,-1-1 1,1 0 0,0 0-1,1-1 1,-1 0 0,2 1 0,-1-1-1,0 0 1,1-1 0,1 1-1,-3-9 1,-6-18-6746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9.5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24575,'3'30'0,"1"0"0,1 0 0,2 0 0,1 0 0,1-1 0,26 54 0,-27-64 0,-4-8 0,1 0 0,1-1 0,0 1 0,1-1 0,12 15 0,-16-22 0,-1 0 0,1 0 0,0 0 0,-1-1 0,1 0 0,1 1 0,-1-1 0,0 0 0,0 0 0,1-1 0,-1 1 0,1-1 0,-1 1 0,1-1 0,0 0 0,0-1 0,-1 1 0,1-1 0,0 1 0,0-1 0,6-1 0,-8 1 0,0-1 0,0 0 0,0 0 0,0 0 0,0-1 0,0 1 0,0 0 0,0-1 0,0 1 0,0-1 0,-1 1 0,1-1 0,-1 0 0,1 0 0,-1 0 0,0 0 0,0 0 0,1 0 0,-1 0 0,-1 0 0,2-3 0,14-56 0,-12 42 0,2-11-1365,-1 3-5461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9.9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 52 24575,'-2'55'0,"1"-29"0,0 0 0,6 47 0,-4-70 0,0 0 0,0 0 0,0 1 0,0-1 0,0 0 0,1 0 0,-1 0 0,1 0 0,0-1 0,0 1 0,0 0 0,0-1 0,0 1 0,0-1 0,1 0 0,0 0 0,-1 0 0,1 0 0,0 0 0,0 0 0,0-1 0,0 0 0,0 1 0,0-1 0,0 0 0,0 0 0,1-1 0,-1 1 0,5 0 0,-4-1 0,0 0 0,0 0 0,0 0 0,0-1 0,0 1 0,0-1 0,0 0 0,0 0 0,0 0 0,0-1 0,0 1 0,-1-1 0,1 0 0,0 0 0,-1 0 0,0-1 0,1 1 0,-1-1 0,0 0 0,0 1 0,-1-1 0,1-1 0,3-4 0,-2-1 0,1-1 0,-1-1 0,-1 1 0,0-1 0,0 1 0,-1-1 0,0 0 0,0-20 0,-6-89 0,2 103 0,3 29 0,0 0 0,1 0 0,0 0 0,1 0 0,0-1 0,1 1 0,0-1 0,10 20 0,-10-25-85,0 0 0,0 0-1,0-1 1,0 1 0,1-1-1,0 0 1,0 0 0,0 0-1,1-1 1,0 0 0,-1 0-1,2 0 1,-1-1 0,0 0-1,7 3 1,11-1-6741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06.97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24575,'0'11'0,"5"3"0,2 4 0,0 5 0,-2 3 0,-1 3 0,3 1 0,2 2 0,3-6 0,0-2 0,-2-4-8191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52.08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23 155 24575,'-2'0'0,"1"0"0,0-1 0,0 1 0,0 0 0,0-1 0,0 1 0,0-1 0,0 0 0,0 1 0,0-1 0,0 0 0,0 1 0,0-1 0,0 0 0,1 0 0,-1 0 0,0 0 0,0 0 0,1 0 0,-1 0 0,1 0 0,-1 0 0,1 0 0,-1 0 0,1 0 0,0 0 0,0-1 0,-1 1 0,1 0 0,0 0 0,0 0 0,0-1 0,1-1 0,-2-2 0,1 0 0,1 0 0,-1-1 0,1 1 0,0 0 0,2-7 0,-1 7 0,1 0 0,0 0 0,1 1 0,-1 0 0,1 0 0,0 0 0,0 0 0,0 0 0,0 1 0,0-1 0,1 1 0,0 0 0,0 1 0,0-1 0,0 1 0,0 0 0,0 0 0,6-1 0,4-1 0,0 1 0,0 0 0,0 1 0,0 0 0,22 1 0,-31 2 0,-1 0 0,1-1 0,-1 2 0,0-1 0,1 0 0,-1 1 0,0 0 0,0 1 0,0-1 0,0 1 0,-1 0 0,1 0 0,-1 0 0,1 1 0,-1-1 0,0 1 0,-1 0 0,1 0 0,-1 1 0,1-1 0,-1 1 0,-1-1 0,1 1 0,-1 0 0,1 0 0,1 9 0,-1-5 0,-1-1 0,0 1 0,0-1 0,-1 1 0,0-1 0,-1 1 0,0 0 0,0-1 0,-1 1 0,0 0 0,0-1 0,-1 1 0,0-1 0,-1 1 0,0-1 0,-5 10 0,-61 89 0,41-67 0,-30 59 0,51-86 0,1 0 0,1 0 0,0 1 0,1 0 0,0 0 0,2 0 0,-1 1 0,0 27 0,3-38 0,0-1 0,1 1 0,-1-1 0,1 1 0,-1-1 0,1 0 0,0 1 0,0-1 0,1 0 0,-1 0 0,1 0 0,0 0 0,-1 0 0,1 0 0,0 0 0,1-1 0,-1 1 0,5 3 0,-2-2 0,0-1 0,1 1 0,-1-1 0,1 0 0,0-1 0,0 0 0,0 0 0,0 0 0,10 1 0,7 0 0,1-1 0,-1-1 0,1-1 0,31-5 0,99-23-1365,-127 25-5461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52.51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 89 24575,'31'-10'0,"-8"1"0,228-59 0,-233 67 0,-30 10 0,-31 12 0,5-10 0,-52 10 0,56-15 0,1 2 0,-41 15 0,74-23-42,-1 0 3,0 0 0,1 0 1,-1 0-1,0 0 0,1 0 0,-1 0 0,1 1 0,-1-1 0,0 0 0,1 0 0,-1 1 0,1-1 0,-1 0 0,1 1 0,-1-1 1,1 0-1,-1 1 0,1-1 0,-1 1 0,1-1 0,-1 1 0,1-1 0,0 1 0,-1-1 0,1 1 0,0-1 0,0 1 0,-1 0 1,1-1-1,0 1 0,0-1 0,0 1 0,0 1 0,7 2-6787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4:12.9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213 1 24575,'-7'1'0,"0"0"0,0 0 0,1 1 0,-1 0 0,0 1 0,1-1 0,0 1 0,-1 1 0,1-1 0,0 1 0,1 0 0,-7 5 0,0 1 0,1 0 0,0 0 0,0 2 0,-13 17 0,17-20 0,0 2 0,1-1 0,0 1 0,1 0 0,0 0 0,1 1 0,0-1 0,0 1 0,-1 15 0,4-23 0,1 1 0,0-1 0,0 1 0,0 0 0,1-1 0,-1 1 0,1-1 0,0 1 0,0-1 0,1 1 0,-1-1 0,1 0 0,0 0 0,0 0 0,1 0 0,-1 0 0,1 0 0,0-1 0,0 1 0,0-1 0,0 0 0,1 1 0,-1-2 0,1 1 0,0 0 0,0-1 0,6 3 0,13 6 0,1-1 0,0-2 0,1 0 0,0-2 0,0-1 0,1 0 0,-1-2 0,1-1 0,0-1 0,0-2 0,34-4 0,-48 3 0,0 0 0,0-1 0,-1-1 0,1 0 0,-1 0 0,0-1 0,0-1 0,0 0 0,-1 0 0,0-1 0,0 0 0,-1-1 0,0 0 0,0 0 0,9-12 0,3-6 0,-2-1 0,0-1 0,-2-1 0,16-36 0,-57 106 0,17-32 0,1 1 0,0-1 0,1 2 0,0-1 0,-5 14 0,-2 25 0,1 1 0,3 0 0,2 0 0,1 97 0,7-46 0,-4 164 0,0-255 0,0 0 0,-1-1 0,0 1 0,-1-1 0,1 1 0,-2-1 0,1 0 0,-2-1 0,1 1 0,-1-1 0,0 0 0,-1-1 0,1 1 0,-2-1 0,1 0 0,-1-1 0,0 0 0,-11 6 0,9-5 0,0-1 0,-1 0 0,0 0 0,0-2 0,0 1 0,-1-1 0,1-1 0,-1 0 0,0-1 0,0 0 0,0-1 0,0 0 0,0-1 0,-22-2 0,14-3 33,0-1-1,0-1 0,-34-17 1,33 14-532,0 1 1,-38-12 0,32 15-6328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0.8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1 575 24575,'3'-1'0,"1"0"0,0 0 0,-1 0 0,1 0 0,0 0 0,-1-1 0,0 0 0,1 1 0,-1-1 0,0 0 0,0-1 0,0 1 0,0-1 0,0 1 0,3-5 0,37-47 0,-39 48 0,142-233 0,-20 28 0,-124 208 0,-1 0 0,1 0 0,0 1 0,0-1 0,0 1 0,1-1 0,-1 1 0,1 0 0,-1 0 0,1 0 0,5-3 0,-7 5 0,-1 0 0,1 0 0,-1-1 0,1 1 0,-1 0 0,0 0 0,1 0 0,-1 1 0,1-1 0,-1 0 0,1 0 0,-1 0 0,1 0 0,-1 0 0,1 1 0,-1-1 0,0 0 0,1 0 0,-1 0 0,1 1 0,-1-1 0,0 0 0,1 1 0,-1-1 0,0 0 0,1 1 0,-1-1 0,1 1 0,6 27 0,-4 23 0,-2 0 0,-3 0 0,-13 80 0,1-6 0,10 107-43,5-148-1279,-1-58-5504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1.2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0 164 24575,'0'1'0,"0"0"0,0-1 0,0 1 0,0 0 0,0 0 0,0-1 0,0 1 0,1 0 0,-1-1 0,0 1 0,0 0 0,1-1 0,-1 1 0,0 0 0,1-1 0,-1 1 0,0-1 0,1 1 0,-1 0 0,1-1 0,-1 1 0,1-1 0,-1 1 0,1-1 0,0 0 0,-1 1 0,1-1 0,-1 0 0,2 1 0,23-2 0,21-21 0,-27 5 0,0-1 0,18-23 0,-22 25 0,0-1 0,1 2 0,20-16 0,-35 31 0,-1 0 0,0-1 0,1 1 0,-1 0 0,0 0 0,1-1 0,-1 1 0,0 0 0,1 0 0,-1-1 0,0 1 0,1 0 0,-1 0 0,1 0 0,-1 0 0,1 0 0,-1 0 0,0 0 0,1 0 0,-1 0 0,1 0 0,-1 0 0,1 0 0,-1 0 0,1 0 0,-1 0 0,0 0 0,1 0 0,-1 0 0,1 1 0,-1-1 0,0 0 0,1 0 0,-1 0 0,0 1 0,1 0 0,4 19 0,-11 38 0,5-44 0,-25 178 0,19-158 0,2 1 0,2 0 0,1-1 0,1 1 0,3 0 0,0 0 0,2 0 0,14 54 0,2-40-1365,-11-29-5461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1.8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 1 24575,'0'0'0,"0"0"0,0 0 0,-1 0 0,1 0 0,0 0 0,0 0 0,-1 0 0,1 0 0,0 0 0,0 0 0,-1 0 0,1 0 0,0 0 0,0 0 0,-1 0 0,1 0 0,0 0 0,0 0 0,-1 0 0,1 0 0,0 1 0,0-1 0,-1 0 0,1 0 0,0 0 0,0 0 0,0 1 0,-1-1 0,1 0 0,0 0 0,0 1 0,0-1 0,0 0 0,0 0 0,-1 0 0,1 1 0,0-1 0,0 0 0,0 1 0,0-1 0,0 0 0,0 0 0,0 1 0,8 13 0,21 15 0,-27-27 0,126 100 0,-83-69 0,-2 2 0,46 48 0,-60-53-341,-2 1 0,-2 1-1,32 51 1,-49-66-6485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2.3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24575,'2'36'0,"12"67"0,-8-66 0,3 63 0,-10 481-1365,1-555-5461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2.8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126 1 24575,'-2'11'0,"1"0"0,-1 0 0,-1 0 0,0-1 0,-1 1 0,0-1 0,-9 18 0,-10 26 0,-31 140 0,48-166 0,1 0 0,2 0 0,1 1 0,1-1 0,3 32 0,-1-58-4,-1 1 0,1 0 0,-1 0-1,1 0 1,0 0 0,0-1 0,0 1-1,0 0 1,0-1 0,1 1 0,-1-1-1,1 0 1,0 1 0,0-1 0,0 0 0,0 0-1,0 0 1,5 3 0,-3-2 22,0-1 0,1 0 0,-1 0 1,1 0-1,-1-1 0,1 0 0,0 0 0,0 0 1,0 0-1,7 0 0,-1-1-167,0-1 1,-1 0-1,1 0 1,0-1-1,0 0 1,-1-1-1,0 0 1,1-1-1,14-7 1,-5-3-6678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3.2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24575,'0'10'0,"0"9"0,0 6 0,0 5 0,0 1 0,0 2 0,0 0 0,0-1 0,0 0 0,0-1 0,0 0 0,0 0 0,0 0 0,0-1 0,0 1 0,0-6-8191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4.0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638 0 24575,'-2'7'0,"0"-1"0,0 0 0,-1-1 0,0 1 0,0 0 0,0-1 0,-1 0 0,0 1 0,0-1 0,0-1 0,0 1 0,-7 5 0,-1 2 0,-207 262 0,102-121 0,77-101-106,25-30-52,-1-1 1,0-1 0,-2 0-1,0-2 1,-1 0 0,-1 0-1,-33 21 1,27-26-6669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07.3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24575,'0'0'-8191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5.1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24575,'2'3'0,"-1"-1"0,1 1 0,0-1 0,0 0 0,0 1 0,0-1 0,0 0 0,1 0 0,-1 0 0,1-1 0,-1 1 0,5 2 0,4 3 0,254 223 0,-255-221 0,23 23 40,-2 0 0,37 50 0,-52-61-288,-2 1 1,0 0-1,-2 1 1,0 0-1,12 37 1,-18-40-6579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6.6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438 5 24575,'0'0'0,"0"0"0,0 0 0,0 0 0,0 0 0,0-1 0,0 1 0,0 0 0,0 0 0,0 0 0,0 0 0,0 0 0,0-1 0,0 1 0,0 0 0,0 0 0,0 0 0,0 0 0,0 0 0,0 0 0,0-1 0,0 1 0,0 0 0,-1 0 0,1 0 0,0 0 0,0 0 0,0 0 0,0 0 0,0-1 0,0 1 0,0 0 0,0 0 0,-1 0 0,1 0 0,0 0 0,0 0 0,0 0 0,0 0 0,0 0 0,0 0 0,-1 0 0,1 0 0,0 0 0,0 0 0,0 0 0,0 0 0,0 0 0,0 0 0,-1 0 0,1 0 0,0 0 0,0 0 0,0 0 0,0 0 0,0 0 0,-1 0 0,1 0 0,0 0 0,0 0 0,0 0 0,0 0 0,0 1 0,-12 9 0,-8 17 0,-52 113 0,22-37 0,-137 233 0,170-303-86,8-16-170,0 0 0,0-1 1,-2 0-1,-12 15 0,10-18-6570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7.3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1 133 24575,'0'0'0,"0"1"0,1 0 0,-1 0 0,0 0 0,1-1 0,-1 1 0,0 0 0,1 0 0,0-1 0,-1 1 0,1 0 0,-1-1 0,1 1 0,0 0 0,-1-1 0,1 1 0,0-1 0,-1 1 0,1-1 0,0 0 0,0 1 0,0-1 0,-1 0 0,1 1 0,0-1 0,0 0 0,0 0 0,0 0 0,0 0 0,0 0 0,-1 0 0,1 0 0,0 0 0,0 0 0,0 0 0,0-1 0,0 1 0,-1 0 0,2-1 0,37-9 0,-14 0 0,-1-1 0,0-2 0,-1 0 0,36-28 0,-3 3 0,-55 37 0,0 0 0,0 0 0,1 0 0,-1 0 0,0 1 0,0-1 0,1 0 0,-1 1 0,0-1 0,1 1 0,-1-1 0,1 1 0,-1 0 0,1 0 0,-1 0 0,0 0 0,1 0 0,-1 0 0,1 0 0,-1 0 0,1 0 0,-1 1 0,0-1 0,1 0 0,-1 1 0,0 0 0,2 0 0,-1 1 0,0 0 0,0 0 0,-1 0 0,1 0 0,-1 0 0,0 0 0,1 1 0,-1-1 0,0 1 0,0-1 0,0 1 0,-1-1 0,2 6 0,0 12 0,0 0 0,-1 0 0,-2 24 0,1-31 0,-18 176 0,1 15 0,17-163-118,1-11-131,-1 1-1,-2-1 1,-1 0-1,-11 45 1,9-54-6577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1:05.1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30 278 24575,'-12'1'0,"2"0"0,5-17 0,3 5 0,1 0 0,1 0 0,0 0 0,1 1 0,0-1 0,0 0 0,1 0 0,1 0 0,0 1 0,0-1 0,1 1 0,0 0 0,1 0 0,0 0 0,1 1 0,0-1 0,8-8 0,-10 12 0,1 1 0,0-1 0,0 1 0,0 1 0,0-1 0,1 1 0,0 0 0,0 0 0,0 0 0,0 1 0,1 0 0,0 0 0,-1 1 0,1-1 0,0 2 0,0-1 0,0 1 0,0 0 0,0 0 0,0 1 0,0 0 0,1 0 0,-1 1 0,0 0 0,0 0 0,0 1 0,8 2 0,-5 0 0,0 1 0,0 1 0,-1-1 0,0 1 0,0 1 0,0 0 0,-1 0 0,0 1 0,0 0 0,-1 0 0,0 0 0,0 1 0,-1 1 0,6 11 0,-8-15 0,-1 0 0,0 1 0,0-1 0,0 0 0,-1 1 0,0 0 0,-1-1 0,1 1 0,-1 0 0,-1 0 0,1 0 0,-1 0 0,0 0 0,-1-1 0,0 1 0,0 0 0,0 0 0,-1 0 0,0-1 0,0 1 0,-1-1 0,1 1 0,-6 7 0,-9 8 0,-1-1 0,0-1 0,-2 0 0,0-2 0,-1 0 0,-1-1 0,-1-2 0,0 0 0,-1-1 0,0-1 0,-29 10 0,49-22 0,0 1 0,0 0 0,0 0 0,1 1 0,-1-1 0,1 1 0,0 0 0,0 0 0,0 0 0,0 0 0,0 0 0,1 0 0,-1 1 0,1 0 0,0-1 0,0 1 0,0 0 0,0 0 0,1 0 0,0 0 0,0 0 0,0 0 0,-1 7 0,2-8 0,0 0 0,1 0 0,-1 1 0,0-1 0,1 0 0,0 0 0,0 0 0,0 0 0,0 0 0,0 0 0,0 0 0,1 0 0,0 0 0,-1 0 0,1-1 0,0 1 0,1-1 0,-1 1 0,0-1 0,1 0 0,-1 0 0,1 0 0,-1 0 0,1 0 0,0-1 0,0 1 0,0-1 0,0 0 0,0 0 0,0 0 0,4 1 0,13 2 0,1-2 0,0 0 0,0-1 0,0 0 0,40-6 0,-37 2 0,0 2 0,0 0 0,45 6 0,-63-4-105,-1 1 0,0 0 0,0 0 0,0 0 0,0 0 0,0 1 0,-1 0 0,1 0 0,-1 0 0,1 0 0,-1 1 0,6 7 0,4 6-6721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25.8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24575,'0'87'0,"19"146"0,-13-179 0,-2 88 0,-1-15 0,19-2-1365,-18-99-5461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26.5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62 24575,'35'12'0,"-5"0"0,-17-10 0,-1 0 0,1-1 0,0-1 0,0-1 0,0 1 0,18-5 0,-25 4 0,0 0 0,0-1 0,0 1 0,0-1 0,-1-1 0,1 1 0,0-1 0,-1 0 0,0 0 0,0 0 0,0-1 0,0 0 0,0 0 0,8-9 0,-13 12 0,0 1 0,1-1 0,-1 1 0,0-1 0,1 1 0,-1-1 0,0 1 0,1-1 0,-1 1 0,0-1 0,0 0 0,0 1 0,0-1 0,0 1 0,0-1 0,0 1 0,0-1 0,0 0 0,0 1 0,0-1 0,0 1 0,0-1 0,0 0 0,0 1 0,-1-1 0,1 1 0,0-1 0,0 1 0,-1-1 0,1 0 0,-19-10 0,-26 4 0,33 8 0,0 0 0,0 0 0,0 1 0,0 1 0,1 0 0,-22 9 0,27-10 0,0 0 0,1 1 0,0 0 0,0 0 0,0 0 0,0 1 0,0-1 0,1 1 0,-1 0 0,1 1 0,0-1 0,1 1 0,-1-1 0,1 1 0,-5 9 0,7-11 0,0 1 0,1-1 0,-1 1 0,1-1 0,0 1 0,0 0 0,0-1 0,1 1 0,-1-1 0,1 1 0,0-1 0,0 0 0,0 1 0,0-1 0,0 0 0,1 1 0,0-1 0,-1 0 0,1 0 0,0 0 0,1-1 0,-1 1 0,0 0 0,1-1 0,0 1 0,-1-1 0,7 4 0,5 4 0,0 0 0,1-1 0,0-1 0,21 9 0,-7-5 0,-1 1 0,0 2 0,51 34 0,-73-44 0,0-1 0,0 1 0,0 0 0,-1 0 0,0 1 0,0 0 0,0 0 0,-1 0 0,1 0 0,-2 1 0,1 0 0,-1-1 0,0 1 0,0 0 0,-1 1 0,0-1 0,0 0 0,0 1 0,-1-1 0,-1 1 0,1 0 0,-2 9 0,0-13 0,0 0 0,0 0 0,-1 0 0,0 0 0,0-1 0,0 1 0,0 0 0,0-1 0,-1 0 0,1 1 0,-1-1 0,0 0 0,0 0 0,-1-1 0,1 1 0,0-1 0,-1 1 0,0-1 0,1 0 0,-1 0 0,0-1 0,0 1 0,0-1 0,-6 2 0,-14 3 0,-1 0 0,-46 4 0,62-9 0,-149 3-1365,132-4-5461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42.5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24575,'2'6'0,"0"0"0,0 0 0,1 0 0,0 0 0,0 0 0,0-1 0,1 0 0,0 1 0,0-1 0,0-1 0,0 1 0,7 5 0,1 2 0,169 216 0,-164-205 0,100 135 0,128 232 0,-216-340-1365,-17-30-5461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46.2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64 24575,'10'-1'0,"1"0"0,-1-1 0,0 0 0,14-5 0,22-5 0,47-3 0,-46 6 0,0 2 0,54 0 0,-44 6 0,99 4 0,-153-2 0,0-1 0,0 1 0,1-1 0,-1 1 0,-1 0 0,1 0 0,0 1 0,0-1 0,0 1 0,-1-1 0,1 1 0,0 0 0,-1 0 0,0 0 0,1 0 0,-1 0 0,0 1 0,0-1 0,0 1 0,-1-1 0,1 1 0,0 0 0,-1 0 0,0-1 0,0 1 0,0 0 0,0 0 0,0 0 0,-1 0 0,1 4 0,2 12 0,-2-1 0,-1 1 0,0-1 0,-3 22 0,1-7 0,-1-8 0,0 0 0,-9 30 0,7-31 0,0 1 0,-2 37 0,5-11 0,-14 82 0,9-75-67,2 0 0,4 92 0,2-80-1097,0-44-5662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46.6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24575,'10'0'0,"9"0"0,6 0 0,5 0 0,1 0 0,2 0 0,0 0 0,-1 0 0,0 0 0,0 0 0,-1 0 0,-1 0 0,1 0 0,-6 5 0,-6 2-8191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51.9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24575,'2'16'0,"1"0"0,1 0 0,0 0 0,1-1 0,1 1 0,0-1 0,17 27 0,-9-13 0,143 257 0,-88-168 0,62 145 0,-2 18 0,-128-279-28,0-1 1,0 0-1,-1 1 0,1-1 0,0 1 0,0-1 0,-1 1 0,1-1 0,-1 1 1,1-1-1,-1 1 0,0 0 0,1-1 0,-1 1 0,0 0 0,0-1 1,0 1-1,0 0 0,-1-1 0,1 1 0,0 0 0,-1-1 0,1 1 1,-1-1-1,0 1 0,1-1 0,-1 1 0,0-1 0,0 1 0,0-1 1,0 0-1,0 1 0,0-1 0,0 0 0,0 0 0,-1 0 0,1 0 0,0 0 1,-1 0-1,1 0 0,-1-1 0,1 1 0,-1 0 0,1-1 0,-1 1 1,0-1-1,1 1 0,-3-1 0,-18 5-6798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07.8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100 102 24575,'0'0'0,"0"0"0,1 0 0,-1 0 0,0 0 0,0 0 0,0 0 0,0 0 0,0 0 0,1 0 0,-1 0 0,0 1 0,0-1 0,0 0 0,0 0 0,0 0 0,1 0 0,-1 0 0,0 0 0,0 0 0,0 1 0,0-1 0,0 0 0,0 0 0,0 0 0,0 0 0,1 0 0,-1 1 0,0-1 0,0 0 0,0 0 0,0 0 0,0 0 0,0 1 0,0-1 0,0 0 0,0 0 0,0 0 0,0 0 0,0 1 0,0-1 0,0 0 0,0 0 0,0 0 0,-1 0 0,1 1 0,0-1 0,0 0 0,0 0 0,0 0 0,0 0 0,0 0 0,0 0 0,0 1 0,0-1 0,-1 0 0,-10 16 0,-15 13 0,18-20 0,2 0 0,-1 1 0,1-1 0,0 1 0,1 1 0,0-1 0,1 1 0,0 0 0,1 0 0,0 0 0,0 0 0,2 0 0,-1 1 0,1-1 0,1 1 0,0-1 0,1 1 0,0-1 0,0 1 0,1-1 0,4 12 0,-5-19 0,0-1 0,0 1 0,1 0 0,-1-1 0,1 0 0,0 1 0,0-1 0,0 0 0,0 0 0,1 0 0,-1 0 0,1 0 0,0-1 0,-1 1 0,1-1 0,1 1 0,-1-1 0,0 0 0,0-1 0,1 1 0,-1 0 0,1-1 0,-1 0 0,1 0 0,0 0 0,-1 0 0,1-1 0,0 1 0,0-1 0,0 0 0,-1 0 0,5-1 0,-2 1 0,-1-1 0,0 0 0,0 0 0,0-1 0,0 1 0,0-1 0,0 0 0,0-1 0,-1 1 0,1-1 0,-1 0 0,1 0 0,-1 0 0,0-1 0,0 1 0,-1-1 0,1 0 0,-1 0 0,0 0 0,0-1 0,0 1 0,0-1 0,1-5 0,2-11 0,-1 0 0,-1-1 0,-1 1 0,-1-1 0,-1 0 0,-1 0 0,-1 0 0,-1 0 0,-1 1 0,0-1 0,-9-24 0,10 38 0,0 0 0,-1 0 0,0 0 0,-1 1 0,1-1 0,-1 1 0,-1 0 0,0 1 0,0-1 0,0 1 0,0-1 0,-1 2 0,0-1 0,-8-5 0,14 11 0,0 0 0,0-1 0,-1 1 0,1 0 0,0 0 0,0-1 0,-1 1 0,1 0 0,0 0 0,-1 0 0,1 0 0,0-1 0,-1 1 0,1 0 0,0 0 0,-1 0 0,1 0 0,0 0 0,-1 0 0,1 0 0,0 0 0,-1 0 0,1 0 0,0 0 0,-1 0 0,1 0 0,0 0 0,-1 0 0,1 1 0,0-1 0,-1 0 0,1 0 0,0 0 0,0 0 0,-1 1 0,1-1 0,0 0 0,0 0 0,-1 1 0,1-1 0,0 0 0,0 0 0,-1 1 0,5 17 0,18 22 0,82 93 0,-68-91 0,-2 1 0,49 82 0,-67-90 0,-1 0 0,-1 2 0,-2 0 0,-2 0 0,-1 1 0,-2 0 0,-2 0 0,-1 1 0,-2-1 0,-1 1 0,-7 46 0,5-79 0,0 0 0,-1 0 0,1 0 0,-2 0 0,1-1 0,0 1 0,-1-1 0,0 0 0,0 0 0,-1 0 0,0 0 0,1 0 0,-2-1 0,1 1 0,0-1 0,-1 0 0,0-1 0,0 1 0,-9 4 0,11-6 0,-1 0 0,1-1 0,-1 1 0,1-1 0,-1 0 0,0 0 0,1 0 0,-1 0 0,0-1 0,0 1 0,0-1 0,0 0 0,1 0 0,-1-1 0,0 1 0,0-1 0,0 0 0,1 0 0,-1 0 0,0 0 0,1-1 0,-1 1 0,1-1 0,-1 0 0,1 0 0,0 0 0,0-1 0,0 1 0,0-1 0,1 1 0,-4-5 0,-5-8 0,1 0 0,1-1 0,0-1 0,1 0 0,0 0 0,2 0 0,0-1 0,1 0 0,-5-34 0,5 14 0,2 0 0,2 0 0,5-71 0,-3 101 11,0-1 0,1 1 0,0-1 0,0 1 0,1-1 0,0 1-1,0 0 1,1 0 0,0 1 0,9-13 0,-2 7-308,0 0 0,1 1 0,0 1 0,21-15 0,-16 12-6529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54.3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39 341 24575,'-1'-2'0,"1"0"0,1 0 0,-1 0 0,0 0 0,0 0 0,1 0 0,-1 0 0,1 0 0,0 0 0,-1 0 0,1 1 0,0-1 0,0 0 0,0 0 0,1 1 0,-1-1 0,0 0 0,0 1 0,1-1 0,-1 1 0,4-2 0,-2 1 0,1 0 0,-1 0 0,1 1 0,0 0 0,-1-1 0,1 2 0,0-1 0,0 0 0,0 1 0,7-1 0,0 2 0,0-1 0,0 2 0,0-1 0,0 1 0,-1 1 0,1 0 0,14 7 0,-13-4 0,0 2 0,0-1 0,-1 2 0,0-1 0,-1 2 0,0-1 0,0 1 0,-1 1 0,0 0 0,-1 0 0,0 1 0,-1 0 0,0 0 0,-1 0 0,0 1 0,-1 0 0,5 18 0,0 11 0,-1 0 0,-2 0 0,-2 1 0,-1 59 0,-3-96 0,-1 0 0,0-1 0,0 1 0,-1-1 0,0 1 0,0-1 0,0 1 0,-1-1 0,1 1 0,-1-1 0,-1 0 0,1 0 0,-1 0 0,1 0 0,-2-1 0,1 1 0,0-1 0,-1 1 0,0-1 0,0 0 0,0-1 0,0 1 0,-1-1 0,1 0 0,-1 0 0,0 0 0,0 0 0,0-1 0,0 0 0,-1 0 0,1-1 0,0 1 0,-1-1 0,1 0 0,-1 0 0,0-1 0,1 0 0,-9 0 0,2-1 0,1-1 0,-1 0 0,1 0 0,0-1 0,0-1 0,0 1 0,0-2 0,1 0 0,-1 0 0,1-1 0,1 0 0,-1 0 0,1-1 0,-16-16 0,16 15 0,1-1 0,0 0 0,1 0 0,-1-1 0,2 0 0,0 0 0,0-1 0,1 0 0,0 0 0,0 0 0,2 0 0,-1-1 0,1 1 0,-1-16 0,4 25 0,-5-115 0,5 104 0,1 0 0,0 0 0,1 0 0,0 0 0,1 0 0,8-21 0,-8 29 0,0 1 0,0 0 0,0-1 0,0 1 0,0 0 0,1 0 0,0 1 0,0-1 0,0 1 0,0 0 0,1 0 0,-1 0 0,1 1 0,-1 0 0,1-1 0,0 2 0,0-1 0,0 0 0,6 0 0,12-3 0,1 2 0,46-1 0,-37 2 0,-3 0 0,0-1 0,-1-1 0,0-2 0,0-1 0,0-1 0,-1-2 0,0 0 0,-1-2 0,35-21 0,-58 31 0,-1 0 0,0 0 0,0-1 0,0 1 0,-1-1 0,1 0 0,-1 1 0,1-1 0,-1 0 0,0-1 0,0 1 0,0 0 0,0-1 0,-1 1 0,0-1 0,1 1 0,-1-1 0,-1 1 0,2-8 0,-2 6 0,0 0 0,-1 0 0,0 0 0,0 0 0,0 0 0,-1 0 0,1 0 0,-1 0 0,0 0 0,-1 1 0,1-1 0,-7-7 0,0-1 0,-2 1 0,0 1 0,0-1 0,-1 2 0,0 0 0,-1 0 0,0 1 0,-19-10 0,24 15 0,0 0 0,0 0 0,0 1 0,0 0 0,0 0 0,-1 1 0,1 0 0,-1 1 0,0 0 0,0 0 0,1 1 0,-1 0 0,0 0 0,0 1 0,1 0 0,-1 1 0,0 0 0,1 0 0,0 1 0,-1 0 0,1 0 0,0 1 0,0 0 0,1 1 0,0-1 0,-1 1 0,1 1 0,1 0 0,-1 0 0,-8 10 0,8-8-80,1 1 0,0-1-1,1 1 1,0 0 0,0 1-1,1-1 1,0 1 0,0 0-1,1 0 1,1 0 0,0 0 0,0 0-1,1 1 1,0-1 0,1 1-1,0 10 1,1 5-6746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51.1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956 40 24575,'3'-7'0,"5"-19"0,-8 19 0,-8 12 0,-320 350 0,195-225 0,-54 58 0,187-188 0,-37 39 0,2 1 0,2 2 0,2 1 0,-41 75 0,-26 54-1365,94-160-5461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53.2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78 33 24575,'35'12'0,"-5"0"0,-7-9 0,0-1 0,0-1 0,0 0 0,0-2 0,0-1 0,0-1 0,0 0 0,-1-2 0,1-1 0,-1-1 0,29-12 0,-41 13 0,-11 1 0,-25 0 0,-37 4 0,41 3 0,1 2 0,0 0 0,0 1 0,1 1 0,0 1 0,0 1 0,-30 16 0,38-17 0,1 0 0,-1 1 0,1 0 0,1 1 0,-1 0 0,2 1 0,-1 0 0,1 0 0,1 1 0,0 0 0,0 0 0,-10 23 0,15-27 0,0-1 0,1 1 0,-1 0 0,2 0 0,-1 0 0,1 0 0,0 0 0,0 0 0,1 0 0,0 0 0,0 0 0,1 1 0,0-1 0,0 0 0,0 0 0,4 9 0,-1-9 0,-1 1 0,2-1 0,-1 0 0,1 0 0,0-1 0,0 1 0,1-1 0,0 0 0,0-1 0,0 1 0,1-1 0,0-1 0,12 8 0,15 5 0,67 23 0,-65-27 0,65 33 0,-90-41 0,-1 2 0,0-1 0,-1 2 0,0-1 0,0 1 0,-1 0 0,1 1 0,-2 0 0,1 0 0,8 15 0,-10-12 0,1 0 0,-1 0 0,-1 1 0,0 0 0,-1 0 0,-1 0 0,0 0 0,0 0 0,-2 1 0,1-1 0,-2 21 0,0-26 0,-2 0 0,1 0 0,-1 0 0,0 0 0,0 0 0,-1-1 0,0 1 0,-1-1 0,0 0 0,0 0 0,0 0 0,-1 0 0,0-1 0,0 1 0,-1-1 0,1-1 0,-1 1 0,-1-1 0,1 0 0,-9 5 0,2-3 0,0 0 0,0-1 0,-1 0 0,1-1 0,-1-1 0,0 0 0,-1-1 0,-23 2 0,-10-2 0,-62-4 0,46-1 0,8-4-1365,37-1-5461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56.0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794 19 24575,'0'-1'0,"0"1"0,0-1 0,0 0 0,0 0 0,0 1 0,0-1 0,0 0 0,0 1 0,0-1 0,0 0 0,-1 0 0,1 1 0,0-1 0,-1 0 0,1 1 0,0-1 0,-1 1 0,1-1 0,-1 0 0,1 1 0,-1-1 0,1 1 0,-1-1 0,1 1 0,-1 0 0,0-1 0,1 1 0,-1-1 0,1 1 0,-2-1 0,-24 4 0,21 0 0,-1-1 0,1 1 0,0-1 0,0 2 0,0-1 0,-9 7 0,-192 237 0,-73 116 0,213-257 0,43-66 0,-3 0 0,-43 51 0,47-69-1365,1-6-5461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59.8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456 0 24575,'-5'0'0,"0"1"0,1 0 0,-1 0 0,0 0 0,1 0 0,-1 1 0,1 0 0,-1 0 0,1 0 0,0 0 0,-1 1 0,1-1 0,1 1 0,-1 0 0,0 0 0,1 1 0,-1-1 0,-3 7 0,-7 8 0,2 1 0,-20 37 0,8-12 0,-195 348 0,181-321 0,33-61 0,0 0 0,0 0 0,1 1 0,0-1 0,-4 21 0,8-29 0,-1 0 0,1 1 0,0-1 0,0 0 0,0 1 0,0-1 0,0 0 0,1 0 0,-1 1 0,1-1 0,-1 0 0,1 0 0,0 1 0,0-1 0,0 0 0,0 0 0,0 0 0,0 0 0,1 0 0,-1-1 0,1 1 0,-1 0 0,1-1 0,0 1 0,0-1 0,-1 1 0,1-1 0,0 0 0,0 0 0,0 1 0,1-2 0,-1 1 0,4 1 0,20 3 0,0-1 0,0-1 0,1-1 0,-1-2 0,0 0 0,49-9 0,-2-5-56,-52 9 108,1 1 0,27-2 0,-41 6-185,-1 0-1,0 0 1,1 1 0,-1 0 0,0 0 0,0 1 0,1 0-1,-1 0 1,0 1 0,11 5 0,3 5-6693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4:00.1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63 0 24575,'-3'41'0,"-1"0"0,-2 0 0,-13 47 0,11-59 0,1 1 0,1 0 0,2 1 0,1-1 0,1 1 0,2-1 0,5 45 0,15 27-56,-7-43-381,-2 2 1,3 79 0,-13-113-6390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6:07.92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95 24575,'-1'-4'0,"1"0"0,0 0 0,1 0 0,-1 0 0,1 0 0,-1 0 0,1 0 0,0 0 0,1 0 0,-1 1 0,1-1 0,-1 0 0,1 1 0,0-1 0,0 1 0,4-4 0,-3 4 0,1 1 0,0-1 0,0 1 0,0-1 0,0 1 0,0 0 0,0 1 0,1-1 0,-1 1 0,0 0 0,1 0 0,-1 0 0,10 0 0,-9 0 0,0 1 0,0-1 0,0 1 0,0 0 0,0 1 0,0-1 0,0 1 0,0 0 0,0 0 0,0 0 0,0 1 0,0 0 0,-1 0 0,1 0 0,-1 0 0,1 1 0,-1 0 0,5 4 0,-5-3 0,0 1 0,-1 0 0,0 0 0,0 0 0,0 0 0,0 0 0,-1 0 0,0 1 0,0-1 0,-1 1 0,1-1 0,-1 1 0,0 0 0,-1 0 0,0 10 0,0 8 0,-1 1 0,-1-1 0,-2 0 0,0 1 0,-11 31 0,-49 115 0,47-130 0,13-33 0,1 1 0,1-1 0,-1 1 0,1 0 0,1 0 0,-1 0 0,2 0 0,-1 0 0,1 1 0,1-1 0,-1 0 0,2 0 0,-1 0 0,4 11 0,-3-15 0,0 0 0,1 0 0,-1 0 0,1-1 0,0 1 0,0-1 0,0 0 0,1 1 0,-1-2 0,1 1 0,0 0 0,0-1 0,1 0 0,-1 1 0,1-2 0,-1 1 0,1-1 0,0 1 0,0-1 0,0-1 0,0 1 0,0-1 0,1 1 0,-1-2 0,7 2 0,24 0-22,38 8-1321,-53-5-5483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6:18.82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15 0 24575,'-6'0'0,"-1"5"0,6 2 0,8 0 0,8-1 0,6-3 0,6 0 0,2-2 0,-2 5 0,-2 1 0,0-1 0,2-1 0,-4-2-8191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6:21.480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112 6 24575,'0'0'0,"0"-1"0,0 1 0,0 0 0,0 0 0,0 0 0,0 0 0,0 0 0,0-1 0,0 1 0,0 0 0,0 0 0,0 0 0,0 0 0,0 0 0,0-1 0,0 1 0,0 0 0,0 0 0,0 0 0,0 0 0,0 0 0,0 0 0,0-1 0,0 1 0,0 0 0,0 0 0,-1 0 0,1 0 0,0 0 0,0 0 0,0 0 0,0 0 0,0-1 0,0 1 0,0 0 0,-1 0 0,1 0 0,0 0 0,0 0 0,0 0 0,0 0 0,0 0 0,-1 0 0,1 0 0,0 0 0,0 0 0,0 0 0,0 0 0,0 0 0,0 0 0,-1 0 0,1 0 0,0 0 0,0 0 0,0 0 0,0 0 0,0 0 0,-1 0 0,1 0 0,0 0 0,0 1 0,-11 9 0,-10 17 0,21-27 0,-6 9 0,-4 5 0,-1 1 0,2 0 0,0 1 0,1 0 0,-8 22 0,14-34 0,1 0 0,0 1 0,1-1 0,-1 0 0,1 0 0,0 1 0,0-1 0,0 0 0,0 0 0,1 1 0,-1-1 0,1 0 0,0 0 0,1 0 0,-1 0 0,1 0 0,0 0 0,0 0 0,0-1 0,0 1 0,0 0 0,1-1 0,0 0 0,0 0 0,0 0 0,0 0 0,6 4 0,4 2 0,1 0 0,0-1 0,1-1 0,0-1 0,0 0 0,0-1 0,1 0 0,0-1 0,0-1 0,0-1 0,0 0 0,0-1 0,0-1 0,26-2 0,-33-1 0,0 1 0,0-1 0,0-1 0,0 0 0,-1 0 0,1 0 0,-1-1 0,0-1 0,-1 1 0,1-1 0,-1-1 0,0 1 0,9-13 0,-9 11 0,0-1 0,-1 0 0,0 0 0,-1-1 0,1 0 0,-2 0 0,0 0 0,0 0 0,-1-1 0,0 0 0,2-14 0,-3-18 0,-3 32 0,0 31 0,3-7 0,0 0 0,1-1 0,1 1 0,0-1 0,0 0 0,1 0 0,1 0 0,12 19 0,-7-10 0,4 4 0,30 38 0,-31-46 0,-2 0 0,1 1 0,-2 0 0,-1 0 0,14 34 0,-22-47 0,-1 1 0,1-1 0,-1 1 0,-1 0 0,1 0 0,-1-1 0,0 1 0,0 0 0,-1-1 0,0 1 0,0 0 0,0-1 0,0 1 0,-1-1 0,0 1 0,0-1 0,-1 0 0,1 0 0,-1 0 0,0 0 0,-1 0 0,1-1 0,-1 0 0,0 1 0,-8 6 0,1-2-1,0 0 0,0 0 0,-1-2 0,0 1 0,-1-1 0,1-1 0,-20 7 0,-9 0 37,-47 8 0,-36 12-1465,105-26-5397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58.3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55 15 24575,'-47'-10'0,"40"5"0,31 10 0,30 8 0,1-2 0,0-2 0,78 1 0,551-11-1365,-658 1-5461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08.4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24575,'23'61'0,"-18"-35"0,29 215 0,-24-132 0,10 189 0,-2-51 0,-6-88 0,-12-190 0,2-1 0,1 1 0,10-48 0,-9 55 0,-4 20 0,0-1 0,0 1 0,1-1 0,0 0 0,0 1 0,0 0 0,1-1 0,-1 1 0,1 0 0,0-1 0,0 1 0,1 0 0,3-5 0,-5 9 0,-1-1 0,1 1 0,0 0 0,0-1 0,-1 1 0,1 0 0,0 0 0,0 0 0,-1 0 0,1-1 0,0 1 0,0 0 0,0 0 0,-1 0 0,1 1 0,0-1 0,0 0 0,0 0 0,-1 0 0,1 1 0,0-1 0,0 0 0,-1 1 0,1-1 0,0 0 0,-1 1 0,1-1 0,0 1 0,-1-1 0,1 1 0,-1 0 0,1-1 0,-1 1 0,1-1 0,-1 1 0,1 0 0,-1-1 0,1 1 0,-1 0 0,0 0 0,0-1 0,1 1 0,-1 0 0,0 0 0,0 1 0,13 39 0,-9-17 0,0 47 0,-5-56 0,1-1 0,1 1 0,0 0 0,1-1 0,1 1 0,0-1 0,1 0 0,0 0 0,8 16 0,3-12-1365,1-5-5461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58.8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33 24575,'0'-2'0,"1"1"0,-1 0 0,1 0 0,-1-1 0,1 1 0,0 0 0,0 0 0,0 0 0,0 0 0,-1 0 0,1 0 0,1 0 0,-1 0 0,0 0 0,0 1 0,0-1 0,0 0 0,0 1 0,1-1 0,-1 1 0,0-1 0,1 1 0,-1 0 0,0-1 0,1 1 0,2 0 0,44-6 0,-41 6 0,31-3 0,0 1 0,0 3 0,67 8 0,-86-5 0,1 0 0,0 1 0,-1 1 0,0 1 0,0 1 0,-1 0 0,0 2 0,31 21 0,-35-21 0,0 1 0,-1 0 0,0 1 0,-1 0 0,-1 1 0,1 1 0,14 24 0,-23-33 0,-1-1 0,0 1 0,0 0 0,0-1 0,-1 1 0,1 0 0,-1 0 0,0 0 0,-1 0 0,1 0 0,-1 0 0,0 0 0,-1 0 0,1 0 0,-1 0 0,0 0 0,0 0 0,0 0 0,-1 0 0,1 0 0,-1-1 0,-1 1 0,1 0 0,-1-1 0,1 0 0,-1 0 0,0 0 0,-1 0 0,1 0 0,-8 6 0,-4 3 10,0-1 0,-2 0 0,1-1 0,-1-1 0,-1-1 0,0 0 0,0-1 0,0-1 0,-1-1 0,-1 0 0,-26 4 0,-11-3-505,0-1 0,-95-4 0,126-3-6331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07.7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0 249 24575,'1'3'0,"-1"-1"0,1 1 0,-1-1 0,1 0 0,0 1 0,0-1 0,0 0 0,0 0 0,1 0 0,-1 1 0,1-1 0,-1-1 0,1 1 0,0 0 0,-1 0 0,1-1 0,0 1 0,0-1 0,0 1 0,1-1 0,-1 0 0,0 0 0,0 0 0,1 0 0,-1 0 0,5 1 0,5 1 0,1 0 0,-1 0 0,23 1 0,-26-4 0,1-1 0,-1-1 0,0 1 0,0-1 0,0-1 0,0 0 0,-1 0 0,1-1 0,-1 0 0,0 0 0,0-1 0,0 0 0,-1 0 0,1-1 0,7-8 0,5-5 0,0 0 0,-1-2 0,29-42 0,14-53 0,-62 116 0,0-1 0,0 1 0,0-1 0,0 1 0,0-1 0,0 1 0,1-1 0,-1 1 0,0 0 0,0-1 0,0 1 0,1-1 0,-1 1 0,0 0 0,1-1 0,-1 1 0,0 0 0,1-1 0,-1 1 0,1 0 0,-1-1 0,0 1 0,1 0 0,-1 0 0,1 0 0,-1-1 0,1 1 0,-1 0 0,0 0 0,1 0 0,-1 0 0,1 0 0,-1 0 0,1 0 0,-1 0 0,1 0 0,-1 0 0,1 0 0,-1 0 0,1 0 0,-1 0 0,1 1 0,8 23 0,-4 35 0,-7-5 0,-2 0 0,-21 100 0,13-95 0,2 1 0,0 63 0,8-85-99,1-16-154,1-1-1,0 1 1,2 0 0,5 30 0,0-32-6573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08.1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1 235 24575,'5'-1'0,"0"0"0,0 0 0,0 0 0,1-1 0,-1 0 0,-1 0 0,1 0 0,0-1 0,0 1 0,-1-1 0,0 0 0,1 0 0,-1-1 0,6-6 0,50-59 0,-60 69 0,30-48 0,-23 36 0,0 1 0,0 0 0,1 0 0,17-17 0,-25 27 0,0 1 0,0 0 0,1 0 0,-1-1 0,0 1 0,0 0 0,1-1 0,-1 1 0,0 0 0,1 0 0,-1-1 0,0 1 0,1 0 0,-1 0 0,0 0 0,1 0 0,-1-1 0,1 1 0,-1 0 0,0 0 0,1 0 0,-1 0 0,1 0 0,-1 0 0,0 0 0,1 0 0,-1 0 0,1 0 0,-1 0 0,0 0 0,1 1 0,-1-1 0,0 0 0,1 0 0,-1 0 0,1 0 0,-1 1 0,0-1 0,1 0 0,-1 1 0,4 18 0,-7 25 0,-10 61 0,4 0 0,8 141 0,2-138 0,-1-93-170,1-1-1,1 1 0,0-1 1,1 0-1,0 0 0,1 0 1,10 21-1,-4-13-6655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08.6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24575,'0'8'0,"1"-1"0,0 0 0,1 0 0,0 0 0,0-1 0,0 1 0,1 0 0,0-1 0,0 1 0,1-1 0,0 0 0,4 6 0,12 13 0,33 32 0,-17-19 0,19 22 0,-29-33 0,0 2 0,-2 0 0,29 48 0,87 184 0,-130-238-1365,-2-3-5461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09.8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 0 24575,'-3'63'0,"-3"-2"0,-16 74 0,10-76 0,3 2 0,-1 83 0,10-138-87,-1 11-339,2 0 0,5 33 0,1-23-6400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10.2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91 0 24575,'2'0'0,"-1"1"0,0-1 0,0 1 0,0-1 0,0 1 0,0-1 0,0 1 0,0 0 0,0-1 0,0 1 0,0 0 0,0 0 0,-1-1 0,1 1 0,0 0 0,0 0 0,-1 0 0,1 0 0,-1 0 0,1 0 0,-1 0 0,1 0 0,-1 1 0,0-1 0,1 0 0,-1 0 0,0 2 0,6 39 0,-5-36 0,-1 10 0,1 0 0,-2-1 0,0 1 0,-1 0 0,-1-1 0,-5 21 0,-37 87 0,34-99 0,1 1 0,1 0 0,2 0 0,0 0 0,1 1 0,-3 50 0,8-72 3,1-1-1,0 1 0,1 0 1,-1 0-1,1-1 1,0 1-1,0 0 0,0-1 1,0 1-1,0-1 0,1 1 1,-1-1-1,1 0 1,0 1-1,0-1 0,1 0 1,-1 0-1,1-1 1,-1 1-1,1 0 0,0-1 1,0 0-1,0 0 0,0 1 1,0-2-1,0 1 1,1 0-1,-1-1 0,1 1 1,-1-1-1,7 1 0,9 1-96,0 0 0,0-2 0,0 0-1,0-2 1,21-2 0,-2 1-782,-11 1-5950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10.6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 1 24575,'0'5'0,"0"12"0,0 9 0,-6 4 0,-1 3 0,1 1 0,0 0 0,2 0 0,2-2 0,1 0 0,0-1 0,1-1 0,0 1 0,1 0 0,4-1 0,3-5-8191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11.2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24575,'1'1'0,"1"-1"0,-1 1 0,0-1 0,1 1 0,-1 0 0,0 0 0,0 0 0,0-1 0,1 1 0,-1 0 0,0 1 0,0-1 0,0 0 0,-1 0 0,1 0 0,0 0 0,0 1 0,-1-1 0,2 2 0,15 35 0,-11-24 0,75 141 0,31 66 0,-68-129-22,-27-59-314,-1 0 0,-1 1 1,18 68-1,-29-80-6490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14.0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 1 24575,'0'42'0,"1"22"0,-3 0 0,-16 105 0,9-111 0,3 0 0,3 1 0,2-1 0,8 77 0,12-44-1365,-14-65-5461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14.7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94 0 24575,'271'0'0,"-305"3"0,1 1 0,-1 1 0,1 2 0,1 1 0,-63 25 0,87-29 0,0 0 0,1 0 0,-1 1 0,1 0 0,0 0 0,0 0 0,0 1 0,1 1 0,0-1 0,0 1 0,-8 12 0,12-17 0,1 0 0,-1 1 0,1-1 0,0 0 0,0 1 0,0-1 0,0 1 0,0 0 0,1-1 0,-1 1 0,1 0 0,-1-1 0,1 1 0,0 0 0,0-1 0,1 1 0,-1 0 0,0-1 0,1 1 0,-1 0 0,1-1 0,0 1 0,0-1 0,0 1 0,0-1 0,1 1 0,-1-1 0,1 0 0,-1 0 0,1 0 0,0 1 0,0-2 0,0 1 0,0 0 0,0 0 0,0-1 0,0 1 0,1-1 0,-1 1 0,0-1 0,5 1 0,24 11 0,0-1 0,1-2 0,62 12 0,16 5 0,-92-22 0,1 1 0,-1 1 0,0 0 0,-1 2 0,0 0 0,18 13 0,-29-18 0,-1 0 0,0 1 0,0 0 0,0 0 0,-1 0 0,0 0 0,0 1 0,0 0 0,-1 0 0,1 0 0,-1 0 0,-1 0 0,1 1 0,-1-1 0,0 1 0,-1-1 0,0 1 0,0 0 0,0 0 0,-1-1 0,0 8 0,-1-8 0,0-1 0,0 1 0,-1-1 0,0 1 0,0-1 0,0 0 0,-1 0 0,1 0 0,-1 0 0,0 0 0,-1-1 0,1 1 0,-1-1 0,0 0 0,0 0 0,0-1 0,-1 1 0,1-1 0,-1 0 0,-6 4 0,-13 6 0,-1 0 0,-44 16 0,63-27 0,-42 13 0,-1-2 0,0-2 0,-69 6 0,88-14-1365,3-1-5461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08.7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24575,'1'33'0,"3"0"0,6 33 0,5 49 0,-13-24 0,-3-59 0,1 1 0,2-1 0,1 0 0,2 1 0,14 51 0,0-25 0,19 103 0,-34-136-1365,-2-3-5461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18.3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564 0 24575,'-1'9'0,"0"0"0,-1 0 0,0 0 0,0 0 0,-1 0 0,0 0 0,0-1 0,-5 9 0,-43 70 0,28-48 0,-103 197 0,25-45 0,-22 55 0,80-157 0,31-65-455,-2 1 0,-20 24 0,23-34-6371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22.3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52 123 24575,'-30'-4'0,"29"4"0,0 0 0,0 0 0,0-1 0,0 1 0,0 0 0,0 0 0,0-1 0,0 1 0,0-1 0,0 1 0,0 0 0,1-1 0,-1 0 0,0 1 0,0-1 0,0 0 0,1 1 0,-1-1 0,0 0 0,1 0 0,-1 1 0,0-1 0,1 0 0,-1-2 0,4 1 0,1 0 0,0 0 0,0 0 0,0 1 0,0 0 0,0-1 0,0 1 0,0 0 0,0 1 0,5-1 0,0-1 0,318-73 0,-311 71 0,0 1 0,-1 1 0,1 0 0,0 1 0,32 2 0,-45 0 0,0-1 0,1 1 0,-1-1 0,0 1 0,0 0 0,0 1 0,0-1 0,-1 0 0,1 1 0,0-1 0,0 1 0,-1 0 0,1 0 0,-1 0 0,0 0 0,1 1 0,-1-1 0,0 1 0,0-1 0,-1 1 0,1 0 0,-1-1 0,1 1 0,-1 0 0,0 0 0,0 0 0,0 0 0,0 0 0,0 1 0,-1-1 0,0 0 0,1 0 0,-1 0 0,0 0 0,-1 1 0,0 2 0,-2 20 0,-2 0 0,-1-1 0,-1 0 0,-1 0 0,-12 24 0,4-5 0,3-1 0,2 0 0,-8 60 0,10-49 0,2 5-50,3 1 0,4 84 0,1-68-1165,-1-50-5611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22.6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35 24575,'4'-4'0,"0"1"0,1 0 0,-1 0 0,1 1 0,0-1 0,0 1 0,0 0 0,0 0 0,0 1 0,0-1 0,0 1 0,10-1 0,71-1 0,-62 3 0,64-1 0,163 4 0,-226 2-1365,-5 2-5461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27.4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848 0 24575,'-1'3'0,"1"0"0,-1 0 0,1-1 0,-1 1 0,0 0 0,0 0 0,0-1 0,0 1 0,-1-1 0,1 1 0,-1-1 0,0 0 0,1 1 0,-1-1 0,0 0 0,0 0 0,-1 0 0,-1 1 0,-53 34 0,26-18 0,-3 5 0,4-5 0,1 2 0,1 1 0,0 2 0,-34 39 0,-59 62 0,4-5 0,72-70 0,-60 50 0,-2 1 0,93-85-1365,2 0-5461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27.98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24575,'3'0'0,"-1"1"0,0 0 0,1 0 0,-1-1 0,1 2 0,-1-1 0,0 0 0,0 0 0,0 1 0,0-1 0,0 1 0,0-1 0,0 1 0,2 3 0,26 31 0,-24-28 0,20 27 0,-2 2 0,-1 1 0,26 59 0,40 130 0,-57-141 0,-14-39-195,-2 0 0,-2 1 0,-3 0 0,-1 1 0,-3 0 0,3 89 0,-11-112-6631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31.3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85 98 24575,'0'1'0,"0"1"0,-1-1 0,1 0 0,0 0 0,-1 0 0,1 0 0,-1 0 0,1 0 0,-1 0 0,0 0 0,1 0 0,-1 0 0,0 0 0,0-1 0,1 1 0,-1 0 0,0 0 0,0-1 0,0 1 0,0 0 0,0-1 0,0 1 0,0-1 0,0 1 0,0-1 0,0 0 0,-1 1 0,1-1 0,0 0 0,0 0 0,0 0 0,0 0 0,-3 0 0,2 0 0,-1 0 0,1 0 0,-1 0 0,1 0 0,-1 0 0,1-1 0,-1 1 0,1-1 0,-1 0 0,1 0 0,-1 0 0,1 0 0,0 0 0,-4-3 0,5 4 0,0-1 0,0 0 0,0 0 0,0 0 0,1 0 0,-1 0 0,0 0 0,1 0 0,-1 0 0,0 0 0,1 0 0,0-1 0,-1 1 0,1 0 0,0 0 0,-1 0 0,1-1 0,0 1 0,0 0 0,0 0 0,0-1 0,0 1 0,0 0 0,1 0 0,-1-3 0,2 2 0,-1-1 0,0 1 0,1 0 0,0-1 0,-1 1 0,1 0 0,0 0 0,0 0 0,0 0 0,0 0 0,3-1 0,4-3 0,0 0 0,1 1 0,-1 1 0,1-1 0,13-3 0,-2 3 0,-1 1 0,1 0 0,0 2 0,-1 0 0,1 1 0,0 2 0,0 0 0,0 1 0,0 1 0,34 9 0,-50-10 0,0 0 0,0 0 0,-1 0 0,1 1 0,0 0 0,-1-1 0,0 2 0,1-1 0,-1 0 0,-1 1 0,1 0 0,0 0 0,-1 0 0,0 0 0,0 1 0,0-1 0,-1 1 0,1 0 0,-1 0 0,0 0 0,0 0 0,-1 0 0,2 9 0,-2-6 0,-1 0 0,0-1 0,0 1 0,0-1 0,-1 1 0,0-1 0,-1 1 0,0-1 0,0 1 0,0-1 0,-1 0 0,0 0 0,-1 0 0,1-1 0,-9 12 0,-16 14 0,0-1 0,-3-1 0,-60 46 0,-33 33 0,109-94 0,1 0 0,1 1 0,0 1 0,1 0 0,-17 36 0,26-49 0,1 1 0,0-1 0,1 1 0,-1 0 0,1 0 0,0-1 0,0 1 0,1 0 0,-1 0 0,1 0 0,0 0 0,1 0 0,-1 0 0,1 0 0,0 0 0,0 0 0,0-1 0,1 1 0,-1 0 0,1-1 0,4 7 0,-2-5 0,0-1 0,0 0 0,1-1 0,-1 1 0,1-1 0,0 0 0,0 0 0,0 0 0,1-1 0,0 0 0,-1 0 0,1 0 0,0-1 0,0 1 0,0-2 0,10 3 0,19 1 0,1-2 0,-1-1 0,72-6 0,-11 0 0,26 4-1365,-96 0-5461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36.3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212 377 24575,'9'2'0,"-1"0"0,1 1 0,-1 0 0,0 0 0,0 1 0,0 0 0,0 0 0,0 1 0,-1 0 0,13 11 0,-3-3 0,4 2 0,0 1 0,-2 1 0,0 1 0,-1 1 0,20 25 0,-31-35 0,-1-1 0,-1 1 0,1 0 0,-1 1 0,-1-1 0,0 1 0,0 0 0,-1 0 0,0 0 0,-1 1 0,0-1 0,0 1 0,-1-1 0,-1 1 0,-1 18 0,-1-22 0,0 0 0,0 0 0,-1 1 0,0-1 0,-1-1 0,1 1 0,-1 0 0,-1-1 0,1 0 0,-1 0 0,0 0 0,-1-1 0,1 0 0,-1 0 0,0 0 0,-10 6 0,-1 0 0,0-1 0,-1 0 0,0-1 0,-1-1 0,-21 6 0,27-10 0,0-1 0,0 0 0,0-1 0,-1 0 0,1-1 0,-25-2 0,32 1 0,0-1 0,0 0 0,1 0 0,-1-1 0,0 0 0,1 0 0,-1 0 0,1-1 0,-1 1 0,1-1 0,0-1 0,0 1 0,1-1 0,-1 1 0,1-2 0,0 1 0,-6-7 0,-3-6 0,0-1 0,1-1 0,1 0 0,1-1 0,-13-32 0,21 46 0,0 0 0,0 0 0,1 0 0,-1 0 0,2 0 0,-1 0 0,0-1 0,1 1 0,1 0 0,-1 0 0,1 0 0,0-1 0,0 1 0,0 0 0,1 0 0,0 0 0,0 1 0,1-1 0,0 0 0,0 1 0,0-1 0,0 1 0,1 0 0,4-4 0,25-21 0,2 3 0,0 1 0,2 1 0,1 2 0,50-22 0,-28 14 0,-14 7 0,-22 13 0,0-1 0,-1-2 0,-1 0 0,33-27 0,-50 37 0,0-1 0,0 0 0,-1 0 0,0 0 0,0 0 0,0-1 0,-1 1 0,0-1 0,0 0 0,0 0 0,-1-1 0,0 1 0,0 0 0,0-1 0,-1 1 0,0-1 0,0 1 0,-1-1 0,0 0 0,0 1 0,0-1 0,-1 0 0,-2-9 0,2 11 0,-1 0 0,1 0 0,-1 1 0,0-1 0,-1 1 0,1-1 0,-1 1 0,0 0 0,0 0 0,0 0 0,0 0 0,-1 0 0,1 1 0,-1-1 0,-6-3 0,2 2 0,0 1 0,0 0 0,0 0 0,0 1 0,-1 0 0,0 0 0,1 1 0,-13-2 0,8 2 0,0 1 0,1 0 0,-1 1 0,0 0 0,1 1 0,-1 1 0,0 0 0,1 0 0,0 2 0,0-1 0,0 2 0,-21 9 0,26-10-72,0 0 1,0 0-1,1 1 0,-1 0 0,1 0 0,0 1 0,1 0 0,-1 0 1,1 0-1,0 0 0,1 1 0,0 0 0,0 0 0,0 0 0,1 0 1,0 1-1,0 0 0,-2 10 0,4 8-6754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40.2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24575,'3'2'0,"-1"0"0,1 0 0,-1 0 0,1 1 0,-1-1 0,0 1 0,0-1 0,0 1 0,0 0 0,-1 0 0,1 0 0,-1 0 0,0 0 0,2 6 0,2 1 0,18 32 0,2 0 0,2-2 0,1-1 0,2-2 0,2-1 0,1-1 0,2-1 0,1-2 0,57 37 0,-56-39 6,-25-20-348,0-1-1,1 1 0,20 10 0,-15-12-6483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41.0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 58 24575,'70'1'0,"-43"2"0,0-3 0,0 0 0,1-1 0,-1-2 0,44-10 0,-69 13 0,0-1 0,0 1 0,-1-1 0,1 0 0,0 1 0,0-1 0,-1 0 0,1 0 0,-1 0 0,1 0 0,-1 0 0,1-1 0,-1 1 0,3-3 0,-4 4 0,0-1 0,0 1 0,0-1 0,0 1 0,0-1 0,0 1 0,0-1 0,0 1 0,0-1 0,0 1 0,0-1 0,0 1 0,0-1 0,-1 1 0,1-1 0,0 1 0,0-1 0,-1 1 0,1-1 0,0 1 0,0-1 0,-1 1 0,1 0 0,0-1 0,-1 1 0,1-1 0,-1 1 0,1 0 0,0 0 0,-1-1 0,0 1 0,-3-3 0,0 1 0,-1 1 0,1-1 0,0 0 0,-1 1 0,1 0 0,-1 0 0,1 0 0,-1 1 0,-6 0 0,-1 1 0,0 1 0,1 1 0,0 0 0,-1 0 0,1 1 0,1 1 0,-1 0 0,-10 6 0,-8 7 0,-41 31 0,64-45 0,1 1 0,-1 0 0,1 0 0,0 0 0,1 0 0,-1 1 0,1 0 0,0 0 0,-5 12 0,8-15 0,0 0 0,0 0 0,0-1 0,0 1 0,1 0 0,0 0 0,-1 0 0,1 0 0,0 0 0,0 0 0,1 0 0,-1 0 0,1 0 0,-1 0 0,1-1 0,0 1 0,0 0 0,0 0 0,1-1 0,-1 1 0,0 0 0,1-1 0,0 0 0,0 1 0,0-1 0,2 3 0,11 9 0,1-2 0,0 1 0,1-2 0,0 0 0,1-1 0,0-1 0,1-1 0,24 9 0,165 37 0,-165-44 0,-10-3 0,-1 1 0,0 2 0,46 20 0,-69-25 0,-1-1 0,1 1 0,-1 1 0,0 0 0,-1 0 0,1 0 0,8 11 0,-13-13 0,0 0 0,0 1 0,0-1 0,-1 1 0,1 0 0,-1-1 0,0 1 0,0 0 0,-1 0 0,1 1 0,-1-1 0,-1 0 0,1 0 0,0 9 0,-2-10 0,0 1 0,0-1 0,-1 0 0,1 0 0,-1 0 0,0 0 0,0 0 0,0 0 0,0-1 0,-1 1 0,1-1 0,-1 1 0,0-1 0,0 0 0,-1 0 0,1 0 0,0-1 0,-1 1 0,0-1 0,0 1 0,1-1 0,-9 2 0,-6 4 0,-1 0 0,1-2 0,-33 7 0,-96 6 0,40-7 0,26-5 45,60-7-398,-1 2 1,1 0-1,-37 10 1,39-6-6474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42.4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621 0 24575,'-1'4'0,"-1"0"0,0 0 0,0 0 0,0-1 0,0 1 0,-1-1 0,1 1 0,-1-1 0,0 0 0,0 0 0,0 0 0,0 0 0,-1-1 0,1 1 0,-6 2 0,-14 13 0,-83 91 0,-204 161 0,297-259 22,0 0 1,1 2-1,0 0 0,-16 22 0,-15 17-1498,29-38-5350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09.15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52 24575,'6'-5'0,"6"-7"0,6-2 0,6 2 0,4 3 0,2 14 0,-4 10 0,-6 4-8191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42.9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1 240 24575,'0'2'0,"1"-1"0,-1 0 0,1 0 0,-1 0 0,1 0 0,0 0 0,0 0 0,-1 0 0,1 0 0,0 0 0,0 0 0,0-1 0,0 1 0,0 0 0,0-1 0,0 1 0,0 0 0,1-1 0,-1 0 0,0 1 0,0-1 0,0 1 0,1-1 0,-1 0 0,0 0 0,0 0 0,0 0 0,1 0 0,-1 0 0,0 0 0,2-1 0,41-2 0,-26-2 0,-1 0 0,-1-2 0,1 0 0,-1 0 0,0-2 0,0 0 0,14-11 0,95-85 0,-36 27 0,-89 77 0,0 1 0,0 0 0,0 0 0,0 0 0,0 0 0,0 0 0,1-1 0,-1 1 0,0 0 0,0 0 0,0 0 0,0 0 0,1 0 0,-1 0 0,0 0 0,0 0 0,0 0 0,0 0 0,1 0 0,-1 0 0,0 0 0,0 0 0,0 0 0,1 0 0,-1 0 0,0 0 0,0 0 0,0 0 0,1 0 0,-1 0 0,0 0 0,0 0 0,0 0 0,0 0 0,1 0 0,-1 0 0,0 0 0,0 0 0,0 1 0,0-1 0,0 0 0,1 0 0,-1 0 0,0 0 0,0 0 0,0 1 0,0-1 0,0 0 0,0 0 0,0 0 0,0 0 0,0 1 0,1-1 0,-1 0 0,0 0 0,0 1 0,0 18 0,-9 34 0,7-43 0,-18 99 0,3-31 0,4 1 0,-5 147 0,18-200-104,0-7-317,1 1 1,5 36 0,0-30-6406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47.8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409 0 24575,'-2'23'0,"0"0"0,-1-1 0,-2 1 0,0-1 0,-2 0 0,0-1 0,-1 1 0,-1-1 0,-1-1 0,-19 28 0,-16 20 0,-82 94 0,102-135-455,-1 0 0,-56 43 0,66-58-6371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00.3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116 8 24575,'30'-3'0,"-28"2"0,-1 0 0,1 1 0,-1-1 0,1 1 0,0-1 0,-1 1 0,1 0 0,-1 0 0,1 0 0,0 0 0,-1 0 0,1 0 0,0 0 0,-1 0 0,1 1 0,0-1 0,-1 1 0,1-1 0,-1 1 0,1 0 0,-1-1 0,1 1 0,-1 0 0,1 0 0,-1 0 0,0 0 0,0 0 0,1 0 0,-1 0 0,0 1 0,0-1 0,0 0 0,0 1 0,-1-1 0,1 1 0,0-1 0,0 1 0,-1-1 0,1 1 0,-1-1 0,1 1 0,-1 0 0,0 2 0,1 0 0,0 1 0,-1-1 0,1 1 0,-1-1 0,0 1 0,-1-1 0,1 1 0,-1-1 0,0 1 0,0-1 0,0 0 0,0 1 0,-3 4 0,-32 60 0,8-18 0,-20 49 0,29-63 0,1 0 0,-24 77 0,41-112 0,1 0 0,-1 0 0,1 1 0,-1-1 0,1 0 0,0 0 0,0 1 0,0-1 0,0 0 0,1 1 0,-1-1 0,0 0 0,1 0 0,0 1 0,0-1 0,-1 0 0,1 0 0,0 0 0,1 0 0,-1 0 0,0 0 0,0 0 0,3 2 0,0-1 0,0 0 0,0 0 0,0-1 0,0 1 0,0-1 0,1 0 0,-1-1 0,1 1 0,-1-1 0,10 2 0,0 0 0,1-2 0,-1 0 0,0-1 0,1 0 0,-1-1 0,0-1 0,16-3 0,37-17 0,-51 15 0,1 1 0,-1 1 0,1 1 0,0 0 0,0 1 0,1 0 0,18 1 0,-11 9-1365,-5 5-5461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00.6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 0 24575,'-1'1'0,"0"-1"0,-1 1 0,1-1 0,0 1 0,-1 0 0,1 0 0,0-1 0,0 1 0,0 0 0,0 0 0,-1 0 0,1 0 0,1 0 0,-1 1 0,0-1 0,0 0 0,0 0 0,1 0 0,-1 1 0,0-1 0,1 0 0,-1 1 0,1-1 0,0 1 0,-1-1 0,1 1 0,0 2 0,-6 46 0,6-44 0,-2 246 0,3-132 0,0-98-170,2 0 0,0 0 0,6 23-1,-6-33-513,3 13-6142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05.06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2 155 24575,'0'-16'0,"-1"4"0,1 0 0,0 1 0,1-1 0,1 0 0,0 1 0,4-16 0,-5 24 0,0 1 0,1-1 0,-1 1 0,0 0 0,1-1 0,0 1 0,0 0 0,0 0 0,0 0 0,0 0 0,0 0 0,0 0 0,0 1 0,1-1 0,-1 1 0,1-1 0,-1 1 0,1 0 0,-1 0 0,1 0 0,0 1 0,0-1 0,-1 0 0,1 1 0,0 0 0,0 0 0,0 0 0,-1 0 0,1 0 0,0 0 0,5 2 0,-2-1 0,0 0 0,-1 0 0,1 0 0,0 1 0,-1 0 0,1 0 0,-1 0 0,1 1 0,-1 0 0,0 0 0,0 0 0,-1 1 0,1-1 0,-1 1 0,1 0 0,5 8 0,-5-5 0,0 0 0,-1 1 0,0-1 0,-1 1 0,0 0 0,0 0 0,0 0 0,-1 0 0,-1 1 0,2 13 0,-2-5 0,0 0 0,-2 0 0,0 0 0,-1-1 0,0 1 0,-2 0 0,0-1 0,0 0 0,-2 0 0,0 0 0,-11 19 0,-38 37 0,0-2 0,51-63 0,0-1 0,1 0 0,0 1 0,0 0 0,0 0 0,1 0 0,0 0 0,0 0 0,-1 8 0,3-12 4,0 1 0,0-1-1,1 0 1,-1 0-1,1 1 1,0-1 0,-1 0-1,1 0 1,1 0 0,-1 0-1,0 0 1,1 0-1,-1 0 1,1-1 0,0 1-1,0 0 1,0-1 0,1 0-1,-1 1 1,0-1-1,1 0 1,-1 0 0,1 0-1,0-1 1,0 1 0,0-1-1,0 1 1,0-1-1,0 0 1,0 0 0,0 0-1,4 0 1,9 3-301,1-1 0,1 0 0,-1-1 0,27-1 0,-16-2-6529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05.39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63 24575,'0'-5'0,"5"-1"0,7-1 0,6 2 0,6 1 0,4 2 0,2-5 0,2 0 0,0 0 0,0 2 0,-1 1 0,1 2 0,-6 1-8191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3.6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403 66 24575,'1'0'0,"0"0"0,-1 0 0,1 0 0,0 0 0,-1 0 0,1-1 0,0 1 0,-1 0 0,1 0 0,0 0 0,-1-1 0,1 1 0,0 0 0,-1-1 0,1 1 0,-1 0 0,1-1 0,-1 1 0,1-1 0,-1 1 0,1-1 0,-1 1 0,1-1 0,-1 1 0,0-1 0,1 0 0,-1 1 0,0-1 0,1 1 0,-1-1 0,0 0 0,0 1 0,0-1 0,0 0 0,1 1 0,-1-1 0,0 0 0,0 1 0,-1-2 0,1 1 0,0-1 0,0 1 0,0 0 0,0-1 0,-1 1 0,1 0 0,-1-1 0,1 1 0,-1 0 0,0 0 0,1 0 0,-1 0 0,0-1 0,0 1 0,1 0 0,-1 0 0,0 0 0,0 1 0,-2-3 0,-6-1 0,0 0 0,-1 1 0,1 0 0,0 0 0,-1 1 0,0 1 0,0-1 0,1 1 0,-13 1 0,5 0 0,0 1 0,1 1 0,-1 0 0,-27 8 0,34-6 0,0 0 0,1 0 0,-1 1 0,1 1 0,0-1 0,0 1 0,1 1 0,0 0 0,0 0 0,1 0 0,-1 1 0,2 0 0,-1 1 0,1-1 0,0 1 0,1 1 0,0-1 0,-4 13 0,1-1 0,0 1 0,2 0 0,1 0 0,0 1 0,2-1 0,0 1 0,2 33 0,1-36 0,1 0 0,0 0 0,2 0 0,0 0 0,1 0 0,8 21 0,-7-31 0,-1 0 0,2 0 0,-1-1 0,1 1 0,0-1 0,1-1 0,0 1 0,1-1 0,0 0 0,0-1 0,0 0 0,18 11 0,-1-5 0,0 0 0,1-2 0,0-1 0,1-2 0,0 0 0,0-2 0,1 0 0,40 1 0,80-4-1365,-121-3-5461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4.0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43 356 24575,'5'0'0,"2"5"0,0 7 0,4 2 0,-1 3 0,4-1 0,0-4-8191</inkml:trace>
  <inkml:trace contextRef="#ctx0" brushRef="#br0" timeOffset="1">13 19 24575,'-5'0'0,"-2"-5"0,10-2 0,6 0-8191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4.6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102 618 24575,'34'0'0,"1"-2"0,-1 0 0,42-10 0,-61 8 0,-1 0 0,1-1 0,-1 0 0,0-1 0,0-1 0,-1 0 0,0-1 0,0 0 0,20-19 0,-30 26 0,-1-1 0,0 0 0,1 0 0,-1 0 0,0-1 0,0 1 0,0 0 0,-1-1 0,1 1 0,0-1 0,-1 0 0,0 1 0,1-1 0,-1 0 0,0 0 0,-1 0 0,1 0 0,0 0 0,-1 0 0,0 0 0,1 0 0,-1 0 0,-1 0 0,1 0 0,0 0 0,-1 0 0,1 0 0,-1 0 0,0 1 0,0-1 0,0 0 0,0 0 0,-1 0 0,1 1 0,-1-1 0,1 1 0,-1-1 0,0 1 0,0 0 0,0 0 0,-1 0 0,1 0 0,-4-3 0,-9-7 0,0 1 0,-1 1 0,-1 0 0,1 1 0,-30-11 0,19 9 0,-23-9 0,-48-27 0,84 39 0,0 0 0,1-1 0,0-1 0,0 0 0,1-1 0,1 0 0,0 0 0,-10-15 0,19 24 0,0 0 0,0-1 0,1 1 0,-1-1 0,1 1 0,0-1 0,0 0 0,0 1 0,0-1 0,0 0 0,0 0 0,1 1 0,-1-1 0,1 0 0,0 0 0,0 0 0,0 0 0,0 0 0,1 0 0,-1 0 0,2-5 0,0 4 0,0 1 0,1-1 0,-1 1 0,1-1 0,-1 1 0,1 0 0,0 0 0,0 0 0,1 0 0,-1 1 0,0-1 0,1 1 0,5-3 0,7-2 0,-1 1 0,1 0 0,0 1 0,0 1 0,1 0 0,25-2 0,25 4-1365,-39 2-5461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5.05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93 126 24575,'-1'0'0,"1"-1"0,-1 1 0,0 0 0,0-1 0,0 1 0,0-1 0,1 1 0,-1-1 0,0 0 0,0 1 0,1-1 0,-1 0 0,0 1 0,1-1 0,-1 0 0,1 0 0,-1 1 0,1-1 0,0 0 0,-1 0 0,1 0 0,0 0 0,-1 0 0,1 0 0,0 1 0,0-1 0,0-2 0,-1-25 0,3 23 0,1 1 0,0 0 0,-1 0 0,1 0 0,1 0 0,-1 0 0,0 1 0,1-1 0,0 1 0,0 0 0,0 0 0,0 1 0,0-1 0,1 1 0,-1 0 0,1 0 0,-1 0 0,1 0 0,0 1 0,5-1 0,11-2 0,1 0 0,0 1 0,23 0 0,-35 3 0,-1 0 0,1 1 0,0 0 0,-1 0 0,0 1 0,1 0 0,-1 1 0,0 0 0,0 0 0,0 1 0,-1 0 0,1 1 0,-1 0 0,0 0 0,0 0 0,-1 1 0,1 1 0,-1-1 0,7 10 0,-5-5 0,-1 1 0,0 0 0,-1 0 0,0 1 0,-1 0 0,-1 0 0,0 0 0,-1 1 0,0-1 0,-1 1 0,0 0 0,0 20 0,-2-26 0,0 0 0,-1 0 0,0 0 0,-1 0 0,1 0 0,-2 0 0,1 0 0,-1 0 0,0 0 0,-1-1 0,0 1 0,0-1 0,-1 0 0,1 1 0,-2-1 0,1-1 0,-1 1 0,0-1 0,0 0 0,-1 0 0,1 0 0,-1-1 0,-1 0 0,1 0 0,-1-1 0,-14 8 0,6-4 0,-1-2 0,0 0 0,0-1 0,0 0 0,-1-1 0,1-1 0,-1-1 0,0 0 0,0-1 0,0-1 0,0 0 0,0-1 0,-29-7 0,36 6 0,0-1 0,1 0 0,-1 0 0,1-1 0,0 0 0,0 0 0,0-1 0,1-1 0,-1 1 0,-13-14 0,17 14 0,1 0 0,-1 0 0,1-1 0,1 0 0,-1 0 0,1 0 0,0 0 0,0 0 0,1-1 0,0 1 0,0-1 0,0 1 0,1-1 0,0 0 0,0 0 0,1 1 0,0-9 0,1 7-170,0 1-1,0-1 0,1 1 1,0-1-1,1 1 0,0 0 1,3-7-1,8-14-6655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40.2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5 24575,'-1'3'0,"1"1"0,0-1 0,0 0 0,0 1 0,0-1 0,1 0 0,-1 1 0,1-1 0,0 0 0,0 0 0,0 0 0,0 0 0,1 0 0,-1 0 0,1 0 0,0 0 0,0 0 0,0-1 0,0 1 0,0-1 0,0 1 0,1-1 0,-1 0 0,1 0 0,0 0 0,0 0 0,-1 0 0,1-1 0,0 0 0,0 1 0,1-1 0,-1 0 0,0 0 0,0-1 0,1 1 0,-1-1 0,0 1 0,0-1 0,5 0 0,2-1 0,1 0 0,-1-1 0,1 0 0,-1 0 0,0-1 0,0 0 0,0-1 0,0 0 0,-1-1 0,0 0 0,12-8 0,-10 4 0,-4 4 0,0-1 0,1 1 0,-1 1 0,1-1 0,0 1 0,15-5 0,-22 9 0,0 0 0,0 0 0,0 0 0,-1 0 0,1 0 0,0 1 0,0-1 0,-1 0 0,1 0 0,0 1 0,-1-1 0,1 1 0,0-1 0,-1 1 0,1-1 0,-1 1 0,1-1 0,-1 1 0,1-1 0,-1 1 0,1 0 0,-1-1 0,1 1 0,-1 0 0,0-1 0,1 1 0,-1 0 0,0 0 0,0-1 0,1 1 0,-1 0 0,0 0 0,0-1 0,0 1 0,0 1 0,2 34 0,-2-31 0,-5 524 0,5-519 24,0 0 0,-1-1 0,0 1 0,-4 13 0,4-20-117,0 0 0,0 1 1,0-1-1,-1 0 0,1 0 0,-1 0 0,0 0 0,0 0 1,0 0-1,0-1 0,-1 1 0,1-1 0,-1 1 1,1-1-1,-5 3 0,-11 4-6733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12.19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83 24575,'0'5'0,"0"-3"0,5-2 0,7-2 0,2-4 0,3-3 0,4 1 0,4 2 0,-3-3 0,1-1 0,1 2 0,2-3 0,1 1 0,2 1 0,-4 8 0,-7 4-8191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5.4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34 245 24575,'-1'0'0,"0"0"0,0-1 0,0 1 0,0-1 0,0 1 0,0-1 0,0 0 0,1 1 0,-1-1 0,0 0 0,0 1 0,1-1 0,-1 0 0,1 0 0,-1 0 0,0 0 0,1 1 0,0-1 0,-1 0 0,1 0 0,-1 0 0,1 0 0,0 0 0,0-2 0,-7-29 0,6 29 0,-2-12 0,1 0 0,0 1 0,0-1 0,2 0 0,0 0 0,1 0 0,0 1 0,5-20 0,-6 32 0,1 0 0,0 0 0,-1 0 0,1 0 0,0 0 0,0 0 0,1 0 0,-1 0 0,0 0 0,1 1 0,-1-1 0,1 1 0,-1-1 0,1 1 0,0-1 0,-1 1 0,1 0 0,0 0 0,0 0 0,0 0 0,0 0 0,4-1 0,-3 2 0,1 0 0,-1 0 0,0 0 0,1 0 0,-1 1 0,0-1 0,1 1 0,-1 0 0,0 0 0,0 0 0,0 0 0,0 1 0,4 2 0,3 1 0,-1 2 0,0-1 0,0 1 0,-1 1 0,0-1 0,0 2 0,11 15 0,5 22 0,-21-37 0,1-1 0,0 0 0,0 1 0,1-1 0,0-1 0,0 1 0,10 9 0,-14-16 0,0-1 0,-1 0 0,1 1 0,0-1 0,0 0 0,-1 1 0,1-1 0,0 0 0,0 0 0,0 0 0,0 0 0,-1 0 0,1 0 0,0 0 0,0 0 0,0 0 0,0 0 0,-1 0 0,1-1 0,0 1 0,0 0 0,0 0 0,-1-1 0,1 1 0,0-1 0,-1 1 0,1-1 0,0 1 0,-1-1 0,1 1 0,0-2 0,23-23 0,-15 14 0,-6 8 2,-1 0-1,1 0 1,-1 1-1,1-1 0,0 1 1,0 0-1,0 0 1,1 0-1,-1 0 1,0 0-1,1 1 0,-1 0 1,1-1-1,-1 1 1,1 1-1,0-1 1,-1 0-1,1 1 0,0 0 1,-1 0-1,1 0 1,0 0-1,0 0 1,-1 1-1,1 0 0,0 0 1,-1 0-1,1 0 1,-1 0-1,6 4 1,4 4-36,0 0 1,-1 2-1,0-1 1,-1 2 0,0-1-1,10 14 1,23 24-1143,-29-35-5650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5.7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 1 24575,'-3'4'0,"0"0"0,0 1 0,0-1 0,0 1 0,1 0 0,0 0 0,0 0 0,0 0 0,0 0 0,1 1 0,0-1 0,0 0 0,1 1 0,-1-1 0,1 0 0,0 1 0,2 8 0,-1-4 0,0 0 0,1 0 0,0-1 0,1 1 0,0-1 0,1 1 0,0-1 0,9 15 0,-5-14 0,0 0 0,1-1 0,0-1 0,0 0 0,1 0 0,0 0 0,0-1 0,1-1 0,-1 0 0,2 0 0,-1-1 0,0-1 0,1 0 0,22 5 0,-26-8 0,0 1 0,0-2 0,0 1 0,0-1 0,0 0 0,0 0 0,0-1 0,0-1 0,0 1 0,12-5 0,-15 4 0,0 0 0,0 0 0,0-1 0,-1 0 0,1 0 0,-1 0 0,1-1 0,-1 1 0,0-1 0,-1 0 0,1 0 0,-1-1 0,0 1 0,0-1 0,0 1 0,4-9 0,-5 7 0,0 1 0,1-1 0,-2 1 0,1-1 0,-1 0 0,0 0 0,0 0 0,0 0 0,-1 0 0,0 0 0,0 0 0,-1 0 0,0 1 0,0-1 0,0 0 0,-1 0 0,1 0 0,-1 1 0,-1-1 0,1 1 0,-1 0 0,0-1 0,0 1 0,0 0 0,-1 1 0,0-1 0,0 1 0,0 0 0,-1-1 0,1 2 0,-1-1 0,0 1 0,0-1 0,0 1 0,0 1 0,-1-1 0,1 1 0,-1 0 0,1 0 0,-7-1 0,-9-2-341,0 1 0,0 2-1,-38-2 1,26 4-6485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6.5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159 12 24575,'15'2'0,"-27"2"0,-18 9 0,17-2 0,0 0 0,1 0 0,1 1 0,-1 1 0,2 0 0,0 0 0,1 1 0,-14 26 0,20-34 0,0 1 0,0 0 0,1 0 0,0 0 0,0 0 0,1 0 0,0 1 0,0-1 0,0 0 0,2 9 0,-1-12 0,1 0 0,0 0 0,0 0 0,0 0 0,0 0 0,1 0 0,-1 0 0,1-1 0,0 1 0,1-1 0,-1 1 0,0-1 0,1 0 0,0 0 0,0 0 0,0 0 0,0 0 0,0-1 0,5 3 0,-1 0 0,0-1 0,1-1 0,-1 1 0,1-1 0,0-1 0,0 1 0,0-1 0,0-1 0,0 0 0,1 0 0,-1 0 0,0-1 0,1 0 0,-1-1 0,0 0 0,16-3 0,-18 2 0,0 0 0,0 0 0,0 0 0,0-1 0,-1 0 0,1 0 0,-1 0 0,0 0 0,0-1 0,0 0 0,0 0 0,0-1 0,-1 1 0,0-1 0,0 0 0,0 0 0,-1 0 0,0-1 0,0 1 0,0-1 0,0 0 0,2-10 0,-1 0 0,0 0 0,-1 0 0,-1 0 0,0-1 0,-1 1 0,-1 0 0,-1-1 0,0 1 0,-1-1 0,-1 1 0,-9-30 0,11 45 0,1 0 0,-1-1 0,1 1 0,-1 0 0,0 0 0,1-1 0,-1 1 0,0 0 0,0 0 0,0 0 0,0 0 0,0 0 0,0 0 0,0 0 0,0 0 0,0 1 0,-1-1 0,1 0 0,0 1 0,-2-2 0,2 3 0,0-1 0,1 1 0,-1-1 0,0 1 0,1-1 0,-1 1 0,0-1 0,1 1 0,-1-1 0,1 1 0,-1 0 0,1-1 0,-1 1 0,1 0 0,0 0 0,-1-1 0,1 1 0,0 0 0,0 0 0,-1 0 0,1-1 0,0 1 0,0 0 0,0 0 0,0 0 0,0-1 0,0 1 0,0 0 0,0 0 0,1 0 0,-1 0 0,0-1 0,0 1 0,1 0 0,-1 1 0,3 11 0,0 1 0,1-1 0,1 1 0,0-1 0,0 0 0,2-1 0,-1 0 0,1 0 0,10 12 0,1 0 0,1 0 0,2-1 0,26 23 0,-34-35 15,1 0 0,-1-1 0,2 0 0,0-1 0,0 0 0,0-2 0,21 8 0,-30-13-72,-1 0 0,1 0 0,-1-1 0,1 0-1,-1 0 1,1-1 0,0 0 0,-1 1 0,1-2 0,-1 1 0,1-1 0,0 0-1,-1 0 1,1 0 0,-1-1 0,0 0 0,1 0 0,-1 0 0,0-1 0,0 0 0,0 0-1,-1 0 1,1 0 0,-1-1 0,6-6 0,4-7-6769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6.9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2 148 24575,'0'-16'0,"-1"5"0,1-1 0,0 1 0,1 0 0,0 0 0,1 0 0,4-12 0,-5 21 0,0-1 0,0 1 0,0-1 0,0 1 0,1 0 0,-1 0 0,1-1 0,0 1 0,0 0 0,0 1 0,0-1 0,0 0 0,0 0 0,0 1 0,0-1 0,1 1 0,-1 0 0,1 0 0,-1 0 0,1 0 0,-1 0 0,1 0 0,-1 1 0,1-1 0,0 1 0,-1 0 0,1 0 0,0 0 0,-1 0 0,6 1 0,-1 0 0,-1 1 0,0 0 0,0 0 0,1 0 0,-2 1 0,1-1 0,0 2 0,0-1 0,-1 0 0,0 1 0,0 0 0,0 1 0,0-1 0,0 1 0,-1 0 0,6 9 0,-3-7 0,0 1 0,0-1 0,0 0 0,1 0 0,10 6 0,-17-12 0,0-1 0,0 1 0,1 0 0,-1-1 0,0 0 0,0 1 0,0-1 0,1 0 0,-1 1 0,0-1 0,1 0 0,-1 0 0,0 0 0,0 0 0,1 0 0,-1-1 0,0 1 0,0 0 0,1-1 0,-1 1 0,0 0 0,0-1 0,0 1 0,0-1 0,1 0 0,-1 1 0,0-1 0,1-1 0,27-33 0,-3 3 0,-24 31 0,0-1 0,1 1 0,-1 0 0,1 0 0,-1 0 0,1 0 0,-1 1 0,1-1 0,0 1 0,-1-1 0,1 1 0,0 0 0,0 0 0,-1 0 0,1 0 0,0 1 0,-1-1 0,1 1 0,0-1 0,-1 1 0,1 0 0,-1 0 0,1 0 0,-1 1 0,1-1 0,-1 1 0,0-1 0,0 1 0,0 0 0,0-1 0,4 5 0,6 7 0,0 1 0,0 1 0,16 27 0,-13-20 0,7 8-1365,-2-5-5461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7.4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125 1 24575,'3'5'0,"-10"6"0,-18 18 0,18-22 0,-3 6 0,0 0 0,1 0 0,0 1 0,1 0 0,0 1 0,1 0 0,1 0 0,1 0 0,-7 28 0,10-34 0,1-1 0,0 1 0,1 0 0,-1 0 0,2 0 0,-1-1 0,1 1 0,1 0 0,0-1 0,0 1 0,0-1 0,1 1 0,1-1 0,-1 0 0,1 0 0,0 0 0,1-1 0,0 0 0,8 10 0,-2-6 0,-1 0 0,1-1 0,1-1 0,0 0 0,0-1 0,21 11 0,-28-16 0,1 0 0,0 0 0,0-1 0,0 0 0,0 0 0,0 0 0,0-1 0,1 0 0,-1 0 0,0-1 0,1 0 0,-1 0 0,1 0 0,-1-1 0,0 0 0,1 0 0,9-4 0,2-7-1365,-5-2-5461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7.7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80 24575,'0'-3'0,"0"0"0,0-1 0,1 1 0,-1 0 0,1 0 0,0-1 0,0 1 0,0 0 0,1 0 0,-1 0 0,1 0 0,0 0 0,-1 0 0,1 1 0,1-1 0,-1 1 0,0-1 0,0 1 0,1 0 0,0 0 0,-1 0 0,1 0 0,0 0 0,0 0 0,0 1 0,0 0 0,4-2 0,-3 2 0,1-1 0,-1 1 0,1 0 0,-1 1 0,1-1 0,-1 1 0,1 0 0,-1 0 0,1 0 0,0 1 0,-1-1 0,1 1 0,-1 0 0,1 1 0,-1-1 0,0 1 0,0-1 0,0 1 0,7 4 0,1 4 0,-1 0 0,0 0 0,0 1 0,-1 0 0,0 1 0,-1 0 0,11 20 0,-15-23 0,0 0 0,0 1 0,-1 0 0,-1-1 0,1 1 0,-2 0 0,1 0 0,-1 1 0,-1-1 0,0 1 0,0 19 0,-3-24 6,1 0-1,-1 0 1,0-1-1,0 1 0,0-1 1,-1 0-1,0 0 1,0 0-1,-1 0 1,1 0-1,-1 0 1,0-1-1,0 0 0,0 0 1,-1 0-1,1 0 1,-1-1-1,0 0 1,0 0-1,0 0 1,-8 3-1,7-3-92,-1 0-1,0-1 1,1 1 0,-1-1-1,-1-1 1,1 1 0,0-1-1,0 0 1,0-1-1,-1 0 1,1 0 0,0 0-1,0-1 1,-1 0 0,1-1-1,-13-4 1,-2-7-6739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8.0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1 123 24575,'0'-5'0,"1"0"0,0-1 0,0 1 0,1 0 0,0 0 0,0 0 0,0 0 0,0 0 0,1 0 0,-1 1 0,1-1 0,1 1 0,-1 0 0,0 0 0,1 0 0,0 0 0,0 1 0,0-1 0,1 1 0,-1 0 0,1 0 0,-1 1 0,1-1 0,0 1 0,0 0 0,5-1 0,-2 0 0,0 0 0,0 1 0,0 0 0,1 0 0,-1 1 0,0 0 0,1 0 0,-1 1 0,0 0 0,1 1 0,-1 0 0,0 0 0,1 0 0,-1 1 0,0 1 0,9 3 0,-13-3 0,1-1 0,-1 2 0,1-1 0,-1 0 0,0 1 0,0 0 0,-1 0 0,1 0 0,-1 0 0,0 1 0,0-1 0,0 1 0,2 6 0,-1-1 0,0 1 0,-1-1 0,0 1 0,-1-1 0,0 1 0,0 14 0,-2 2 0,0 1 0,-3-1 0,0 1 0,-10 38 0,11-56-79,-2 5 132,1 0-1,0 0 0,0 23 0,3-34-127,0-1 1,0 1-1,0 0 0,1 0 0,-1 0 1,1-1-1,0 1 0,1 0 0,-1-1 1,0 1-1,1-1 0,0 1 0,0-1 1,0 0-1,0 0 0,0 0 0,1 0 0,0 0 1,3 3-1,12 6-6751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8.4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24575,'0'9'0,"0"0"0,1 0 0,0 0 0,1 0 0,-1 0 0,2 0 0,-1 0 0,1 0 0,1-1 0,0 1 0,0-1 0,0 0 0,1 0 0,0-1 0,1 1 0,0-1 0,0 0 0,0-1 0,1 1 0,0-1 0,0-1 0,1 1 0,14 7 0,-8-5 0,0-1 0,0-1 0,1 0 0,0-1 0,0-1 0,19 4 0,-31-8 0,0 0 0,0 1 0,0-1 0,0-1 0,0 1 0,0 0 0,0-1 0,0 1 0,-1-1 0,1 0 0,0 0 0,0 0 0,-1 0 0,1 0 0,0-1 0,3-2 0,-4 2 0,0-1 0,0 0 0,0 1 0,0-1 0,0 0 0,-1 0 0,1 0 0,-1 0 0,0 0 0,0-1 0,0 1 0,0 0 0,-1 0 0,1-1 0,-1 1 0,0 0 0,0-1 0,-1-3 0,0-5 0,-1-1 0,-1 1 0,0-1 0,0 1 0,-2 0 0,1 0 0,-1 1 0,-1-1 0,-11-16 0,11 19 0,38 41 0,2-2 0,64 47 0,-84-68-151,0-1-1,0-1 0,1 0 0,0-1 1,1-1-1,-1 0 0,1-1 1,30 4-1,-20-6-6674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8.87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24575,'1'0'0,"1"1"0,-1 0 0,0-1 0,0 1 0,1 0 0,-1-1 0,0 1 0,0 0 0,0 0 0,0 0 0,0 0 0,0 0 0,0 0 0,0 1 0,-1-1 0,1 0 0,0 0 0,-1 1 0,1-1 0,0 2 0,14 35 0,-11-26 0,39 128 0,-32-96 0,26 66 0,-31-97 0,1 0 0,1-1 0,0 1 0,0-1 0,1-1 0,1 0 0,0 0 0,0-1 0,1 0 0,0-1 0,1 0 0,0 0 0,1-2 0,-1 1 0,28 10 0,-37-17-4,0-1-1,1 1 1,-1-1-1,0 1 1,0-1-1,1 0 1,-1 0 0,0-1-1,0 1 1,1-1-1,-1 1 1,0-1-1,0 0 1,0 0-1,0-1 1,0 1-1,3-2 1,1-2 32,0 1 1,-1-1 0,0 0-1,0-1 1,-1 1-1,10-13 1,1-5-400,-2 0-1,0-1 1,11-27 0,-14 25-6455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9.2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89 422 24575,'0'5'0,"6"7"0,1 7 0,4 0 0,2 2 0,-3-3-8191</inkml:trace>
  <inkml:trace contextRef="#ctx0" brushRef="#br0" timeOffset="1">29 147 24575,'0'-5'0,"-5"-2"0,-2-5 0,0-6 0,2-4 0,1-5 0,12 3 0,9 6 0,3 5-8191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13.3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24575,'2'12'0,"1"-1"0,0 1 0,0-1 0,1 1 0,1-1 0,0 0 0,1-1 0,0 1 0,8 10 0,3 8 0,0 1 0,-1 0 0,-2 2 0,20 60 0,24 100 0,-45-128 0,-2-1 0,-4 1 0,0 107 0,-7-170 0,1 0 0,-1 0 0,0 1 0,0-1 0,0 0 0,0 0 0,0 0 0,0 0 0,0 0 0,-1 0 0,1 0 0,0 1 0,0-1 0,-1 0 0,1 0 0,-1 0 0,1 0 0,-1 0 0,0 0 0,1-1 0,-1 1 0,0 0 0,1 0 0,-2 1 0,1-3 0,0 1 0,0 0 0,0-1 0,0 1 0,0 0 0,0-1 0,0 1 0,0-1 0,0 0 0,0 1 0,0-1 0,0 0 0,0 0 0,1 1 0,-1-1 0,0 0 0,1 0 0,-1 0 0,0-1 0,-37-62 0,34 56 0,-17-34 0,2-1 0,2-1 0,2-1 0,2 0 0,2-1 0,-9-74 0,6 50 0,9 54 0,2-1 0,0 0 0,0 1 0,2-1 0,1-33 0,1 45 0,0 0 0,1 1 0,-1 0 0,1-1 0,1 1 0,-1 0 0,0 0 0,1 0 0,0 0 0,0 0 0,0 1 0,0-1 0,1 1 0,-1 0 0,1 0 0,0 0 0,0 1 0,0-1 0,0 1 0,0 0 0,1 0 0,-1 0 0,1 1 0,7-2 0,-4 0 0,1 1 0,0 0 0,0 1 0,0 0 0,0 0 0,0 1 0,0 0 0,1 1 0,-1 0 0,0 0 0,0 1 0,8 3 0,31 14 0,-1 3 0,-1 1 0,61 43 0,-99-60 0,0 0 0,-1 0 0,0 1 0,0 1 0,0-1 0,-1 1 0,-1 0 0,1 0 0,-1 1 0,0-1 0,-1 1 0,0 0 0,-1 1 0,1-1 0,-2 1 0,1-1 0,0 11 0,-2-13 0,-1 1 0,0-1 0,0 0 0,-1 0 0,1 1 0,-1-1 0,-1 0 0,0 0 0,0 0 0,0 0 0,-1 0 0,0-1 0,0 1 0,-1-1 0,1 1 0,-1-1 0,-1-1 0,1 1 0,-1 0 0,0-1 0,-1 0 0,1 0 0,-12 7 0,-21 9 0,32-18 0,-1 0 0,1 0 0,0 1 0,0 0 0,0 0 0,1 0 0,-7 8 0,10-10 0,0 0 0,1 1 0,0-1 0,0 1 0,-1-1 0,2 1 0,-1 0 0,0-1 0,0 1 0,1 0 0,0 0 0,-1-1 0,1 1 0,0 0 0,0 0 0,1 0 0,-1-1 0,0 1 0,1 0 0,0 0 0,0-1 0,0 1 0,1 3 0,8 14 13,1-1 1,0 0-1,1-1 0,1 0 0,1-1 1,0 0-1,2-1 0,17 15 0,-7-7-755,42 54 0,-50-53-6084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9.7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1 401 24575,'5'5'0,"2"-3"0,0-8 0,-7-12 0,-3-9 0,-1-5 0,0-3 0,0 1 0,2-1 0,1 2 0,0 1 0,0 0 0,7 1 0,1 0 0,4 5 0,7 8 0,5 6 0,-2 6-8191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0.2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57 304 24575,'-1'-4'0,"0"0"0,0 0 0,-1 0 0,1 0 0,-1 1 0,0-1 0,0 0 0,-1 1 0,-3-6 0,-9-13 0,12 16 0,0 0 0,0 0 0,1 0 0,0 0 0,0-1 0,0 1 0,1 0 0,0-1 0,0 0 0,0 1 0,1-1 0,0 1 0,0-1 0,1 0 0,0 1 0,0-1 0,1 1 0,-1-1 0,2 1 0,-1 0 0,0 0 0,1 0 0,0 0 0,1 0 0,-1 1 0,1-1 0,0 1 0,1 0 0,-1 0 0,1 1 0,0-1 0,0 1 0,0 0 0,1 0 0,-1 1 0,1-1 0,0 1 0,0 1 0,0-1 0,9-2 0,-6 2 0,0 0 0,-1 1 0,1 0 0,0 0 0,0 1 0,0 0 0,1 1 0,-1 0 0,0 0 0,0 1 0,0 0 0,0 1 0,17 5 0,-19-4 0,0 0 0,-1 0 0,1 0 0,-1 1 0,0 0 0,0 1 0,0-1 0,0 1 0,-1 0 0,0 1 0,0-1 0,0 1 0,-1 0 0,0 0 0,0 0 0,0 1 0,4 11 0,-2-3 0,-1 0 0,0 0 0,-1 0 0,0 1 0,-2 0 0,1-1 0,-2 1 0,0 0 0,-3 23 0,2-33 0,-1 0 0,-1 1 0,1-1 0,-1 0 0,0 0 0,0 0 0,-1-1 0,0 1 0,0 0 0,0-1 0,-1 0 0,1 0 0,-1 0 0,0 0 0,-1 0 0,1-1 0,-1 0 0,0 0 0,0 0 0,0-1 0,-1 0 0,1 1 0,-1-2 0,0 1 0,0-1 0,-10 3 0,1-1 30,-1 0 0,1-2 0,-32 3 0,41-5-136,0 0 0,0 0 0,0-1 0,0 0 0,0 0 0,0 0-1,0-1 1,1 0 0,-1 0 0,0 0 0,1-1 0,0 1 0,-7-6 0,-11-13-6720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0.5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1 754 24575,'8'0'0,"1"1"0,-1-1 0,0 0 0,1-1 0,-1 0 0,1-1 0,-1 1 0,0-2 0,0 1 0,0-1 0,0 0 0,0-1 0,-1 0 0,1 0 0,-1 0 0,0-1 0,-1 0 0,1-1 0,-1 1 0,7-8 0,24-33 0,-1-1 0,39-66 0,-11 13 0,-51 82 0,74-121 0,-80 126 0,-1 0 0,0-1 0,-1 0 0,0 0 0,-1-1 0,0 1 0,-2-1 0,3-25 0,-5 37 0,0 1 0,0-1 0,0 0 0,-1 0 0,1 0 0,-1 0 0,1 0 0,-1 1 0,0-1 0,0 0 0,0 0 0,0 1 0,-1-1 0,1 1 0,-1-1 0,0 1 0,1 0 0,-1 0 0,0 0 0,0 0 0,-5-4 0,3 4 0,0 0 0,0 0 0,-1 0 0,1 1 0,-1 0 0,1 0 0,-1 0 0,1 0 0,-1 1 0,0-1 0,1 1 0,-8 1 0,0 0 0,0 1 0,0 0 0,0 1 0,1 0 0,-1 1 0,1 0 0,0 1 0,0 0 0,0 1 0,-10 7 0,12-5 0,0 1 0,1 0 0,-1 0 0,2 1 0,-1 0 0,2 0 0,-1 1 0,1 0 0,1 0 0,0 0 0,0 1 0,-4 17 0,-1 16 0,1 1 0,-2 46 0,6-52 0,-6 80 0,4 1 0,12 145 0,0-228-1365,1-7-5461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0.9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20 24575,'2'1'0,"-1"-1"0,0 1 0,0-1 0,1 1 0,-1 0 0,0 0 0,0 0 0,0-1 0,0 1 0,0 0 0,0 1 0,0-1 0,0 0 0,0 0 0,-1 0 0,1 0 0,0 1 0,-1-1 0,1 0 0,-1 1 0,1-1 0,-1 0 0,0 1 0,1-1 0,-1 1 0,0 2 0,6 47 0,-6-43 0,3 56 0,-4-42 0,2-1 0,1 1 0,0-1 0,2 1 0,5 20 0,-7-36 0,0-1 0,0 0 0,1 1 0,0-1 0,0 0 0,0-1 0,0 1 0,1 0 0,0-1 0,0 0 0,0 0 0,0 0 0,0 0 0,1-1 0,0 0 0,0 1 0,0-2 0,0 1 0,0-1 0,1 0 0,-1 0 0,1 0 0,8 1 0,-10-2 0,0 0 0,-1-1 0,1 1 0,0-1 0,-1 0 0,1 0 0,0 0 0,0 0 0,-1-1 0,1 0 0,-1 1 0,1-1 0,0-1 0,-1 1 0,0 0 0,1-1 0,-1 0 0,0 0 0,5-3 0,-4 1 0,0 0 0,-1 0 0,1-1 0,-1 1 0,0-1 0,0 0 0,0 0 0,-1 0 0,0 0 0,0 0 0,2-9 0,1-11 0,-1 0 0,-1 0 0,-2-1 0,-2-36 0,1 47 0,-1 0 0,-1 0 0,-1 0 0,-5-19 0,7 29 0,-1 0 0,0 0 0,0 0 0,0 0 0,-1 0 0,0 0 0,0 1 0,0-1 0,0 1 0,-1 0 0,1 0 0,-1 0 0,0 1 0,0-1 0,-6-2 0,9 5 0,0 0 0,0 0 0,0 1 0,0-1 0,0 1 0,0-1 0,0 1 0,0 0 0,-1-1 0,1 1 0,0 0 0,0 0 0,0 0 0,-1 0 0,1 0 0,0 0 0,0 0 0,0 0 0,-1 0 0,1 0 0,0 1 0,0-1 0,0 1 0,0-1 0,0 1 0,0-1 0,-2 2 0,1 0 0,1-1 0,-1 1 0,1 0 0,-1 0 0,1 1 0,0-1 0,0 0 0,0 0 0,0 1 0,0-1 0,0 0 0,0 5 0,-1 2 0,1 0 0,1 0 0,-1 1 0,1-1 0,1 0 0,1 13 0,2-7-57,1 1 0,0-1 1,1-1-1,0 1 0,1-1 0,1 0 0,1 0 0,-1-1 0,2-1 0,0 1 0,1-1 1,0-1-1,0 0 0,1-1 0,1 0 0,0 0 0,0-2 0,1 1 0,0-2 1,0 0-1,1-1 0,-1 0 0,20 4 0,-7-5-6769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1.4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29 247 24575,'-3'-3'0,"1"0"0,-1 0 0,1 0 0,-1 0 0,1 0 0,0-1 0,0 1 0,1-1 0,-1 0 0,1 1 0,-1-1 0,1 0 0,0 0 0,1 0 0,-1 1 0,1-1 0,-1 0 0,1 0 0,1 0 0,-1 0 0,0 0 0,1 0 0,0 0 0,0 0 0,0 0 0,0 1 0,2-5 0,1 0 0,0 0 0,1 1 0,-1-1 0,1 1 0,1 0 0,0 0 0,0 0 0,0 1 0,0 0 0,15-10 0,-11 9 0,1 0 0,0 1 0,1 0 0,0 1 0,-1 1 0,2-1 0,-1 2 0,0 0 0,1 0 0,-1 1 0,14 0 0,-21 2 0,0 0 0,0 0 0,0 1 0,0 0 0,0 0 0,0 0 0,0 0 0,0 1 0,-1 0 0,1 0 0,0 0 0,-1 0 0,0 1 0,1 0 0,-1 0 0,0 0 0,-1 0 0,1 1 0,0-1 0,-1 1 0,0 0 0,0 0 0,0 0 0,0 1 0,-1-1 0,0 1 0,0-1 0,0 1 0,0 0 0,0 5 0,1-1 0,-1 0 0,0 0 0,-1 0 0,0 0 0,-1 1 0,0-1 0,0 0 0,-1 1 0,0-1 0,0 0 0,-1 0 0,-1 0 0,0 0 0,-3 9 0,-7 8 0,0-1 0,-2 0 0,-21 27 0,15-22 0,-24 45 0,41-67 9,1 0-1,-1 1 1,2-1-1,-1 1 1,1 0 0,1 0-1,-1 0 1,2 0-1,-1 0 1,1 0-1,1 0 1,-1 1-1,4 11 1,-3-17-51,0 0-1,0-1 1,0 1-1,0-1 1,1 0-1,0 1 1,-1-1 0,1 0-1,0 0 1,1 0-1,-1 0 1,1-1-1,-1 1 1,1-1 0,0 1-1,0-1 1,0 0-1,0 0 1,0 0-1,0 0 1,1-1 0,-1 1-1,0-1 1,1 0-1,-1 0 1,1 0-1,0-1 1,-1 1 0,1-1-1,0 0 1,-1 0-1,1 0 1,0 0-1,6-2 1,12-2-6784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1.7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24575,'5'0'0,"7"0"0,7 0 0,5 0 0,4 0 0,2 0 0,-4 0-8191</inkml:trace>
  <inkml:trace contextRef="#ctx0" brushRef="#br0" timeOffset="1">460 62 24575,'5'5'0,"2"7"0,5 2 0,0-2-8191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2.1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25 24575,'0'-6'0,"5"-1"0,7 1 0,2 0-8191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2.4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54 218 24575,'-3'0'0,"1"0"0,0 0 0,0-1 0,0 1 0,-1 0 0,1-1 0,0 0 0,0 1 0,0-1 0,0 0 0,0 0 0,0 0 0,0 0 0,0-1 0,0 1 0,1 0 0,-1-1 0,0 1 0,1-1 0,-1 0 0,1 1 0,0-1 0,-1 0 0,1 0 0,0 0 0,0 0 0,0 0 0,0 0 0,1 0 0,-1 0 0,1-1 0,-1 1 0,1 0 0,0 0 0,0 0 0,0-1 0,0 1 0,0 0 0,0 0 0,1-3 0,0-3 0,0 0 0,0 0 0,0 1 0,1-1 0,1 0 0,-1 1 0,1 0 0,1 0 0,-1 0 0,7-9 0,-6 10 0,2 1 0,-1 0 0,0-1 0,1 2 0,0-1 0,0 1 0,1 0 0,-1 0 0,1 1 0,0-1 0,0 2 0,0-1 0,0 1 0,0 0 0,1 0 0,-1 1 0,0 0 0,1 0 0,-1 1 0,11 1 0,-9-1 0,-1 1 0,1 1 0,-1-1 0,1 1 0,-1 1 0,0-1 0,0 2 0,0-1 0,0 1 0,0 0 0,-1 1 0,0-1 0,0 1 0,0 1 0,-1 0 0,1-1 0,6 10 0,-4-2 0,-1 0 0,0 0 0,0 1 0,-2 0 0,0 0 0,0 0 0,-1 1 0,-1 0 0,-1 0 0,3 24 0,-5-32 0,0 0 0,0 0 0,-1 0 0,-1 0 0,1 0 0,-1 0 0,0 0 0,-1 0 0,1 0 0,-1 0 0,-1-1 0,1 1 0,-1-1 0,0 1 0,-1-1 0,0 0 0,0 0 0,0-1 0,0 1 0,-1-1 0,0 0 0,0 0 0,0-1 0,-1 1 0,-7 3 0,4-2 0,-1-2 0,0 1 0,1-1 0,-1-1 0,-1 0 0,1 0 0,0-1 0,-1-1 0,1 1 0,-1-2 0,-11 1 0,17-2 0,1 1 0,-1-1 0,1 0 0,-1 0 0,1 0 0,0-1 0,-1 1 0,1-1 0,0 0 0,0 0 0,0-1 0,0 1 0,0-1 0,1 0 0,-1 0 0,1 0 0,0 0 0,0-1 0,0 1 0,0-1 0,1 0 0,-1 0 0,1 0 0,0 0 0,0 0 0,1 0 0,-1-1 0,0-4 0,-2-5-341,2 0 0,0-1-1,0-14 1,1-4-6485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2.7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58 387 24575,'-1'-15'0,"-2"-1"0,1 1 0,-2 0 0,-8-23 0,5 18 0,1 0 0,0 1 0,1-1 0,1 0 0,1 0 0,-1-29 0,4 44 0,0 0 0,0-1 0,1 1 0,0 0 0,0 0 0,1 0 0,-1 0 0,1 1 0,0-1 0,0 0 0,0 1 0,1-1 0,0 1 0,0 0 0,0 0 0,0 0 0,1 0 0,-1 0 0,1 1 0,0-1 0,0 1 0,0 0 0,0 1 0,1-1 0,0 1 0,8-4 0,-10 5 0,1 0 0,-1 0 0,1 0 0,-1 0 0,1 1 0,-1-1 0,1 1 0,-1 0 0,1 0 0,-1 0 0,1 1 0,-1-1 0,1 1 0,-1 0 0,1 0 0,3 2 0,0 0 0,-1 0 0,0 1 0,0 0 0,-1 0 0,1 0 0,-1 0 0,9 11 0,-3-2 0,0 0 0,-2 1 0,1 1 0,-2 0 0,0 0 0,6 16 0,-14-29 0,4 8 0,-1-1 0,1 0 0,0 0 0,1 0 0,0-1 0,10 13 0,-14-19 0,1-1 0,-1 1 0,1-1 0,0 0 0,0 0 0,0 0 0,0 0 0,0 0 0,0 0 0,0-1 0,0 1 0,0-1 0,0 1 0,0-1 0,0 0 0,0 0 0,1 1 0,-1-2 0,0 1 0,0 0 0,0 0 0,0-1 0,0 1 0,0-1 0,0 0 0,0 1 0,0-1 0,0 0 0,0 0 0,0 0 0,0-1 0,-1 1 0,1 0 0,0-1 0,2-2 0,27-32 0,-28 32 0,-1 0 0,1 0 0,0 1 0,0-1 0,0 1 0,0 0 0,1 0 0,6-5 0,-8 8 0,-1-1 0,1 1 0,0 0 0,0-1 0,-1 1 0,1 0 0,0 0 0,0 0 0,0 0 0,-1 1 0,1-1 0,0 0 0,0 1 0,-1-1 0,1 1 0,0-1 0,-1 1 0,1 0 0,0 0 0,-1 0 0,1 0 0,-1 0 0,0 0 0,1 0 0,-1 1 0,0-1 0,2 3 0,8 8 6,0 1 0,-1 1 0,-1-1 0,0 2 0,-1-1-1,-1 1 1,0 1 0,7 25 0,18 35-1424,-22-56-5408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3.1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50 408 24575,'0'5'0,"0"7"0,5 1 0,2 4 0,0-1-8191</inkml:trace>
  <inkml:trace contextRef="#ctx0" brushRef="#br0" timeOffset="1">19 101 24575,'0'-5'0,"-5"-7"0,-2-7 0,1-5 0,5 1 0,5 5-8191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14.0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219 17 24575,'0'0'0,"0"-1"0,0 1 0,0-1 0,0 0 0,0 1 0,0-1 0,0 0 0,0 1 0,0-1 0,-1 0 0,1 1 0,0-1 0,0 1 0,-1-1 0,1 0 0,0 1 0,-1-1 0,1 1 0,0-1 0,-1 1 0,1-1 0,-1 1 0,1 0 0,-1-1 0,1 1 0,-1-1 0,1 1 0,-1 0 0,1-1 0,-1 1 0,0 0 0,0-1 0,-25 6 0,-19 20 0,34-16 0,1 0 0,0 1 0,0 0 0,1 1 0,1 0 0,0 1 0,0 0 0,2 0 0,-1 0 0,1 1 0,1 0 0,0 0 0,1 1 0,-5 25 0,2 8 0,1 0 0,2 0 0,3 50 0,0-30 0,0-25 0,7 81 0,-4-111 0,0 0 0,1-1 0,0 1 0,1-1 0,0 1 0,0-1 0,2 0 0,-1-1 0,1 1 0,1-1 0,10 12 0,3 0-273,1-2 0,1-1 0,1 0 0,42 25 0,-40-30-6553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3.5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1 254 24575,'0'-14'0,"0"0"0,1 1 0,1-1 0,1 0 0,0 1 0,0 0 0,1 0 0,9-19 0,-9 25 0,0-1 0,0 1 0,1 0 0,0 1 0,0-1 0,1 1 0,0 0 0,0 0 0,0 1 0,1 0 0,0 0 0,0 0 0,0 1 0,0 0 0,12-4 0,-6 4 0,0 0 0,0 1 0,1 0 0,-1 2 0,1-1 0,0 1 0,26 3 0,-30-2 0,0 1 0,-1 1 0,1 0 0,0 0 0,-1 1 0,1 0 0,-1 0 0,0 1 0,0 1 0,-1-1 0,14 10 0,-18-10 0,-1 0 0,1 0 0,-1 0 0,0 0 0,0 1 0,0-1 0,0 1 0,-1 0 0,0-1 0,0 1 0,0 0 0,-1 1 0,1-1 0,-1 0 0,0 0 0,-1 0 0,1 1 0,-1-1 0,0 0 0,-1 1 0,1-1 0,-1 0 0,0 0 0,0 1 0,-1-1 0,-3 8 0,-5 13 0,-1 0 0,-2-1 0,-27 42 0,29-49 0,-40 47 0,38-51 0,1 1 0,-17 26 0,27-39-6,1 1-1,-1 0 1,1 0-1,-1 0 0,1 0 1,0 0-1,0 0 1,1 1-1,-1-1 1,0 0-1,1 1 1,0-1-1,0 0 1,0 5-1,1-6 18,-1 0 0,1 0-1,0 0 1,0 0 0,0 0 0,0 0-1,0 0 1,0 0 0,1-1 0,-1 1-1,0 0 1,1-1 0,0 1 0,-1-1-1,1 1 1,3 1 0,5 2-109,1 0 0,0 0 0,0-2 0,0 1 0,1-1 0,15 2 0,-4-1-666,6 4-6062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3.87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24575,'0'5'0,"0"7"0,6 2 0,6-2 0,1-3-8191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5.0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2 644 24575,'0'8'0,"-1"14"0,1 0 0,1 0 0,1 0 0,2 0 0,5 23 0,-7-39 0,0 0 0,1 0 0,0 0 0,0 0 0,0-1 0,1 1 0,0-1 0,0 1 0,0-1 0,1-1 0,-1 1 0,1-1 0,0 1 0,1-2 0,-1 1 0,1 0 0,0-1 0,-1 0 0,1 0 0,1-1 0,8 3 0,-5-2 0,-1-1 0,1 1 0,0-2 0,0 1 0,0-2 0,1 1 0,-1-1 0,0-1 0,0 0 0,19-4 0,-12-1 0,1 0 0,-1-1 0,0-1 0,-1 0 0,16-12 0,-8 6 0,-1 1 0,-1-2 0,24-19 0,-40 29 0,0-1 0,0 0 0,0-1 0,-1 1 0,0-1 0,0 0 0,0 0 0,-1-1 0,0 1 0,5-17 0,-9 21 0,1-1 0,-1 0 0,1 0 0,-1 0 0,-1 1 0,1-1 0,0 0 0,-1 0 0,0 1 0,0-1 0,0 0 0,0 1 0,0-1 0,-1 1 0,0 0 0,0-1 0,0 1 0,0 0 0,0 0 0,0 0 0,-1 0 0,0 0 0,1 1 0,-1-1 0,0 1 0,-6-4 0,-10-7 0,-1 0 0,-1 1 0,-24-10 0,26 13 0,10 5 0,-23-11 0,2-1 0,0-2 0,-38-28 0,60 40 0,1-1 0,0 0 0,0 0 0,0-1 0,1 0 0,0 0 0,0 0 0,1-1 0,0 0 0,0 0 0,1 0 0,1-1 0,-1 1 0,2-1 0,-1 0 0,-1-11 0,3 13 0,0 0 0,0 0 0,0 1 0,1-1 0,0 0 0,1 0 0,-1 0 0,2 0 0,-1 0 0,1 1 0,0-1 0,1 1 0,-1-1 0,1 1 0,1 0 0,0 0 0,0 0 0,0 1 0,1-1 0,0 1 0,0 0 0,0 0 0,9-6 0,-1 1 0,0 1 0,1 0 0,1 1 0,0 0 0,0 1 0,0 1 0,1 1 0,0 0 0,1 1 0,-1 0 0,1 2 0,0 0 0,0 1 0,0 0 0,28 2 0,-15 8-1365,-3 6-5461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5.43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11 190 24575,'0'0'0,"0"0"0,-1-1 0,1 1 0,-1 0 0,1 0 0,0 0 0,-1 0 0,1 0 0,0 0 0,-1 0 0,1 0 0,0 0 0,-1 0 0,1 1 0,0-1 0,-1 0 0,1 0 0,0 0 0,-1 0 0,1 0 0,0 1 0,-1-1 0,1 0 0,0 0 0,0 1 0,-1-1 0,1 0 0,0 0 0,0 1 0,0-1 0,-1 0 0,1 1 0,0-1 0,0 0 0,0 1 0,0-1 0,0 0 0,-1 1 0,1-1 0,0 0 0,0 1 0,0-1 0,0 0 0,0 1 0,0-1 0,0 0 0,0 1 0,0-1 0,1 0 0,-1 1 0,0-1 0,0 0 0,0 1 0,0-1 0,0 0 0,1 1 0,-1-1 0,16 18 0,-7-13 0,-1-1 0,1 0 0,0-1 0,0 0 0,0 0 0,0-1 0,0 0 0,0 0 0,1-1 0,-1-1 0,1 1 0,-1-2 0,0 1 0,1-1 0,-1-1 0,0 0 0,1 0 0,-1 0 0,9-5 0,2-1 0,0-1 0,-1-1 0,0-1 0,-1 0 0,0-1 0,0-1 0,20-21 0,-35 31 0,0 1 0,-1-1 0,1 0 0,-1 1 0,0-1 0,0-1 0,0 1 0,0 0 0,0 0 0,-1-1 0,1 1 0,-1-1 0,1-4 0,-2 6 0,0 0 0,0 0 0,0 0 0,0 0 0,-1 0 0,1 0 0,-1 0 0,1 0 0,-1 1 0,0-1 0,0 0 0,1 0 0,-1 1 0,0-1 0,-1 0 0,1 1 0,0-1 0,0 1 0,-1-1 0,1 1 0,-1 0 0,1 0 0,-1-1 0,0 1 0,1 0 0,-4-1 0,-6-3 0,0 0 0,0 1 0,0 0 0,-1 0 0,1 1 0,-1 1 0,0 0 0,1 1 0,-1 0 0,0 1 0,-18 1 0,24 0 0,1-1 0,-1 1 0,1 0 0,-1 0 0,1 0 0,-1 1 0,1 0 0,0 0 0,0 0 0,0 1 0,0 0 0,0 0 0,0 0 0,1 1 0,0-1 0,-1 1 0,1 0 0,1 0 0,-1 0 0,1 1 0,-1-1 0,1 1 0,0 0 0,1 0 0,-4 10 0,1 9 0,1 1 0,1 0 0,2 0 0,0 0 0,2 1 0,4 28 0,-1 29 0,-4-77 0,0 0 0,0 0 0,0 0 0,1 0 0,0 0 0,0-1 0,0 1 0,1 0 0,-1 0 0,2-1 0,-1 1 0,0-1 0,1 0 0,0 0 0,1 0 0,-1 0 0,1 0 0,0-1 0,0 0 0,0 1 0,0-2 0,1 1 0,0 0 0,-1-1 0,1 0 0,1 0 0,-1 0 0,0-1 0,1 0 0,-1 0 0,1 0 0,0 0 0,9 0 0,141 27-1365,-129-26-5461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6.0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1 372 24575,'15'1'0,"0"1"0,0 0 0,23 7 0,28 4 0,-39-10 0,1-2 0,0-1 0,0-1 0,31-5 0,-49 4 0,1 0 0,0-1 0,-1 0 0,0 0 0,0-1 0,0-1 0,0 0 0,-1 0 0,0-1 0,0 0 0,0 0 0,0-1 0,12-13 0,-20 18 0,0 1 0,0 0 0,0-1 0,0 1 0,0-1 0,0 0 0,0 1 0,-1-1 0,1 0 0,-1 1 0,1-1 0,-1 0 0,0 1 0,1-1 0,-1 0 0,0 0 0,0 0 0,0 1 0,0-1 0,-1 0 0,1 0 0,-1 1 0,1-1 0,-1 0 0,1 1 0,-1-1 0,0 0 0,0 1 0,1-1 0,-1 1 0,0-1 0,-1 1 0,1 0 0,0-1 0,0 1 0,-1 0 0,1 0 0,0 0 0,-1 0 0,1 0 0,-3-1 0,-9-6 0,0 0 0,-1 1 0,-25-10 0,30 13 0,-26-9 0,13 5 0,1 0 0,-28-15 0,45 21 0,0-1 0,1 1 0,-1 0 0,0-1 0,1 0 0,0 0 0,-1 0 0,1 0 0,0-1 0,1 1 0,-1-1 0,1 0 0,-1 1 0,1-1 0,0 0 0,1-1 0,-4-7 0,5 10-3,0 0-1,0-1 0,-1 1 1,1 0-1,1 0 0,-1 0 1,0-1-1,0 1 0,1 0 1,-1 0-1,1 0 0,0 0 1,0 0-1,0 0 0,0 0 1,0 0-1,0 0 0,0 0 1,0 0-1,1 0 0,1-1 1,1-1 25,0 1 0,1 0 1,-1 0-1,1 0 0,-1 1 0,1 0 1,0 0-1,9-3 0,5 0-393,0 1-1,0 1 1,34-1 0,-22 3-6455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6.5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36 275 24575,'5'0'0,"2"6"0,5 6 0,5 1 0,1 5 0,1-2 0,-1-3-8191</inkml:trace>
  <inkml:trace contextRef="#ctx0" brushRef="#br0" timeOffset="1">6 0 24575,'-6'0'0,"10"0"0,3 0-8191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6.8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 1 24575,'0'5'0,"0"7"0,0 6 0,5 7 0,2 2 0,-1 4 0,0 0 0,-3 1 0,0 0 0,-2 0 0,-1-1 0,0 0 0,-10 0 0,-4 0 0,0-6-8191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7.2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399 1 24575,'-13'1'0,"-1"0"0,1 1 0,-1 1 0,1 0 0,0 1 0,0 1 0,1 0 0,-1 0 0,1 1 0,0 1 0,0 0 0,1 0 0,0 1 0,0 1 0,1 0 0,-10 12 0,-5 5 0,2 2 0,1 0 0,1 2 0,-31 61 0,45-79 0,1 1 0,1 0 0,0 1 0,1-1 0,1 1 0,0 0 0,0 0 0,2 0 0,-1 23 0,2-32 0,0 0 0,1 0 0,-1 0 0,1-1 0,0 1 0,1 0 0,-1 0 0,1 0 0,0-1 0,0 1 0,0-1 0,1 1 0,-1-1 0,1 0 0,0 0 0,1 0 0,-1 0 0,0-1 0,1 1 0,0-1 0,0 0 0,0 0 0,0-1 0,1 1 0,-1-1 0,1 0 0,-1 0 0,1 0 0,7 1 0,-4 0 0,0-1 0,0 0 0,0-1 0,0 0 0,1 0 0,-1-1 0,0 0 0,0-1 0,0 1 0,0-2 0,1 1 0,-1-1 0,-1 0 0,1-1 0,0 0 0,0 0 0,-1 0 0,0-1 0,0 0 0,0-1 0,0 0 0,-1 0 0,1 0 0,-1-1 0,-1 0 0,1 0 0,-1 0 0,6-10 0,13-18 0,-2-1 0,-1-1 0,27-68 0,-39 79 0,-1-1 0,-1 0 0,-1-1 0,-2 0 0,-1 0 0,1-48 0,-5 41 0,0 32 0,0 22 0,-1 66 0,5 209 0,30-98 0,-11-85 0,-15-66-119,18 85 370,-23-120-400,2 0-1,-1 0 0,2-1 0,-1 0 1,1 0-1,1 0 0,0-1 0,0 1 1,10 9-1,-2-5-6676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7.8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 1 24575,'-1'10'0,"0"-1"0,-1 1 0,0 0 0,-6 17 0,-5 28 0,10-37 0,2-1 0,0 0 0,2 0 0,0 0 0,0 1 0,2-1 0,0-1 0,6 21 0,-6-30 0,0 0 0,0 0 0,1 0 0,0 0 0,0 0 0,1-1 0,0 1 0,0-1 0,0-1 0,1 1 0,0-1 0,0 0 0,0 0 0,1 0 0,-1-1 0,1 0 0,0-1 0,0 1 0,15 4 0,-18-7 0,-1 0 0,1 0 0,0-1 0,0 1 0,-1-1 0,1 1 0,0-1 0,0-1 0,-1 1 0,1 0 0,0-1 0,0 0 0,-1 0 0,1 0 0,-1 0 0,1 0 0,3-3 0,-1 1 0,-1-1 0,1 0 0,-1 0 0,0-1 0,0 0 0,0 1 0,-1-2 0,8-9 0,-1-5 0,0 1 0,-1-1 0,-1 0 0,11-41 0,-16 43 0,0 0 0,-2 0 0,1-34 0,2-16 0,-5 68 0,0 0 0,0 0 0,0 0 0,0 0 0,0-1 0,0 1 0,0 0 0,0 0 0,0 0 0,0 0 0,0 0 0,0-1 0,1 1 0,-1 0 0,0 0 0,0 0 0,0 0 0,0 0 0,0-1 0,0 1 0,0 0 0,0 0 0,1 0 0,-1 0 0,0 0 0,0 0 0,0 0 0,0 0 0,0-1 0,0 1 0,1 0 0,-1 0 0,0 0 0,0 0 0,0 0 0,0 0 0,1 0 0,-1 0 0,0 0 0,0 0 0,0 0 0,0 0 0,0 0 0,1 0 0,-1 0 0,0 0 0,0 0 0,0 0 0,0 0 0,1 1 0,-1-1 0,0 0 0,10 9 0,8 15 0,11 25-1365,-17-24-5461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8.46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90 701 24575,'-3'0'0,"0"1"0,0 0 0,1 0 0,-1 0 0,0 0 0,0 1 0,1-1 0,-1 0 0,1 1 0,-1 0 0,1 0 0,0 0 0,0 0 0,0 0 0,0 0 0,0 0 0,0 1 0,1-1 0,-1 1 0,-2 4 0,-2 4 0,1 0 0,0 0 0,-5 18 0,7-17 0,0 1 0,0-1 0,1 0 0,1 1 0,0-1 0,1 1 0,0-1 0,1 1 0,1-1 0,0 0 0,0 1 0,5 11 0,-5-18 0,0 0 0,1-1 0,0 0 0,0 0 0,0 1 0,1-2 0,-1 1 0,1 0 0,0-1 0,1 0 0,-1 0 0,1 0 0,0 0 0,0-1 0,0 0 0,0 0 0,0 0 0,1 0 0,0-1 0,-1 0 0,1 0 0,0-1 0,0 0 0,0 0 0,0 0 0,0 0 0,6-1 0,-7 0 0,-1 0 0,1 0 0,0 0 0,-1-1 0,1 0 0,-1 0 0,1 0 0,-1 0 0,1-1 0,-1 1 0,0-1 0,0 0 0,0-1 0,0 1 0,0-1 0,0 1 0,0-1 0,3-4 0,-2 1 0,-1 0 0,1 0 0,-1-1 0,-1 1 0,1-1 0,-1 0 0,0 0 0,-1 0 0,0 0 0,2-10 0,0-11 0,-1 1 0,-2-1 0,0 0 0,-2 1 0,-5-29 0,4 42 0,0 1 0,-1-1 0,-1 1 0,-6-14 0,9 23 0,0 0 0,-1 0 0,0 1 0,0-1 0,0 0 0,0 1 0,0 0 0,-1-1 0,1 1 0,-1 0 0,0 1 0,0-1 0,0 0 0,-1 1 0,1-1 0,0 1 0,-8-3 0,10 5 0,-1 0 0,1-1 0,-1 1 0,1 0 0,0 1 0,-1-1 0,1 0 0,-1 0 0,1 1 0,0-1 0,-1 0 0,1 1 0,0-1 0,-1 1 0,1 0 0,0 0 0,0-1 0,-1 1 0,1 0 0,0 0 0,0 0 0,0 0 0,0 0 0,0 0 0,1 0 0,-1 1 0,0-1 0,0 0 0,1 0 0,-1 1 0,1-1 0,-1 0 0,1 1 0,-1 1 0,-1 4 0,0-1 0,0 1 0,1 0 0,0 0 0,-1 13 0,4-9 0,-1 1 0,2 0 0,-1-1 0,2 0 0,0 1 0,0-1 0,1-1 0,0 1 0,0-1 0,2 0 0,-1 0 0,1 0 0,0-1 0,1 0 0,0-1 0,1 1 0,0-2 0,10 8 0,-12-9 0,1 0 0,0-1 0,-1 0 0,2 0 0,-1-1 0,1 0 0,-1 0 0,1-1 0,0 0 0,0-1 0,1 0 0,-1 0 0,0-1 0,1 0 0,-1-1 0,1 0 0,-1 0 0,1-1 0,-1 0 0,0-1 0,0 0 0,18-6 0,-18 2 0,1 0 0,-1 0 0,0-1 0,-1 0 0,0-1 0,0 0 0,-1 0 0,0-1 0,0 1 0,-1-2 0,0 1 0,0-1 0,4-12 0,8-19 0,24-81 0,-35 99 0,12-54 0,-2 0 0,-4-1 0,-3 0 0,-1-111 0,-9 181 0,-1 1 0,0-1 0,0 0 0,-1 1 0,0-1 0,0 1 0,0 0 0,-1-1 0,0 1 0,-1 0 0,-7-11 0,9 16 0,1 0 0,-1 0 0,1 0 0,-1 0 0,0 0 0,0 0 0,0 1 0,0-1 0,0 1 0,0-1 0,0 1 0,-1 0 0,1 0 0,0 0 0,-1 0 0,1 0 0,-1 0 0,1 1 0,-1-1 0,1 1 0,-1 0 0,1 0 0,-1 0 0,1 0 0,-1 0 0,0 0 0,1 1 0,-1-1 0,1 1 0,0 0 0,-1 0 0,1 0 0,-1 0 0,1 0 0,0 0 0,0 1 0,0-1 0,-3 3 0,-1 1 0,0 1 0,0 0 0,1 0 0,0 1 0,0-1 0,0 1 0,1 0 0,0 0 0,0 1 0,1-1 0,0 1 0,0 0 0,1 0 0,0 0 0,0 0 0,0 12 0,-1 19 0,1-1 0,4 50 0,0-42 0,-1 6-170,1 0-1,3 0 0,2 0 1,3-1-1,1 0 0,3-1 1,38 90-1,-40-114-6655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14.6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0 270 24575,'20'5'0,"-19"-5"0,-1 0 0,1 1 0,0-1 0,0 0 0,0 1 0,0-1 0,0 0 0,0 0 0,0 0 0,0 0 0,0 0 0,0 0 0,0 0 0,0 0 0,0 0 0,0 0 0,0-1 0,0 1 0,0 0 0,0-1 0,0 1 0,0-1 0,0 1 0,-1-1 0,1 1 0,0-1 0,0 0 0,-1 1 0,1-1 0,0 0 0,-1 0 0,1 1 0,0-1 0,-1 0 0,1-2 0,21-25 0,-2-2 0,-1 0 0,28-63 0,-11 19 0,-36 74 0,0-1 0,0 1 0,0 0 0,1-1 0,-1 1 0,0 0 0,0-1 0,0 1 0,0 0 0,0-1 0,1 1 0,-1 0 0,0-1 0,0 1 0,0 0 0,1 0 0,-1-1 0,0 1 0,0 0 0,1 0 0,-1 0 0,0-1 0,1 1 0,-1 0 0,0 0 0,1 0 0,-1 0 0,0 0 0,1-1 0,-1 1 0,0 0 0,1 0 0,-1 0 0,0 0 0,1 0 0,-1 0 0,0 0 0,1 0 0,-1 0 0,0 0 0,1 1 0,-1-1 0,0 0 0,1 0 0,-1 0 0,0 0 0,1 0 0,-1 1 0,0-1 0,0 0 0,1 1 0,11 24 0,2 37 0,1 106 0,-1-5 0,-1-36 0,4 27 0,-13-132-111,0-1-307,0 0 0,8 23 0,-4-24-6408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8.8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0 171 24575,'5'0'0,"2"11"0,5 3 0,0 4 0,4 0 0,-2 1 0,3-2 0,-2-4-8191</inkml:trace>
  <inkml:trace contextRef="#ctx0" brushRef="#br0" timeOffset="1">92 49 24575,'0'-5'0,"5"-2"0,12-10 0,4-2-8191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9.2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1 123 24575,'0'-4'0,"1"0"0,0 0 0,0-1 0,0 1 0,0 0 0,1 0 0,0 0 0,0 0 0,0 0 0,0 1 0,1-1 0,-1 0 0,1 1 0,0 0 0,0 0 0,0 0 0,0 0 0,1 0 0,-1 1 0,1-1 0,0 1 0,0 0 0,0 0 0,5-2 0,9-3 0,0 0 0,1 1 0,-1 1 0,25-3 0,-33 6 0,-1 1 0,1 0 0,-1 1 0,1 0 0,-1 0 0,1 1 0,-1 0 0,1 1 0,-1 0 0,0 1 0,0 0 0,12 5 0,-15-5 0,-1 0 0,0 1 0,1 0 0,-1 0 0,0 0 0,-1 0 0,1 1 0,-1 0 0,0 0 0,0 0 0,0 0 0,-1 1 0,0-1 0,0 1 0,0 0 0,-1 0 0,0 0 0,0 0 0,1 9 0,-2-9 0,0 0 0,-1-1 0,0 1 0,0-1 0,-1 1 0,1 0 0,-1-1 0,0 1 0,-1-1 0,1 0 0,-1 1 0,0-1 0,-1 0 0,1 0 0,-7 9 0,-5 5 0,0 0 0,-28 26 0,-13 18 0,47-52 0,0 0 0,0 1 0,2 0 0,-1 0 0,1 1 0,1 0 0,1 0 0,-1 0 0,2 0 0,0 1 0,1-1 0,0 1 0,1 0 0,0-1 0,1 1 0,3 24 0,-1-33 5,-1 0 0,1-1 0,0 1 0,0-1 0,1 1 0,-1-1 0,1 0 0,0 0 0,0 0 0,0 0 0,1-1 0,-1 1 0,1-1 0,0 0 0,0 0 0,0 0 0,0 0 0,0-1 0,1 0 0,-1 0 0,1 0 0,0 0 0,7 1 0,5 1-302,2 0 0,-1-1 0,0-1 0,36-1 0,-27-2-6529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9.6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24575,'10'6'0,"4"6"0,4 1 0,0-1-8191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59.9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530 8140 24575,'-2'6'0,"0"1"0,-1 0 0,1-1 0,-2 0 0,1 0 0,-5 8 0,8-14 0,-1 0 0,1 0 0,0 0 0,0 0 0,0 0 0,0 0 0,-1 1 0,1-1 0,0 0 0,0 0 0,0 0 0,-1 0 0,1 0 0,0 0 0,0 0 0,0 0 0,0 0 0,-1 0 0,1 0 0,0 0 0,0 0 0,0 0 0,-1-1 0,1 1 0,0 0 0,0 0 0,0 0 0,0 0 0,0 0 0,-1 0 0,1 0 0,0 0 0,0-1 0,0 1 0,0 0 0,0 0 0,-1 0 0,1 0 0,0 0 0,0-1 0,0 1 0,0 0 0,0 0 0,0 0 0,0 0 0,0-1 0,0 1 0,0 0 0,0 0 0,0 0 0,0-1 0,0 1 0,0 0 0,0 0 0,0 0 0,0-1 0,0 1 0,0 0 0,0 0 0,0 0 0,0 0 0,0-1 0,0 1 0,0 0 0,1 0 0,-1 0 0,0 0 0,-1-17 0,15-72 0,2-15 0,-15-13 0,-16-131 0,-1 5 0,-2-130 0,5 138 0,-50-617 0,44 640 0,-79-901 0,81 877 0,-63-991 0,49 762 0,18 292 0,-3-109 0,17-790 0,-6 985 0,-3 0 0,-35-145 0,18 107 0,14 15 0,10 86 0,-1 0 0,-1 0 0,-1 0 0,-1 0 0,-13-37 0,11 38 0,13 12 0,-3 11 0,-1-1 0,1 1 0,0 0 0,0 0 0,0 1 0,-1-1 0,1 0 0,0 1 0,0 0 0,-1 0 0,1 0 0,3 1 0,48 14 0,0-2 0,79 9 0,-81-19 0,77-2 0,-85-3 0,-1 1 0,80 12 0,-29 1 0,0-5 0,184-7 0,-125-4 0,-39-2 0,137-25 0,-52 5 0,31-3 0,103-8 0,74-9 0,-1 1 0,66 11 0,-277 21 0,200-7 0,-119 4 0,-19 0 0,223-3 0,-130 6 0,0 0 0,478-6 0,-426 64 0,-259-25 0,202 6 0,-154-19 0,273 48 0,-137-11 0,-40-17 0,-70-10 0,287 63 0,-40 14 0,-292-61 0,503 60 0,-186-32 0,-406-42 0,0 3 0,111 48 0,19 6 0,-167-63 0,1-2 0,82 9 0,-41-12 0,314 18 0,24-12 0,19 0 0,-350-17 0,0-4 0,-1-4 0,105-25 0,-130 20-1365,-8 3-5461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01.5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344 33 24575,'-5'-4'0,"-1"0"0,1 1 0,-1 0 0,0 0 0,0 0 0,0 1 0,0 0 0,-1 0 0,1 1 0,-1-1 0,1 2 0,-9-2 0,2 1 0,0 1 0,0 0 0,0 1 0,0 0 0,-16 4 0,21-2 0,1 0 0,0 1 0,0 0 0,0 0 0,0 0 0,1 1 0,0 0 0,0 1 0,0-1 0,0 1 0,1 0 0,0 0 0,0 1 0,1 0 0,0 0 0,0 0 0,0 0 0,-2 9 0,-4 7 0,2 0 0,1 1 0,0 0 0,-5 41 0,8-24 0,1-1 0,2 1 0,1-1 0,12 73 0,-11-105-39,2 0 0,-1 0 0,1 0 0,0-1 0,0 1 0,1-1 0,0 0 0,1 0 0,-1 0 0,1-1 0,1 0 0,-1 0 0,1 0 0,0 0 0,0-1 0,1 0 0,0 0 0,-1-1 0,2 0 0,-1 0 0,0-1 0,1 1 0,0-2 0,-1 1 0,1-1 0,0 0 0,0-1 0,0 0 0,1 0 0,-1-1 0,0 0 0,0 0 0,0-1 0,15-3 0,-2-3-6787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01.97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210 0 24575,'-12'8'0,"-1"0"0,1 0 0,1 1 0,0 0 0,0 1 0,1 0 0,0 1 0,1 0 0,0 1 0,1 0 0,0 0 0,-6 14 0,0 2 0,2 0 0,0 0 0,2 1 0,-10 50 0,19-75 0,0 0 0,1-1 0,-1 1 0,1-1 0,0 1 0,0 0 0,0-1 0,0 1 0,1 0 0,-1-1 0,1 1 0,0 0 0,0-1 0,0 1 0,1-1 0,-1 0 0,1 1 0,0-1 0,0 0 0,0 0 0,0 0 0,0 0 0,1-1 0,-1 1 0,1-1 0,3 3 0,-2-2 0,0-1 0,0 0 0,1-1 0,-1 1 0,1 0 0,0-1 0,-1 0 0,1 0 0,0-1 0,-1 0 0,1 1 0,0-1 0,0-1 0,-1 1 0,1-1 0,0 0 0,0 0 0,-1 0 0,8-3 0,0-1 0,0-1 0,0-1 0,-1 0 0,0 0 0,0-1 0,-1 0 0,0-1 0,0 0 0,-1-1 0,0 0 0,14-22 0,-11 13 0,0-1 0,-1 0 0,-1-1 0,-1-1 0,-1 1 0,6-26 0,-13 43 0,-1-1 0,1 0 0,-1 0 0,0 0 0,0 0 0,0 0 0,-1 0 0,0 0 0,0 0 0,0 1 0,-1-1 0,-2-7 0,3 10 0,0 0 0,0-1 0,0 1 0,-1 0 0,1 0 0,0 0 0,-1 0 0,1 1 0,-1-1 0,0 0 0,0 0 0,1 1 0,-1 0 0,0-1 0,0 1 0,-1 0 0,1 0 0,0 0 0,0 0 0,0 0 0,-1 0 0,1 1 0,-1-1 0,1 1 0,0 0 0,-1 0 0,-3 0 0,4 0 0,0 1 0,-1 0 0,1 0 0,0 0 0,0 0 0,0 0 0,0 1 0,0-1 0,0 1 0,0-1 0,0 1 0,0 0 0,1-1 0,-1 1 0,1 0 0,-1 0 0,1 0 0,0 0 0,0 1 0,0-1 0,0 0 0,0 0 0,0 1 0,1-1 0,-1 1 0,0 4 0,0 2 0,-1-1 0,1 1 0,1 0 0,0 0 0,0 0 0,2 11 0,-2-15-30,1 1 0,1-1-1,-1 0 1,1 0 0,0 0-1,0 0 1,0 0 0,1 0-1,0 0 1,0-1 0,0 1-1,1-1 1,-1 0-1,1 0 1,0 0 0,0-1-1,0 1 1,0-1 0,1 0-1,0 0 1,-1 0 0,1-1-1,0 0 1,0 0 0,1 0-1,-1 0 1,0-1 0,0 0-1,1 0 1,-1-1 0,1 1-1,-1-1 1,1 0 0,-1-1-1,0 1 1,1-1 0,-1 0-1,0 0 1,1-1 0,-1 1-1,0-1 1,0-1 0,0 1-1,6-4 1,13-8-6796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02.31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0 397 24575,'0'4'0,"0"0"0,0 0 0,0-1 0,1 1 0,-1 0 0,1 0 0,0-1 0,0 1 0,0-1 0,0 1 0,1-1 0,-1 1 0,1-1 0,0 0 0,4 5 0,-2-5 0,-1 0 0,1 0 0,0-1 0,0 1 0,0-1 0,0 0 0,0 0 0,1-1 0,-1 1 0,1-1 0,-1 0 0,8 1 0,-1-1 0,0-1 0,1 0 0,-1 0 0,0-1 0,0 0 0,0-1 0,0-1 0,0 1 0,-1-2 0,20-8 0,-26 10 0,1 0 0,-1-1 0,0 1 0,0-1 0,0 0 0,-1 0 0,1 0 0,-1-1 0,1 1 0,-1-1 0,0 0 0,3-5 0,-5 6 0,0 1 0,0-1 0,0 0 0,0 0 0,0 0 0,-1-1 0,0 1 0,1 0 0,-1 0 0,0 0 0,0 0 0,-1 0 0,1 0 0,-1-1 0,1 1 0,-1 0 0,0 0 0,0 0 0,0 1 0,-3-6 0,-4-4 0,0-1 0,0 1 0,-2 0 0,-19-20 0,20 24 0,1-1 0,0 0 0,0 0 0,1 0 0,0-1 0,1 0 0,0-1 0,1 1 0,-8-21 0,11 27-37,1-1 0,0 0 1,0 1-1,0-1 0,1 1 0,-1-1 0,1 0 0,0 0 0,0 1 0,1-1 0,0 0 0,0 1 1,0-1-1,0 1 0,0-1 0,1 1 0,0-1 0,0 1 0,0 0 0,1 0 0,-1 0 0,1 0 1,0 1-1,0-1 0,0 1 0,1-1 0,-1 1 0,1 0 0,-1 0 0,1 1 0,0-1 0,0 1 1,1 0-1,-1 0 0,0 0 0,10-2 0,14-5-6789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02.6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 64 24575,'-1'44'0,"0"-23"0,0 1 0,2 0 0,0-1 0,2 1 0,7 31 0,-8-48 0,0 1 0,0-1 0,1 1 0,-1-1 0,1 0 0,1 0 0,-1 0 0,1 0 0,0-1 0,0 1 0,0-1 0,0 0 0,1 0 0,-1-1 0,1 0 0,0 1 0,1-1 0,-1-1 0,0 1 0,1-1 0,-1 0 0,1 0 0,0-1 0,11 2 0,-10-2 0,0 0 0,0-1 0,0 0 0,0-1 0,0 1 0,-1-1 0,1-1 0,0 1 0,0-1 0,-1 0 0,1-1 0,-1 0 0,0 0 0,1 0 0,-1 0 0,-1-1 0,1 0 0,-1-1 0,1 1 0,-1-1 0,0 0 0,-1 0 0,1-1 0,-1 1 0,0-1 0,-1 0 0,1 0 0,-1 0 0,0 0 0,-1-1 0,1 1 0,-1-1 0,-1 0 0,1 0 0,-1 1 0,0-1 0,-1 0 0,0 0 0,0-10 0,-2 10 0,0 0 0,0 0 0,0 0 0,-1 1 0,0-1 0,0 1 0,-1-1 0,0 1 0,0 0 0,0 1 0,-1-1 0,0 1 0,0 0 0,0 0 0,-12-8 0,-4-3 0,0 2 0,-46-23 0,43 25-1365,9 5-5461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03.3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1 190 24575,'9'-18'0,"0"1"0,1 0 0,1 1 0,1 0 0,0 1 0,1 0 0,19-15 0,-27 25 0,1 0 0,1 1 0,-1-1 0,1 2 0,0-1 0,0 1 0,0 0 0,0 0 0,0 0 0,1 1 0,-1 1 0,1-1 0,0 1 0,-1 0 0,1 1 0,0 0 0,0 0 0,-1 1 0,1 0 0,0 0 0,8 3 0,-10-2 0,-1 0 0,0 1 0,1-1 0,-1 1 0,0 0 0,-1 0 0,1 1 0,0 0 0,-1-1 0,0 2 0,0-1 0,0 0 0,0 1 0,-1-1 0,0 1 0,0 0 0,0 0 0,-1 1 0,1-1 0,-1 0 0,-1 1 0,1 0 0,-1-1 0,0 1 0,0 0 0,0-1 0,-1 1 0,0 0 0,0 0 0,0 0 0,-1-1 0,0 1 0,0 0 0,-1 0 0,1-1 0,-1 1 0,0-1 0,-1 0 0,-2 6 0,-10 10 0,0 0 0,-2-1 0,0-1 0,-1 0 0,-37 29 0,33-30 0,0 1 0,2 1 0,0 1 0,-24 34 0,39-48 0,1 1 0,1 0 0,-1 0 0,1 0 0,1 1 0,-1-1 0,1 0 0,1 1 0,0 0 0,-1 13 0,2-19 0,0 1 0,0 0 0,0 0 0,1 0 0,-1-1 0,1 1 0,0 0 0,0 0 0,0-1 0,0 1 0,1-1 0,-1 1 0,1-1 0,0 0 0,0 1 0,1-1 0,-1 0 0,0 0 0,1-1 0,0 1 0,0 0 0,0-1 0,0 0 0,0 0 0,5 3 0,11 3 20,1-2 0,0 0 0,1-1 0,-1-1 0,26 2 0,106-3-1505,-126-4-5341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03.6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30 406 24575,'0'-10'0,"0"-9"0,0-6 0,0-5 0,0 4-8191</inkml:trace>
  <inkml:trace contextRef="#ctx0" brushRef="#br0" timeOffset="1">0 101 24575,'0'-5'0,"0"-7"0,0-7 0,0-5 0,5 1 0,2 5-8191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15.3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90 0 24575,'0'3'0,"1"-1"0,-1 0 0,1 1 0,0-1 0,-1 0 0,1 1 0,1-1 0,-1 0 0,0 0 0,0 0 0,1 0 0,-1 0 0,1 0 0,0 0 0,0-1 0,-1 1 0,1-1 0,0 1 0,0-1 0,0 1 0,1-1 0,-1 0 0,0 0 0,0 0 0,1-1 0,2 2 0,2 0 0,-1 0 0,0 0 0,1-1 0,-1 0 0,1 0 0,0-1 0,-1 0 0,12-1 0,5-3 0,-1-2 0,1-1 0,-1 0 0,36-18 0,-131 57 0,33-7 0,1 1 0,-40 36 0,66-51 0,1 0 0,0 1 0,1 1 0,0 0 0,1 0 0,1 1 0,0 0 0,1 1 0,-10 23 0,17-35 0,0 0 0,0 0 0,0 0 0,0 0 0,0 0 0,1 0 0,-1 0 0,1 1 0,0-1 0,0 0 0,0 0 0,1 0 0,-1 1 0,1-1 0,-1 0 0,1 0 0,0 0 0,3 5 0,-2-5 0,0-1 0,0 1 0,1-1 0,-1 0 0,1 0 0,0 0 0,-1 0 0,1 0 0,0 0 0,0-1 0,0 0 0,1 1 0,-1-1 0,0 0 0,0-1 0,1 1 0,5 0 0,32 2 0,-1-1 0,79-7 0,-82 1 0,-1 2 0,1 2 0,0 1 0,39 7 0,-67-5 0,0-1 0,0 2 0,-1-1 0,1 1 0,-1 1 0,0-1 0,0 1 0,0 1 0,-1-1 0,0 1 0,0 1 0,0-1 0,-1 1 0,7 10 0,-10-13 0,0 0 0,0 0 0,0 0 0,-1 1 0,0-1 0,0 1 0,0-1 0,0 1 0,-1 0 0,0 0 0,0-1 0,0 1 0,0 0 0,-1 0 0,0 0 0,0 0 0,0 0 0,-1 0 0,1 0 0,-1 0 0,0-1 0,-1 1 0,1 0 0,-1 0 0,0-1 0,0 1 0,-1-1 0,-3 6 0,-2-1 0,0 0 0,0-1 0,-1 0 0,0-1 0,-1 1 0,1-2 0,-1 0 0,-1 0 0,-11 5 0,-19 6 0,-46 12 0,38-13 0,-10 1-455,-1-2 0,-70 7 0,104-19-6371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1.4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28 124 24575,'-7'0'0,"-11"-3"0,18 2 0,-1 0 0,1 0 0,0 0 0,-1-1 0,1 1 0,0 0 0,0 0 0,-1 0 0,1 0 0,0 0 0,0-1 0,0 1 0,1 0 0,-1 0 0,0 0 0,0 0 0,1-1 0,-1 1 0,1-2 0,2-2 0,-1-1 0,1 1 0,0-1 0,0 1 0,1 0 0,-1 0 0,1 0 0,1 1 0,-1-1 0,0 1 0,1 0 0,0 0 0,0 1 0,0-1 0,0 1 0,1 0 0,0 1 0,-1-1 0,12-2 0,-13 3 0,1 0 0,0 1 0,0-1 0,0 1 0,0 0 0,1 1 0,-1-1 0,0 1 0,0 0 0,0 1 0,0-1 0,0 1 0,1 0 0,-1 0 0,0 0 0,-1 1 0,1 0 0,0 0 0,0 0 0,-1 0 0,1 1 0,-1 0 0,7 5 0,-5-1 0,0 0 0,-1 0 0,0 1 0,0 0 0,-1 0 0,0 0 0,0 0 0,-1 1 0,0 0 0,0-1 0,1 11 0,-2-4 0,-1 0 0,0 0 0,-1 0 0,0 1 0,-1-1 0,-4 15 0,-6 18 0,-2-1 0,-2-1 0,-23 49 0,32-82 0,-1 5 0,0-1 0,1 1 0,1 0 0,1 1 0,0-1 0,-2 36 0,6-48 0,0-1 0,1 0 0,-1 1 0,1-1 0,0 0 0,0 0 0,0 1 0,1-1 0,0 0 0,0 0 0,0-1 0,1 1 0,-1 0 0,1-1 0,0 1 0,1-1 0,-1 0 0,1 0 0,-1-1 0,1 1 0,0-1 0,1 1 0,-1-1 0,1 0 0,-1-1 0,1 1 0,0-1 0,0 0 0,5 1 0,-4-1 5,-1-1-1,1 0 1,-1 0-1,1-1 0,0 1 1,-1-1-1,1-1 1,0 1-1,-1-1 1,1 0-1,-1 0 0,1-1 1,-1 1-1,1-1 1,-1 0-1,0-1 1,0 1-1,0-1 1,0 0-1,-1 0 0,1-1 1,-1 0-1,0 1 1,0-1-1,0-1 1,6-7-1,6-10-301,0 0 0,-2-2 0,0 0 0,10-26 0,-14 28-6529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1.8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38 0 24575,'-1'14'0,"0"1"0,-2-1 0,-6 27 0,-5 25 0,13-53 0,-7 123 0,8-125 0,0-1 0,1 1 0,0-1 0,1 0 0,0 1 0,1-1 0,0 0 0,1 0 0,0-1 0,7 14 0,-9-19 0,1-1 0,0 0 0,0 1 0,0-1 0,1 0 0,-1-1 0,0 1 0,1-1 0,0 1 0,0-1 0,0 0 0,0 0 0,0-1 0,0 1 0,0-1 0,0 0 0,1 0 0,-1 0 0,0-1 0,1 0 0,-1 0 0,1 0 0,-1 0 0,0 0 0,1-1 0,-1 0 0,0 0 0,0 0 0,8-4 0,-1 1 0,0 0 0,-1-1 0,0-1 0,0 1 0,0-2 0,-1 1 0,0-2 0,0 1 0,-1-1 0,10-11 0,-2-3-23,-2-1 0,0-1 0,-2 0 0,12-31-1,-3 7-1225,-8 21-5577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2.16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 61 24575,'0'-2'0,"0"-1"0,0 1 0,0 0 0,1-1 0,-1 1 0,1 0 0,-1 0 0,1 0 0,0-1 0,-1 1 0,1 0 0,1 0 0,-1 0 0,0 0 0,0 0 0,1 0 0,-1 1 0,1-1 0,-1 0 0,1 1 0,0-1 0,3-1 0,-1 1 0,0 0 0,0 0 0,1 0 0,-1 1 0,1 0 0,-1 0 0,1 0 0,0 1 0,-1-1 0,10 1 0,-4 1 0,0 0 0,0 0 0,0 1 0,0 0 0,-1 0 0,1 1 0,-1 1 0,1 0 0,-1 0 0,11 8 0,-14-7 0,-1 0 0,0 1 0,-1-1 0,0 1 0,0 0 0,0 1 0,0-1 0,-1 1 0,0-1 0,-1 1 0,1 0 0,-1 0 0,-1 0 0,1 1 0,-1-1 0,-1 0 0,1 1 0,-1-1 0,-1 8 0,1-8 0,0 0 0,-1 0 0,1 0 0,-2 0 0,1 0 0,-1 0 0,0 0 0,0 0 0,-1 0 0,0-1 0,0 0 0,-1 1 0,1-1 0,-2 0 0,1 0 0,0-1 0,-1 0 0,0 1 0,-7 4 0,6-6 0,1-1 0,-1 0 0,1 0 0,-1 0 0,0-1 0,0 0 0,0 0 0,0 0 0,0-1 0,-1 0 0,1 0 0,0-1 0,-1 0 0,1 0 0,-10-1 0,11-1 0,1 1 0,0 0 0,0-1 0,0 0 0,0 0 0,0 0 0,0-1 0,0 1 0,1-1 0,-1 0 0,1 0 0,0 0 0,0 0 0,0 0 0,0-1 0,1 0 0,-1 1 0,1-1 0,0 0 0,0 0 0,0 0 0,-2-7 0,1 0-124,0 0 0,0 0 0,1 0 0,1 0 0,0-1 0,0 1-1,1 0 1,0-1 0,1 1 0,3-13 0,3-4-6702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2.5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69 0 24575,'1'1'0,"0"0"0,0 0 0,1 0 0,-1 0 0,0 0 0,0 0 0,0 1 0,0-1 0,0 0 0,0 0 0,0 1 0,-1-1 0,1 1 0,0-1 0,-1 0 0,1 1 0,-1-1 0,0 1 0,1-1 0,-1 1 0,0 0 0,0 2 0,1-1 0,8 69 0,-3-1 0,-3 1 0,-10 112 0,2-96 0,-5 0 0,-39 162 0,27-195-1365,10-36-5461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2.8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1 118 24575,'0'-5'0,"5"-2"0,7-5 0,7-5 0,5-1 0,-1-1 0,0 1 0,2 5 0,1 4 0,3 9 0,-5 5-8191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3.1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36 0 24575,'0'7'0,"-1"0"0,-1 0 0,1 0 0,-1-1 0,-4 10 0,-5 22 0,6-9 0,1 1 0,2-1 0,1 1 0,1 0 0,2 0 0,6 37 0,-6-62 0,-1 1 0,2-1 0,-1 0 0,0 0 0,1 0 0,0 0 0,0-1 0,1 1 0,-1-1 0,1 0 0,0 0 0,0 0 0,0 0 0,1-1 0,-1 1 0,1-1 0,0 0 0,0-1 0,0 1 0,0-1 0,0 0 0,1 0 0,-1-1 0,1 1 0,-1-1 0,1-1 0,-1 1 0,1-1 0,8 0 0,-6 0 0,-1 0 0,0-1 0,1 0 0,-1 0 0,0 0 0,0-1 0,0 0 0,0-1 0,0 1 0,0-1 0,-1-1 0,1 1 0,-1-1 0,0 0 0,0-1 0,0 1 0,-1-1 0,0 0 0,0-1 0,0 1 0,0-1 0,4-8 0,-6 10 0,-1-1 0,0 0 0,0 0 0,0 1 0,-1-1 0,1 0 0,-1 0 0,0-1 0,-1 1 0,1 0 0,-1 0 0,0 0 0,0 0 0,-1-1 0,0 1 0,1 0 0,-2 0 0,1 0 0,-1 0 0,1 0 0,-1 1 0,-1-1 0,-4-7 0,3 6 0,-1 0 0,0 1 0,0 0 0,-1 0 0,0 0 0,1 1 0,-1 0 0,-1 0 0,1 0 0,-1 1 0,1 0 0,-1 0 0,0 1 0,0 0 0,0 0 0,-10-1 0,6 1-170,0 0-1,0 1 0,0 0 1,0 1-1,0 1 0,0 0 1,-14 2-1,2 5-6655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3.6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153 7 24575,'-4'103'0,"-4"1"0,-4-2 0,-5 0 0,-30 100 0,47-201 0,0 0 0,0 0 0,-1 0 0,1 1 0,0-1 0,0 0 0,-1 0 0,1 0 0,-1 0 0,1 1 0,-1-1 0,0 0 0,1 0 0,-1 0 0,0 0 0,1 0 0,-1-1 0,0 1 0,0 0 0,0 0 0,0 0 0,0-1 0,0 1 0,-1 0 0,1-1 0,0-1 0,0 1 0,0-1 0,0 1 0,0-1 0,0 0 0,0 1 0,0-1 0,0 0 0,0 1 0,1-1 0,-1 0 0,0 0 0,1 0 0,-1 0 0,0 0 0,1 0 0,-1 0 0,0-2 0,-21-61 0,20 54 0,-1 0 0,2-1 0,-1 1 0,1 0 0,1-1 0,0 1 0,2-20 0,-1 25 0,1 1 0,-1-1 0,1 0 0,0 1 0,0 0 0,0-1 0,0 1 0,1 0 0,0 0 0,0 0 0,0 0 0,0 1 0,0-1 0,1 1 0,0 0 0,0 0 0,0 0 0,0 1 0,5-3 0,28-12 0,1 1 0,1 2 0,73-15 0,-66 18 0,0-2 0,64-27 0,-101 36 0,8-3 0,-1-1 0,-1 0 0,1-1 0,26-22 0,-40 29 0,1 0 0,-1 0 0,0 0 0,0 0 0,0 0 0,0-1 0,-1 1 0,1-1 0,0 1 0,-1-1 0,0 0 0,0 0 0,0 1 0,0-1 0,0 0 0,0 0 0,-1 0 0,1 0 0,-1 0 0,0 0 0,0 0 0,0 0 0,0 0 0,-1 0 0,1 0 0,-1 0 0,0 0 0,0 0 0,0 0 0,0 0 0,0 1 0,0-1 0,-1 0 0,0 1 0,1-1 0,-3-2 0,-2-1 0,1 0 0,-1 0 0,0 1 0,-1 0 0,1 0 0,-1 0 0,0 1 0,0 0 0,0 0 0,-1 1 0,1-1 0,-1 2 0,0-1 0,-12-1 0,2 1 0,-1 0 0,1 1 0,0 2 0,-1 0 0,-26 3 0,43-3-76,-1 1 1,0-1-1,1 1 0,-1-1 0,0 1 0,1 0 0,-1 0 0,1 0 1,-1 1-1,1-1 0,0 0 0,0 1 0,-1 0 0,1-1 1,0 1-1,0 0 0,-2 3 0,-9 16-6750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4.4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186 1 24575,'-1'8'0,"0"-1"0,0 1 0,0 0 0,-1-1 0,0 1 0,-1-1 0,0 0 0,-5 11 0,-37 55 0,29-49 0,-5 9 0,-33 69 0,49-90 0,1 0 0,0 0 0,0 0 0,1 0 0,0 1 0,1-1 0,1 1 0,0 0 0,1 0 0,1 13 0,0-21 0,0 1 0,1-1 0,0 1 0,0-1 0,0 1 0,0-1 0,1 0 0,0 0 0,0 0 0,0-1 0,1 1 0,-1-1 0,1 1 0,0-1 0,0-1 0,1 1 0,-1 0 0,1-1 0,0 0 0,0 0 0,0 0 0,0-1 0,1 0 0,-1 0 0,0 0 0,1-1 0,0 1 0,-1-1 0,1-1 0,0 1 0,-1-1 0,1 0 0,0 0 0,0-1 0,-1 0 0,1 0 0,0 0 0,-1 0 0,9-4 0,-1-2 0,1-1 0,-1 0 0,-1 0 0,0-1 0,0-1 0,0 0 0,-2-1 0,1 0 0,-1-1 0,10-15 0,-1-2 0,-1-2 0,-1 0 0,17-45 0,-5-40 0,-29 116 0,0 0 0,0 0 0,0-1 0,0 1 0,0 0 0,0 0 0,0-1 0,0 1 0,0 0 0,0 0 0,0-1 0,0 1 0,0 0 0,0 0 0,0-1 0,0 1 0,0 0 0,0 0 0,0-1 0,0 1 0,1 0 0,-1 0 0,0 0 0,0-1 0,0 1 0,0 0 0,0 0 0,1 0 0,-1 0 0,0-1 0,0 1 0,0 0 0,1 0 0,-1 0 0,0 0 0,0 0 0,0 0 0,1-1 0,-1 1 0,0 0 0,0 0 0,1 0 0,-1 0 0,0 0 0,0 0 0,1 0 0,-1 0 0,0 0 0,0 0 0,1 0 0,-1 0 0,0 0 0,0 1 0,1-1 0,-1 0 0,0 0 0,0 0 0,0 0 0,1 0 0,-1 0 0,0 1 0,7 21 0,0 33 0,-9 11 0,1-51 0,0 1 0,0-1 0,2 1 0,0 0 0,1-1 0,0 1 0,10 29 0,-10-41 0,0-1 0,1 1 0,0-1 0,0 0 0,0 0 0,0 0 0,0 0 0,1 0 0,-1-1 0,1 0 0,0 1 0,-1-1 0,1 0 0,0-1 0,0 1 0,1-1 0,-1 0 0,0 0 0,0 0 0,1 0 0,-1-1 0,7 0 0,11 1 0,1-1 0,42-6 0,-51 3-170,1-1-1,0-1 0,-1 0 1,0-1-1,0 0 0,-1-1 1,16-11-1,-5 4-6655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5.0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1 200 24575,'0'4'0,"0"0"0,1 0 0,0 0 0,0 0 0,0 0 0,0-1 0,1 1 0,-1 0 0,1-1 0,0 1 0,0-1 0,0 0 0,1 0 0,-1 1 0,1-2 0,-1 1 0,1 0 0,0 0 0,0-1 0,1 0 0,-1 1 0,0-1 0,1 0 0,-1-1 0,1 1 0,0-1 0,0 1 0,-1-1 0,1 0 0,5 0 0,8 3 0,0-2 0,0 0 0,0 0 0,0-2 0,30-2 0,-45 2 0,1 0 0,0 0 0,-1-1 0,1 1 0,0-1 0,-1 1 0,1-1 0,0 0 0,-1 0 0,1 0 0,-1 0 0,1-1 0,-1 1 0,0 0 0,0-1 0,1 0 0,-1 0 0,0 1 0,-1-1 0,5-5 0,-5 5 0,-1-1 0,1 0 0,0 1 0,-1-1 0,1 0 0,-1 0 0,0 1 0,0-1 0,0 0 0,0 0 0,0 0 0,-1 1 0,1-1 0,-1 0 0,0 1 0,-1-6 0,-5-7 0,-1 0 0,0 1 0,-1-1 0,0 2 0,-15-17 0,21 26 0,-1 0 0,1 0 0,0 0 0,1 0 0,-1 0 0,1-1 0,0 1 0,0-1 0,-3-9 0,5 12 0,0 0 0,0 1 0,0-1 0,1 0 0,-1 0 0,0 1 0,1-1 0,-1 0 0,1 1 0,0-1 0,0 0 0,0 1 0,-1-1 0,1 1 0,1-1 0,-1 1 0,0 0 0,0-1 0,0 1 0,1 0 0,-1 0 0,1 0 0,-1 0 0,1 0 0,-1 0 0,1 0 0,-1 0 0,1 1 0,0-1 0,3 0 0,22-9-1365,0 0-5461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5.4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0 398 24575,'0'6'0,"0"6"0,0-9 0</inkml:trace>
  <inkml:trace contextRef="#ctx0" brushRef="#br0" timeOffset="1">0 0 24575,'5'0'0,"2"0"-8191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15.8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24575,'27'0'0,"26"-1"0,1 3 0,-1 1 0,56 12 0,-94-12 0,0 1 0,0 0 0,-1 1 0,0 1 0,0 0 0,0 1 0,0 1 0,-1 0 0,0 0 0,-1 1 0,0 1 0,0 0 0,-1 1 0,-1 0 0,13 17 0,-6-2 0,-1 1 0,-1 1 0,-2 0 0,-1 0 0,-1 1 0,-1 1 0,-2 0 0,7 46 0,-8-16 0,-2 0 0,-3 0 0,-7 87 0,3-134 9,1 0-1,-2 1 1,0-1-1,-1-1 1,0 1 0,-1 0-1,0-1 1,-1 0-1,0 0 1,-1-1-1,0 1 1,-1-1-1,-12 13 1,-1-3-257,-1-1 1,0-2-1,-1 0 1,-1-1-1,-27 14 1,24-16-6579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5.7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1 199 24575,'1'-15'0,"1"-1"0,0 1 0,1 0 0,1 0 0,0 0 0,1 0 0,1 0 0,0 1 0,1 0 0,12-18 0,-18 30 0,0 1 0,-1 0 0,1 0 0,0 0 0,0 0 0,0 0 0,-1 0 0,1 0 0,0 0 0,0 1 0,1-1 0,-1 0 0,0 0 0,0 1 0,0-1 0,0 1 0,1-1 0,-1 1 0,0-1 0,1 1 0,-1 0 0,0 0 0,0 0 0,1 0 0,-1 0 0,0 0 0,1 0 0,-1 0 0,0 0 0,1 0 0,-1 1 0,0-1 0,1 1 0,-1-1 0,0 1 0,0-1 0,0 1 0,0 0 0,1-1 0,-1 1 0,0 0 0,0 0 0,0 0 0,-1 0 0,1 0 0,0 0 0,0 0 0,0 0 0,0 3 0,8 8 0,-1 1 0,-1 0 0,10 24 0,-7-15 0,-9-19 0,0-1 0,1 1 0,-1-1 0,0 0 0,1 1 0,0-1 0,-1 0 0,1 0 0,0 0 0,0 0 0,0-1 0,0 1 0,0 0 0,1-1 0,-1 1 0,0-1 0,1 0 0,-1 0 0,1 0 0,-1 0 0,4 0 0,-2-1 0,0 0 0,1 0 0,-1-1 0,0 0 0,1 0 0,-1 0 0,0-1 0,0 1 0,0-1 0,0 0 0,6-4 0,-8 6 2,0-1-1,-1 0 0,1 1 1,0-1-1,0 1 0,0 0 1,0 0-1,0-1 0,0 1 0,-1 1 1,1-1-1,0 0 0,0 0 1,0 1-1,0-1 0,0 1 1,-1-1-1,1 1 0,0 0 1,0 0-1,-1 0 0,1 0 1,-1 0-1,1 0 0,-1 0 1,2 2-1,41 43-168,-24-22-1067,-2-7-5592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6.0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1 380 24575,'0'5'0,"0"7"0,5 2 0,2 3 0,5-1 0,0-3-8191</inkml:trace>
  <inkml:trace contextRef="#ctx0" brushRef="#br0" timeOffset="1">92 44 24575,'5'0'0,"3"-6"0,-2-6 0,5-1 0,-1 1-8191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6.40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1 266 24575,'0'2'0,"1"0"0,-1 1 0,1-1 0,0 1 0,0-1 0,0 0 0,0 0 0,0 1 0,0-1 0,1 0 0,-1 0 0,1 0 0,0 0 0,-1-1 0,1 1 0,0 0 0,0-1 0,0 1 0,0-1 0,0 0 0,0 1 0,1-1 0,-1 0 0,0 0 0,1-1 0,4 2 0,5 2 0,1-1 0,-1-1 0,23 2 0,-24-3 0,-5 0 0,-1 0 0,1 0 0,-1-1 0,1 1 0,-1-2 0,1 1 0,-1 0 0,1-1 0,-1 0 0,0 0 0,1-1 0,-1 0 0,0 0 0,10-5 0,-14 6 0,-1 0 0,1 0 0,0-1 0,-1 1 0,1-1 0,-1 1 0,1 0 0,-1-1 0,0 1 0,1-1 0,-1 1 0,0-1 0,0 1 0,0-1 0,0 1 0,0-1 0,0 1 0,-1 0 0,1-1 0,0 1 0,-1-1 0,1 1 0,-1 0 0,0-1 0,1 1 0,-2-2 0,-25-40 0,17 29 0,8 11 0,0-1 0,0 1 0,0-1 0,0 1 0,1-1 0,0 0 0,0 0 0,0 1 0,0-1 0,0 0 0,1 0 0,-1 0 0,1 0 0,0 0 0,1 0 0,-1 0 0,1 0 0,-1 0 0,3-6 0,0 4 0,0 1 0,0-1 0,0 1 0,1 0 0,0 0 0,0 0 0,0 0 0,1 1 0,-1 0 0,1 0 0,0 0 0,7-4 0,77-39-146,-63 35-1073,-2 1-5607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6.7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103 0 24575,'1'1'0,"0"-1"0,0 1 0,0-1 0,0 1 0,0-1 0,0 1 0,0 0 0,0-1 0,0 1 0,-1 0 0,1 0 0,0 0 0,0 0 0,-1 0 0,1 0 0,-1 0 0,1 0 0,-1 0 0,1 0 0,-1 0 0,0 0 0,1 0 0,-1 0 0,0 0 0,0 2 0,7 35 0,-7-32 0,6 55 0,-3 1 0,-2 0 0,-3-1 0,-11 64 0,-56 241 0,68-359-71,-5 21-252,0-2-1,-2 1 1,-13 30-1,10-38-6502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7.1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56 24575,'0'-5'0,"6"-2"0,6 1 0,7 0 0,5 3 0,-2-5 0,2 0 0,0 1 0,-2 1-8191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7.5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1 104 24575,'5'-2'0,"1"-1"0,0 1 0,0-1 0,-1 0 0,0 0 0,1-1 0,-1 1 0,0-1 0,5-6 0,9-5 0,-8 7 0,1 1 0,0 1 0,0-1 0,0 2 0,0 0 0,21-6 0,-30 11 0,0-1 0,0 1 0,0-1 0,0 1 0,0 0 0,0 0 0,0 0 0,0 0 0,0 0 0,0 1 0,0 0 0,0-1 0,0 1 0,-1 0 0,1 0 0,0 1 0,0-1 0,-1 1 0,1-1 0,-1 1 0,1 0 0,-1 0 0,0 0 0,0 0 0,0 0 0,0 0 0,0 1 0,0-1 0,-1 1 0,1-1 0,-1 1 0,1 0 0,-1-1 0,1 6 0,0-2 0,0 0 0,0 1 0,-1-1 0,0 0 0,0 1 0,-1-1 0,0 1 0,0 0 0,0-1 0,-3 12 0,-1-1 0,-1 1 0,-11 24 0,9-27 0,1 1 0,1 0 0,-4 22 0,8-36-72,1 0 1,0 0-1,0 0 0,0 0 0,0 0 0,0 0 0,0 0 0,0 0 1,1 0-1,-1 0 0,1-1 0,0 1 0,-1 0 0,1 0 0,0 0 1,0-1-1,0 1 0,2 2 0,8 7-6754</inkml:trace>
  <inkml:trace contextRef="#ctx0" brushRef="#br0" timeOffset="1">490 104 24575,'1'0'0,"0"0"0,0 1 0,0-1 0,0 1 0,-1-1 0,1 1 0,0-1 0,0 1 0,0 0 0,0-1 0,-1 1 0,1 0 0,0 0 0,-1 0 0,1-1 0,-1 1 0,1 0 0,-1 0 0,1 0 0,-1 0 0,0 0 0,1 0 0,-1 0 0,0 2 0,8 28 0,-8-27 0,3 20 0,-1 47 0,-2-47 0,5 46 0,-5-68 0,0 1 0,0-1 0,1 1 0,-1-1 0,1 1 0,0-1 0,0 0 0,0 1 0,0-1 0,0 0 0,0 0 0,0 1 0,1-1 0,-1 0 0,1 0 0,-1-1 0,1 1 0,0 0 0,0 0 0,0-1 0,0 1 0,0-1 0,0 0 0,0 0 0,1 0 0,-1 0 0,0 0 0,1 0 0,-1 0 0,1-1 0,-1 1 0,0-1 0,1 0 0,-1 0 0,1 0 0,-1 0 0,1 0 0,-1 0 0,1-1 0,-1 1 0,1-1 0,-1 1 0,1-1 0,3-2 0,6-2 0,0 0 0,-1-1 0,0 0 0,0-1 0,0 0 0,-1 0 0,14-13 0,-17 12 0,1 1 0,-2-1 0,13-17 0,-18 22 0,1 1 0,0-2 0,-1 1 0,1 0 0,-1 0 0,0 0 0,0-1 0,-1 1 0,1 0 0,-1-1 0,1 1 0,-1 0 0,0-1 0,0 1 0,-1-5 0,-4-2 0,1 13 0,-2 17 0,6-15 0,0-1 0,1 1 0,-1-1 0,1 1 0,0-1 0,0 1 0,1-1 0,0 0 0,-1 0 0,1 1 0,1-1 0,-1-1 0,0 1 0,1 0 0,5 5 0,-3-4 0,1 1 0,0-1 0,1-1 0,-1 1 0,1-1 0,0 0 0,0 0 0,12 4 0,-8-4 0,1-1 0,-1 0 0,1 0 0,0-1 0,0-1 0,0 0 0,0 0 0,0-1 0,1-1 0,-1 0 0,22-5 0,29-19-1365,-37 13-5461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9.8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405 1 24575,'-7'2'0,"0"0"0,0 0 0,1 1 0,-1 0 0,1 0 0,0 1 0,-12 8 0,3-2 0,-17 10 0,1 1 0,1 2 0,1 1 0,1 1 0,1 1 0,1 2 0,2 1 0,-28 41 0,44-55 0,1 1 0,1-1 0,0 1 0,1 0 0,1 1 0,0-1 0,1 1 0,1-1 0,1 1 0,0 0 0,1 0 0,1 0 0,3 17 0,-2-27 0,-1 0 0,1 0 0,0 0 0,1 0 0,0 0 0,0-1 0,0 1 0,1-1 0,0 0 0,0 0 0,0 0 0,1-1 0,0 1 0,0-1 0,1 0 0,-1-1 0,1 1 0,0-1 0,0 0 0,0-1 0,1 1 0,-1-1 0,1-1 0,10 4 0,-6-2 0,0-1 0,0 0 0,1-1 0,-1 0 0,1-1 0,-1-1 0,1 1 0,0-2 0,-1 1 0,1-2 0,-1 1 0,1-2 0,-1 0 0,17-6 0,14-12-682,56-37-1,-79 45-6143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40.3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157 0 24575,'-18'18'0,"1"1"0,1 1 0,0 1 0,2 0 0,0 1 0,-11 25 0,18-32 0,1 0 0,1 1 0,0-1 0,1 1 0,1 1 0,0-1 0,1 0 0,1 0 0,0 1 0,3 24 0,-2-38 0,1-1 0,-1 1 0,1 0 0,-1 0 0,1-1 0,0 1 0,0 0 0,0-1 0,0 1 0,0-1 0,1 0 0,-1 1 0,1-1 0,0 0 0,0 0 0,0 0 0,0 0 0,0 0 0,0 0 0,0-1 0,0 1 0,5 2 0,-2-3 0,0 1 0,1 0 0,-1-1 0,0 0 0,1 0 0,-1-1 0,1 0 0,-1 1 0,1-2 0,-1 1 0,6-2 0,2 0 0,1-1 0,-1 0 0,-1-1 0,1-1 0,0 0 0,-1-1 0,0 0 0,21-15 0,-16 7 0,-1-1 0,-1-1 0,19-23 0,-29 32 0,0 0 0,-1 0 0,0 0 0,0 0 0,0 0 0,-1-1 0,0 0 0,0 0 0,-1 0 0,0 0 0,1-16 0,-3 22 0,0 1 0,0-1 0,0 0 0,0 0 0,0 0 0,0 0 0,-1 0 0,1 0 0,-1 0 0,1 1 0,-1-1 0,0 0 0,0 0 0,1 1 0,-1-1 0,0 0 0,-1 1 0,1-1 0,0 1 0,0 0 0,-1-1 0,1 1 0,-1 0 0,1 0 0,-1 0 0,1 0 0,-1 0 0,0 0 0,0 0 0,1 0 0,-1 1 0,0-1 0,0 1 0,0-1 0,-3 1 0,2 0 0,1 0 0,-1 0 0,0 0 0,0 1 0,1-1 0,-1 1 0,1 0 0,-1 0 0,0 0 0,1 0 0,0 0 0,-1 0 0,1 1 0,0-1 0,-1 1 0,1-1 0,0 1 0,0 0 0,1 0 0,-1 0 0,0 0 0,0 0 0,1 1 0,0-1 0,-2 4 0,0 0 0,0 0 0,1 1 0,-1-1 0,2 1 0,-1-1 0,1 1 0,0 0 0,0 0 0,1 0 0,0-1 0,0 1 0,0 0 0,1 0 0,0 0 0,1-1 0,-1 1 0,1 0 0,1-1 0,-1 0 0,1 1 0,0-1 0,0 0 0,1 0 0,0-1 0,0 1 0,0-1 0,1 0 0,0 0 0,0 0 0,0-1 0,0 0 0,1 0 0,0 0 0,0 0 0,0-1 0,0 0 0,0 0 0,0-1 0,1 0 0,0 0 0,6 1 0,-1-1-170,0 0-1,0-1 0,0-1 1,0 0-1,0 0 0,0-1 1,12-3-1,6-3-6655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40.6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0 250 24575,'0'3'0,"0"0"0,0 1 0,1-1 0,-1 0 0,1 0 0,0 1 0,0-1 0,0 0 0,0 0 0,0 0 0,1 0 0,-1 0 0,1 0 0,0 0 0,0-1 0,0 1 0,0-1 0,0 1 0,4 2 0,-1-1 0,0-1 0,0 0 0,1-1 0,-1 1 0,1-1 0,-1 0 0,1 0 0,0-1 0,-1 1 0,8 0 0,5-1 0,-1 0 0,1-1 0,0-1 0,-1-1 0,0 0 0,28-8 0,-31 6 0,1-1 0,-1 0 0,0-1 0,-1-1 0,25-15 0,-35 20 0,-1 0 0,0 1 0,0-1 0,0 0 0,0 0 0,0-1 0,0 1 0,-1 0 0,1-1 0,-1 1 0,1 0 0,-1-1 0,0 0 0,0 1 0,0-1 0,1-3 0,-2 3 0,-1 1 0,1-1 0,0 0 0,-1 1 0,0-1 0,1 1 0,-1-1 0,0 1 0,0-1 0,0 1 0,-1 0 0,1 0 0,0-1 0,-1 1 0,0 0 0,1 0 0,-1 0 0,0 1 0,0-1 0,0 0 0,-3-1 0,-46-32 0,41 30 0,0-2 0,0 1 0,0-1 0,0-1 0,1 0 0,1 0 0,-11-13 0,18 20 3,0-1 0,0 1-1,1 0 1,-1-1 0,0 1-1,1 0 1,-1-1 0,1 1-1,-1-1 1,1 1-1,0-1 1,0 1 0,-1-1-1,1 1 1,0-1 0,0 1-1,1-1 1,-1 1 0,0-1-1,0 1 1,1-1 0,-1 1-1,1-1 1,-1 1 0,1 0-1,0-1 1,-1 1 0,1 0-1,0-1 1,0 1 0,0 0-1,0 0 1,0 0 0,0 0-1,1 0 1,-1 0 0,0 0-1,0 0 1,1 0-1,-1 1 1,0-1 0,1 0-1,-1 1 1,3-1 0,5-3-300,1 1 0,0 0 0,0 0 0,20-2 0,5 2-6529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40.9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114 0 24575,'-2'10'0,"-1"0"0,0 0 0,0-1 0,0 1 0,-2-1 0,1 0 0,-1 0 0,0-1 0,-1 1 0,-9 9 0,-10 21 0,20-31 0,0 1 0,1 0 0,0 0 0,0 0 0,1 0 0,0 1 0,1-1 0,-2 19 0,4-25 0,0 1 0,0-1 0,0 0 0,1 1 0,-1-1 0,1 0 0,0 0 0,0 0 0,0 0 0,1 0 0,-1 0 0,1 0 0,-1 0 0,1 0 0,0 0 0,0-1 0,0 1 0,1-1 0,-1 0 0,1 1 0,-1-1 0,1 0 0,0-1 0,-1 1 0,1 0 0,0-1 0,0 1 0,0-1 0,7 2 0,-1 0 0,0-1 0,1 1 0,0-1 0,0-1 0,-1 0 0,1 0 0,0-1 0,0 0 0,0-1 0,0 0 0,0 0 0,-1-1 0,1-1 0,-1 1 0,1-2 0,-1 1 0,0-1 0,0-1 0,0 1 0,-1-2 0,0 1 0,0-1 0,0 0 0,-1-1 0,0 0 0,0 0 0,0 0 0,7-13 0,-12 19 0,-1-1 0,1 0 0,-1 0 0,0 0 0,1 1 0,-1-1 0,0 0 0,0-1 0,-1 1 0,1 0 0,0 0 0,-1 0 0,1 0 0,-1-1 0,0 1 0,0 0 0,0 0 0,0-1 0,0 1 0,0 0 0,-1 0 0,1 0 0,-1-1 0,1 1 0,-3-4 0,1 3 0,0 1 0,0-1 0,0 1 0,-1 0 0,0 0 0,1 0 0,-1 0 0,0 0 0,0 1 0,0-1 0,0 1 0,0 0 0,0-1 0,0 2 0,0-1 0,-1 0 0,-4 0 0,-23-2-1365,2 1-5461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21.03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0 596 24575,'5'0'0,"1"-1"0,-1 0 0,0 0 0,0 0 0,0-1 0,0 1 0,0-1 0,-1-1 0,1 1 0,-1 0 0,1-1 0,-1 0 0,0 0 0,0-1 0,0 1 0,5-7 0,8-9 0,-2 0 0,18-29 0,9-10 0,-28 42 0,11-13 0,40-60 0,-58 79 0,-1-1 0,-1 0 0,0-1 0,0 1 0,-1-1 0,-1 0 0,0 0 0,-1 0 0,0 0 0,0-13 0,-2 9 0,1 1 0,0-1 0,1 1 0,0 0 0,2 0 0,9-28 0,-6 77 0,-5 621 0,-5-316 0,4-324 12,1 1 0,0 0-1,7 24 1,0-1-1424,-5-17-5414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42.16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33 156 24575,'-2'1'0,"1"-1"0,-1 0 0,1 0 0,-1 0 0,1 0 0,-1 0 0,1-1 0,-1 1 0,1 0 0,-1-1 0,1 1 0,-1-1 0,1 1 0,-1-1 0,1 0 0,0 1 0,0-1 0,-1 0 0,-1-2 0,3 2 0,-1 0 0,1 0 0,0 0 0,0 1 0,0-1 0,0 0 0,0 0 0,0 0 0,0 0 0,0 0 0,0 0 0,0 0 0,0 0 0,0 0 0,1 0 0,-1 1 0,0-1 0,1 0 0,-1 0 0,0 0 0,1 0 0,-1 1 0,2-2 0,2-4 0,1 0 0,0 0 0,1 0 0,0 1 0,-1 0 0,9-5 0,6-3 0,0 2 0,1 0 0,42-15 0,-50 22 0,0 0 0,1 1 0,-1 0 0,1 1 0,-1 0 0,1 1 0,0 1 0,14 1 0,-23 0 0,-1 0 0,1 0 0,-1 1 0,1-1 0,-1 1 0,0 0 0,0 0 0,0 1 0,0-1 0,0 1 0,0 0 0,-1 0 0,1 0 0,-1 1 0,0-1 0,0 1 0,0 0 0,-1-1 0,1 1 0,-1 1 0,0-1 0,0 0 0,0 0 0,0 1 0,-1-1 0,0 1 0,0-1 0,0 1 0,0 8 0,-1-7 0,1 0 0,-1 1 0,0-1 0,0 0 0,-1 0 0,0 0 0,0 1 0,-1-1 0,1 0 0,-1-1 0,-1 1 0,1 0 0,-1-1 0,0 1 0,0-1 0,0 0 0,-1 0 0,0 0 0,0 0 0,0 0 0,-1-1 0,-6 5 0,2-4 0,-1 0 0,1-1 0,-20 5 0,22-7 0,-1 0 0,1 1 0,0-1 0,0 2 0,0-1 0,0 1 0,-9 6 0,16-10 0,0 1 0,-1-1 0,1 0 0,0 0 0,0 1 0,0-1 0,-1 0 0,1 0 0,0 1 0,0-1 0,0 0 0,0 1 0,-1-1 0,1 0 0,0 1 0,0-1 0,0 0 0,0 1 0,0-1 0,0 0 0,0 1 0,0-1 0,0 0 0,0 1 0,0-1 0,0 0 0,0 1 0,1-1 0,-1 0 0,0 1 0,0-1 0,0 0 0,0 1 0,0-1 0,1 0 0,-1 1 0,15 10 0,20 4 0,-33-15 0,62 21 0,-41-16 0,-1 2 0,0 0 0,0 2 0,-1 0 0,0 1 0,0 2 0,-1 0 0,20 17 0,-36-26 0,0 1 0,0 0 0,-1 0 0,0 0 0,0 0 0,0 0 0,0 1 0,0-1 0,-1 1 0,0 0 0,0 0 0,-1 0 0,1 0 0,-1 0 0,0 0 0,0 0 0,-1 1 0,1-1 0,-1 0 0,0 0 0,-1 1 0,1-1 0,-1 0 0,0 0 0,-1 0 0,1 0 0,-5 10 0,1-5 0,0 0 0,-1 0 0,0-1 0,-1 1 0,0-1 0,0-1 0,-1 0 0,0 0 0,-1 0 0,0-1 0,-17 11 0,-1-3 0,1-2 0,-1 0 0,-1-2 0,-36 9 0,-120 19 0,180-38-85,-1 0 0,1-1-1,-1 0 1,0 0 0,1 0-1,-1 0 1,1-1 0,-1 0-1,0 0 1,1 0 0,0 0-1,-1-1 1,1 0 0,0 1-1,-7-5 1,-8-7-6741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07.7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0 249 24575,'1'3'0,"-1"-1"0,1 1 0,-1-1 0,1 0 0,0 1 0,0-1 0,0 0 0,0 0 0,1 0 0,-1 1 0,1-1 0,-1-1 0,1 1 0,0 0 0,-1 0 0,1-1 0,0 1 0,0-1 0,0 1 0,1-1 0,-1 0 0,0 0 0,0 0 0,1 0 0,-1 0 0,5 1 0,5 1 0,1 0 0,-1 0 0,23 1 0,-26-4 0,1-1 0,-1-1 0,0 1 0,0-1 0,0-1 0,0 0 0,-1 0 0,1-1 0,-1 0 0,0 0 0,0-1 0,0 0 0,-1 0 0,1-1 0,7-8 0,5-5 0,0 0 0,-1-2 0,29-42 0,14-53 0,-62 116 0,0-1 0,0 1 0,0-1 0,0 1 0,0-1 0,0 1 0,1-1 0,-1 1 0,0 0 0,0-1 0,0 1 0,1-1 0,-1 1 0,0 0 0,1-1 0,-1 1 0,0 0 0,1-1 0,-1 1 0,1 0 0,-1-1 0,0 1 0,1 0 0,-1 0 0,1 0 0,-1-1 0,1 1 0,-1 0 0,0 0 0,1 0 0,-1 0 0,1 0 0,-1 0 0,1 0 0,-1 0 0,1 0 0,-1 0 0,1 0 0,-1 0 0,1 0 0,-1 0 0,1 1 0,8 23 0,-4 35 0,-7-5 0,-2 0 0,-21 100 0,13-95 0,2 1 0,0 63 0,8-85-99,1-16-154,1-1-1,0 1 1,2 0 0,5 30 0,0-32-6573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08.1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1 235 24575,'5'-1'0,"0"0"0,0 0 0,0 0 0,1-1 0,-1 0 0,-1 0 0,1 0 0,0-1 0,0 1 0,-1-1 0,0 0 0,1 0 0,-1-1 0,6-6 0,50-59 0,-60 69 0,30-48 0,-23 36 0,0 1 0,0 0 0,1 0 0,17-17 0,-25 27 0,0 1 0,0 0 0,1 0 0,-1-1 0,0 1 0,0 0 0,1-1 0,-1 1 0,0 0 0,1 0 0,-1-1 0,0 1 0,1 0 0,-1 0 0,0 0 0,1 0 0,-1-1 0,1 1 0,-1 0 0,0 0 0,1 0 0,-1 0 0,1 0 0,-1 0 0,0 0 0,1 0 0,-1 0 0,1 0 0,-1 0 0,0 0 0,1 1 0,-1-1 0,0 0 0,1 0 0,-1 0 0,1 0 0,-1 1 0,0-1 0,1 0 0,-1 1 0,4 18 0,-7 25 0,-10 61 0,4 0 0,8 141 0,2-138 0,-1-93-170,1-1-1,1 1 0,0-1 1,1 0-1,0 0 0,1 0 1,10 21-1,-4-13-6655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08.6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24575,'0'8'0,"1"-1"0,0 0 0,1 0 0,0 0 0,0-1 0,0 1 0,1 0 0,0-1 0,0 1 0,1-1 0,0 0 0,4 6 0,12 13 0,33 32 0,-17-19 0,19 22 0,-29-33 0,0 2 0,-2 0 0,29 48 0,87 184 0,-130-238-1365,-2-3-5461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09.8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 0 24575,'-3'63'0,"-3"-2"0,-16 74 0,10-76 0,3 2 0,-1 83 0,10-138-87,-1 11-339,2 0 0,5 33 0,1-23-6400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10.2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91 0 24575,'2'0'0,"-1"1"0,0-1 0,0 1 0,0-1 0,0 1 0,0-1 0,0 1 0,0 0 0,0-1 0,0 1 0,0 0 0,0 0 0,-1-1 0,1 1 0,0 0 0,0 0 0,-1 0 0,1 0 0,-1 0 0,1 0 0,-1 0 0,1 0 0,-1 1 0,0-1 0,1 0 0,-1 0 0,0 2 0,6 39 0,-5-36 0,-1 10 0,1 0 0,-2-1 0,0 1 0,-1 0 0,-1-1 0,-5 21 0,-37 87 0,34-99 0,1 1 0,1 0 0,2 0 0,0 0 0,1 1 0,-3 50 0,8-72 3,1-1-1,0 1 0,1 0 1,-1 0-1,1-1 1,0 1-1,0 0 0,0-1 1,0 1-1,0-1 0,1 1 1,-1-1-1,1 0 1,0 1-1,0-1 0,1 0 1,-1 0-1,1-1 1,-1 1-1,1 0 0,0-1 1,0 0-1,0 0 0,0 1 1,0-2-1,0 1 1,1 0-1,-1-1 0,1 1 1,-1-1-1,7 1 0,9 1-96,0 0 0,0-2 0,0 0-1,0-2 1,21-2 0,-2 1-782,-11 1-5950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10.6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 1 24575,'0'5'0,"0"12"0,0 9 0,-6 4 0,-1 3 0,1 1 0,0 0 0,2 0 0,2-2 0,1 0 0,0-1 0,1-1 0,0 1 0,1 0 0,4-1 0,3-5-8191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11.2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24575,'1'1'0,"1"-1"0,-1 1 0,0-1 0,1 1 0,-1 0 0,0 0 0,0 0 0,0-1 0,1 1 0,-1 0 0,0 1 0,0-1 0,0 0 0,-1 0 0,1 0 0,0 0 0,0 1 0,-1-1 0,2 2 0,15 35 0,-11-24 0,75 141 0,31 66 0,-68-129-22,-27-59-314,-1 0 0,-1 1 1,18 68-1,-29-80-6490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14.0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 1 24575,'0'42'0,"1"22"0,-3 0 0,-16 105 0,9-111 0,3 0 0,3 1 0,2-1 0,8 77 0,12-44-1365,-14-65-5461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14.7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94 0 24575,'271'0'0,"-305"3"0,1 1 0,-1 1 0,1 2 0,1 1 0,-63 25 0,87-29 0,0 0 0,1 0 0,-1 1 0,1 0 0,0 0 0,0 0 0,0 1 0,1 1 0,0-1 0,0 1 0,-8 12 0,12-17 0,1 0 0,-1 1 0,1-1 0,0 0 0,0 1 0,0-1 0,0 1 0,0 0 0,1-1 0,-1 1 0,1 0 0,-1-1 0,1 1 0,0 0 0,0-1 0,1 1 0,-1 0 0,0-1 0,1 1 0,-1 0 0,1-1 0,0 1 0,0-1 0,0 1 0,0-1 0,1 1 0,-1-1 0,1 0 0,-1 0 0,1 0 0,0 1 0,0-2 0,0 1 0,0 0 0,0 0 0,0-1 0,0 1 0,1-1 0,-1 1 0,0-1 0,5 1 0,24 11 0,0-1 0,1-2 0,62 12 0,16 5 0,-92-22 0,1 1 0,-1 1 0,0 0 0,-1 2 0,0 0 0,18 13 0,-29-18 0,-1 0 0,0 1 0,0 0 0,0 0 0,-1 0 0,0 0 0,0 1 0,0 0 0,-1 0 0,1 0 0,-1 0 0,-1 0 0,1 1 0,-1-1 0,0 1 0,-1-1 0,0 1 0,0 0 0,0 0 0,-1-1 0,0 8 0,-1-8 0,0-1 0,0 1 0,-1-1 0,0 1 0,0-1 0,0 0 0,-1 0 0,1 0 0,-1 0 0,0 0 0,-1-1 0,1 1 0,-1-1 0,0 0 0,0 0 0,0-1 0,-1 1 0,1-1 0,-1 0 0,-6 4 0,-13 6 0,-1 0 0,-44 16 0,63-27 0,-42 13 0,-1-2 0,0-2 0,-69 6 0,88-14-1365,3-1-5461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21.7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94 0 24575,'-1'21'0,"-1"-1"0,-1 0 0,-1 1 0,-1-1 0,-9 24 0,-6 27 0,6-14 0,2 2 0,3-1 0,3 1 0,2 0 0,5 78 0,-1-133 0,1 0 0,-1 0 0,1-1 0,-1 1 0,1 0 0,0-1 0,1 1 0,-1-1 0,1 1 0,-1-1 0,1 0 0,0 1 0,0-1 0,1 0 0,-1 0 0,1-1 0,-1 1 0,1 0 0,0-1 0,0 0 0,0 1 0,0-1 0,0 0 0,6 2 0,-4-3 0,0 1 0,0-1 0,0-1 0,0 1 0,0-1 0,0 0 0,0 0 0,0 0 0,0-1 0,0 0 0,0 0 0,0 0 0,0 0 0,-1-1 0,1 0 0,0 0 0,-1 0 0,5-3 0,11-7 0,-1 0 0,-1-1 0,0-1 0,-1-1 0,-1 0 0,28-34 0,-36 38 0,0-1 0,0 1 0,-2-1 0,1-1 0,-2 1 0,1-1 0,-2 0 0,0 0 0,0 0 0,-1-1 0,-1 1 0,1-22 0,-2 16 0,-1-1 0,-1 1 0,-1-1 0,-1 1 0,-1-1 0,0 1 0,-1 0 0,-2 1 0,1 0 0,-2 0 0,-1 0 0,0 1 0,-1 0 0,-22-28 0,24 34 0,3 3 0,0 1 0,-1 0 0,0 0 0,0 1 0,-13-11 0,17 16 0,0-1 0,-1 1 0,1 0 0,0 0 0,-1 0 0,1 1 0,-1-1 0,1 0 0,-1 1 0,1 0 0,-1-1 0,1 1 0,-1 0 0,0 0 0,1 1 0,-1-1 0,1 0 0,-1 1 0,1 0 0,-1-1 0,1 1 0,0 0 0,-1 0 0,-3 3 0,-2 1-89,0 1-1,0 0 0,0 0 1,1 1-1,0 0 0,0 0 1,1 1-1,0-1 0,0 2 1,1-1-1,0 0 0,1 1 1,-6 13-1,9-20-20,-9 18-6716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18.3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564 0 24575,'-1'9'0,"0"0"0,-1 0 0,0 0 0,0 0 0,-1 0 0,0 0 0,0-1 0,-5 9 0,-43 70 0,28-48 0,-103 197 0,25-45 0,-22 55 0,80-157 0,31-65-455,-2 1 0,-20 24 0,23-34-6371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22.3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52 123 24575,'-30'-4'0,"29"4"0,0 0 0,0 0 0,0-1 0,0 1 0,0 0 0,0 0 0,0-1 0,0 1 0,0-1 0,0 1 0,0 0 0,1-1 0,-1 0 0,0 1 0,0-1 0,0 0 0,1 1 0,-1-1 0,0 0 0,1 0 0,-1 1 0,0-1 0,1 0 0,-1-2 0,4 1 0,1 0 0,0 0 0,0 0 0,0 1 0,0 0 0,0-1 0,0 1 0,0 0 0,0 1 0,5-1 0,0-1 0,318-73 0,-311 71 0,0 1 0,-1 1 0,1 0 0,0 1 0,32 2 0,-45 0 0,0-1 0,1 1 0,-1-1 0,0 1 0,0 0 0,0 1 0,0-1 0,-1 0 0,1 1 0,0-1 0,0 1 0,-1 0 0,1 0 0,-1 0 0,0 0 0,1 1 0,-1-1 0,0 1 0,0-1 0,-1 1 0,1 0 0,-1-1 0,1 1 0,-1 0 0,0 0 0,0 0 0,0 0 0,0 0 0,0 1 0,-1-1 0,0 0 0,1 0 0,-1 0 0,0 0 0,-1 1 0,0 2 0,-2 20 0,-2 0 0,-1-1 0,-1 0 0,-1 0 0,-12 24 0,4-5 0,3-1 0,2 0 0,-8 60 0,10-49 0,2 5-50,3 1 0,4 84 0,1-68-1165,-1-50-5611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22.6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35 24575,'4'-4'0,"0"1"0,1 0 0,-1 0 0,1 1 0,0-1 0,0 1 0,0 0 0,0 0 0,0 1 0,0-1 0,0 1 0,10-1 0,71-1 0,-62 3 0,64-1 0,163 4 0,-226 2-1365,-5 2-5461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27.4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848 0 24575,'-1'3'0,"1"0"0,-1 0 0,1-1 0,-1 1 0,0 0 0,0 0 0,0-1 0,0 1 0,-1-1 0,1 1 0,-1-1 0,0 0 0,1 1 0,-1-1 0,0 0 0,0 0 0,-1 0 0,-1 1 0,-53 34 0,26-18 0,-3 5 0,4-5 0,1 2 0,1 1 0,0 2 0,-34 39 0,-59 62 0,4-5 0,72-70 0,-60 50 0,-2 1 0,93-85-1365,2 0-5461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27.98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24575,'3'0'0,"-1"1"0,0 0 0,1 0 0,-1-1 0,1 2 0,-1-1 0,0 0 0,0 0 0,0 1 0,0-1 0,0 1 0,0-1 0,0 1 0,2 3 0,26 31 0,-24-28 0,20 27 0,-2 2 0,-1 1 0,26 59 0,40 130 0,-57-141 0,-14-39-195,-2 0 0,-2 1 0,-3 0 0,-1 1 0,-3 0 0,3 89 0,-11-112-6631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31.3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85 98 24575,'0'1'0,"0"1"0,-1-1 0,1 0 0,0 0 0,-1 0 0,1 0 0,-1 0 0,1 0 0,-1 0 0,0 0 0,1 0 0,-1 0 0,0 0 0,0-1 0,1 1 0,-1 0 0,0 0 0,0-1 0,0 1 0,0 0 0,0-1 0,0 1 0,0-1 0,0 1 0,0-1 0,0 0 0,-1 1 0,1-1 0,0 0 0,0 0 0,0 0 0,0 0 0,-3 0 0,2 0 0,-1 0 0,1 0 0,-1 0 0,1 0 0,-1 0 0,1-1 0,-1 1 0,1-1 0,-1 0 0,1 0 0,-1 0 0,1 0 0,0 0 0,-4-3 0,5 4 0,0-1 0,0 0 0,0 0 0,0 0 0,1 0 0,-1 0 0,0 0 0,1 0 0,-1 0 0,0 0 0,1 0 0,0-1 0,-1 1 0,1 0 0,0 0 0,-1 0 0,1-1 0,0 1 0,0 0 0,0 0 0,0-1 0,0 1 0,0 0 0,1 0 0,-1-3 0,2 2 0,-1-1 0,0 1 0,1 0 0,0-1 0,-1 1 0,1 0 0,0 0 0,0 0 0,0 0 0,0 0 0,3-1 0,4-3 0,0 0 0,1 1 0,-1 1 0,1-1 0,13-3 0,-2 3 0,-1 1 0,1 0 0,0 2 0,-1 0 0,1 1 0,0 2 0,0 0 0,0 1 0,0 1 0,34 9 0,-50-10 0,0 0 0,0 0 0,-1 0 0,1 1 0,0 0 0,-1-1 0,0 2 0,1-1 0,-1 0 0,-1 1 0,1 0 0,0 0 0,-1 0 0,0 0 0,0 1 0,0-1 0,-1 1 0,1 0 0,-1 0 0,0 0 0,0 0 0,-1 0 0,2 9 0,-2-6 0,-1 0 0,0-1 0,0 1 0,0-1 0,-1 1 0,0-1 0,-1 1 0,0-1 0,0 1 0,0-1 0,-1 0 0,0 0 0,-1 0 0,1-1 0,-9 12 0,-16 14 0,0-1 0,-3-1 0,-60 46 0,-33 33 0,109-94 0,1 0 0,1 1 0,0 1 0,1 0 0,-17 36 0,26-49 0,1 1 0,0-1 0,1 1 0,-1 0 0,1 0 0,0-1 0,0 1 0,1 0 0,-1 0 0,1 0 0,0 0 0,1 0 0,-1 0 0,1 0 0,0 0 0,0 0 0,0-1 0,1 1 0,-1 0 0,1-1 0,4 7 0,-2-5 0,0-1 0,0 0 0,1-1 0,-1 1 0,1-1 0,0 0 0,0 0 0,0 0 0,1-1 0,0 0 0,-1 0 0,1 0 0,0-1 0,0 1 0,0-2 0,10 3 0,19 1 0,1-2 0,-1-1 0,72-6 0,-11 0 0,26 4-1365,-96 0-5461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36.3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212 377 24575,'9'2'0,"-1"0"0,1 1 0,-1 0 0,0 0 0,0 1 0,0 0 0,0 0 0,0 1 0,-1 0 0,13 11 0,-3-3 0,4 2 0,0 1 0,-2 1 0,0 1 0,-1 1 0,20 25 0,-31-35 0,-1-1 0,-1 1 0,1 0 0,-1 1 0,-1-1 0,0 1 0,0 0 0,-1 0 0,0 0 0,-1 1 0,0-1 0,0 1 0,-1-1 0,-1 1 0,-1 18 0,-1-22 0,0 0 0,0 0 0,-1 1 0,0-1 0,-1-1 0,1 1 0,-1 0 0,-1-1 0,1 0 0,-1 0 0,0 0 0,-1-1 0,1 0 0,-1 0 0,0 0 0,-10 6 0,-1 0 0,0-1 0,-1 0 0,0-1 0,-1-1 0,-21 6 0,27-10 0,0-1 0,0 0 0,0-1 0,-1 0 0,1-1 0,-25-2 0,32 1 0,0-1 0,0 0 0,1 0 0,-1-1 0,0 0 0,1 0 0,-1 0 0,1-1 0,-1 1 0,1-1 0,0-1 0,0 1 0,1-1 0,-1 1 0,1-2 0,0 1 0,-6-7 0,-3-6 0,0-1 0,1-1 0,1 0 0,1-1 0,-13-32 0,21 46 0,0 0 0,0 0 0,1 0 0,-1 0 0,2 0 0,-1 0 0,0-1 0,1 1 0,1 0 0,-1 0 0,1 0 0,0-1 0,0 1 0,0 0 0,1 0 0,0 0 0,0 1 0,1-1 0,0 0 0,0 1 0,0-1 0,0 1 0,1 0 0,4-4 0,25-21 0,2 3 0,0 1 0,2 1 0,1 2 0,50-22 0,-28 14 0,-14 7 0,-22 13 0,0-1 0,-1-2 0,-1 0 0,33-27 0,-50 37 0,0-1 0,0 0 0,-1 0 0,0 0 0,0 0 0,0-1 0,-1 1 0,0-1 0,0 0 0,0 0 0,-1-1 0,0 1 0,0 0 0,0-1 0,-1 1 0,0-1 0,0 1 0,-1-1 0,0 0 0,0 1 0,0-1 0,-1 0 0,-2-9 0,2 11 0,-1 0 0,1 0 0,-1 1 0,0-1 0,-1 1 0,1-1 0,-1 1 0,0 0 0,0 0 0,0 0 0,0 0 0,-1 0 0,1 1 0,-1-1 0,-6-3 0,2 2 0,0 1 0,0 0 0,0 0 0,0 1 0,-1 0 0,0 0 0,1 1 0,-13-2 0,8 2 0,0 1 0,1 0 0,-1 1 0,0 0 0,1 1 0,-1 1 0,0 0 0,1 0 0,0 2 0,0-1 0,0 2 0,-21 9 0,26-10-72,0 0 1,0 0-1,1 1 0,-1 0 0,1 0 0,0 1 0,1 0 0,-1 0 1,1 0-1,0 0 0,1 1 0,0 0 0,0 0 0,0 0 0,1 0 1,0 1-1,0 0 0,-2 10 0,4 8-6754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40.2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24575,'3'2'0,"-1"0"0,1 0 0,-1 0 0,1 1 0,-1-1 0,0 1 0,0-1 0,0 1 0,0 0 0,-1 0 0,1 0 0,-1 0 0,0 0 0,2 6 0,2 1 0,18 32 0,2 0 0,2-2 0,1-1 0,2-2 0,2-1 0,1-1 0,2-1 0,1-2 0,57 37 0,-56-39 6,-25-20-348,0-1-1,1 1 0,20 10 0,-15-12-6483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41.0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 58 24575,'70'1'0,"-43"2"0,0-3 0,0 0 0,1-1 0,-1-2 0,44-10 0,-69 13 0,0-1 0,0 1 0,-1-1 0,1 0 0,0 1 0,0-1 0,-1 0 0,1 0 0,-1 0 0,1 0 0,-1 0 0,1-1 0,-1 1 0,3-3 0,-4 4 0,0-1 0,0 1 0,0-1 0,0 1 0,0-1 0,0 1 0,0-1 0,0 1 0,0-1 0,0 1 0,0-1 0,0 1 0,0-1 0,-1 1 0,1-1 0,0 1 0,0-1 0,-1 1 0,1-1 0,0 1 0,0-1 0,-1 1 0,1 0 0,0-1 0,-1 1 0,1-1 0,-1 1 0,1 0 0,0 0 0,-1-1 0,0 1 0,-3-3 0,0 1 0,-1 1 0,1-1 0,0 0 0,-1 1 0,1 0 0,-1 0 0,1 0 0,-1 1 0,-6 0 0,-1 1 0,0 1 0,1 1 0,0 0 0,-1 0 0,1 1 0,1 1 0,-1 0 0,-10 6 0,-8 7 0,-41 31 0,64-45 0,1 1 0,-1 0 0,1 0 0,0 0 0,1 0 0,-1 1 0,1 0 0,0 0 0,-5 12 0,8-15 0,0 0 0,0 0 0,0-1 0,0 1 0,1 0 0,0 0 0,-1 0 0,1 0 0,0 0 0,0 0 0,1 0 0,-1 0 0,1 0 0,-1 0 0,1-1 0,0 1 0,0 0 0,0 0 0,1-1 0,-1 1 0,0 0 0,1-1 0,0 0 0,0 1 0,0-1 0,2 3 0,11 9 0,1-2 0,0 1 0,1-2 0,0 0 0,1-1 0,0-1 0,1-1 0,24 9 0,165 37 0,-165-44 0,-10-3 0,-1 1 0,0 2 0,46 20 0,-69-25 0,-1-1 0,1 1 0,-1 1 0,0 0 0,-1 0 0,1 0 0,8 11 0,-13-13 0,0 0 0,0 1 0,0-1 0,-1 1 0,1 0 0,-1-1 0,0 1 0,0 0 0,-1 0 0,1 1 0,-1-1 0,-1 0 0,1 0 0,0 9 0,-2-10 0,0 1 0,0-1 0,-1 0 0,1 0 0,-1 0 0,0 0 0,0 0 0,0 0 0,0-1 0,-1 1 0,1-1 0,-1 1 0,0-1 0,0 0 0,-1 0 0,1 0 0,0-1 0,-1 1 0,0-1 0,0 1 0,1-1 0,-9 2 0,-6 4 0,-1 0 0,1-2 0,-33 7 0,-96 6 0,40-7 0,26-5 45,60-7-398,-1 2 1,1 0-1,-37 10 1,39-6-6474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42.4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621 0 24575,'-1'4'0,"-1"0"0,0 0 0,0 0 0,0-1 0,0 1 0,-1-1 0,1 1 0,-1-1 0,0 0 0,0 0 0,0 0 0,0 0 0,-1-1 0,1 1 0,-6 2 0,-14 13 0,-83 91 0,-204 161 0,297-259 22,0 0 1,1 2-1,0 0 0,-16 22 0,-15 17-1498,29-38-5350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22.33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24575,'0'4'0,"1"-1"0,-1 1 0,1 0 0,0-1 0,0 1 0,0-1 0,1 1 0,-1-1 0,1 0 0,0 0 0,0 1 0,0-1 0,5 5 0,41 38 0,-9-10 0,-10 3 0,41 72 0,-44-67 0,44 58 0,-61-92 21,0-2 0,0 1 0,14 9-1,-15-13-227,0 1 0,-1 0 1,0 0-1,0 1 0,-1 0 0,11 15 0,-8-5-6619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42.9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1 240 24575,'0'2'0,"1"-1"0,-1 0 0,1 0 0,-1 0 0,1 0 0,0 0 0,0 0 0,-1 0 0,1 0 0,0 0 0,0 0 0,0-1 0,0 1 0,0 0 0,0-1 0,0 1 0,0 0 0,1-1 0,-1 0 0,0 1 0,0-1 0,0 1 0,1-1 0,-1 0 0,0 0 0,0 0 0,0 0 0,1 0 0,-1 0 0,0 0 0,2-1 0,41-2 0,-26-2 0,-1 0 0,-1-2 0,1 0 0,-1 0 0,0-2 0,0 0 0,14-11 0,95-85 0,-36 27 0,-89 77 0,0 1 0,0 0 0,0 0 0,0 0 0,0 0 0,0 0 0,1-1 0,-1 1 0,0 0 0,0 0 0,0 0 0,0 0 0,1 0 0,-1 0 0,0 0 0,0 0 0,0 0 0,0 0 0,1 0 0,-1 0 0,0 0 0,0 0 0,0 0 0,1 0 0,-1 0 0,0 0 0,0 0 0,0 0 0,1 0 0,-1 0 0,0 0 0,0 0 0,0 0 0,0 0 0,1 0 0,-1 0 0,0 0 0,0 0 0,0 1 0,0-1 0,0 0 0,1 0 0,-1 0 0,0 0 0,0 0 0,0 1 0,0-1 0,0 0 0,0 0 0,0 0 0,0 0 0,0 1 0,1-1 0,-1 0 0,0 0 0,0 1 0,0 18 0,-9 34 0,7-43 0,-18 99 0,3-31 0,4 1 0,-5 147 0,18-200-104,0-7-317,1 1 1,5 36 0,0-30-6406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47.8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409 0 24575,'-2'23'0,"0"0"0,-1-1 0,-2 1 0,0-1 0,-2 0 0,0-1 0,-1 1 0,-1-1 0,-1-1 0,-19 28 0,-16 20 0,-82 94 0,102-135-455,-1 0 0,-56 43 0,66-58-6371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00.3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116 8 24575,'30'-3'0,"-28"2"0,-1 0 0,1 1 0,-1-1 0,1 1 0,0-1 0,-1 1 0,1 0 0,-1 0 0,1 0 0,0 0 0,-1 0 0,1 0 0,0 0 0,-1 0 0,1 1 0,0-1 0,-1 1 0,1-1 0,-1 1 0,1 0 0,-1-1 0,1 1 0,-1 0 0,1 0 0,-1 0 0,0 0 0,0 0 0,1 0 0,-1 0 0,0 1 0,0-1 0,0 0 0,0 1 0,-1-1 0,1 1 0,0-1 0,0 1 0,-1-1 0,1 1 0,-1-1 0,1 1 0,-1 0 0,0 2 0,1 0 0,0 1 0,-1-1 0,1 1 0,-1-1 0,0 1 0,-1-1 0,1 1 0,-1-1 0,0 1 0,0-1 0,0 0 0,0 1 0,-3 4 0,-32 60 0,8-18 0,-20 49 0,29-63 0,1 0 0,-24 77 0,41-112 0,1 0 0,-1 0 0,1 1 0,-1-1 0,1 0 0,0 0 0,0 1 0,0-1 0,0 0 0,1 1 0,-1-1 0,0 0 0,1 0 0,0 1 0,0-1 0,-1 0 0,1 0 0,0 0 0,1 0 0,-1 0 0,0 0 0,0 0 0,3 2 0,0-1 0,0 0 0,0 0 0,0-1 0,0 1 0,0-1 0,1 0 0,-1-1 0,1 1 0,-1-1 0,10 2 0,0 0 0,1-2 0,-1 0 0,0-1 0,1 0 0,-1-1 0,0-1 0,16-3 0,37-17 0,-51 15 0,1 1 0,-1 1 0,1 1 0,0 0 0,0 1 0,1 0 0,18 1 0,-11 9-1365,-5 5-5461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00.6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 0 24575,'-1'1'0,"0"-1"0,-1 1 0,1-1 0,0 1 0,-1 0 0,1 0 0,0-1 0,0 1 0,0 0 0,0 0 0,-1 0 0,1 0 0,1 0 0,-1 1 0,0-1 0,0 0 0,0 0 0,1 0 0,-1 1 0,0-1 0,1 0 0,-1 1 0,1-1 0,0 1 0,-1-1 0,1 1 0,0 2 0,-6 46 0,6-44 0,-2 246 0,3-132 0,0-98-170,2 0 0,0 0 0,6 23-1,-6-33-513,3 13-6142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05.06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2 155 24575,'0'-16'0,"-1"4"0,1 0 0,0 1 0,1-1 0,1 0 0,0 1 0,4-16 0,-5 24 0,0 1 0,1-1 0,-1 1 0,0 0 0,1-1 0,0 1 0,0 0 0,0 0 0,0 0 0,0 0 0,0 0 0,0 0 0,0 1 0,1-1 0,-1 1 0,1-1 0,-1 1 0,1 0 0,-1 0 0,1 0 0,0 1 0,0-1 0,-1 0 0,1 1 0,0 0 0,0 0 0,0 0 0,-1 0 0,1 0 0,0 0 0,5 2 0,-2-1 0,0 0 0,-1 0 0,1 0 0,0 1 0,-1 0 0,1 0 0,-1 0 0,1 1 0,-1 0 0,0 0 0,0 0 0,-1 1 0,1-1 0,-1 1 0,1 0 0,5 8 0,-5-5 0,0 0 0,-1 1 0,0-1 0,-1 1 0,0 0 0,0 0 0,0 0 0,-1 0 0,-1 1 0,2 13 0,-2-5 0,0 0 0,-2 0 0,0 0 0,-1-1 0,0 1 0,-2 0 0,0-1 0,0 0 0,-2 0 0,0 0 0,-11 19 0,-38 37 0,0-2 0,51-63 0,0-1 0,1 0 0,0 1 0,0 0 0,0 0 0,1 0 0,0 0 0,0 0 0,-1 8 0,3-12 4,0 1 0,0-1-1,1 0 1,-1 0-1,1 1 1,0-1 0,-1 0-1,1 0 1,1 0 0,-1 0-1,0 0 1,1 0-1,-1 0 1,1-1 0,0 1-1,0 0 1,0-1 0,1 0-1,-1 1 1,0-1-1,1 0 1,-1 0 0,1 0-1,0-1 1,0 1 0,0-1-1,0 1 1,0-1-1,0 0 1,0 0 0,0 0-1,4 0 1,9 3-301,1-1 0,1 0 0,-1-1 0,27-1 0,-16-2-6529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05.39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63 24575,'0'-5'0,"5"-1"0,7-1 0,6 2 0,6 1 0,4 2 0,2-5 0,2 0 0,0 0 0,0 2 0,-1 1 0,1 2 0,-6 1-8191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46.6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0 216 24575,'0'-5'0,"0"0"0,0 1 0,1-1 0,0 1 0,0-1 0,0 1 0,0-1 0,0 1 0,1 0 0,0-1 0,0 1 0,0 0 0,1 0 0,-1 0 0,1 1 0,0-1 0,0 0 0,0 1 0,1 0 0,-1 0 0,1 0 0,-1 0 0,1 1 0,8-5 0,6 0 0,0 0 0,1 1 0,-1 1 0,36-5 0,32-11 0,-39 6 0,0 2 0,83-11 0,-76 19-1365,-29 4-5461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47.2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24575,'0'1'0,"1"0"0,-1 0 0,1 0 0,-1 1 0,1-1 0,0 0 0,0 0 0,-1 0 0,1 0 0,0 0 0,0 0 0,0-1 0,0 1 0,0 0 0,0 0 0,0-1 0,0 1 0,1 0 0,-1-1 0,0 0 0,0 1 0,0-1 0,1 1 0,-1-1 0,0 0 0,3 0 0,40 6 0,-37-5 0,33 2 0,-8-1 0,0 1 0,0 2 0,55 15 0,-80-18 0,0 0 0,-1 1 0,1 0 0,0 0 0,-1 0 0,1 1 0,-1 0 0,0 0 0,-1 1 0,1 0 0,-1 0 0,0 0 0,0 1 0,0-1 0,-1 1 0,0 0 0,0 0 0,0 1 0,-1-1 0,0 1 0,0 0 0,2 8 0,-5-12 0,1 0 0,-1 1 0,1-1 0,-1 0 0,0 1 0,0-1 0,0 1 0,-1-1 0,1 0 0,-1 1 0,0-1 0,0 0 0,0 0 0,0 0 0,0 1 0,-4 3 0,2-1 0,-1-1 0,0 0 0,-1 0 0,1-1 0,-1 1 0,0-1 0,0 0 0,-7 4 0,-11 4 0,0 0 0,0-2 0,-37 11 0,45-16 0,-35 11-25,19-7-645,-45 20 0,56-18-6156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48.2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96 426 24575,'-5'1'0,"1"-1"0,0 0 0,0-1 0,-1 1 0,1-1 0,0 1 0,0-1 0,0-1 0,0 1 0,0 0 0,0-1 0,0 0 0,-4-3 0,5 2 0,0 1 0,1-1 0,-1 0 0,1 0 0,0-1 0,0 1 0,0 0 0,1-1 0,-1 1 0,1-1 0,0 0 0,0 1 0,0-1 0,-1-7 0,0-2 0,0 1 0,1-1 0,0 1 0,1-1 0,1 0 0,0 1 0,1-1 0,0 1 0,1 0 0,0 0 0,1-1 0,0 2 0,1-1 0,0 1 0,1-1 0,0 1 0,1 1 0,0 0 0,1 0 0,0 0 0,0 1 0,1 0 0,0 0 0,1 1 0,0 0 0,0 1 0,13-6 0,-13 6 0,1 1 0,0 1 0,0 0 0,0 1 0,0 0 0,1 0 0,0 1 0,0 1 0,14-1 0,-22 3 0,1 0 0,0 0 0,-1 0 0,1 1 0,0 0 0,-1 0 0,1 0 0,-1 1 0,1-1 0,-1 1 0,0 0 0,0 1 0,1-1 0,-2 0 0,1 1 0,0 0 0,0 0 0,-1 0 0,0 1 0,0-1 0,0 1 0,0 0 0,0 0 0,-1 0 0,1 0 0,1 6 0,0-3 0,-1 0 0,0 0 0,-1 1 0,0-1 0,0 1 0,0 0 0,-1 0 0,-1-1 0,1 1 0,-1 0 0,0 0 0,-1 0 0,0 0 0,-3 13 0,-3 0 0,-1 0 0,-1-1 0,-20 35 0,18-38 0,2 0 0,0 1 0,1 0 0,1 1 0,-10 37 0,3-1 0,10-46 0,1 0 0,0 0 0,1 0 0,0 0 0,0 0 0,1 1 0,1-1 0,-1 1 0,1-1 0,1 1 0,2 12 0,-3-20 6,1 0 1,0 0-1,1 0 0,-1 0 0,0 0 1,1-1-1,-1 1 0,1 0 0,-1-1 0,1 1 1,0-1-1,0 1 0,-1-1 0,1 0 0,0 0 1,0 0-1,1 0 0,2 2 0,42 5-1489,-22-7-5343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48.6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100 184 24575,'1'-9'0,"0"1"0,1-1 0,0 0 0,0 1 0,1 0 0,0-1 0,1 1 0,0 1 0,0-1 0,0 0 0,1 1 0,1 0 0,-1 0 0,1 1 0,0-1 0,0 1 0,1 0 0,0 1 0,0 0 0,0 0 0,1 0 0,-1 1 0,1 0 0,0 1 0,1 0 0,-1 0 0,0 0 0,1 1 0,0 1 0,-1-1 0,1 1 0,14 1 0,-20 0 0,0 1 0,0-1 0,0 1 0,0 0 0,0 0 0,0 0 0,0 1 0,0-1 0,-1 1 0,1 0 0,-1-1 0,1 1 0,-1 0 0,1 0 0,-1 1 0,0-1 0,0 0 0,2 4 0,0 0 0,-1 0 0,0 0 0,-1 1 0,1-1 0,-1 1 0,0-1 0,-1 1 0,2 8 0,-2-1 0,0 0 0,0 0 0,-2 0 0,0 0 0,0 0 0,-1 0 0,-8 26 0,2-19 0,-1-1 0,-1 1 0,-1-2 0,-1 1 0,-1-2 0,0 1 0,-22 21 0,26-31 0,0-1 0,0 0 0,-1 0 0,0-1 0,0 0 0,-19 8 0,23-12 0,-1-1 0,1 0 0,-1 0 0,1 0 0,-1-1 0,0 0 0,0 0 0,0 0 0,0-1 0,1 0 0,-1-1 0,-11-2 0,15 3 0,0-1 0,-1 0 0,1-1 0,0 1 0,0 0 0,0-1 0,0 0 0,1 0 0,-1 0 0,0 0 0,1 0 0,-1 0 0,1-1 0,0 1 0,0-1 0,0 1 0,-2-5 0,0 0 0,1 0 0,0 0 0,0 0 0,1-1 0,0 1 0,0-1 0,0-11 0,0 4 0,2-1 0,0 1 0,0-1 0,2 1 0,0 0 0,1-1 0,5-18 0,6-3-1365,1 3-5461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23.4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1 275 24575,'0'0'0,"0"1"0,0 0 0,0 0 0,0-1 0,0 1 0,0 0 0,0-1 0,0 1 0,0 0 0,1 0 0,-1-1 0,0 1 0,0 0 0,1-1 0,-1 1 0,1 0 0,-1-1 0,0 1 0,1-1 0,-1 1 0,1-1 0,-1 1 0,1-1 0,0 1 0,-1-1 0,1 1 0,-1-1 0,1 0 0,0 1 0,0-1 0,25-3 0,-20 1 0,1-1 0,-1 0 0,0-1 0,0 1 0,9-9 0,-1-4 0,0-2 0,-1 0 0,-1-1 0,0 0 0,-2 0 0,12-32 0,25-43 0,-47 94 0,0-1 0,0 1 0,0 0 0,0-1 0,0 1 0,0-1 0,1 1 0,-1 0 0,0-1 0,0 1 0,0 0 0,1-1 0,-1 1 0,0 0 0,0-1 0,1 1 0,-1 0 0,0 0 0,1-1 0,-1 1 0,0 0 0,1 0 0,-1 0 0,1-1 0,-1 1 0,0 0 0,1 0 0,-1 0 0,1 0 0,-1 0 0,0 0 0,1 0 0,-1 0 0,1 0 0,-1 0 0,0 0 0,1 0 0,6 17 0,-5 34 0,-2-47 0,15 176 0,0 8 0,-16-155 0,3 0 0,0 0 0,12 54 0,3-14-1365,-9-55-5461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48.9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 0 24575,'1'35'0,"-2"0"0,-1 0 0,-1 0 0,-16 64 0,8-56 0,2 1 0,1 0 0,0 50 0,5 135 0,4-185 0,1-20-231,0 0-1,10 40 0,-9-52-438,2 13-6156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49.2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24575,'5'0'0,"7"0"0,7 0 0,5 0 0,4 0 0,2 0 0,2 0 0,0 0 0,-1 5 0,-4 2-8191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49.5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210 1 24575,'-2'4'0,"1"0"0,-1 0 0,0 0 0,0 0 0,0 0 0,0 0 0,-1-1 0,-5 7 0,-6 9 0,-68 109 0,23-40 0,54-80 0,1 1 0,0 0 0,0-1 0,1 1 0,-4 16 0,6-24 0,1 0 0,-1 0 0,1 0 0,0 0 0,-1 1 0,1-1 0,0 0 0,0 0 0,0 0 0,0 1 0,0-1 0,0 0 0,0 0 0,0 0 0,1 1 0,-1-1 0,0 0 0,1 0 0,-1 0 0,1 0 0,-1 0 0,1 0 0,-1 0 0,1 0 0,0 0 0,0 0 0,-1 0 0,1 0 0,0 0 0,0 0 0,0 0 0,0-1 0,0 1 0,0 0 0,0-1 0,0 1 0,0-1 0,0 1 0,1-1 0,-1 0 0,0 1 0,0-1 0,0 0 0,0 0 0,1 0 0,-1 0 0,0 0 0,0 0 0,1 0 0,-1 0 0,0-1 0,0 1 0,0 0 0,2-1 0,6-2 0,-1 0 0,0 0 0,0 0 0,0-1 0,0 0 0,0-1 0,-1 0 0,0 0 0,0 0 0,10-10 0,8-12 0,28-35 0,-30 34 0,0-6 0,-22 33 0,-1 0 0,1 0 0,0 0 0,-1 0 0,1 0 0,-1 0 0,1 0 0,-1 0 0,1 0 0,-1 0 0,0-1 0,1 1 0,-1 0 0,0 0 0,0 0 0,0 0 0,0-1 0,0 1 0,0 0 0,0 0 0,0 0 0,-1-1 0,1 1 0,0 0 0,-1 0 0,1 0 0,-1 0 0,1 0 0,-2-1 0,2 2 0,-1 0 0,1 1 0,-1-1 0,1 0 0,-1 0 0,1 1 0,-1-1 0,1 1 0,-1-1 0,1 1 0,-1-1 0,1 0 0,0 1 0,-1 0 0,1-1 0,0 1 0,-1-1 0,1 1 0,0-1 0,0 1 0,0-1 0,-1 1 0,1 0 0,0-1 0,0 1 0,0 0 0,0-1 0,0 2 0,-4 20 0,4-16 8,1-1-1,0 0 1,0 1-1,0-1 1,1 0-1,-1 0 1,1 1-1,0-1 1,1 0-1,-1-1 1,1 1-1,0 0 1,1-1-1,-1 0 1,7 7-1,-1-2-219,-1-1 0,1 0 0,1-1-1,0 0 1,0 0 0,13 6 0,2-2-6614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56.04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1 153 24575,'-1'-9'0,"1"1"0,1-1 0,-1 0 0,1 1 0,1-1 0,0 1 0,5-16 0,-5 20 0,1 0 0,0 0 0,0 0 0,0 0 0,0 0 0,0 1 0,1 0 0,0-1 0,0 1 0,0 0 0,0 1 0,0-1 0,0 1 0,1 0 0,6-2 0,-3 0 0,0 2 0,0-1 0,1 1 0,-1 0 0,1 1 0,0 0 0,-1 1 0,1-1 0,0 2 0,0-1 0,-1 1 0,1 0 0,15 5 0,-11-2 0,-1 1 0,0 0 0,-1 1 0,1 0 0,-1 0 0,0 1 0,-1 1 0,18 15 0,-24-20 0,-1 1 0,1 0 0,-1 0 0,1 0 0,-1 0 0,-1 0 0,1 0 0,0 1 0,-1-1 0,0 1 0,0 0 0,-1 0 0,1 0 0,-1 0 0,0 0 0,0 0 0,0 0 0,-1 0 0,0 0 0,0 0 0,0 1 0,-1-1 0,0 0 0,0 0 0,0 0 0,0 0 0,-1 0 0,0-1 0,0 1 0,0 0 0,-1-1 0,-4 8 0,-10 11 0,0-1 0,-1-1 0,-1 0 0,-40 32 0,27-25 0,30-26 0,0-1 0,0 1 0,1-1 0,-1 1 0,0 0 0,1 0 0,-1 0 0,1 0 0,0 0 0,0 0 0,0 0 0,0 0 0,0 0 0,0 1 0,0-1 0,1 0 0,-1 1 0,1-1 0,0 0 0,-1 1 0,1-1 0,0 1 0,1-1 0,-1 0 0,0 1 0,1-1 0,-1 0 0,1 1 0,0-1 0,0 0 0,-1 0 0,2 0 0,-1 1 0,0-1 0,0 0 0,1 0 0,-1-1 0,1 1 0,-1 0 0,1 0 0,0-1 0,0 1 0,0-1 0,3 2 0,6 5 0,0-1 0,0 0 0,0-1 0,1-1 0,0 0 0,24 7 0,19 4-1365,-34-9-5461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56.37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24575,'6'0'0,"6"0"0,7 0 0,5 0 0,4 0 0,2 0 0,2 0 0,-1 6 0,-4 1-8191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56.7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1 513 24575,'0'5'0,"0"1"-8191</inkml:trace>
  <inkml:trace contextRef="#ctx0" brushRef="#br0" timeOffset="1">1 83 24575,'0'-5'0,"0"-7"0,0-6 0,0-7 0,0 3-8191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57.06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66 89 24575,'0'0'0,"0"0"0,-1 0 0,1 0 0,0 0 0,-1 0 0,1 0 0,0 0 0,-1 0 0,1 0 0,0 0 0,-1 0 0,1 0 0,0 0 0,-1 0 0,1 0 0,0 0 0,-1 0 0,1-1 0,0 1 0,-1 0 0,1 0 0,0 0 0,0-1 0,-1 1 0,1 0 0,0 0 0,0-1 0,-1 1 0,1 0 0,0 0 0,0-1 0,0 1 0,0 0 0,-1-1 0,1 1 0,0 0 0,0-1 0,0 0 0,7-13 0,18-13 0,-20 23 0,0-1 0,0 1 0,1 1 0,-1-1 0,1 1 0,0 0 0,0 0 0,0 1 0,0 0 0,1 0 0,-1 0 0,0 1 0,1 0 0,-1 0 0,1 0 0,0 1 0,9 1 0,-11 0 0,0-1 0,0 1 0,-1 1 0,1-1 0,-1 1 0,1 0 0,-1 0 0,1 0 0,-1 0 0,0 1 0,0 0 0,0 0 0,-1 0 0,1 0 0,0 0 0,-1 1 0,0 0 0,0 0 0,0 0 0,-1 0 0,1 0 0,-1 0 0,0 1 0,2 5 0,2 10 0,-2 1 0,0 0 0,-1 0 0,-1 1 0,-1-1 0,-1 0 0,-1 1 0,-1-1 0,0 0 0,-7 22 0,7-38 0,0 0 0,0 1 0,0-1 0,-1 0 0,0 0 0,0-1 0,-1 1 0,1-1 0,-1 1 0,0-1 0,0 0 0,0 0 0,-1-1 0,1 1 0,-1-1 0,0 0 0,0 0 0,0-1 0,0 1 0,0-1 0,-1 0 0,1-1 0,-7 2 0,6-2 0,-1 0 0,1 0 0,0 0 0,0-1 0,-1 0 0,1 0 0,0 0 0,-1-1 0,1 0 0,0-1 0,0 1 0,0-1 0,0 0 0,0-1 0,0 1 0,1-1 0,-1 0 0,1 0 0,0-1 0,-8-6 0,6 2-80,0 0 0,0 0-1,1 0 1,0-1 0,1 0-1,0-1 1,0 1 0,1-1-1,0 0 1,0 0 0,1 0 0,1 0-1,0 0 1,0-1 0,1 1-1,0-16 1,1-1-6746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57.4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1 145 24575,'0'-10'0,"0"0"0,1 0 0,0 0 0,1 0 0,0 0 0,1 0 0,0 1 0,6-13 0,-8 19 0,0 1 0,1-1 0,-1 0 0,1 1 0,0-1 0,0 1 0,0 0 0,0-1 0,0 1 0,1 0 0,-1 0 0,0 1 0,1-1 0,0 0 0,-1 1 0,1-1 0,0 1 0,0 0 0,0 0 0,0 0 0,0 1 0,0-1 0,0 0 0,0 1 0,0 0 0,0 0 0,0 0 0,0 0 0,0 0 0,0 1 0,4 1 0,-3-1 0,0 2 0,0-1 0,-1 0 0,1 1 0,-1-1 0,0 1 0,1 0 0,-1 0 0,-1 0 0,1 1 0,0-1 0,-1 1 0,0-1 0,0 1 0,0 0 0,0 0 0,0 0 0,1 5 0,18 30 0,-20-38 0,0 0 0,0-1 0,0 1 0,0 0 0,0 0 0,1-1 0,-1 1 0,0-1 0,1 1 0,-1-1 0,0 1 0,1-1 0,-1 0 0,0 1 0,1-1 0,-1 0 0,1 0 0,-1 0 0,0 0 0,1-1 0,1 1 0,36-11 0,-13 3 0,-21 7-124,-1 1 0,0 0 0,1 0 0,-1 1 0,0-1 0,0 1-1,1 0 1,-1 0 0,0 0 0,5 3 0,11 7-6702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57.7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123 89 24575,'27'1'0,"-21"0"0,0-1 0,1 1 0,-1-1 0,0 0 0,1 0 0,-1-1 0,0 0 0,1 0 0,-1 0 0,0-1 0,0 0 0,0 0 0,0 0 0,10-7 0,-16 9 0,1-1 0,0 1 0,0-1 0,-1 0 0,1 1 0,-1-1 0,1 0 0,-1 0 0,1 1 0,-1-1 0,1 0 0,-1 0 0,1 0 0,-1 1 0,0-1 0,0 0 0,1 0 0,-1 0 0,0 0 0,0 0 0,0 0 0,0 0 0,0 0 0,0 0 0,0 1 0,0-1 0,-1 0 0,1 0 0,0 0 0,-1-1 0,0 0 0,-1 0 0,1 0 0,-1 0 0,0 0 0,0 1 0,0-1 0,0 0 0,0 1 0,0-1 0,0 1 0,-3-1 0,-4-3 0,-1 1 0,0 0 0,0 1 0,-13-3 0,16 5 0,0 1 0,0-1 0,0 2 0,0-1 0,0 1 0,0 0 0,0 0 0,0 0 0,0 1 0,1 0 0,-1 1 0,1 0 0,-1 0 0,1 0 0,0 0 0,0 1 0,1 0 0,-1 1 0,1-1 0,0 1 0,-7 7 0,9-8 0,1-1 0,-1 1 0,0 0 0,1 0 0,0 0 0,0 0 0,0 1 0,1-1 0,-1 1 0,1-1 0,0 1 0,0-1 0,1 1 0,-1 0 0,1-1 0,0 1 0,0 0 0,1-1 0,-1 1 0,1-1 0,0 1 0,0-1 0,1 1 0,-1-1 0,1 1 0,0-1 0,0 0 0,1 0 0,-1 0 0,1 0 0,0-1 0,5 7 0,17 14-1365,-1-4-5461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58.4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 1 24575,'-5'5'0,"-7"2"0,-1 0-8191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43.2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515 0 24575,'2'0'0,"-1"1"0,0-1 0,0 0 0,0 1 0,0-1 0,0 1 0,0-1 0,0 1 0,0 0 0,0-1 0,0 1 0,0 0 0,0 0 0,0 0 0,-1-1 0,1 1 0,0 0 0,0 0 0,-1 0 0,1 0 0,-1 0 0,1 1 0,-1-1 0,1 0 0,-1 0 0,0 0 0,0 0 0,1 0 0,-1 1 0,0-1 0,0 0 0,0 0 0,0 0 0,-1 2 0,-4 42 0,-7-16 0,-1 0 0,-2 0 0,-19 27 0,-22 43 0,-31 57 0,-8 16 0,-26 100 0,119-268-62,0-1 0,1 1 0,-2 0 0,1 0 0,0-1 0,-1 1 0,1-1 0,-1 0 0,0 1 0,0-1 0,0-1 0,-1 1-1,1 0 1,-1-1 0,0 0 0,1 0 0,-1 0 0,0 0 0,0 0 0,0-1 0,-8 2 0,-11 0-6764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24.2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 26 24575,'0'2'0,"1"-1"0,0 0 0,-1 1 0,1-1 0,0 1 0,0-1 0,0 0 0,0 1 0,0-1 0,1 0 0,-1 0 0,0 0 0,0 0 0,1 0 0,-1 0 0,1 0 0,-1-1 0,1 1 0,-1-1 0,1 1 0,-1-1 0,1 1 0,0-1 0,-1 0 0,1 1 0,0-1 0,1 0 0,48 4 0,-42-5 0,-1 1 0,1-1 0,-1 0 0,1-1 0,-1 0 0,1 0 0,-1-1 0,0 0 0,0 0 0,-1-1 0,1 0 0,-1-1 0,12-8 0,-18 13 0,-1 0 0,0 0 0,0-1 0,0 1 0,1 0 0,-1 0 0,0 0 0,0 0 0,0-1 0,0 1 0,1 0 0,-1 0 0,0 0 0,0-1 0,0 1 0,0 0 0,0 0 0,0 0 0,0-1 0,1 1 0,-1 0 0,0 0 0,0-1 0,0 1 0,0 0 0,0 0 0,0-1 0,0 1 0,0 0 0,0 0 0,0-1 0,-1 1 0,1 0 0,0 0 0,0 0 0,0-1 0,0 1 0,0 0 0,0 0 0,0-1 0,-1 1 0,1 0 0,-13-2 0,-16 8 0,19-1 0,0 1 0,0 0 0,1 1 0,0 0 0,0 1 0,1 0 0,-1 0 0,2 0 0,-1 1 0,-7 13 0,-61 104 0,74-123 0,1-1 0,0 0 0,0 0 0,0 0 0,0 0 0,0 1 0,0-1 0,0 0 0,1 0 0,-1 1 0,1-1 0,-1 0 0,1 1 0,0-1 0,0 0 0,0 1 0,1 3 0,0-5 0,-1 0 0,1 1 0,0-1 0,-1 0 0,1 0 0,0 0 0,0-1 0,0 1 0,0 0 0,0 0 0,0 0 0,0-1 0,0 1 0,0 0 0,0-1 0,1 1 0,-1-1 0,0 1 0,0-1 0,0 0 0,1 0 0,1 1 0,9-1 0,1 1 0,0-2 0,-1 0 0,1 0 0,12-4 0,0 1 0,-7 1 0,0 1 0,0 1 0,1 1 0,-1 0 0,0 1 0,29 6 0,-42-6 0,1 1 0,-1 0 0,-1 0 0,1 0 0,0 0 0,0 1 0,-1 0 0,1 0 0,-1 0 0,0 0 0,0 1 0,0 0 0,-1 0 0,1 0 0,-1 0 0,0 0 0,0 1 0,0-1 0,-1 1 0,1 0 0,-1 0 0,-1 0 0,1 0 0,-1 0 0,1 0 0,0 11 0,-1-7 0,0 1 0,-1 0 0,0 0 0,-1-1 0,0 1 0,0 0 0,-1-1 0,0 1 0,-1-1 0,0 0 0,0 1 0,-1-2 0,0 1 0,-1 0 0,0-1 0,0 0 0,-1 0 0,0 0 0,-9 8 0,6-6 0,-1-2 0,0 1 0,-1-1 0,1-1 0,-2 0 0,1 0 0,-1-1 0,0-1 0,0 0 0,0 0 0,-1-1 0,1-1 0,-1 0 0,-14 1 0,-50 10-1365,57-8-5461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59.71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147 342 24575,'-1'0'0,"0"-1"0,-1 1 0,1-1 0,0 0 0,0 1 0,-1-1 0,1 0 0,0 0 0,0 0 0,0 0 0,0 0 0,0 0 0,0 0 0,0 0 0,0-1 0,0 1 0,1 0 0,-1 0 0,0-1 0,1 1 0,-1-1 0,1 1 0,0 0 0,-1-1 0,1 1 0,0-1 0,0-1 0,-6-48 0,6 46 0,-1-5 0,0 1 0,1-1 0,0 1 0,1-1 0,0 1 0,1-1 0,-1 1 0,2 0 0,-1-1 0,1 1 0,1 1 0,0-1 0,0 0 0,1 1 0,0 0 0,0 0 0,0 0 0,1 1 0,1 0 0,-1 0 0,1 0 0,0 1 0,1 0 0,-1 1 0,1-1 0,1 1 0,-1 1 0,0 0 0,1 0 0,12-4 0,-10 5 0,-1-1 0,1 2 0,0 0 0,0 0 0,0 0 0,0 2 0,0-1 0,0 1 0,14 3 0,-21-3 0,1 1 0,-1 0 0,0 0 0,0 1 0,0-1 0,0 1 0,0 0 0,0 0 0,0 0 0,-1 1 0,1-1 0,-1 1 0,1 0 0,-1 0 0,0 0 0,0 0 0,0 0 0,-1 1 0,1 0 0,-1-1 0,0 1 0,0 0 0,0 0 0,-1 0 0,2 6 0,0-1 0,0-1 0,-1 1 0,0-1 0,-1 1 0,0 0 0,-1 0 0,1-1 0,-2 1 0,1 0 0,-1 0 0,0 0 0,-1-1 0,0 1 0,-1-1 0,0 1 0,0-1 0,0 0 0,-1 0 0,-1-1 0,1 1 0,-1-1 0,0 0 0,-1 0 0,0 0 0,0-1 0,0 0 0,-1 0 0,0 0 0,0-1 0,0 0 0,-12 5 0,5-2 0,-2-1 0,1-1 0,-1 0 0,0-1 0,0-1 0,0-1 0,-1 0 0,1-1 0,-1 0 0,-29-2 0,37-1 0,1 0 0,0-1 0,0 0 0,0 0 0,0 0 0,0-1 0,0-1 0,0 1 0,1-1 0,0 0 0,0-1 0,0 0 0,0 0 0,1 0 0,0-1 0,0 0 0,0 0 0,1-1 0,0 1 0,0-1 0,1 0 0,0-1 0,-4-7 0,6 12 0,1 1 0,0-1 0,-1 0 0,1 0 0,0 0 0,0 0 0,1 1 0,-1-1 0,1 0 0,-1 0 0,1 0 0,0 0 0,0-1 0,0 1 0,1 0 0,-1 0 0,1 0 0,-1 1 0,1-1 0,0 0 0,0 0 0,0 0 0,1 0 0,-1 1 0,3-5 0,-1 5 0,0 0 0,0-1 0,1 1 0,-1 0 0,0 0 0,1 1 0,-1-1 0,1 1 0,-1 0 0,1 0 0,0 0 0,0 0 0,-1 1 0,1-1 0,0 1 0,0 0 0,0 0 0,-1 0 0,1 1 0,4 0 0,0 1 0,0-1 0,-1 1 0,1 1 0,-1-1 0,1 1 0,-1 0 0,0 1 0,0 0 0,-1 0 0,1 1 0,-1-1 0,0 1 0,6 7 0,7 8 0,-2 0 0,23 37 0,-31-43 0,-1 0 0,2-1 0,0 0 0,1 0 0,0-1 0,0-1 0,2 0 0,-1 0 0,21 12 0,-16-14-136,0-1-1,1-1 1,0-1-1,1 0 1,-1-1-1,1-1 1,0-1-1,1 0 0,21-1 1,-15-2-6690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00.5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221 329 24575,'-2'0'0,"1"-1"0,0 0 0,-1 1 0,1-1 0,0 0 0,0 1 0,0-1 0,-1 0 0,1 0 0,0 0 0,0 0 0,0 0 0,0 0 0,0 0 0,1-1 0,-1 1 0,0 0 0,1 0 0,-1-1 0,0 1 0,1 0 0,-1-1 0,1 1 0,0-1 0,0 1 0,-1 0 0,1-3 0,-5-46 0,4 44 0,2-4 0,0 0 0,0 0 0,1 0 0,0 1 0,1-1 0,0 1 0,1-1 0,0 1 0,0 0 0,1 0 0,0 1 0,8-11 0,-5 7 0,0 2 0,1-1 0,0 1 0,0 0 0,1 1 0,1 0 0,-1 1 0,20-12 0,-28 19 0,0 0 0,0 0 0,0-1 0,0 2 0,1-1 0,-1 0 0,0 0 0,1 1 0,-1-1 0,1 1 0,-1 0 0,1 0 0,-1-1 0,1 2 0,-1-1 0,0 0 0,1 0 0,-1 1 0,1 0 0,-1-1 0,0 1 0,4 2 0,-3-1 0,-1 0 0,1 0 0,-1 1 0,0-1 0,0 1 0,1 0 0,-2-1 0,1 1 0,0 0 0,-1 0 0,1 1 0,-1-1 0,0 0 0,1 4 0,3 13 0,-2 0 0,0 0 0,-2 0 0,0 25 0,-1-44 0,0 38 0,1-8 0,-1 1 0,-2 0 0,-5 32 0,5-56 0,1-1 0,-1 0 0,0 1 0,-1-1 0,0 0 0,0 0 0,0 0 0,-1 0 0,0-1 0,-1 1 0,1-1 0,-1 0 0,0 0 0,-1-1 0,1 0 0,-1 0 0,-11 8 0,4-6 0,1-1 0,-1 0 0,0 0 0,0-2 0,0 1 0,-1-2 0,0 0 0,0 0 0,-17 0 0,24-3 0,0 0 0,0 0 0,0-1 0,0 0 0,0 0 0,0 0 0,1-1 0,-1 0 0,0-1 0,1 1 0,0-1 0,0 0 0,0-1 0,0 0 0,0 0 0,1 0 0,-1 0 0,1-1 0,0 0 0,-6-8 0,2-1-114,0-1 1,2 0-1,0 0 0,0-1 0,1 1 1,1-2-1,1 1 0,0 0 0,1-1 1,1 0-1,0-26 0,1 4-6712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00.8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144 1 24575,'10'31'0,"-1"-8"0,-3 10 0,-2 0 0,0 0 0,-3 0 0,0 1 0,-7 52 0,-39 167 0,4-33 0,22-85-682,-41 149-1,52-256-6143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01.1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0 121 24575,'3'1'0,"1"1"0,-1-1 0,0 1 0,0 0 0,0 1 0,-1-1 0,1 0 0,0 1 0,-1-1 0,1 1 0,-1 0 0,0 0 0,0 0 0,0 0 0,2 4 0,4 6 0,2 0 0,0 0 0,1 0 0,0-1 0,1-1 0,1 0 0,0 0 0,17 10 0,-26-19 0,1 1 0,-1-1 0,1 0 0,0-1 0,-1 1 0,1-1 0,0 0 0,0 0 0,0 0 0,0-1 0,0 0 0,0 0 0,0 0 0,0-1 0,0 1 0,0-1 0,0 0 0,0-1 0,0 1 0,0-1 0,-1 0 0,1 0 0,-1 0 0,1-1 0,-1 0 0,0 0 0,7-6 0,-4 2 0,0 1 0,-1-2 0,0 1 0,0-1 0,-1 0 0,0 0 0,0-1 0,-1 1 0,0-1 0,-1 0 0,0 0 0,0 0 0,-1-1 0,0 1 0,1-11 0,-2 16 0,-1 0 0,0-1 0,1 1 0,-1-1 0,-1 1 0,1 0 0,-1-1 0,0 1 0,0 0 0,0-1 0,0 1 0,-1 0 0,1 0 0,-1 0 0,0 0 0,-1 1 0,1-1 0,-1 0 0,1 1 0,-1-1 0,0 1 0,0 0 0,-1 0 0,1 0 0,-1 1 0,1-1 0,-1 1 0,0 0 0,0 0 0,0 0 0,0 0 0,0 1 0,0 0 0,-6-1 0,5 0 0,0 2 0,0-1 0,-1 0 0,1 1 0,0 0 0,-1 1 0,1-1 0,0 1 0,0 0 0,-1 0 0,1 0 0,0 1 0,0 0 0,0 0 0,1 0 0,-1 1 0,0 0 0,1-1 0,0 2 0,-1-1 0,1 0 0,1 1 0,-1 0 0,0 0 0,1 0 0,0 0 0,-4 7 0,1-1 0,0 1 0,1 0 0,0 1 0,1-1 0,0 1 0,1 0 0,0-1 0,1 2 0,1-1 0,-1 22 0,2-29-76,0 7-139,0 0 0,1-1 1,0 1-1,1 0 0,3 13 0,3-5-6611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01.5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1 261 24575,'34'12'0,"-4"0"0,-12-10 0,-1 0 0,1 0 0,-1-2 0,26-2 0,-37 2 0,0-1 0,1 0 0,-1 0 0,1-1 0,-1 1 0,0-2 0,0 1 0,0 0 0,0-1 0,-1 0 0,1-1 0,-1 1 0,1-1 0,-1 0 0,5-5 0,-10 8 0,0 0 0,1 1 0,-1-1 0,0 0 0,0 1 0,0-1 0,1 0 0,-1 1 0,0-1 0,0 0 0,0 1 0,0-1 0,0 0 0,0 0 0,0 1 0,-1-1 0,1 0 0,0 1 0,0-1 0,0 0 0,-1 1 0,1-1 0,0 0 0,-1 1 0,1-1 0,-1 0 0,1 1 0,0-1 0,-1 1 0,1-1 0,-1 1 0,0-1 0,1 1 0,-1 0 0,1-1 0,-1 1 0,0 0 0,1-1 0,-1 1 0,0 0 0,1 0 0,-1-1 0,0 1 0,-1 0 0,-32-11 0,27 9 0,-11-2 0,0 0 0,1-2 0,-23-9 0,36 13 0,0 0 0,1 0 0,-1 0 0,0 0 0,1-1 0,-1 0 0,1 0 0,0 0 0,-1 0 0,2 0 0,-1-1 0,0 1 0,1-1 0,-1 1 0,1-1 0,0 0 0,0 0 0,1 0 0,-2-7 0,2 9 3,1 0-1,0-1 1,0 1-1,0-1 1,0 1 0,0 0-1,1-1 1,-1 1-1,1 0 1,-1-1-1,1 1 1,0 0-1,0 0 1,0 0-1,0 0 1,0-1-1,1 1 1,-1 1 0,1-1-1,-1 0 1,1 0-1,0 1 1,-1-1-1,1 0 1,0 1-1,3-2 1,6-4-121,1 1 0,-1 0 0,22-7 0,-12 5-844,7-4-5864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01.8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44 1 24575,'0'60'0,"-18"523"0,4-278 0,9-270-1365,-1-7-5461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02.2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32 24575,'0'-5'0,"5"-2"0,8 1 0,5 1 0,7 1 0,2 1 0,3 2 0,-3 1-8191</inkml:trace>
  <inkml:trace contextRef="#ctx0" brushRef="#br0" timeOffset="1">275 339 24575,'11'-6'0,"8"-1"0,6-5 0,5 0 0,-4 7 0,-5 9 0,-7 15 0,-6 10 0,-3 4 0,-4 2 0,-1 1 0,-1-2 0,-1 0 0,6-6 0,2-9-8191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02.5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 1 24575,'-12'34'0,"0"-4"0,10-19 0,0 0 0,1-1 0,1 1 0,-1 0 0,2 0 0,-1 0 0,5 20 0,-4-29 0,-1 0 0,1 1 0,0-1 0,0 0 0,0 0 0,0 0 0,0 0 0,0 0 0,1 0 0,-1 0 0,1 0 0,-1 0 0,1 0 0,0-1 0,-1 1 0,1-1 0,0 1 0,0-1 0,0 0 0,0 0 0,0 0 0,1 0 0,-1 0 0,0 0 0,0-1 0,1 1 0,-1-1 0,0 1 0,1-1 0,-1 0 0,1 0 0,-1 0 0,0 0 0,1 0 0,-1-1 0,0 1 0,1-1 0,-1 0 0,0 1 0,0-1 0,4-2 0,6-2 0,0-1 0,0 0 0,-1-1 0,0 0 0,0 0 0,0-2 0,-1 1 0,-1-1 0,1 0 0,-1-1 0,-1 0 0,13-20 0,-15 28 0,2 12 0,9 29 0,1-1 0,-15-34-76,0 0 1,0 0-1,1-1 0,-1 0 0,1 0 0,0 0 0,0 0 0,0 0 1,1-1-1,-1 0 0,1 0 0,-1 0 0,1 0 0,0-1 1,-1 0-1,1 0 0,9 1 0,10 1-6750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12.80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24575,'0'5'0,"0"7"0,0 6 0,0 7 0,0 2 0,0 4 0,0 0 0,0 1 0,0 0 0,0 0 0,0-1 0,6 0 0,1 0 0,-1 0 0,0 0 0,-2-1 0,-2 1 0,-1-6-8191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13.16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0 260 24575,'28'0'0,"0"-1"0,0-1 0,0-1 0,27-7 0,-48 9 0,0-1 0,-1 0 0,1-1 0,0 1 0,-1-1 0,0 0 0,0-1 0,0 0 0,0 0 0,-1 0 0,1-1 0,-1 1 0,0-1 0,0-1 0,-1 1 0,0-1 0,0 1 0,0-1 0,0 0 0,-1 0 0,4-11 0,-6 14 4,0 0-1,-1 0 1,1 0-1,-1 0 0,0 0 1,0 0-1,0 0 1,0 0-1,0 0 0,-1 0 1,1 0-1,-1 0 1,0 0-1,0 0 1,0 1-1,0-1 0,0 0 1,-1 0-1,1 1 1,-1-1-1,0 1 0,1 0 1,-1-1-1,0 1 1,-1 0-1,1 0 1,0 0-1,-6-3 0,-5-4-189,0 2-1,-1-1 0,0 1 0,-18-5 0,20 7-343,-16-6-6296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24.8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24575,'8'0'0,"-1"1"0,0 1 0,0-1 0,0 1 0,0 1 0,0-1 0,0 1 0,0 0 0,-1 1 0,0-1 0,7 6 0,6 5 0,-2 0 0,21 21 0,21 29 0,55 78 0,-72-85 0,3-2 0,82 78 0,-113-120-273,-1 0 0,-1 0 0,0 2 0,13 18 0,-15-16-6553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13.49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69 1 24575,'-1'3'0,"-1"1"0,1-1 0,0 1 0,-1-1 0,1 1 0,-1-1 0,0 0 0,0 0 0,0 0 0,-1 0 0,-4 4 0,-13 22 0,14-14 0,2 1 0,0-1 0,1 1 0,1 0 0,0 0 0,0 21 0,9 98 0,-6-125 0,0 1 0,1-1 0,0 1 0,0-1 0,1 0 0,0 0 0,1 0 0,0 0 0,1-1 0,0 1 0,0-1 0,1-1 0,0 1 0,1-1 0,0 0 0,0 0 0,1-1 0,0 0 0,0 0 0,1-1 0,-1 0 0,14 7 0,18 7-1365,-22-13-5461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14.62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32 24575,'4'0'0,"14"1"0,0-1 0,0-1 0,0 0 0,0-1 0,-1-1 0,1-1 0,30-10 0,-64 8 0,-14 4 0,26 3 0,0-1 0,0 1 0,0 0 0,1 0 0,-1 0 0,0 1 0,0-1 0,1 1 0,-1 0 0,1 0 0,-1 0 0,1 0 0,0 1 0,0-1 0,0 1 0,-4 4 0,3-1 0,0-1 0,0 1 0,1 1 0,0-1 0,0 0 0,0 1 0,1-1 0,-3 13 0,1 8 0,1 1 0,1 0 0,2 48 0,1-59 0,-1 102 0,3 68 0,-2-183 4,0-1 0,-1 0 0,1 0 0,0 0 0,0 0 0,1 0 0,-1 0 0,1 0 0,-1 0 0,1 0 0,0-1 0,0 1 0,0-1 0,1 1 0,-1-1 0,0 0 0,1 0 0,0 0 0,-1 0 0,1 0 0,0-1 0,0 1 0,0-1 0,0 0 0,0 1 0,0-2 0,0 1 0,1 0 0,4 0 0,2 0-169,0 0 0,0 0 0,0-1 0,0 0 0,0-1 0,-1 0 0,1-1 0,16-4 0,-5-2-6661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15.04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15 24575,'51'-7'0,"-40"5"0,-1 0 0,1 0 0,-1 1 0,1 1 0,-1 0 0,20 2 0,-28-1 0,0 0 0,1-1 0,-1 1 0,0 1 0,0-1 0,1 0 0,-1 0 0,0 1 0,0 0 0,0-1 0,-1 1 0,1 0 0,0 0 0,-1 0 0,1 0 0,-1 0 0,1 0 0,-1 0 0,0 0 0,0 1 0,0-1 0,0 0 0,0 1 0,-1-1 0,1 1 0,-1-1 0,0 1 0,1-1 0,-1 1 0,0-1 0,-1 1 0,1-1 0,0 1 0,-1 2 0,0 2 0,-1 0 0,1 0 0,-1 0 0,0 0 0,-1 0 0,0-1 0,0 1 0,0-1 0,-1 1 0,0-1 0,-8 9 0,-6 7 0,-35 30 0,49-49 0,3-2-30,0 0 0,0 0-1,0 0 1,0 0 0,0 1-1,0-1 1,0 0 0,0 0-1,0 1 1,0-1 0,1 0-1,-1 1 1,1-1 0,-1 0-1,1 1 1,-1-1-1,1 1 1,0-1 0,-1 1-1,1-1 1,0 1 0,0 0-1,0-1 1,1 1 0,-1-1-1,0 1 1,0-1 0,1 1-1,-1-1 1,1 0 0,-1 1-1,1-1 1,0 1 0,0-1-1,-1 0 1,1 0 0,0 1-1,0-1 1,0 0 0,0 0-1,1 0 1,-1 0 0,0 0-1,2 1 1,12 9-6796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15.38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12 24575,'5'0'0,"7"0"0,6 0 0,6 0 0,4 0 0,-3-5 0,-6-2-8191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15.74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3 6 24575,'57'-2'0,"-39"0"0,-1 0 0,0 2 0,1 0 0,-1 2 0,0-1 0,30 8 0,-44-7 0,0 0 0,0 0 0,0 0 0,0 0 0,-1 0 0,1 1 0,-1-1 0,1 1 0,-1-1 0,0 1 0,0 0 0,0 0 0,0 0 0,-1 0 0,1 0 0,-1 1 0,0-1 0,0 0 0,0 1 0,0-1 0,0 1 0,-1-1 0,1 6 0,0 12 0,-1 1 0,-3 38 0,0-29 0,2-1 0,1 0 0,1 0 0,1 0 0,12 49 0,-13-75 0,0 0 0,0 0 0,-1 0 0,1 1 0,-1-1 0,1 0 0,-1 0 0,-1 0 0,1 0 0,-1 1 0,1-1 0,-1 0 0,0 0 0,-1 0 0,1 0 0,-1 0 0,-2 4 0,1-4 0,-1 0 0,1 0 0,-1 0 0,0-1 0,-1 0 0,1 0 0,0 0 0,-1 0 0,1-1 0,-1 1 0,0-1 0,0-1 0,-8 3 0,-154 36-1365,143-35-5461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17.01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186 0 24575,'-6'1'0,"1"1"0,-1 0 0,1 0 0,0 1 0,0-1 0,0 1 0,0 0 0,0 0 0,0 1 0,-4 4 0,-4 1 0,3-2 0,1 1 0,-1 0 0,1 1 0,1 0 0,0 0 0,0 1 0,1 0 0,-12 21 0,15-24 0,1 0 0,-1 0 0,2 1 0,-1-1 0,1 1 0,0-1 0,1 1 0,0 0 0,0 0 0,1 0 0,0-1 0,0 1 0,0 0 0,1 0 0,3 9 0,-3-13 0,0-1 0,0 0 0,0 0 0,1 0 0,-1 0 0,1 0 0,0 0 0,0 0 0,0 0 0,0 0 0,1-1 0,-1 1 0,1-1 0,0 0 0,-1 0 0,1 0 0,4 2 0,-1-1 0,0-1 0,-1 0 0,1 0 0,0-1 0,0 0 0,0 0 0,0 0 0,0-1 0,9 0 0,-3 0 0,0-2 0,0 0 0,1 0 0,-1-1 0,-1 0 0,1-1 0,-1-1 0,1 0 0,14-9 0,-16 7 0,0 0 0,-1-1 0,0 0 0,0 0 0,-1-1 0,0 0 0,-1-1 0,0 1 0,0-2 0,-1 1 0,0-1 0,-1 0 0,0 0 0,-1 0 0,0 0 0,3-20 0,-12 9 0,10 31 0,15 13 0,2-1 0,0 0 0,2-2 0,27 19 0,-19-15 0,-1 1 0,29 30 0,-52-46 0,0 1 0,0 0 0,-1 1 0,-1-1 0,0 1 0,0 1 0,-1-1 0,0 1 0,0 0 0,-2 0 0,4 13 0,-6-19 0,0-1 0,-1 1 0,0 0 0,0-1 0,0 1 0,0-1 0,-1 1 0,1-1 0,-1 1 0,0-1 0,-1 1 0,1-1 0,-1 0 0,0 0 0,0 0 0,0 0 0,0 0 0,-1 0 0,0 0 0,0-1 0,0 1 0,0-1 0,0 0 0,-1 0 0,1 0 0,-1 0 0,0-1 0,0 1 0,0-1 0,0 0 0,-8 2 0,-13 6 0,-2-1 0,1-2 0,-1-1 0,-33 4 0,22-4 0,-56 7-1365,68-11-5461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19.9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24575,'344'18'0,"17"-5"-1334,-359-13 1303,25 0-6795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20.3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24575,'0'1'0,"1"0"0,0 1 0,-1-1 0,1 1 0,0-1 0,0 0 0,0 0 0,0 0 0,0 0 0,0 1 0,0-1 0,1 0 0,-1-1 0,0 1 0,0 0 0,1 0 0,-1-1 0,1 1 0,2 0 0,37 15 0,-30-12 0,9 3 0,0-2 0,1-1 0,0 0 0,-1-2 0,23 1 0,-16-2 0,0 2 0,35 8 0,-44-6 0,-1 0 0,0 2 0,0 0 0,0 1 0,-1 0 0,22 17 0,-32-21 0,-1 0 0,0 0 0,1 0 0,-1 1 0,-1 0 0,1 0 0,-1 0 0,0 1 0,0-1 0,-1 1 0,1 0 0,-1 0 0,0 0 0,-1 1 0,0-1 0,0 1 0,0-1 0,-1 1 0,0-1 0,1 10 0,-3-11 0,0 0 0,0 0 0,0 0 0,0 0 0,-1 0 0,0 0 0,0-1 0,0 1 0,-1-1 0,1 1 0,-1-1 0,0 0 0,0 0 0,-1 0 0,1 0 0,-1-1 0,0 0 0,0 1 0,-6 3 0,-10 5 0,0 0 0,-42 17 0,43-21 0,-70 28 16,49-21-707,-71 37 1,91-40-6136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28.6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221 278 24575,'0'-13'0,"-1"-14"0,1 1 0,2-1 0,1 1 0,7-32 0,-9 53 0,1 0 0,-1 0 0,0 0 0,1 0 0,0 0 0,1 1 0,-1-1 0,1 0 0,-1 1 0,2 0 0,-1 0 0,0 0 0,1 0 0,-1 0 0,1 1 0,0 0 0,0-1 0,1 2 0,-1-1 0,1 0 0,-1 1 0,1 0 0,0 0 0,0 0 0,0 0 0,0 1 0,0 0 0,7-1 0,-7 2 0,-1 0 0,0 0 0,0 0 0,1 0 0,-1 1 0,0 0 0,0 0 0,0 0 0,0 0 0,0 0 0,0 1 0,0 0 0,0 0 0,0 0 0,-1 0 0,1 0 0,-1 1 0,4 3 0,-3-1 0,1 1 0,-1-1 0,0 1 0,0 0 0,-1 0 0,0 0 0,0 1 0,-1-1 0,1 1 0,1 8 0,0 7 0,-1 0 0,0 0 0,-2 1 0,-1-1 0,-4 43 0,2-56 0,0-1 0,0 1 0,-1-1 0,0 0 0,0 0 0,-1 0 0,0 0 0,-1 0 0,0-1 0,0 0 0,0 0 0,-1 0 0,0-1 0,0 0 0,-1 0 0,0 0 0,0-1 0,-13 8 0,10-7 0,0 0 0,-1-1 0,0 0 0,0-1 0,0-1 0,-1 1 0,1-2 0,-1 1 0,0-2 0,1 1 0,-1-2 0,0 0 0,-19-1 0,23-2 0,0 1 0,-1-1 0,1 0 0,1 0 0,-1-1 0,0 0 0,1-1 0,0 0 0,0 0 0,0 0 0,1-1 0,0 0 0,0 0 0,0-1 0,1 1 0,-8-14 0,4 7 0,1-1 0,1 0 0,0 0 0,1-1 0,0 0 0,1 0 0,1-1 0,-3-18 0,4-32-1365,3 39-5461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28.9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197 1 24575,'-2'32'0,"-1"0"0,-1-1 0,-1 1 0,-2-1 0,-1 0 0,-2-1 0,-23 52 0,11-27 0,2 2 0,4 0 0,-18 107 0,23-68 0,1 155 0,11-229-115,-1-3-198,0 1 1,-1-1-1,-4 22 1,-1-15-6514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25.5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2 277 24575,'0'-31'0,"-1"6"0,0 0 0,2 1 0,1-1 0,9-39 0,-10 60 0,0-1 0,0 1 0,0 0 0,1 0 0,-1 0 0,1 0 0,0 1 0,0-1 0,1 0 0,-1 1 0,1 0 0,-1-1 0,1 1 0,0 0 0,1 0 0,-1 1 0,0-1 0,1 1 0,-1-1 0,1 1 0,0 0 0,0 1 0,0-1 0,0 1 0,0-1 0,0 1 0,0 0 0,0 1 0,0-1 0,1 1 0,-1 0 0,0 0 0,8 1 0,-6 0 0,0 1 0,0 0 0,0 0 0,0 0 0,0 1 0,-1 0 0,1 0 0,-1 1 0,1-1 0,-1 1 0,0 0 0,-1 1 0,1-1 0,-1 1 0,0 0 0,0 0 0,0 0 0,-1 0 0,6 11 0,-1 0 0,-1 0 0,0 1 0,-1-1 0,0 1 0,-2 1 0,3 17 0,-6-28 0,0 1 0,0-1 0,-1 1 0,0 0 0,-1-1 0,0 1 0,0-1 0,0 0 0,-1 1 0,0-1 0,0 0 0,-1 0 0,-6 12 0,-2-2 0,-1-2 0,0 1 0,-1-2 0,-16 16 0,17-18 0,1 0 0,0 2 0,0-1 0,2 1 0,0 1 0,0 0 0,1 0 0,1 1 0,1-1 0,0 1 0,1 1 0,1-1 0,0 1 0,1 0 0,1 0 0,1 0 0,0 0 0,2 18 0,-1-27 0,0 0 0,1 0 0,0 0 0,0 1 0,0-1 0,1 0 0,0 0 0,1-1 0,0 1 0,0 0 0,6 8 0,-6-12 0,1 0 0,-1 0 0,1 0 0,0 0 0,1-1 0,-1 1 0,0-1 0,1 0 0,0 0 0,0-1 0,0 0 0,0 0 0,0 0 0,0 0 0,1-1 0,-1 1 0,10 0 0,-4-1-72,-1 0 1,0 0-1,1 0 0,-1-2 0,0 1 0,1-1 0,-1-1 0,0 0 1,0 0-1,0-1 0,0 0 0,0-1 0,-1 0 0,1 0 0,-1-1 1,0 0-1,-1-1 0,12-9 0,-6-1-6754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29.3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1 267 24575,'0'5'0,"0"7"0,5 1 0,2-1-8191</inkml:trace>
  <inkml:trace contextRef="#ctx0" brushRef="#br0" timeOffset="1">123 83 24575,'0'-5'0,"0"-7"0,0-7 0,0-5 0,0 1-8191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29.84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167 0 24575,'-2'37'0,"-3"0"0,-1-1 0,-1 1 0,-2-1 0,-18 45 0,-10 41 0,25-75 0,-2 5 0,2 1 0,2 0 0,-5 89 0,10-82-1365,-1-40-5461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30.2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0 404 24575,'32'0'0,"2"0"0,55-5 0,-77 3 0,0-1 0,0 1 0,0-2 0,-1 0 0,1 0 0,-1-1 0,0-1 0,12-7 0,-11 5 0,0-1 0,0 0 0,0-1 0,-1 0 0,-1-1 0,0 0 0,0 0 0,13-22 0,-21 29 0,1-1 0,-1 0 0,0 1 0,0-1 0,0 0 0,-1 0 0,0-1 0,1 1 0,-2 0 0,1 0 0,-1-1 0,0 1 0,0 0 0,0 0 0,-1-1 0,0 1 0,0 0 0,0 0 0,-1 0 0,1 0 0,-1 0 0,0 0 0,-1 0 0,1 1 0,-1-1 0,0 1 0,-5-7 0,-2 2-85,0-1 0,-1 2-1,0-1 1,0 1 0,-1 1-1,1 0 1,-2 1 0,1 0-1,-1 1 1,0 0 0,0 1-1,0 1 1,-1 0 0,1 0-1,-21 0 1,4 1-6741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30.9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127 65 24575,'59'2'0,"53"-1"0,-102-2 0,-1 0 0,1 0 0,0-1 0,-1 0 0,1-1 0,-1 0 0,0 0 0,13-8 0,-21 11 0,0 0 0,-1 0 0,1 0 0,-1 0 0,1-1 0,-1 1 0,1 0 0,-1-1 0,1 1 0,-1 0 0,1-1 0,-1 1 0,1 0 0,-1-1 0,1 1 0,-1-1 0,0 1 0,1-1 0,-1 1 0,0-1 0,1 1 0,-1-1 0,0 1 0,0-1 0,1 0 0,-1 1 0,0-1 0,0 1 0,0-1 0,0 0 0,0 1 0,0-1 0,0 1 0,0-1 0,0 0 0,0 0 0,-23-11 0,-35 3 0,37 8 0,0 0 0,0 1 0,-41 6 0,56-5 0,1 0 0,-1 1 0,0-1 0,1 1 0,0 1 0,-1-1 0,1 1 0,0 0 0,0 0 0,0 0 0,1 1 0,-1-1 0,1 1 0,0 0 0,0 1 0,0-1 0,1 1 0,-1-1 0,-3 8 0,-12 35 0,1 0 0,3 1 0,2 0 0,2 1 0,2 0 0,-4 76 0,8-44 0,9 150 0,-3-228 0,-1 0 0,1 0 0,0 0 0,-1 0 0,1 0 0,1 0 0,-1 0 0,0 0 0,1-1 0,0 1 0,-1 0 0,1-1 0,0 1 0,0-1 0,0 0 0,1 0 0,-1 0 0,1 0 0,-1 0 0,1 0 0,-1-1 0,1 1 0,0-1 0,0 0 0,0 1 0,0-1 0,0-1 0,0 1 0,0 0 0,4-1 0,11 3 0,1-2 0,0-1 0,-1 0 0,21-3 0,-6 1 0,60-1-1365,-66 3-5461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31.2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0 24575,'0'10'0,"0"9"0,0 12 0,0 5 0,-6 2 0,-1 5 0,1 1 0,-5 3 0,0-2 0,2 3 0,-2-3 0,-1-2 0,3 0 0,3 0 0,2-4 0,2-2 0,1-8-8191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31.6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1 220 24575,'0'2'0,"1"1"0,0-1 0,-1 1 0,1-1 0,0 1 0,1-1 0,-1 0 0,0 1 0,1-1 0,-1 0 0,1 0 0,0 0 0,-1 0 0,1-1 0,0 1 0,0 0 0,0-1 0,0 1 0,1-1 0,2 2 0,48 22 0,-52-25 0,11 5 0,0-1 0,0 0 0,1-1 0,-1 0 0,1-1 0,0-1 0,19 0 0,-27-1 0,0 0 0,0-1 0,1 1 0,-1-1 0,0-1 0,0 1 0,0-1 0,0 0 0,0 0 0,-1 0 0,1 0 0,0-1 0,-1 0 0,0 0 0,0 0 0,0-1 0,0 0 0,0 1 0,0-1 0,4-7 0,-2 1 0,1 1 0,-2-2 0,1 1 0,-2 0 0,1-1 0,-1 0 0,3-16 0,-6 24 0,-1-1 0,0 0 0,0 0 0,0 1 0,0-1 0,0 0 0,-1 1 0,0-1 0,0 0 0,0 1 0,0-1 0,0 1 0,-1 0 0,0-1 0,1 1 0,-1 0 0,0 0 0,-1 0 0,1 0 0,0 0 0,-1 1 0,0-1 0,0 1 0,1-1 0,-1 1 0,-6-3 0,-2-1 19,0 1 0,-1 0 0,1 0 0,-1 2 1,0-1-1,-16-1 0,13 2-394,1-1 0,0 0 1,-24-10-1,15 1-6451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32.2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154 62 24575,'17'1'0,"-1"-1"0,1 0 0,-1-2 0,1 1 0,-1-2 0,0 0 0,0-1 0,0-1 0,0 0 0,25-13 0,-41 18 0,1 0 0,-1-1 0,1 1 0,-1 0 0,1 0 0,0 0 0,-1-1 0,0 1 0,1 0 0,-1 0 0,1-1 0,-1 1 0,1-1 0,-1 1 0,0 0 0,1-1 0,-1 1 0,1-1 0,-1 1 0,0-1 0,0 1 0,1-1 0,-1 1 0,0-1 0,0 1 0,0-1 0,1 1 0,-1-1 0,0 1 0,0-1 0,0 1 0,0-1 0,0 0 0,-18-6 0,-30 6 0,37 4 0,0 0 0,0 1 0,0 0 0,1 0 0,-1 1 0,1 1 0,0 0 0,1 0 0,-1 1 0,1 0 0,1 0 0,-1 1 0,1 1 0,1-1 0,-1 1 0,1 0 0,-8 15 0,0 1 0,1 1 0,1 0 0,2 1 0,0 0 0,-12 50 0,9 0 0,2 0 0,4 1 0,2 120 0,6-186 0,0 1 0,0-1 0,2 0 0,-1 0 0,2 0 0,4 16 0,-6-25 0,1 0 0,0 1 0,0-1 0,0 0 0,0 0 0,0 0 0,1 0 0,-1-1 0,1 1 0,0-1 0,-1 1 0,1-1 0,0 0 0,1 0 0,-1 0 0,0-1 0,1 1 0,-1-1 0,1 1 0,-1-1 0,1-1 0,-1 1 0,1 0 0,7 0 0,7 0-124,0 0 0,-1-1 0,1 0 0,0-2 0,-1 0 0,1-1-1,-1-1 1,0 0 0,0-1 0,18-9 0,-15 3-6702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32.7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 89 24575,'1'-4'0,"0"0"0,0 0 0,0 0 0,1 0 0,-1 0 0,1 0 0,0 0 0,0 0 0,0 1 0,1-1 0,-1 1 0,1 0 0,0 0 0,0 0 0,0 0 0,1 0 0,-1 0 0,0 1 0,1 0 0,0 0 0,-1 0 0,1 0 0,5-2 0,-6 3 0,0-1 0,0 1 0,1-1 0,-1 1 0,0 0 0,1 0 0,-1 1 0,0-1 0,1 1 0,-1 0 0,1 0 0,-1 0 0,1 0 0,-1 0 0,1 1 0,-1-1 0,1 1 0,-1 0 0,0 0 0,0 0 0,1 1 0,-1-1 0,0 1 0,0 0 0,0 0 0,-1 0 0,1 0 0,4 4 0,-5-3 0,0 0 0,1 1 0,-1-1 0,-1 1 0,1 0 0,0-1 0,-1 1 0,0 0 0,0 0 0,0 0 0,0-1 0,-1 1 0,0 0 0,1 0 0,-1 0 0,-1 0 0,1 0 0,-1 0 0,1 0 0,-1 0 0,0 0 0,0 0 0,-1-1 0,1 1 0,-3 4 0,-6 7 0,0 0 0,0 0 0,-1-1 0,-21 20 0,19-21 0,1 0 0,-20 29 0,20-21 0,0-1 0,2 2 0,0-1 0,1 2 0,-7 29 0,15-47 0,0 1 0,0-1 0,0 0 0,1 0 0,0 1 0,0-1 0,0 0 0,1 1 0,-1-1 0,2 0 0,-1 0 0,0 0 0,1 0 0,0 0 0,0 0 0,0 0 0,1 0 0,0-1 0,0 1 0,0-1 0,0 0 0,1 0 0,-1 0 0,1-1 0,0 1 0,0-1 0,0 0 0,1 0 0,-1 0 0,6 2 0,0 0-80,1-1 0,-1 0-1,1-1 1,-1 0 0,1-1-1,0 0 1,0-1 0,0 0-1,0-1 1,0 0 0,0-1 0,0 0-1,0 0 1,0-1 0,0-1-1,10-3 1,-1-2-6746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33.1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24575,'5'0'0,"2"5"0,5 2 0,5 0 0,6-2 0,3-1 0,3-2 0,2-1 0,0 0 0,1-1 0,-6-1-8191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33.5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24575,'23'2'0,"-1"0"0,38 9 0,16 2 0,-63-13 0,0 2 0,0 0 0,0 1 0,0 0 0,-1 1 0,0 0 0,15 7 0,-22-8 0,0 0 0,0 0 0,-1 1 0,1-1 0,-1 1 0,0 0 0,0 0 0,-1 0 0,1 1 0,-1-1 0,0 1 0,0 0 0,0 0 0,-1 0 0,1 0 0,-1 1 0,0-1 0,-1 0 0,2 7 0,-1 3 0,0 1 0,-1-1 0,-1 1 0,0 0 0,-1-1 0,-6 31 0,-32 90 0,28-103 0,1 1 0,1 0 0,-7 59 0,14-74 0,-1 22 0,1 0 0,2-1 0,6 57 0,-1-82 0,0 0 0,0 0 0,1-1 0,1 0 0,13 21 0,-10-18 0,0 2 0,10 26 0,-19-42 0,1 3 0,0-1 0,0 1 0,-1 0 0,0 0 0,0 0 0,0 0 0,0 8 0,-2-11 0,1-1 0,-1 0 0,0 1 0,0-1 0,0 1 0,0-1 0,0 0 0,-1 0 0,1 1 0,-1-1 0,1 0 0,-1 0 0,0 0 0,0-1 0,0 1 0,0 0 0,0-1 0,0 1 0,0-1 0,-3 1 0,-10 7 0,-1-2 0,1 0 0,-1-1 0,-1-1 0,1 0 0,-1-2 0,1 1 0,-1-2 0,0 0 0,0-1 0,0-1 0,0-1 0,0 0 0,0-1 0,-18-4 0,31 4-114,1 1 1,-1-1-1,1 0 0,-1 1 0,1-2 1,-1 1-1,1 0 0,0-1 0,0 1 1,0-1-1,-4-5 0,-6-11-6712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25.9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 0 24575,'-1'10'0,"0"0"0,-1 0 0,0 0 0,-6 16 0,-5 29 0,9-26 0,2 1 0,1-1 0,2 1 0,0 0 0,9 43 0,-8-66 0,-1 1 0,1-1 0,1 0 0,-1 1 0,1-1 0,0-1 0,1 1 0,0 0 0,0-1 0,0 0 0,1 0 0,0 0 0,0 0 0,0-1 0,1 0 0,0 0 0,0 0 0,0-1 0,1 0 0,-1 0 0,1-1 0,0 0 0,0 0 0,0 0 0,0-1 0,12 2 0,-9-2 0,0-1 0,0 0 0,1-1 0,-1 0 0,0-1 0,1 0 0,-1 0 0,0-1 0,0-1 0,0 1 0,0-2 0,-1 1 0,1-1 0,-1-1 0,0 0 0,0 0 0,0-1 0,13-11 0,-11 7 0,-1 0 0,-1-1 0,0 1 0,0-2 0,-1 1 0,0-1 0,-1-1 0,-1 1 0,0-1 0,0 0 0,-1 0 0,-1-1 0,3-17 0,-6 23 0,-1 0 0,0 1 0,0-1 0,-1 0 0,0 1 0,0-1 0,-1 1 0,0 0 0,0-1 0,-1 1 0,0 0 0,0 0 0,0 0 0,-1 1 0,0-1 0,-1 1 0,1 0 0,-1 0 0,0 1 0,-1-1 0,1 1 0,-1 0 0,0 1 0,-1-1 0,-7-3 0,6 2 0,0 1 0,-1 0 0,0 1 0,0 0 0,0 0 0,0 1 0,-1 0 0,1 0 0,-1 1 0,0 1 0,0-1 0,0 2 0,1-1 0,-1 1 0,0 1 0,0 0 0,0 0 0,0 1 0,-10 4 0,0 5-1365,5 2-5461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34.2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60 2 24575,'67'-1'0,"77"3"0,-141-2 0,1 0 0,-1 1 0,0 0 0,0 0 0,1 0 0,-1 0 0,0 0 0,0 1 0,0-1 0,0 1 0,-1 0 0,1 0 0,0 0 0,-1 0 0,1 1 0,-1-1 0,0 1 0,0-1 0,0 1 0,0 0 0,0 0 0,0-1 0,-1 1 0,0 1 0,1-1 0,-1 0 0,0 0 0,-1 0 0,1 1 0,0-1 0,-1 4 0,2 14 0,0 0 0,-2 0 0,-5 43 0,2-21 0,2-13 0,1 419 0,3-426 0,1-1 0,1 1 0,2-1 0,0-1 0,1 1 0,17 32 0,-11-25 0,-1 1 0,11 41 0,-23-67 0,0-1 0,0 1 0,0-1 0,-1 1 0,1-1 0,-1 1 0,0-1 0,0 1 0,-1-1 0,1 1 0,0-1 0,-1 1 0,0-1 0,0 1 0,0-1 0,-2 5 0,1-6 0,-1 1 0,1-1 0,0 0 0,-1 0 0,1 0 0,-1 0 0,1 0 0,-1 0 0,0-1 0,0 1 0,0-1 0,0 0 0,0 0 0,0 0 0,0 0 0,0 0 0,0-1 0,-4 1 0,-24 2 0,1-2 0,-33-2 0,36 0 0,1 1 0,0 1 0,-41 6 0,-23 9-1365,64-14-5461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37.84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24575,'0'47'0,"2"0"0,14 86 0,22 38-1365,-34-145-5461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38.190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1 298 24575,'16'0'0,"0"-2"0,-1 0 0,1-1 0,0 0 0,-1-1 0,0-1 0,0 0 0,0-2 0,-1 1 0,0-2 0,0 0 0,0 0 0,-1-1 0,-1-1 0,1 0 0,-2-1 0,1 0 0,17-24 0,-28 33 3,1 0 0,-1 0 0,1 0 0,-1-1 0,0 1 0,1 0 0,-1-1 0,-1 1 0,1-1 0,0 1 0,-1-1-1,1 1 1,-1-1 0,0 0 0,1 1 0,-1-1 0,-1 0 0,1 1 0,0-1 0,-1 1 0,1-1 0,-1 0 0,0 1 0,0-1 0,0 1 0,0 0 0,0-1-1,0 1 1,-1 0 0,1 0 0,-1 0 0,0 0 0,1 0 0,-1 0 0,0 0 0,0 0 0,0 1 0,-1-1 0,-2-1 0,-10-6-284,0 0 0,-1 2 0,1 0 0,-29-9 0,42 16 203,-27-9-6748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38.82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66 3 24575,'25'-1'0,"15"0"0,-32 3 0,-15 3 0,1-2 0,1-1 0,0 1 0,0 0 0,1 1 0,-1-1 0,1 1 0,-1 0 0,1 0 0,1 0 0,-1 1 0,0 0 0,1-1 0,0 1 0,0 0 0,-3 9 0,-2 6 0,2 0 0,-9 41 0,2-7 0,7-28-195,1 0 0,1 0 0,1 0 0,1 1 0,2 0 0,3 37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39.66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32 30 24575,'65'2'0,"-33"0"0,0-2 0,41-5 0,-73 6 0,1-1 0,-1 0 0,1 0 0,-1 0 0,1 0 0,-1 0 0,1 0 0,-1 0 0,1 0 0,-1 0 0,1 0 0,-1-1 0,1 1 0,-1 0 0,1 0 0,-1 0 0,0 0 0,1-1 0,-1 1 0,1 0 0,-1-1 0,1 1 0,-1 0 0,0-1 0,1 1 0,-1 0 0,0-1 0,0 1 0,1 0 0,-1-1 0,0 1 0,1-2 0,-15-6 0,-27-4 0,34 11 0,1 1 0,0-1 0,-1 1 0,1 0 0,0 1 0,0-1 0,-1 1 0,1 1 0,0-1 0,0 1 0,0 0 0,0 0 0,0 1 0,1 0 0,-1 0 0,1 0 0,-6 5 0,5-2 0,0 0 0,0 0 0,1 1 0,0 0 0,0 0 0,1 0 0,0 0 0,0 1 0,0 0 0,1 0 0,-2 10 0,-3 18 0,2 0 0,1 0 0,3 0 0,2 63 0,0-77 0,0 14 0,2-1 0,8 50 0,-8-75 0,1 0 0,-1-1 0,1 1 0,1-1 0,0 1 0,0-1 0,1 0 0,0 0 0,1-1 0,0 0 0,0 0 0,1 0 0,8 8 0,-10-13 6,-1 1 0,0-2 1,1 1-1,-1 0 0,1-1 0,0 0 0,0 0 0,0-1 0,0 1 0,0-1 0,0 0 1,0 0-1,1-1 0,-1 1 0,8-2 0,6 0-308,-1-2 0,36-9 0,-40 8-255,13-2-6269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40.00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24575,'0'10'0,"5"4"0,2 4 0,0 5 0,-1 3 0,-3 3 0,0 1 0,-2 2 0,0-1 0,4-5 0,1-1 0,0-1 0,-1 2 0,-1-4-8191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40.34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0 274 24575,'0'-2'0,"1"1"0,0-1 0,-1 1 0,1 0 0,0 0 0,-1-1 0,1 1 0,0 0 0,0 0 0,0 0 0,0 0 0,0 0 0,0 0 0,1 0 0,-1 0 0,0 1 0,0-1 0,1 0 0,-1 1 0,0-1 0,1 1 0,-1-1 0,1 1 0,-1 0 0,0-1 0,1 1 0,1 0 0,48-6 0,-46 6 0,13-1 0,0 0 0,-1-2 0,1 0 0,32-10 0,-44 10 0,0 1 0,-1-1 0,1 0 0,-1 0 0,1 0 0,-1-1 0,0 0 0,0 0 0,-1 0 0,1-1 0,-1 1 0,0-1 0,0 0 0,-1 0 0,1-1 0,-1 1 0,4-11 0,-6 14-3,0 0-1,0-1 0,-1 1 1,1 0-1,-1-1 0,0 1 1,0 0-1,1-1 0,-1 1 1,-1 0-1,1-1 0,0 1 1,-1 0-1,1-1 0,-1 1 1,1 0-1,-1 0 0,0 0 1,0 0-1,0-1 0,-2-2 1,-1 1 25,0 0 0,0-1 1,0 1-1,0 1 0,-1-1 0,1 1 1,-1-1-1,-8-3 0,-8-3-393,1 2-1,-1 0 1,-34-7 0,26 9-6455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40.860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27 24575,'34'11'0,"-4"1"0,54-2 0,-79-9 0,0-1 0,0 0 0,0 0 0,-1-1 0,1 1 0,0-1 0,0 0 0,-1 0 0,1-1 0,-1 1 0,1-1 0,-1 0 0,1 0 0,7-6 0,-12 8 0,1-1 0,-1 1 0,1-1 0,0 1 0,-1-1 0,1 1 0,-1-1 0,1 1 0,-1-1 0,0 0 0,1 1 0,-1-1 0,0 0 0,1 0 0,-1 1 0,0-1 0,0 0 0,0 0 0,1 1 0,-1-1 0,0 0 0,0 0 0,0 1 0,0-1 0,0 0 0,-1 0 0,1 1 0,0-1 0,0 0 0,0 0 0,-1 1 0,1-1 0,0 0 0,-1 1 0,1-1 0,0 0 0,-1 1 0,1-1 0,-1 0 0,1 1 0,-1-1 0,0 1 0,1-1 0,-1 1 0,1-1 0,-1 1 0,0 0 0,0-1 0,1 1 0,-1 0 0,0 0 0,1-1 0,-1 1 0,0 0 0,0 0 0,1 0 0,-2 0 0,-3-2 0,-1 1 0,1-1 0,0 1 0,0 1 0,-1-1 0,1 1 0,-7 0 0,8 1 0,0-1 0,0 1 0,-1 1 0,1-1 0,0 1 0,0-1 0,0 1 0,0 0 0,0 1 0,1-1 0,-1 1 0,1-1 0,0 1 0,-1 0 0,-4 7 0,3-4 0,1 1 0,0 0 0,0 0 0,1 0 0,0 0 0,0 1 0,1-1 0,-3 10 0,1 14 0,0-1 0,2 1 0,3 49 0,-1-61 0,0 72 0,3 63 0,-3-150 0,1 0 0,-1 0 0,1 0 0,0 1 0,0-1 0,1 0 0,-1 0 0,1 0 0,0-1 0,0 1 0,0 0 0,0-1 0,1 1 0,-1-1 0,1 0 0,0 0 0,0 0 0,0 0 0,0 0 0,1 0 0,-1-1 0,1 0 0,0 0 0,6 3 0,-3-3 0,1 0 0,0 0 0,-1 0 0,1-1 0,0 0 0,0-1 0,0 0 0,-1 0 0,1-1 0,0 0 0,0 0 0,12-4 0,4-3-1365,-3 0-5461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41.35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53 24575,'6'-2'0,"-1"1"0,1-1 0,-1 0 0,0 0 0,0-1 0,0 1 0,0-1 0,7-6 0,13-5 0,-21 11 0,0 2 0,1-1 0,-1 0 0,0 1 0,1 0 0,-1 0 0,1 0 0,0 1 0,-1 0 0,1-1 0,-1 2 0,1-1 0,0 0 0,-1 1 0,1 0 0,-1 0 0,1 0 0,-1 1 0,0-1 0,6 4 0,-7-3 0,-1 0 0,1 0 0,0 1 0,0-1 0,-1 1 0,0 0 0,1-1 0,-1 1 0,0 0 0,0 1 0,-1-1 0,1 0 0,-1 0 0,1 1 0,-1-1 0,0 1 0,0-1 0,-1 1 0,1-1 0,-1 1 0,0-1 0,1 1 0,-2 0 0,1-1 0,0 1 0,-2 4 0,-1 5 0,0-1 0,-1 0 0,-1 0 0,0-1 0,-1 1 0,-10 16 0,9-18 0,1 0 0,1 1 0,0-1 0,0 1 0,1 0 0,0 0 0,-2 16 0,5-25 4,1 0 1,0 0-1,0-1 0,0 1 0,0 0 0,0 0 0,1 0 0,-1 0 0,1-1 1,-1 1-1,1 0 0,-1 0 0,1-1 0,0 1 0,0 0 0,0-1 0,0 1 1,0-1-1,0 1 0,0-1 0,1 0 0,-1 0 0,0 1 0,1-1 0,-1 0 1,1 0-1,-1 0 0,4 1 0,1 0-216,0 1 0,0-1 0,0-1-1,1 1 1,-1-1 0,11 0 0,9 1-6614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41.75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24575,'0'5'0,"5"2"0,8 0 0,5-1 0,1-8 0,2-3 0,-2 0-8191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27.0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167 0 24575,'-3'42'0,"-2"0"0,-1-1 0,-3 1 0,-15 44 0,-3 17 0,6 7 0,-9 130 0,27-205-341,-2 1 0,-2-1-1,-11 36 1,10-51-6485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42.15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2 24575,'68'-1'0,"77"2"0,-142 0 0,-1-1 0,1 0 0,0 1 0,0-1 0,0 1 0,-1 0 0,1 0 0,0 0 0,-1 0 0,1 0 0,-1 1 0,1-1 0,-1 1 0,0-1 0,0 1 0,0 0 0,0 0 0,0 0 0,0 0 0,0 0 0,0 1 0,-1-1 0,1 0 0,-1 1 0,0 0 0,2 3 0,0 6 0,-1-1 0,0 0 0,-1 1 0,0-1 0,-1 17 0,2 23 0,22 166 0,-17-181 0,-4-27 0,-1 0 0,0-1 0,-1 1 0,1 17 0,-2-24 0,0 0 0,-1 0 0,1 0 0,0 0 0,-1 0 0,1 0 0,-1 1 0,0-2 0,0 1 0,0 0 0,0 0 0,0 0 0,0 0 0,0-1 0,-1 1 0,1 0 0,-1-1 0,1 1 0,-1-1 0,0 0 0,1 1 0,-1-1 0,0 0 0,0 0 0,-2 1 0,-23 7-170,0 0-1,-1-2 0,1-1 1,-1-1-1,-1-2 0,1 0 1,-43-3-1,45 0-6655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42.95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 24575,'19'1'0,"0"0"0,1 2 0,-1 0 0,0 1 0,0 1 0,-1 1 0,1 0 0,-1 2 0,-1 0 0,32 20 0,-44-24 0,0 1 0,0 0 0,-1 0 0,1 1 0,-1-1 0,0 1 0,-1 0 0,0 0 0,0 0 0,0 1 0,0-1 0,-1 1 0,2 11 0,2 8 0,-1 1 0,1 30 0,8 78 0,-5-68 0,-1 70 0,-7-122 0,1 0 0,0-1 0,5 16 0,-3-18 0,-2 0 0,0 0 0,0 0 0,-1 0 0,0 20 0,-2-29 0,1 0 0,-1 1 0,0-1 0,0 0 0,0 0 0,0 0 0,0 0 0,-1 1 0,1-2 0,-1 1 0,0 0 0,0 0 0,0-1 0,-1 1 0,1-1 0,0 1 0,-1-1 0,0 0 0,1 0 0,-1 0 0,0 0 0,0-1 0,0 1 0,-5 1 0,-93 29 33,78-26-266,1 0 0,0 1 0,1 2 0,0 0 0,-29 17 0,29-11-6593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0.6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125 280 24575,'-1'10'0,"2"-4"0,13-18 0,-2-1 0,-1-1 0,-1 0 0,0 0 0,-1-1 0,0-1 0,-1 0 0,-1 0 0,-1 0 0,0-1 0,6-32 0,-11 46 0,0 1 0,-1-1 0,1 1 0,-1-1 0,1 1 0,-1-1 0,0 0 0,0 1 0,0-1 0,-1 1 0,1-1 0,0 0 0,-1 1 0,0-1 0,1 1 0,-1-1 0,0 1 0,-1 0 0,1-1 0,0 1 0,0 0 0,-1 0 0,0 0 0,1 0 0,-1 0 0,0 0 0,0 0 0,-3-2 0,0 2 0,1 0 0,0 0 0,-1 1 0,1-1 0,-1 1 0,1 0 0,-1 1 0,1-1 0,-1 1 0,0-1 0,1 1 0,-1 1 0,0-1 0,1 1 0,-9 2 0,8-2 0,-1 1 0,1 0 0,0 0 0,0 1 0,0-1 0,0 1 0,0 0 0,1 0 0,-1 1 0,1 0 0,0-1 0,0 1 0,0 1 0,1-1 0,0 0 0,-1 1 0,1 0 0,1 0 0,-1 0 0,-2 8 0,-3 9 0,1 1 0,2-1 0,-6 40 0,6-29 0,1-12 0,1 0 0,1 1 0,1-1 0,1 1 0,4 36 0,-3-49 0,2 1 0,-1-1 0,1 0 0,0-1 0,1 1 0,0 0 0,1-1 0,-1 0 0,2 0 0,-1 0 0,1-1 0,0 0 0,0 0 0,1 0 0,10 7 0,-6-6-97,0 0-1,0-1 1,1 0-1,0 0 1,0-2-1,0 1 1,1-2-1,0 1 1,0-2-1,0 0 1,1 0-1,-1-1 0,19 0 1,-6-2-6729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1.7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1 430 24575,'28'-2'0,"0"-1"0,0-2 0,-1 0 0,0-2 0,0-1 0,0-1 0,-1-2 0,0 0 0,-1-2 0,0-1 0,-1 0 0,22-19 0,-44 32 0,-1 0 0,1 0 0,0-1 0,-1 1 0,1 0 0,-1-1 0,1 1 0,-1-1 0,1 1 0,-1-1 0,0 0 0,0 0 0,0 1 0,0-1 0,0 0 0,-1 0 0,1 0 0,0 0 0,-1 0 0,1 0 0,-1 0 0,0 0 0,0-3 0,-1 2 0,0 1 0,0-1 0,-1 1 0,1 0 0,-1-1 0,0 1 0,1 0 0,-1 0 0,0 0 0,0 0 0,0 0 0,-1 1 0,1-1 0,0 0 0,-1 1 0,1 0 0,-5-2 0,-44-18 0,31 14 0,1-1 0,0 0 0,-27-17 0,43 23 0,0 0 0,0 0 0,0 0 0,1 0 0,-1 0 0,1-1 0,-1 1 0,1-1 0,0 1 0,0-1 0,0 0 0,0 0 0,1 0 0,-1 0 0,1 0 0,0 0 0,-1-1 0,2 1 0,-1 0 0,0-1 0,1 1 0,-1 0 0,1-1 0,0 1 0,0-1 0,0 1 0,1-4 0,0 4-65,0-1 0,1 1 0,-1 0 0,1 0 0,0 0 0,-1 0 0,1 0 0,1 1 0,-1-1 0,0 0 0,1 1 0,-1 0 0,1-1 0,0 1 0,-1 0 0,1 0 0,0 1 0,0-1 0,1 1 0,4-2 0,16-5-6761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2.0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0 307 24575,'5'0'0,"2"5"0,-1 7 0,0 7 0,-3-5 0,0-5-8191</inkml:trace>
  <inkml:trace contextRef="#ctx0" brushRef="#br0" timeOffset="1">30 1 24575,'0'5'0,"0"2"-8191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2.4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0 338 24575,'18'19'0,"-13"-13"0,1 1 0,-1-2 0,1 1 0,1-1 0,-1 0 0,1 0 0,0 0 0,0-1 0,0 0 0,0-1 0,1 1 0,15 3 0,-14-5 0,0 0 0,0-1 0,0 0 0,1 0 0,-1-1 0,0 0 0,0-1 0,1 0 0,-1-1 0,0 0 0,0 0 0,0-1 0,-1 0 0,1 0 0,-1-1 0,1 0 0,8-6 0,17-4 0,-23 11 0,-1-1 0,0 0 0,0-1 0,-1 0 0,14-9 0,-21 13 0,-1-1 0,1 1 0,-1 0 0,0-1 0,0 1 0,0 0 0,0-1 0,0 0 0,0 1 0,0-1 0,0 1 0,0-1 0,-1 0 0,1 0 0,-1 1 0,1-1 0,-1 0 0,0 0 0,0 0 0,0 0 0,0 1 0,0-1 0,0 0 0,0 0 0,0 0 0,-1 1 0,1-1 0,-1 0 0,1 0 0,-1 1 0,0-1 0,0 0 0,0 1 0,0-1 0,0 1 0,0-1 0,-2-1 0,-7-10 0,-1 1 0,-1 1 0,-22-18 0,21 19 0,1 0 0,0-1 0,0-1 0,-16-22 0,25 31 0,1-1 0,0 0 0,0 0 0,0 0 0,0 0 0,1 0 0,0-1 0,-1 1 0,2 0 0,-1-1 0,0 1 0,1-1 0,0 1 0,0 0 0,0-1 0,1 1 0,-1-1 0,1 1 0,0 0 0,1-1 0,2-6 0,-3 8-91,0 1 0,1 0 0,-1 0 0,0-1 0,1 1 0,0 0 0,0 0 0,-1 0 0,1 1 0,0-1 0,1 0 0,-1 1 0,0-1 0,5-1 0,13-5-6735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2.8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24575,'0'10'0,"0"9"0,0 6 0,0 4 0,0 3 0,0 0 0,0 6 0,0 2 0,0-2 0,0-1 0,10-2 0,4-2 0,-1-1 0,3-1 0,-2-1 0,3-5 0,-2-1 0,-4-6-8191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3.1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52 24575,'0'-5'0,"0"-7"0,5-2 0,7 3 0,2 2-8191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3.4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97 158 24575,'5'4'0,"0"-1"0,0 1 0,1-1 0,-1 0 0,1-1 0,0 1 0,0-1 0,0 0 0,0-1 0,0 1 0,0-1 0,0-1 0,7 1 0,3 0 0,1-1 0,-1 0 0,30-5 0,-31 2 0,-1-1 0,0-1 0,1 0 0,-1-1 0,-1 0 0,15-10 0,-24 14 0,-1 0 0,1-1 0,-1 0 0,0 1 0,0-1 0,0-1 0,0 1 0,0 0 0,-1-1 0,1 1 0,2-7 0,-4 8 0,-1-1 0,1 1 0,-1 0 0,1-1 0,-1 1 0,0 0 0,0 0 0,0-1 0,0 1 0,0 0 0,-1-1 0,1 1 0,-1 0 0,1 0 0,-1-1 0,0 1 0,0 0 0,0 0 0,0 0 0,0 0 0,0 0 0,-1 0 0,-1-1 0,-1-1 0,0 0 0,0 0 0,0 1 0,-1 0 0,0 0 0,1 0 0,-1 0 0,0 1 0,0 0 0,0 0 0,-1 0 0,1 0 0,0 1 0,-1 0 0,-6 0 0,-14-2 0,-49 2 0,63 1 0,0 1 0,0 0 0,0 0 0,0 1 0,0 1 0,0 0 0,0 0 0,1 1 0,-1 1 0,1 0 0,0 0 0,1 1 0,-16 12 0,21-15 0,0 1 0,1 1 0,-1-1 0,1 1 0,0 0 0,0 0 0,1 0 0,-1 0 0,1 1 0,0-1 0,1 1 0,-1 0 0,1 0 0,1 0 0,-1 0 0,1 0 0,0 0 0,0 0 0,0 0 0,1 1 0,0-1 0,1 0 0,-1 0 0,1 0 0,0 1 0,2 5 0,0-5 7,-1-1 0,1 0 0,0 0 0,1 0 0,-1 0 0,1 0 0,0 0-1,1-1 1,-1 0 0,1 0 0,0 0 0,1-1 0,-1 1 0,1-1 0,0-1 0,10 6 0,9 3-474,1 0 0,45 12 1,-69-24 383,27 9-6743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3.7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93 24575,'3'-3'0,"1"1"0,-1-1 0,1 1 0,-1-1 0,0 0 0,0 0 0,0 0 0,0-1 0,-1 1 0,0-1 0,1 1 0,-1-1 0,2-6 0,8-9 0,-10 17 0,-1 0 0,0 0 0,1 1 0,-1-1 0,1 1 0,0-1 0,-1 1 0,1-1 0,0 1 0,0 0 0,0 0 0,0 0 0,0 0 0,0 0 0,0 0 0,0 1 0,0-1 0,3 0 0,-3 1 0,-1 1 0,1-1 0,-1 0 0,1 1 0,0-1 0,-1 1 0,1-1 0,-1 1 0,1 0 0,-1 0 0,1-1 0,-1 1 0,0 0 0,1 0 0,-1 1 0,0-1 0,0 0 0,2 2 0,1 4 0,0-1 0,0 0 0,-1 1 0,1 0 0,-2-1 0,1 1 0,-1 1 0,0-1 0,1 11 0,-1-3 0,6 34 0,-8-48 0,0 1 0,1-1 0,-1 0 0,0-1 0,1 1 0,-1 0 0,1 0 0,-1 0 0,1 0 0,0 0 0,-1 0 0,1 0 0,0-1 0,-1 1 0,1 0 0,0-1 0,0 1 0,0 0 0,0-1 0,0 1 0,-1-1 0,1 0 0,0 1 0,0-1 0,0 0 0,0 1 0,0-1 0,0 0 0,1 0 0,-1 0 0,0 0 0,0 0 0,0 0 0,0 0 0,0 0 0,0 0 0,0-1 0,1 1 0,28-12 0,-23 8 0,1 1 0,-1 0 0,1 0 0,14-2 0,-20 5 0,1 0 0,-1 0 0,0 0 0,1 0 0,-1 0 0,1 0 0,-1 1 0,1-1 0,-1 1 0,0 0 0,1-1 0,-1 1 0,0 1 0,1-1 0,-1 0 0,0 0 0,0 1 0,0-1 0,0 1 0,1 1 0,-1 0 0,0-1 0,0-1 0,-1 1 0,1 0 0,1 0 0,-1-1 0,0 1 0,0-1 0,0 1 0,1-1 0,-1 0 0,1 0 0,-1 0 0,1-1 0,-1 1 0,1 0 0,0-1 0,-1 0 0,5 1 0,-4-2 0,-1 0 0,1-1 0,0 1 0,-1 0 0,1-1 0,-1 1 0,1-1 0,-1 0 0,0 0 0,0 0 0,0 0 0,0 0 0,0 0 0,0 0 0,0-1 0,-1 1 0,3-6 0,-2 5 6,-1 0 0,1 0 0,0 0 0,0 0 0,1 0 0,-1 0 0,1 1 0,-1-1 0,1 1 0,0-1 0,0 1 0,0 0 0,0 0 0,0 1 0,0-1 0,1 1 0,-1-1 0,0 1 0,5-1 0,-5 2-61,0 0 0,-1 1 0,1-1 0,0 1 0,-1 0 0,1-1 0,-1 1 0,1 0 0,-1 1 0,1-1 0,-1 0 0,0 1 0,0-1 0,0 1 0,0 0 0,0 0 0,0 0 0,0 0 0,0 0 0,-1 0 0,1 0 0,-1 0 0,1 1 0,-1-1 0,0 0 0,1 4 0,8 17-6771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27.6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99 118 24575,'4'2'0,"1"0"0,-1 0 0,1 1 0,-1-1 0,0 1 0,0 0 0,0 0 0,0 0 0,-1 0 0,1 1 0,-1-1 0,0 1 0,0 0 0,3 6 0,6 4 0,3 4 0,-1 2 0,0 0 0,-2 0 0,0 1 0,-2 1 0,0 0 0,-1 0 0,-1 1 0,-1 0 0,5 37 0,-2 8 0,-3 0 0,-4 99 0,-3-160 0,0 1 0,-1-1 0,0 0 0,0 0 0,-1 0 0,0 0 0,0 0 0,0 0 0,-1 0 0,0 0 0,-1-1 0,1 0 0,-1 0 0,0 0 0,-1 0 0,0 0 0,0-1 0,0 0 0,-11 9 0,11-11 0,0 0 0,-1 0 0,1-1 0,0 0 0,-1 0 0,0 0 0,1 0 0,-1-1 0,0 0 0,0 0 0,0-1 0,0 1 0,1-1 0,-1-1 0,0 1 0,0-1 0,0 0 0,0 0 0,1-1 0,-1 1 0,0-2 0,1 1 0,0 0 0,-10-7 0,7 4 0,1-1 0,1 0 0,-1 0 0,1 0 0,0-1 0,1 0 0,-1 0 0,1-1 0,1 0 0,-1 1 0,2-1 0,-1-1 0,1 1 0,0-1 0,0 1 0,1-1 0,-1-11 0,-1-7 0,1 1 0,1 0 0,2-1 0,4-43 0,-2 59 0,0 0 0,0 0 0,2 1 0,-1-1 0,1 1 0,1 0 0,0 0 0,0 0 0,1 1 0,9-12 0,9-9 0,48-44 0,8-10 0,-61 61 40,0-2 0,20-36 0,-33 50-205,-1-1 0,0 1 0,-1-1 0,0 0 0,-1 0 0,-1 0 0,1-1 0,0-19 0,-3 5-6661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4.5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 33 24575,'-1'13'0,"-1"0"0,0 1 0,-7 22 0,-4 28 0,12-56 0,1-1 0,0 1 0,0-1 0,0 0 0,1 1 0,0-1 0,1 0 0,0 0 0,0 1 0,0-1 0,1-1 0,6 12 0,-7-15 0,0-1 0,0 1 0,0-1 0,0 1 0,1-1 0,-1 0 0,1 0 0,0 0 0,0 0 0,0 0 0,0 0 0,0-1 0,0 0 0,0 1 0,0-1 0,0 0 0,1-1 0,-1 1 0,0-1 0,1 1 0,-1-1 0,0 0 0,1 0 0,-1 0 0,0-1 0,1 1 0,-1-1 0,0 0 0,6-2 0,-1 0 0,0 0 0,0 0 0,-1-1 0,1 0 0,-1-1 0,0 0 0,0 0 0,-1 0 0,1-1 0,-1 0 0,0 0 0,-1 0 0,0-1 0,0 0 0,0 0 0,-1-1 0,0 1 0,0-1 0,4-12 0,-8 20 0,0-1 0,0 0 0,0 0 0,0 1 0,1-1 0,-1 0 0,0 1 0,0-1 0,1 0 0,-1 1 0,0-1 0,1 0 0,-1 1 0,1-1 0,-1 1 0,1-1 0,-1 1 0,1-1 0,-1 1 0,1-1 0,0 1 0,-1-1 0,1 1 0,0 0 0,-1-1 0,1 1 0,0 0 0,-1 0 0,1 0 0,0-1 0,0 1 0,-1 0 0,1 0 0,0 0 0,1 0 0,28 13 0,-27-11 0,0 0 0,0 0 0,0-1 0,1 1 0,-1-1 0,1 0 0,-1 1 0,1-2 0,-1 1 0,6 0 0,-5-1 0,-1-1 0,1 0 0,0 1 0,0-2 0,-1 1 0,1 0 0,0-1 0,-1 1 0,0-1 0,1 0 0,-1 0 0,0-1 0,0 1 0,0-1 0,0 1 0,2-4 0,4-5 0,-1 0 0,-1-1 0,9-16 0,21-31 0,-35 55 0,1 1 0,0 0 0,1 0 0,-1 0 0,0 0 0,1 0 0,0 1 0,0 0 0,0-1 0,0 2 0,0-1 0,0 0 0,5-1 0,-6 2 0,-1 0 0,1 1 0,-1-1 0,1 0 0,0 1 0,-1 0 0,1 0 0,0-1 0,-1 1 0,1 1 0,0-1 0,-1 0 0,1 1 0,0-1 0,-1 1 0,1 0 0,-1 0 0,1 0 0,-1 0 0,1 0 0,-1 1 0,0-1 0,0 1 0,1 0 0,-1-1 0,0 1 0,-1 0 0,1 0 0,0 0 0,0 0 0,-1 1 0,1-1 0,-1 0 0,0 1 0,0-1 0,0 1 0,0-1 0,0 1 0,-1-1 0,1 1 0,-1 0 0,1-1 0,-1 1 0,0 4 0,0 10 0,0 1 0,-1-1 0,-1 0 0,0 0 0,-9 28 0,7-29 0,0 1 0,1-1 0,0 1 0,2 0 0,0-1 0,2 30 0,-1-42 0,1 0 0,0 1 0,-1-1 0,1 0 0,1 0 0,-1 0 0,0 0 0,1-1 0,0 1 0,0 0 0,0-1 0,1 1 0,-1-1 0,1 1 0,0-1 0,-1 0 0,1 0 0,1-1 0,-1 1 0,0-1 0,1 1 0,-1-1 0,1 0 0,0 0 0,0-1 0,0 1 0,0-1 0,0 0 0,0 0 0,0 0 0,7 0 0,2 0 0,1 0 0,-1-1 0,0-1 0,1 0 0,-1-1 0,0-1 0,0 0 0,16-6 0,-22 7 0,0-1 0,0 0 0,0 0 0,-1-1 0,1 0 0,-1 0 0,0-1 0,0 1 0,0-1 0,-1-1 0,0 1 0,0-1 0,0 0 0,-1 0 0,0 0 0,4-8 0,-7 11 0,1-1 0,-2 1 0,1 0 0,0 0 0,-1 0 0,1 0 0,-1-1 0,0 1 0,0 0 0,0 0 0,-1 0 0,1-1 0,-1 1 0,0 0 0,0 0 0,0 0 0,0 0 0,0 0 0,-1 0 0,1 0 0,-1 1 0,0-1 0,0 0 0,0 1 0,0-1 0,0 1 0,0 0 0,-1 0 0,1 0 0,-1 0 0,0 0 0,1 0 0,-1 1 0,0-1 0,0 1 0,-4-1 0,3 0 0,0 0 0,0 0 0,0 1 0,0 0 0,-1-1 0,1 2 0,0-1 0,0 0 0,-1 1 0,1 0 0,-1 0 0,1 0 0,0 1 0,-1-1 0,1 1 0,0 0 0,0 0 0,0 0 0,0 1 0,-1 0 0,2 0 0,-1 0 0,0 0 0,0 0 0,1 1 0,-1-1 0,-3 5 0,3-3 5,1 1 0,0-1 0,0 1 0,1 0 0,-1 0 0,1 0 0,0 0 0,0 0 0,1 0 0,0 0 0,-1 1 0,2-1 0,-1 0 0,1 1 0,0-1 0,0 1 0,0-1 0,1 0 0,-1 1 0,1-1 0,1 0 0,-1 1 0,4 6 0,-2-4-98,1-1 0,0 0 1,1 0-1,-1 0 0,1-1 0,0 1 0,1-1 0,0 0 1,0-1-1,0 1 0,1-1 0,-1-1 0,1 1 1,0-1-1,8 3 0,21 7-6733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4.9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24575,'5'0'0,"2"5"0,0 7 0,-2 7 0,-1 5 0,-1-1-8191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5.2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12 24575,'0'-5'0,"0"-2"-8191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5.6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248 1 24575,'0'0'0,"-1"0"0,1 0 0,0 0 0,-1 1 0,1-1 0,0 0 0,-1 0 0,1 1 0,0-1 0,-1 0 0,1 0 0,0 1 0,0-1 0,-1 0 0,1 1 0,0-1 0,0 1 0,0-1 0,0 0 0,-1 1 0,1-1 0,0 0 0,0 1 0,0-1 0,0 1 0,0-1 0,0 0 0,0 1 0,0-1 0,0 1 0,0-1 0,0 0 0,0 1 0,0-1 0,1 1 0,-1-1 0,0 0 0,0 1 0,0-1 0,0 1 0,1-1 0,-1 0 0,0 0 0,0 1 0,1-1 0,-1 0 0,0 1 0,1-1 0,-1 0 0,0 0 0,1 1 0,-1-1 0,0 0 0,1 0 0,-1 0 0,1 0 0,-1 1 0,0-1 0,1 0 0,-1 0 0,1 0 0,-1 0 0,0 0 0,1 0 0,-1 0 0,1 0 0,-1 0 0,1-1 0,-26 24 0,-21 8 0,31-22 0,1 0 0,0 1 0,1 0 0,0 1 0,0 1 0,1 0 0,-19 26 0,23-25 0,0-1 0,1 1 0,0 1 0,2-1 0,-1 1 0,1 0 0,-3 19 0,7-29 0,0 0 0,1 0 0,-1 0 0,1 1 0,0-1 0,0 0 0,0 0 0,1 1 0,0-1 0,-1 0 0,1 0 0,1 0 0,-1 0 0,1 0 0,-1 0 0,1 0 0,0 0 0,1-1 0,-1 1 0,1-1 0,-1 0 0,1 1 0,0-1 0,0 0 0,0-1 0,1 1 0,-1 0 0,8 3 0,3 1-195,0-1 0,0 0 0,1-1 0,0-1 0,0 0 0,21 2 0,-6-3-6631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6.1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57 548 24575,'16'0'0,"0"0"0,0 0 0,0 2 0,0 0 0,30 8 0,-42-8 0,0-1 0,-1 1 0,0 0 0,1 0 0,-1 0 0,0 0 0,0 1 0,0-1 0,0 1 0,0 0 0,-1 0 0,1 0 0,-1 0 0,0 0 0,0 0 0,0 1 0,0-1 0,0 1 0,-1-1 0,0 1 0,0 0 0,0 0 0,0-1 0,0 1 0,-1 0 0,1 0 0,-1 0 0,0 0 0,-1 0 0,0 4 0,1-4 0,-1 1 0,0 0 0,-1-1 0,1 1 0,-1-1 0,0 1 0,0-1 0,-1 0 0,1 0 0,-1 0 0,0 0 0,0-1 0,0 1 0,0-1 0,-1 1 0,1-1 0,-1 0 0,0 0 0,0-1 0,0 1 0,0-1 0,0 0 0,-1 0 0,1 0 0,-1-1 0,1 0 0,-10 2 0,9-2 0,0 1 0,0-1 0,-1-1 0,1 1 0,-1-1 0,1 0 0,0 0 0,-1 0 0,1-1 0,0 0 0,-1 0 0,1 0 0,0-1 0,0 0 0,0 0 0,0 0 0,0 0 0,0-1 0,1 0 0,-1 0 0,1 0 0,0 0 0,0-1 0,-5-4 0,7 5 0,1 1 0,-1 0 0,0-1 0,1 1 0,-1-1 0,1 0 0,0 1 0,-1-1 0,1 0 0,1 0 0,-1 1 0,0-1 0,1 0 0,0 0 0,-1 0 0,1 0 0,0 0 0,0 0 0,1 0 0,-1 0 0,1 0 0,-1 0 0,1 0 0,0 1 0,0-1 0,0 0 0,1 0 0,-1 1 0,1-1 0,-1 1 0,1-1 0,0 1 0,0 0 0,0 0 0,0 0 0,0 0 0,0 0 0,1 0 0,-1 0 0,1 1 0,2-2 0,11-6 0,0 1 0,1 1 0,0 0 0,0 2 0,25-6 0,-15 5 0,0-1 0,-1 0 0,0-2 0,0-2 0,-1 0 0,-1-1 0,0-2 0,0 0 0,40-34 0,-59 44 0,24-22 0,46-54 0,-66 69 0,-1-1 0,0 0 0,-1 0 0,-1 0 0,0-1 0,0 0 0,-1 0 0,5-23 0,-9 29 0,1 0 0,-1 1 0,-1-1 0,1 0 0,-1 0 0,0 0 0,0 1 0,-1-1 0,0 0 0,0 0 0,-1 1 0,0-1 0,0 1 0,0-1 0,-7-10 0,6 12 0,-1 1 0,0-1 0,0 0 0,0 1 0,-1 0 0,1 0 0,-1 1 0,0-1 0,0 1 0,-1 0 0,1 0 0,-1 1 0,1-1 0,-1 1 0,0 1 0,0-1 0,-12-1 0,12 2 0,0 0 0,0 1 0,-1 0 0,1 0 0,0 0 0,-1 1 0,1 0 0,0 0 0,0 1 0,0 0 0,0 0 0,0 0 0,0 0 0,1 1 0,-7 4 0,3-1 0,1 1 0,-1 0 0,1 0 0,1 1 0,-1 0 0,1 0 0,1 1 0,-7 10 0,-2 7 0,2 1 0,0 1 0,2 0 0,1 0 0,-8 42 0,11-42 0,1 1 0,2 0 0,1 1 0,1-1 0,2 0 0,1 1 0,1-1 0,1 0 0,8 31 0,-9-55-105,0 0 0,0 0 0,0-1 0,1 1 0,0-1 0,-1 1 0,2-1 0,-1 0 0,0 0 0,1 0 0,0-1 0,8 7 0,10 7-6721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6.4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 1 24575,'-1'13'0,"0"0"0,-2 0 0,-6 24 0,-4 27 0,11-50 0,1 0 0,1-1 0,0 1 0,4 27 0,-3-37 0,0-1 0,0 1 0,0-1 0,1 0 0,-1 1 0,1-1 0,-1 0 0,1 0 0,0 0 0,1 0 0,-1 0 0,0 0 0,1 0 0,-1-1 0,1 0 0,0 1 0,0-1 0,0 0 0,0 0 0,0-1 0,1 1 0,-1 0 0,7 1 0,-1-1 0,0 0 0,0-1 0,0 0 0,1-1 0,-1 1 0,0-2 0,0 1 0,0-2 0,0 1 0,0-1 0,0 0 0,0-1 0,-1 0 0,1 0 0,-1-1 0,12-7 0,-16 9 0,-1-1 0,1 1 0,-1-1 0,0 0 0,0 0 0,0 0 0,-1 0 0,1 0 0,-1 0 0,1-1 0,-1 0 0,0 1 0,0-1 0,-1 0 0,3-7 0,-3 6 0,-1 1 0,0-1 0,0 1 0,0-1 0,-1 1 0,1 0 0,-1-1 0,0 1 0,0-1 0,0 1 0,-1 0 0,0 0 0,0 0 0,0 0 0,0 0 0,0 0 0,-6-6 0,3 6-25,1-1 0,-1 1 0,-1 0 0,1 0 0,-1 0 0,1 1 0,-1-1 0,0 1 0,0 1-1,0-1 1,-1 1 0,1 0 0,-13-1 0,0-2-989,-12-4-5812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6.8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30 24575,'14'-1'0,"1"-1"0,0 0 0,24-8 0,-30 7 0,0 0 0,0 1 0,1 0 0,-1 0 0,0 1 0,1 0 0,-1 1 0,1 0 0,-1 0 0,0 1 0,13 3 0,-21-4 0,0 0 0,0 1 0,0-1 0,0 1 0,0-1 0,0 1 0,0-1 0,0 1 0,-1 0 0,1-1 0,0 1 0,0 0 0,-1 0 0,1-1 0,0 1 0,-1 0 0,1 0 0,-1 0 0,1 0 0,-1 0 0,0 0 0,1 0 0,-1 0 0,0 0 0,0 0 0,1 2 0,-1 0 0,0 1 0,-1-1 0,1 1 0,-1-1 0,0 0 0,0 0 0,0 1 0,-3 5 0,-5 8 0,0-1 0,-18 23 0,20-30 0,2-1 0,0 0 0,0 0 0,0 1 0,1-1 0,1 1 0,-1 0 0,1 0 0,1 0 0,0 0 0,0 1 0,1-1 0,0 1 0,0-1 0,1 10 0,1-14 0,0 0 0,0 0 0,0 0 0,1 0 0,0 0 0,0 0 0,0-1 0,0 1 0,1-1 0,-1 1 0,1-1 0,0 0 0,1 0 0,-1 0 0,1-1 0,-1 1 0,1-1 0,0 0 0,0 0 0,1 0 0,-1-1 0,1 1 0,-1-1 0,1 0 0,0 0 0,0-1 0,5 2 0,43 12-1365,-33-7-5461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7.1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0 307 24575,'6'0'0,"6"0"0,6 0 0,1 0-8191</inkml:trace>
  <inkml:trace contextRef="#ctx0" brushRef="#br0" timeOffset="1">62 1 24575,'-11'0'0,"-3"5"0,1 2-8191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23.1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16 24575,'92'1'0,"155"-3"0,-206-6 0,-34 6 0,0 1 0,0-1 0,1 1 0,-1 1 0,0-1 0,1 1 0,7 1 0,-13-1 0,0 1 0,0 0 0,1 0 0,-1 0 0,0 0 0,0 0 0,0 0 0,0 1 0,0-1 0,0 1 0,0-1 0,-1 1 0,1 0 0,0-1 0,-1 1 0,1 0 0,-1 0 0,0 0 0,0 0 0,0 1 0,0-1 0,0 0 0,0 0 0,-1 1 0,1-1 0,0 4 0,1 6 0,-1 1 0,0 0 0,-1-1 0,-1 1 0,0 0 0,0-1 0,-2 1 0,1-1 0,-1 0 0,-1 1 0,0-1 0,-7 12 0,4-5 0,0 0 0,1 1 0,-5 35 0,5 52 0,8 109 0,1-61 0,-3-34-1365,0-95-5461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23.5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24575,'5'0'0,"13"0"0,7 0 0,1 6 0,0 0 0,1 1 0,2-2 0,0-1 0,1-2 0,1-1 0,0 0 0,0-1 0,0 0 0,-1-1 0,1 1 0,-1 0 0,1 0 0,-5 0-8191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28.4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24575,'12'19'0,"0"-1"0,1 0 0,1-1 0,1-1 0,31 27 0,-21-20 0,35 41 0,-43-39 0,0 0 0,-2 1 0,-1 1 0,13 33 0,36 121 0,10 24 0,-66-188-273,0 0 0,-1 1 0,-1-1 0,5 35 0,-7-25-6553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26.7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24575,'1'7'0,"1"0"0,0 0 0,1-1 0,0 1 0,0 0 0,0-1 0,1 0 0,-1 0 0,2 0 0,-1 0 0,1-1 0,-1 1 0,9 6 0,9 12 0,115 126 0,4 4 0,-74-72-1365,-53-64-5461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27.1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24575,'5'5'0,"2"7"0,0 7 0,-2 5 0,-1 3 0,-2 4 0,-1 0 0,0 1 0,-1 0 0,4 0 0,3-1 0,-1 0 0,-1 0 0,4 0 0,0-1 0,-1 1 0,-2 0 0,-2-6-8191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27.51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24575,'6'0'0,"6"5"0,1 8 0,-1 5 0,2 1 0,-1 2 0,-2 3 0,-4 2 0,2-3 0,0 0 0,-1 0 0,-3 3 0,-2 1 0,-1 2 0,-1-5-8191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28.05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24575,'114'191'0,"-6"-13"0,-1 56 33,-62-130-1431,-33-78-5428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28.6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24575,'1'0'0,"0"0"0,0 1 0,0-1 0,0 1 0,0-1 0,0 1 0,0-1 0,0 1 0,0-1 0,0 1 0,0 0 0,0 0 0,0-1 0,0 1 0,-1 0 0,1 0 0,0 0 0,-1 0 0,1 0 0,0 0 0,-1 0 0,1 0 0,-1 0 0,0 0 0,1 0 0,-1 0 0,0 2 0,7 36 0,-7-35 0,5 313 33,-7-179-1431,2-111-5428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29.1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97 11 24575,'0'0'0,"-1"0"0,1-1 0,0 1 0,0 0 0,0 0 0,0-1 0,0 1 0,0 0 0,0-1 0,0 1 0,0 0 0,0 0 0,0-1 0,0 1 0,0 0 0,0-1 0,0 1 0,0 0 0,0 0 0,0-1 0,0 1 0,0 0 0,1-1 0,-1 1 0,0 0 0,0 0 0,0 0 0,0-1 0,1 1 0,-1 0 0,0 0 0,0-1 0,0 1 0,1 0 0,-1 0 0,0 0 0,0 0 0,1 0 0,-1-1 0,0 1 0,1 0 0,-1 0 0,0 0 0,0 0 0,1 0 0,-1 0 0,0 0 0,1 0 0,-1 0 0,0 0 0,1 0 0,-1 0 0,0 0 0,0 0 0,1 0 0,-1 0 0,0 1 0,0-1 0,1 0 0,-1 0 0,1 1 0,0 0 0,-1 0 0,1-1 0,-1 1 0,1 0 0,-1 0 0,0 0 0,1 0 0,-1 0 0,0 0 0,0-1 0,1 1 0,-1 0 0,0 0 0,0 0 0,0 0 0,0 0 0,0 0 0,-1 0 0,1 0 0,0 0 0,0 0 0,0 0 0,-1 0 0,0 1 0,-37 82 0,27-62 0,0-1 0,2 2 0,0-1 0,2 1 0,0 0 0,2 1 0,1-1 0,-3 34 0,7-47 0,0-1 0,0 0 0,1 1 0,0-1 0,1 0 0,0 1 0,0-1 0,5 12 0,-5-17 0,1 0 0,-1-1 0,1 1 0,-1-1 0,1 1 0,0-1 0,0 0 0,1 0 0,-1 0 0,1-1 0,-1 1 0,1-1 0,0 0 0,0 0 0,0 0 0,0 0 0,0-1 0,0 0 0,1 0 0,4 1 0,-1 0-151,0-1-1,0 0 0,0 0 0,0-1 1,1 0-1,-1 0 0,0-1 1,14-2-1,-2-4-6674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29.48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24575,'0'11'0,"0"8"0,0 6 0,0 10 0,0 4 0,0 0 0,0-1 0,6-7 0,1-4 0,0-1 0,3 1 0,1 0 0,-2 1 0,-3-4-8191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33.7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24575,'5'2'0,"-1"0"0,1 0 0,-1 1 0,1-1 0,-1 1 0,0 0 0,0 0 0,0 0 0,-1 1 0,1 0 0,-1-1 0,6 8 0,4 4 0,16 15 0,-1 1 0,-1 1 0,-2 1 0,-1 2 0,-2 0 0,22 47 0,-5-8-82,-25-52-79,-2 0 1,0 1 0,-2 1-1,0 0 1,-1 0 0,-2 1-1,8 43 1,-13-42-6666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37.4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24575,'2'0'0,"-1"1"0,0-1 0,0 1 0,0-1 0,0 1 0,0-1 0,0 1 0,0-1 0,0 1 0,0 0 0,0 0 0,0-1 0,0 1 0,0 0 0,-1 0 0,1 0 0,0 0 0,-1 0 0,1 0 0,-1 0 0,1 0 0,-1 0 0,1 1 0,-1-1 0,1 1 0,9 40 0,-6-23 0,4 9 0,-2-1 0,-2 1 0,0 0 0,-2 0 0,-1 42 0,-1-35 0,1 0 0,11 64 0,-5-63-455,-1 0 0,1 44 0,-7-54-6371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38.1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122 91 24575,'16'0'0,"1"-1"0,-1 0 0,1-2 0,-1 1 0,1-2 0,-1 0 0,-1-1 0,23-10 0,-8 4 0,12-7 0,-42 18 0,1 0 0,-1 0 0,0 0 0,1 0 0,-1-1 0,0 1 0,1 0 0,-1 0 0,0 0 0,0-1 0,1 1 0,-1 0 0,0-1 0,0 1 0,1 0 0,-1 0 0,0-1 0,0 1 0,0 0 0,1-1 0,-1 1 0,0 0 0,0-1 0,0 1 0,0-1 0,0 1 0,0 0 0,0-1 0,0 1 0,0 0 0,0-1 0,0 1 0,0-1 0,0 1 0,0 0 0,0-1 0,-1 1 0,-13-9 0,-23 2 0,29 7 0,1 1 0,-1 0 0,0 0 0,1 0 0,-1 1 0,0 0 0,1 0 0,0 1 0,-1 0 0,1 0 0,1 1 0,-1 0 0,-12 9 0,-8 8 0,-45 44 0,53-46 0,8-9 0,0 1 0,0 1 0,2 0 0,-1 0 0,-10 20 0,18-30 0,1 0 0,0 0 0,0 1 0,0-1 0,0 0 0,0 1 0,0-1 0,0 1 0,1-1 0,0 0 0,-1 1 0,1 0 0,0-1 0,0 1 0,0-1 0,0 1 0,1-1 0,-1 1 0,1-1 0,0 0 0,-1 1 0,1-1 0,0 1 0,0-1 0,1 0 0,-1 0 0,0 0 0,1 0 0,-1 0 0,1 0 0,0 0 0,0 0 0,-1-1 0,1 1 0,0 0 0,0-1 0,1 0 0,-1 1 0,0-1 0,0 0 0,1 0 0,3 0 0,10 5 0,1-2 0,0-1 0,0 0 0,0-1 0,0 0 0,34-2 0,-27-1 0,1 2 0,37 5 0,-36-1 0,-1 1 0,1 1 0,-1 1 0,26 12 0,-45-17 0,-1-1 0,0 1 0,0 0 0,0 0 0,0 0 0,0 1 0,-1 0 0,1 0 0,-1 0 0,0 0 0,-1 1 0,1 0 0,-1 0 0,1 0 0,-2 0 0,1 0 0,0 0 0,-1 1 0,0-1 0,0 1 0,-1 0 0,0-1 0,0 1 0,1 11 0,-3-14 0,1 1 0,-1-1 0,0 1 0,0 0 0,0-1 0,-1 1 0,1-1 0,-1 0 0,0 1 0,0-1 0,0 0 0,0 0 0,0 0 0,-1-1 0,1 1 0,-1 0 0,0-1 0,0 0 0,0 0 0,0 0 0,0 0 0,0 0 0,-7 2 0,-9 5 0,0-2 0,-1 0 0,-20 4 0,27-8 0,-11 2 39,0-1-1,-35 2 0,36-5-531,0 1-1,-41 10 1,44-6-6333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29.4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344 1 24575,'-7'1'0,"1"0"0,0 1 0,0 0 0,0 0 0,0 0 0,1 1 0,-1-1 0,1 1 0,-1 1 0,1-1 0,0 1 0,0 0 0,1 0 0,-1 1 0,-4 5 0,-4 4 0,0 1 0,2 1 0,0 0 0,-12 22 0,9-10 0,1 0 0,1 0 0,2 1 0,1 1 0,1-1 0,2 2 0,1-1 0,1 0 0,2 1 0,2 45 0,0-73 0,0 0 0,1 0 0,0 0 0,0 0 0,0-1 0,0 1 0,0 0 0,0 0 0,1-1 0,-1 1 0,1-1 0,0 1 0,0-1 0,0 0 0,0 0 0,0 0 0,0 0 0,1 0 0,-1 0 0,1 0 0,-1-1 0,1 1 0,-1-1 0,1 0 0,3 1 0,9 2 0,-1 0 0,1-1 0,31 3 0,7 2 0,-39-5 0,0 1 0,0 1 0,-1 0 0,1 1 0,-1 1 0,-1 0 0,1 0 0,-1 1 0,0 1 0,-1 0 0,19 20 0,-22-19 0,0-1 0,-1 2 0,-1-1 0,1 1 0,-2 0 0,1 0 0,-2 0 0,1 1 0,-2-1 0,1 1 0,-2 0 0,1 0 0,-2 1 0,1 15 0,-1 3 0,-1 0 0,-2-1 0,-1 1 0,-10 46 0,9-63 0,0 0 0,-2-1 0,1 1 0,-2-1 0,1 0 0,-2-1 0,0 0 0,0 0 0,-1 0 0,-1-1 0,-17 16 0,6-9 0,-1 0 0,0-2 0,-31 17 0,44-28 0,1-1 0,0 0 0,-1 0 0,0-1 0,0 0 0,0 0 0,0-1 0,-1 0 0,1-1 0,0 0 0,-1 0 0,1-1 0,-12-1 0,16-1 0,0 0 0,-1 0 0,1 0 0,0 0 0,0-1 0,0 0 0,0 0 0,1 0 0,-1-1 0,1 1 0,0-1 0,0 0 0,0-1 0,1 1 0,-1-1 0,1 1 0,0-1 0,0 0 0,-2-7 0,-6-12 0,2 0 0,-13-49 0,15 43 0,0 2 0,2-1 0,1-1 0,1 1 0,2-1 0,1 1 0,1-1 0,9-54 0,-5 68-91,0 1 0,1-1 0,1 1 0,1 0 0,0 1 0,0 0 0,2 0 0,0 0 0,0 2 0,1-1 0,1 1 0,0 1 0,0 0 0,27-18 0,-18 15-6735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51.51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503 46 24575,'0'-9'0,"-3"-25"0,3 34 0,0 0 0,0-1 0,0 1 0,0 0 0,0 0 0,0 0 0,0 0 0,0 0 0,-1-1 0,1 1 0,0 0 0,0 0 0,0 0 0,0 0 0,-1 0 0,1 0 0,0 0 0,0 0 0,0-1 0,0 1 0,-1 0 0,1 0 0,0 0 0,0 0 0,0 0 0,-1 0 0,1 0 0,0 0 0,0 0 0,0 0 0,-1 0 0,1 0 0,0 0 0,0 1 0,0-1 0,0 0 0,-1 0 0,1 0 0,0 0 0,0 0 0,0 0 0,0 0 0,-1 0 0,1 1 0,-14 15 0,-112 155 0,-38 61 0,137-185 0,11-19 0,0-1 0,-2 0 0,-39 45 0,57-70-38,-1-1 0,0-1 0,0 1 1,0 0-1,0 0 0,0 0 0,0 0 0,0-1 0,0 1 0,0 0 0,0-1 0,-1 1 0,1-1 0,0 1 0,0-1 0,-1 0 1,1 1-1,0-1 0,0 0 0,-1 0 0,1 0 0,0 0 0,-1 0 0,1 0 0,0 0 0,0-1 0,-1 1 0,1 0 0,0-1 1,0 1-1,-1-1 0,1 1 0,0-1 0,0 0 0,-1 0 0,-10-8-6788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58.9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158 277 24575,'0'-17'0,"1"-1"0,1 1 0,1-1 0,0 1 0,1 0 0,0 0 0,13-28 0,-14 38 0,1 0 0,-1 0 0,1 0 0,1 0 0,0 1 0,0-1 0,0 1 0,0 1 0,1-1 0,0 1 0,0 0 0,1 0 0,-1 1 0,1-1 0,0 2 0,0-1 0,1 1 0,-1 0 0,10-3 0,-14 6 0,1-1 0,-1 0 0,0 1 0,0 0 0,0 0 0,0 0 0,1 0 0,-1 0 0,0 0 0,0 1 0,0 0 0,0 0 0,0 0 0,0 0 0,0 0 0,0 0 0,0 1 0,-1-1 0,5 4 0,-3-1 0,0-1 0,0 2 0,0-1 0,-1 0 0,0 1 0,1 0 0,-2 0 0,1 0 0,0 0 0,1 7 0,1 2 0,-1 1 0,0 0 0,-1 0 0,-1 0 0,-1 0 0,0 1 0,-2 21 0,-1-24 0,0-1 0,-1 1 0,0-1 0,-1 0 0,-1 0 0,0 0 0,0-1 0,-2 0 0,1 0 0,-1 0 0,-11 12 0,-13 12 0,-61 56 0,21-23 0,-85 72 0,155-138 0,-1-1 0,0 0 0,1 1 0,-1 0 0,1-1 0,0 1 0,-1 0 0,1-1 0,0 1 0,0 0 0,0 0 0,0 0 0,1 0 0,-1 0 0,0 0 0,1 0 0,-1 3 0,1-3 0,1-1 0,-1 1 0,0-1 0,1 0 0,-1 1 0,1-1 0,-1 0 0,1 1 0,0-1 0,-1 0 0,1 0 0,0 0 0,0 0 0,0 0 0,0 0 0,0 0 0,0 0 0,0 0 0,3 1 0,5 3 0,0-1 0,0 0 0,1 0 0,0-1 0,0 0 0,10 1 0,72 11 0,-50-10 0,44 13 0,-73-15 0,0 1 0,-1 1 0,0 0 0,0 0 0,0 1 0,0 1 0,17 13 0,-11-1-1365,-5 0-5461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02.0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406 1 24575,'-6'2'0,"0"0"0,1 1 0,-1-1 0,1 1 0,0 1 0,0-1 0,0 1 0,0 0 0,1 0 0,-1 0 0,1 0 0,-5 7 0,1-2 0,-12 15 0,1 1 0,2 0 0,1 2 0,0-1 0,-18 50 0,-4 3 0,6-22 0,16-31 0,2 0 0,-20 52 0,26-56-341,0 1 0,-2-1-1,-22 39 1,18-42-6485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03.2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162 312 24575,'4'0'0,"-1"1"0,1-1 0,-1 1 0,0-1 0,1 1 0,-1 0 0,0 0 0,1 1 0,-1-1 0,0 1 0,0-1 0,0 1 0,0 0 0,0 0 0,4 5 0,-1-1 0,-1 0 0,0 0 0,-1 1 0,1-1 0,-1 1 0,5 13 0,-2-4 0,-2 1 0,0-1 0,0 1 0,-2 0 0,3 33 0,-5-17 0,2-8 0,-2-1 0,-1 1 0,-2-1 0,0 1 0,-7 34 0,7-55 0,1-1 0,0 1 0,-1 0 0,0-1 0,0 1 0,0-1 0,-1 1 0,1-1 0,-1 0 0,1 0 0,-1 0 0,0 0 0,0-1 0,-1 1 0,1-1 0,0 0 0,-1 0 0,0 0 0,1 0 0,-1-1 0,0 1 0,0-1 0,0 0 0,0 0 0,0 0 0,0-1 0,0 1 0,0-1 0,0 0 0,0 0 0,0-1 0,0 1 0,0-1 0,-6-2 0,0 1 0,1 0 0,0-1 0,0 0 0,0-1 0,0 0 0,1-1 0,0 1 0,-1-2 0,2 1 0,-1-1 0,1 0 0,0 0 0,-12-15 0,15 16 0,0-2 0,0 1 0,1 0 0,0-1 0,0 1 0,1-1 0,-1 0 0,2 0 0,-1 0 0,1 0 0,0 0 0,0 0 0,1 0 0,0-1 0,0 1 0,0 0 0,1 0 0,1 0 0,-1 0 0,1 0 0,0 0 0,0 0 0,1 0 0,0 1 0,0-1 0,1 1 0,0 0 0,0 0 0,0 0 0,1 1 0,0 0 0,0-1 0,0 2 0,0-1 0,1 0 0,0 1 0,0 0 0,0 1 0,1-1 0,-1 1 0,1 0 0,0 1 0,-1 0 0,9-2 0,169-29 0,-167 30 0,-1 1 0,0-2 0,-1 0 0,1-1 0,-1-1 0,27-13 0,-36 16 0,-1 0 0,0-1 0,0 1 0,0-1 0,0 0 0,0-1 0,-1 1 0,1-1 0,-1 0 0,0 0 0,-1 0 0,1 0 0,-1-1 0,0 0 0,-1 1 0,1-1 0,-1 0 0,0 0 0,-1 0 0,2-8 0,-2-2 0,0 1 0,-1-1 0,0 1 0,-1 0 0,-1-1 0,-1 1 0,0 0 0,-1 0 0,-9-23 0,10 32 0,0-1 0,0 1 0,0 0 0,-1 0 0,0 1 0,0-1 0,-1 1 0,1 0 0,-1 0 0,0 0 0,-1 0 0,1 1 0,-1 0 0,0 0 0,0 1 0,0 0 0,0 0 0,-1 0 0,1 1 0,-1 0 0,1 0 0,-1 0 0,-10 0 0,-2 0 0,-1 0 0,0 2 0,1 1 0,-39 5 0,53-5 0,0 0 0,1 1 0,-1-1 0,1 1 0,-1 0 0,1 0 0,0 1 0,0-1 0,-1 1 0,2 0 0,-6 4 0,7-5 0,0 1 0,1-1 0,-1 1 0,0-1 0,1 1 0,-1 0 0,1 0 0,0 0 0,0 0 0,0 0 0,0 0 0,1 0 0,-1 0 0,1 0 0,0 1 0,0-1 0,0 0 0,1 6 0,3 13 10,1-1 0,0 1 0,10 20 0,0 4-1415,-7-19-5421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07.44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481 8 24575,'0'-1'0,"-1"1"0,1-1 0,0 1 0,-1-1 0,1 1 0,-1-1 0,1 1 0,0 0 0,-1-1 0,1 1 0,-1-1 0,1 1 0,-1 0 0,1 0 0,-1-1 0,0 1 0,1 0 0,-1 0 0,1 0 0,-1-1 0,0 1 0,1 0 0,-1 0 0,1 0 0,-1 0 0,0 0 0,1 0 0,-1 0 0,1 1 0,-1-1 0,0 0 0,1 0 0,-1 0 0,1 1 0,-1-1 0,1 0 0,-1 0 0,1 1 0,-1-1 0,0 1 0,-29 12 0,29-13 0,-25 15 0,0 2 0,2 0 0,0 2 0,1 0 0,-24 27 0,-13 10 0,0-6-28,27-24-417,1 2-1,-29 33 0,49-47-6380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08.1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0 136 24575,'0'0'0,"0"1"0,1 0 0,-1-1 0,0 1 0,0 0 0,0-1 0,0 1 0,1-1 0,-1 1 0,0 0 0,1-1 0,-1 1 0,0-1 0,1 1 0,-1-1 0,1 1 0,-1-1 0,0 1 0,1-1 0,0 0 0,-1 1 0,1-1 0,-1 1 0,1-1 0,-1 0 0,1 0 0,0 1 0,-1-1 0,1 0 0,-1 0 0,1 0 0,0 0 0,-1 0 0,1 0 0,0 0 0,-1 0 0,1 0 0,0 0 0,-1 0 0,1 0 0,0 0 0,-1-1 0,1 1 0,-1 0 0,1 0 0,0-1 0,-1 1 0,1 0 0,-1-1 0,1 1 0,0-1 0,36-19 0,-35 18 0,19-13 0,35-32 0,12-9 0,-68 55 0,1 1 0,0-1 0,-1 1 0,1 0 0,0-1 0,-1 1 0,1-1 0,0 1 0,-1 0 0,1-1 0,0 1 0,0 0 0,-1 0 0,1 0 0,0 0 0,0 0 0,0 0 0,-1 0 0,1 0 0,0 0 0,0 0 0,0 0 0,-1 0 0,1 0 0,0 1 0,0-1 0,-1 0 0,1 1 0,1 0 0,-1 0 0,0 1 0,1-1 0,-1 1 0,0-1 0,0 1 0,-1 0 0,1-1 0,0 1 0,0 0 0,-1 0 0,1 0 0,-1 2 0,5 60 0,-5-58 0,-3 55 0,-3-1 0,-27 116 0,11-65 0,9-54 34,-4 36-1433,15-67-5427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09.0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24575,'1'1'0,"0"-1"0,1 1 0,-1 0 0,1-1 0,-1 1 0,0 0 0,0 0 0,0 0 0,1 0 0,-1 0 0,0 0 0,0 0 0,0 0 0,0 0 0,-1 0 0,1 1 0,0-1 0,0 0 0,0 3 0,14 31 0,-13-31 0,51 175 0,-10-30 0,-38-134-273,-1 2 0,-1-1 0,0 0 0,0 23 0,-2-14-6553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09.7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243 101 24575,'10'-1'0,"1"-1"0,-1 0 0,0-1 0,0 0 0,0 0 0,0-1 0,0-1 0,-1 1 0,0-1 0,0-1 0,0 0 0,0 0 0,-1-1 0,0 0 0,10-12 0,-10 2 0,-21 20 0,-22 22 0,7 1 0,-50 38 0,54-46 0,0 1 0,1 1 0,-38 43 0,59-60 0,0 0 0,-1-1 0,1 1 0,0 0 0,0 1 0,1-1 0,-1 0 0,1 1 0,-1-1 0,1 0 0,0 1 0,0 0 0,1-1 0,-1 1 0,1-1 0,0 1 0,0 0 0,0-1 0,1 5 0,0-5 0,1 0 0,-1 1 0,1-1 0,0-1 0,0 1 0,0 0 0,0 0 0,1-1 0,-1 1 0,1-1 0,-1 0 0,1 0 0,0 0 0,0 0 0,0 0 0,0 0 0,0-1 0,0 0 0,0 1 0,5 0 0,60 19 0,-33-10 0,47 19 0,-73-26 0,0 0 0,0 1 0,-1 0 0,0 1 0,0 0 0,0 0 0,-1 0 0,1 1 0,11 15 0,-17-18 0,1-1 0,-1 1 0,1 0 0,-1 0 0,0 0 0,-1 1 0,1-1 0,-1 0 0,0 1 0,0-1 0,0 1 0,0-1 0,-1 1 0,0-1 0,0 1 0,0-1 0,-1 1 0,0 4 0,-1-2 0,0-1 0,-1 0 0,0 0 0,0 0 0,0 0 0,0 0 0,-1-1 0,0 1 0,0-1 0,-1 0 0,-5 5 0,-4 2 0,0-1 0,-1-1 0,0 0 0,-1-1 0,0 0 0,0-1 0,-1-1 0,-20 6 0,-187 35-1365,198-41-5461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11.1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265 1 24575,'-1'5'0,"-1"0"0,0 0 0,0 0 0,-1 0 0,1 0 0,-1 0 0,0-1 0,-6 7 0,0 2 0,-34 53 0,13-23 0,-35 72 0,-18 75-1365,75-172-5461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14.5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24575,'5'0'0,"7"0"0,7 0 0,5 0 0,4 0 0,2 0 0,1 0 0,1 0 0,0 0 0,0 0 0,-1 0 0,0 0 0,0 11 0,0 3 0,0 4 0,-1 0 0,1 1 0,-6-2-8191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32.3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522 39 24575,'1'0'0,"0"0"0,0 0 0,0-1 0,0 1 0,0-1 0,0 1 0,0-1 0,0 1 0,-1-1 0,1 1 0,0-1 0,0 0 0,-1 1 0,1-1 0,0 0 0,-1 0 0,1 0 0,-1 0 0,1 1 0,-1-1 0,1 0 0,-1 0 0,1 0 0,-1 0 0,0 0 0,0 0 0,0 0 0,1 0 0,-1 0 0,0-2 0,0 3 0,0-1 0,0 1 0,0-1 0,0 0 0,0 1 0,-1-1 0,1 1 0,0-1 0,0 0 0,0 1 0,0-1 0,-1 1 0,1-1 0,0 1 0,0-1 0,-1 1 0,1-1 0,0 1 0,-1-1 0,1 1 0,-1 0 0,1-1 0,-1 1 0,1 0 0,-1-1 0,1 1 0,-1 0 0,1-1 0,-1 1 0,1 0 0,-1 0 0,1 0 0,-1-1 0,1 1 0,-1 0 0,0 0 0,1 0 0,-1 0 0,1 0 0,-1 0 0,0 0 0,1 0 0,-1 0 0,1 1 0,-1-1 0,1 0 0,-1 0 0,1 0 0,-1 1 0,1-1 0,-1 0 0,1 1 0,-1-1 0,1 0 0,-1 1 0,1-1 0,-1 1 0,1-1 0,-10 8 0,1-1 0,1 1 0,-1 0 0,2 1 0,-1-1 0,1 2 0,0-1 0,1 1 0,-6 11 0,-28 39 0,-28 19 0,-154 191 0,204-246-91,13-15-68,-1-1-1,0 0 1,-1 0 0,0 0 0,0-1-1,0 0 1,-15 10 0,4-8-6667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14.98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121 1 24575,'0'0'0,"29"-1"0,-1 2 0,0 1 0,0 1 0,30 7 0,-50-8 0,-1 0 0,0 0 0,0 1 0,0 0 0,-1 0 0,1 1 0,-1 0 0,0 0 0,0 0 0,0 1 0,0 0 0,-1 0 0,0 0 0,0 1 0,0 0 0,-1 0 0,0 0 0,0 0 0,0 1 0,5 12 0,-8-13 0,0 0 0,0 0 0,-1 0 0,1 0 0,-1 0 0,0 1 0,-1-1 0,0 0 0,0 0 0,0 0 0,-1 0 0,1-1 0,-1 1 0,-1 0 0,1-1 0,-1 1 0,0-1 0,0 0 0,-1 0 0,1 0 0,-9 8 0,-4 6 0,-2-1 0,0-1 0,-40 29 0,26-26-191,0-3 0,0 0 0,-2-2 0,-65 20 0,85-31-219,-10 5-6416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16.47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35 24575,'58'1'0,"-36"1"0,0-1 0,0-1 0,0-1 0,0-1 0,0-1 0,0-1 0,-1-1 0,23-8 0,-41 11 0,0 1 0,0-1 0,0 1 0,1 0 0,-1 0 0,0 0 0,1 1 0,-1-1 0,1 1 0,-1 0 0,0 0 0,1 0 0,-1 0 0,1 1 0,-1-1 0,5 2 0,-6 0 0,1-1 0,-1 1 0,0-1 0,0 1 0,0 0 0,0 0 0,0 0 0,0 0 0,-1 0 0,1 0 0,-1 1 0,1-1 0,-1 0 0,0 1 0,0-1 0,0 1 0,0 0 0,-1-1 0,1 1 0,0 0 0,-1 4 0,2 28 0,-1 1 0,-2-1 0,-1 1 0,-2-1 0,-2 0 0,-10 38 0,4-12 0,-19 84 0,13-70 0,3 1 0,4 1 0,-2 105 0,14-93-1365,-1-64-5461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16.8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0 127 24575,'0'-5'0,"6"-7"0,6-7 0,7 1 0,0-3 0,1 2 0,4 5 0,2 5 0,2 3 0,2 3 0,0 3 0,1 0 0,0 1 0,0 0 0,0 5 0,0 7 0,-5 1-8191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33.3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794 15 24575,'31'-9'0,"-13"4"0,-27 16 0,-54 35 0,-3-3 0,-76 38 0,59-34 0,-91 45 0,-65 40 0,233-128-136,0-1-1,1 1 1,0 1-1,0-1 1,0 1-1,0 0 1,1 0-1,-1 1 0,-5 10 1,0 5-6690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34.2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24575,'1'1'0,"1"-1"0,-1 1 0,0 0 0,1-1 0,-1 1 0,0 0 0,1 0 0,-1 0 0,0 0 0,0 0 0,0 0 0,0 0 0,0 0 0,0 0 0,0 0 0,0 0 0,-1 1 0,1-1 0,1 3 0,13 31 0,-14-31 0,15 40 0,-11-28 0,0-1 0,1 1 0,1-2 0,0 1 0,1-1 0,1 0 0,11 14 0,112 150 0,3 3 0,-122-166-101,-1-1 148,0 0 0,0 1-1,-2 0 1,18 32 0,-27-44-91,1 0 0,-1 1 0,0-1 0,0 0 0,0 1 0,0-1-1,-1 0 1,1 1 0,-1-1 0,0 1 0,0-1 0,0 0 0,-1 1 0,1-1 0,-1 1 0,0-1 0,1 0 0,-2 0 0,1 1 0,0-1 0,-1 0 0,1 0 0,-1 0 0,0 0-1,0 0 1,0-1 0,0 1 0,-1-1 0,1 1 0,-1-1 0,1 0 0,-1 0 0,-3 2 0,-19 12-6782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39.3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1 175 24575,'5'-5'0,"7"-7"0,1-7 0,5 0 0,-3-2 0,3 3 0,-2-1 0,2 3 0,-3-2 0,1 4 0,-6 3 0,-6 8 0,-8 6 0,-4 1-8191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39.9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174 191 24575,'-24'4'0,"20"-3"0,0 0 0,0 0 0,1 0 0,-1-1 0,0 0 0,0 0 0,0 0 0,-6-1 0,9 1 0,1 0 0,-1 0 0,0-1 0,1 1 0,-1 0 0,0-1 0,1 1 0,-1-1 0,1 1 0,-1-1 0,1 1 0,-1-1 0,1 1 0,-1-1 0,1 1 0,0-1 0,-1 1 0,1-1 0,0 0 0,-1 1 0,1-2 0,1-25 0,3 19 0,-1 1 0,1-1 0,0 1 0,0 0 0,1 0 0,0 0 0,0 1 0,0-1 0,1 1 0,0 1 0,1-1 0,-1 1 0,12-7 0,-5 4 0,-1 0 0,1 1 0,1 0 0,-1 1 0,1 1 0,0 0 0,15-2 0,-12 4 0,-1 0 0,1 2 0,0 0 0,0 1 0,-1 0 0,1 2 0,0 0 0,-1 0 0,27 9 0,-37-9 0,1 1 0,-1 0 0,0 0 0,0 0 0,0 1 0,0 0 0,-1 0 0,1 0 0,-1 0 0,0 1 0,-1 0 0,1 0 0,-1 1 0,0-1 0,0 1 0,0 0 0,-1 0 0,0 0 0,0 1 0,-1-1 0,0 1 0,0-1 0,0 1 0,-1 0 0,1 11 0,-2-11 0,0 0 0,0 0 0,-1 0 0,-1-1 0,1 1 0,-1 0 0,0 0 0,0-1 0,-1 1 0,0-1 0,0 0 0,0 0 0,-1 0 0,0 0 0,0 0 0,-1-1 0,-6 7 0,-12 10 0,0-1 0,-41 27 0,44-33 0,-153 107 0,141-101 0,2 2 0,-51 47 0,68-57 0,0 1 0,1 1 0,0 0 0,2 1 0,-1 0 0,2 0 0,-12 29 0,19-42 0,1 0 0,0 0 0,0 0 0,0 0 0,1 0 0,-1 0 0,1 1 0,-1-1 0,1 0 0,0 0 0,0 1 0,1-1 0,-1 0 0,1 0 0,-1 0 0,1 1 0,0-1 0,0 0 0,1 0 0,-1 0 0,4 5 0,-2-5 0,0 1 0,1 0 0,0-1 0,0 0 0,0 0 0,0 0 0,1-1 0,-1 1 0,1-1 0,-1 0 0,1 0 0,8 1 0,11 2 0,0-1 0,0-1 0,0-1 0,40-2 0,30-3-1365,-68 3-5461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45.4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180 1 24575,'-5'0'0,"-7"5"0,-7 7 0,-5 2 0,2 3 0,-1-1 0,-2-3 0,-2-4 0,4-3-8191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45.95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672 1 24575,'-6'1'0,"1"0"0,1 1 0,-1-1 0,0 1 0,0 0 0,1 1 0,-1-1 0,1 1 0,-7 5 0,-52 42 0,44-35 0,-114 82 0,78-59 0,-83 74 0,100-75-455,-2-1 0,-68 46 0,85-68-6371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46.7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22 133 24575,'0'1'0,"0"0"0,1 0 0,-1 0 0,0 0 0,1 0 0,-1 0 0,1 0 0,-1 0 0,1-1 0,-1 1 0,1 0 0,-1 0 0,1-1 0,0 1 0,-1 0 0,1-1 0,0 1 0,0 0 0,-1-1 0,1 1 0,0-1 0,0 0 0,0 1 0,0-1 0,0 0 0,0 1 0,0-1 0,-1 0 0,1 0 0,0 0 0,0 0 0,0 0 0,0 0 0,0 0 0,2 0 0,36-4 0,-22-1 0,0 0 0,-1-2 0,0 0 0,0 0 0,-1-1 0,0-1 0,0-1 0,-1 0 0,19-18 0,26-17 0,-58 44 0,-1 1 0,1-1 0,-1 1 0,0-1 0,1 1 0,-1 0 0,1-1 0,-1 1 0,1 0 0,-1-1 0,1 1 0,0 0 0,-1-1 0,1 1 0,-1 0 0,1 0 0,-1 0 0,1 0 0,0 0 0,-1 0 0,1-1 0,0 1 0,-1 1 0,1-1 0,-1 0 0,1 0 0,0 0 0,-1 0 0,1 0 0,-1 0 0,1 1 0,0-1 0,-1 0 0,1 1 0,0-1 0,0 24 0,-18 32 0,-1-16 0,-1-2 0,-39 59 0,-22 44 0,20-23 58,-22 53-1481,73-147-5403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37.9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0 158 24575,'3'35'0,"1"0"0,2 0 0,1-1 0,18 52 0,-12-43 0,-2 1 0,7 52 0,7 218 0,-15-143 0,-8-96 0,16 95 0,-8-93 0,-12-124 0,3-57 0,1 18 0,-2-676 0,3 725 0,1 0 0,2 0 0,1 1 0,15-42 0,-7 24 0,-14 49 0,0 0 0,1 0 0,-1 0 0,1-1 0,1 2 0,-1-1 0,1 0 0,0 0 0,0 1 0,0 0 0,0-1 0,1 1 0,8-7 0,-7 8 0,0 0 0,1 0 0,-1 1 0,1 0 0,0 0 0,0 0 0,0 1 0,0-1 0,0 1 0,0 1 0,0-1 0,7 1 0,235 6 0,-244-6 0,0 0 0,-1 0 0,1 0 0,0 1 0,-1 0 0,1-1 0,-1 1 0,1 1 0,-1-1 0,1 0 0,-1 1 0,0 0 0,0 0 0,0 0 0,0 0 0,0 0 0,0 1 0,0-1 0,-1 1 0,1-1 0,-1 1 0,0 0 0,0 0 0,0 0 0,0 1 0,0-1 0,-1 0 0,1 1 0,-1-1 0,0 1 0,0-1 0,-1 1 0,1 0 0,-1-1 0,1 1 0,-1 0 0,-1 5 0,0 1 0,0 1 0,-1 0 0,-1-1 0,0 0 0,0 1 0,-1-1 0,0-1 0,-1 1 0,0 0 0,0-1 0,-13 16 0,6-12 0,-1 0 0,1-1 0,-2-1 0,0 0 0,0-1 0,-1 0 0,-27 13 0,30-17 0,-1-1 0,0 0 0,0 0 0,0-2 0,0 1 0,-1-2 0,1 0 0,-1 0 0,0-1 0,-17-2 0,25-3 0,13-3 0,13-5 0,-6 6 0,0 0 0,0 1 0,0 1 0,0 0 0,1 1 0,0 0 0,21-1 0,-32 4 0,0 0 0,1 0 0,-1 0 0,0 1 0,0 0 0,1 0 0,-1 0 0,0 0 0,0 0 0,0 1 0,0 0 0,0 0 0,-1 0 0,1 0 0,0 0 0,-1 1 0,0 0 0,0-1 0,0 1 0,0 1 0,0-1 0,0 0 0,-1 1 0,1-1 0,-1 1 0,0 0 0,0 0 0,-1 0 0,3 8 0,-1-4 0,-1 1 0,-1 0 0,0 0 0,0 0 0,-1 1 0,0-1 0,0 0 0,-1 0 0,0 0 0,-1 0 0,0 0 0,0-1 0,-1 1 0,0 0 0,-1-1 0,0 0 0,0 0 0,-1 0 0,0 0 0,0-1 0,-12 13 0,9-11 0,-1-1 0,1 1 0,-2-2 0,1 1 0,-1-2 0,0 1 0,-1-1 0,0-1 0,0 1 0,0-2 0,0 0 0,-1 0 0,1-1 0,-1-1 0,0 0 0,-14 1 0,15-2-227,0-1-1,0 0 1,0-1-1,0 0 1,-19-5-1,10-2-6598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47.5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 1 24575,'-1'0'0,"1"1"0,0-1 0,0 1 0,-1-1 0,1 1 0,0 0 0,0-1 0,0 1 0,0-1 0,0 1 0,0-1 0,0 1 0,0 0 0,0-1 0,0 1 0,0-1 0,0 1 0,1-1 0,-1 1 0,0-1 0,0 1 0,1 0 0,-1-1 0,0 1 0,1-1 0,-1 0 0,0 1 0,1-1 0,-1 1 0,1-1 0,-1 1 0,0-1 0,1 0 0,-1 1 0,2-1 0,18 24 0,98 75 0,-81-71 0,-2 1 0,-1 2 0,-1 1 0,-2 2 0,32 44 0,-56-66-97,1 0-1,-2 0 1,0 1-1,-1 0 1,0 0-1,0 1 1,-2-1-1,0 1 1,0 0-1,-1 0 1,-1 0-1,-1 0 0,-1 21 1,1-9-6729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48.25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323 32 24575,'83'1'0,"-1"-4"0,119-18 0,-197 19 0,-9 0 0,-24 0 0,-40 0 0,42 2 0,-1 2 0,1 1 0,-1 1 0,1 1 0,0 1 0,1 2 0,-27 10 0,44-14 0,1 0 0,0 1 0,-1 0 0,2 0 0,-1 1 0,1 0 0,0 0 0,0 0 0,0 1 0,-8 12 0,11-13 0,1 0 0,0 0 0,0 0 0,1 0 0,-1 1 0,1-1 0,1 0 0,-1 1 0,1 0 0,1-1 0,-1 1 0,1 0 0,0 0 0,0-1 0,1 1 0,2 10 0,-1-12 0,0 1 0,0 0 0,1-1 0,0 1 0,0-1 0,0 0 0,0 0 0,1 0 0,0-1 0,0 1 0,0-1 0,1 0 0,-1 0 0,1 0 0,0-1 0,6 4 0,15 8 0,55 24 0,-44-22 0,-13-6 0,-1 1 0,0 1 0,0 2 0,34 29 0,-51-39 0,0 0 0,0 1 0,-1 0 0,0 0 0,0 0 0,0 0 0,-1 1 0,0 0 0,0 0 0,-1 0 0,0 1 0,0-1 0,-1 1 0,0-1 0,0 1 0,-1 0 0,0 0 0,0 0 0,0 0 0,-2 10 0,-1-11 0,1 0 0,-2 0 0,1-1 0,-1 1 0,0 0 0,0-1 0,-1 0 0,0 0 0,0 0 0,-1 0 0,1 0 0,-1-1 0,0 0 0,-1 0 0,1 0 0,-1-1 0,0 0 0,-9 5 0,-8 4 0,1-2 0,-2 0 0,-45 14 0,16-12-227,-1-2-1,-1-3 1,1-2-1,-1-2 1,-78-5-1,98 1-6598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55.9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294 3 24575,'11'-2'0,"-1"2"0,-9 15 0,-8 11 0,-1 0 0,-2-1 0,0 0 0,-15 25 0,10-21 0,-6 10 0,-3 0 0,-41 51 0,40-59 0,2 2 0,1 0 0,-30 61 0,51-91 0,-1 0 0,1 0 0,0 1 0,0-1 0,0 0 0,1 0 0,-1 1 0,1-1 0,-1 0 0,1 1 0,0-1 0,0 0 0,1 1 0,-1-1 0,1 0 0,-1 1 0,1-1 0,0 0 0,1 0 0,-1 0 0,2 4 0,0-3 0,0 0 0,1-1 0,-1 0 0,0 0 0,1 0 0,0 0 0,0 0 0,0-1 0,0 0 0,0 1 0,0-2 0,1 1 0,7 2 0,0-1 0,0 0 0,1-1 0,-1-1 0,1 0 0,-1 0 0,1-2 0,-1 1 0,1-1 0,-1-1 0,24-7 0,7-6 0,0 2 0,89-15 0,-63 17-19,-28 3-654,62-2 0,-77 10-6153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56.2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155 1 24575,'-2'7'0,"1"0"0,-1 1 0,0-1 0,-1 0 0,0 0 0,0 0 0,-1-1 0,1 1 0,-1-1 0,-5 6 0,-5 10 0,-1 3 0,1 1 0,1 0 0,1 1 0,1 0 0,2 1 0,1 0 0,1 0 0,1 1 0,2 0 0,-2 54 0,8 94-1365,-2-138-5461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00.2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585 1 24575,'-10'8'0,"-1"1"0,0-1 0,-1-1 0,-13 8 0,-32 21 0,18-3 0,1 2 0,2 2 0,2 1 0,1 2 0,3 1 0,0 2 0,-24 48 0,46-75-100,-52 84 333,54-91-400,0 0 1,-1-1 0,0 0-1,-1 0 1,1 0-1,-2-1 1,1-1-1,-12 8 1,2-5-6660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03.7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457 1 24575,'-5'2'0,"0"-1"0,1 1 0,-1 1 0,0-1 0,1 1 0,-1 0 0,1 0 0,0 0 0,0 0 0,0 1 0,1-1 0,-7 9 0,-6 3 0,-43 42 0,-57 67 0,93-92 0,1 0 0,2 1 0,2 2 0,-21 51 0,24-52 0,3-8 0,0 1 0,2 0 0,2 1 0,0 0 0,2 1 0,-5 50 0,11-76 0,1 0 0,-1 0 0,0-1 0,1 1 0,0 0 0,0-1 0,0 1 0,0-1 0,0 1 0,0-1 0,1 1 0,-1-1 0,1 0 0,-1 0 0,1 1 0,0-1 0,0 0 0,0-1 0,0 1 0,1 0 0,-1-1 0,0 1 0,1-1 0,-1 0 0,0 1 0,1-1 0,0-1 0,-1 1 0,1 0 0,0 0 0,-1-1 0,4 1 0,12 1 0,-1 0 0,1-1 0,32-2 0,-35 0 0,9-1-135,1-1-1,35-10 0,-41 8-822,8-1-5868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04.1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118 0 24575,'-2'40'0,"-2"-1"0,-2 1 0,-20 75 0,15-71 0,3-5 0,-3 59 0,-2 10 0,-18 44-1365,25-126-5461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13.0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0 322 24575,'1'1'0,"-1"0"0,1 0 0,-1 0 0,1 0 0,0 0 0,-1 0 0,1-1 0,0 1 0,0 0 0,-1 0 0,1-1 0,0 1 0,0 0 0,0-1 0,0 1 0,0-1 0,0 1 0,0-1 0,0 0 0,0 1 0,1-1 0,-1 0 0,0 0 0,0 0 0,0 0 0,0 0 0,0 0 0,0 0 0,1 0 0,-1 0 0,0 0 0,0-1 0,0 1 0,2-1 0,41-9 0,-32 5 0,-1 0 0,0-1 0,0 0 0,-1-1 0,0 0 0,0-1 0,10-9 0,58-69 0,-52 56 0,-12 11 0,0 0 0,14-26 0,14-20 0,-42 65 0,0 1 0,0-1 0,-1 1 0,1-1 0,0 1 0,1-1 0,-1 1 0,0-1 0,0 1 0,0-1 0,0 0 0,0 1 0,0-1 0,0 1 0,1-1 0,-1 1 0,0-1 0,0 0 0,1 1 0,-1-1 0,0 0 0,0 1 0,1-1 0,-1 0 0,0 1 0,1-1 0,-1 0 0,1 1 0,-1-1 0,0 0 0,1 0 0,-1 0 0,1 0 0,-1 1 0,1-1 0,-1 0 0,1 0 0,-1 0 0,0 0 0,1 0 0,-1 0 0,1 0 0,-1 0 0,1 0 0,-1 0 0,1 0 0,-1 0 0,1-1 0,-1 1 0,0 0 0,1 0 0,-1 0 0,1-1 0,-1 1 0,0 0 0,1 0 0,-1-1 0,0 1 0,1 0 0,-1-1 0,0 1 0,1 0 0,-1-1 0,0 1 0,0-1 0,1 1 0,-1 0 0,0-1 0,0 0 0,4 41 0,-4-36 0,-3 302 0,-2-269 0,-2-1 0,-11 38 0,-7 29 0,24-97-195,1-1 0,-1 1 0,1-1 0,0 1 0,0-1 0,2 11 0,4 2-6631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13.4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1 192 24575,'4'-1'0,"1"-1"0,0 0 0,-1-1 0,0 1 0,1-1 0,-1 0 0,0 0 0,0 0 0,-1-1 0,1 1 0,-1-1 0,4-4 0,3-2 0,115-115 0,-123 124 0,-1-1 0,1 1 0,-1-1 0,1 1 0,-1 0 0,1 0 0,0-1 0,0 1 0,0 1 0,-1-1 0,5-1 0,-5 2 0,-1 0 0,1-1 0,0 1 0,-1 0 0,1 0 0,-1 0 0,1 1 0,0-1 0,-1 0 0,1 0 0,0 0 0,-1 0 0,1 1 0,-1-1 0,1 0 0,0 0 0,-1 1 0,1-1 0,-1 1 0,1-1 0,-1 0 0,1 1 0,-1-1 0,1 2 0,0 0 0,0 0 0,0 1 0,0-1 0,0 0 0,0 1 0,-1-1 0,0 1 0,1-1 0,-1 1 0,0-1 0,0 1 0,0-1 0,0 1 0,-1-1 0,1 1 0,-1-1 0,-1 4 0,-27 85 0,13-45 0,-19 91 0,7-10 76,-4 40-1517,30-141-5385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18.4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430 0 24575,'-6'1'0,"0"0"0,1 0 0,-1 0 0,1 1 0,-1 0 0,1 0 0,0 0 0,0 1 0,0-1 0,0 1 0,0 0 0,1 1 0,-1-1 0,1 1 0,0 0 0,0 0 0,0 0 0,-5 10 0,-7 8 0,1 1 0,-18 39 0,26-48 0,5-10 0,-27 53 0,-29 82 0,21-25 0,-48 130 0,81-235-273,0-1 0,-1 1 0,0-1 0,-9 12 0,-3 0-6553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44.7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 24575,'2'63'0,"15"99"0,15 49 0,10 359 0,-43-472 0,1-44 0,0-43 0,0-14 0,-16-184 0,1 9 0,16-352 0,-1 514 0,1 1 0,1-1 0,0 1 0,1 0 0,1 0 0,0 0 0,1 0 0,1 1 0,12-24 0,-14 31 0,0 0 0,0 1 0,1-1 0,0 1 0,0 0 0,1 0 0,0 0 0,0 1 0,0 0 0,1 0 0,-1 0 0,1 1 0,0 0 0,1 0 0,-1 1 0,0 0 0,1 1 0,0-1 0,15-2 0,9 2 0,63 2 0,-85 2 0,0-1 0,0 2 0,0-1 0,-1 1 0,1 1 0,-1 0 0,1 0 0,-1 1 0,0 0 0,14 9 0,-19-10 0,-1 1 0,1 0 0,-1 0 0,0 0 0,-1 0 0,1 1 0,-1-1 0,0 1 0,0-1 0,0 1 0,0 0 0,-1 0 0,0 0 0,0 0 0,0 0 0,-1 0 0,1 0 0,-1 0 0,-1 0 0,0 7 0,0 1 0,-1 1 0,0-1 0,-1 0 0,-1 0 0,0 0 0,-9 19 0,6-21 0,-1 0 0,0 0 0,0-1 0,-1-1 0,0 1 0,0-1 0,-1-1 0,-1 0 0,1 0 0,-2-1 0,1 0 0,0-1 0,-1 0 0,0-1 0,-1 0 0,1-1 0,-1-1 0,-24 4 0,36-6 0,0-1 0,0 0 0,0 1 0,0-1 0,0 0 0,0 0 0,0 0 0,0 0 0,0 0 0,-1 0 0,1 0 0,0 0 0,0 0 0,0-1 0,0 1 0,0 0 0,0-1 0,0 1 0,0-1 0,0 1 0,0-1 0,0 1 0,0-1 0,0 0 0,1 1 0,-1-1 0,0 0 0,-1-1 0,3 1 0,-1 0 0,0 0 0,0 0 0,1 0 0,-1-1 0,0 1 0,1 0 0,-1 0 0,1 0 0,-1 0 0,1 0 0,0 1 0,-1-1 0,1 0 0,0 0 0,0 0 0,0 0 0,-1 1 0,1-1 0,0 0 0,0 1 0,0-1 0,0 1 0,0-1 0,0 1 0,0 0 0,2-1 0,7-3 0,-1 0 0,1 1 0,0 0 0,0 0 0,0 1 0,0 0 0,0 1 0,0 1 0,1-1 0,-1 1 0,0 1 0,1 0 0,18 5 0,-23-5 0,-1 1 0,0 0 0,0 0 0,0 0 0,0 1 0,0 0 0,-1 0 0,1 0 0,-1 0 0,0 1 0,1 0 0,-2 0 0,1 0 0,0 0 0,-1 0 0,0 1 0,0-1 0,0 1 0,-1 0 0,1 0 0,-1 0 0,0 0 0,-1 1 0,1-1 0,-1 0 0,0 1 0,0 6 0,0 0 0,0 0 0,0 0 0,-2 0 0,1 0 0,-2 0 0,1 0 0,-6 19 0,5-26 0,0 0 0,-1 0 0,0 0 0,1 0 0,-2 0 0,1 0 0,0-1 0,-1 0 0,0 1 0,0-1 0,0-1 0,-1 1 0,1-1 0,-1 1 0,0-1 0,0 0 0,0-1 0,-6 3 0,-4 0 15,0 1 0,-1-2 0,1 0 0,-1-1 0,0-1 0,0 0 0,-21-1 0,29-1-108,0 0 0,0 0 1,0-1-1,0 0 0,0-1 0,0 0 0,0 0 0,0-1 1,1 0-1,-1 0 0,1-1 0,0 1 0,0-2 1,0 1-1,-12-11 0,4-3-6733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38.91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692 1 24575,'-1'4'0,"1"1"0,-1 0 0,0-1 0,0 1 0,-1-1 0,1 1 0,-1-1 0,0 0 0,0 1 0,-1-1 0,-5 7 0,-41 46 0,8-11 0,2 17 0,2 1 0,-47 115 0,-10 19 0,-105 147 93,89-160-1551,96-160-5368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19.1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264 455 24575,'9'3'0,"-1"0"0,0 0 0,1 1 0,-1 0 0,-1 0 0,1 1 0,8 7 0,-12-9 0,1 0 0,-1 1 0,0-1 0,-1 1 0,1 0 0,-1 0 0,1 0 0,-1 1 0,-1-1 0,1 1 0,-1-1 0,1 1 0,-1 0 0,-1 0 0,1 0 0,-1 0 0,1 1 0,-2-1 0,1 0 0,0 0 0,-1 1 0,0-1 0,0 0 0,-1 1 0,0-1 0,0 0 0,0 0 0,-2 6 0,1-4 0,0 0 0,-1 1 0,0-1 0,0 0 0,0 0 0,-1-1 0,0 1 0,0-1 0,-1 0 0,0 0 0,0 0 0,-1 0 0,1-1 0,-1 0 0,0-1 0,0 1 0,-1-1 0,-7 4 0,-9 1 0,1-1 0,-1 0 0,-1-2 0,-30 4 0,48-9 0,0 0 0,0 0 0,0-1 0,0 0 0,0 0 0,0 0 0,-1-1 0,1 0 0,0 0 0,0-1 0,1 1 0,-1-1 0,0 0 0,0-1 0,1 0 0,0 0 0,-1 0 0,1 0 0,0-1 0,1 0 0,-10-8 0,13 9 0,-1 0 0,1 0 0,-1-1 0,1 1 0,0 0 0,0 0 0,1-1 0,-1 1 0,1-1 0,-1 1 0,1 0 0,0-1 0,0 1 0,1-1 0,-1 1 0,1 0 0,-1-1 0,1 1 0,0 0 0,1-1 0,-1 1 0,0 0 0,1 0 0,0 0 0,-1 0 0,1 0 0,1 1 0,3-5 0,8-10 0,1 0 0,0 1 0,21-16 0,-30 27 0,100-97 0,34-28 0,-127 119 0,0-1 0,0 0 0,-1-1 0,-1-1 0,0 1 0,-1-2 0,-1 0 0,11-21 0,-17 31 0,-1 0 0,1 0 0,-1 0 0,-1 0 0,1 0 0,-1 0 0,0-1 0,0 1 0,0 0 0,-1-1 0,0 1 0,0-1 0,0 1 0,-1 0 0,0-1 0,0 1 0,0 0 0,0-1 0,-1 1 0,0 0 0,0 0 0,-1 0 0,1 1 0,-1-1 0,0 0 0,0 1 0,-1 0 0,1 0 0,-1 0 0,-7-6 0,4 5 0,0 1 0,0 1 0,0-1 0,0 1 0,-1 0 0,1 1 0,-1-1 0,0 2 0,0-1 0,0 1 0,0 0 0,0 1 0,0 0 0,0 0 0,-13 2 0,16-1 0,0-1 0,1 1 0,-1 0 0,1 0 0,-1 1 0,1-1 0,-1 1 0,1 0 0,0 0 0,0 1 0,0-1 0,0 1 0,0 0 0,1 0 0,-1 0 0,1 0 0,0 0 0,0 1 0,0 0 0,0 0 0,1-1 0,-1 2 0,1-1 0,0 0 0,0 0 0,1 1 0,-1-1 0,0 6 0,2 12-1365,5-4-5461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20.2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24575,'1'13'0,"0"0"0,1-1 0,0 1 0,0-1 0,2 1 0,0-1 0,6 15 0,47 80 0,-38-74 0,22 50 0,-13-9 0,-9-20 0,3-2 0,42 75 0,-38-87-34,-10-16-631,22 45-1,-29-48-6160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20.7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 0 24575,'2'1'0,"-1"-1"0,0 0 0,0 1 0,0-1 0,0 0 0,0 1 0,0 0 0,0-1 0,0 1 0,0 0 0,0-1 0,-1 1 0,1 0 0,0 0 0,0 0 0,-1-1 0,1 1 0,0 0 0,-1 0 0,1 0 0,-1 0 0,1 0 0,-1 0 0,0 1 0,1-1 0,-1 0 0,0 0 0,0 0 0,0 0 0,0 2 0,1 37 0,-40 180 0,24-156 0,3 0 0,3 1 0,0 69 0,9-127-89,0 10-336,0 1-1,6 31 1,1-23-6401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21.1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68 1 24575,'2'0'0,"-1"1"0,1 0 0,-1-1 0,1 1 0,-1 0 0,0 0 0,1 0 0,-1 0 0,0 0 0,0 1 0,0-1 0,1 0 0,-1 0 0,-1 1 0,1-1 0,0 1 0,0-1 0,0 1 0,-1-1 0,1 1 0,-1-1 0,1 1 0,-1 0 0,0-1 0,1 1 0,-1 0 0,0 1 0,3 48 0,-6-34 0,-1 0 0,-1-1 0,-1 0 0,0 0 0,-14 26 0,12-27 0,0 1 0,1 1 0,1-1 0,0 1 0,-4 29 0,6-24 0,2 0 0,1 0 0,1 0 0,4 39 0,-4-57 0,1 1 0,0-1 0,0 1 0,0-1 0,1 1 0,-1-1 0,1 0 0,0 0 0,1 1 0,-1-1 0,0-1 0,1 1 0,0 0 0,0-1 0,0 1 0,1-1 0,-1 0 0,1 0 0,0 0 0,-1-1 0,1 1 0,0-1 0,1 0 0,-1 0 0,0-1 0,1 1 0,-1-1 0,9 2 0,-4-2-136,1 0-1,0 0 1,-1-1-1,1 0 1,0-1-1,-1 0 1,1-1-1,-1 0 0,17-5 1,-5-1-6690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21.5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24575,'1'25'0,"2"0"0,9 40 0,3 33 0,4 89 0,-13-148-682,0 74-1,-5-87-6143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21.8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24575,'2'12'-15,"1"0"-1,1 0 1,-1 0 0,2-1-1,0 0 1,0 0-1,1 0 1,0 0-1,13 15 1,-5-5-16,34 55 57,47 79 73,-83-131-87,-1 0 0,-1 1 0,-1 1 0,10 46 0,2 19-1377,-16-64-5461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24.9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 0 24575,'0'40'0,"1"27"0,-3 0 0,-15 98 0,13-147-105,2 0 0,0 0 0,1 0 0,0 0 0,2 0 0,0 0 0,1 0 0,1 0 0,1 0 0,0-1 0,1 1 0,14 30 0,-10-30-6721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25.7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242 0 24575,'0'2'0,"0"0"0,0 1 0,0-1 0,1 0 0,-1 0 0,0 0 0,1 0 0,0 0 0,-1 0 0,1 0 0,0 0 0,0-1 0,0 1 0,0 0 0,0 0 0,1-1 0,-1 1 0,0-1 0,1 1 0,-1-1 0,1 1 0,3 1 0,1 0 0,0 0 0,0-1 0,0 1 0,1-1 0,10 1 0,-12-1 0,-107 23 0,88-22 0,0 2 0,1 0 0,-1 0 0,1 1 0,1 1 0,-1 0 0,-15 12 0,25-17 0,0 0 0,1 1 0,-1-1 0,1 1 0,-1-1 0,1 1 0,0 0 0,0 0 0,0 0 0,1 0 0,-1 1 0,1-1 0,-1 0 0,0 6 0,1-6 0,1 0 0,1 0 0,-1 0 0,0-1 0,1 1 0,-1 0 0,1 0 0,0-1 0,0 1 0,0 0 0,0-1 0,0 1 0,1-1 0,-1 0 0,1 1 0,0-1 0,0 0 0,-1 0 0,1 0 0,0 0 0,4 3 0,9 5 0,0 0 0,1 0 0,0-2 0,0 0 0,1 0 0,31 8 0,-33-12 0,-1 0 0,0 1 0,0 1 0,0 0 0,-1 1 0,0 0 0,0 1 0,-1 1 0,0 0 0,-1 1 0,13 12 0,-21-18 0,0 0 0,0 1 0,0-1 0,0 1 0,-1-1 0,0 1 0,0 0 0,0 0 0,0 0 0,-1 0 0,0 1 0,0-1 0,0 0 0,-1 0 0,0 1 0,0-1 0,0 0 0,-1 0 0,0 1 0,0-1 0,0 0 0,0 0 0,-1 0 0,0 0 0,0 0 0,0 0 0,-1 0 0,1-1 0,-1 1 0,0-1 0,-1 0 0,1 0 0,-1 0 0,-6 5 0,1 0 0,-1 0 0,-1-1 0,0 0 0,0-1 0,0 0 0,-1-1 0,0 0 0,0-1 0,0 0 0,-1-1 0,1 0 0,-26 3 0,-101-6-71,93-3-1223,20 2-5532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31.8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554 96 24575,'0'0'0,"1"0"0,0 0 0,-1 0 0,1 0 0,0 0 0,-1 0 0,1 0 0,0 0 0,-1 0 0,1-1 0,0 1 0,-1 0 0,1 0 0,-1-1 0,1 1 0,0 0 0,-1-1 0,1 1 0,-1-1 0,1 1 0,-1-1 0,1 1 0,-1-1 0,0 1 0,1-1 0,-1 1 0,0-1 0,1 0 0,-1 1 0,0-1 0,0 1 0,1-1 0,-1 0 0,0 1 0,0-1 0,0 0 0,0 1 0,0-1 0,0 0 0,0 1 0,0-1 0,0 0 0,0 1 0,0-1 0,-1 0 0,1 1 0,0-1 0,0 0 0,-1 0 0,0-3 0,-1 1 0,1 0 0,0 0 0,-1 0 0,0 0 0,0 0 0,0 0 0,-4-4 0,0 3 0,0-1 0,-1 1 0,1 0 0,-1 0 0,0 1 0,0-1 0,-1 2 0,1-1 0,-1 1 0,1 0 0,-1 1 0,0-1 0,1 2 0,-12-1 0,6 1 0,0 1 0,1 0 0,-1 1 0,0 0 0,1 1 0,-1 0 0,-22 10 0,7 0 0,0 1 0,1 1 0,1 1 0,1 1 0,-46 40 0,61-47 0,0 1 0,1 0 0,0 0 0,1 1 0,0 0 0,1 0 0,0 1 0,1 0 0,0 0 0,1 0 0,1 1 0,0 0 0,1 0 0,-3 27 0,6-30 0,0 0 0,0 0 0,1 0 0,1 0 0,-1 0 0,2 0 0,0-1 0,0 1 0,1-1 0,0 0 0,1 0 0,0 0 0,0-1 0,1 1 0,0-1 0,1-1 0,12 13 0,-2-4 0,1-1 0,1-1 0,1 0 0,0-2 0,1 0 0,0-2 0,23 10 0,-12-10 0,0-1 0,1-1 0,0-2 0,1-1 0,41 1 0,-62-7-227,0 0-1,-1-1 1,1 0-1,0-1 1,14-3-1,-1-2-6598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32.6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100 1 24575,'0'1'0,"-1"1"0,0 0 0,0 0 0,0-1 0,0 1 0,0 0 0,0-1 0,-1 1 0,1-1 0,0 0 0,-4 3 0,-4 5 0,-1 5 0,1 1 0,1 0 0,0 0 0,1 1 0,0 0 0,1 0 0,1 1 0,1-1 0,0 1 0,1 0 0,1 0 0,1 0 0,0 21 0,2-11 0,1 0 0,1 0 0,2 0 0,0 0 0,2-1 0,0 0 0,21 44 0,-27-67 0,0 1 0,1-1 0,0 0 0,0 0 0,0 0 0,0 0 0,0 0 0,1-1 0,-1 1 0,1 0 0,0-1 0,0 0 0,-1 0 0,2 0 0,-1 0 0,0 0 0,0-1 0,0 1 0,1-1 0,-1 0 0,1 0 0,-1 0 0,1 0 0,-1-1 0,1 0 0,0 1 0,-1-1 0,1 0 0,0-1 0,-1 1 0,1-1 0,-1 1 0,5-3 0,-1 1 0,0 0 0,-1-1 0,1 0 0,-1-1 0,0 1 0,0-1 0,0-1 0,0 1 0,-1-1 0,1 0 0,-1 0 0,-1 0 0,1-1 0,-1 1 0,7-12 0,-2-4 0,0-1 0,-1 0 0,-1-1 0,-2 1 0,0-1 0,3-33 0,-2-141 0,-6 194 0,-2-31 0,2 33 0,0 0 0,0 0 0,0 0 0,0 0 0,0 0 0,0 0 0,0 0 0,-1 0 0,1 0 0,0 0 0,-1 0 0,1 0 0,0 1 0,-1-1 0,1 0 0,-1 0 0,0 0 0,1 0 0,-1 1 0,0-1 0,1 0 0,-1 1 0,0-1 0,-1-1 0,1 3 0,0 0 0,0-1 0,0 1 0,0 0 0,1 0 0,-1 0 0,0 0 0,1 0 0,-1 0 0,0 0 0,1 0 0,-1 0 0,1 0 0,0 0 0,-1 0 0,1 0 0,0 0 0,0 0 0,-1 0 0,1 1 0,0 1 0,-4 33 0,4-32 0,-1 14 0,1 0 0,1 1 0,0-1 0,2 1 0,0-1 0,0 0 0,2 0 0,1-1 0,0 0 0,8 17 0,-10-25 0,0-1 0,0-1 0,1 1 0,0-1 0,0 0 0,0 0 0,1 0 0,0-1 0,1 0 0,0 0 0,-1 0 0,2-1 0,-1 0 0,1 0 0,-1-1 0,1 0 0,0-1 0,1 0 0,-1 0 0,0 0 0,1-1 0,15 2 0,-20-4 0,0 0 0,1 0 0,-1-1 0,0 1 0,0-1 0,1 0 0,-1 0 0,0 0 0,0 0 0,0-1 0,0 0 0,0 0 0,-1 0 0,1 0 0,-1 0 0,1-1 0,-1 0 0,0 0 0,0 0 0,0 0 0,0 0 0,0 0 0,-1-1 0,1 1 0,-1-1 0,3-6 0,2-8 0,0 0 0,0-1 0,-2 0 0,5-30 0,-4 18 0,1-5 0,-2-1 0,-2 1 0,-1-44 0,-3 77 0,1 0 0,0 0 0,1 0 0,-1 0 0,1-1 0,-1 1 0,1 0 0,0 0 0,0 0 0,0 0 0,1 0 0,2-5 0,-3 8 0,0-1 0,0 0 0,0 0 0,0 1 0,0-1 0,0 0 0,0 1 0,0-1 0,1 1 0,-1 0 0,0-1 0,0 1 0,0 0 0,0 0 0,1-1 0,-1 1 0,0 0 0,0 0 0,1 1 0,-1-1 0,0 0 0,0 0 0,0 0 0,0 1 0,1-1 0,-1 1 0,0-1 0,0 1 0,0-1 0,0 1 0,0 0 0,0-1 0,0 1 0,0 0 0,0 0 0,1 1 0,15 12 0,-1 1 0,0 1 0,-2 0 0,1 1 0,22 37 0,-12-13 0,32 74 0,-50-94 0,0 0 0,-2 0 0,-1 0 0,-1 1 0,0-1 0,-2 1 0,0 0 0,-2 0 0,-4 31 0,4-47 0,-1 1 0,0-1 0,0 0 0,0 0 0,-1 0 0,1 0 0,-1 0 0,-1-1 0,1 1 0,-1-1 0,0 0 0,-1 0 0,1-1 0,-1 1 0,0-1 0,-8 6 0,8-6 0,1-1 0,-1 0 0,1 0 0,-1-1 0,0 1 0,0-1 0,-1 0 0,1-1 0,0 1 0,-1-1 0,1 0 0,0 0 0,-1-1 0,1 0 0,-1 0 0,0 0 0,1 0 0,0-1 0,-11-3 0,15 4 0,0 0 0,0 0 0,-1-1 0,1 1 0,0-1 0,0 1 0,1-1 0,-1 1 0,0-1 0,0 0 0,0 1 0,0-1 0,0 0 0,1 0 0,-1 0 0,0 1 0,1-1 0,-1 0 0,0 0 0,1 0 0,-1 0 0,1 0 0,0 0 0,-1 0 0,1 0 0,0-2 0,0 1 0,0-1 0,0 1 0,1 0 0,-1 0 0,1 0 0,0 0 0,-1 0 0,1 0 0,0 0 0,0 0 0,1 0 0,1-3 0,7-7 0,0 1 0,1 1 0,14-12 0,-17 15 0,3-2-273,0-1 0,-1 0 0,0-1 0,16-24 0,-14 14-6553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42.7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0 216 24575,'53'-68'0,"-43"57"0,0-1 0,1 2 0,0 0 0,0 0 0,2 1 0,-1 0 0,1 1 0,0 0 0,0 1 0,1 1 0,0 0 0,24-6 0,-4 3 0,0 2 0,1 1 0,-1 2 0,51 0 0,-71 5 0,-1 0 0,0 1 0,0 1 0,0 0 0,0 1 0,-1 0 0,1 1 0,12 7 0,7 4 0,52 38 0,-68-42 0,-2 1 0,1 0 0,-2 1 0,0 1 0,-1 0 0,0 1 0,-1 0 0,-1 1 0,-1 0 0,0 0 0,-1 1 0,-1 0 0,9 33 0,-8-15 0,-1-1 0,-2 1 0,-1 0 0,-2 1 0,-1-1 0,-6 56 0,-1-56 0,-1 0 0,-2 0 0,-1-1 0,-2 0 0,-1 0 0,-1-2 0,-3 0 0,0 0 0,-2-2 0,-2 0 0,0-1 0,-2-1 0,-34 32 0,46-52 0,0-1 0,-1 0 0,0 0 0,0-1 0,0-1 0,-1 0 0,0-1 0,0 0 0,-1-1 0,1-1 0,-1 0 0,0-1 0,0 0 0,1-1 0,-1 0 0,0-2 0,0 1 0,0-2 0,0 0 0,0 0 0,-14-6 0,24 7 0,0 0 0,1 0 0,-1-1 0,1 0 0,-1 0 0,1 0 0,0 0 0,0 0 0,0-1 0,0 1 0,0-1 0,1 0 0,-1 0 0,1 0 0,0 0 0,-3-5 0,1 1 0,1 0 0,1 0 0,-1 0 0,1 0 0,1 0 0,-1 0 0,1-1 0,0-9 0,1 3 0,0 0 0,1-1 0,1 1 0,0 0 0,1 0 0,0 0 0,1 1 0,11-25 0,-11 32 0,0 0 0,1 0 0,0 1 0,0-1 0,0 1 0,1 0 0,0 1 0,0-1 0,0 1 0,0 0 0,1 0 0,-1 1 0,1 0 0,0 0 0,0 1 0,0 0 0,12-2 0,16-3 0,0 2 0,46-1 0,-72 5 0,8 2 0,1 0 0,0 1 0,0 1 0,-1 0 0,1 1 0,-1 1 0,0 1 0,-1 0 0,17 10 0,1-2 0,-14-7-105,1 0 0,0-1 0,1-2 0,-1 0 0,1-1 0,-1-1 0,1-1 0,0-1 0,0 0 0,0-2 0,-1-1 0,26-6 0,-21 2-6721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32.9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159 1 24575,'-2'3'0,"0"1"0,-1-1 0,1 1 0,-1-1 0,0 0 0,1 0 0,-2 0 0,-3 3 0,-9 9 0,2 4 0,0 1 0,1 0 0,1 1 0,1 1 0,1 0 0,-11 34 0,16-40 0,1 1 0,0 0 0,1 0 0,1 0 0,1 0 0,0 1 0,2-1 0,0 0 0,6 33 0,-4-41 0,0 1 0,1-1 0,1-1 0,-1 1 0,1 0 0,1-1 0,0 0 0,0 0 0,0-1 0,1 0 0,0 0 0,1 0 0,-1-1 0,1 0 0,1-1 0,-1 0 0,12 6 0,-14-8 0,-1 0 0,1-1 0,-1 1 0,1-1 0,0-1 0,0 1 0,0-1 0,0 0 0,0 0 0,0 0 0,0-1 0,1 0 0,-1 0 0,0-1 0,0 0 0,0 0 0,0 0 0,0-1 0,0 0 0,-1 0 0,1 0 0,0-1 0,-1 1 0,0-1 0,1-1 0,-1 1 0,0-1 0,8-8 0,-8 5 0,0 0 0,-1 0 0,1-1 0,-2 0 0,1 1 0,-1-1 0,0 0 0,-1 0 0,1-1 0,-2 1 0,1-1 0,-1 1 0,0-12 0,-1 14 0,0 0 0,0 1 0,0-1 0,-1 0 0,0 1 0,0-1 0,0 1 0,-1-1 0,0 1 0,0 0 0,0-1 0,-1 1 0,1 0 0,-1 1 0,0-1 0,-1 0 0,1 1 0,-1 0 0,0 0 0,0 0 0,-5-4 0,-9-2 28,0 1-1,-1 0 0,-26-7 1,-15-7-1503,38 12-5351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33.9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 95 24575,'2'-1'0,"0"1"0,-1-1 0,1 1 0,0-1 0,-1 0 0,1 0 0,0 1 0,-1-1 0,1 0 0,-1-1 0,0 1 0,1 0 0,-1 0 0,0 0 0,0-1 0,1 1 0,-1-1 0,0 1 0,0-1 0,-1 1 0,1-1 0,0 0 0,0 1 0,-1-1 0,1 0 0,-1 0 0,0 1 0,1-1 0,-1 0 0,0 0 0,0 0 0,0 1 0,0-1 0,-1 0 0,1 0 0,0 0 0,-1 1 0,1-1 0,-1 0 0,0 0 0,1 1 0,-1-1 0,0 1 0,0-1 0,0 1 0,0-1 0,0 1 0,0-1 0,-1 1 0,1 0 0,0 0 0,-1 0 0,1 0 0,-1 0 0,1 0 0,-1 0 0,0 0 0,1 0 0,-1 1 0,0-1 0,1 1 0,-1-1 0,0 1 0,0 0 0,0-1 0,1 1 0,-1 0 0,-3 1 0,19-5 0,0 1 0,0 1 0,1 0 0,-1 1 0,0 0 0,1 1 0,-1 1 0,1 0 0,22 6 0,-31-6 0,0 1 0,0 0 0,0 0 0,0 1 0,0 0 0,-1 0 0,1 0 0,-1 1 0,0-1 0,9 9 0,-11-9 0,-1 1 0,1-1 0,-1 0 0,0 1 0,0 0 0,0-1 0,0 1 0,-1 0 0,1 0 0,-1 0 0,0 0 0,0 0 0,-1 0 0,1 0 0,-1 0 0,0 1 0,0-1 0,-1 4 0,1-3 0,-1 0 0,0-1 0,0 1 0,-1-1 0,1 0 0,-1 1 0,0-1 0,0 0 0,0 0 0,0 0 0,-1 0 0,0-1 0,0 1 0,0-1 0,0 1 0,-7 5 0,-3 0 0,-1-1 0,1 1 0,-23 8 0,10-4 0,26-13 0,-1 0 0,0 0 0,1 0 0,-1 0 0,1 1 0,-1-1 0,1 0 0,-1 1 0,0-1 0,1 0 0,0 1 0,-1-1 0,1 1 0,-1-1 0,1 0 0,-1 1 0,1-1 0,0 1 0,-1-1 0,1 1 0,0-1 0,0 1 0,-1 0 0,1-1 0,0 1 0,0-1 0,0 1 0,0 0 0,0-1 0,0 1 0,0-1 0,0 2 0,17 13 0,44 6 0,-49-17 0,3 1 0,-1 1 0,0 0 0,-1 1 0,1 1 0,-1 0 0,-1 1 0,0 0 0,0 1 0,-1 0 0,0 1 0,12 15 0,-17-18 0,1 1 0,-2 0 0,1 1 0,-1-1 0,-1 1 0,0 0 0,0 0 0,-1 1 0,0-1 0,0 1 0,-2-1 0,1 1 0,-1 0 0,-1-1 0,0 1 0,-2 20 0,-1-21 0,0 0 0,-1-1 0,0 1 0,0-1 0,-1 0 0,0 0 0,-1-1 0,0 0 0,0 0 0,0 0 0,-1 0 0,-1-1 0,1 0 0,-14 9 0,8-6 0,-1 0 0,0-1 0,-1-1 0,0 0 0,0-1 0,-1-1 0,0 0 0,-19 4 0,15-7-455,-1-1 0,-29 0 0,24-2-6371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34.2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 0 24575,'-5'0'0,"-7"0"0,-2 0-8191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34.6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24575,'0'0'-8191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37.67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 24575,'1'-1'0,"-1"1"0,1-1 0,-1 1 0,1-1 0,-1 1 0,1 0 0,-1-1 0,1 1 0,-1 0 0,1 0 0,-1-1 0,1 1 0,-1 0 0,1 0 0,0 0 0,-1 0 0,1 0 0,-1 0 0,1-1 0,0 1 0,-1 1 0,1-1 0,-1 0 0,1 0 0,0 0 0,-1 0 0,1 0 0,-1 0 0,1 1 0,-1-1 0,2 1 0,15 18 0,2 28 0,67 584 0,-85-613 0,29 455 0,1-68 0,-15-93 0,-2-12 0,17 278 0,-20-257 0,2 36 0,3-107 0,5 51 0,-5-58 0,-1-13 0,-1-7 0,2 23 0,16 131 0,-25-175 0,-2-38 0,9-54 0,-7-66 0,2 52 0,-9 31 0,-2-63 0,3 0 0,11 76 0,4 25 0,-11-86 0,8 23 0,-6-63 0,2 63 0,-8-56 0,0-5 0,-5 49 0,3-79 0,0 1 0,-2-1 0,1 0 0,-1 0 0,-1 0 0,0 0 0,-1 0 0,0-1 0,-6 10 0,9-17-136,-1 0-1,1 0 1,-1 0-1,0 0 1,0 0-1,0-1 1,0 0-1,0 1 0,-4 1 1,-11 4-6690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1.4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0 160 24575,'5'121'0,"5"-1"0,32 148 0,-41-262 0,1 7 0,0 0 0,2 1 0,-1-1 0,2 0 0,8 17 0,-7-74 0,-6-5 0,-2 1 0,-16-86 0,14 115 0,1 1 0,1-1 0,0 0 0,2-36 0,0 50 0,1 0 0,0 0 0,0 0 0,1 0 0,0 0 0,-1 1 0,1-1 0,1 0 0,-1 1 0,1-1 0,0 1 0,0 0 0,0 0 0,0 0 0,1 1 0,0-1 0,-1 1 0,1 0 0,1 0 0,-1 0 0,0 0 0,9-3 0,74-31 0,-60 28 0,-1-2 0,0-1 0,-1-1 0,0-1 0,-1-1 0,26-22 0,-48 36 0,0 0 0,-1 0 0,1 0 0,-1-1 0,1 1 0,-1-1 0,0 1 0,1-1 0,-1 1 0,0-1 0,0 0 0,0 1 0,0-1 0,0 0 0,-1 0 0,1 0 0,-1 1 0,1-1 0,-1 0 0,1 0 0,-1 0 0,0 0 0,0 0 0,0 0 0,0 0 0,0 0 0,-1 0 0,1 0 0,-1 0 0,1 0 0,-1 0 0,0 0 0,1 1 0,-1-1 0,0 0 0,0 0 0,0 1 0,-1-1 0,-1-2 0,-1 0 0,-1 0 0,0 0 0,0 1 0,-1-1 0,1 1 0,0 0 0,-1 1 0,0-1 0,0 1 0,0 0 0,-10-2 0,-8 0-151,0 0-1,0 2 0,0 1 0,-1 1 1,1 0-1,0 2 0,0 1 1,-39 10-1,43-6-6674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2.1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38 27 24575,'4'4'0,"0"-1"0,1 0 0,-1 0 0,1 0 0,0-1 0,0 1 0,0-1 0,0-1 0,0 1 0,0-1 0,1 0 0,-1 0 0,0 0 0,1-1 0,7 0 0,5 0 0,0-1 0,0-1 0,22-4 0,-39 5 0,50-11 0,-48 11 0,1 0 0,-1-1 0,1 1 0,-1 0 0,0-1 0,0 0 0,0 0 0,0 0 0,0 0 0,0 0 0,4-5 0,-7 7 0,0 0 0,0-1 0,0 1 0,0-1 0,-1 1 0,1-1 0,0 1 0,0 0 0,0-1 0,0 1 0,0-1 0,-1 1 0,1 0 0,0-1 0,0 1 0,-1 0 0,1-1 0,0 1 0,-1 0 0,1-1 0,0 1 0,-1 0 0,1 0 0,0-1 0,-1 1 0,1 0 0,-1 0 0,1 0 0,0 0 0,-1-1 0,1 1 0,-1 0 0,1 0 0,-1 0 0,1 0 0,0 0 0,-1 0 0,1 0 0,-1 0 0,1 0 0,-1 0 0,1 1 0,0-1 0,-1 0 0,1 0 0,-1 0 0,-24 1 0,7 2 0,1 2 0,0 0 0,0 0 0,0 2 0,1 0 0,0 1 0,0 0 0,-27 21 0,35-23 0,0 0 0,1 1 0,0 0 0,0 0 0,1 1 0,0 0 0,0 0 0,1 0 0,0 1 0,0 0 0,1 0 0,0 0 0,1 0 0,0 1 0,0-1 0,1 1 0,-1 13 0,0 42 0,9 118 0,-4-161 0,2 1 0,0-1 0,1 0 0,12 34 0,-13-47 0,0 0 0,1 1 0,0-1 0,0-1 0,1 1 0,0-1 0,1 0 0,-1 0 0,2-1 0,-1 0 0,1 0 0,10 7 0,-7-7 14,0-1-1,1-1 0,-1 1 0,1-2 1,0 1-1,0-2 0,1 0 1,12 2-1,7-2-756,63-2 1,-69-2-6084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2.6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88 24575,'0'-3'0,"1"0"0,0 0 0,0 0 0,0 1 0,0-1 0,1 0 0,-1 0 0,1 1 0,0-1 0,0 1 0,0 0 0,0-1 0,0 1 0,0 0 0,0 0 0,1 0 0,-1 1 0,4-3 0,50-25 0,-51 27 0,0 0 0,0 0 0,0 1 0,0 0 0,1 0 0,-1 0 0,0 1 0,1 0 0,-1 0 0,1 0 0,-1 1 0,0-1 0,1 1 0,7 3 0,-9-2 0,0 0 0,0 0 0,0 1 0,-1-1 0,1 1 0,-1 0 0,0 0 0,0 0 0,0 1 0,0-1 0,0 1 0,-1 0 0,0-1 0,1 1 0,-1 0 0,-1 0 0,1 0 0,1 5 0,0 0 0,-1-1 0,0 1 0,0 0 0,-1 0 0,0-1 0,0 1 0,-1 0 0,0 0 0,-1 0 0,0 0 0,0 0 0,-1 0 0,-5 15 0,-3 0 0,-1 0 0,-1-1 0,-21 29 0,-4 10 0,30-50 0,0 2 0,2-1 0,-1 1 0,2-1 0,0 1 0,-5 29 0,9-40 0,-1 0 0,1 0 0,-1 0 0,1 1 0,0-1 0,0 0 0,1 0 0,-1 0 0,0 1 0,1-1 0,0 0 0,0 0 0,0 0 0,0 0 0,1 0 0,-1 0 0,1 0 0,-1-1 0,1 1 0,0 0 0,0-1 0,0 0 0,1 1 0,-1-1 0,1 0 0,-1 0 0,1 0 0,-1 0 0,1-1 0,0 1 0,0-1 0,0 0 0,0 1 0,0-2 0,0 1 0,5 1 0,19 1-1365,-1-2-5461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2.97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47 24575,'5'0'0,"7"0"0,7 0 0,5 0 0,4 0 0,2 0 0,-4-5 0,-1-2 0,-5-5 0,0 0 0,-5 1-8191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3.4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4 24575,'55'-1'0,"-32"-1"0,1 1 0,-1 2 0,0 0 0,1 2 0,-1 0 0,40 12 0,-57-12 0,-1 0 0,1 0 0,0 1 0,-1-1 0,0 1 0,0 1 0,0-1 0,0 1 0,-1 0 0,1 0 0,-1 0 0,-1 0 0,1 1 0,-1 0 0,0 0 0,5 12 0,1 9 0,0 1 0,7 45 0,-8-36 0,58 180 0,-63-205 0,8 24 0,-2 1 0,-2 0 0,-1 1 0,-2-1 0,-1 40 0,-4-71 4,0 0-1,0-1 0,0 0 0,-1 1 1,0-1-1,0 0 0,0 0 1,-1 0-1,0 0 0,0 0 0,0 0 1,-1-1-1,1 1 0,-1-1 1,0 0-1,0 0 0,0-1 0,-1 1 1,0-1-1,1 0 0,-8 3 1,-11 5-133,-1 0 0,0-2-1,-36 9 1,19-6-792,14-3-5905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07.8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216 427 24575,'-6'1'0,"1"-1"0,-1 0 0,0-1 0,1 1 0,-1-1 0,1 0 0,-1-1 0,1 1 0,0-1 0,0 0 0,0 0 0,0-1 0,0 0 0,0 0 0,-7-5 0,8 3 0,1 1 0,-1-1 0,1 1 0,0-1 0,0 0 0,1 0 0,0-1 0,0 1 0,0 0 0,0-1 0,1 1 0,0-1 0,0 1 0,0-1 0,1-8 0,-1 3 0,1-1 0,0 1 0,0-1 0,1 1 0,1 0 0,0-1 0,1 1 0,0 0 0,0 0 0,1 1 0,1-1 0,0 1 0,0 0 0,1 0 0,0 0 0,0 1 0,2 0 0,-1 0 0,1 1 0,0-1 0,0 2 0,1 0 0,0 0 0,1 0 0,-1 1 0,1 0 0,1 1 0,-1 0 0,21-6 0,-15 5 0,1 0 0,0 2 0,0 0 0,1 0 0,-1 2 0,1 0 0,32 1 0,-42 2 0,0 0 0,0 0 0,0 1 0,-1 0 0,1 0 0,0 1 0,-1 0 0,1 0 0,-1 1 0,0 0 0,0 0 0,-1 1 0,1 0 0,-1 0 0,0 0 0,0 1 0,-1 0 0,0 0 0,7 10 0,-2 1 0,0 1 0,-1 0 0,-2 0 0,1 1 0,-2 0 0,4 20 0,-2 1 0,6 81 0,-14-101 0,-1 1 0,-1 0 0,-1 0 0,-1-1 0,-1 0 0,-1 0 0,0 0 0,-10 19 0,-80 150 0,90-178 0,-57 89 0,-5-3 0,-106 118 0,-11 14 0,180-223 0,1 1 0,0-1 0,0 1 0,0 0 0,1 1 0,0-1 0,0 0 0,1 1 0,0 0 0,0-1 0,1 1 0,0 0 0,0 0 0,1 0 0,0 0 0,0 0 0,1 0 0,0 0 0,1-1 0,0 1 0,0 0 0,0-1 0,5 11 0,-1-6 0,1 0 0,0-1 0,1 1 0,0-1 0,1-1 0,0 1 0,1-2 0,0 1 0,0-1 0,1-1 0,0 0 0,21 11 0,-8-6 24,0-1 0,1-1 0,0-1 0,29 7 0,-46-15-102,0 0 0,0 0 0,0-1-1,0-1 1,0 1 0,0-1 0,0-1 0,0 1 0,0-1-1,0-1 1,0 1 0,-1-2 0,1 1 0,0-1 0,-1 0-1,0 0 1,0-1 0,7-4 0,13-13-6748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3.8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24575,'0'5'0,"5"1"0,2 6 0,5 1 0,5-3 0,6-2 0,3-3 0,3-2 0,2-2 0,1-1 0,-1 0 0,1 5 0,-1 1 0,0 0 0,-5 4 0,-8 0-8191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4.21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24575,'33'0'0,"0"1"0,0 1 0,0 2 0,36 9 0,-60-10 0,0 0 0,0 0 0,0 1 0,0 0 0,-1 0 0,1 1 0,-1 1 0,10 7 0,-14-9 0,0 0 0,0 1 0,0-1 0,-1 1 0,1 0 0,-1 0 0,0 0 0,-1 0 0,1 0 0,-1 1 0,0 0 0,0-1 0,-1 1 0,2 10 0,-3-12 0,1 0 0,-1 0 0,0 0 0,-1 0 0,1 0 0,-1 0 0,0 0 0,0 0 0,0 0 0,0 0 0,-1 0 0,1-1 0,-1 1 0,0-1 0,-3 5 0,0-2 0,0 1 0,-1-1 0,0 0 0,0 0 0,-1-1 0,-12 9 0,-6 0 0,0-1 0,0-1 0,-34 10 0,-22 8-1365,60-24-5461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5.3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190 191 24575,'0'3'0,"-1"1"0,1-1 0,-1 1 0,0-1 0,0 1 0,0-1 0,-1 1 0,1-1 0,-1 0 0,1 0 0,-1 0 0,0 0 0,-1 0 0,1 0 0,0-1 0,-1 1 0,0-1 0,1 0 0,-1 1 0,0-1 0,0 0 0,-6 2 0,8-3 0,-1 0 0,0 0 0,0-1 0,0 1 0,0-1 0,1 1 0,-1-1 0,0 1 0,0-1 0,0 0 0,0 0 0,0 0 0,0 0 0,0-1 0,0 1 0,0 0 0,0-1 0,0 1 0,0-1 0,0 0 0,0 0 0,1 0 0,-1 0 0,0 0 0,1 0 0,-1 0 0,1 0 0,-1 0 0,1-1 0,-1 1 0,1-1 0,0 1 0,0-1 0,0 0 0,0 1 0,0-1 0,0 0 0,0 0 0,0 0 0,1 0 0,-1-2 0,-2-3 0,1 0 0,0 0 0,0 1 0,1-1 0,-1 0 0,2 0 0,-1 0 0,1-1 0,0 1 0,1 0 0,-1 0 0,1 0 0,1 0 0,-1 0 0,1 1 0,1-1 0,-1 0 0,1 1 0,0-1 0,1 1 0,-1 0 0,1 0 0,0 0 0,1 1 0,-1-1 0,1 1 0,0 0 0,1 1 0,-1-1 0,1 1 0,0 0 0,0 0 0,0 1 0,0 0 0,1 0 0,0 0 0,-1 1 0,1 0 0,0 0 0,0 1 0,0 0 0,9-1 0,-4 1 0,1 0 0,0 1 0,0 0 0,0 0 0,0 2 0,24 5 0,-33-6 0,0 0 0,0 1 0,0 0 0,-1 0 0,1 0 0,0 0 0,-1 1 0,1-1 0,-1 1 0,0 0 0,0 0 0,0 0 0,0 0 0,-1 1 0,1-1 0,-1 1 0,0-1 0,0 1 0,0 0 0,-1 0 0,1 0 0,-1 0 0,0 0 0,1 6 0,1 4 0,-1 1 0,0 0 0,-1-1 0,-1 1 0,0 0 0,-1 0 0,-1 0 0,0-1 0,-5 16 0,5-21 0,-2 0 0,1-1 0,-1 1 0,0-1 0,-1 0 0,0 0 0,0 0 0,-1 0 0,0-1 0,0 0 0,-1-1 0,0 1 0,0-1 0,0 0 0,-11 6 0,7-5 0,-1 0 0,0-1 0,0 0 0,0-1 0,-1-1 0,1 0 0,-26 5 0,32-8 0,1-1 0,-1 0 0,1 0 0,-1-1 0,1 1 0,-1-1 0,1-1 0,0 1 0,-1-1 0,1 1 0,0-1 0,0-1 0,0 1 0,0-1 0,0 0 0,1 0 0,0 0 0,-1-1 0,1 0 0,0 1 0,-5-8 0,1 1-114,1 0 1,0-1-1,1 0 0,0 0 0,1 0 1,0-1-1,1 0 0,0 0 0,1 0 1,0 0-1,-2-19 0,2-7-6712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5.6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24575,'2'1'0,"-1"-1"0,0 0 0,0 1 0,0-1 0,1 1 0,-1 0 0,0-1 0,0 1 0,0 0 0,0 0 0,0 0 0,0 0 0,0 0 0,0 0 0,-1 0 0,1 0 0,0 0 0,-1 0 0,1 0 0,-1 0 0,1 1 0,-1-1 0,1 0 0,-1 0 0,1 2 0,9 43 0,-7-29 0,39 159 0,24 221 0,-54-226 0,5 32 0,-9-135-1365,-5-40-5461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5.9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0 290 24575,'6'5'0,"6"2"0,1 5 0,4 0 0,0 3 0,1 5 0,3 4 0,-2 3 0,1-3 0,-3-6-8191</inkml:trace>
  <inkml:trace contextRef="#ctx0" brushRef="#br0" timeOffset="1">62 15 24575,'0'-6'0,"5"-1"0,2 6 0,0 2-8191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6.3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24575,'1'8'0,"1"0"0,0-1 0,0 1 0,0-1 0,1 1 0,0-1 0,1 0 0,3 7 0,13 30 0,0 32 0,-14-49 0,0 0 0,2-1 0,1 0 0,1-1 0,1 0 0,22 36 0,-33-59 0,1-1 0,0 0 0,0 1 0,0-1 0,0 0 0,0 0 0,0 0 0,0 1 0,0-1 0,0 0 0,1 0 0,-1-1 0,0 1 0,1 0 0,-1 0 0,1-1 0,-1 1 0,1-1 0,-1 1 0,1-1 0,-1 0 0,1 1 0,-1-1 0,1 0 0,0 0 0,2 0 0,-1-1 0,-1-1 0,0 1 0,1 0 0,-1-1 0,0 1 0,0-1 0,0 0 0,0 0 0,0 0 0,0 0 0,0 0 0,-1 0 0,1 0 0,1-4 0,6-10 0,-1-1 0,-1-1 0,8-24 0,-15 42 0,20-62-1365,-10 35-5461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6.6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0 174 24575,'7'6'0,"-1"0"0,1-1 0,0 0 0,0 0 0,1 0 0,0-1 0,0 0 0,0-1 0,0 0 0,8 2 0,-13-4 0,0 0 0,0-1 0,0 1 0,0-1 0,-1 0 0,1 0 0,0 0 0,0 0 0,0-1 0,0 1 0,0-1 0,-1 0 0,1 1 0,0-1 0,0 0 0,-1-1 0,1 1 0,-1 0 0,1-1 0,-1 0 0,0 1 0,1-1 0,-1 0 0,0 0 0,0 0 0,0 0 0,-1-1 0,1 1 0,0-1 0,-1 1 0,0-1 0,1 1 0,0-4 0,1-3 0,0 0 0,0-1 0,-1 0 0,0 1 0,0-1 0,-1-19 0,-1 24 0,0 0 0,0-1 0,-1 1 0,1-1 0,-1 1 0,-1 0 0,1 0 0,-1-1 0,0 1 0,0 0 0,0 1 0,-1-1 0,0 0 0,-4-5 0,7 9 0,-1 0 0,-1 0 0,1 0 0,0 0 0,0 0 0,0 0 0,-1 0 0,1 0 0,0 0 0,-1 0 0,1 1 0,-1-1 0,1 1 0,0-1 0,-1 1 0,0-1 0,1 1 0,-1 0 0,1 0 0,-1 0 0,1 0 0,-1 0 0,1 0 0,-3 1 0,1 0 0,0 0 0,0 0 0,0 0 0,1 1 0,-1 0 0,0-1 0,0 1 0,1 0 0,-1 0 0,1 0 0,-3 4 0,-2 2 0,0 1 0,1 0 0,0 0 0,1 1 0,0 0 0,-5 12 0,6-9 0,0-1 0,1 1 0,0 0 0,1 0 0,0 0 0,1 0 0,1 1 0,2 17 0,-1-23 0,0 0 0,1 0 0,0 1 0,0-1 0,1-1 0,0 1 0,1 0 0,0-1 0,0 1 0,0-1 0,1-1 0,0 1 0,12 12 0,-9-11-195,1 0 0,0-1 0,0 0 0,0 0 0,1-1 0,11 6 0,2-3-6631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6.9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61 24575,'0'-3'0,"0"0"0,1 1 0,0-1 0,-1 1 0,1-1 0,0 1 0,0-1 0,0 1 0,1 0 0,-1 0 0,1-1 0,-1 1 0,1 0 0,0 0 0,-1 0 0,1 1 0,0-1 0,0 0 0,0 1 0,1-1 0,-1 1 0,0 0 0,0 0 0,1-1 0,-1 2 0,1-1 0,-1 0 0,1 0 0,-1 1 0,1-1 0,0 1 0,-1 0 0,4 0 0,1-1 0,0 1 0,1 0 0,-1 0 0,0 0 0,0 1 0,1 0 0,-1 0 0,0 1 0,0 0 0,0 0 0,8 4 0,-14-4 0,1-1 0,0 0 0,0 0 0,0 0 0,0 0 0,0 0 0,0 0 0,0 0 0,0-1 0,0 1 0,0-1 0,0 0 0,0 0 0,1 1 0,-1-1 0,0-1 0,0 1 0,0 0 0,0 0 0,0-1 0,0 1 0,1-1 0,-1 0 0,0 0 0,0 1 0,-1-1 0,1 0 0,0-1 0,0 1 0,2-2 0,22-11 0,-24 13-3,-1 1-1,1-1 1,0 0-1,-1 1 0,1 0 1,0-1-1,0 1 1,-1 0-1,1 0 1,0 0-1,0 0 0,-1 0 1,1 0-1,0 1 1,0-1-1,-1 1 1,1-1-1,0 1 0,-1-1 1,1 1-1,-1 0 1,4 2-1,-2 0 26,1 0 0,-1 0 1,1 1-1,-1-1 0,0 1 0,-1 0 0,1 0 0,3 6 1,2 9-491,0-1 1,10 40-1,-17-57 388,6 29-6746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7.32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24575,'2'21'0,"0"-1"0,2-1 0,0 1 0,10 26 0,2 15 0,25 208 0,-21-113 0,-7-72-102,24 229-1161,-36-282-5563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7.6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24575,'6'0'0,"6"0"0,7 5 0,5 2 0,4-1 0,-3 5 0,-6-1-8191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08.4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429 9 24575,'0'0'0,"1"0"0,-1 0 0,0 0 0,1 0 0,-1 0 0,1 0 0,-1 0 0,0 0 0,1 0 0,-1 0 0,0 0 0,1 0 0,-1 0 0,0 0 0,1 0 0,-1 0 0,0 0 0,1-1 0,-1 1 0,0 0 0,1 0 0,-1 0 0,0-1 0,0 1 0,1 0 0,-1 0 0,0-1 0,0 1 0,0 0 0,1-1 0,-1 1 0,0 0 0,0 0 0,0-1 0,0 1 0,1 0 0,-1-1 0,0 1 0,0-1 0,-1 1 0,0-1 0,1 1 0,-1 0 0,0 0 0,1 0 0,-1 0 0,0 0 0,0 0 0,1 0 0,-1 0 0,0 0 0,1 0 0,-1 0 0,0 0 0,1 1 0,-1-1 0,0 0 0,1 1 0,-1-1 0,0 0 0,1 1 0,-1-1 0,1 0 0,-1 1 0,1-1 0,-1 1 0,1-1 0,-1 1 0,0 1 0,-22 17 0,1 2 0,1 1 0,1 1 0,1 0 0,1 1 0,1 2 0,1-1 0,-21 48 0,-3 23 0,-33 118 0,62-178 0,-16 51 0,4 1 0,4 1 0,-15 170 0,34-244 0,1 0 0,0-1 0,1 1 0,0-1 0,1 0 0,1 1 0,0-1 0,1-1 0,1 1 0,0-1 0,1 0 0,0 0 0,1-1 0,0 0 0,1 0 0,0-1 0,1 0 0,0-1 0,15 12 0,-9-9 0,0-1 0,1-1 0,0-1 0,1 0 0,0-1 0,0-1 0,1-1 0,0 0 0,1-1 0,-1-2 0,1 0 0,0 0 0,29-1 0,-28-2 0,-1-2 0,1 0 0,-1-1 0,1-1 0,-1-1 0,0-1 0,0-1 0,-1-1 0,0 0 0,0-1 0,0-2 0,-1 0 0,-1 0 0,0-2 0,0 0 0,18-18 0,-17 12 0,-1-1 0,-1 0 0,-1-2 0,-1 0 0,-1 0 0,0-1 0,14-38 0,-14 27 0,-1 0 0,-3-1 0,0 0 0,6-66 0,-10 37 0,-3-1 0,-3 1 0,-2 0 0,-19-98 0,14 122 0,-2 1 0,-1 1 0,-2-1 0,-2 2 0,-1 0 0,-2 1 0,-1 0 0,-37-48 0,48 72 9,0 1 1,-2 0-1,1 1 0,-1 0 0,0 0 1,-1 1-1,0 1 0,0-1 0,0 2 0,-1 0 1,0 0-1,-23-7 0,18 9-158,1 1 1,-1 1-1,0 0 1,0 1-1,0 1 1,0 1-1,0 0 1,1 1-1,-27 7 1,11-2-6678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8.0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1 24575,'-2'78'0,"4"88"0,-1-160 0,0 0 0,0-1 0,0 1 0,1-1 0,0 1 0,0-1 0,0 1 0,1-1 0,-1 0 0,1 0 0,0-1 0,1 1 0,-1 0 0,1-1 0,0 0 0,8 7 0,-9-9 0,0 0 0,0 0 0,0 0 0,0-1 0,0 1 0,0-1 0,0 0 0,1 0 0,-1 0 0,1 0 0,-1 0 0,1-1 0,-1 0 0,1 1 0,-1-1 0,1-1 0,-1 1 0,1 0 0,-1-1 0,0 0 0,1 0 0,-1 0 0,1 0 0,-1 0 0,0-1 0,0 1 0,6-5 0,0-1 0,-1 0 0,1-1 0,-2 0 0,1 0 0,-1-1 0,0 0 0,-1 0 0,0-1 0,0 0 0,-1 0 0,-1 0 0,0 0 0,0-1 0,-1 0 0,0 0 0,0 0 0,-2 0 0,1 0 0,-1 0 0,-1-1 0,0 1 0,-1 0 0,0 0 0,-1 0 0,0-1 0,0 1 0,-7-16 0,9 25 0,-1 1 0,1 0 0,-1-1 0,1 1 0,-1 0 0,1-1 0,-1 1 0,0 0 0,0 0 0,1 0 0,-1 0 0,0 0 0,0 0 0,0 0 0,0 0 0,0 0 0,0 0 0,-1 0 0,1 1 0,0-1 0,0 0 0,-1 1 0,1-1 0,0 1 0,-1-1 0,1 1 0,0 0 0,-1 0 0,1-1 0,0 1 0,-1 0 0,1 0 0,-1 0 0,1 1 0,0-1 0,-1 0 0,1 0 0,0 1 0,-2 0 0,0 1 0,1 0 0,-1 0 0,1 0 0,0 0 0,-1 0 0,1 0 0,0 1 0,1-1 0,-1 1 0,0 0 0,1-1 0,-1 1 0,1 0 0,0 0 0,0 0 0,-1 5 0,1-1 5,0 0 1,1-1-1,0 1 0,0-1 0,0 1 0,1-1 1,0 1-1,0-1 0,1 1 0,0-1 1,0 0-1,0 0 0,1 0 0,0 0 0,0 0 1,0 0-1,1-1 0,0 1 0,0-1 0,0 0 1,1-1-1,10 9 0,-6-5-129,1-1 0,0 0 1,0 0-1,0-1 0,1-1 0,0 0 1,0 0-1,1-1 0,-1 0 0,1-1 1,21 2-1,-7-3-6702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8.67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1 367 24575,'-1'-88'0,"3"-101"0,-1 184 0,0 0 0,0 1 0,0-1 0,0 1 0,1-1 0,-1 1 0,1-1 0,0 1 0,1 0 0,-1 0 0,1 0 0,0 0 0,0 0 0,0 1 0,0-1 0,1 1 0,4-4 0,-6 6 0,0 0 0,0-1 0,0 1 0,0 0 0,1 0 0,-1 0 0,0 0 0,1 1 0,-1-1 0,1 1 0,-1-1 0,1 1 0,-1 0 0,1 0 0,-1 0 0,1 0 0,-1 0 0,1 1 0,-1-1 0,1 1 0,-1 0 0,0-1 0,1 1 0,-1 0 0,0 1 0,1-1 0,-1 0 0,0 1 0,0-1 0,0 1 0,0-1 0,-1 1 0,1 0 0,1 2 0,6 6 0,-1 1 0,-1 0 0,0 0 0,0 0 0,-1 1 0,-1 0 0,7 21 0,21 98 0,-17-61 0,-12-60 0,-2-10 0,2-19 0,-3-33 0,-1 40 0,1-1 0,0 1 0,0 0 0,1 0 0,7-20 0,-9 30 0,1 0 0,-1 1 0,1-1 0,0 1 0,0-1 0,0 1 0,0-1 0,0 1 0,0-1 0,0 1 0,0 0 0,0 0 0,1-1 0,-1 1 0,1 0 0,-1 0 0,1 1 0,-1-1 0,3-1 0,-1 2 0,-1 0 0,0 0 0,0 0 0,0 0 0,1 1 0,-1-1 0,0 1 0,0 0 0,0-1 0,0 1 0,0 0 0,0 0 0,0 0 0,0 0 0,0 1 0,0-1 0,-1 1 0,1-1 0,-1 1 0,3 1 0,11 15 2,-1 0 0,0 0-1,-1 2 1,-1-1-1,-1 2 1,14 34 0,11 19-1379,-26-55-5449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9.07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40 178 24575,'6'0'0,"9"0"0,-1 0 0,1-1 0,-1 0 0,0-1 0,25-6 0,-35 6 0,0 1 0,0-1 0,0 0 0,-1-1 0,1 1 0,0-1 0,-1 1 0,0-1 0,0 0 0,0 0 0,0 0 0,0-1 0,0 1 0,-1-1 0,0 0 0,0 1 0,0-1 0,0 0 0,0 0 0,-1 0 0,0-1 0,1 1 0,-1-7 0,0 8 0,0 1 0,0-1 0,-1 0 0,0 1 0,1-1 0,-1 0 0,0 1 0,0-1 0,-1 0 0,1 1 0,0-1 0,-1 1 0,0-1 0,1 0 0,-1 1 0,0-1 0,0 1 0,-1 0 0,1-1 0,0 1 0,-1 0 0,0 0 0,1 0 0,-1 0 0,0 0 0,0 0 0,0 0 0,0 1 0,0-1 0,0 1 0,-1-1 0,1 1 0,-1 0 0,1 0 0,-1 0 0,1 0 0,-4 0 0,1 0 0,0 0 0,-1 1 0,1 0 0,0 0 0,-1 0 0,1 1 0,0 0 0,0 0 0,-1 0 0,1 0 0,0 1 0,0 0 0,0 0 0,1 0 0,-1 1 0,0 0 0,1 0 0,-7 5 0,4 0 0,0 0 0,0 0 0,1 1 0,0 0 0,0 0 0,1 1 0,0-1 0,1 1 0,0 0 0,1 0 0,0 1 0,0-1 0,1 1 0,-1 15 0,2-16 0,0 0 0,1 0 0,0 0 0,0 0 0,1-1 0,1 1 0,0 0 0,0 0 0,0-1 0,2 0 0,-1 1 0,1-1 0,0 0 0,1-1 0,11 17 0,-12-21-85,0-1 0,0 1-1,1-1 1,-1 0 0,1 0-1,0-1 1,0 1 0,0-1-1,0 0 1,0 0 0,0-1-1,0 0 1,1 0 0,-1 0-1,9 0 1,10 1-6741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9.4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 24575,'6'0'0,"1"-5"0,-1 3 0,0 8 0,-2 7 0,-2 7 0,-1 6 0,0 3 0,-1 2 0,0 1 0,-1 0 0,1 0 0,0 0 0,10-6 0,9-8 0,6-6 0,-1-10 0,-5-6-8191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50.0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 29 24575,'-10'-4'0,"18"-4"0,22-4 0,-26 10 0,0 2 0,1-1 0,-1 0 0,1 1 0,-1 0 0,0 0 0,1 0 0,-1 0 0,1 1 0,-1 0 0,0 0 0,1 0 0,-1 0 0,0 1 0,0 0 0,0-1 0,0 2 0,0-1 0,0 0 0,-1 1 0,1-1 0,-1 1 0,0 0 0,0 1 0,0-1 0,0 0 0,0 1 0,-1-1 0,1 1 0,-1 0 0,0 0 0,0 0 0,0 0 0,-1 0 0,0 1 0,0-1 0,0 0 0,0 1 0,0-1 0,-1 0 0,0 1 0,0-1 0,0 1 0,0-1 0,-1 0 0,0 1 0,0-1 0,0 0 0,0 1 0,-4 6 0,-10 23 0,5-11 0,1 0 0,-12 47 0,19-65 0,1 0 0,0-1 0,1 1 0,-1 0 0,1 0 0,0 1 0,0-1 0,1 0 0,-1 0 0,1-1 0,0 1 0,1 0 0,-1 0 0,1 0 0,0-1 0,0 1 0,0-1 0,1 1 0,-1-1 0,6 6 0,-5-7-97,1 0-1,0-1 1,0 1-1,0-1 1,0 0-1,0 0 1,0 0-1,1-1 1,-1 1-1,1-1 1,-1 0-1,1 0 0,8 0 1,11 0-6729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50.3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56 34 24575,'-1'9'0,"-1"0"0,0-1 0,0 0 0,-1 1 0,0-1 0,-1 0 0,-6 11 0,-3 9 0,10-20 0,0-1 0,1 0 0,0 1 0,0-1 0,1 1 0,-1 0 0,2 0 0,-1-1 0,1 1 0,0 0 0,1 0 0,0-1 0,0 1 0,1 0 0,0-1 0,0 1 0,1-1 0,3 9 0,-2-10 0,0 0 0,0-1 0,0 1 0,1-1 0,-1 0 0,1 0 0,1-1 0,-1 1 0,0-1 0,1-1 0,0 1 0,0-1 0,0 0 0,1 0 0,-1 0 0,1-1 0,-1 0 0,1 0 0,0-1 0,-1 0 0,9 0 0,-7 1 0,0-2 0,0 1 0,0-1 0,0 0 0,0-1 0,0 0 0,0 0 0,0-1 0,0 0 0,0 0 0,-1-1 0,1 0 0,-1 0 0,0-1 0,0 0 0,0 0 0,0-1 0,-1 1 0,1-2 0,-1 1 0,-1-1 0,1 1 0,-1-2 0,0 1 0,0 0 0,-1-1 0,1 0 0,-2 0 0,1-1 0,-1 1 0,0-1 0,-1 1 0,1-1 0,-2 0 0,1 0 0,-1 0 0,0-11 0,0 13 0,-1 0 0,1 1 0,-2-1 0,1 0 0,-1 0 0,0 0 0,0 1 0,0-1 0,-1 0 0,0 1 0,0 0 0,0-1 0,-1 1 0,0 0 0,0 0 0,0 0 0,0 0 0,-1 1 0,0-1 0,0 1 0,0 0 0,-9-6 0,0 2 0,-1 0 0,0 0 0,-1 2 0,1-1 0,-1 2 0,-1 0 0,-19-3 0,15 4-455,0 1 0,-28-1 0,22 4-6371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58.51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0 24575,'0'49'0,"-1"30"0,3 0 0,3 0 0,18 89 0,-6-93 0,14 61 0,14 153 0,-44-272 0,1-8 0,-1 0 0,-1-1 0,0 1 0,0 0 0,-2 9 0,-2-15 0,-3-13 0,-2-15 0,-11-34 0,-21-75 0,37 114 0,0 1 0,1 0 0,1-1 0,1 0 0,1-19 0,1 33 0,0 0 0,1 0 0,0 1 0,-1-1 0,2 1 0,-1-1 0,1 1 0,0 0 0,0 0 0,0 0 0,1 0 0,-1 1 0,1-1 0,0 1 0,1 0 0,5-4 0,13-10 0,1 1 0,30-15 0,7-5 0,-38 19 0,0 0 0,-2-1 0,0-1 0,25-31 0,-40 45 0,-1-1 0,0 1 0,0-1 0,-1 0 0,0-1 0,0 1 0,-1-1 0,0 0 0,0 0 0,0 0 0,-1 0 0,-1 0 0,1-1 0,-1 1 0,-1 0 0,0-1 0,0 1 0,0-1 0,-3-12 0,1 16 0,-1 0 0,1 0 0,-1 0 0,0 0 0,0 0 0,-1 1 0,1-1 0,-1 1 0,0 0 0,0 0 0,0 0 0,-1 1 0,0 0 0,1-1 0,-1 2 0,0-1 0,0 0 0,-1 1 0,1 0 0,0 0 0,-1 1 0,-7-2 0,-10-2 0,0 2 0,-1 0 0,-46 1 0,36 3-58,21 0-203,0 0-1,0-1 1,0-1-1,-20-3 1,13-2-6565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59.2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 82 24575,'13'-1'0,"0"-1"0,1 0 0,-1-1 0,0-1 0,-1 0 0,1-1 0,-1 0 0,1 0 0,-1-2 0,-1 1 0,0-2 0,0 1 0,16-15 0,-53 44 0,2 2 0,1 0 0,-31 43 0,41-51 0,2 1 0,0 0 0,1 0 0,1 1 0,1 1 0,0-1 0,1 2 0,-6 28 0,8-17 0,-8 53 0,-3 139 0,16-201 0,2-1 0,0 0 0,1 1 0,1-1 0,1 0 0,1 0 0,1-1 0,0 0 0,2 0 0,19 32 0,-23-44 0,0 0 0,1-1 0,0 1 0,0-1 0,1-1 0,0 1 0,0-1 0,0 0 0,1-1 0,0 0 0,0 0 0,1 0 0,-1-1 0,1-1 0,0 1 0,0-1 0,0-1 0,0 0 0,0 0 0,0-1 0,1 0 0,-1 0 0,1-1 0,-1-1 0,1 0 0,16-3 0,-14 1-170,0 0-1,0-2 0,0 1 1,-1-1-1,1-1 0,-1 0 1,11-9-1,-1 0-6655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59.8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1 186 24575,'5'80'0,"3"1"0,32 132 0,-32-175 0,-15-72 0,0 6 0,1 0 0,-3-49 0,9 70 0,-1 0 0,2 0 0,-1 1 0,1-1 0,0 0 0,0 0 0,1 0 0,0 1 0,0-1 0,0 0 0,1 1 0,0 0 0,1 0 0,-1 0 0,1 0 0,7-8 0,5 0 0,1 1 0,0 1 0,0 0 0,1 2 0,1 0 0,33-13 0,-28 13 0,1-2 0,-2 0 0,34-24 0,-51 31 0,1 0 0,-1-1 0,0 1 0,0-1 0,-1 0 0,9-13 0,-13 17 0,0 1 0,-1 0 0,1 0 0,-1-1 0,1 1 0,-1 0 0,0 0 0,1-1 0,-1 1 0,0 0 0,0-1 0,0 1 0,0 0 0,0-1 0,0 1 0,0 0 0,-1-1 0,1 1 0,-1-2 0,0 1 0,-1 0 0,1 0 0,-1 1 0,1-1 0,-1 0 0,1 1 0,-1-1 0,0 1 0,0 0 0,0 0 0,0-1 0,0 1 0,0 1 0,0-1 0,-4-1 0,-21-8-273,-1 1 0,0 2 0,0 1 0,-55-5 0,57 10-6553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0.4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37 51 24575,'19'1'0,"0"-2"0,1 0 0,-1-2 0,0 0 0,0-1 0,0-1 0,-1 0 0,29-13 0,-33 7 0,-28 10 0,-29 9 0,32-4 0,0 0 0,1 0 0,-1 1 0,1 1 0,0 0 0,0 0 0,1 1 0,0 0 0,0 1 0,1 0 0,-1 0 0,2 1 0,-1 0 0,-6 11 0,7-8 0,1 1 0,0 0 0,0 0 0,1 0 0,1 1 0,1 0 0,0 0 0,0 0 0,2 0 0,-1 0 0,2 16 0,0 41 0,4 0 0,15 94 0,-13-133 0,-3-14 0,0 0 0,1-1 0,1 0 0,13 32 0,-15-45 0,-1 1 0,1-1 0,-1 0 0,1 0 0,1 0 0,-1 0 0,1-1 0,-1 1 0,1-1 0,0 0 0,0 0 0,0 0 0,1-1 0,-1 1 0,1-1 0,-1 0 0,1 0 0,0-1 0,0 0 0,-1 1 0,1-2 0,6 2 0,11 0 24,0-1 0,-1-1 0,1-1 0,25-4 0,-38 4-148,1-1 0,-1-1 1,1 1-1,-1-1 0,0-1 0,0 0 1,-1 0-1,1-1 0,-1 0 0,0 0 1,13-12-1,-8 4-6702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09.1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395 0 24575,'-24'46'0,"18"-33"0,-63 125 0,-15 30 0,-78 224 0,155-370 0,5-13 0,-1 1 0,0-1 0,0 0 0,-1 0 0,-1-1 0,1 1 0,-8 10 0,6-17-1365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0.9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32 24575,'68'-24'0,"-50"21"0,0 0 0,0 2 0,1 0 0,32 3 0,-47-1 0,0-1 0,0 1 0,-1 0 0,1 0 0,0 0 0,0 1 0,-1-1 0,1 1 0,0 0 0,-1 0 0,0 0 0,1 0 0,-1 1 0,0-1 0,0 1 0,-1 0 0,1 0 0,0 0 0,-1 0 0,0 0 0,0 1 0,0-1 0,0 1 0,0-1 0,-1 1 0,1 0 0,-1 0 0,1 4 0,0 2 0,-1-1 0,0 1 0,0 0 0,-1-1 0,0 1 0,-1 0 0,0-1 0,0 1 0,-1-1 0,0 1 0,-1-1 0,0 0 0,-1 0 0,0 0 0,0 0 0,-1-1 0,0 0 0,0 0 0,-1 0 0,0 0 0,0-1 0,-10 9 0,-2 1 0,3-3 0,1 1 0,0 1 0,-21 29 0,33-42 0,0 0 0,1-1 0,-1 1 0,0 0 0,1 0 0,0 0 0,-1 0 0,1 1 0,1-1 0,-1 0 0,0 0 0,1 1 0,-1-1 0,1 0 0,0 1 0,0-1 0,1 0 0,-1 0 0,1 1 0,-1-1 0,1 0 0,0 0 0,0 1 0,0-1 0,1 0 0,-1 0 0,1 0 0,0-1 0,0 1 0,3 3 0,3 0-83,2 0 0,-1-1 0,1 0 0,0 0-1,0-1 1,0 0 0,0-1 0,1-1 0,20 4 0,-23-5-451,20 5-6292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1.2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28 24575,'6'0'0,"5"0"0,8 0 0,5 0 0,4 0 0,2-5 0,1-2 0,1 1 0,0 0 0,-5 3-8191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1.6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25 24575,'35'-12'0,"-5"1"0,-22 10 0,-1 0 0,1 1 0,0 1 0,-1-1 0,1 1 0,-1 1 0,1-1 0,-1 1 0,0 0 0,0 1 0,0 0 0,0 0 0,0 0 0,-1 1 0,1 0 0,-1 0 0,0 1 0,0 0 0,0 0 0,4 6 0,7 6 0,-1 2 0,-1 0 0,-1 0 0,0 1 0,11 24 0,-13-15 0,-1 0 0,-1 0 0,-2 1 0,9 52 0,-3-11 0,-12-66 0,-1 1 0,0-1 0,0 0 0,0 0 0,0 1 0,-1-1 0,0 1 0,0-1 0,-1 0 0,1 1 0,-1-1 0,0 0 0,-1 1 0,1-1 0,-1 0 0,0 0 0,-1 0 0,1-1 0,-1 1 0,0 0 0,0-1 0,0 0 0,0 1 0,-1-1 0,0-1 0,0 1 0,0-1 0,0 1 0,0-1 0,-1 0 0,0 0 0,-5 2 0,-9 4-124,-1-1 0,0 0 0,0-2 0,-1 0 0,1-1 0,-1-2-1,0 0 1,-1-1 0,1-1 0,-35-2 0,30 0-6702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2.28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 24575,'58'-2'0,"-40"0"0,0 1 0,0 1 0,0 0 0,0 1 0,0 1 0,0 1 0,30 9 0,-43-10 0,-1 1 0,1 0 0,0 0 0,-1 0 0,0 1 0,0-1 0,0 1 0,0 0 0,0 0 0,-1 1 0,0-1 0,0 1 0,0 0 0,-1 0 0,1 0 0,-1 0 0,0 0 0,-1 0 0,1 0 0,-1 1 0,1 6 0,2 14 0,-2 0 0,-1 0 0,-2 31 0,0-30 0,3 11 0,1-2 0,2 1 0,2 0 0,1-1 0,17 46 0,4 21 0,-28-99-4,0-1 1,-1 0-1,1 1 0,-1-1 0,1 1 0,-1-1 0,0 1 1,0-1-1,-1 0 0,1 1 0,-1-1 0,0 0 0,1 1 1,-2-1-1,1 0 0,0 0 0,-1 1 0,1-1 0,-1 0 1,-2 3-1,0-2 20,0 0 1,0-1 0,0 1 0,-1-1-1,1 0 1,-1 0 0,0-1-1,0 1 1,0-1 0,0 0-1,-8 2 1,-11 1-314,0-1 0,0-2 0,0 0 0,-37-2 0,34-1-6529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2.9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33 24575,'6'0'0,"11"-5"0,8-2 0,11 0 0,4 2 0,0 1 0,0 2 0,-3 0 0,-3 2 0,-1 0 0,-1 0 0,-1 0 0,0 1 0,-6-1-8191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3.3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 24575,'119'-2'0,"133"5"0,-242-2 0,0 1 0,0 0 0,-1 0 0,1 1 0,0 0 0,-1 1 0,0 0 0,0 1 0,0-1 0,12 10 0,-19-12 0,1 0 0,-1 0 0,1 0 0,-1 0 0,0 0 0,0 1 0,0-1 0,0 1 0,0-1 0,-1 1 0,1 0 0,-1 0 0,0-1 0,0 1 0,0 0 0,0 0 0,0 0 0,-1 1 0,1-1 0,-1 0 0,0 0 0,0 0 0,0 0 0,0 0 0,0 0 0,-1 0 0,0 1 0,1-1 0,-1 0 0,0 0 0,0-1 0,-1 1 0,1 0 0,-1 0 0,1-1 0,-1 1 0,-2 2 0,-4 6 0,-1-2 0,0 1 0,0-1 0,-1 0 0,0-1 0,-1 0 0,0-1 0,0 0 0,0-1 0,-14 6 0,-21 7 0,-64 17 0,51-18 0,36-11-1365,3-2-5461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4.0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122 246 24575,'-1'-7'0,"0"0"0,0 1 0,-1-1 0,0 1 0,-4-11 0,-5-21 0,10 32 0,1 0 0,0 0 0,0 0 0,1 1 0,0-1 0,0 0 0,0 0 0,1 0 0,0 1 0,0-1 0,0 1 0,1 0 0,-1-1 0,1 1 0,1 0 0,-1 1 0,1-1 0,0 1 0,0-1 0,0 1 0,0 0 0,1 0 0,0 1 0,-1 0 0,8-4 0,-7 4 0,0 0 0,0 0 0,1 0 0,-1 1 0,1 0 0,0 0 0,0 0 0,0 1 0,0 0 0,0 0 0,0 0 0,0 1 0,0 0 0,0 0 0,0 1 0,0-1 0,0 1 0,0 1 0,0-1 0,0 1 0,0 0 0,-1 0 0,1 1 0,7 4 0,-5 0 0,-1 0 0,0 1 0,0 0 0,-1 0 0,0 0 0,0 1 0,-1 0 0,0 0 0,0 1 0,-1-1 0,-1 1 0,1 0 0,-2 0 0,1 0 0,-1 0 0,-1 1 0,0-1 0,0 1 0,-1-1 0,-1 0 0,1 1 0,-2-1 0,1 0 0,-2 1 0,1-1 0,-8 19 0,5-23 0,0 1 0,0-1 0,0 0 0,-1 0 0,0 0 0,0-1 0,0 0 0,0 0 0,-1-1 0,0 1 0,0-1 0,-11 4 0,3-2 0,-1 0 0,1-1 0,-1 0 0,0-2 0,-21 3 0,29-5 10,-1 0 0,1-1 0,-1 0 0,1 0 0,0-1 0,0 0 0,-1-1 0,1 0 0,0 0 0,0-1 0,-8-3 0,11 3-103,0 0 0,0-1 1,0 0-1,0 0 0,1 0 0,-1 0 0,1 0 0,0-1 1,1 0-1,-1 0 0,1 0 0,0-1 0,0 1 1,0 0-1,-3-11 0,-1-7-6733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4.39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 0 24575,'-2'123'0,"-1"-36"0,10 91 0,0-134 0,3-1 0,1 0 0,22 55 0,16 56 0,-25-75-1365,-17-60-5461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4.7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0 369 24575,'5'0'0,"7"0"0,7 0 0,-1 5 0,3 2 0,3-1 0,-3-1-8191</inkml:trace>
  <inkml:trace contextRef="#ctx0" brushRef="#br0" timeOffset="1">30 1 24575,'-5'0'0,"3"5"0,3 2-8191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5.0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24575,'1'8'0,"0"1"0,1-1 0,1 0 0,-1 0 0,1-1 0,5 10 0,1 6 0,-4-10 0,0 0 0,1-1 0,0 1 0,1-1 0,1-1 0,0 1 0,0-1 0,18 18 0,-23-26 0,0-1 0,0 1 0,0-1 0,0 0 0,1 0 0,-1 0 0,1 0 0,-1-1 0,1 1 0,0-1 0,0 0 0,-1 0 0,1 0 0,0-1 0,0 1 0,0-1 0,0 0 0,0 0 0,0 0 0,0-1 0,0 1 0,0-1 0,0 0 0,-1 0 0,1-1 0,0 1 0,-1-1 0,1 0 0,-1 1 0,1-1 0,-1-1 0,0 1 0,0-1 0,5-4 0,1-2 26,0-1 0,-1 1 0,0-1 0,8-13 1,16-21-1523,-14 25-5330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09.7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24575,'5'3'0,"1"-1"0,0 0 0,-1 1 0,1 0 0,-1 1 0,0-1 0,0 1 0,0 0 0,8 8 0,-11-10 0,28 29 0,0 1 0,-3 1 0,-1 1 0,-1 1 0,-2 1 0,20 42 0,-1 12 0,47 142 0,58 257 0,-144-461-1365,-6-7-5461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5.4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42 91 24575,'5'4'0,"0"0"0,0-1 0,1 0 0,-1 0 0,1-1 0,0 1 0,0-1 0,0-1 0,0 1 0,0-1 0,0 0 0,10 1 0,-2-1 0,0-1 0,0 0 0,0-1 0,22-4 0,-30 4 0,0-1 0,-1 0 0,1-1 0,0 1 0,-1-1 0,1 0 0,-1-1 0,0 1 0,0-1 0,0 0 0,-1 0 0,1-1 0,4-5 0,-8 9 0,-1 0 0,1 0 0,0-1 0,0 1 0,-1 0 0,1 0 0,0-1 0,-1 1 0,0-1 0,1 1 0,-1-1 0,0 1 0,1 0 0,-1-1 0,0 1 0,0-1 0,0 1 0,-1-1 0,1 1 0,0-1 0,0 1 0,-1-2 0,-1 1 0,1-1 0,-1 2 0,0-1 0,0 0 0,1 0 0,-1 0 0,0 1 0,-1-1 0,1 1 0,0 0 0,0 0 0,-1-1 0,1 1 0,0 1 0,-1-1 0,1 0 0,-5 0 0,-6-2 0,0 1 0,1 1 0,-1 0 0,0 1 0,0 0 0,0 1 0,0 0 0,0 1 0,1 0 0,-1 1 0,1 1 0,-21 8 0,28-10 0,1 0 0,0 0 0,-1 1 0,1-1 0,0 1 0,0 0 0,0 0 0,1 0 0,-1 1 0,1-1 0,0 1 0,0 0 0,0-1 0,0 2 0,1-1 0,-1 0 0,1 0 0,0 1 0,0-1 0,1 1 0,-1 0 0,1-1 0,0 1 0,1 0 0,-1 0 0,1 0 0,0 0 0,0-1 0,0 1 0,1 0 0,-1 0 0,1 0 0,1 0 0,-1-1 0,1 1 0,3 6 0,-2-4 7,1 0 0,0-1 0,0 1 0,1-1 0,0-1 1,0 1-1,0-1 0,1 1 0,0-1 0,0-1 0,0 1 0,0-1 0,1 0 0,0-1 0,-1 0 0,12 4 0,5 1-378,0-1-1,1-1 1,46 6 0,-43-9-6455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5.8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1 170 24575,'0'-9'0,"-1"-7"0,2 0 0,0 0 0,6-30 0,-7 42 0,1 1 0,0-1 0,1 1 0,-1-1 0,0 1 0,1 0 0,0-1 0,0 1 0,0 0 0,0 0 0,0 0 0,1 1 0,-1-1 0,1 1 0,0-1 0,0 1 0,0 0 0,0 0 0,0 0 0,0 0 0,1 0 0,5-1 0,-7 2 0,0 1 0,0 0 0,1 0 0,-1 0 0,0 0 0,0 0 0,0 1 0,0-1 0,0 0 0,1 1 0,-1 0 0,0-1 0,0 1 0,0 0 0,0 0 0,0 0 0,-1 0 0,1 1 0,0-1 0,0 0 0,-1 1 0,1-1 0,-1 1 0,3 3 0,30 47 0,-32-48 0,8 15 0,-8-13 0,0-1 0,1 1 0,0-1 0,0 0 0,0 0 0,0 0 0,1-1 0,0 1 0,0-1 0,5 5 0,-8-9 0,0 0 0,-1 0 0,1 0 0,0 0 0,0 0 0,-1 0 0,1 0 0,0 0 0,-1 0 0,1 0 0,0 0 0,0 0 0,-1 0 0,1-1 0,0 1 0,-1 0 0,1 0 0,0-1 0,-1 1 0,1-1 0,-1 1 0,1-1 0,-1 1 0,1-1 0,-1 1 0,1-1 0,-1 1 0,1-1 0,-1 1 0,0-1 0,1 0 0,-1 1 0,0-1 0,1 0 0,-1 0 0,13-29 0,-12 25 0,0 3 0,0-1 0,0 1 0,0 0 0,0 0 0,0-1 0,0 1 0,0 0 0,1 0 0,-1 0 0,1 0 0,-1 0 0,1 0 0,0 1 0,0-1 0,0 1 0,0-1 0,0 1 0,0-1 0,0 1 0,1 0 0,-1 0 0,0 0 0,1 1 0,-1-1 0,5 0 0,-4 1 0,0 0 0,0 1 0,0 0 0,1 0 0,-1 0 0,0 0 0,0 0 0,0 0 0,0 1 0,-1 0 0,1-1 0,0 1 0,-1 0 0,1 0 0,-1 1 0,0-1 0,0 0 0,1 1 0,1 4 0,17 23-341,-1 1 0,-1 1-1,14 35 1,-22-41-6485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6.1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24575,'5'8'0,"0"0"0,-1 1 0,0 0 0,0 0 0,-1 0 0,0 0 0,-1 1 0,3 14 0,0-1 0,27 137 0,-24-110 0,2 0 0,2 0 0,2-2 0,34 79 0,-16-57-1365,-21-41-5461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6.5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28 24575,'0'-5'0,"10"-2"0,9 1 0,6 1 0,10 1 0,-2 7 0,0 2 0,-2 7 0,0 0 0,-6-1-8191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6.8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1 24575,'-1'42'0,"0"-22"0,1 1 0,1 0 0,0 0 0,8 33 0,-7-48 0,0 0 0,0 0 0,0 0 0,1 0 0,0 0 0,1-1 0,-1 1 0,1-1 0,0 0 0,0 0 0,0 0 0,1-1 0,0 0 0,0 0 0,0 0 0,0 0 0,1-1 0,0 1 0,6 2 0,-7-4 0,-1 0 0,1 0 0,-1 0 0,1-1 0,-1 0 0,1 0 0,0 0 0,0 0 0,0-1 0,-1 0 0,1 0 0,0 0 0,0 0 0,0-1 0,-1 0 0,1 0 0,0 0 0,-1-1 0,1 1 0,-1-1 0,1 0 0,-1 0 0,0-1 0,0 1 0,0-1 0,0 0 0,0 0 0,-1-1 0,1 1 0,-1-1 0,0 1 0,0-1 0,0 0 0,-1 0 0,1 0 0,-1-1 0,0 1 0,2-7 0,1-1 0,-1 0 0,0 0 0,-1 0 0,3-22 0,-5 29 0,0 0 0,-1 0 0,0 1 0,0-1 0,0 0 0,-1 0 0,1 0 0,-1 0 0,0 1 0,-1-1 0,1 0 0,-1 1 0,0-1 0,0 1 0,-3-5 0,5 9 0,0-1 0,-1 0 0,1 0 0,-1 1 0,1-1 0,-1 1 0,1-1 0,-1 0 0,1 1 0,-1-1 0,1 1 0,-1-1 0,0 1 0,1 0 0,-1-1 0,0 1 0,0-1 0,1 1 0,-1 0 0,0 0 0,0 0 0,1-1 0,-1 1 0,0 0 0,0 0 0,1 0 0,-1 0 0,0 0 0,0 0 0,-1 1 0,1 0 0,0 0 0,0 0 0,0 0 0,0 0 0,0 0 0,0 0 0,0 0 0,0 1 0,1-1 0,-1 0 0,0 0 0,1 1 0,-1-1 0,0 3 0,-1 4 0,0 0 0,1 0 0,0 0 0,0 0 0,1 8 0,0-10 6,1-1 0,-1 1 0,1 0 0,0-1 0,1 1 0,0-1 0,-1 0 0,2 1 0,-1-1 0,1 0 0,-1 0 0,1-1 0,1 1 0,-1 0 0,1-1 0,0 0 0,0 0 0,0 0 0,8 6 0,-3-6-130,-1 0 0,1 0 1,-1-1-1,1 0 0,0-1 0,0 0 1,0 0-1,0-1 0,1 0 0,-1-1 1,12 0-1,5-1-6702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7.3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0 130 24575,'0'-5'0,"0"0"0,1-1 0,0 1 0,0 0 0,0 0 0,0-1 0,1 1 0,0 0 0,0 1 0,0-1 0,1 0 0,-1 0 0,1 1 0,0 0 0,0-1 0,1 1 0,0 0 0,-1 1 0,1-1 0,0 1 0,1 0 0,-1 0 0,1 0 0,4-3 0,-2 3 0,0 0 0,1 1 0,-1-1 0,0 1 0,1 1 0,-1-1 0,1 1 0,-1 1 0,1 0 0,0 0 0,-1 0 0,1 1 0,0 0 0,-1 0 0,1 1 0,10 3 0,-13-3 0,-1 0 0,1 0 0,-1 1 0,0-1 0,0 1 0,0 0 0,0 0 0,0 1 0,-1-1 0,0 1 0,1 0 0,-1-1 0,0 1 0,-1 1 0,1-1 0,-1 0 0,0 1 0,0-1 0,0 1 0,-1-1 0,1 1 0,-1 0 0,0 0 0,-1 0 0,1 0 0,-1 7 0,0 14 0,-2-1 0,0 0 0,-2 0 0,-7 26 0,2-8 0,9-41-21,-3 11 45,1-1 0,1 1 0,0 0 0,0-1 0,2 18 0,0-28-76,-1 1 1,1 0 0,0 0-1,0 0 1,0-1 0,0 1 0,0 0-1,0-1 1,1 1 0,-1-1-1,1 0 1,0 1 0,-1-1-1,1 0 1,0 0 0,0 0 0,1 0-1,-1 0 1,0-1 0,1 1-1,-1-1 1,1 1 0,-1-1-1,1 0 1,0 0 0,-1 0 0,1 0-1,5 0 1,16 3-6775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7.6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94 95 24575,'2'-3'0,"-1"1"0,1-1 0,0 1 0,0 0 0,0-1 0,0 1 0,0 0 0,0 0 0,1 0 0,-1 1 0,1-1 0,4-2 0,3-3 0,0 0 0,-1 0 0,1 1 0,1 0 0,-1 1 0,1 0 0,0 0 0,0 1 0,0 1 0,22-5 0,-25 7 0,-1 1 0,0-1 0,0 1 0,0 1 0,0-1 0,0 1 0,0 0 0,0 1 0,0 0 0,0 0 0,0 0 0,0 1 0,-1 0 0,0 0 0,1 1 0,-1 0 0,9 7 0,-11-7 0,0 1 0,0 0 0,0 0 0,-1 0 0,1 0 0,-1 0 0,-1 1 0,1-1 0,-1 1 0,0 0 0,0 0 0,-1 0 0,1 0 0,-1 0 0,-1 0 0,1 0 0,-1 0 0,0 0 0,-1 10 0,0-10 0,0 1 0,0-1 0,0 1 0,0-1 0,-1 1 0,0-1 0,-1 0 0,1 0 0,-1 0 0,-1 0 0,1 0 0,-1-1 0,0 1 0,0-1 0,0 0 0,-1 0 0,-8 6 0,-1-1 0,-1-2 0,0 0 0,0 0 0,-1-1 0,0-1 0,0-1 0,-1 0 0,0-2 0,1 1 0,-1-2 0,-33 1 0,42-5 0,1 0 0,-1 0 0,1-1 0,0 0 0,0 0 0,0-1 0,1 0 0,-1 0 0,1 0 0,0-1 0,0 0 0,0 0 0,1-1 0,-9-10 0,9 10 0,0 0 0,1 0 0,-1-1 0,1 1 0,1-1 0,-1 0 0,1 0 0,0 0 0,1 0 0,0 0 0,0-1 0,0 1 0,1-1 0,0-14 0,8-2-1365,6 5-5461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8.0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18 339 24575,'1'2'0,"-1"-1"0,1 1 0,-1-1 0,1 0 0,0 1 0,0-1 0,-1 0 0,1 0 0,0 0 0,0 0 0,0 0 0,0 0 0,1 0 0,-1 0 0,0 0 0,0 0 0,0 0 0,1-1 0,-1 1 0,0 0 0,1-1 0,-1 1 0,1-1 0,-1 0 0,1 1 0,-1-1 0,3 0 0,47 6 0,-46-6 0,19 1 0,-1 0 0,1-2 0,37-6 0,-54 6 0,1 0 0,-1-1 0,0 0 0,1 0 0,-1-1 0,0 0 0,-1 0 0,1-1 0,-1 0 0,1 0 0,-1 0 0,0-1 0,0 0 0,-1 0 0,6-6 0,-10 10 0,-1 0 0,1 0 0,-1 0 0,1 0 0,-1 0 0,1 0 0,-1 0 0,1 0 0,-1 0 0,0 0 0,0 0 0,1 0 0,-1 0 0,0 0 0,0 0 0,0 0 0,0 0 0,0 0 0,0 0 0,-1 0 0,1 0 0,0 0 0,0 0 0,-1 0 0,1 0 0,-2-2 0,1 1 0,-1 0 0,0 0 0,0-1 0,0 1 0,-1 0 0,1 1 0,0-1 0,-1 0 0,-4-2 0,-7-2 0,-1 0 0,-27-8 0,38 13 0,-48-12 0,34 9 0,0 0 0,0 0 0,0-2 0,1 0 0,0-2 0,0 1 0,1-2 0,-21-14 0,35 22-3,0 0-1,1-1 1,-1 1-1,1-1 1,-1 0-1,1 1 1,-1-1-1,1 0 1,0 0-1,0 0 1,0 0-1,0 0 1,0 0-1,0 0 1,1 0-1,-1 0 1,1 0-1,-1 0 1,1 0-1,0-1 1,0 1-1,0-4 1,1 3 17,0 0 0,0 0 1,1 0-1,-1 0 0,1 0 1,-1 0-1,1 0 0,0 1 0,0-1 1,0 1-1,1-1 0,-1 1 1,5-4-1,3-1-200,0 1 1,0 0-1,1 0 0,0 1 1,0 0-1,0 0 1,16-3-1,3 3-6640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8.37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1 276 24575,'0'1'0,"0"0"0,0 1 0,1-1 0,-1 0 0,1 0 0,-1 0 0,1 0 0,0 0 0,-1 0 0,1 0 0,0 0 0,0 0 0,0-1 0,-1 1 0,1 0 0,0 0 0,0-1 0,0 1 0,0 0 0,0-1 0,1 1 0,-1-1 0,0 0 0,0 1 0,0-1 0,0 0 0,3 1 0,37 5 0,-34-6 0,13 3 0,70 2 0,-85-4 0,0-1 0,0-1 0,-1 1 0,1-1 0,0 0 0,0 0 0,0 0 0,0-1 0,-1 1 0,1-1 0,0 0 0,-1-1 0,8-5 0,-11 8 0,0-1 0,0 0 0,0 0 0,-1 0 0,1 0 0,0 0 0,-1 0 0,1 0 0,0 0 0,-1 0 0,1 0 0,-1-1 0,0 1 0,1 0 0,-1 0 0,0 0 0,0-1 0,0 1 0,0 0 0,0 0 0,0-1 0,0 1 0,0 0 0,0 0 0,-1 0 0,1-1 0,0 1 0,-1 0 0,1 0 0,-1 0 0,1 0 0,-1 0 0,0 0 0,1 0 0,-1 0 0,0 0 0,0 0 0,0 0 0,0 0 0,0 1 0,0-1 0,0 0 0,0 0 0,-1 0 0,-7-5 0,0 0 0,-1 1 0,-18-8 0,20 9 0,-16-7 0,0 1 0,1-1 0,0-2 0,0 0 0,-20-17 0,41 29 3,0 0 0,1 0 0,-1 0 0,1-1 0,-1 1-1,1 0 1,0-1 0,0 1 0,-1-1 0,1 1 0,0-1-1,0 0 1,0 1 0,1-1 0,-1 0 0,0 0 0,1 0 0,-1 0-1,1 1 1,0-1 0,-1 0 0,1 0 0,0 0 0,0 0 0,0 0-1,0 0 1,1 0 0,-1 0 0,1 0 0,-1 0 0,1 1-1,-1-1 1,1 0 0,0 0 0,0 1 0,0-1 0,0 0 0,0 1-1,0-1 1,1 1 0,0-2 0,4-2-152,-1 0 1,1 1-1,0 0 1,0 0-1,0 0 1,1 1-1,-1 0 1,1 0-1,12-3 1,15-2-6678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8.71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59 3 24575,'1'0'0,"0"0"0,-1 0 0,1 0 0,0 0 0,0 0 0,0 1 0,-1-1 0,1 0 0,0 1 0,0-1 0,-1 1 0,1-1 0,0 1 0,-1-1 0,1 1 0,0-1 0,-1 1 0,1-1 0,-1 1 0,1 0 0,-1 0 0,1-1 0,-1 1 0,0 0 0,1-1 0,-1 1 0,0 0 0,1 0 0,-1 0 0,0 0 0,0-1 0,0 1 0,0 0 0,0 0 0,0 0 0,0 0 0,0-1 0,0 1 0,0 0 0,-1 0 0,1 0 0,0-1 0,0 1 0,-1 0 0,0 0 0,-16 48 0,13-38 0,2-8 0,1 1 0,0-1 0,0 1 0,0-1 0,0 1 0,0-1 0,1 1 0,0-1 0,0 1 0,0-1 0,0 1 0,0-1 0,1 1 0,0-1 0,-1 1 0,1-1 0,1 1 0,-1-1 0,0 0 0,1 0 0,-1 1 0,1-1 0,0 0 0,0-1 0,1 1 0,-1 0 0,0 0 0,4 2 0,1-1 0,-1 0 0,1 0 0,0-1 0,0 1 0,0-2 0,0 1 0,0-1 0,1 0 0,-1-1 0,1 1 0,-1-2 0,12 1 0,-1 0 0,1-1 0,-1-1 0,1-1 0,-1-1 0,32-8 0,-46 10 0,0 0 0,0 0 0,-1-1 0,1 1 0,0-1 0,-1 0 0,1 0 0,-1 0 0,0 0 0,0 0 0,0-1 0,0 0 0,0 1 0,0-1 0,-1 0 0,1 0 0,-1-1 0,0 1 0,0 0 0,0-1 0,0 1 0,-1-1 0,1 0 0,-1 0 0,0 1 0,0-1 0,-1 0 0,1 0 0,-1 0 0,0 0 0,0 0 0,0 0 0,-1-6 0,0 5 0,-1 1 0,0-1 0,0 1 0,0 0 0,-1 0 0,0 0 0,1 0 0,-1 0 0,-1 1 0,1-1 0,0 1 0,-1-1 0,0 1 0,1 1 0,-1-1 0,-1 0 0,1 1 0,0 0 0,0 0 0,-1 0 0,1 1 0,-9-3 0,-8-2 0,-1 1 0,0 0 0,-33-2 0,-87 6-529,122 2-307,-6 0-5990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12.0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 0 24575,'-3'187'0,"7"205"0,3-332 0,19 80 0,0-9 0,-25-127-27,7 49-642,28 103 0,-29-137-6157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14.5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57 284 24575,'-1'-3'0,"0"-1"0,0 1 0,-1-1 0,1 1 0,-1-1 0,0 1 0,0 0 0,0 0 0,0 0 0,0 0 0,-5-4 0,-14-22 0,19 24 0,0 1 0,1 0 0,0-1 0,-1 0 0,2 1 0,-1-1 0,0 1 0,1-1 0,0 0 0,0 1 0,0-1 0,1 0 0,0 1 0,0-1 0,0 1 0,0-1 0,2-4 0,1 3 0,-1 0 0,1 0 0,0 0 0,0 1 0,0-1 0,1 1 0,0 0 0,0 1 0,0-1 0,10-6 0,-2 3 0,1 0 0,1 1 0,-1 0 0,1 2 0,0-1 0,0 2 0,1 0 0,-1 1 0,25-2 0,-21 3 0,0 2 0,-1 0 0,1 2 0,0 0 0,-1 1 0,20 5 0,-33-7 0,0 1 0,1 0 0,-1 0 0,0 1 0,0-1 0,0 1 0,-1 0 0,1 0 0,0 1 0,-1-1 0,0 1 0,0 0 0,0 0 0,-1 0 0,1 1 0,-1-1 0,0 1 0,0 0 0,-1 0 0,1 0 0,-1 0 0,0 0 0,0 1 0,0 5 0,1 4 0,-1-1 0,-1 0 0,0 1 0,-1-1 0,0 1 0,-1-1 0,-1 0 0,0 1 0,-1-1 0,-1 0 0,0 0 0,-1-1 0,0 1 0,-1-1 0,-1 0 0,0-1 0,-9 13 0,-3 1 0,-28 50 0,42-68 0,1 0 0,0 0 0,1 1 0,0 0 0,0 0 0,1 0 0,0 0 0,0 0 0,1 0 0,0 18 0,2-24 0,0 0 0,0 0 0,0 0 0,0 0 0,0-1 0,1 1 0,0 0 0,-1 0 0,1-1 0,0 1 0,0-1 0,0 0 0,1 0 0,-1 0 0,0 0 0,1 0 0,0 0 0,-1 0 0,1-1 0,0 1 0,0-1 0,0 0 0,0 0 0,0 0 0,0 0 0,0-1 0,0 1 0,3 0 0,14 1 0,-1 0 0,0-1 0,26-1 0,-35-1 0,7 1-273,0 0 0,-1-2 0,1 0 0,31-9 0,-28 4-6553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14.8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 89 24575,'1'-4'0,"-1"0"0,1 0 0,0 0 0,1 0 0,-1 1 0,0-1 0,1 0 0,0 1 0,0-1 0,0 1 0,0 0 0,1 0 0,-1 0 0,1 0 0,0 0 0,-1 0 0,1 1 0,1-1 0,-1 1 0,0 0 0,1 0 0,-1 0 0,1 0 0,-1 1 0,1-1 0,0 1 0,0 0 0,0 0 0,4 0 0,0-1 0,0 0 0,-1 1 0,1 0 0,0 0 0,0 1 0,-1 0 0,1 0 0,0 1 0,0 0 0,-1 1 0,1-1 0,0 2 0,-1-1 0,9 4 0,-11-2 0,1-1 0,-1 1 0,0 1 0,0-1 0,0 1 0,-1-1 0,1 1 0,-1 1 0,0-1 0,-1 0 0,1 1 0,-1 0 0,0 0 0,-1 0 0,1 0 0,-1 0 0,0 1 0,-1-1 0,0 1 0,0-1 0,0 1 0,-1 0 0,1-1 0,-2 1 0,1-1 0,-1 1 0,0-1 0,0 1 0,-1-1 0,0 1 0,0-1 0,0 0 0,-1 0 0,0 0 0,0 0 0,-1 0 0,0-1 0,1 0 0,-2 0 0,1 0 0,-1 0 0,1 0 0,-1-1 0,-1 0 0,1 0 0,-1 0 0,1-1 0,-9 4 0,2-3 0,0 1 0,0-2 0,0 0 0,-1 0 0,0-1 0,1-1 0,-16 0 0,23-1 0,0 0 0,1 0 0,-1-1 0,0 1 0,1-1 0,-1 0 0,1 0 0,-1-1 0,1 1 0,-1-1 0,1 0 0,0-1 0,0 1 0,0-1 0,0 1 0,0-1 0,1 0 0,-1-1 0,1 1 0,0 0 0,0-1 0,-4-5 0,1-4-170,0-1-1,1 1 0,0-1 1,1 0-1,0-1 0,1 1 1,-1-17-1,1 0-6655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15.21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24575,'0'8'0,"1"0"0,1 0 0,0 0 0,5 14 0,5 25 0,81 585 0,-89-598-1365,-2-5-5461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15.5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59 24575,'0'-5'0,"0"-8"0,10 0 0,9 1 0,12 3 0,5 3 0,2 7 0,0 4 0,-7 1-8191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15.8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60 1 24575,'-1'16'0,"-1"0"0,-1 1 0,0-1 0,-2-1 0,1 1 0,-8 15 0,6-18 0,1 0 0,0 0 0,2 0 0,-1 1 0,2 0 0,-1 0 0,2-1 0,0 29 0,1-39 0,1 0 0,0 0 0,-1 0 0,1 0 0,0-1 0,0 1 0,1 0 0,-1 0 0,1-1 0,-1 1 0,1 0 0,0-1 0,0 0 0,0 1 0,0-1 0,0 0 0,1 0 0,-1 0 0,1-1 0,-1 1 0,1 0 0,0-1 0,-1 0 0,1 1 0,0-1 0,0 0 0,0-1 0,0 1 0,0 0 0,0-1 0,0 0 0,0 0 0,0 0 0,0 0 0,5 0 0,-1-1 0,0 0 0,0 0 0,0 0 0,0-1 0,-1 0 0,1 0 0,0 0 0,-1-1 0,1 0 0,-1-1 0,0 1 0,0-1 0,0 0 0,7-8 0,1-5 0,-1 0 0,-1-1 0,0-1 0,-2 1 0,0-2 0,14-39 0,-14 39 0,-2 19 0,3 31 0,-3-3 0,-3-18-80,-1 1 0,1-1-1,1 1 1,0-2 0,0 1-1,1-1 1,0 0 0,0 0-1,1 0 1,0-1 0,0-1 0,1 1-1,-1-1 1,2-1 0,-1 0-1,13 6 1,5-2-6746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16.2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1 122 24575,'0'-5'0,"1"1"0,1 0 0,-1-1 0,0 1 0,1 0 0,0 0 0,0 0 0,0 0 0,1 0 0,-1 0 0,1 1 0,0-1 0,0 1 0,0 0 0,1 0 0,-1 0 0,1 0 0,-1 0 0,1 1 0,4-3 0,4-1 0,-1-1 0,1 1 0,0 1 0,1 0 0,21-6 0,-29 10 0,0 0 0,0 0 0,0 1 0,0-1 0,0 1 0,0 0 0,0 1 0,0-1 0,0 1 0,0 0 0,0 0 0,-1 0 0,1 1 0,0 0 0,-1 0 0,1 0 0,8 6 0,-8-4 0,-1 0 0,1 1 0,0 0 0,-1 0 0,0 0 0,0 1 0,-1-1 0,1 1 0,-1 0 0,-1 0 0,1 0 0,2 7 0,-1 2 0,-1 0 0,0-1 0,-1 1 0,-1 0 0,0 0 0,-1 0 0,0 0 0,-2 0 0,1 0 0,-2 0 0,-5 20 0,3-21 0,0 0 0,1 1 0,1 0 0,1 0 0,0 0 0,0 19 0,2-29 0,1 0 0,-1-1 0,1 1 0,0-1 0,0 1 0,0-1 0,0 1 0,1-1 0,0 1 0,0-1 0,0 0 0,1 0 0,-1 0 0,1 0 0,0-1 0,0 1 0,0-1 0,0 1 0,1-1 0,0 0 0,-1-1 0,1 1 0,7 3 0,12 6-1365,-4-2-5461</inkml:trace>
  <inkml:trace contextRef="#ctx0" brushRef="#br0" timeOffset="1">184 306 24575,'11'0'0,"8"0"0,6 0 0,5 5 0,1 2 0,2-1 0,-6-1-8191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16.5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51 349 24575,'0'5'0,"5"2"0,2 5 0,-1 0-8191</inkml:trace>
  <inkml:trace contextRef="#ctx0" brushRef="#br0" timeOffset="1">19 74 24575,'0'-6'0,"-5"-1"0,-1-5 0,-1-5 0,7-1 0,3 4-8191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16.8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3 156 24575,'0'-9'0,"0"0"0,1 1 0,0-1 0,1 0 0,0 1 0,0-1 0,0 1 0,1-1 0,1 1 0,-1 0 0,1 0 0,8-10 0,-10 14 0,1 2 0,-1-1 0,1 0 0,0 0 0,0 1 0,0 0 0,0 0 0,1-1 0,-1 2 0,1-1 0,-1 0 0,1 1 0,0 0 0,-1 0 0,1 0 0,0 0 0,0 0 0,0 1 0,-1-1 0,1 1 0,0 0 0,0 1 0,0-1 0,0 1 0,0-1 0,-1 1 0,1 0 0,0 1 0,-1-1 0,6 3 0,-2 0 0,-1-1 0,0 1 0,0 1 0,0-1 0,0 1 0,-1 0 0,0 0 0,0 1 0,0 0 0,-1-1 0,1 2 0,-2-1 0,1 0 0,4 11 0,1 3 0,-1 2 0,-1-1 0,7 33 0,-13-49 0,-1 1 0,0-1 0,0 0 0,0 1 0,0-1 0,-1 1 0,0-1 0,0 0 0,-1 1 0,1-1 0,-1 0 0,0 0 0,-1 0 0,1 0 0,-1 0 0,0-1 0,0 1 0,0-1 0,-1 0 0,1 0 0,-1 0 0,0 0 0,-1-1 0,1 0 0,0 1 0,-1-2 0,0 1 0,1 0 0,-8 2 0,8-3 0,-1 0 0,1 0 0,-1-1 0,1 1 0,-1-1 0,1 0 0,-1 0 0,0-1 0,0 1 0,1-1 0,-1 0 0,0 0 0,0-1 0,1 0 0,-1 1 0,0-1 0,1-1 0,-1 1 0,1-1 0,-1 0 0,1 0 0,0 0 0,0 0 0,0-1 0,0 0 0,0 0 0,0 0 0,1 0 0,-1 0 0,1-1 0,0 0 0,0 1 0,-4-8 0,0-6-170,0-1-1,0 1 0,2-1 1,0 0-1,2-1 0,0 1 1,-2-36-1,4 24-6655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17.2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59 222 24575,'-11'-22'0,"1"3"0,0-1 0,-9-29 0,17 44 0,0-1 0,1 0 0,0 0 0,0 0 0,0 0 0,1 0 0,0 1 0,0-1 0,0 0 0,1 0 0,0 0 0,0 0 0,4-9 0,-5 14 0,1 0 0,-1-1 0,0 1 0,1 0 0,-1 0 0,1 0 0,0 0 0,-1 0 0,1 0 0,0 0 0,0 1 0,-1-1 0,1 0 0,0 0 0,0 0 0,0 1 0,0-1 0,0 0 0,0 1 0,0-1 0,0 1 0,0 0 0,0-1 0,1 1 0,-1 0 0,0-1 0,0 1 0,0 0 0,2 0 0,0 1 0,1-1 0,-1 1 0,0 0 0,0 1 0,0-1 0,0 0 0,0 1 0,0 0 0,0-1 0,4 5 0,8 7 0,-1 0 0,22 27 0,-33-37 0,3 4 0,0 0 0,0 0 0,1-1 0,0 1 0,0-2 0,12 9 0,-17-13 0,0 0 0,0 0 0,0-1 0,0 1 0,0 0 0,0-1 0,1 1 0,-1-1 0,0 0 0,0 1 0,0-1 0,0 0 0,1-1 0,-1 1 0,0 0 0,0 0 0,0-1 0,0 1 0,1-1 0,-1 0 0,0 0 0,0 0 0,0 0 0,-1 0 0,1 0 0,0 0 0,0-1 0,-1 1 0,1-1 0,0 1 0,-1-1 0,3-3 0,8-10 0,-7 7 0,1 1 0,0 0 0,0 1 0,1-1 0,-1 1 0,12-8 0,-16 13 0,0 0 0,0 0 0,0 1 0,0-1 0,0 0 0,0 1 0,0-1 0,1 1 0,-1 0 0,0 0 0,0 0 0,0 0 0,0 0 0,1 0 0,-1 0 0,0 1 0,0-1 0,0 1 0,0 0 0,0 0 0,0-1 0,0 1 0,0 0 0,0 1 0,0-1 0,0 0 0,-1 0 0,1 1 0,-1-1 0,1 1 0,-1 0 0,1-1 0,0 3 0,32 47-1365,-22-25-5461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17.5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 90 24575,'5'4'0,"0"-1"0,0 0 0,0 0 0,0 0 0,0 0 0,1-1 0,-1 0 0,1 0 0,-1-1 0,1 1 0,0-1 0,0 0 0,-1-1 0,8 1 0,0-1 0,-1 0 0,1-1 0,-1 0 0,0-1 0,20-5 0,-24 4 0,0 0 0,-1 0 0,1-1 0,-1 0 0,1-1 0,10-7 0,-17 11 0,0 0 0,0 1 0,0-1 0,-1 0 0,1 0 0,0 0 0,0 0 0,0 0 0,-1 0 0,1 0 0,0 0 0,-1 0 0,1 0 0,-1 0 0,1 0 0,-1 0 0,1 0 0,-1 0 0,0-1 0,0 1 0,0 0 0,1 0 0,-1-1 0,0 1 0,-1 0 0,1 0 0,0 0 0,0-1 0,0 1 0,-1 0 0,1 0 0,-1 0 0,1 0 0,-1 0 0,1-1 0,-1 1 0,1 0 0,-1 0 0,0 0 0,0 1 0,0-1 0,1 0 0,-1 0 0,0 0 0,0 1 0,0-1 0,0 0 0,0 1 0,0-1 0,-1 1 0,1-1 0,0 1 0,-2-1 0,-3-3 0,-1 1 0,0 0 0,0 0 0,-1 0 0,1 1 0,-1 0 0,1 1 0,-1 0 0,1 0 0,-1 0 0,0 1 0,1 0 0,-1 1 0,0-1 0,1 2 0,-1-1 0,-11 5 0,13-4 0,0 0 0,1 1 0,-1 0 0,1 0 0,0 1 0,0 0 0,0 0 0,1 0 0,-1 0 0,1 1 0,0-1 0,0 1 0,1 0 0,-1 0 0,1 1 0,0-1 0,1 1 0,-1-1 0,1 1 0,0 0 0,1 0 0,-2 9 0,1-5 10,0 0 0,1 0 0,0 1 0,1-1 0,0 1 0,1-1 0,0 0 0,1 1 0,0-1 0,0 0 0,7 16 0,-7-21-75,1 0 1,0 0-1,0 0 1,0-1-1,0 1 1,1-1-1,0 0 0,0 0 1,0 0-1,0 0 1,1-1-1,0 0 1,-1 0-1,1 0 0,0 0 1,1-1-1,-1 0 1,0 0-1,1 0 1,-1-1-1,1 0 1,7 1-1,13 1-6761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12.8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122 208 24575,'3'0'0,"0"-1"0,0-1 0,0 1 0,0 0 0,-1-1 0,1 1 0,0-1 0,-1 0 0,5-3 0,2-3 0,34-18 0,2 1 0,0 2 0,1 2 0,1 2 0,84-22 0,-128 40 0,1 0 0,-1 0 0,0 0 0,0-1 0,-1 1 0,1-1 0,0 0 0,4-3 0,-6-3 0,-19 5 0,8 4 0,1 1 0,-1 0 0,1 0 0,-1 1 0,1 0 0,0 1 0,-16 8 0,-60 42 0,76-48 0,-9 9 0,1 0 0,1 1 0,1 1 0,0 0 0,1 2 0,1-1 0,-14 25 0,-24 34 0,48-74 0,0 1 0,1-1 0,0 1 0,0-1 0,0 1 0,0 0 0,0 0 0,1 0 0,0 0 0,0 0 0,0 0 0,0 0 0,1 0 0,-1 8 0,2-9 0,-1-1 0,1 1 0,0 0 0,0-1 0,0 1 0,0-1 0,0 1 0,1-1 0,-1 0 0,1 1 0,-1-1 0,1 0 0,0 0 0,0 0 0,0 0 0,0-1 0,0 1 0,1 0 0,-1-1 0,0 0 0,1 1 0,-1-1 0,6 2 0,18 6 0,1-1 0,0-1 0,40 5 0,0 0 0,-49-7 0,0 0 0,-1 2 0,1 0 0,-1 1 0,-1 0 0,0 1 0,0 1 0,0 1 0,-2 0 0,1 1 0,-1 1 0,-1 0 0,0 1 0,-1 0 0,-1 1 0,0 0 0,-1 1 0,0 0 0,9 25 0,-16-36 0,-2 1 0,1 0 0,0 0 0,-1 0 0,0-1 0,-1 1 0,1 0 0,-1 0 0,-1 0 0,1 0 0,-1 0 0,0 0 0,0 0 0,0 0 0,-1 0 0,0 0 0,0-1 0,-1 1 0,1-1 0,-1 0 0,-5 8 0,-1-3 0,0 0 0,-1 0 0,1-1 0,-2-1 0,1 1 0,-1-2 0,-1 1 0,-20 9 0,-10 3 0,-1-3 0,0-1 0,-71 16 0,-140 14 0,247-45 0,-25 6-1365,5 1-5461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18.2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162 273 24575,'-7'-7'0,"1"-1"0,1 1 0,-1-1 0,1 0 0,1 0 0,-1-1 0,1 1 0,1-1 0,0 0 0,0 0 0,1 0 0,0 0 0,0-1 0,1 1 0,0-1 0,1-15 0,0 20 0,0 0 0,1 1 0,0-1 0,-1 1 0,1-1 0,1 0 0,-1 1 0,1 0 0,-1-1 0,1 1 0,1 0 0,-1 0 0,0 0 0,1 0 0,0 0 0,0 1 0,0-1 0,1 1 0,-1 0 0,1 0 0,-1 0 0,1 0 0,0 1 0,0-1 0,0 1 0,1 0 0,-1 0 0,0 1 0,1-1 0,0 1 0,-1 0 0,1 0 0,-1 1 0,10-1 0,-7 1 0,0 1 0,0 0 0,0 0 0,0 1 0,0 0 0,-1 0 0,1 1 0,0-1 0,-1 1 0,0 1 0,0-1 0,0 1 0,0 0 0,0 1 0,-1-1 0,0 1 0,0 0 0,0 1 0,0-1 0,-1 1 0,0 0 0,0 0 0,-1 0 0,0 0 0,0 1 0,4 10 0,-5-11 0,1 0 0,-1 1 0,-1-1 0,1 0 0,-1 1 0,0-1 0,0 1 0,-1-1 0,0 1 0,0-1 0,0 1 0,-1-1 0,0 1 0,0-1 0,-1 0 0,0 1 0,0-1 0,0 0 0,-1 0 0,0 0 0,0 0 0,-1-1 0,1 1 0,-1-1 0,0 0 0,-1 0 0,1-1 0,-10 9 0,8-8 0,-1-1 0,0 0 0,0 0 0,0 0 0,0-1 0,-1 0 0,1 0 0,-1-1 0,0 0 0,0 0 0,0-1 0,0 0 0,0 0 0,0-1 0,0 0 0,0 0 0,0-1 0,0 0 0,0 0 0,0-1 0,1 0 0,-1-1 0,0 0 0,1 0 0,0 0 0,0-1 0,0 0 0,0-1 0,0 1 0,1-1 0,0 0 0,0-1 0,0 0 0,1 0 0,0 0 0,0 0 0,0-1 0,-3-8 0,0 0-124,2 0 0,0-1 0,1 0 0,0 0 0,2-1 0,-1 1-1,2-1 1,1 0 0,0 0 0,1-22 0,1 6-6702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18.5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24575,'11'27'0,"-2"1"0,0 0 0,8 55 0,-15-68 0,99 552 0,-87-495 6,-6-37-692,5 61 1,-12-70-6141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18.8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1 257 24575,'5'0'0,"7"0"0,7 5 0,5 7 0,-1 2-8191</inkml:trace>
  <inkml:trace contextRef="#ctx0" brushRef="#br0" timeOffset="1">123 12 24575,'0'-5'0,"0"-2"-8191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0.8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24575,'2'72'0,"4"0"0,2-1 0,27 102 0,-3-65 0,9 41 0,-36-129 0,-4-17 0,0-1 0,0 1 0,0-1 0,0 1 0,0 0 0,-1-1 0,0 1 0,1 0 0,-1 0 0,0-1 0,0 1 0,0 0 0,-1-1 0,1 1 0,-1 0 0,0 2 0,0-4 0,1-1 0,-1 0 0,0 1 0,1-1 0,-1 0 0,1 0 0,-1 1 0,1-1 0,-1 0 0,0 0 0,1 0 0,-1 0 0,1 0 0,-1 0 0,0 0 0,1 0 0,-1 0 0,0 0 0,1 0 0,-1 0 0,1 0 0,-1-1 0,0 1 0,1 0 0,-1 0 0,1-1 0,-1 1 0,1 0 0,-1-1 0,1 1 0,-1-1 0,1 1 0,-1-1 0,1 1 0,0 0 0,-1-1 0,1 0 0,0 1 0,-1-1 0,1 0 0,-19-23 0,-15-46-1365,20 34-5461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1.2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0 372 24575,'1'-2'0,"-1"-1"0,1 1 0,-1-1 0,1 0 0,0 1 0,0 0 0,0-1 0,0 1 0,0 0 0,1-1 0,-1 1 0,1 0 0,-1 0 0,1 0 0,0 0 0,0 0 0,0 1 0,0-1 0,0 1 0,0-1 0,0 1 0,0-1 0,1 1 0,-1 0 0,1 0 0,-1 1 0,1-1 0,-1 0 0,1 1 0,3-1 0,12-2 0,1 0 0,-1 1 0,24 1 0,-25 1 0,5 0 0,-1-2 0,1 0 0,-1-1 0,1-1 0,33-11 0,-50 13 0,0 0 0,0 0 0,0 0 0,0-1 0,0 0 0,0 0 0,-1 0 0,1 0 0,-1-1 0,0 0 0,0 0 0,-1 0 0,1 0 0,-1 0 0,1-1 0,-2 0 0,1 0 0,0 0 0,-1 0 0,0 0 0,0 0 0,0 0 0,-1-1 0,0 1 0,0-1 0,0 1 0,-1-9 0,0 8 0,-1 0 0,0 0 0,0 0 0,-1 1 0,0-1 0,0 1 0,0-1 0,-1 1 0,1 0 0,-1 0 0,-1 0 0,1 0 0,-1 0 0,1 1 0,-1 0 0,-1 0 0,1 0 0,0 0 0,-1 0 0,0 1 0,-7-4 0,-1-1 0,0 1 0,-1 1 0,1 0 0,-1 1 0,-1 0 0,1 1 0,-20-3 0,27 7 11,0-1 0,0 1 0,0 0 0,0 0 0,0 1 0,0 0-1,0 0 1,0 1 0,1 0 0,-9 3 0,12-4-76,0 1 1,0-1-1,0 1 1,0-1-1,0 1 1,1 0-1,-1 0 0,1 1 1,-1-1-1,1 0 1,0 1-1,0 0 1,0-1-1,0 1 0,0 0 1,0 0-1,1 0 1,0 0-1,-1 0 1,1 0-1,0 1 1,0 5-1,1 14-6761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1.6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37 90 24575,'13'1'0,"0"-1"0,-1-1 0,1 0 0,0 0 0,-1-1 0,1-1 0,-1 0 0,0-1 0,0 0 0,0-1 0,-1 0 0,0-1 0,0 0 0,0-1 0,15-12 0,-25 18 0,0 1 0,-1 0 0,1 0 0,-1-1 0,1 1 0,-1 0 0,1-1 0,-1 1 0,1-1 0,-1 1 0,1-1 0,-1 1 0,0-1 0,1 1 0,-1-1 0,0 1 0,1-1 0,-1 1 0,0-1 0,0 1 0,1-1 0,-1 0 0,0 1 0,0-1 0,0 0 0,0 1 0,0-1 0,0 1 0,0-1 0,0 0 0,0 1 0,0-1 0,-1 0 0,-20-4 0,-33 12 0,45-5 0,0 1 0,0 0 0,0 1 0,0 0 0,0 0 0,1 1 0,0 0 0,0 1 0,0-1 0,1 2 0,-1-1 0,2 1 0,-1 0 0,1 0 0,-11 17 0,11-13 0,0 1 0,0 1 0,2-1 0,-1 1 0,2-1 0,-1 1 0,2 1 0,0-1 0,1 0 0,0 0 0,1 15 0,1 50 0,7 133 0,-4-181 0,0-1 0,2 1 0,1-1 0,2-1 0,11 29 0,-6-25 0,-8-16 0,1 0 0,0 0 0,2-1 0,12 19 0,-17-30 0,0 1 0,0-1 0,1 1 0,-1-1 0,1-1 0,0 1 0,0-1 0,0 1 0,1-1 0,-1-1 0,1 1 0,0-1 0,-1 0 0,1 0 0,0-1 0,8 1 0,-2-1-85,-1 0 0,1-1-1,0 0 1,0-1 0,0-1-1,0 0 1,0 0 0,-1-1-1,1-1 1,-1 0 0,0-1-1,0 0 1,0 0 0,-1-1-1,17-12 1,-8 4-6741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1.9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24575,'5'5'0,"2"13"0,0 12 0,-2 8 0,-1 2 0,-1-1 0,-2 4 0,-1 0 0,0-3 0,0 3 0,5-1 0,1-3 0,1-2 0,-2-3 0,4-1 0,0-2 0,-1 0 0,-2-6-8191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2.3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1 424 24575,'0'-1'0,"1"0"0,0-1 0,-1 1 0,1 0 0,0 0 0,0 0 0,-1-1 0,1 1 0,0 0 0,0 0 0,0 0 0,1 0 0,-1 1 0,0-1 0,0 0 0,0 0 0,1 1 0,1-1 0,28-14 0,-27 14 0,64-24 0,-40 15 0,-1 0 0,0-1 0,50-30 0,-71 36 0,1 1 0,-1-1 0,0 0 0,0-1 0,0 0 0,-1 0 0,0 0 0,0 0 0,-1-1 0,0 1 0,0-1 0,0-1 0,-1 1 0,0 0 0,0-1 0,-1 1 0,0-1 0,0 0 0,0-11 0,-2 14 0,0-1 0,-1 1 0,0 0 0,0-1 0,0 1 0,-1 0 0,1-1 0,-1 1 0,0 0 0,-1 1 0,0-1 0,1 0 0,-1 1 0,-1-1 0,1 1 0,-1 0 0,1 0 0,-1 0 0,0 0 0,-1 1 0,-6-4 0,3 1 0,0 1 0,0 0 0,-1 0 0,0 1 0,0 0 0,0 0 0,0 1 0,-1 1 0,1 0 0,-1 0 0,-10-1 0,-8 8-1365,6 6-5461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2.8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39 0 24575,'199'0'0,"-242"19"0,18-14 0,11-3 0,0 2 0,0-1 0,0 2 0,-24 10 0,34-12 0,-1 0 0,1 0 0,-1 0 0,1 1 0,0-1 0,0 1 0,1 0 0,-1 0 0,1 1 0,0-1 0,0 1 0,0-1 0,1 1 0,-1 0 0,1 0 0,-2 11 0,-2 12 0,2 1 0,1 0 0,1 1 0,2-1 0,4 41 0,-1 12 0,-4-31 0,-1-31 0,2 1 0,0-1 0,1 1 0,7 33 0,-7-49 0,0-1 0,0 1 0,1-1 0,0 1 0,0-1 0,0 0 0,0 0 0,1 0 0,0 0 0,0 0 0,0 0 0,0-1 0,0 1 0,1-1 0,-1 0 0,1 0 0,0 0 0,0-1 0,0 1 0,0-1 0,1 0 0,-1 0 0,1-1 0,-1 1 0,6 0 0,25 3 0,0-2 0,1-1 0,-1-2 0,70-9 0,-32-9-1365,-52 12-5461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3.2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 95 24575,'0'0'0,"-1"0"0,0 0 0,1 0 0,-1-1 0,0 1 0,0 0 0,1 0 0,-1 0 0,0 0 0,1-1 0,-1 1 0,0 0 0,1-1 0,-1 1 0,1 0 0,-1-1 0,0 1 0,1-1 0,-1 1 0,1-1 0,-1 1 0,1-1 0,0 1 0,-1-1 0,1 1 0,-1-1 0,1 0 0,0 1 0,0-1 0,-1 0 0,1 1 0,0-1 0,0 0 0,0 1 0,0-1 0,0 0 0,0 0 0,0 1 0,0-1 0,0 0 0,0 1 0,0-1 0,0 0 0,0 0 0,0 1 0,1-1 0,-1 0 0,0 1 0,1-1 0,-1 1 0,0-1 0,1 0 0,-1 1 0,1-1 0,0 0 0,25-34 0,-21 31 0,0 0 0,0 1 0,1 0 0,-1 0 0,1 1 0,0-1 0,-1 1 0,1 0 0,0 1 0,0 0 0,1 0 0,-1 0 0,0 0 0,0 1 0,0 0 0,0 1 0,1-1 0,-1 1 0,0 0 0,0 1 0,0-1 0,0 1 0,0 0 0,-1 1 0,1-1 0,-1 1 0,1 0 0,-1 1 0,0-1 0,0 1 0,0 0 0,-1 1 0,1-1 0,-1 1 0,0-1 0,-1 1 0,1 0 0,-1 1 0,0-1 0,0 1 0,0-1 0,-1 1 0,0 0 0,0 0 0,-1 0 0,1 0 0,0 7 0,-1-4 0,0 1 0,0 0 0,-1-1 0,0 1 0,-1 0 0,0-1 0,0 1 0,-6 16 0,-1-5 0,-1 1 0,-16 27 0,16-33 0,5-8 0,-1 1 0,1 0 0,1 0 0,0 0 0,0 0 0,1 0 0,-3 16 0,5-22 0,0 0 0,0 0 0,0 1 0,1-1 0,-1 0 0,1 0 0,0 0 0,-1 0 0,2 0 0,-1 1 0,0-2 0,0 1 0,1 0 0,0 0 0,-1 0 0,1-1 0,0 1 0,1-1 0,-1 0 0,0 1 0,1-1 0,-1 0 0,1 0 0,-1 0 0,6 2 0,50 23-1365,-34-16-5461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16.8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335 1 24575,'0'25'0,"0"0"0,-2-1 0,-1 1 0,-1 0 0,-1-1 0,-1 0 0,-1 0 0,-1 0 0,-1-1 0,-1 0 0,-1-1 0,-20 29 0,-114 162 0,132-194-195,0 0 0,1 2 0,1-1 0,1 1 0,1 1 0,-11 39 0,14-34-6631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3.6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63 24575,'0'-5'0,"0"-7"0,5-1 0,7 1 0,7 3 0,10 3 0,6 3 0,1 1 0,-4 2-8191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3.9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61 24575,'9'-7'0,"-1"0"0,2 1 0,-1 0 0,0 1 0,1 0 0,0 0 0,1 1 0,-1 1 0,0 0 0,1 0 0,0 1 0,0 0 0,0 1 0,0 0 0,0 1 0,0 0 0,0 0 0,-1 1 0,1 1 0,17 4 0,-25-4 0,1 0 0,-1 1 0,1-1 0,-1 1 0,0 0 0,0 0 0,0 0 0,-1 0 0,1 0 0,-1 0 0,0 1 0,1-1 0,-2 1 0,1 0 0,0 0 0,-1-1 0,1 1 0,-1 0 0,0 0 0,-1 0 0,1 0 0,-1 6 0,2 15 0,-1-1 0,-5 42 0,1-28 0,3-27 0,0 0 0,1 0 0,0 0 0,1 0 0,0-1 0,0 1 0,2 0 0,-1-1 0,1 0 0,6 13 0,0-7 0,1 1 0,0-2 0,2 1 0,25 24 0,-36-37 0,10 8 0,0 1 0,-2 0 0,1 0 0,-1 2 0,10 17 0,-19-29 0,0 0 0,0 1 0,0-1 0,0 1 0,0-1 0,0 0 0,-1 1 0,1-1 0,-1 1 0,0-1 0,0 1 0,0 0 0,0-1 0,0 1 0,0-1 0,-1 1 0,1-1 0,-1 1 0,0-1 0,1 1 0,-1-1 0,0 0 0,-1 0 0,1 1 0,0-1 0,-1 0 0,1 0 0,-1 0 0,1 0 0,-1 0 0,0-1 0,0 1 0,0 0 0,0-1 0,0 1 0,-1-1 0,1 0 0,0 0 0,0 0 0,-1 0 0,1 0 0,-4 0 0,-19 8-341,-1 0 0,1-2-1,-49 7 1,47-11-6485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4.6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 24575,'98'-2'0,"111"5"0,-206-3 0,0 0 0,0 1 0,0-1 0,0 1 0,0 0 0,0 0 0,-1 0 0,1 0 0,0 0 0,0 1 0,-1-1 0,1 1 0,-1 0 0,1 0 0,-1 0 0,0 0 0,0 0 0,0 0 0,0 1 0,0-1 0,0 1 0,0-1 0,-1 1 0,0 0 0,1-1 0,-1 1 0,0 0 0,0 0 0,-1 0 0,1 0 0,0 0 0,-1 0 0,0 0 0,0 0 0,0 4 0,-1 13 0,0 0 0,-2 0 0,0 0 0,-9 27 0,3-6 0,4-17 0,1 1 0,2 0 0,0-1 0,2 1 0,0 0 0,2 0 0,1 0 0,1-1 0,1 0 0,1 0 0,1 0 0,1 0 0,1-1 0,1 0 0,24 38 0,-29-53 0,5 6 0,0 2 0,-1-1 0,-1 1 0,-1 0 0,7 19 0,-13-31 0,0-1 0,0 1 0,-1 0 0,1 0 0,-1-1 0,0 1 0,0 0 0,0 0 0,0 0 0,-1-1 0,1 1 0,-1 0 0,0-1 0,0 1 0,-1 0 0,1-1 0,-1 1 0,0-1 0,1 0 0,-2 0 0,1 0 0,0 1 0,-1-2 0,1 1 0,-1 0 0,0-1 0,1 1 0,-2-1 0,-4 4 0,-17 8-195,-2-2 0,1 0 0,-1-1 0,-1-2 0,0-1 0,-48 8 0,53-13-6631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5.3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158 0 24575,'-7'1'0,"0"0"0,1 0 0,-1 1 0,1-1 0,0 1 0,0 1 0,0-1 0,0 1 0,0 0 0,0 1 0,1-1 0,-1 1 0,1 0 0,0 1 0,0-1 0,1 1 0,-1 0 0,1 0 0,0 0 0,0 1 0,1 0 0,0-1 0,0 1 0,-4 10 0,3-5 0,-1 0 0,1 0 0,1 0 0,0 1 0,1-1 0,0 1 0,0 0 0,2-1 0,-1 1 0,1 0 0,1 0 0,0 0 0,4 12 0,-4-19 0,1 0 0,0 0 0,0 0 0,1 0 0,-1-1 0,1 1 0,0-1 0,1 0 0,-1 1 0,1-2 0,-1 1 0,1 0 0,0-1 0,1 0 0,-1 1 0,9 3 0,-4-3 0,-1 0 0,1-1 0,-1 0 0,1-1 0,0 0 0,0-1 0,0 1 0,0-2 0,16 1 0,-14-2 0,0 0 0,1-1 0,-1 0 0,0 0 0,0-2 0,0 1 0,17-9 0,-21 9 0,-1 0 0,0-1 0,0 0 0,-1 0 0,1 0 0,-1-1 0,0 0 0,0 0 0,0 0 0,-1 0 0,0-1 0,5-9 0,-3 1 0,-1 1 0,-1-1 0,-1 0 0,0-1 0,-1 1 0,0-1 0,-1 1 0,0-1 0,-2 1 0,0-1 0,0 1 0,-7-26 0,2 25 0,5 24 0,10 26 0,-3-21 0,0-1 0,1 0 0,1-1 0,0 0 0,1 0 0,1-1 0,-1 0 0,2 0 0,12 9 0,-15-13 0,1-1 0,1 0 0,-1-1 0,1 0 0,0 0 0,1-1 0,-1-1 0,0 1 0,1-2 0,0 0 0,0 0 0,19 1 0,30-3-1365,-33-1-5461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5.9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69 152 24575,'44'-48'0,"-37"38"0,1 0 0,0 1 0,1 0 0,0 1 0,1 0 0,-1 0 0,1 1 0,1 0 0,14-6 0,-20 10 0,1 1 0,-1 0 0,1 0 0,0 0 0,0 1 0,0 0 0,0 0 0,0 0 0,0 1 0,0 0 0,0 0 0,0 1 0,0 0 0,10 2 0,-13-2 0,1 1 0,-1 0 0,1 0 0,-1 0 0,0 0 0,1 1 0,-1-1 0,-1 1 0,1 0 0,0 0 0,-1 0 0,1 0 0,-1 0 0,0 0 0,0 1 0,0-1 0,0 1 0,-1 0 0,0-1 0,1 1 0,-1 0 0,-1 0 0,2 4 0,0 0 0,-1 1 0,0 0 0,0-1 0,0 1 0,-1 0 0,-1 0 0,1 0 0,-1-1 0,-1 1 0,0 0 0,0-1 0,0 1 0,-1-1 0,-6 12 0,4-13 0,1-1 0,-1 0 0,0-1 0,0 1 0,0-1 0,-1 0 0,0 0 0,0 0 0,0-1 0,0 0 0,-1 0 0,0-1 0,0 0 0,0 0 0,0 0 0,0-1 0,-9 2 0,5-1 10,0-1 0,-1 0 0,1-1 0,-1 0 0,0-1 0,1 0 0,-1 0 0,1-2 0,-1 1 0,1-1 0,-13-5 0,19 5-72,-1 0 0,1 0 0,0-1 0,0 0 1,0 0-1,1 0 0,-1-1 0,1 0 0,0 1 0,0-2 0,0 1 0,0 0 1,1-1-1,0 0 0,0 1 0,0-1 0,0 0 0,1-1 0,0 1 0,0 0 1,0-1-1,1 1 0,-2-12 0,0-10-6764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6.2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24575,'7'322'0,"-1"-244"0,4 1 0,20 81 0,57 154-1365,-79-287-5461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6.6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24575,'5'0'0,"2"5"0,5 2 0,0 5 0,-1 5 0,2 6 0,-2 3 0,-1 3 0,2-3 0,-1-2 0,3-4 0,-1-1 0,2-3 0,4 1 0,5-3 0,2-4 0,-3-3-8191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6.9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11 279 24575,'6'0'0,"13"1"0,1-2 0,-1 1 0,1-2 0,-1-1 0,28-7 0,-42 8 0,1 0 0,-1-1 0,0 1 0,0-1 0,1 0 0,-2-1 0,1 1 0,0-1 0,-1 0 0,0 0 0,0-1 0,0 1 0,0-1 0,-1 0 0,0 0 0,0 0 0,0 0 0,0 0 0,-1-1 0,0 1 0,0-1 0,1-8 0,-1 8 0,0-1 0,-1 0 0,0 1 0,0-1 0,-1 0 0,0 0 0,0 1 0,0-1 0,-1 0 0,0 1 0,-1-1 0,1 0 0,-4-7 0,3 10 0,0 0 0,0 1 0,-1-1 0,1 1 0,-1-1 0,0 1 0,0 0 0,-1 0 0,1 0 0,0 1 0,-1-1 0,0 1 0,1 0 0,-1 0 0,0 0 0,0 0 0,0 1 0,0-1 0,-1 1 0,1 0 0,-6 0 0,5 0 0,-1 0 0,0 0 0,1 0 0,-1 1 0,1 0 0,-1 0 0,1 1 0,-1 0 0,0 0 0,1 0 0,0 0 0,-1 1 0,1 0 0,0 0 0,0 0 0,0 1 0,0 0 0,-8 5 0,8-2 0,0-1 0,0 1 0,1-1 0,0 1 0,0 1 0,0-1 0,1 0 0,0 1 0,0 0 0,1 0 0,0 0 0,0 0 0,0 0 0,0 9 0,-3 40 0,3 0 0,2 0 0,10 78 0,-9-126-42,0 0-1,0 0 0,0 0 1,1 0-1,0 0 0,1 0 1,0-1-1,0 1 0,0-1 1,1 0-1,0 0 0,0 0 1,1-1-1,0 1 0,0-1 1,1 0-1,0 0 0,0-1 1,0 0-1,0 0 0,1 0 1,0-1-1,0 0 0,0-1 1,0 1-1,1-1 0,0 0 1,-1-1-1,1 0 0,0 0 1,9 0-1,15 2-6783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7.2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0 303 24575,'63'1'0,"89"-4"0,-136 2 0,1-2 0,-1 0 0,0 0 0,0-2 0,0 0 0,28-13 0,-43 18 0,0-1 0,0 1 0,0 0 0,-1-1 0,1 1 0,0-1 0,0 1 0,-1-1 0,1 1 0,0-1 0,-1 1 0,1-1 0,0 0 0,-1 1 0,1-1 0,-1 0 0,1 1 0,-1-1 0,0 0 0,1 0 0,-1 0 0,0 1 0,1-1 0,-1 0 0,0 0 0,0 0 0,0 0 0,0-1 0,0 1 0,-1 0 0,0-1 0,1 1 0,-1-1 0,0 1 0,0 0 0,0 0 0,0 0 0,0-1 0,0 1 0,0 0 0,-1 0 0,1 0 0,0 1 0,-2-2 0,-66-29 0,50 24 0,13 4 0,-79-42 0,77 40 0,1 0 0,1-1 0,-1 1 0,1-1 0,0-1 0,0 1 0,0-1 0,1 0 0,-5-9 0,9 14-72,0 0 1,0 0-1,0 0 0,1 0 0,-1 0 0,0-1 0,1 1 0,-1 0 1,1-1-1,0 1 0,0 0 0,0-1 0,0 1 0,0 0 0,0-1 1,1 1-1,-1 0 0,2-3 0,8-18-6754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7.59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24575,'1'34'0,"10"53"0,0-2 0,-2 37-341,5-1 0,5 0-1,42 139 1,-52-233-6485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18.3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24575,'1'0'0,"0"0"0,0 0 0,0 1 0,0-1 0,0 1 0,0-1 0,0 1 0,0-1 0,0 1 0,0-1 0,-1 1 0,1 0 0,0-1 0,0 1 0,-1 0 0,1 0 0,-1 0 0,1 0 0,0 0 0,-1-1 0,0 1 0,1 0 0,0 2 0,9 28 0,-6-18 0,5 23 0,-1 0 0,-1 1 0,-3 0 0,0 0 0,-3 1 0,-4 48 0,2-35 0,1 1 0,11 74 0,14 106 0,-23-224-273,0 1 0,0-2 0,1 1 0,6 15 0,3-4-6553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7.9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58 24575,'0'-5'0,"5"-7"0,8-1 0,5 1 0,6 2 0,-1 4-8191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8.2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 24575,'7'0'0,"4"-1"0,0 1 0,0 0 0,0 1 0,0 0 0,-1 1 0,18 5 0,-25-5 0,1-1 0,-1 1 0,0 1 0,1-1 0,-1 0 0,0 1 0,0-1 0,-1 1 0,1 0 0,-1 0 0,1 0 0,-1 0 0,0 1 0,0-1 0,0 1 0,-1-1 0,1 1 0,-1-1 0,0 1 0,0 0 0,0 0 0,0 5 0,10 53 0,-5-23 0,14 47 0,-19-82-59,0-1 0,0 1-1,0-1 1,1 1-1,-1-1 1,1 0 0,0 0-1,0 0 1,0 0 0,1 0-1,-1 0 1,1 0 0,-1-1-1,1 1 1,0-1-1,0 0 1,0 0 0,0 0-1,0 0 1,1-1 0,-1 1-1,6 1 1,12 2-6767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8.60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 0 24575,'-11'59'0,"8"-51"0,1 1 0,0 0 0,0 0 0,1 0 0,0 16 0,1-23 0,0 1 0,1-1 0,-1 0 0,1 1 0,0-1 0,0 0 0,0 0 0,0 1 0,0-1 0,0 0 0,0 0 0,1 0 0,-1 0 0,1 0 0,-1-1 0,1 1 0,0 0 0,0-1 0,0 1 0,0-1 0,0 0 0,0 1 0,0-1 0,0 0 0,0 0 0,3 0 0,-1 1 0,1-1 0,0 1 0,-1-1 0,1 0 0,0 0 0,-1-1 0,1 1 0,0-1 0,0 0 0,0 0 0,-1-1 0,1 0 0,0 0 0,0 0 0,-1 0 0,1 0 0,-1-1 0,1 0 0,-1 0 0,0 0 0,0-1 0,0 0 0,0 1 0,5-6 0,-3 3 0,-2 0 0,1-1 0,0 0 0,-1 0 0,0 0 0,-1 0 0,1 0 0,-1-1 0,0 0 0,-1 1 0,0-1 0,0 0 0,0 0 0,-1-1 0,1-8 0,9 26 0,1 0 0,0-1 0,23 12 0,-21-15 18,0-2-1,0 1 1,1-2-1,0 0 0,0-1 1,17 1-1,45 8-1504,-57-5-5339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02.4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24575,'21'221'0,"-10"-133"0,-6-46-455,2 0 0,23 75 0,-23-97-6371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02.8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1 24575,'-6'0'0,"-1"5"0,6 2 0,2 4 0,2 2-8191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03.3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1 235 24575,'0'-5'0,"-1"-18"0,2-1 0,1 1 0,7-41 0,-8 59 0,0 0 0,1 0 0,-1 0 0,1 0 0,0 1 0,0-1 0,1 0 0,0 1 0,-1 0 0,1-1 0,1 1 0,-1 0 0,1 1 0,-1-1 0,1 0 0,0 1 0,0 0 0,1 0 0,-1 0 0,1 1 0,-1-1 0,1 1 0,5-1 0,-7 2 0,-1 0 0,1 1 0,-1-1 0,1 1 0,0 0 0,-1 0 0,1 0 0,-1 0 0,1 1 0,0-1 0,-1 1 0,1-1 0,-1 1 0,1 0 0,-1 0 0,0 0 0,1 0 0,-1 1 0,0-1 0,0 1 0,0-1 0,0 1 0,0 0 0,0 0 0,0-1 0,-1 1 0,1 1 0,0-1 0,-1 0 0,0 0 0,2 4 0,4 8 0,-1 1 0,0 1 0,-1-1 0,4 18 0,2 6 0,-11-39 0,0 1 0,0-1 0,0 0 0,0 0 0,0 1 0,1-1 0,-1 0 0,0 1 0,0-1 0,0 0 0,0 0 0,1 1 0,-1-1 0,0 0 0,0 0 0,1 1 0,-1-1 0,0 0 0,1 0 0,-1 0 0,0 0 0,0 0 0,1 1 0,-1-1 0,0 0 0,1 0 0,-1 0 0,0 0 0,1 0 0,-1 0 0,0 0 0,1 0 0,-1 0 0,0 0 0,1 0 0,-1 0 0,0 0 0,1 0 0,-1-1 0,0 1 0,1 0 0,-1 0 0,0 0 0,0 0 0,1-1 0,-1 1 0,0 0 0,0 0 0,1 0 0,-1-1 0,0 1 0,0 0 0,0 0 0,1-1 0,-1 1 0,0 0 0,0-1 0,0 1 0,0 0 0,0-1 0,0 1 0,1 0 0,-1-1 0,0 1 0,15-29 0,-12 22 0,0 0 0,1 1 0,0 0 0,0 0 0,0 0 0,1 0 0,-1 1 0,2 0 0,-1 0 0,12-8 0,-16 12 0,1 0 0,-1 0 0,1 0 0,-1 1 0,1-1 0,-1 1 0,1-1 0,0 1 0,-1-1 0,1 1 0,0 0 0,0 0 0,-1 0 0,1 0 0,0 0 0,-1 0 0,1 1 0,2 0 0,-1 0 0,-1 0 0,0 1 0,0-1 0,0 1 0,0-1 0,0 1 0,0 0 0,-1 0 0,1 0 0,0 0 0,-1 0 0,0 0 0,1 0 0,-1 1 0,0-1 0,1 4 0,6 14-273,-1 1 0,-1-1 0,-1 2 0,4 27 0,-6-19-6553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03.8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1 363 24575,'0'2'0,"0"1"0,1-1 0,-1 1 0,0-1 0,1 0 0,0 1 0,0-1 0,0 0 0,0 0 0,0 1 0,0-1 0,0 0 0,1 0 0,-1 0 0,1-1 0,0 1 0,-1 0 0,1 0 0,0-1 0,0 1 0,0-1 0,0 0 0,0 0 0,3 2 0,0-1 0,1 0 0,0 0 0,-1 0 0,1 0 0,0-1 0,0 0 0,0 0 0,0-1 0,0 0 0,7 0 0,-8-1 0,-1 1 0,0-1 0,1 1 0,-1-1 0,1 0 0,-1-1 0,0 1 0,0-1 0,0 0 0,0 0 0,0 0 0,0-1 0,4-3 0,-6 4 0,-1 1 0,1-1 0,-1 0 0,0 1 0,0-1 0,0 0 0,0 0 0,0 0 0,0 0 0,0 0 0,0 0 0,-1 0 0,1-1 0,-1 1 0,0 0 0,0 0 0,0 0 0,0 0 0,0-1 0,0 1 0,0 0 0,-1 0 0,1 0 0,-1 0 0,1 0 0,-1-1 0,-2-2 0,-24-51 0,15 35 0,2-1 0,0 0 0,-7-26 0,15 42 0,1 1 0,0-1 0,0 0 0,0 0 0,1 0 0,0 0 0,0 0 0,0 0 0,1 0 0,0 0 0,0 0 0,0 1 0,1-1 0,0 0 0,0 1 0,0-1 0,5-7 0,-2 8-114,1-1 1,-1 1-1,1 0 0,0 1 0,0-1 1,0 1-1,1 0 0,-1 1 0,1 0 1,0 0-1,9-3 0,4-1-6712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04.2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341 1 24575,'-19'-1'0,"-1"2"0,1 0 0,-38 7 0,50-6 0,0 1 0,0-1 0,1 1 0,-1 1 0,0-1 0,1 1 0,0 0 0,0 1 0,0-1 0,1 1 0,-1 0 0,1 1 0,-6 8 0,-7 13 0,1 1 0,2 0 0,1 2 0,1-1 0,2 2 0,1-1 0,1 2 0,-9 61 0,15-71 15,0 1 0,1 1 0,2-1 0,0 0 0,2 0 0,0 0 0,9 33 0,-9-48-77,0 0 0,1 0 0,0 0 0,1-1 1,-1 1-1,2-1 0,-1 1 0,1-2 0,0 1 0,0 0 0,1-1 0,-1 0 1,2 0-1,-1-1 0,1 1 0,-1-1 0,1-1 0,1 1 0,-1-1 0,1-1 1,-1 1-1,1-1 0,12 3 0,5-1-6764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04.6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 0 24575,'0'14'0,"0"79"0,-18 157 0,-13-24-1365,25-200-5461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04.9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 24575,'46'-2'0,"70"-12"0,-65 6 0,-47 7 0,0 1 0,0-1 0,0 1 0,0 0 0,0 0 0,0 0 0,0 0 0,1 1 0,-1-1 0,0 1 0,0 0 0,0 1 0,-1-1 0,1 1 0,0-1 0,4 4 0,-5-2 0,-1 0 0,1-1 0,-1 2 0,0-1 0,1 0 0,-2 0 0,1 1 0,0-1 0,-1 1 0,1-1 0,-1 1 0,0-1 0,0 1 0,-1 0 0,1 0 0,-1 0 0,0 7 0,-2 192 0,-2-63 0,4-135-136,0-1-1,0 1 1,0 0-1,-1 0 1,0-1-1,0 1 1,0 0-1,-1-1 0,-3 9 1,-8 6-6690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313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31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39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151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771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4190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745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8704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973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51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49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086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5390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329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1243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523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14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515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068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83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19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40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081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22.png"/><Relationship Id="rId299" Type="http://schemas.openxmlformats.org/officeDocument/2006/relationships/image" Target="../media/image612.png"/><Relationship Id="rId21" Type="http://schemas.openxmlformats.org/officeDocument/2006/relationships/image" Target="../media/image476.png"/><Relationship Id="rId63" Type="http://schemas.openxmlformats.org/officeDocument/2006/relationships/image" Target="../media/image497.png"/><Relationship Id="rId159" Type="http://schemas.openxmlformats.org/officeDocument/2006/relationships/image" Target="../media/image543.png"/><Relationship Id="rId324" Type="http://schemas.openxmlformats.org/officeDocument/2006/relationships/customXml" Target="../ink/ink616.xml"/><Relationship Id="rId366" Type="http://schemas.openxmlformats.org/officeDocument/2006/relationships/image" Target="../media/image644.png"/><Relationship Id="rId170" Type="http://schemas.openxmlformats.org/officeDocument/2006/relationships/customXml" Target="../ink/ink538.xml"/><Relationship Id="rId226" Type="http://schemas.openxmlformats.org/officeDocument/2006/relationships/customXml" Target="../ink/ink566.xml"/><Relationship Id="rId268" Type="http://schemas.openxmlformats.org/officeDocument/2006/relationships/customXml" Target="../ink/ink588.xml"/><Relationship Id="rId32" Type="http://schemas.openxmlformats.org/officeDocument/2006/relationships/customXml" Target="../ink/ink469.xml"/><Relationship Id="rId74" Type="http://schemas.openxmlformats.org/officeDocument/2006/relationships/customXml" Target="../ink/ink490.xml"/><Relationship Id="rId128" Type="http://schemas.openxmlformats.org/officeDocument/2006/relationships/customXml" Target="../ink/ink517.xml"/><Relationship Id="rId335" Type="http://schemas.openxmlformats.org/officeDocument/2006/relationships/image" Target="../media/image629.png"/><Relationship Id="rId5" Type="http://schemas.openxmlformats.org/officeDocument/2006/relationships/image" Target="../media/image468.png"/><Relationship Id="rId181" Type="http://schemas.openxmlformats.org/officeDocument/2006/relationships/image" Target="../media/image554.png"/><Relationship Id="rId237" Type="http://schemas.openxmlformats.org/officeDocument/2006/relationships/image" Target="../media/image581.png"/><Relationship Id="rId279" Type="http://schemas.openxmlformats.org/officeDocument/2006/relationships/image" Target="../media/image602.png"/><Relationship Id="rId43" Type="http://schemas.openxmlformats.org/officeDocument/2006/relationships/image" Target="../media/image487.png"/><Relationship Id="rId139" Type="http://schemas.openxmlformats.org/officeDocument/2006/relationships/image" Target="../media/image533.png"/><Relationship Id="rId290" Type="http://schemas.openxmlformats.org/officeDocument/2006/relationships/customXml" Target="../ink/ink599.xml"/><Relationship Id="rId304" Type="http://schemas.openxmlformats.org/officeDocument/2006/relationships/customXml" Target="../ink/ink606.xml"/><Relationship Id="rId346" Type="http://schemas.openxmlformats.org/officeDocument/2006/relationships/customXml" Target="../ink/ink627.xml"/><Relationship Id="rId85" Type="http://schemas.openxmlformats.org/officeDocument/2006/relationships/image" Target="../media/image507.png"/><Relationship Id="rId150" Type="http://schemas.openxmlformats.org/officeDocument/2006/relationships/customXml" Target="../ink/ink528.xml"/><Relationship Id="rId192" Type="http://schemas.openxmlformats.org/officeDocument/2006/relationships/customXml" Target="../ink/ink549.xml"/><Relationship Id="rId206" Type="http://schemas.openxmlformats.org/officeDocument/2006/relationships/customXml" Target="../ink/ink556.xml"/><Relationship Id="rId248" Type="http://schemas.openxmlformats.org/officeDocument/2006/relationships/customXml" Target="../ink/ink578.xml"/><Relationship Id="rId12" Type="http://schemas.openxmlformats.org/officeDocument/2006/relationships/customXml" Target="../ink/ink459.xml"/><Relationship Id="rId108" Type="http://schemas.openxmlformats.org/officeDocument/2006/relationships/customXml" Target="../ink/ink507.xml"/><Relationship Id="rId315" Type="http://schemas.openxmlformats.org/officeDocument/2006/relationships/image" Target="../media/image620.png"/><Relationship Id="rId357" Type="http://schemas.openxmlformats.org/officeDocument/2006/relationships/customXml" Target="../ink/ink633.xml"/><Relationship Id="rId54" Type="http://schemas.openxmlformats.org/officeDocument/2006/relationships/customXml" Target="../ink/ink480.xml"/><Relationship Id="rId96" Type="http://schemas.openxmlformats.org/officeDocument/2006/relationships/customXml" Target="../ink/ink501.xml"/><Relationship Id="rId161" Type="http://schemas.openxmlformats.org/officeDocument/2006/relationships/image" Target="../media/image544.png"/><Relationship Id="rId217" Type="http://schemas.openxmlformats.org/officeDocument/2006/relationships/image" Target="../media/image572.png"/><Relationship Id="rId259" Type="http://schemas.openxmlformats.org/officeDocument/2006/relationships/image" Target="../media/image592.png"/><Relationship Id="rId23" Type="http://schemas.openxmlformats.org/officeDocument/2006/relationships/image" Target="../media/image477.png"/><Relationship Id="rId119" Type="http://schemas.openxmlformats.org/officeDocument/2006/relationships/image" Target="../media/image523.png"/><Relationship Id="rId270" Type="http://schemas.openxmlformats.org/officeDocument/2006/relationships/customXml" Target="../ink/ink589.xml"/><Relationship Id="rId326" Type="http://schemas.openxmlformats.org/officeDocument/2006/relationships/customXml" Target="../ink/ink617.xml"/><Relationship Id="rId65" Type="http://schemas.openxmlformats.org/officeDocument/2006/relationships/image" Target="../media/image498.png"/><Relationship Id="rId130" Type="http://schemas.openxmlformats.org/officeDocument/2006/relationships/customXml" Target="../ink/ink518.xml"/><Relationship Id="rId368" Type="http://schemas.openxmlformats.org/officeDocument/2006/relationships/image" Target="../media/image645.png"/><Relationship Id="rId172" Type="http://schemas.openxmlformats.org/officeDocument/2006/relationships/customXml" Target="../ink/ink539.xml"/><Relationship Id="rId228" Type="http://schemas.openxmlformats.org/officeDocument/2006/relationships/customXml" Target="../ink/ink567.xml"/><Relationship Id="rId281" Type="http://schemas.openxmlformats.org/officeDocument/2006/relationships/image" Target="../media/image603.png"/><Relationship Id="rId337" Type="http://schemas.openxmlformats.org/officeDocument/2006/relationships/image" Target="../media/image630.png"/><Relationship Id="rId34" Type="http://schemas.openxmlformats.org/officeDocument/2006/relationships/customXml" Target="../ink/ink470.xml"/><Relationship Id="rId76" Type="http://schemas.openxmlformats.org/officeDocument/2006/relationships/customXml" Target="../ink/ink491.xml"/><Relationship Id="rId141" Type="http://schemas.openxmlformats.org/officeDocument/2006/relationships/image" Target="../media/image534.png"/><Relationship Id="rId7" Type="http://schemas.openxmlformats.org/officeDocument/2006/relationships/image" Target="../media/image469.png"/><Relationship Id="rId183" Type="http://schemas.openxmlformats.org/officeDocument/2006/relationships/image" Target="../media/image555.png"/><Relationship Id="rId239" Type="http://schemas.openxmlformats.org/officeDocument/2006/relationships/image" Target="../media/image582.png"/><Relationship Id="rId250" Type="http://schemas.openxmlformats.org/officeDocument/2006/relationships/customXml" Target="../ink/ink579.xml"/><Relationship Id="rId292" Type="http://schemas.openxmlformats.org/officeDocument/2006/relationships/customXml" Target="../ink/ink600.xml"/><Relationship Id="rId306" Type="http://schemas.openxmlformats.org/officeDocument/2006/relationships/customXml" Target="../ink/ink607.xml"/><Relationship Id="rId45" Type="http://schemas.openxmlformats.org/officeDocument/2006/relationships/image" Target="../media/image488.png"/><Relationship Id="rId87" Type="http://schemas.openxmlformats.org/officeDocument/2006/relationships/image" Target="../media/image508.png"/><Relationship Id="rId110" Type="http://schemas.openxmlformats.org/officeDocument/2006/relationships/customXml" Target="../ink/ink508.xml"/><Relationship Id="rId348" Type="http://schemas.openxmlformats.org/officeDocument/2006/relationships/customXml" Target="../ink/ink628.xml"/><Relationship Id="rId152" Type="http://schemas.openxmlformats.org/officeDocument/2006/relationships/customXml" Target="../ink/ink529.xml"/><Relationship Id="rId194" Type="http://schemas.openxmlformats.org/officeDocument/2006/relationships/customXml" Target="../ink/ink550.xml"/><Relationship Id="rId208" Type="http://schemas.openxmlformats.org/officeDocument/2006/relationships/customXml" Target="../ink/ink557.xml"/><Relationship Id="rId261" Type="http://schemas.openxmlformats.org/officeDocument/2006/relationships/image" Target="../media/image593.png"/><Relationship Id="rId14" Type="http://schemas.openxmlformats.org/officeDocument/2006/relationships/customXml" Target="../ink/ink460.xml"/><Relationship Id="rId56" Type="http://schemas.openxmlformats.org/officeDocument/2006/relationships/customXml" Target="../ink/ink481.xml"/><Relationship Id="rId317" Type="http://schemas.openxmlformats.org/officeDocument/2006/relationships/image" Target="../media/image621.png"/><Relationship Id="rId359" Type="http://schemas.openxmlformats.org/officeDocument/2006/relationships/customXml" Target="../ink/ink634.xml"/><Relationship Id="rId98" Type="http://schemas.openxmlformats.org/officeDocument/2006/relationships/customXml" Target="../ink/ink502.xml"/><Relationship Id="rId121" Type="http://schemas.openxmlformats.org/officeDocument/2006/relationships/image" Target="../media/image524.png"/><Relationship Id="rId163" Type="http://schemas.openxmlformats.org/officeDocument/2006/relationships/image" Target="../media/image545.png"/><Relationship Id="rId219" Type="http://schemas.openxmlformats.org/officeDocument/2006/relationships/image" Target="../media/image573.png"/><Relationship Id="rId370" Type="http://schemas.openxmlformats.org/officeDocument/2006/relationships/image" Target="../media/image646.png"/><Relationship Id="rId230" Type="http://schemas.openxmlformats.org/officeDocument/2006/relationships/customXml" Target="../ink/ink568.xml"/><Relationship Id="rId25" Type="http://schemas.openxmlformats.org/officeDocument/2006/relationships/image" Target="../media/image478.png"/><Relationship Id="rId67" Type="http://schemas.openxmlformats.org/officeDocument/2006/relationships/image" Target="../media/image499.png"/><Relationship Id="rId272" Type="http://schemas.openxmlformats.org/officeDocument/2006/relationships/customXml" Target="../ink/ink590.xml"/><Relationship Id="rId328" Type="http://schemas.openxmlformats.org/officeDocument/2006/relationships/customXml" Target="../ink/ink618.xml"/><Relationship Id="rId132" Type="http://schemas.openxmlformats.org/officeDocument/2006/relationships/customXml" Target="../ink/ink519.xml"/><Relationship Id="rId174" Type="http://schemas.openxmlformats.org/officeDocument/2006/relationships/customXml" Target="../ink/ink540.xml"/><Relationship Id="rId241" Type="http://schemas.openxmlformats.org/officeDocument/2006/relationships/image" Target="../media/image583.png"/><Relationship Id="rId36" Type="http://schemas.openxmlformats.org/officeDocument/2006/relationships/customXml" Target="../ink/ink471.xml"/><Relationship Id="rId283" Type="http://schemas.openxmlformats.org/officeDocument/2006/relationships/image" Target="../media/image604.png"/><Relationship Id="rId339" Type="http://schemas.openxmlformats.org/officeDocument/2006/relationships/image" Target="../media/image631.png"/><Relationship Id="rId78" Type="http://schemas.openxmlformats.org/officeDocument/2006/relationships/customXml" Target="../ink/ink492.xml"/><Relationship Id="rId99" Type="http://schemas.openxmlformats.org/officeDocument/2006/relationships/image" Target="../media/image514.png"/><Relationship Id="rId101" Type="http://schemas.openxmlformats.org/officeDocument/2006/relationships/image" Target="../media/image515.png"/><Relationship Id="rId122" Type="http://schemas.openxmlformats.org/officeDocument/2006/relationships/customXml" Target="../ink/ink514.xml"/><Relationship Id="rId143" Type="http://schemas.openxmlformats.org/officeDocument/2006/relationships/image" Target="../media/image535.png"/><Relationship Id="rId164" Type="http://schemas.openxmlformats.org/officeDocument/2006/relationships/customXml" Target="../ink/ink535.xml"/><Relationship Id="rId185" Type="http://schemas.openxmlformats.org/officeDocument/2006/relationships/image" Target="../media/image556.png"/><Relationship Id="rId350" Type="http://schemas.openxmlformats.org/officeDocument/2006/relationships/customXml" Target="../ink/ink629.xml"/><Relationship Id="rId371" Type="http://schemas.openxmlformats.org/officeDocument/2006/relationships/customXml" Target="../ink/ink640.xml"/><Relationship Id="rId9" Type="http://schemas.openxmlformats.org/officeDocument/2006/relationships/image" Target="../media/image470.png"/><Relationship Id="rId210" Type="http://schemas.openxmlformats.org/officeDocument/2006/relationships/customXml" Target="../ink/ink558.xml"/><Relationship Id="rId26" Type="http://schemas.openxmlformats.org/officeDocument/2006/relationships/customXml" Target="../ink/ink466.xml"/><Relationship Id="rId231" Type="http://schemas.openxmlformats.org/officeDocument/2006/relationships/image" Target="../media/image579.png"/><Relationship Id="rId252" Type="http://schemas.openxmlformats.org/officeDocument/2006/relationships/customXml" Target="../ink/ink580.xml"/><Relationship Id="rId273" Type="http://schemas.openxmlformats.org/officeDocument/2006/relationships/image" Target="../media/image599.png"/><Relationship Id="rId294" Type="http://schemas.openxmlformats.org/officeDocument/2006/relationships/customXml" Target="../ink/ink601.xml"/><Relationship Id="rId308" Type="http://schemas.openxmlformats.org/officeDocument/2006/relationships/customXml" Target="../ink/ink608.xml"/><Relationship Id="rId329" Type="http://schemas.openxmlformats.org/officeDocument/2006/relationships/image" Target="../media/image626.png"/><Relationship Id="rId47" Type="http://schemas.openxmlformats.org/officeDocument/2006/relationships/image" Target="../media/image489.png"/><Relationship Id="rId68" Type="http://schemas.openxmlformats.org/officeDocument/2006/relationships/customXml" Target="../ink/ink487.xml"/><Relationship Id="rId89" Type="http://schemas.openxmlformats.org/officeDocument/2006/relationships/image" Target="../media/image509.png"/><Relationship Id="rId112" Type="http://schemas.openxmlformats.org/officeDocument/2006/relationships/customXml" Target="../ink/ink509.xml"/><Relationship Id="rId133" Type="http://schemas.openxmlformats.org/officeDocument/2006/relationships/image" Target="../media/image530.png"/><Relationship Id="rId154" Type="http://schemas.openxmlformats.org/officeDocument/2006/relationships/customXml" Target="../ink/ink530.xml"/><Relationship Id="rId175" Type="http://schemas.openxmlformats.org/officeDocument/2006/relationships/image" Target="../media/image551.png"/><Relationship Id="rId340" Type="http://schemas.openxmlformats.org/officeDocument/2006/relationships/customXml" Target="../ink/ink624.xml"/><Relationship Id="rId361" Type="http://schemas.openxmlformats.org/officeDocument/2006/relationships/customXml" Target="../ink/ink635.xml"/><Relationship Id="rId196" Type="http://schemas.openxmlformats.org/officeDocument/2006/relationships/customXml" Target="../ink/ink551.xml"/><Relationship Id="rId200" Type="http://schemas.openxmlformats.org/officeDocument/2006/relationships/customXml" Target="../ink/ink553.xml"/><Relationship Id="rId16" Type="http://schemas.openxmlformats.org/officeDocument/2006/relationships/customXml" Target="../ink/ink461.xml"/><Relationship Id="rId221" Type="http://schemas.openxmlformats.org/officeDocument/2006/relationships/image" Target="../media/image574.png"/><Relationship Id="rId242" Type="http://schemas.openxmlformats.org/officeDocument/2006/relationships/customXml" Target="../ink/ink575.xml"/><Relationship Id="rId263" Type="http://schemas.openxmlformats.org/officeDocument/2006/relationships/image" Target="../media/image594.png"/><Relationship Id="rId284" Type="http://schemas.openxmlformats.org/officeDocument/2006/relationships/customXml" Target="../ink/ink596.xml"/><Relationship Id="rId319" Type="http://schemas.openxmlformats.org/officeDocument/2006/relationships/image" Target="../media/image622.png"/><Relationship Id="rId37" Type="http://schemas.openxmlformats.org/officeDocument/2006/relationships/image" Target="../media/image484.png"/><Relationship Id="rId58" Type="http://schemas.openxmlformats.org/officeDocument/2006/relationships/customXml" Target="../ink/ink482.xml"/><Relationship Id="rId79" Type="http://schemas.openxmlformats.org/officeDocument/2006/relationships/image" Target="../media/image504.png"/><Relationship Id="rId102" Type="http://schemas.openxmlformats.org/officeDocument/2006/relationships/customXml" Target="../ink/ink504.xml"/><Relationship Id="rId123" Type="http://schemas.openxmlformats.org/officeDocument/2006/relationships/image" Target="../media/image525.png"/><Relationship Id="rId144" Type="http://schemas.openxmlformats.org/officeDocument/2006/relationships/customXml" Target="../ink/ink525.xml"/><Relationship Id="rId330" Type="http://schemas.openxmlformats.org/officeDocument/2006/relationships/customXml" Target="../ink/ink619.xml"/><Relationship Id="rId90" Type="http://schemas.openxmlformats.org/officeDocument/2006/relationships/customXml" Target="../ink/ink498.xml"/><Relationship Id="rId165" Type="http://schemas.openxmlformats.org/officeDocument/2006/relationships/image" Target="../media/image546.png"/><Relationship Id="rId186" Type="http://schemas.openxmlformats.org/officeDocument/2006/relationships/customXml" Target="../ink/ink546.xml"/><Relationship Id="rId351" Type="http://schemas.openxmlformats.org/officeDocument/2006/relationships/image" Target="../media/image637.png"/><Relationship Id="rId372" Type="http://schemas.openxmlformats.org/officeDocument/2006/relationships/image" Target="../media/image647.png"/><Relationship Id="rId211" Type="http://schemas.openxmlformats.org/officeDocument/2006/relationships/image" Target="../media/image569.png"/><Relationship Id="rId232" Type="http://schemas.openxmlformats.org/officeDocument/2006/relationships/customXml" Target="../ink/ink569.xml"/><Relationship Id="rId253" Type="http://schemas.openxmlformats.org/officeDocument/2006/relationships/image" Target="../media/image589.png"/><Relationship Id="rId274" Type="http://schemas.openxmlformats.org/officeDocument/2006/relationships/customXml" Target="../ink/ink591.xml"/><Relationship Id="rId295" Type="http://schemas.openxmlformats.org/officeDocument/2006/relationships/image" Target="../media/image610.png"/><Relationship Id="rId309" Type="http://schemas.openxmlformats.org/officeDocument/2006/relationships/image" Target="../media/image617.png"/><Relationship Id="rId27" Type="http://schemas.openxmlformats.org/officeDocument/2006/relationships/image" Target="../media/image479.png"/><Relationship Id="rId48" Type="http://schemas.openxmlformats.org/officeDocument/2006/relationships/customXml" Target="../ink/ink477.xml"/><Relationship Id="rId69" Type="http://schemas.openxmlformats.org/officeDocument/2006/relationships/image" Target="../media/image500.png"/><Relationship Id="rId113" Type="http://schemas.openxmlformats.org/officeDocument/2006/relationships/image" Target="../media/image520.png"/><Relationship Id="rId134" Type="http://schemas.openxmlformats.org/officeDocument/2006/relationships/customXml" Target="../ink/ink520.xml"/><Relationship Id="rId320" Type="http://schemas.openxmlformats.org/officeDocument/2006/relationships/customXml" Target="../ink/ink614.xml"/><Relationship Id="rId80" Type="http://schemas.openxmlformats.org/officeDocument/2006/relationships/customXml" Target="../ink/ink493.xml"/><Relationship Id="rId155" Type="http://schemas.openxmlformats.org/officeDocument/2006/relationships/image" Target="../media/image541.png"/><Relationship Id="rId176" Type="http://schemas.openxmlformats.org/officeDocument/2006/relationships/customXml" Target="../ink/ink541.xml"/><Relationship Id="rId197" Type="http://schemas.openxmlformats.org/officeDocument/2006/relationships/image" Target="../media/image562.png"/><Relationship Id="rId341" Type="http://schemas.openxmlformats.org/officeDocument/2006/relationships/image" Target="../media/image632.png"/><Relationship Id="rId362" Type="http://schemas.openxmlformats.org/officeDocument/2006/relationships/image" Target="../media/image642.png"/><Relationship Id="rId201" Type="http://schemas.openxmlformats.org/officeDocument/2006/relationships/image" Target="../media/image564.png"/><Relationship Id="rId222" Type="http://schemas.openxmlformats.org/officeDocument/2006/relationships/customXml" Target="../ink/ink564.xml"/><Relationship Id="rId243" Type="http://schemas.openxmlformats.org/officeDocument/2006/relationships/image" Target="../media/image584.png"/><Relationship Id="rId264" Type="http://schemas.openxmlformats.org/officeDocument/2006/relationships/customXml" Target="../ink/ink586.xml"/><Relationship Id="rId285" Type="http://schemas.openxmlformats.org/officeDocument/2006/relationships/image" Target="../media/image605.png"/><Relationship Id="rId17" Type="http://schemas.openxmlformats.org/officeDocument/2006/relationships/image" Target="../media/image474.png"/><Relationship Id="rId38" Type="http://schemas.openxmlformats.org/officeDocument/2006/relationships/customXml" Target="../ink/ink472.xml"/><Relationship Id="rId59" Type="http://schemas.openxmlformats.org/officeDocument/2006/relationships/image" Target="../media/image495.png"/><Relationship Id="rId103" Type="http://schemas.openxmlformats.org/officeDocument/2006/relationships/image" Target="../media/image47.png"/><Relationship Id="rId124" Type="http://schemas.openxmlformats.org/officeDocument/2006/relationships/customXml" Target="../ink/ink515.xml"/><Relationship Id="rId310" Type="http://schemas.openxmlformats.org/officeDocument/2006/relationships/customXml" Target="../ink/ink609.xml"/><Relationship Id="rId70" Type="http://schemas.openxmlformats.org/officeDocument/2006/relationships/customXml" Target="../ink/ink488.xml"/><Relationship Id="rId91" Type="http://schemas.openxmlformats.org/officeDocument/2006/relationships/image" Target="../media/image510.png"/><Relationship Id="rId145" Type="http://schemas.openxmlformats.org/officeDocument/2006/relationships/image" Target="../media/image536.png"/><Relationship Id="rId166" Type="http://schemas.openxmlformats.org/officeDocument/2006/relationships/customXml" Target="../ink/ink536.xml"/><Relationship Id="rId187" Type="http://schemas.openxmlformats.org/officeDocument/2006/relationships/image" Target="../media/image557.png"/><Relationship Id="rId331" Type="http://schemas.openxmlformats.org/officeDocument/2006/relationships/image" Target="../media/image627.png"/><Relationship Id="rId352" Type="http://schemas.openxmlformats.org/officeDocument/2006/relationships/customXml" Target="../ink/ink630.xml"/><Relationship Id="rId373" Type="http://schemas.openxmlformats.org/officeDocument/2006/relationships/customXml" Target="../ink/ink641.xml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559.xml"/><Relationship Id="rId233" Type="http://schemas.openxmlformats.org/officeDocument/2006/relationships/image" Target="../media/image580.png"/><Relationship Id="rId254" Type="http://schemas.openxmlformats.org/officeDocument/2006/relationships/customXml" Target="../ink/ink581.xml"/><Relationship Id="rId28" Type="http://schemas.openxmlformats.org/officeDocument/2006/relationships/customXml" Target="../ink/ink467.xml"/><Relationship Id="rId49" Type="http://schemas.openxmlformats.org/officeDocument/2006/relationships/image" Target="../media/image490.png"/><Relationship Id="rId114" Type="http://schemas.openxmlformats.org/officeDocument/2006/relationships/customXml" Target="../ink/ink510.xml"/><Relationship Id="rId275" Type="http://schemas.openxmlformats.org/officeDocument/2006/relationships/image" Target="../media/image600.png"/><Relationship Id="rId296" Type="http://schemas.openxmlformats.org/officeDocument/2006/relationships/customXml" Target="../ink/ink602.xml"/><Relationship Id="rId300" Type="http://schemas.openxmlformats.org/officeDocument/2006/relationships/customXml" Target="../ink/ink604.xml"/><Relationship Id="rId60" Type="http://schemas.openxmlformats.org/officeDocument/2006/relationships/customXml" Target="../ink/ink483.xml"/><Relationship Id="rId81" Type="http://schemas.openxmlformats.org/officeDocument/2006/relationships/image" Target="../media/image505.png"/><Relationship Id="rId135" Type="http://schemas.openxmlformats.org/officeDocument/2006/relationships/image" Target="../media/image531.png"/><Relationship Id="rId156" Type="http://schemas.openxmlformats.org/officeDocument/2006/relationships/customXml" Target="../ink/ink531.xml"/><Relationship Id="rId177" Type="http://schemas.openxmlformats.org/officeDocument/2006/relationships/image" Target="../media/image552.png"/><Relationship Id="rId198" Type="http://schemas.openxmlformats.org/officeDocument/2006/relationships/customXml" Target="../ink/ink552.xml"/><Relationship Id="rId321" Type="http://schemas.openxmlformats.org/officeDocument/2006/relationships/image" Target="../media/image623.png"/><Relationship Id="rId342" Type="http://schemas.openxmlformats.org/officeDocument/2006/relationships/customXml" Target="../ink/ink625.xml"/><Relationship Id="rId363" Type="http://schemas.openxmlformats.org/officeDocument/2006/relationships/customXml" Target="../ink/ink636.xml"/><Relationship Id="rId202" Type="http://schemas.openxmlformats.org/officeDocument/2006/relationships/customXml" Target="../ink/ink554.xml"/><Relationship Id="rId223" Type="http://schemas.openxmlformats.org/officeDocument/2006/relationships/image" Target="../media/image575.png"/><Relationship Id="rId244" Type="http://schemas.openxmlformats.org/officeDocument/2006/relationships/customXml" Target="../ink/ink576.xml"/><Relationship Id="rId18" Type="http://schemas.openxmlformats.org/officeDocument/2006/relationships/customXml" Target="../ink/ink462.xml"/><Relationship Id="rId39" Type="http://schemas.openxmlformats.org/officeDocument/2006/relationships/image" Target="../media/image485.png"/><Relationship Id="rId265" Type="http://schemas.openxmlformats.org/officeDocument/2006/relationships/image" Target="../media/image595.png"/><Relationship Id="rId286" Type="http://schemas.openxmlformats.org/officeDocument/2006/relationships/customXml" Target="../ink/ink597.xml"/><Relationship Id="rId50" Type="http://schemas.openxmlformats.org/officeDocument/2006/relationships/customXml" Target="../ink/ink478.xml"/><Relationship Id="rId104" Type="http://schemas.openxmlformats.org/officeDocument/2006/relationships/customXml" Target="../ink/ink505.xml"/><Relationship Id="rId125" Type="http://schemas.openxmlformats.org/officeDocument/2006/relationships/image" Target="../media/image526.png"/><Relationship Id="rId146" Type="http://schemas.openxmlformats.org/officeDocument/2006/relationships/customXml" Target="../ink/ink526.xml"/><Relationship Id="rId167" Type="http://schemas.openxmlformats.org/officeDocument/2006/relationships/image" Target="../media/image547.png"/><Relationship Id="rId188" Type="http://schemas.openxmlformats.org/officeDocument/2006/relationships/customXml" Target="../ink/ink547.xml"/><Relationship Id="rId311" Type="http://schemas.openxmlformats.org/officeDocument/2006/relationships/image" Target="../media/image618.png"/><Relationship Id="rId332" Type="http://schemas.openxmlformats.org/officeDocument/2006/relationships/customXml" Target="../ink/ink620.xml"/><Relationship Id="rId353" Type="http://schemas.openxmlformats.org/officeDocument/2006/relationships/image" Target="../media/image638.png"/><Relationship Id="rId374" Type="http://schemas.openxmlformats.org/officeDocument/2006/relationships/image" Target="../media/image648.png"/><Relationship Id="rId71" Type="http://schemas.openxmlformats.org/officeDocument/2006/relationships/image" Target="../media/image501.png"/><Relationship Id="rId92" Type="http://schemas.openxmlformats.org/officeDocument/2006/relationships/customXml" Target="../ink/ink499.xml"/><Relationship Id="rId213" Type="http://schemas.openxmlformats.org/officeDocument/2006/relationships/image" Target="../media/image570.png"/><Relationship Id="rId234" Type="http://schemas.openxmlformats.org/officeDocument/2006/relationships/customXml" Target="../ink/ink570.xml"/><Relationship Id="rId2" Type="http://schemas.openxmlformats.org/officeDocument/2006/relationships/notesSlide" Target="../notesSlides/notesSlide10.xml"/><Relationship Id="rId29" Type="http://schemas.openxmlformats.org/officeDocument/2006/relationships/image" Target="../media/image480.png"/><Relationship Id="rId255" Type="http://schemas.openxmlformats.org/officeDocument/2006/relationships/image" Target="../media/image590.png"/><Relationship Id="rId276" Type="http://schemas.openxmlformats.org/officeDocument/2006/relationships/customXml" Target="../ink/ink592.xml"/><Relationship Id="rId297" Type="http://schemas.openxmlformats.org/officeDocument/2006/relationships/image" Target="../media/image611.png"/><Relationship Id="rId40" Type="http://schemas.openxmlformats.org/officeDocument/2006/relationships/customXml" Target="../ink/ink473.xml"/><Relationship Id="rId115" Type="http://schemas.openxmlformats.org/officeDocument/2006/relationships/image" Target="../media/image521.png"/><Relationship Id="rId136" Type="http://schemas.openxmlformats.org/officeDocument/2006/relationships/customXml" Target="../ink/ink521.xml"/><Relationship Id="rId157" Type="http://schemas.openxmlformats.org/officeDocument/2006/relationships/image" Target="../media/image542.png"/><Relationship Id="rId178" Type="http://schemas.openxmlformats.org/officeDocument/2006/relationships/customXml" Target="../ink/ink542.xml"/><Relationship Id="rId301" Type="http://schemas.openxmlformats.org/officeDocument/2006/relationships/image" Target="../media/image613.png"/><Relationship Id="rId322" Type="http://schemas.openxmlformats.org/officeDocument/2006/relationships/customXml" Target="../ink/ink615.xml"/><Relationship Id="rId343" Type="http://schemas.openxmlformats.org/officeDocument/2006/relationships/image" Target="../media/image633.png"/><Relationship Id="rId364" Type="http://schemas.openxmlformats.org/officeDocument/2006/relationships/image" Target="../media/image643.png"/><Relationship Id="rId61" Type="http://schemas.openxmlformats.org/officeDocument/2006/relationships/image" Target="../media/image496.png"/><Relationship Id="rId82" Type="http://schemas.openxmlformats.org/officeDocument/2006/relationships/customXml" Target="../ink/ink494.xml"/><Relationship Id="rId199" Type="http://schemas.openxmlformats.org/officeDocument/2006/relationships/image" Target="../media/image563.png"/><Relationship Id="rId203" Type="http://schemas.openxmlformats.org/officeDocument/2006/relationships/image" Target="../media/image565.png"/><Relationship Id="rId19" Type="http://schemas.openxmlformats.org/officeDocument/2006/relationships/image" Target="../media/image475.png"/><Relationship Id="rId224" Type="http://schemas.openxmlformats.org/officeDocument/2006/relationships/customXml" Target="../ink/ink565.xml"/><Relationship Id="rId245" Type="http://schemas.openxmlformats.org/officeDocument/2006/relationships/image" Target="../media/image585.png"/><Relationship Id="rId266" Type="http://schemas.openxmlformats.org/officeDocument/2006/relationships/customXml" Target="../ink/ink587.xml"/><Relationship Id="rId287" Type="http://schemas.openxmlformats.org/officeDocument/2006/relationships/image" Target="../media/image606.png"/><Relationship Id="rId30" Type="http://schemas.openxmlformats.org/officeDocument/2006/relationships/customXml" Target="../ink/ink468.xml"/><Relationship Id="rId105" Type="http://schemas.openxmlformats.org/officeDocument/2006/relationships/image" Target="../media/image516.png"/><Relationship Id="rId126" Type="http://schemas.openxmlformats.org/officeDocument/2006/relationships/customXml" Target="../ink/ink516.xml"/><Relationship Id="rId147" Type="http://schemas.openxmlformats.org/officeDocument/2006/relationships/image" Target="../media/image537.png"/><Relationship Id="rId168" Type="http://schemas.openxmlformats.org/officeDocument/2006/relationships/customXml" Target="../ink/ink537.xml"/><Relationship Id="rId312" Type="http://schemas.openxmlformats.org/officeDocument/2006/relationships/customXml" Target="../ink/ink610.xml"/><Relationship Id="rId333" Type="http://schemas.openxmlformats.org/officeDocument/2006/relationships/image" Target="../media/image628.png"/><Relationship Id="rId354" Type="http://schemas.openxmlformats.org/officeDocument/2006/relationships/customXml" Target="../ink/ink631.xml"/><Relationship Id="rId51" Type="http://schemas.openxmlformats.org/officeDocument/2006/relationships/image" Target="../media/image491.png"/><Relationship Id="rId72" Type="http://schemas.openxmlformats.org/officeDocument/2006/relationships/customXml" Target="../ink/ink489.xml"/><Relationship Id="rId93" Type="http://schemas.openxmlformats.org/officeDocument/2006/relationships/image" Target="../media/image511.png"/><Relationship Id="rId189" Type="http://schemas.openxmlformats.org/officeDocument/2006/relationships/image" Target="../media/image558.png"/><Relationship Id="rId375" Type="http://schemas.openxmlformats.org/officeDocument/2006/relationships/customXml" Target="../ink/ink642.xml"/><Relationship Id="rId3" Type="http://schemas.openxmlformats.org/officeDocument/2006/relationships/image" Target="../media/image7.png"/><Relationship Id="rId214" Type="http://schemas.openxmlformats.org/officeDocument/2006/relationships/customXml" Target="../ink/ink560.xml"/><Relationship Id="rId235" Type="http://schemas.openxmlformats.org/officeDocument/2006/relationships/customXml" Target="../ink/ink571.xml"/><Relationship Id="rId256" Type="http://schemas.openxmlformats.org/officeDocument/2006/relationships/customXml" Target="../ink/ink582.xml"/><Relationship Id="rId277" Type="http://schemas.openxmlformats.org/officeDocument/2006/relationships/image" Target="../media/image601.png"/><Relationship Id="rId298" Type="http://schemas.openxmlformats.org/officeDocument/2006/relationships/customXml" Target="../ink/ink603.xml"/><Relationship Id="rId116" Type="http://schemas.openxmlformats.org/officeDocument/2006/relationships/customXml" Target="../ink/ink511.xml"/><Relationship Id="rId137" Type="http://schemas.openxmlformats.org/officeDocument/2006/relationships/image" Target="../media/image532.png"/><Relationship Id="rId158" Type="http://schemas.openxmlformats.org/officeDocument/2006/relationships/customXml" Target="../ink/ink532.xml"/><Relationship Id="rId302" Type="http://schemas.openxmlformats.org/officeDocument/2006/relationships/customXml" Target="../ink/ink605.xml"/><Relationship Id="rId323" Type="http://schemas.openxmlformats.org/officeDocument/2006/relationships/image" Target="../media/image624.png"/><Relationship Id="rId344" Type="http://schemas.openxmlformats.org/officeDocument/2006/relationships/customXml" Target="../ink/ink626.xml"/><Relationship Id="rId20" Type="http://schemas.openxmlformats.org/officeDocument/2006/relationships/customXml" Target="../ink/ink463.xml"/><Relationship Id="rId41" Type="http://schemas.openxmlformats.org/officeDocument/2006/relationships/image" Target="../media/image486.png"/><Relationship Id="rId62" Type="http://schemas.openxmlformats.org/officeDocument/2006/relationships/customXml" Target="../ink/ink484.xml"/><Relationship Id="rId83" Type="http://schemas.openxmlformats.org/officeDocument/2006/relationships/image" Target="../media/image506.png"/><Relationship Id="rId179" Type="http://schemas.openxmlformats.org/officeDocument/2006/relationships/image" Target="../media/image553.png"/><Relationship Id="rId365" Type="http://schemas.openxmlformats.org/officeDocument/2006/relationships/customXml" Target="../ink/ink637.xml"/><Relationship Id="rId190" Type="http://schemas.openxmlformats.org/officeDocument/2006/relationships/customXml" Target="../ink/ink548.xml"/><Relationship Id="rId204" Type="http://schemas.openxmlformats.org/officeDocument/2006/relationships/customXml" Target="../ink/ink555.xml"/><Relationship Id="rId225" Type="http://schemas.openxmlformats.org/officeDocument/2006/relationships/image" Target="../media/image576.png"/><Relationship Id="rId246" Type="http://schemas.openxmlformats.org/officeDocument/2006/relationships/customXml" Target="../ink/ink577.xml"/><Relationship Id="rId267" Type="http://schemas.openxmlformats.org/officeDocument/2006/relationships/image" Target="../media/image596.png"/><Relationship Id="rId288" Type="http://schemas.openxmlformats.org/officeDocument/2006/relationships/customXml" Target="../ink/ink598.xml"/><Relationship Id="rId106" Type="http://schemas.openxmlformats.org/officeDocument/2006/relationships/customXml" Target="../ink/ink506.xml"/><Relationship Id="rId127" Type="http://schemas.openxmlformats.org/officeDocument/2006/relationships/image" Target="../media/image527.png"/><Relationship Id="rId313" Type="http://schemas.openxmlformats.org/officeDocument/2006/relationships/image" Target="../media/image619.png"/><Relationship Id="rId10" Type="http://schemas.openxmlformats.org/officeDocument/2006/relationships/customXml" Target="../ink/ink458.xml"/><Relationship Id="rId31" Type="http://schemas.openxmlformats.org/officeDocument/2006/relationships/image" Target="../media/image481.png"/><Relationship Id="rId52" Type="http://schemas.openxmlformats.org/officeDocument/2006/relationships/customXml" Target="../ink/ink479.xml"/><Relationship Id="rId73" Type="http://schemas.openxmlformats.org/officeDocument/2006/relationships/image" Target="../media/image77.png"/><Relationship Id="rId94" Type="http://schemas.openxmlformats.org/officeDocument/2006/relationships/customXml" Target="../ink/ink500.xml"/><Relationship Id="rId148" Type="http://schemas.openxmlformats.org/officeDocument/2006/relationships/customXml" Target="../ink/ink527.xml"/><Relationship Id="rId169" Type="http://schemas.openxmlformats.org/officeDocument/2006/relationships/image" Target="../media/image548.png"/><Relationship Id="rId334" Type="http://schemas.openxmlformats.org/officeDocument/2006/relationships/customXml" Target="../ink/ink621.xml"/><Relationship Id="rId355" Type="http://schemas.openxmlformats.org/officeDocument/2006/relationships/customXml" Target="../ink/ink632.xml"/><Relationship Id="rId376" Type="http://schemas.openxmlformats.org/officeDocument/2006/relationships/image" Target="../media/image649.png"/><Relationship Id="rId4" Type="http://schemas.openxmlformats.org/officeDocument/2006/relationships/customXml" Target="../ink/ink455.xml"/><Relationship Id="rId180" Type="http://schemas.openxmlformats.org/officeDocument/2006/relationships/customXml" Target="../ink/ink543.xml"/><Relationship Id="rId215" Type="http://schemas.openxmlformats.org/officeDocument/2006/relationships/image" Target="../media/image571.png"/><Relationship Id="rId236" Type="http://schemas.openxmlformats.org/officeDocument/2006/relationships/customXml" Target="../ink/ink572.xml"/><Relationship Id="rId257" Type="http://schemas.openxmlformats.org/officeDocument/2006/relationships/image" Target="../media/image591.png"/><Relationship Id="rId278" Type="http://schemas.openxmlformats.org/officeDocument/2006/relationships/customXml" Target="../ink/ink593.xml"/><Relationship Id="rId303" Type="http://schemas.openxmlformats.org/officeDocument/2006/relationships/image" Target="../media/image614.png"/><Relationship Id="rId42" Type="http://schemas.openxmlformats.org/officeDocument/2006/relationships/customXml" Target="../ink/ink474.xml"/><Relationship Id="rId84" Type="http://schemas.openxmlformats.org/officeDocument/2006/relationships/customXml" Target="../ink/ink495.xml"/><Relationship Id="rId138" Type="http://schemas.openxmlformats.org/officeDocument/2006/relationships/customXml" Target="../ink/ink522.xml"/><Relationship Id="rId345" Type="http://schemas.openxmlformats.org/officeDocument/2006/relationships/image" Target="../media/image634.png"/><Relationship Id="rId191" Type="http://schemas.openxmlformats.org/officeDocument/2006/relationships/image" Target="../media/image559.png"/><Relationship Id="rId205" Type="http://schemas.openxmlformats.org/officeDocument/2006/relationships/image" Target="../media/image566.png"/><Relationship Id="rId247" Type="http://schemas.openxmlformats.org/officeDocument/2006/relationships/image" Target="../media/image586.png"/><Relationship Id="rId107" Type="http://schemas.openxmlformats.org/officeDocument/2006/relationships/image" Target="../media/image517.png"/><Relationship Id="rId289" Type="http://schemas.openxmlformats.org/officeDocument/2006/relationships/image" Target="../media/image607.png"/><Relationship Id="rId11" Type="http://schemas.openxmlformats.org/officeDocument/2006/relationships/image" Target="../media/image471.png"/><Relationship Id="rId53" Type="http://schemas.openxmlformats.org/officeDocument/2006/relationships/image" Target="../media/image492.png"/><Relationship Id="rId149" Type="http://schemas.openxmlformats.org/officeDocument/2006/relationships/image" Target="../media/image538.png"/><Relationship Id="rId314" Type="http://schemas.openxmlformats.org/officeDocument/2006/relationships/customXml" Target="../ink/ink611.xml"/><Relationship Id="rId356" Type="http://schemas.openxmlformats.org/officeDocument/2006/relationships/image" Target="../media/image639.png"/><Relationship Id="rId95" Type="http://schemas.openxmlformats.org/officeDocument/2006/relationships/image" Target="../media/image512.png"/><Relationship Id="rId160" Type="http://schemas.openxmlformats.org/officeDocument/2006/relationships/customXml" Target="../ink/ink533.xml"/><Relationship Id="rId216" Type="http://schemas.openxmlformats.org/officeDocument/2006/relationships/customXml" Target="../ink/ink561.xml"/><Relationship Id="rId258" Type="http://schemas.openxmlformats.org/officeDocument/2006/relationships/customXml" Target="../ink/ink583.xml"/><Relationship Id="rId22" Type="http://schemas.openxmlformats.org/officeDocument/2006/relationships/customXml" Target="../ink/ink464.xml"/><Relationship Id="rId64" Type="http://schemas.openxmlformats.org/officeDocument/2006/relationships/customXml" Target="../ink/ink485.xml"/><Relationship Id="rId118" Type="http://schemas.openxmlformats.org/officeDocument/2006/relationships/customXml" Target="../ink/ink512.xml"/><Relationship Id="rId325" Type="http://schemas.openxmlformats.org/officeDocument/2006/relationships/image" Target="../media/image625.png"/><Relationship Id="rId367" Type="http://schemas.openxmlformats.org/officeDocument/2006/relationships/customXml" Target="../ink/ink638.xml"/><Relationship Id="rId171" Type="http://schemas.openxmlformats.org/officeDocument/2006/relationships/image" Target="../media/image549.png"/><Relationship Id="rId227" Type="http://schemas.openxmlformats.org/officeDocument/2006/relationships/image" Target="../media/image577.png"/><Relationship Id="rId269" Type="http://schemas.openxmlformats.org/officeDocument/2006/relationships/image" Target="../media/image597.png"/><Relationship Id="rId33" Type="http://schemas.openxmlformats.org/officeDocument/2006/relationships/image" Target="../media/image482.png"/><Relationship Id="rId129" Type="http://schemas.openxmlformats.org/officeDocument/2006/relationships/image" Target="../media/image528.png"/><Relationship Id="rId280" Type="http://schemas.openxmlformats.org/officeDocument/2006/relationships/customXml" Target="../ink/ink594.xml"/><Relationship Id="rId336" Type="http://schemas.openxmlformats.org/officeDocument/2006/relationships/customXml" Target="../ink/ink622.xml"/><Relationship Id="rId75" Type="http://schemas.openxmlformats.org/officeDocument/2006/relationships/image" Target="../media/image502.png"/><Relationship Id="rId140" Type="http://schemas.openxmlformats.org/officeDocument/2006/relationships/customXml" Target="../ink/ink523.xml"/><Relationship Id="rId182" Type="http://schemas.openxmlformats.org/officeDocument/2006/relationships/customXml" Target="../ink/ink544.xml"/><Relationship Id="rId6" Type="http://schemas.openxmlformats.org/officeDocument/2006/relationships/customXml" Target="../ink/ink456.xml"/><Relationship Id="rId238" Type="http://schemas.openxmlformats.org/officeDocument/2006/relationships/customXml" Target="../ink/ink573.xml"/><Relationship Id="rId291" Type="http://schemas.openxmlformats.org/officeDocument/2006/relationships/image" Target="../media/image608.png"/><Relationship Id="rId305" Type="http://schemas.openxmlformats.org/officeDocument/2006/relationships/image" Target="../media/image615.png"/><Relationship Id="rId347" Type="http://schemas.openxmlformats.org/officeDocument/2006/relationships/image" Target="../media/image635.png"/><Relationship Id="rId44" Type="http://schemas.openxmlformats.org/officeDocument/2006/relationships/customXml" Target="../ink/ink475.xml"/><Relationship Id="rId86" Type="http://schemas.openxmlformats.org/officeDocument/2006/relationships/customXml" Target="../ink/ink496.xml"/><Relationship Id="rId151" Type="http://schemas.openxmlformats.org/officeDocument/2006/relationships/image" Target="../media/image539.png"/><Relationship Id="rId193" Type="http://schemas.openxmlformats.org/officeDocument/2006/relationships/image" Target="../media/image560.png"/><Relationship Id="rId207" Type="http://schemas.openxmlformats.org/officeDocument/2006/relationships/image" Target="../media/image567.png"/><Relationship Id="rId249" Type="http://schemas.openxmlformats.org/officeDocument/2006/relationships/image" Target="../media/image587.png"/><Relationship Id="rId13" Type="http://schemas.openxmlformats.org/officeDocument/2006/relationships/image" Target="../media/image472.png"/><Relationship Id="rId109" Type="http://schemas.openxmlformats.org/officeDocument/2006/relationships/image" Target="../media/image518.png"/><Relationship Id="rId260" Type="http://schemas.openxmlformats.org/officeDocument/2006/relationships/customXml" Target="../ink/ink584.xml"/><Relationship Id="rId316" Type="http://schemas.openxmlformats.org/officeDocument/2006/relationships/customXml" Target="../ink/ink612.xml"/><Relationship Id="rId55" Type="http://schemas.openxmlformats.org/officeDocument/2006/relationships/image" Target="../media/image493.png"/><Relationship Id="rId97" Type="http://schemas.openxmlformats.org/officeDocument/2006/relationships/image" Target="../media/image513.png"/><Relationship Id="rId120" Type="http://schemas.openxmlformats.org/officeDocument/2006/relationships/customXml" Target="../ink/ink513.xml"/><Relationship Id="rId358" Type="http://schemas.openxmlformats.org/officeDocument/2006/relationships/image" Target="../media/image640.png"/><Relationship Id="rId162" Type="http://schemas.openxmlformats.org/officeDocument/2006/relationships/customXml" Target="../ink/ink534.xml"/><Relationship Id="rId218" Type="http://schemas.openxmlformats.org/officeDocument/2006/relationships/customXml" Target="../ink/ink562.xml"/><Relationship Id="rId271" Type="http://schemas.openxmlformats.org/officeDocument/2006/relationships/image" Target="../media/image598.png"/><Relationship Id="rId24" Type="http://schemas.openxmlformats.org/officeDocument/2006/relationships/customXml" Target="../ink/ink465.xml"/><Relationship Id="rId66" Type="http://schemas.openxmlformats.org/officeDocument/2006/relationships/customXml" Target="../ink/ink486.xml"/><Relationship Id="rId131" Type="http://schemas.openxmlformats.org/officeDocument/2006/relationships/image" Target="../media/image529.png"/><Relationship Id="rId327" Type="http://schemas.openxmlformats.org/officeDocument/2006/relationships/image" Target="../media/image48.png"/><Relationship Id="rId369" Type="http://schemas.openxmlformats.org/officeDocument/2006/relationships/customXml" Target="../ink/ink639.xml"/><Relationship Id="rId173" Type="http://schemas.openxmlformats.org/officeDocument/2006/relationships/image" Target="../media/image550.png"/><Relationship Id="rId229" Type="http://schemas.openxmlformats.org/officeDocument/2006/relationships/image" Target="../media/image578.png"/><Relationship Id="rId240" Type="http://schemas.openxmlformats.org/officeDocument/2006/relationships/customXml" Target="../ink/ink574.xml"/><Relationship Id="rId35" Type="http://schemas.openxmlformats.org/officeDocument/2006/relationships/image" Target="../media/image483.png"/><Relationship Id="rId77" Type="http://schemas.openxmlformats.org/officeDocument/2006/relationships/image" Target="../media/image503.png"/><Relationship Id="rId100" Type="http://schemas.openxmlformats.org/officeDocument/2006/relationships/customXml" Target="../ink/ink503.xml"/><Relationship Id="rId282" Type="http://schemas.openxmlformats.org/officeDocument/2006/relationships/customXml" Target="../ink/ink595.xml"/><Relationship Id="rId338" Type="http://schemas.openxmlformats.org/officeDocument/2006/relationships/customXml" Target="../ink/ink623.xml"/><Relationship Id="rId8" Type="http://schemas.openxmlformats.org/officeDocument/2006/relationships/customXml" Target="../ink/ink457.xml"/><Relationship Id="rId142" Type="http://schemas.openxmlformats.org/officeDocument/2006/relationships/customXml" Target="../ink/ink524.xml"/><Relationship Id="rId184" Type="http://schemas.openxmlformats.org/officeDocument/2006/relationships/customXml" Target="../ink/ink545.xml"/><Relationship Id="rId251" Type="http://schemas.openxmlformats.org/officeDocument/2006/relationships/image" Target="../media/image588.png"/><Relationship Id="rId46" Type="http://schemas.openxmlformats.org/officeDocument/2006/relationships/customXml" Target="../ink/ink476.xml"/><Relationship Id="rId293" Type="http://schemas.openxmlformats.org/officeDocument/2006/relationships/image" Target="../media/image609.png"/><Relationship Id="rId307" Type="http://schemas.openxmlformats.org/officeDocument/2006/relationships/image" Target="../media/image616.png"/><Relationship Id="rId349" Type="http://schemas.openxmlformats.org/officeDocument/2006/relationships/image" Target="../media/image636.png"/><Relationship Id="rId88" Type="http://schemas.openxmlformats.org/officeDocument/2006/relationships/customXml" Target="../ink/ink497.xml"/><Relationship Id="rId111" Type="http://schemas.openxmlformats.org/officeDocument/2006/relationships/image" Target="../media/image519.png"/><Relationship Id="rId153" Type="http://schemas.openxmlformats.org/officeDocument/2006/relationships/image" Target="../media/image540.png"/><Relationship Id="rId195" Type="http://schemas.openxmlformats.org/officeDocument/2006/relationships/image" Target="../media/image561.png"/><Relationship Id="rId209" Type="http://schemas.openxmlformats.org/officeDocument/2006/relationships/image" Target="../media/image568.png"/><Relationship Id="rId360" Type="http://schemas.openxmlformats.org/officeDocument/2006/relationships/image" Target="../media/image641.png"/><Relationship Id="rId220" Type="http://schemas.openxmlformats.org/officeDocument/2006/relationships/customXml" Target="../ink/ink563.xml"/><Relationship Id="rId15" Type="http://schemas.openxmlformats.org/officeDocument/2006/relationships/image" Target="../media/image473.png"/><Relationship Id="rId57" Type="http://schemas.openxmlformats.org/officeDocument/2006/relationships/image" Target="../media/image494.png"/><Relationship Id="rId262" Type="http://schemas.openxmlformats.org/officeDocument/2006/relationships/customXml" Target="../ink/ink585.xml"/><Relationship Id="rId318" Type="http://schemas.openxmlformats.org/officeDocument/2006/relationships/customXml" Target="../ink/ink613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83.png"/><Relationship Id="rId21" Type="http://schemas.openxmlformats.org/officeDocument/2006/relationships/image" Target="../media/image518.png"/><Relationship Id="rId42" Type="http://schemas.openxmlformats.org/officeDocument/2006/relationships/customXml" Target="../ink/ink662.xml"/><Relationship Id="rId63" Type="http://schemas.openxmlformats.org/officeDocument/2006/relationships/image" Target="../media/image656.png"/><Relationship Id="rId84" Type="http://schemas.openxmlformats.org/officeDocument/2006/relationships/customXml" Target="../ink/ink683.xml"/><Relationship Id="rId138" Type="http://schemas.openxmlformats.org/officeDocument/2006/relationships/customXml" Target="../ink/ink710.xml"/><Relationship Id="rId159" Type="http://schemas.openxmlformats.org/officeDocument/2006/relationships/image" Target="../media/image704.png"/><Relationship Id="rId170" Type="http://schemas.openxmlformats.org/officeDocument/2006/relationships/customXml" Target="../ink/ink726.xml"/><Relationship Id="rId191" Type="http://schemas.openxmlformats.org/officeDocument/2006/relationships/image" Target="../media/image720.png"/><Relationship Id="rId205" Type="http://schemas.openxmlformats.org/officeDocument/2006/relationships/image" Target="../media/image727.png"/><Relationship Id="rId226" Type="http://schemas.openxmlformats.org/officeDocument/2006/relationships/customXml" Target="../ink/ink754.xml"/><Relationship Id="rId107" Type="http://schemas.openxmlformats.org/officeDocument/2006/relationships/image" Target="../media/image678.png"/><Relationship Id="rId11" Type="http://schemas.openxmlformats.org/officeDocument/2006/relationships/image" Target="../media/image514.png"/><Relationship Id="rId32" Type="http://schemas.openxmlformats.org/officeDocument/2006/relationships/customXml" Target="../ink/ink657.xml"/><Relationship Id="rId53" Type="http://schemas.openxmlformats.org/officeDocument/2006/relationships/image" Target="../media/image651.png"/><Relationship Id="rId74" Type="http://schemas.openxmlformats.org/officeDocument/2006/relationships/customXml" Target="../ink/ink678.xml"/><Relationship Id="rId128" Type="http://schemas.openxmlformats.org/officeDocument/2006/relationships/customXml" Target="../ink/ink705.xml"/><Relationship Id="rId149" Type="http://schemas.openxmlformats.org/officeDocument/2006/relationships/image" Target="../media/image699.png"/><Relationship Id="rId5" Type="http://schemas.openxmlformats.org/officeDocument/2006/relationships/image" Target="../media/image511.png"/><Relationship Id="rId95" Type="http://schemas.openxmlformats.org/officeDocument/2006/relationships/image" Target="../media/image672.png"/><Relationship Id="rId160" Type="http://schemas.openxmlformats.org/officeDocument/2006/relationships/customXml" Target="../ink/ink721.xml"/><Relationship Id="rId181" Type="http://schemas.openxmlformats.org/officeDocument/2006/relationships/image" Target="../media/image715.png"/><Relationship Id="rId216" Type="http://schemas.openxmlformats.org/officeDocument/2006/relationships/customXml" Target="../ink/ink749.xml"/><Relationship Id="rId237" Type="http://schemas.openxmlformats.org/officeDocument/2006/relationships/image" Target="../media/image743.png"/><Relationship Id="rId22" Type="http://schemas.openxmlformats.org/officeDocument/2006/relationships/customXml" Target="../ink/ink652.xml"/><Relationship Id="rId43" Type="http://schemas.openxmlformats.org/officeDocument/2006/relationships/image" Target="../media/image571.png"/><Relationship Id="rId64" Type="http://schemas.openxmlformats.org/officeDocument/2006/relationships/customXml" Target="../ink/ink673.xml"/><Relationship Id="rId118" Type="http://schemas.openxmlformats.org/officeDocument/2006/relationships/customXml" Target="../ink/ink700.xml"/><Relationship Id="rId139" Type="http://schemas.openxmlformats.org/officeDocument/2006/relationships/image" Target="../media/image694.png"/><Relationship Id="rId85" Type="http://schemas.openxmlformats.org/officeDocument/2006/relationships/image" Target="../media/image667.png"/><Relationship Id="rId150" Type="http://schemas.openxmlformats.org/officeDocument/2006/relationships/customXml" Target="../ink/ink716.xml"/><Relationship Id="rId171" Type="http://schemas.openxmlformats.org/officeDocument/2006/relationships/image" Target="../media/image710.png"/><Relationship Id="rId192" Type="http://schemas.openxmlformats.org/officeDocument/2006/relationships/customXml" Target="../ink/ink737.xml"/><Relationship Id="rId206" Type="http://schemas.openxmlformats.org/officeDocument/2006/relationships/customXml" Target="../ink/ink744.xml"/><Relationship Id="rId227" Type="http://schemas.openxmlformats.org/officeDocument/2006/relationships/image" Target="../media/image738.png"/><Relationship Id="rId12" Type="http://schemas.openxmlformats.org/officeDocument/2006/relationships/customXml" Target="../ink/ink647.xml"/><Relationship Id="rId33" Type="http://schemas.openxmlformats.org/officeDocument/2006/relationships/image" Target="../media/image566.png"/><Relationship Id="rId108" Type="http://schemas.openxmlformats.org/officeDocument/2006/relationships/customXml" Target="../ink/ink695.xml"/><Relationship Id="rId129" Type="http://schemas.openxmlformats.org/officeDocument/2006/relationships/image" Target="../media/image689.png"/><Relationship Id="rId54" Type="http://schemas.openxmlformats.org/officeDocument/2006/relationships/customXml" Target="../ink/ink668.xml"/><Relationship Id="rId75" Type="http://schemas.openxmlformats.org/officeDocument/2006/relationships/image" Target="../media/image662.png"/><Relationship Id="rId96" Type="http://schemas.openxmlformats.org/officeDocument/2006/relationships/customXml" Target="../ink/ink689.xml"/><Relationship Id="rId140" Type="http://schemas.openxmlformats.org/officeDocument/2006/relationships/customXml" Target="../ink/ink711.xml"/><Relationship Id="rId161" Type="http://schemas.openxmlformats.org/officeDocument/2006/relationships/image" Target="../media/image705.png"/><Relationship Id="rId182" Type="http://schemas.openxmlformats.org/officeDocument/2006/relationships/customXml" Target="../ink/ink732.xml"/><Relationship Id="rId217" Type="http://schemas.openxmlformats.org/officeDocument/2006/relationships/image" Target="../media/image733.png"/><Relationship Id="rId6" Type="http://schemas.openxmlformats.org/officeDocument/2006/relationships/customXml" Target="../ink/ink644.xml"/><Relationship Id="rId238" Type="http://schemas.openxmlformats.org/officeDocument/2006/relationships/customXml" Target="../ink/ink760.xml"/><Relationship Id="rId23" Type="http://schemas.openxmlformats.org/officeDocument/2006/relationships/image" Target="../media/image519.png"/><Relationship Id="rId119" Type="http://schemas.openxmlformats.org/officeDocument/2006/relationships/image" Target="../media/image684.png"/><Relationship Id="rId44" Type="http://schemas.openxmlformats.org/officeDocument/2006/relationships/customXml" Target="../ink/ink663.xml"/><Relationship Id="rId65" Type="http://schemas.openxmlformats.org/officeDocument/2006/relationships/image" Target="../media/image657.png"/><Relationship Id="rId86" Type="http://schemas.openxmlformats.org/officeDocument/2006/relationships/customXml" Target="../ink/ink684.xml"/><Relationship Id="rId130" Type="http://schemas.openxmlformats.org/officeDocument/2006/relationships/customXml" Target="../ink/ink706.xml"/><Relationship Id="rId151" Type="http://schemas.openxmlformats.org/officeDocument/2006/relationships/image" Target="../media/image700.png"/><Relationship Id="rId172" Type="http://schemas.openxmlformats.org/officeDocument/2006/relationships/customXml" Target="../ink/ink727.xml"/><Relationship Id="rId193" Type="http://schemas.openxmlformats.org/officeDocument/2006/relationships/image" Target="../media/image721.png"/><Relationship Id="rId207" Type="http://schemas.openxmlformats.org/officeDocument/2006/relationships/image" Target="../media/image728.png"/><Relationship Id="rId228" Type="http://schemas.openxmlformats.org/officeDocument/2006/relationships/customXml" Target="../ink/ink755.xml"/><Relationship Id="rId13" Type="http://schemas.openxmlformats.org/officeDocument/2006/relationships/image" Target="../media/image515.png"/><Relationship Id="rId109" Type="http://schemas.openxmlformats.org/officeDocument/2006/relationships/image" Target="../media/image679.png"/><Relationship Id="rId34" Type="http://schemas.openxmlformats.org/officeDocument/2006/relationships/customXml" Target="../ink/ink658.xml"/><Relationship Id="rId55" Type="http://schemas.openxmlformats.org/officeDocument/2006/relationships/image" Target="../media/image652.png"/><Relationship Id="rId76" Type="http://schemas.openxmlformats.org/officeDocument/2006/relationships/customXml" Target="../ink/ink679.xml"/><Relationship Id="rId97" Type="http://schemas.openxmlformats.org/officeDocument/2006/relationships/image" Target="../media/image673.png"/><Relationship Id="rId120" Type="http://schemas.openxmlformats.org/officeDocument/2006/relationships/customXml" Target="../ink/ink701.xml"/><Relationship Id="rId141" Type="http://schemas.openxmlformats.org/officeDocument/2006/relationships/image" Target="../media/image695.png"/><Relationship Id="rId7" Type="http://schemas.openxmlformats.org/officeDocument/2006/relationships/image" Target="../media/image512.png"/><Relationship Id="rId162" Type="http://schemas.openxmlformats.org/officeDocument/2006/relationships/customXml" Target="../ink/ink722.xml"/><Relationship Id="rId183" Type="http://schemas.openxmlformats.org/officeDocument/2006/relationships/image" Target="../media/image716.png"/><Relationship Id="rId218" Type="http://schemas.openxmlformats.org/officeDocument/2006/relationships/customXml" Target="../ink/ink750.xml"/><Relationship Id="rId239" Type="http://schemas.openxmlformats.org/officeDocument/2006/relationships/image" Target="../media/image744.png"/><Relationship Id="rId24" Type="http://schemas.openxmlformats.org/officeDocument/2006/relationships/customXml" Target="../ink/ink653.xml"/><Relationship Id="rId45" Type="http://schemas.openxmlformats.org/officeDocument/2006/relationships/image" Target="../media/image572.png"/><Relationship Id="rId66" Type="http://schemas.openxmlformats.org/officeDocument/2006/relationships/customXml" Target="../ink/ink674.xml"/><Relationship Id="rId87" Type="http://schemas.openxmlformats.org/officeDocument/2006/relationships/image" Target="../media/image668.png"/><Relationship Id="rId110" Type="http://schemas.openxmlformats.org/officeDocument/2006/relationships/customXml" Target="../ink/ink696.xml"/><Relationship Id="rId131" Type="http://schemas.openxmlformats.org/officeDocument/2006/relationships/image" Target="../media/image690.png"/><Relationship Id="rId152" Type="http://schemas.openxmlformats.org/officeDocument/2006/relationships/customXml" Target="../ink/ink717.xml"/><Relationship Id="rId173" Type="http://schemas.openxmlformats.org/officeDocument/2006/relationships/image" Target="../media/image711.png"/><Relationship Id="rId194" Type="http://schemas.openxmlformats.org/officeDocument/2006/relationships/customXml" Target="../ink/ink738.xml"/><Relationship Id="rId208" Type="http://schemas.openxmlformats.org/officeDocument/2006/relationships/customXml" Target="../ink/ink745.xml"/><Relationship Id="rId229" Type="http://schemas.openxmlformats.org/officeDocument/2006/relationships/image" Target="../media/image739.png"/><Relationship Id="rId14" Type="http://schemas.openxmlformats.org/officeDocument/2006/relationships/customXml" Target="../ink/ink648.xml"/><Relationship Id="rId35" Type="http://schemas.openxmlformats.org/officeDocument/2006/relationships/image" Target="../media/image567.png"/><Relationship Id="rId56" Type="http://schemas.openxmlformats.org/officeDocument/2006/relationships/customXml" Target="../ink/ink669.xml"/><Relationship Id="rId77" Type="http://schemas.openxmlformats.org/officeDocument/2006/relationships/image" Target="../media/image663.png"/><Relationship Id="rId100" Type="http://schemas.openxmlformats.org/officeDocument/2006/relationships/customXml" Target="../ink/ink691.xml"/><Relationship Id="rId8" Type="http://schemas.openxmlformats.org/officeDocument/2006/relationships/customXml" Target="../ink/ink645.xml"/><Relationship Id="rId98" Type="http://schemas.openxmlformats.org/officeDocument/2006/relationships/customXml" Target="../ink/ink690.xml"/><Relationship Id="rId121" Type="http://schemas.openxmlformats.org/officeDocument/2006/relationships/image" Target="../media/image685.png"/><Relationship Id="rId142" Type="http://schemas.openxmlformats.org/officeDocument/2006/relationships/customXml" Target="../ink/ink712.xml"/><Relationship Id="rId163" Type="http://schemas.openxmlformats.org/officeDocument/2006/relationships/image" Target="../media/image706.png"/><Relationship Id="rId184" Type="http://schemas.openxmlformats.org/officeDocument/2006/relationships/customXml" Target="../ink/ink733.xml"/><Relationship Id="rId219" Type="http://schemas.openxmlformats.org/officeDocument/2006/relationships/image" Target="../media/image734.png"/><Relationship Id="rId230" Type="http://schemas.openxmlformats.org/officeDocument/2006/relationships/customXml" Target="../ink/ink756.xml"/><Relationship Id="rId25" Type="http://schemas.openxmlformats.org/officeDocument/2006/relationships/image" Target="../media/image520.png"/><Relationship Id="rId46" Type="http://schemas.openxmlformats.org/officeDocument/2006/relationships/customXml" Target="../ink/ink664.xml"/><Relationship Id="rId67" Type="http://schemas.openxmlformats.org/officeDocument/2006/relationships/image" Target="../media/image658.png"/><Relationship Id="rId88" Type="http://schemas.openxmlformats.org/officeDocument/2006/relationships/customXml" Target="../ink/ink685.xml"/><Relationship Id="rId111" Type="http://schemas.openxmlformats.org/officeDocument/2006/relationships/image" Target="../media/image680.png"/><Relationship Id="rId132" Type="http://schemas.openxmlformats.org/officeDocument/2006/relationships/customXml" Target="../ink/ink707.xml"/><Relationship Id="rId153" Type="http://schemas.openxmlformats.org/officeDocument/2006/relationships/image" Target="../media/image701.png"/><Relationship Id="rId174" Type="http://schemas.openxmlformats.org/officeDocument/2006/relationships/customXml" Target="../ink/ink728.xml"/><Relationship Id="rId195" Type="http://schemas.openxmlformats.org/officeDocument/2006/relationships/image" Target="../media/image722.png"/><Relationship Id="rId209" Type="http://schemas.openxmlformats.org/officeDocument/2006/relationships/image" Target="../media/image729.png"/><Relationship Id="rId190" Type="http://schemas.openxmlformats.org/officeDocument/2006/relationships/customXml" Target="../ink/ink736.xml"/><Relationship Id="rId204" Type="http://schemas.openxmlformats.org/officeDocument/2006/relationships/customXml" Target="../ink/ink743.xml"/><Relationship Id="rId220" Type="http://schemas.openxmlformats.org/officeDocument/2006/relationships/customXml" Target="../ink/ink751.xml"/><Relationship Id="rId225" Type="http://schemas.openxmlformats.org/officeDocument/2006/relationships/image" Target="../media/image737.png"/><Relationship Id="rId15" Type="http://schemas.openxmlformats.org/officeDocument/2006/relationships/image" Target="../media/image47.png"/><Relationship Id="rId36" Type="http://schemas.openxmlformats.org/officeDocument/2006/relationships/customXml" Target="../ink/ink659.xml"/><Relationship Id="rId57" Type="http://schemas.openxmlformats.org/officeDocument/2006/relationships/image" Target="../media/image653.png"/><Relationship Id="rId106" Type="http://schemas.openxmlformats.org/officeDocument/2006/relationships/customXml" Target="../ink/ink694.xml"/><Relationship Id="rId127" Type="http://schemas.openxmlformats.org/officeDocument/2006/relationships/image" Target="../media/image688.png"/><Relationship Id="rId10" Type="http://schemas.openxmlformats.org/officeDocument/2006/relationships/customXml" Target="../ink/ink646.xml"/><Relationship Id="rId31" Type="http://schemas.openxmlformats.org/officeDocument/2006/relationships/image" Target="../media/image565.png"/><Relationship Id="rId52" Type="http://schemas.openxmlformats.org/officeDocument/2006/relationships/customXml" Target="../ink/ink667.xml"/><Relationship Id="rId73" Type="http://schemas.openxmlformats.org/officeDocument/2006/relationships/image" Target="../media/image661.png"/><Relationship Id="rId78" Type="http://schemas.openxmlformats.org/officeDocument/2006/relationships/customXml" Target="../ink/ink680.xml"/><Relationship Id="rId94" Type="http://schemas.openxmlformats.org/officeDocument/2006/relationships/customXml" Target="../ink/ink688.xml"/><Relationship Id="rId99" Type="http://schemas.openxmlformats.org/officeDocument/2006/relationships/image" Target="../media/image674.png"/><Relationship Id="rId101" Type="http://schemas.openxmlformats.org/officeDocument/2006/relationships/image" Target="../media/image675.png"/><Relationship Id="rId122" Type="http://schemas.openxmlformats.org/officeDocument/2006/relationships/customXml" Target="../ink/ink702.xml"/><Relationship Id="rId143" Type="http://schemas.openxmlformats.org/officeDocument/2006/relationships/image" Target="../media/image696.png"/><Relationship Id="rId148" Type="http://schemas.openxmlformats.org/officeDocument/2006/relationships/customXml" Target="../ink/ink715.xml"/><Relationship Id="rId164" Type="http://schemas.openxmlformats.org/officeDocument/2006/relationships/customXml" Target="../ink/ink723.xml"/><Relationship Id="rId169" Type="http://schemas.openxmlformats.org/officeDocument/2006/relationships/image" Target="../media/image709.png"/><Relationship Id="rId185" Type="http://schemas.openxmlformats.org/officeDocument/2006/relationships/image" Target="../media/image717.png"/><Relationship Id="rId4" Type="http://schemas.openxmlformats.org/officeDocument/2006/relationships/customXml" Target="../ink/ink643.xml"/><Relationship Id="rId9" Type="http://schemas.openxmlformats.org/officeDocument/2006/relationships/image" Target="../media/image513.png"/><Relationship Id="rId180" Type="http://schemas.openxmlformats.org/officeDocument/2006/relationships/customXml" Target="../ink/ink731.xml"/><Relationship Id="rId210" Type="http://schemas.openxmlformats.org/officeDocument/2006/relationships/customXml" Target="../ink/ink746.xml"/><Relationship Id="rId215" Type="http://schemas.openxmlformats.org/officeDocument/2006/relationships/image" Target="../media/image732.png"/><Relationship Id="rId236" Type="http://schemas.openxmlformats.org/officeDocument/2006/relationships/customXml" Target="../ink/ink759.xml"/><Relationship Id="rId26" Type="http://schemas.openxmlformats.org/officeDocument/2006/relationships/customXml" Target="../ink/ink654.xml"/><Relationship Id="rId231" Type="http://schemas.openxmlformats.org/officeDocument/2006/relationships/image" Target="../media/image740.png"/><Relationship Id="rId47" Type="http://schemas.openxmlformats.org/officeDocument/2006/relationships/image" Target="../media/image573.png"/><Relationship Id="rId68" Type="http://schemas.openxmlformats.org/officeDocument/2006/relationships/customXml" Target="../ink/ink675.xml"/><Relationship Id="rId89" Type="http://schemas.openxmlformats.org/officeDocument/2006/relationships/image" Target="../media/image669.png"/><Relationship Id="rId112" Type="http://schemas.openxmlformats.org/officeDocument/2006/relationships/customXml" Target="../ink/ink697.xml"/><Relationship Id="rId133" Type="http://schemas.openxmlformats.org/officeDocument/2006/relationships/image" Target="../media/image691.png"/><Relationship Id="rId154" Type="http://schemas.openxmlformats.org/officeDocument/2006/relationships/customXml" Target="../ink/ink718.xml"/><Relationship Id="rId175" Type="http://schemas.openxmlformats.org/officeDocument/2006/relationships/image" Target="../media/image712.png"/><Relationship Id="rId196" Type="http://schemas.openxmlformats.org/officeDocument/2006/relationships/customXml" Target="../ink/ink739.xml"/><Relationship Id="rId200" Type="http://schemas.openxmlformats.org/officeDocument/2006/relationships/customXml" Target="../ink/ink741.xml"/><Relationship Id="rId16" Type="http://schemas.openxmlformats.org/officeDocument/2006/relationships/customXml" Target="../ink/ink649.xml"/><Relationship Id="rId221" Type="http://schemas.openxmlformats.org/officeDocument/2006/relationships/image" Target="../media/image735.png"/><Relationship Id="rId37" Type="http://schemas.openxmlformats.org/officeDocument/2006/relationships/image" Target="../media/image568.png"/><Relationship Id="rId58" Type="http://schemas.openxmlformats.org/officeDocument/2006/relationships/customXml" Target="../ink/ink670.xml"/><Relationship Id="rId79" Type="http://schemas.openxmlformats.org/officeDocument/2006/relationships/image" Target="../media/image664.png"/><Relationship Id="rId102" Type="http://schemas.openxmlformats.org/officeDocument/2006/relationships/customXml" Target="../ink/ink692.xml"/><Relationship Id="rId123" Type="http://schemas.openxmlformats.org/officeDocument/2006/relationships/image" Target="../media/image686.png"/><Relationship Id="rId144" Type="http://schemas.openxmlformats.org/officeDocument/2006/relationships/customXml" Target="../ink/ink713.xml"/><Relationship Id="rId90" Type="http://schemas.openxmlformats.org/officeDocument/2006/relationships/customXml" Target="../ink/ink686.xml"/><Relationship Id="rId165" Type="http://schemas.openxmlformats.org/officeDocument/2006/relationships/image" Target="../media/image707.png"/><Relationship Id="rId186" Type="http://schemas.openxmlformats.org/officeDocument/2006/relationships/customXml" Target="../ink/ink734.xml"/><Relationship Id="rId211" Type="http://schemas.openxmlformats.org/officeDocument/2006/relationships/image" Target="../media/image730.png"/><Relationship Id="rId232" Type="http://schemas.openxmlformats.org/officeDocument/2006/relationships/customXml" Target="../ink/ink757.xml"/><Relationship Id="rId27" Type="http://schemas.openxmlformats.org/officeDocument/2006/relationships/image" Target="../media/image563.png"/><Relationship Id="rId48" Type="http://schemas.openxmlformats.org/officeDocument/2006/relationships/customXml" Target="../ink/ink665.xml"/><Relationship Id="rId69" Type="http://schemas.openxmlformats.org/officeDocument/2006/relationships/image" Target="../media/image659.png"/><Relationship Id="rId113" Type="http://schemas.openxmlformats.org/officeDocument/2006/relationships/image" Target="../media/image681.png"/><Relationship Id="rId134" Type="http://schemas.openxmlformats.org/officeDocument/2006/relationships/customXml" Target="../ink/ink708.xml"/><Relationship Id="rId80" Type="http://schemas.openxmlformats.org/officeDocument/2006/relationships/customXml" Target="../ink/ink681.xml"/><Relationship Id="rId155" Type="http://schemas.openxmlformats.org/officeDocument/2006/relationships/image" Target="../media/image702.png"/><Relationship Id="rId176" Type="http://schemas.openxmlformats.org/officeDocument/2006/relationships/customXml" Target="../ink/ink729.xml"/><Relationship Id="rId197" Type="http://schemas.openxmlformats.org/officeDocument/2006/relationships/image" Target="../media/image723.png"/><Relationship Id="rId201" Type="http://schemas.openxmlformats.org/officeDocument/2006/relationships/image" Target="../media/image725.png"/><Relationship Id="rId222" Type="http://schemas.openxmlformats.org/officeDocument/2006/relationships/customXml" Target="../ink/ink752.xml"/><Relationship Id="rId17" Type="http://schemas.openxmlformats.org/officeDocument/2006/relationships/image" Target="../media/image516.png"/><Relationship Id="rId38" Type="http://schemas.openxmlformats.org/officeDocument/2006/relationships/customXml" Target="../ink/ink660.xml"/><Relationship Id="rId59" Type="http://schemas.openxmlformats.org/officeDocument/2006/relationships/image" Target="../media/image654.png"/><Relationship Id="rId103" Type="http://schemas.openxmlformats.org/officeDocument/2006/relationships/image" Target="../media/image676.png"/><Relationship Id="rId124" Type="http://schemas.openxmlformats.org/officeDocument/2006/relationships/customXml" Target="../ink/ink703.xml"/><Relationship Id="rId70" Type="http://schemas.openxmlformats.org/officeDocument/2006/relationships/customXml" Target="../ink/ink676.xml"/><Relationship Id="rId91" Type="http://schemas.openxmlformats.org/officeDocument/2006/relationships/image" Target="../media/image670.png"/><Relationship Id="rId145" Type="http://schemas.openxmlformats.org/officeDocument/2006/relationships/image" Target="../media/image697.png"/><Relationship Id="rId166" Type="http://schemas.openxmlformats.org/officeDocument/2006/relationships/customXml" Target="../ink/ink724.xml"/><Relationship Id="rId187" Type="http://schemas.openxmlformats.org/officeDocument/2006/relationships/image" Target="../media/image718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747.xml"/><Relationship Id="rId233" Type="http://schemas.openxmlformats.org/officeDocument/2006/relationships/image" Target="../media/image741.png"/><Relationship Id="rId28" Type="http://schemas.openxmlformats.org/officeDocument/2006/relationships/customXml" Target="../ink/ink655.xml"/><Relationship Id="rId49" Type="http://schemas.openxmlformats.org/officeDocument/2006/relationships/image" Target="../media/image574.png"/><Relationship Id="rId114" Type="http://schemas.openxmlformats.org/officeDocument/2006/relationships/customXml" Target="../ink/ink698.xml"/><Relationship Id="rId60" Type="http://schemas.openxmlformats.org/officeDocument/2006/relationships/customXml" Target="../ink/ink671.xml"/><Relationship Id="rId81" Type="http://schemas.openxmlformats.org/officeDocument/2006/relationships/image" Target="../media/image665.png"/><Relationship Id="rId135" Type="http://schemas.openxmlformats.org/officeDocument/2006/relationships/image" Target="../media/image692.png"/><Relationship Id="rId156" Type="http://schemas.openxmlformats.org/officeDocument/2006/relationships/customXml" Target="../ink/ink719.xml"/><Relationship Id="rId177" Type="http://schemas.openxmlformats.org/officeDocument/2006/relationships/image" Target="../media/image713.png"/><Relationship Id="rId198" Type="http://schemas.openxmlformats.org/officeDocument/2006/relationships/customXml" Target="../ink/ink740.xml"/><Relationship Id="rId202" Type="http://schemas.openxmlformats.org/officeDocument/2006/relationships/customXml" Target="../ink/ink742.xml"/><Relationship Id="rId223" Type="http://schemas.openxmlformats.org/officeDocument/2006/relationships/image" Target="../media/image736.png"/><Relationship Id="rId18" Type="http://schemas.openxmlformats.org/officeDocument/2006/relationships/customXml" Target="../ink/ink650.xml"/><Relationship Id="rId39" Type="http://schemas.openxmlformats.org/officeDocument/2006/relationships/image" Target="../media/image569.png"/><Relationship Id="rId50" Type="http://schemas.openxmlformats.org/officeDocument/2006/relationships/customXml" Target="../ink/ink666.xml"/><Relationship Id="rId104" Type="http://schemas.openxmlformats.org/officeDocument/2006/relationships/customXml" Target="../ink/ink693.xml"/><Relationship Id="rId125" Type="http://schemas.openxmlformats.org/officeDocument/2006/relationships/image" Target="../media/image687.png"/><Relationship Id="rId146" Type="http://schemas.openxmlformats.org/officeDocument/2006/relationships/customXml" Target="../ink/ink714.xml"/><Relationship Id="rId167" Type="http://schemas.openxmlformats.org/officeDocument/2006/relationships/image" Target="../media/image708.png"/><Relationship Id="rId188" Type="http://schemas.openxmlformats.org/officeDocument/2006/relationships/customXml" Target="../ink/ink735.xml"/><Relationship Id="rId71" Type="http://schemas.openxmlformats.org/officeDocument/2006/relationships/image" Target="../media/image660.png"/><Relationship Id="rId92" Type="http://schemas.openxmlformats.org/officeDocument/2006/relationships/customXml" Target="../ink/ink687.xml"/><Relationship Id="rId213" Type="http://schemas.openxmlformats.org/officeDocument/2006/relationships/image" Target="../media/image731.png"/><Relationship Id="rId234" Type="http://schemas.openxmlformats.org/officeDocument/2006/relationships/customXml" Target="../ink/ink758.xml"/><Relationship Id="rId2" Type="http://schemas.openxmlformats.org/officeDocument/2006/relationships/notesSlide" Target="../notesSlides/notesSlide11.xml"/><Relationship Id="rId29" Type="http://schemas.openxmlformats.org/officeDocument/2006/relationships/image" Target="../media/image564.png"/><Relationship Id="rId40" Type="http://schemas.openxmlformats.org/officeDocument/2006/relationships/customXml" Target="../ink/ink661.xml"/><Relationship Id="rId115" Type="http://schemas.openxmlformats.org/officeDocument/2006/relationships/image" Target="../media/image682.png"/><Relationship Id="rId136" Type="http://schemas.openxmlformats.org/officeDocument/2006/relationships/customXml" Target="../ink/ink709.xml"/><Relationship Id="rId157" Type="http://schemas.openxmlformats.org/officeDocument/2006/relationships/image" Target="../media/image703.png"/><Relationship Id="rId178" Type="http://schemas.openxmlformats.org/officeDocument/2006/relationships/customXml" Target="../ink/ink730.xml"/><Relationship Id="rId61" Type="http://schemas.openxmlformats.org/officeDocument/2006/relationships/image" Target="../media/image655.png"/><Relationship Id="rId82" Type="http://schemas.openxmlformats.org/officeDocument/2006/relationships/customXml" Target="../ink/ink682.xml"/><Relationship Id="rId199" Type="http://schemas.openxmlformats.org/officeDocument/2006/relationships/image" Target="../media/image724.png"/><Relationship Id="rId203" Type="http://schemas.openxmlformats.org/officeDocument/2006/relationships/image" Target="../media/image726.png"/><Relationship Id="rId19" Type="http://schemas.openxmlformats.org/officeDocument/2006/relationships/image" Target="../media/image517.png"/><Relationship Id="rId224" Type="http://schemas.openxmlformats.org/officeDocument/2006/relationships/customXml" Target="../ink/ink753.xml"/><Relationship Id="rId30" Type="http://schemas.openxmlformats.org/officeDocument/2006/relationships/customXml" Target="../ink/ink656.xml"/><Relationship Id="rId105" Type="http://schemas.openxmlformats.org/officeDocument/2006/relationships/image" Target="../media/image677.png"/><Relationship Id="rId126" Type="http://schemas.openxmlformats.org/officeDocument/2006/relationships/customXml" Target="../ink/ink704.xml"/><Relationship Id="rId147" Type="http://schemas.openxmlformats.org/officeDocument/2006/relationships/image" Target="../media/image698.png"/><Relationship Id="rId168" Type="http://schemas.openxmlformats.org/officeDocument/2006/relationships/customXml" Target="../ink/ink725.xml"/><Relationship Id="rId51" Type="http://schemas.openxmlformats.org/officeDocument/2006/relationships/image" Target="../media/image650.png"/><Relationship Id="rId72" Type="http://schemas.openxmlformats.org/officeDocument/2006/relationships/customXml" Target="../ink/ink677.xml"/><Relationship Id="rId93" Type="http://schemas.openxmlformats.org/officeDocument/2006/relationships/image" Target="../media/image671.png"/><Relationship Id="rId189" Type="http://schemas.openxmlformats.org/officeDocument/2006/relationships/image" Target="../media/image719.png"/><Relationship Id="rId3" Type="http://schemas.openxmlformats.org/officeDocument/2006/relationships/image" Target="../media/image7.png"/><Relationship Id="rId214" Type="http://schemas.openxmlformats.org/officeDocument/2006/relationships/customXml" Target="../ink/ink748.xml"/><Relationship Id="rId235" Type="http://schemas.openxmlformats.org/officeDocument/2006/relationships/image" Target="../media/image742.png"/><Relationship Id="rId116" Type="http://schemas.openxmlformats.org/officeDocument/2006/relationships/customXml" Target="../ink/ink699.xml"/><Relationship Id="rId137" Type="http://schemas.openxmlformats.org/officeDocument/2006/relationships/image" Target="../media/image693.png"/><Relationship Id="rId158" Type="http://schemas.openxmlformats.org/officeDocument/2006/relationships/customXml" Target="../ink/ink720.xml"/><Relationship Id="rId20" Type="http://schemas.openxmlformats.org/officeDocument/2006/relationships/customXml" Target="../ink/ink651.xml"/><Relationship Id="rId41" Type="http://schemas.openxmlformats.org/officeDocument/2006/relationships/image" Target="../media/image570.png"/><Relationship Id="rId62" Type="http://schemas.openxmlformats.org/officeDocument/2006/relationships/customXml" Target="../ink/ink672.xml"/><Relationship Id="rId83" Type="http://schemas.openxmlformats.org/officeDocument/2006/relationships/image" Target="../media/image666.png"/><Relationship Id="rId179" Type="http://schemas.openxmlformats.org/officeDocument/2006/relationships/image" Target="../media/image714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76.png"/><Relationship Id="rId299" Type="http://schemas.openxmlformats.org/officeDocument/2006/relationships/image" Target="../media/image866.png"/><Relationship Id="rId21" Type="http://schemas.openxmlformats.org/officeDocument/2006/relationships/image" Target="../media/image663.png"/><Relationship Id="rId63" Type="http://schemas.openxmlformats.org/officeDocument/2006/relationships/image" Target="../media/image749.png"/><Relationship Id="rId159" Type="http://schemas.openxmlformats.org/officeDocument/2006/relationships/image" Target="../media/image797.png"/><Relationship Id="rId324" Type="http://schemas.openxmlformats.org/officeDocument/2006/relationships/image" Target="../media/image878.png"/><Relationship Id="rId366" Type="http://schemas.openxmlformats.org/officeDocument/2006/relationships/image" Target="../media/image899.png"/><Relationship Id="rId170" Type="http://schemas.openxmlformats.org/officeDocument/2006/relationships/customXml" Target="../ink/ink844.xml"/><Relationship Id="rId226" Type="http://schemas.openxmlformats.org/officeDocument/2006/relationships/customXml" Target="../ink/ink872.xml"/><Relationship Id="rId433" Type="http://schemas.openxmlformats.org/officeDocument/2006/relationships/customXml" Target="../ink/ink976.xml"/><Relationship Id="rId268" Type="http://schemas.openxmlformats.org/officeDocument/2006/relationships/customXml" Target="../ink/ink893.xml"/><Relationship Id="rId32" Type="http://schemas.openxmlformats.org/officeDocument/2006/relationships/customXml" Target="../ink/ink775.xml"/><Relationship Id="rId74" Type="http://schemas.openxmlformats.org/officeDocument/2006/relationships/customXml" Target="../ink/ink796.xml"/><Relationship Id="rId128" Type="http://schemas.openxmlformats.org/officeDocument/2006/relationships/customXml" Target="../ink/ink823.xml"/><Relationship Id="rId335" Type="http://schemas.openxmlformats.org/officeDocument/2006/relationships/customXml" Target="../ink/ink927.xml"/><Relationship Id="rId377" Type="http://schemas.openxmlformats.org/officeDocument/2006/relationships/customXml" Target="../ink/ink948.xml"/><Relationship Id="rId5" Type="http://schemas.openxmlformats.org/officeDocument/2006/relationships/image" Target="../media/image655.png"/><Relationship Id="rId181" Type="http://schemas.openxmlformats.org/officeDocument/2006/relationships/image" Target="../media/image808.png"/><Relationship Id="rId237" Type="http://schemas.openxmlformats.org/officeDocument/2006/relationships/image" Target="../media/image835.png"/><Relationship Id="rId402" Type="http://schemas.openxmlformats.org/officeDocument/2006/relationships/image" Target="../media/image917.png"/><Relationship Id="rId279" Type="http://schemas.openxmlformats.org/officeDocument/2006/relationships/image" Target="../media/image856.png"/><Relationship Id="rId444" Type="http://schemas.openxmlformats.org/officeDocument/2006/relationships/image" Target="../media/image938.png"/><Relationship Id="rId43" Type="http://schemas.openxmlformats.org/officeDocument/2006/relationships/image" Target="../media/image674.png"/><Relationship Id="rId139" Type="http://schemas.openxmlformats.org/officeDocument/2006/relationships/image" Target="../media/image787.png"/><Relationship Id="rId290" Type="http://schemas.openxmlformats.org/officeDocument/2006/relationships/customXml" Target="../ink/ink904.xml"/><Relationship Id="rId304" Type="http://schemas.openxmlformats.org/officeDocument/2006/relationships/customXml" Target="../ink/ink911.xml"/><Relationship Id="rId346" Type="http://schemas.openxmlformats.org/officeDocument/2006/relationships/image" Target="../media/image889.png"/><Relationship Id="rId388" Type="http://schemas.openxmlformats.org/officeDocument/2006/relationships/image" Target="../media/image910.png"/><Relationship Id="rId85" Type="http://schemas.openxmlformats.org/officeDocument/2006/relationships/image" Target="../media/image760.png"/><Relationship Id="rId150" Type="http://schemas.openxmlformats.org/officeDocument/2006/relationships/customXml" Target="../ink/ink834.xml"/><Relationship Id="rId192" Type="http://schemas.openxmlformats.org/officeDocument/2006/relationships/customXml" Target="../ink/ink855.xml"/><Relationship Id="rId206" Type="http://schemas.openxmlformats.org/officeDocument/2006/relationships/customXml" Target="../ink/ink862.xml"/><Relationship Id="rId413" Type="http://schemas.openxmlformats.org/officeDocument/2006/relationships/customXml" Target="../ink/ink966.xml"/><Relationship Id="rId248" Type="http://schemas.openxmlformats.org/officeDocument/2006/relationships/customXml" Target="../ink/ink883.xml"/><Relationship Id="rId455" Type="http://schemas.openxmlformats.org/officeDocument/2006/relationships/customXml" Target="../ink/ink987.xml"/><Relationship Id="rId12" Type="http://schemas.openxmlformats.org/officeDocument/2006/relationships/customXml" Target="../ink/ink765.xml"/><Relationship Id="rId108" Type="http://schemas.openxmlformats.org/officeDocument/2006/relationships/customXml" Target="../ink/ink813.xml"/><Relationship Id="rId315" Type="http://schemas.openxmlformats.org/officeDocument/2006/relationships/customXml" Target="../ink/ink917.xml"/><Relationship Id="rId357" Type="http://schemas.openxmlformats.org/officeDocument/2006/relationships/customXml" Target="../ink/ink938.xml"/><Relationship Id="rId54" Type="http://schemas.openxmlformats.org/officeDocument/2006/relationships/customXml" Target="../ink/ink786.xml"/><Relationship Id="rId96" Type="http://schemas.openxmlformats.org/officeDocument/2006/relationships/customXml" Target="../ink/ink807.xml"/><Relationship Id="rId161" Type="http://schemas.openxmlformats.org/officeDocument/2006/relationships/image" Target="../media/image798.png"/><Relationship Id="rId217" Type="http://schemas.openxmlformats.org/officeDocument/2006/relationships/image" Target="../media/image825.png"/><Relationship Id="rId399" Type="http://schemas.openxmlformats.org/officeDocument/2006/relationships/customXml" Target="../ink/ink959.xml"/><Relationship Id="rId259" Type="http://schemas.openxmlformats.org/officeDocument/2006/relationships/image" Target="../media/image846.png"/><Relationship Id="rId424" Type="http://schemas.openxmlformats.org/officeDocument/2006/relationships/image" Target="../media/image928.png"/><Relationship Id="rId466" Type="http://schemas.openxmlformats.org/officeDocument/2006/relationships/image" Target="../media/image949.png"/><Relationship Id="rId23" Type="http://schemas.openxmlformats.org/officeDocument/2006/relationships/image" Target="../media/image664.png"/><Relationship Id="rId119" Type="http://schemas.openxmlformats.org/officeDocument/2006/relationships/image" Target="../media/image777.png"/><Relationship Id="rId270" Type="http://schemas.openxmlformats.org/officeDocument/2006/relationships/customXml" Target="../ink/ink894.xml"/><Relationship Id="rId326" Type="http://schemas.openxmlformats.org/officeDocument/2006/relationships/image" Target="../media/image879.png"/><Relationship Id="rId65" Type="http://schemas.openxmlformats.org/officeDocument/2006/relationships/image" Target="../media/image750.png"/><Relationship Id="rId130" Type="http://schemas.openxmlformats.org/officeDocument/2006/relationships/customXml" Target="../ink/ink824.xml"/><Relationship Id="rId368" Type="http://schemas.openxmlformats.org/officeDocument/2006/relationships/image" Target="../media/image900.png"/><Relationship Id="rId172" Type="http://schemas.openxmlformats.org/officeDocument/2006/relationships/customXml" Target="../ink/ink845.xml"/><Relationship Id="rId228" Type="http://schemas.openxmlformats.org/officeDocument/2006/relationships/customXml" Target="../ink/ink873.xml"/><Relationship Id="rId435" Type="http://schemas.openxmlformats.org/officeDocument/2006/relationships/customXml" Target="../ink/ink977.xml"/><Relationship Id="rId281" Type="http://schemas.openxmlformats.org/officeDocument/2006/relationships/image" Target="../media/image857.png"/><Relationship Id="rId337" Type="http://schemas.openxmlformats.org/officeDocument/2006/relationships/customXml" Target="../ink/ink928.xml"/><Relationship Id="rId34" Type="http://schemas.openxmlformats.org/officeDocument/2006/relationships/customXml" Target="../ink/ink776.xml"/><Relationship Id="rId76" Type="http://schemas.openxmlformats.org/officeDocument/2006/relationships/customXml" Target="../ink/ink797.xml"/><Relationship Id="rId141" Type="http://schemas.openxmlformats.org/officeDocument/2006/relationships/image" Target="../media/image788.png"/><Relationship Id="rId379" Type="http://schemas.openxmlformats.org/officeDocument/2006/relationships/customXml" Target="../ink/ink949.xml"/><Relationship Id="rId7" Type="http://schemas.openxmlformats.org/officeDocument/2006/relationships/image" Target="../media/image656.png"/><Relationship Id="rId183" Type="http://schemas.openxmlformats.org/officeDocument/2006/relationships/image" Target="../media/image809.png"/><Relationship Id="rId239" Type="http://schemas.openxmlformats.org/officeDocument/2006/relationships/image" Target="../media/image836.png"/><Relationship Id="rId390" Type="http://schemas.openxmlformats.org/officeDocument/2006/relationships/image" Target="../media/image911.png"/><Relationship Id="rId404" Type="http://schemas.openxmlformats.org/officeDocument/2006/relationships/image" Target="../media/image918.png"/><Relationship Id="rId446" Type="http://schemas.openxmlformats.org/officeDocument/2006/relationships/image" Target="../media/image939.png"/><Relationship Id="rId250" Type="http://schemas.openxmlformats.org/officeDocument/2006/relationships/customXml" Target="../ink/ink884.xml"/><Relationship Id="rId292" Type="http://schemas.openxmlformats.org/officeDocument/2006/relationships/customXml" Target="../ink/ink905.xml"/><Relationship Id="rId306" Type="http://schemas.openxmlformats.org/officeDocument/2006/relationships/customXml" Target="../ink/ink912.xml"/><Relationship Id="rId45" Type="http://schemas.openxmlformats.org/officeDocument/2006/relationships/image" Target="../media/image675.png"/><Relationship Id="rId87" Type="http://schemas.openxmlformats.org/officeDocument/2006/relationships/image" Target="../media/image761.png"/><Relationship Id="rId110" Type="http://schemas.openxmlformats.org/officeDocument/2006/relationships/customXml" Target="../ink/ink814.xml"/><Relationship Id="rId348" Type="http://schemas.openxmlformats.org/officeDocument/2006/relationships/image" Target="../media/image890.png"/><Relationship Id="rId152" Type="http://schemas.openxmlformats.org/officeDocument/2006/relationships/customXml" Target="../ink/ink835.xml"/><Relationship Id="rId194" Type="http://schemas.openxmlformats.org/officeDocument/2006/relationships/customXml" Target="../ink/ink856.xml"/><Relationship Id="rId208" Type="http://schemas.openxmlformats.org/officeDocument/2006/relationships/customXml" Target="../ink/ink863.xml"/><Relationship Id="rId415" Type="http://schemas.openxmlformats.org/officeDocument/2006/relationships/customXml" Target="../ink/ink967.xml"/><Relationship Id="rId457" Type="http://schemas.openxmlformats.org/officeDocument/2006/relationships/customXml" Target="../ink/ink988.xml"/><Relationship Id="rId261" Type="http://schemas.openxmlformats.org/officeDocument/2006/relationships/image" Target="../media/image847.png"/><Relationship Id="rId14" Type="http://schemas.openxmlformats.org/officeDocument/2006/relationships/customXml" Target="../ink/ink766.xml"/><Relationship Id="rId56" Type="http://schemas.openxmlformats.org/officeDocument/2006/relationships/customXml" Target="../ink/ink787.xml"/><Relationship Id="rId317" Type="http://schemas.openxmlformats.org/officeDocument/2006/relationships/customXml" Target="../ink/ink918.xml"/><Relationship Id="rId359" Type="http://schemas.openxmlformats.org/officeDocument/2006/relationships/customXml" Target="../ink/ink939.xml"/><Relationship Id="rId98" Type="http://schemas.openxmlformats.org/officeDocument/2006/relationships/customXml" Target="../ink/ink808.xml"/><Relationship Id="rId121" Type="http://schemas.openxmlformats.org/officeDocument/2006/relationships/image" Target="../media/image778.png"/><Relationship Id="rId163" Type="http://schemas.openxmlformats.org/officeDocument/2006/relationships/image" Target="../media/image799.png"/><Relationship Id="rId219" Type="http://schemas.openxmlformats.org/officeDocument/2006/relationships/image" Target="../media/image826.png"/><Relationship Id="rId370" Type="http://schemas.openxmlformats.org/officeDocument/2006/relationships/image" Target="../media/image901.png"/><Relationship Id="rId426" Type="http://schemas.openxmlformats.org/officeDocument/2006/relationships/image" Target="../media/image929.png"/><Relationship Id="rId230" Type="http://schemas.openxmlformats.org/officeDocument/2006/relationships/customXml" Target="../ink/ink874.xml"/><Relationship Id="rId25" Type="http://schemas.openxmlformats.org/officeDocument/2006/relationships/image" Target="../media/image665.png"/><Relationship Id="rId67" Type="http://schemas.openxmlformats.org/officeDocument/2006/relationships/image" Target="../media/image751.png"/><Relationship Id="rId272" Type="http://schemas.openxmlformats.org/officeDocument/2006/relationships/customXml" Target="../ink/ink895.xml"/><Relationship Id="rId328" Type="http://schemas.openxmlformats.org/officeDocument/2006/relationships/image" Target="../media/image880.png"/><Relationship Id="rId132" Type="http://schemas.openxmlformats.org/officeDocument/2006/relationships/customXml" Target="../ink/ink825.xml"/><Relationship Id="rId174" Type="http://schemas.openxmlformats.org/officeDocument/2006/relationships/customXml" Target="../ink/ink846.xml"/><Relationship Id="rId381" Type="http://schemas.openxmlformats.org/officeDocument/2006/relationships/customXml" Target="../ink/ink950.xml"/><Relationship Id="rId241" Type="http://schemas.openxmlformats.org/officeDocument/2006/relationships/image" Target="../media/image837.png"/><Relationship Id="rId437" Type="http://schemas.openxmlformats.org/officeDocument/2006/relationships/customXml" Target="../ink/ink978.xml"/><Relationship Id="rId36" Type="http://schemas.openxmlformats.org/officeDocument/2006/relationships/customXml" Target="../ink/ink777.xml"/><Relationship Id="rId283" Type="http://schemas.openxmlformats.org/officeDocument/2006/relationships/image" Target="../media/image858.png"/><Relationship Id="rId339" Type="http://schemas.openxmlformats.org/officeDocument/2006/relationships/customXml" Target="../ink/ink929.xml"/><Relationship Id="rId78" Type="http://schemas.openxmlformats.org/officeDocument/2006/relationships/customXml" Target="../ink/ink798.xml"/><Relationship Id="rId101" Type="http://schemas.openxmlformats.org/officeDocument/2006/relationships/image" Target="../media/image768.png"/><Relationship Id="rId143" Type="http://schemas.openxmlformats.org/officeDocument/2006/relationships/image" Target="../media/image789.png"/><Relationship Id="rId185" Type="http://schemas.openxmlformats.org/officeDocument/2006/relationships/image" Target="../media/image810.png"/><Relationship Id="rId350" Type="http://schemas.openxmlformats.org/officeDocument/2006/relationships/image" Target="../media/image891.png"/><Relationship Id="rId406" Type="http://schemas.openxmlformats.org/officeDocument/2006/relationships/image" Target="../media/image919.png"/><Relationship Id="rId9" Type="http://schemas.openxmlformats.org/officeDocument/2006/relationships/image" Target="../media/image657.png"/><Relationship Id="rId210" Type="http://schemas.openxmlformats.org/officeDocument/2006/relationships/customXml" Target="../ink/ink864.xml"/><Relationship Id="rId392" Type="http://schemas.openxmlformats.org/officeDocument/2006/relationships/image" Target="../media/image912.png"/><Relationship Id="rId448" Type="http://schemas.openxmlformats.org/officeDocument/2006/relationships/image" Target="../media/image940.png"/><Relationship Id="rId252" Type="http://schemas.openxmlformats.org/officeDocument/2006/relationships/customXml" Target="../ink/ink885.xml"/><Relationship Id="rId294" Type="http://schemas.openxmlformats.org/officeDocument/2006/relationships/customXml" Target="../ink/ink906.xml"/><Relationship Id="rId308" Type="http://schemas.openxmlformats.org/officeDocument/2006/relationships/customXml" Target="../ink/ink913.xml"/><Relationship Id="rId47" Type="http://schemas.openxmlformats.org/officeDocument/2006/relationships/image" Target="../media/image676.png"/><Relationship Id="rId89" Type="http://schemas.openxmlformats.org/officeDocument/2006/relationships/image" Target="../media/image762.png"/><Relationship Id="rId112" Type="http://schemas.openxmlformats.org/officeDocument/2006/relationships/customXml" Target="../ink/ink815.xml"/><Relationship Id="rId154" Type="http://schemas.openxmlformats.org/officeDocument/2006/relationships/customXml" Target="../ink/ink836.xml"/><Relationship Id="rId361" Type="http://schemas.openxmlformats.org/officeDocument/2006/relationships/customXml" Target="../ink/ink940.xml"/><Relationship Id="rId196" Type="http://schemas.openxmlformats.org/officeDocument/2006/relationships/customXml" Target="../ink/ink857.xml"/><Relationship Id="rId417" Type="http://schemas.openxmlformats.org/officeDocument/2006/relationships/customXml" Target="../ink/ink968.xml"/><Relationship Id="rId459" Type="http://schemas.openxmlformats.org/officeDocument/2006/relationships/customXml" Target="../ink/ink989.xml"/><Relationship Id="rId16" Type="http://schemas.openxmlformats.org/officeDocument/2006/relationships/customXml" Target="../ink/ink767.xml"/><Relationship Id="rId221" Type="http://schemas.openxmlformats.org/officeDocument/2006/relationships/image" Target="../media/image827.png"/><Relationship Id="rId263" Type="http://schemas.openxmlformats.org/officeDocument/2006/relationships/image" Target="../media/image848.png"/><Relationship Id="rId319" Type="http://schemas.openxmlformats.org/officeDocument/2006/relationships/customXml" Target="../ink/ink919.xml"/><Relationship Id="rId58" Type="http://schemas.openxmlformats.org/officeDocument/2006/relationships/customXml" Target="../ink/ink788.xml"/><Relationship Id="rId123" Type="http://schemas.openxmlformats.org/officeDocument/2006/relationships/image" Target="../media/image779.png"/><Relationship Id="rId330" Type="http://schemas.openxmlformats.org/officeDocument/2006/relationships/image" Target="../media/image881.png"/><Relationship Id="rId165" Type="http://schemas.openxmlformats.org/officeDocument/2006/relationships/image" Target="../media/image800.png"/><Relationship Id="rId372" Type="http://schemas.openxmlformats.org/officeDocument/2006/relationships/image" Target="../media/image902.png"/><Relationship Id="rId428" Type="http://schemas.openxmlformats.org/officeDocument/2006/relationships/image" Target="../media/image930.png"/><Relationship Id="rId232" Type="http://schemas.openxmlformats.org/officeDocument/2006/relationships/customXml" Target="../ink/ink875.xml"/><Relationship Id="rId274" Type="http://schemas.openxmlformats.org/officeDocument/2006/relationships/customXml" Target="../ink/ink896.xml"/><Relationship Id="rId27" Type="http://schemas.openxmlformats.org/officeDocument/2006/relationships/image" Target="../media/image666.png"/><Relationship Id="rId69" Type="http://schemas.openxmlformats.org/officeDocument/2006/relationships/image" Target="../media/image752.png"/><Relationship Id="rId134" Type="http://schemas.openxmlformats.org/officeDocument/2006/relationships/customXml" Target="../ink/ink826.xml"/><Relationship Id="rId80" Type="http://schemas.openxmlformats.org/officeDocument/2006/relationships/customXml" Target="../ink/ink799.xml"/><Relationship Id="rId176" Type="http://schemas.openxmlformats.org/officeDocument/2006/relationships/customXml" Target="../ink/ink847.xml"/><Relationship Id="rId341" Type="http://schemas.openxmlformats.org/officeDocument/2006/relationships/customXml" Target="../ink/ink930.xml"/><Relationship Id="rId383" Type="http://schemas.openxmlformats.org/officeDocument/2006/relationships/customXml" Target="../ink/ink951.xml"/><Relationship Id="rId439" Type="http://schemas.openxmlformats.org/officeDocument/2006/relationships/customXml" Target="../ink/ink979.xml"/><Relationship Id="rId201" Type="http://schemas.openxmlformats.org/officeDocument/2006/relationships/image" Target="../media/image817.png"/><Relationship Id="rId243" Type="http://schemas.openxmlformats.org/officeDocument/2006/relationships/image" Target="../media/image838.png"/><Relationship Id="rId285" Type="http://schemas.openxmlformats.org/officeDocument/2006/relationships/image" Target="../media/image859.png"/><Relationship Id="rId450" Type="http://schemas.openxmlformats.org/officeDocument/2006/relationships/image" Target="../media/image941.png"/><Relationship Id="rId38" Type="http://schemas.openxmlformats.org/officeDocument/2006/relationships/customXml" Target="../ink/ink778.xml"/><Relationship Id="rId103" Type="http://schemas.openxmlformats.org/officeDocument/2006/relationships/image" Target="../media/image769.png"/><Relationship Id="rId310" Type="http://schemas.openxmlformats.org/officeDocument/2006/relationships/image" Target="../media/image871.png"/><Relationship Id="rId91" Type="http://schemas.openxmlformats.org/officeDocument/2006/relationships/image" Target="../media/image763.png"/><Relationship Id="rId145" Type="http://schemas.openxmlformats.org/officeDocument/2006/relationships/image" Target="../media/image790.png"/><Relationship Id="rId187" Type="http://schemas.openxmlformats.org/officeDocument/2006/relationships/image" Target="../media/image77.png"/><Relationship Id="rId352" Type="http://schemas.openxmlformats.org/officeDocument/2006/relationships/image" Target="../media/image892.png"/><Relationship Id="rId394" Type="http://schemas.openxmlformats.org/officeDocument/2006/relationships/image" Target="../media/image913.png"/><Relationship Id="rId408" Type="http://schemas.openxmlformats.org/officeDocument/2006/relationships/image" Target="../media/image920.png"/><Relationship Id="rId212" Type="http://schemas.openxmlformats.org/officeDocument/2006/relationships/customXml" Target="../ink/ink865.xml"/><Relationship Id="rId254" Type="http://schemas.openxmlformats.org/officeDocument/2006/relationships/customXml" Target="../ink/ink886.xml"/><Relationship Id="rId49" Type="http://schemas.openxmlformats.org/officeDocument/2006/relationships/image" Target="../media/image677.png"/><Relationship Id="rId114" Type="http://schemas.openxmlformats.org/officeDocument/2006/relationships/customXml" Target="../ink/ink816.xml"/><Relationship Id="rId296" Type="http://schemas.openxmlformats.org/officeDocument/2006/relationships/customXml" Target="../ink/ink907.xml"/><Relationship Id="rId461" Type="http://schemas.openxmlformats.org/officeDocument/2006/relationships/customXml" Target="../ink/ink990.xml"/><Relationship Id="rId60" Type="http://schemas.openxmlformats.org/officeDocument/2006/relationships/customXml" Target="../ink/ink789.xml"/><Relationship Id="rId156" Type="http://schemas.openxmlformats.org/officeDocument/2006/relationships/customXml" Target="../ink/ink837.xml"/><Relationship Id="rId198" Type="http://schemas.openxmlformats.org/officeDocument/2006/relationships/customXml" Target="../ink/ink858.xml"/><Relationship Id="rId321" Type="http://schemas.openxmlformats.org/officeDocument/2006/relationships/customXml" Target="../ink/ink920.xml"/><Relationship Id="rId363" Type="http://schemas.openxmlformats.org/officeDocument/2006/relationships/customXml" Target="../ink/ink941.xml"/><Relationship Id="rId419" Type="http://schemas.openxmlformats.org/officeDocument/2006/relationships/customXml" Target="../ink/ink969.xml"/><Relationship Id="rId223" Type="http://schemas.openxmlformats.org/officeDocument/2006/relationships/image" Target="../media/image828.png"/><Relationship Id="rId430" Type="http://schemas.openxmlformats.org/officeDocument/2006/relationships/image" Target="../media/image931.png"/><Relationship Id="rId18" Type="http://schemas.openxmlformats.org/officeDocument/2006/relationships/customXml" Target="../ink/ink768.xml"/><Relationship Id="rId265" Type="http://schemas.openxmlformats.org/officeDocument/2006/relationships/image" Target="../media/image849.png"/><Relationship Id="rId125" Type="http://schemas.openxmlformats.org/officeDocument/2006/relationships/image" Target="../media/image780.png"/><Relationship Id="rId167" Type="http://schemas.openxmlformats.org/officeDocument/2006/relationships/image" Target="../media/image801.png"/><Relationship Id="rId332" Type="http://schemas.openxmlformats.org/officeDocument/2006/relationships/image" Target="../media/image882.png"/><Relationship Id="rId374" Type="http://schemas.openxmlformats.org/officeDocument/2006/relationships/image" Target="../media/image903.png"/><Relationship Id="rId71" Type="http://schemas.openxmlformats.org/officeDocument/2006/relationships/image" Target="../media/image753.png"/><Relationship Id="rId234" Type="http://schemas.openxmlformats.org/officeDocument/2006/relationships/customXml" Target="../ink/ink876.xml"/><Relationship Id="rId2" Type="http://schemas.openxmlformats.org/officeDocument/2006/relationships/notesSlide" Target="../notesSlides/notesSlide12.xml"/><Relationship Id="rId29" Type="http://schemas.openxmlformats.org/officeDocument/2006/relationships/image" Target="../media/image667.png"/><Relationship Id="rId276" Type="http://schemas.openxmlformats.org/officeDocument/2006/relationships/customXml" Target="../ink/ink897.xml"/><Relationship Id="rId441" Type="http://schemas.openxmlformats.org/officeDocument/2006/relationships/customXml" Target="../ink/ink980.xml"/><Relationship Id="rId40" Type="http://schemas.openxmlformats.org/officeDocument/2006/relationships/customXml" Target="../ink/ink779.xml"/><Relationship Id="rId136" Type="http://schemas.openxmlformats.org/officeDocument/2006/relationships/customXml" Target="../ink/ink827.xml"/><Relationship Id="rId178" Type="http://schemas.openxmlformats.org/officeDocument/2006/relationships/customXml" Target="../ink/ink848.xml"/><Relationship Id="rId301" Type="http://schemas.openxmlformats.org/officeDocument/2006/relationships/image" Target="../media/image867.png"/><Relationship Id="rId343" Type="http://schemas.openxmlformats.org/officeDocument/2006/relationships/customXml" Target="../ink/ink931.xml"/><Relationship Id="rId61" Type="http://schemas.openxmlformats.org/officeDocument/2006/relationships/image" Target="../media/image748.png"/><Relationship Id="rId82" Type="http://schemas.openxmlformats.org/officeDocument/2006/relationships/customXml" Target="../ink/ink800.xml"/><Relationship Id="rId199" Type="http://schemas.openxmlformats.org/officeDocument/2006/relationships/image" Target="../media/image816.png"/><Relationship Id="rId203" Type="http://schemas.openxmlformats.org/officeDocument/2006/relationships/image" Target="../media/image818.png"/><Relationship Id="rId385" Type="http://schemas.openxmlformats.org/officeDocument/2006/relationships/customXml" Target="../ink/ink952.xml"/><Relationship Id="rId19" Type="http://schemas.openxmlformats.org/officeDocument/2006/relationships/image" Target="../media/image662.png"/><Relationship Id="rId224" Type="http://schemas.openxmlformats.org/officeDocument/2006/relationships/customXml" Target="../ink/ink871.xml"/><Relationship Id="rId245" Type="http://schemas.openxmlformats.org/officeDocument/2006/relationships/image" Target="../media/image839.png"/><Relationship Id="rId266" Type="http://schemas.openxmlformats.org/officeDocument/2006/relationships/customXml" Target="../ink/ink892.xml"/><Relationship Id="rId287" Type="http://schemas.openxmlformats.org/officeDocument/2006/relationships/image" Target="../media/image860.png"/><Relationship Id="rId410" Type="http://schemas.openxmlformats.org/officeDocument/2006/relationships/image" Target="../media/image921.png"/><Relationship Id="rId431" Type="http://schemas.openxmlformats.org/officeDocument/2006/relationships/customXml" Target="../ink/ink975.xml"/><Relationship Id="rId452" Type="http://schemas.openxmlformats.org/officeDocument/2006/relationships/image" Target="../media/image942.png"/><Relationship Id="rId30" Type="http://schemas.openxmlformats.org/officeDocument/2006/relationships/customXml" Target="../ink/ink774.xml"/><Relationship Id="rId105" Type="http://schemas.openxmlformats.org/officeDocument/2006/relationships/image" Target="../media/image770.png"/><Relationship Id="rId126" Type="http://schemas.openxmlformats.org/officeDocument/2006/relationships/customXml" Target="../ink/ink822.xml"/><Relationship Id="rId147" Type="http://schemas.openxmlformats.org/officeDocument/2006/relationships/image" Target="../media/image791.png"/><Relationship Id="rId168" Type="http://schemas.openxmlformats.org/officeDocument/2006/relationships/customXml" Target="../ink/ink843.xml"/><Relationship Id="rId312" Type="http://schemas.openxmlformats.org/officeDocument/2006/relationships/image" Target="../media/image872.png"/><Relationship Id="rId333" Type="http://schemas.openxmlformats.org/officeDocument/2006/relationships/customXml" Target="../ink/ink926.xml"/><Relationship Id="rId354" Type="http://schemas.openxmlformats.org/officeDocument/2006/relationships/image" Target="../media/image893.png"/><Relationship Id="rId51" Type="http://schemas.openxmlformats.org/officeDocument/2006/relationships/image" Target="../media/image678.png"/><Relationship Id="rId72" Type="http://schemas.openxmlformats.org/officeDocument/2006/relationships/customXml" Target="../ink/ink795.xml"/><Relationship Id="rId93" Type="http://schemas.openxmlformats.org/officeDocument/2006/relationships/image" Target="../media/image764.png"/><Relationship Id="rId189" Type="http://schemas.openxmlformats.org/officeDocument/2006/relationships/image" Target="../media/image811.png"/><Relationship Id="rId375" Type="http://schemas.openxmlformats.org/officeDocument/2006/relationships/customXml" Target="../ink/ink947.xml"/><Relationship Id="rId396" Type="http://schemas.openxmlformats.org/officeDocument/2006/relationships/image" Target="../media/image914.png"/><Relationship Id="rId3" Type="http://schemas.openxmlformats.org/officeDocument/2006/relationships/image" Target="../media/image7.png"/><Relationship Id="rId214" Type="http://schemas.openxmlformats.org/officeDocument/2006/relationships/customXml" Target="../ink/ink866.xml"/><Relationship Id="rId235" Type="http://schemas.openxmlformats.org/officeDocument/2006/relationships/image" Target="../media/image834.png"/><Relationship Id="rId256" Type="http://schemas.openxmlformats.org/officeDocument/2006/relationships/customXml" Target="../ink/ink887.xml"/><Relationship Id="rId277" Type="http://schemas.openxmlformats.org/officeDocument/2006/relationships/image" Target="../media/image855.png"/><Relationship Id="rId298" Type="http://schemas.openxmlformats.org/officeDocument/2006/relationships/customXml" Target="../ink/ink908.xml"/><Relationship Id="rId400" Type="http://schemas.openxmlformats.org/officeDocument/2006/relationships/image" Target="../media/image916.png"/><Relationship Id="rId421" Type="http://schemas.openxmlformats.org/officeDocument/2006/relationships/customXml" Target="../ink/ink970.xml"/><Relationship Id="rId442" Type="http://schemas.openxmlformats.org/officeDocument/2006/relationships/image" Target="../media/image937.png"/><Relationship Id="rId463" Type="http://schemas.openxmlformats.org/officeDocument/2006/relationships/customXml" Target="../ink/ink991.xml"/><Relationship Id="rId116" Type="http://schemas.openxmlformats.org/officeDocument/2006/relationships/customXml" Target="../ink/ink817.xml"/><Relationship Id="rId137" Type="http://schemas.openxmlformats.org/officeDocument/2006/relationships/image" Target="../media/image786.png"/><Relationship Id="rId158" Type="http://schemas.openxmlformats.org/officeDocument/2006/relationships/customXml" Target="../ink/ink838.xml"/><Relationship Id="rId302" Type="http://schemas.openxmlformats.org/officeDocument/2006/relationships/customXml" Target="../ink/ink910.xml"/><Relationship Id="rId323" Type="http://schemas.openxmlformats.org/officeDocument/2006/relationships/customXml" Target="../ink/ink921.xml"/><Relationship Id="rId344" Type="http://schemas.openxmlformats.org/officeDocument/2006/relationships/image" Target="../media/image888.png"/><Relationship Id="rId20" Type="http://schemas.openxmlformats.org/officeDocument/2006/relationships/customXml" Target="../ink/ink769.xml"/><Relationship Id="rId41" Type="http://schemas.openxmlformats.org/officeDocument/2006/relationships/image" Target="../media/image673.png"/><Relationship Id="rId62" Type="http://schemas.openxmlformats.org/officeDocument/2006/relationships/customXml" Target="../ink/ink790.xml"/><Relationship Id="rId83" Type="http://schemas.openxmlformats.org/officeDocument/2006/relationships/image" Target="../media/image759.png"/><Relationship Id="rId179" Type="http://schemas.openxmlformats.org/officeDocument/2006/relationships/image" Target="../media/image807.png"/><Relationship Id="rId365" Type="http://schemas.openxmlformats.org/officeDocument/2006/relationships/customXml" Target="../ink/ink942.xml"/><Relationship Id="rId386" Type="http://schemas.openxmlformats.org/officeDocument/2006/relationships/image" Target="../media/image909.png"/><Relationship Id="rId190" Type="http://schemas.openxmlformats.org/officeDocument/2006/relationships/customXml" Target="../ink/ink854.xml"/><Relationship Id="rId204" Type="http://schemas.openxmlformats.org/officeDocument/2006/relationships/customXml" Target="../ink/ink861.xml"/><Relationship Id="rId225" Type="http://schemas.openxmlformats.org/officeDocument/2006/relationships/image" Target="../media/image829.png"/><Relationship Id="rId246" Type="http://schemas.openxmlformats.org/officeDocument/2006/relationships/customXml" Target="../ink/ink882.xml"/><Relationship Id="rId267" Type="http://schemas.openxmlformats.org/officeDocument/2006/relationships/image" Target="../media/image850.png"/><Relationship Id="rId288" Type="http://schemas.openxmlformats.org/officeDocument/2006/relationships/customXml" Target="../ink/ink903.xml"/><Relationship Id="rId411" Type="http://schemas.openxmlformats.org/officeDocument/2006/relationships/customXml" Target="../ink/ink965.xml"/><Relationship Id="rId432" Type="http://schemas.openxmlformats.org/officeDocument/2006/relationships/image" Target="../media/image932.png"/><Relationship Id="rId453" Type="http://schemas.openxmlformats.org/officeDocument/2006/relationships/customXml" Target="../ink/ink986.xml"/><Relationship Id="rId106" Type="http://schemas.openxmlformats.org/officeDocument/2006/relationships/customXml" Target="../ink/ink812.xml"/><Relationship Id="rId127" Type="http://schemas.openxmlformats.org/officeDocument/2006/relationships/image" Target="../media/image781.png"/><Relationship Id="rId313" Type="http://schemas.openxmlformats.org/officeDocument/2006/relationships/customXml" Target="../ink/ink916.xml"/><Relationship Id="rId10" Type="http://schemas.openxmlformats.org/officeDocument/2006/relationships/customXml" Target="../ink/ink764.xml"/><Relationship Id="rId31" Type="http://schemas.openxmlformats.org/officeDocument/2006/relationships/image" Target="../media/image668.png"/><Relationship Id="rId52" Type="http://schemas.openxmlformats.org/officeDocument/2006/relationships/customXml" Target="../ink/ink785.xml"/><Relationship Id="rId73" Type="http://schemas.openxmlformats.org/officeDocument/2006/relationships/image" Target="../media/image754.png"/><Relationship Id="rId94" Type="http://schemas.openxmlformats.org/officeDocument/2006/relationships/customXml" Target="../ink/ink806.xml"/><Relationship Id="rId148" Type="http://schemas.openxmlformats.org/officeDocument/2006/relationships/customXml" Target="../ink/ink833.xml"/><Relationship Id="rId169" Type="http://schemas.openxmlformats.org/officeDocument/2006/relationships/image" Target="../media/image802.png"/><Relationship Id="rId334" Type="http://schemas.openxmlformats.org/officeDocument/2006/relationships/image" Target="../media/image883.png"/><Relationship Id="rId355" Type="http://schemas.openxmlformats.org/officeDocument/2006/relationships/customXml" Target="../ink/ink937.xml"/><Relationship Id="rId376" Type="http://schemas.openxmlformats.org/officeDocument/2006/relationships/image" Target="../media/image904.png"/><Relationship Id="rId397" Type="http://schemas.openxmlformats.org/officeDocument/2006/relationships/customXml" Target="../ink/ink958.xml"/><Relationship Id="rId4" Type="http://schemas.openxmlformats.org/officeDocument/2006/relationships/customXml" Target="../ink/ink761.xml"/><Relationship Id="rId180" Type="http://schemas.openxmlformats.org/officeDocument/2006/relationships/customXml" Target="../ink/ink849.xml"/><Relationship Id="rId215" Type="http://schemas.openxmlformats.org/officeDocument/2006/relationships/image" Target="../media/image824.png"/><Relationship Id="rId236" Type="http://schemas.openxmlformats.org/officeDocument/2006/relationships/customXml" Target="../ink/ink877.xml"/><Relationship Id="rId257" Type="http://schemas.openxmlformats.org/officeDocument/2006/relationships/image" Target="../media/image845.png"/><Relationship Id="rId278" Type="http://schemas.openxmlformats.org/officeDocument/2006/relationships/customXml" Target="../ink/ink898.xml"/><Relationship Id="rId401" Type="http://schemas.openxmlformats.org/officeDocument/2006/relationships/customXml" Target="../ink/ink960.xml"/><Relationship Id="rId422" Type="http://schemas.openxmlformats.org/officeDocument/2006/relationships/image" Target="../media/image927.png"/><Relationship Id="rId443" Type="http://schemas.openxmlformats.org/officeDocument/2006/relationships/customXml" Target="../ink/ink981.xml"/><Relationship Id="rId464" Type="http://schemas.openxmlformats.org/officeDocument/2006/relationships/image" Target="../media/image948.png"/><Relationship Id="rId303" Type="http://schemas.openxmlformats.org/officeDocument/2006/relationships/image" Target="../media/image868.png"/><Relationship Id="rId42" Type="http://schemas.openxmlformats.org/officeDocument/2006/relationships/customXml" Target="../ink/ink780.xml"/><Relationship Id="rId84" Type="http://schemas.openxmlformats.org/officeDocument/2006/relationships/customXml" Target="../ink/ink801.xml"/><Relationship Id="rId138" Type="http://schemas.openxmlformats.org/officeDocument/2006/relationships/customXml" Target="../ink/ink828.xml"/><Relationship Id="rId345" Type="http://schemas.openxmlformats.org/officeDocument/2006/relationships/customXml" Target="../ink/ink932.xml"/><Relationship Id="rId387" Type="http://schemas.openxmlformats.org/officeDocument/2006/relationships/customXml" Target="../ink/ink953.xml"/><Relationship Id="rId191" Type="http://schemas.openxmlformats.org/officeDocument/2006/relationships/image" Target="../media/image812.png"/><Relationship Id="rId205" Type="http://schemas.openxmlformats.org/officeDocument/2006/relationships/image" Target="../media/image819.png"/><Relationship Id="rId247" Type="http://schemas.openxmlformats.org/officeDocument/2006/relationships/image" Target="../media/image840.png"/><Relationship Id="rId412" Type="http://schemas.openxmlformats.org/officeDocument/2006/relationships/image" Target="../media/image922.png"/><Relationship Id="rId107" Type="http://schemas.openxmlformats.org/officeDocument/2006/relationships/image" Target="../media/image771.png"/><Relationship Id="rId289" Type="http://schemas.openxmlformats.org/officeDocument/2006/relationships/image" Target="../media/image861.png"/><Relationship Id="rId454" Type="http://schemas.openxmlformats.org/officeDocument/2006/relationships/image" Target="../media/image943.png"/><Relationship Id="rId11" Type="http://schemas.openxmlformats.org/officeDocument/2006/relationships/image" Target="../media/image658.png"/><Relationship Id="rId53" Type="http://schemas.openxmlformats.org/officeDocument/2006/relationships/image" Target="../media/image679.png"/><Relationship Id="rId149" Type="http://schemas.openxmlformats.org/officeDocument/2006/relationships/image" Target="../media/image792.png"/><Relationship Id="rId314" Type="http://schemas.openxmlformats.org/officeDocument/2006/relationships/image" Target="../media/image873.png"/><Relationship Id="rId356" Type="http://schemas.openxmlformats.org/officeDocument/2006/relationships/image" Target="../media/image894.png"/><Relationship Id="rId398" Type="http://schemas.openxmlformats.org/officeDocument/2006/relationships/image" Target="../media/image915.png"/><Relationship Id="rId95" Type="http://schemas.openxmlformats.org/officeDocument/2006/relationships/image" Target="../media/image765.png"/><Relationship Id="rId160" Type="http://schemas.openxmlformats.org/officeDocument/2006/relationships/customXml" Target="../ink/ink839.xml"/><Relationship Id="rId216" Type="http://schemas.openxmlformats.org/officeDocument/2006/relationships/customXml" Target="../ink/ink867.xml"/><Relationship Id="rId423" Type="http://schemas.openxmlformats.org/officeDocument/2006/relationships/customXml" Target="../ink/ink971.xml"/><Relationship Id="rId258" Type="http://schemas.openxmlformats.org/officeDocument/2006/relationships/customXml" Target="../ink/ink888.xml"/><Relationship Id="rId465" Type="http://schemas.openxmlformats.org/officeDocument/2006/relationships/customXml" Target="../ink/ink992.xml"/><Relationship Id="rId22" Type="http://schemas.openxmlformats.org/officeDocument/2006/relationships/customXml" Target="../ink/ink770.xml"/><Relationship Id="rId64" Type="http://schemas.openxmlformats.org/officeDocument/2006/relationships/customXml" Target="../ink/ink791.xml"/><Relationship Id="rId118" Type="http://schemas.openxmlformats.org/officeDocument/2006/relationships/customXml" Target="../ink/ink818.xml"/><Relationship Id="rId325" Type="http://schemas.openxmlformats.org/officeDocument/2006/relationships/customXml" Target="../ink/ink922.xml"/><Relationship Id="rId367" Type="http://schemas.openxmlformats.org/officeDocument/2006/relationships/customXml" Target="../ink/ink943.xml"/><Relationship Id="rId171" Type="http://schemas.openxmlformats.org/officeDocument/2006/relationships/image" Target="../media/image803.png"/><Relationship Id="rId227" Type="http://schemas.openxmlformats.org/officeDocument/2006/relationships/image" Target="../media/image830.png"/><Relationship Id="rId269" Type="http://schemas.openxmlformats.org/officeDocument/2006/relationships/image" Target="../media/image851.png"/><Relationship Id="rId434" Type="http://schemas.openxmlformats.org/officeDocument/2006/relationships/image" Target="../media/image933.png"/><Relationship Id="rId33" Type="http://schemas.openxmlformats.org/officeDocument/2006/relationships/image" Target="../media/image669.png"/><Relationship Id="rId129" Type="http://schemas.openxmlformats.org/officeDocument/2006/relationships/image" Target="../media/image782.png"/><Relationship Id="rId280" Type="http://schemas.openxmlformats.org/officeDocument/2006/relationships/customXml" Target="../ink/ink899.xml"/><Relationship Id="rId336" Type="http://schemas.openxmlformats.org/officeDocument/2006/relationships/image" Target="../media/image884.png"/><Relationship Id="rId75" Type="http://schemas.openxmlformats.org/officeDocument/2006/relationships/image" Target="../media/image755.png"/><Relationship Id="rId140" Type="http://schemas.openxmlformats.org/officeDocument/2006/relationships/customXml" Target="../ink/ink829.xml"/><Relationship Id="rId182" Type="http://schemas.openxmlformats.org/officeDocument/2006/relationships/customXml" Target="../ink/ink850.xml"/><Relationship Id="rId378" Type="http://schemas.openxmlformats.org/officeDocument/2006/relationships/image" Target="../media/image905.png"/><Relationship Id="rId403" Type="http://schemas.openxmlformats.org/officeDocument/2006/relationships/customXml" Target="../ink/ink961.xml"/><Relationship Id="rId6" Type="http://schemas.openxmlformats.org/officeDocument/2006/relationships/customXml" Target="../ink/ink762.xml"/><Relationship Id="rId238" Type="http://schemas.openxmlformats.org/officeDocument/2006/relationships/customXml" Target="../ink/ink878.xml"/><Relationship Id="rId445" Type="http://schemas.openxmlformats.org/officeDocument/2006/relationships/customXml" Target="../ink/ink982.xml"/><Relationship Id="rId291" Type="http://schemas.openxmlformats.org/officeDocument/2006/relationships/image" Target="../media/image862.png"/><Relationship Id="rId305" Type="http://schemas.openxmlformats.org/officeDocument/2006/relationships/image" Target="../media/image869.png"/><Relationship Id="rId347" Type="http://schemas.openxmlformats.org/officeDocument/2006/relationships/customXml" Target="../ink/ink933.xml"/><Relationship Id="rId44" Type="http://schemas.openxmlformats.org/officeDocument/2006/relationships/customXml" Target="../ink/ink781.xml"/><Relationship Id="rId86" Type="http://schemas.openxmlformats.org/officeDocument/2006/relationships/customXml" Target="../ink/ink802.xml"/><Relationship Id="rId151" Type="http://schemas.openxmlformats.org/officeDocument/2006/relationships/image" Target="../media/image793.png"/><Relationship Id="rId389" Type="http://schemas.openxmlformats.org/officeDocument/2006/relationships/customXml" Target="../ink/ink954.xml"/><Relationship Id="rId193" Type="http://schemas.openxmlformats.org/officeDocument/2006/relationships/image" Target="../media/image813.png"/><Relationship Id="rId207" Type="http://schemas.openxmlformats.org/officeDocument/2006/relationships/image" Target="../media/image820.png"/><Relationship Id="rId249" Type="http://schemas.openxmlformats.org/officeDocument/2006/relationships/image" Target="../media/image841.png"/><Relationship Id="rId414" Type="http://schemas.openxmlformats.org/officeDocument/2006/relationships/image" Target="../media/image923.png"/><Relationship Id="rId456" Type="http://schemas.openxmlformats.org/officeDocument/2006/relationships/image" Target="../media/image944.png"/><Relationship Id="rId13" Type="http://schemas.openxmlformats.org/officeDocument/2006/relationships/image" Target="../media/image659.png"/><Relationship Id="rId109" Type="http://schemas.openxmlformats.org/officeDocument/2006/relationships/image" Target="../media/image772.png"/><Relationship Id="rId260" Type="http://schemas.openxmlformats.org/officeDocument/2006/relationships/customXml" Target="../ink/ink889.xml"/><Relationship Id="rId316" Type="http://schemas.openxmlformats.org/officeDocument/2006/relationships/image" Target="../media/image874.png"/><Relationship Id="rId55" Type="http://schemas.openxmlformats.org/officeDocument/2006/relationships/image" Target="../media/image745.png"/><Relationship Id="rId97" Type="http://schemas.openxmlformats.org/officeDocument/2006/relationships/image" Target="../media/image766.png"/><Relationship Id="rId120" Type="http://schemas.openxmlformats.org/officeDocument/2006/relationships/customXml" Target="../ink/ink819.xml"/><Relationship Id="rId358" Type="http://schemas.openxmlformats.org/officeDocument/2006/relationships/image" Target="../media/image895.png"/><Relationship Id="rId162" Type="http://schemas.openxmlformats.org/officeDocument/2006/relationships/customXml" Target="../ink/ink840.xml"/><Relationship Id="rId218" Type="http://schemas.openxmlformats.org/officeDocument/2006/relationships/customXml" Target="../ink/ink868.xml"/><Relationship Id="rId425" Type="http://schemas.openxmlformats.org/officeDocument/2006/relationships/customXml" Target="../ink/ink972.xml"/><Relationship Id="rId271" Type="http://schemas.openxmlformats.org/officeDocument/2006/relationships/image" Target="../media/image852.png"/><Relationship Id="rId24" Type="http://schemas.openxmlformats.org/officeDocument/2006/relationships/customXml" Target="../ink/ink771.xml"/><Relationship Id="rId66" Type="http://schemas.openxmlformats.org/officeDocument/2006/relationships/customXml" Target="../ink/ink792.xml"/><Relationship Id="rId131" Type="http://schemas.openxmlformats.org/officeDocument/2006/relationships/image" Target="../media/image783.png"/><Relationship Id="rId327" Type="http://schemas.openxmlformats.org/officeDocument/2006/relationships/customXml" Target="../ink/ink923.xml"/><Relationship Id="rId369" Type="http://schemas.openxmlformats.org/officeDocument/2006/relationships/customXml" Target="../ink/ink944.xml"/><Relationship Id="rId173" Type="http://schemas.openxmlformats.org/officeDocument/2006/relationships/image" Target="../media/image804.png"/><Relationship Id="rId229" Type="http://schemas.openxmlformats.org/officeDocument/2006/relationships/image" Target="../media/image831.png"/><Relationship Id="rId380" Type="http://schemas.openxmlformats.org/officeDocument/2006/relationships/image" Target="../media/image906.png"/><Relationship Id="rId436" Type="http://schemas.openxmlformats.org/officeDocument/2006/relationships/image" Target="../media/image934.png"/><Relationship Id="rId240" Type="http://schemas.openxmlformats.org/officeDocument/2006/relationships/customXml" Target="../ink/ink879.xml"/><Relationship Id="rId35" Type="http://schemas.openxmlformats.org/officeDocument/2006/relationships/image" Target="../media/image670.png"/><Relationship Id="rId77" Type="http://schemas.openxmlformats.org/officeDocument/2006/relationships/image" Target="../media/image756.png"/><Relationship Id="rId100" Type="http://schemas.openxmlformats.org/officeDocument/2006/relationships/customXml" Target="../ink/ink809.xml"/><Relationship Id="rId282" Type="http://schemas.openxmlformats.org/officeDocument/2006/relationships/customXml" Target="../ink/ink900.xml"/><Relationship Id="rId338" Type="http://schemas.openxmlformats.org/officeDocument/2006/relationships/image" Target="../media/image885.png"/><Relationship Id="rId8" Type="http://schemas.openxmlformats.org/officeDocument/2006/relationships/customXml" Target="../ink/ink763.xml"/><Relationship Id="rId142" Type="http://schemas.openxmlformats.org/officeDocument/2006/relationships/customXml" Target="../ink/ink830.xml"/><Relationship Id="rId184" Type="http://schemas.openxmlformats.org/officeDocument/2006/relationships/customXml" Target="../ink/ink851.xml"/><Relationship Id="rId391" Type="http://schemas.openxmlformats.org/officeDocument/2006/relationships/customXml" Target="../ink/ink955.xml"/><Relationship Id="rId405" Type="http://schemas.openxmlformats.org/officeDocument/2006/relationships/customXml" Target="../ink/ink962.xml"/><Relationship Id="rId447" Type="http://schemas.openxmlformats.org/officeDocument/2006/relationships/customXml" Target="../ink/ink983.xml"/><Relationship Id="rId251" Type="http://schemas.openxmlformats.org/officeDocument/2006/relationships/image" Target="../media/image842.png"/><Relationship Id="rId46" Type="http://schemas.openxmlformats.org/officeDocument/2006/relationships/customXml" Target="../ink/ink782.xml"/><Relationship Id="rId293" Type="http://schemas.openxmlformats.org/officeDocument/2006/relationships/image" Target="../media/image863.png"/><Relationship Id="rId307" Type="http://schemas.openxmlformats.org/officeDocument/2006/relationships/image" Target="../media/image870.png"/><Relationship Id="rId349" Type="http://schemas.openxmlformats.org/officeDocument/2006/relationships/customXml" Target="../ink/ink934.xml"/><Relationship Id="rId88" Type="http://schemas.openxmlformats.org/officeDocument/2006/relationships/customXml" Target="../ink/ink803.xml"/><Relationship Id="rId111" Type="http://schemas.openxmlformats.org/officeDocument/2006/relationships/image" Target="../media/image773.png"/><Relationship Id="rId153" Type="http://schemas.openxmlformats.org/officeDocument/2006/relationships/image" Target="../media/image794.png"/><Relationship Id="rId195" Type="http://schemas.openxmlformats.org/officeDocument/2006/relationships/image" Target="../media/image814.png"/><Relationship Id="rId209" Type="http://schemas.openxmlformats.org/officeDocument/2006/relationships/image" Target="../media/image821.png"/><Relationship Id="rId360" Type="http://schemas.openxmlformats.org/officeDocument/2006/relationships/image" Target="../media/image896.png"/><Relationship Id="rId416" Type="http://schemas.openxmlformats.org/officeDocument/2006/relationships/image" Target="../media/image924.png"/><Relationship Id="rId220" Type="http://schemas.openxmlformats.org/officeDocument/2006/relationships/customXml" Target="../ink/ink869.xml"/><Relationship Id="rId458" Type="http://schemas.openxmlformats.org/officeDocument/2006/relationships/image" Target="../media/image945.png"/><Relationship Id="rId15" Type="http://schemas.openxmlformats.org/officeDocument/2006/relationships/image" Target="../media/image660.png"/><Relationship Id="rId57" Type="http://schemas.openxmlformats.org/officeDocument/2006/relationships/image" Target="../media/image746.png"/><Relationship Id="rId262" Type="http://schemas.openxmlformats.org/officeDocument/2006/relationships/customXml" Target="../ink/ink890.xml"/><Relationship Id="rId318" Type="http://schemas.openxmlformats.org/officeDocument/2006/relationships/image" Target="../media/image875.png"/><Relationship Id="rId99" Type="http://schemas.openxmlformats.org/officeDocument/2006/relationships/image" Target="../media/image767.png"/><Relationship Id="rId122" Type="http://schemas.openxmlformats.org/officeDocument/2006/relationships/customXml" Target="../ink/ink820.xml"/><Relationship Id="rId164" Type="http://schemas.openxmlformats.org/officeDocument/2006/relationships/customXml" Target="../ink/ink841.xml"/><Relationship Id="rId371" Type="http://schemas.openxmlformats.org/officeDocument/2006/relationships/customXml" Target="../ink/ink945.xml"/><Relationship Id="rId427" Type="http://schemas.openxmlformats.org/officeDocument/2006/relationships/customXml" Target="../ink/ink973.xml"/><Relationship Id="rId26" Type="http://schemas.openxmlformats.org/officeDocument/2006/relationships/customXml" Target="../ink/ink772.xml"/><Relationship Id="rId231" Type="http://schemas.openxmlformats.org/officeDocument/2006/relationships/image" Target="../media/image832.png"/><Relationship Id="rId273" Type="http://schemas.openxmlformats.org/officeDocument/2006/relationships/image" Target="../media/image853.png"/><Relationship Id="rId329" Type="http://schemas.openxmlformats.org/officeDocument/2006/relationships/customXml" Target="../ink/ink924.xml"/><Relationship Id="rId68" Type="http://schemas.openxmlformats.org/officeDocument/2006/relationships/customXml" Target="../ink/ink793.xml"/><Relationship Id="rId133" Type="http://schemas.openxmlformats.org/officeDocument/2006/relationships/image" Target="../media/image784.png"/><Relationship Id="rId175" Type="http://schemas.openxmlformats.org/officeDocument/2006/relationships/image" Target="../media/image805.png"/><Relationship Id="rId340" Type="http://schemas.openxmlformats.org/officeDocument/2006/relationships/image" Target="../media/image886.png"/><Relationship Id="rId200" Type="http://schemas.openxmlformats.org/officeDocument/2006/relationships/customXml" Target="../ink/ink859.xml"/><Relationship Id="rId382" Type="http://schemas.openxmlformats.org/officeDocument/2006/relationships/image" Target="../media/image907.png"/><Relationship Id="rId438" Type="http://schemas.openxmlformats.org/officeDocument/2006/relationships/image" Target="../media/image935.png"/><Relationship Id="rId242" Type="http://schemas.openxmlformats.org/officeDocument/2006/relationships/customXml" Target="../ink/ink880.xml"/><Relationship Id="rId284" Type="http://schemas.openxmlformats.org/officeDocument/2006/relationships/customXml" Target="../ink/ink901.xml"/><Relationship Id="rId37" Type="http://schemas.openxmlformats.org/officeDocument/2006/relationships/image" Target="../media/image671.png"/><Relationship Id="rId79" Type="http://schemas.openxmlformats.org/officeDocument/2006/relationships/image" Target="../media/image757.png"/><Relationship Id="rId102" Type="http://schemas.openxmlformats.org/officeDocument/2006/relationships/customXml" Target="../ink/ink810.xml"/><Relationship Id="rId144" Type="http://schemas.openxmlformats.org/officeDocument/2006/relationships/customXml" Target="../ink/ink831.xml"/><Relationship Id="rId90" Type="http://schemas.openxmlformats.org/officeDocument/2006/relationships/customXml" Target="../ink/ink804.xml"/><Relationship Id="rId186" Type="http://schemas.openxmlformats.org/officeDocument/2006/relationships/customXml" Target="../ink/ink852.xml"/><Relationship Id="rId351" Type="http://schemas.openxmlformats.org/officeDocument/2006/relationships/customXml" Target="../ink/ink935.xml"/><Relationship Id="rId393" Type="http://schemas.openxmlformats.org/officeDocument/2006/relationships/customXml" Target="../ink/ink956.xml"/><Relationship Id="rId407" Type="http://schemas.openxmlformats.org/officeDocument/2006/relationships/customXml" Target="../ink/ink963.xml"/><Relationship Id="rId449" Type="http://schemas.openxmlformats.org/officeDocument/2006/relationships/customXml" Target="../ink/ink984.xml"/><Relationship Id="rId211" Type="http://schemas.openxmlformats.org/officeDocument/2006/relationships/image" Target="../media/image822.png"/><Relationship Id="rId253" Type="http://schemas.openxmlformats.org/officeDocument/2006/relationships/image" Target="../media/image843.png"/><Relationship Id="rId295" Type="http://schemas.openxmlformats.org/officeDocument/2006/relationships/image" Target="../media/image864.png"/><Relationship Id="rId309" Type="http://schemas.openxmlformats.org/officeDocument/2006/relationships/customXml" Target="../ink/ink914.xml"/><Relationship Id="rId460" Type="http://schemas.openxmlformats.org/officeDocument/2006/relationships/image" Target="../media/image946.png"/><Relationship Id="rId48" Type="http://schemas.openxmlformats.org/officeDocument/2006/relationships/customXml" Target="../ink/ink783.xml"/><Relationship Id="rId113" Type="http://schemas.openxmlformats.org/officeDocument/2006/relationships/image" Target="../media/image774.png"/><Relationship Id="rId320" Type="http://schemas.openxmlformats.org/officeDocument/2006/relationships/image" Target="../media/image876.png"/><Relationship Id="rId155" Type="http://schemas.openxmlformats.org/officeDocument/2006/relationships/image" Target="../media/image795.png"/><Relationship Id="rId197" Type="http://schemas.openxmlformats.org/officeDocument/2006/relationships/image" Target="../media/image815.png"/><Relationship Id="rId362" Type="http://schemas.openxmlformats.org/officeDocument/2006/relationships/image" Target="../media/image897.png"/><Relationship Id="rId418" Type="http://schemas.openxmlformats.org/officeDocument/2006/relationships/image" Target="../media/image925.png"/><Relationship Id="rId222" Type="http://schemas.openxmlformats.org/officeDocument/2006/relationships/customXml" Target="../ink/ink870.xml"/><Relationship Id="rId264" Type="http://schemas.openxmlformats.org/officeDocument/2006/relationships/customXml" Target="../ink/ink891.xml"/><Relationship Id="rId17" Type="http://schemas.openxmlformats.org/officeDocument/2006/relationships/image" Target="../media/image661.png"/><Relationship Id="rId59" Type="http://schemas.openxmlformats.org/officeDocument/2006/relationships/image" Target="../media/image747.png"/><Relationship Id="rId124" Type="http://schemas.openxmlformats.org/officeDocument/2006/relationships/customXml" Target="../ink/ink821.xml"/><Relationship Id="rId70" Type="http://schemas.openxmlformats.org/officeDocument/2006/relationships/customXml" Target="../ink/ink794.xml"/><Relationship Id="rId166" Type="http://schemas.openxmlformats.org/officeDocument/2006/relationships/customXml" Target="../ink/ink842.xml"/><Relationship Id="rId331" Type="http://schemas.openxmlformats.org/officeDocument/2006/relationships/customXml" Target="../ink/ink925.xml"/><Relationship Id="rId373" Type="http://schemas.openxmlformats.org/officeDocument/2006/relationships/customXml" Target="../ink/ink946.xml"/><Relationship Id="rId429" Type="http://schemas.openxmlformats.org/officeDocument/2006/relationships/customXml" Target="../ink/ink974.xml"/><Relationship Id="rId1" Type="http://schemas.openxmlformats.org/officeDocument/2006/relationships/slideLayout" Target="../slideLayouts/slideLayout1.xml"/><Relationship Id="rId233" Type="http://schemas.openxmlformats.org/officeDocument/2006/relationships/image" Target="../media/image833.png"/><Relationship Id="rId440" Type="http://schemas.openxmlformats.org/officeDocument/2006/relationships/image" Target="../media/image936.png"/><Relationship Id="rId28" Type="http://schemas.openxmlformats.org/officeDocument/2006/relationships/customXml" Target="../ink/ink773.xml"/><Relationship Id="rId275" Type="http://schemas.openxmlformats.org/officeDocument/2006/relationships/image" Target="../media/image854.png"/><Relationship Id="rId300" Type="http://schemas.openxmlformats.org/officeDocument/2006/relationships/customXml" Target="../ink/ink909.xml"/><Relationship Id="rId81" Type="http://schemas.openxmlformats.org/officeDocument/2006/relationships/image" Target="../media/image758.png"/><Relationship Id="rId135" Type="http://schemas.openxmlformats.org/officeDocument/2006/relationships/image" Target="../media/image785.png"/><Relationship Id="rId177" Type="http://schemas.openxmlformats.org/officeDocument/2006/relationships/image" Target="../media/image806.png"/><Relationship Id="rId342" Type="http://schemas.openxmlformats.org/officeDocument/2006/relationships/image" Target="../media/image887.png"/><Relationship Id="rId384" Type="http://schemas.openxmlformats.org/officeDocument/2006/relationships/image" Target="../media/image908.png"/><Relationship Id="rId202" Type="http://schemas.openxmlformats.org/officeDocument/2006/relationships/customXml" Target="../ink/ink860.xml"/><Relationship Id="rId244" Type="http://schemas.openxmlformats.org/officeDocument/2006/relationships/customXml" Target="../ink/ink881.xml"/><Relationship Id="rId39" Type="http://schemas.openxmlformats.org/officeDocument/2006/relationships/image" Target="../media/image672.png"/><Relationship Id="rId286" Type="http://schemas.openxmlformats.org/officeDocument/2006/relationships/customXml" Target="../ink/ink902.xml"/><Relationship Id="rId451" Type="http://schemas.openxmlformats.org/officeDocument/2006/relationships/customXml" Target="../ink/ink985.xml"/><Relationship Id="rId50" Type="http://schemas.openxmlformats.org/officeDocument/2006/relationships/customXml" Target="../ink/ink784.xml"/><Relationship Id="rId104" Type="http://schemas.openxmlformats.org/officeDocument/2006/relationships/customXml" Target="../ink/ink811.xml"/><Relationship Id="rId146" Type="http://schemas.openxmlformats.org/officeDocument/2006/relationships/customXml" Target="../ink/ink832.xml"/><Relationship Id="rId188" Type="http://schemas.openxmlformats.org/officeDocument/2006/relationships/customXml" Target="../ink/ink853.xml"/><Relationship Id="rId311" Type="http://schemas.openxmlformats.org/officeDocument/2006/relationships/customXml" Target="../ink/ink915.xml"/><Relationship Id="rId353" Type="http://schemas.openxmlformats.org/officeDocument/2006/relationships/customXml" Target="../ink/ink936.xml"/><Relationship Id="rId395" Type="http://schemas.openxmlformats.org/officeDocument/2006/relationships/customXml" Target="../ink/ink957.xml"/><Relationship Id="rId409" Type="http://schemas.openxmlformats.org/officeDocument/2006/relationships/customXml" Target="../ink/ink964.xml"/><Relationship Id="rId92" Type="http://schemas.openxmlformats.org/officeDocument/2006/relationships/customXml" Target="../ink/ink805.xml"/><Relationship Id="rId213" Type="http://schemas.openxmlformats.org/officeDocument/2006/relationships/image" Target="../media/image823.png"/><Relationship Id="rId420" Type="http://schemas.openxmlformats.org/officeDocument/2006/relationships/image" Target="../media/image926.png"/><Relationship Id="rId255" Type="http://schemas.openxmlformats.org/officeDocument/2006/relationships/image" Target="../media/image844.png"/><Relationship Id="rId297" Type="http://schemas.openxmlformats.org/officeDocument/2006/relationships/image" Target="../media/image865.png"/><Relationship Id="rId462" Type="http://schemas.openxmlformats.org/officeDocument/2006/relationships/image" Target="../media/image947.png"/><Relationship Id="rId115" Type="http://schemas.openxmlformats.org/officeDocument/2006/relationships/image" Target="../media/image775.png"/><Relationship Id="rId157" Type="http://schemas.openxmlformats.org/officeDocument/2006/relationships/image" Target="../media/image796.png"/><Relationship Id="rId322" Type="http://schemas.openxmlformats.org/officeDocument/2006/relationships/image" Target="../media/image877.png"/><Relationship Id="rId364" Type="http://schemas.openxmlformats.org/officeDocument/2006/relationships/image" Target="../media/image898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050.xml"/><Relationship Id="rId21" Type="http://schemas.openxmlformats.org/officeDocument/2006/relationships/customXml" Target="../ink/ink1002.xml"/><Relationship Id="rId324" Type="http://schemas.openxmlformats.org/officeDocument/2006/relationships/customXml" Target="../ink/ink1154.xml"/><Relationship Id="rId531" Type="http://schemas.openxmlformats.org/officeDocument/2006/relationships/customXml" Target="../ink/ink1259.xml"/><Relationship Id="rId170" Type="http://schemas.openxmlformats.org/officeDocument/2006/relationships/image" Target="../media/image1033.png"/><Relationship Id="rId268" Type="http://schemas.openxmlformats.org/officeDocument/2006/relationships/customXml" Target="../ink/ink1126.xml"/><Relationship Id="rId475" Type="http://schemas.openxmlformats.org/officeDocument/2006/relationships/image" Target="../media/image1184.png"/><Relationship Id="rId32" Type="http://schemas.openxmlformats.org/officeDocument/2006/relationships/image" Target="../media/image964.png"/><Relationship Id="rId128" Type="http://schemas.openxmlformats.org/officeDocument/2006/relationships/image" Target="../media/image1012.png"/><Relationship Id="rId335" Type="http://schemas.openxmlformats.org/officeDocument/2006/relationships/customXml" Target="../ink/ink1160.xml"/><Relationship Id="rId542" Type="http://schemas.openxmlformats.org/officeDocument/2006/relationships/image" Target="../media/image1217.png"/><Relationship Id="rId181" Type="http://schemas.openxmlformats.org/officeDocument/2006/relationships/customXml" Target="../ink/ink1082.xml"/><Relationship Id="rId402" Type="http://schemas.openxmlformats.org/officeDocument/2006/relationships/customXml" Target="../ink/ink1194.xml"/><Relationship Id="rId279" Type="http://schemas.openxmlformats.org/officeDocument/2006/relationships/image" Target="../media/image1087.png"/><Relationship Id="rId486" Type="http://schemas.openxmlformats.org/officeDocument/2006/relationships/image" Target="../media/image1189.png"/><Relationship Id="rId43" Type="http://schemas.openxmlformats.org/officeDocument/2006/relationships/customXml" Target="../ink/ink1013.xml"/><Relationship Id="rId139" Type="http://schemas.openxmlformats.org/officeDocument/2006/relationships/customXml" Target="../ink/ink1061.xml"/><Relationship Id="rId346" Type="http://schemas.openxmlformats.org/officeDocument/2006/relationships/image" Target="../media/image1120.png"/><Relationship Id="rId553" Type="http://schemas.openxmlformats.org/officeDocument/2006/relationships/customXml" Target="../ink/ink1270.xml"/><Relationship Id="rId192" Type="http://schemas.openxmlformats.org/officeDocument/2006/relationships/image" Target="../media/image1044.png"/><Relationship Id="rId206" Type="http://schemas.openxmlformats.org/officeDocument/2006/relationships/image" Target="../media/image1051.png"/><Relationship Id="rId413" Type="http://schemas.openxmlformats.org/officeDocument/2006/relationships/image" Target="../media/image1153.png"/><Relationship Id="rId497" Type="http://schemas.openxmlformats.org/officeDocument/2006/relationships/customXml" Target="../ink/ink1242.xml"/><Relationship Id="rId357" Type="http://schemas.openxmlformats.org/officeDocument/2006/relationships/customXml" Target="../ink/ink1171.xml"/><Relationship Id="rId54" Type="http://schemas.openxmlformats.org/officeDocument/2006/relationships/image" Target="../media/image975.png"/><Relationship Id="rId217" Type="http://schemas.openxmlformats.org/officeDocument/2006/relationships/customXml" Target="../ink/ink1100.xml"/><Relationship Id="rId564" Type="http://schemas.openxmlformats.org/officeDocument/2006/relationships/image" Target="../media/image1228.png"/><Relationship Id="rId424" Type="http://schemas.openxmlformats.org/officeDocument/2006/relationships/customXml" Target="../ink/ink1205.xml"/><Relationship Id="rId270" Type="http://schemas.openxmlformats.org/officeDocument/2006/relationships/customXml" Target="../ink/ink1127.xml"/><Relationship Id="rId65" Type="http://schemas.openxmlformats.org/officeDocument/2006/relationships/customXml" Target="../ink/ink1024.xml"/><Relationship Id="rId130" Type="http://schemas.openxmlformats.org/officeDocument/2006/relationships/image" Target="../media/image1013.png"/><Relationship Id="rId368" Type="http://schemas.openxmlformats.org/officeDocument/2006/relationships/image" Target="../media/image1131.png"/><Relationship Id="rId575" Type="http://schemas.openxmlformats.org/officeDocument/2006/relationships/customXml" Target="../ink/ink1281.xml"/><Relationship Id="rId228" Type="http://schemas.openxmlformats.org/officeDocument/2006/relationships/image" Target="../media/image1062.png"/><Relationship Id="rId435" Type="http://schemas.openxmlformats.org/officeDocument/2006/relationships/image" Target="../media/image1164.png"/><Relationship Id="rId281" Type="http://schemas.openxmlformats.org/officeDocument/2006/relationships/image" Target="../media/image1088.png"/><Relationship Id="rId502" Type="http://schemas.openxmlformats.org/officeDocument/2006/relationships/image" Target="../media/image1197.png"/><Relationship Id="rId76" Type="http://schemas.openxmlformats.org/officeDocument/2006/relationships/image" Target="../media/image986.png"/><Relationship Id="rId141" Type="http://schemas.openxmlformats.org/officeDocument/2006/relationships/customXml" Target="../ink/ink1062.xml"/><Relationship Id="rId379" Type="http://schemas.openxmlformats.org/officeDocument/2006/relationships/image" Target="../media/image1136.png"/><Relationship Id="rId586" Type="http://schemas.openxmlformats.org/officeDocument/2006/relationships/image" Target="../media/image1239.png"/><Relationship Id="rId7" Type="http://schemas.openxmlformats.org/officeDocument/2006/relationships/customXml" Target="../ink/ink995.xml"/><Relationship Id="rId239" Type="http://schemas.openxmlformats.org/officeDocument/2006/relationships/customXml" Target="../ink/ink1111.xml"/><Relationship Id="rId446" Type="http://schemas.openxmlformats.org/officeDocument/2006/relationships/customXml" Target="../ink/ink1216.xml"/><Relationship Id="rId292" Type="http://schemas.openxmlformats.org/officeDocument/2006/relationships/customXml" Target="../ink/ink1138.xml"/><Relationship Id="rId306" Type="http://schemas.openxmlformats.org/officeDocument/2006/relationships/customXml" Target="../ink/ink1145.xml"/><Relationship Id="rId87" Type="http://schemas.openxmlformats.org/officeDocument/2006/relationships/customXml" Target="../ink/ink1035.xml"/><Relationship Id="rId513" Type="http://schemas.openxmlformats.org/officeDocument/2006/relationships/customXml" Target="../ink/ink1250.xml"/><Relationship Id="rId597" Type="http://schemas.openxmlformats.org/officeDocument/2006/relationships/customXml" Target="../ink/ink1292.xml"/><Relationship Id="rId152" Type="http://schemas.openxmlformats.org/officeDocument/2006/relationships/image" Target="../media/image1024.png"/><Relationship Id="rId457" Type="http://schemas.openxmlformats.org/officeDocument/2006/relationships/image" Target="../media/image1175.png"/><Relationship Id="rId14" Type="http://schemas.openxmlformats.org/officeDocument/2006/relationships/image" Target="../media/image955.png"/><Relationship Id="rId317" Type="http://schemas.openxmlformats.org/officeDocument/2006/relationships/image" Target="../media/image1106.png"/><Relationship Id="rId524" Type="http://schemas.openxmlformats.org/officeDocument/2006/relationships/image" Target="../media/image1208.png"/><Relationship Id="rId98" Type="http://schemas.openxmlformats.org/officeDocument/2006/relationships/image" Target="../media/image997.png"/><Relationship Id="rId163" Type="http://schemas.openxmlformats.org/officeDocument/2006/relationships/customXml" Target="../ink/ink1073.xml"/><Relationship Id="rId370" Type="http://schemas.openxmlformats.org/officeDocument/2006/relationships/image" Target="../media/image1132.png"/><Relationship Id="rId230" Type="http://schemas.openxmlformats.org/officeDocument/2006/relationships/image" Target="../media/image1063.png"/><Relationship Id="rId468" Type="http://schemas.openxmlformats.org/officeDocument/2006/relationships/customXml" Target="../ink/ink1227.xml"/><Relationship Id="rId25" Type="http://schemas.openxmlformats.org/officeDocument/2006/relationships/customXml" Target="../ink/ink1004.xml"/><Relationship Id="rId328" Type="http://schemas.openxmlformats.org/officeDocument/2006/relationships/customXml" Target="../ink/ink1156.xml"/><Relationship Id="rId535" Type="http://schemas.openxmlformats.org/officeDocument/2006/relationships/customXml" Target="../ink/ink1261.xml"/><Relationship Id="rId132" Type="http://schemas.openxmlformats.org/officeDocument/2006/relationships/image" Target="../media/image1014.png"/><Relationship Id="rId174" Type="http://schemas.openxmlformats.org/officeDocument/2006/relationships/image" Target="../media/image1035.png"/><Relationship Id="rId381" Type="http://schemas.openxmlformats.org/officeDocument/2006/relationships/image" Target="../media/image1137.png"/><Relationship Id="rId602" Type="http://schemas.openxmlformats.org/officeDocument/2006/relationships/image" Target="../media/image1247.png"/><Relationship Id="rId241" Type="http://schemas.openxmlformats.org/officeDocument/2006/relationships/customXml" Target="../ink/ink1112.xml"/><Relationship Id="rId437" Type="http://schemas.openxmlformats.org/officeDocument/2006/relationships/image" Target="../media/image1165.png"/><Relationship Id="rId479" Type="http://schemas.openxmlformats.org/officeDocument/2006/relationships/customXml" Target="../ink/ink1233.xml"/><Relationship Id="rId36" Type="http://schemas.openxmlformats.org/officeDocument/2006/relationships/image" Target="../media/image966.png"/><Relationship Id="rId283" Type="http://schemas.openxmlformats.org/officeDocument/2006/relationships/image" Target="../media/image1089.png"/><Relationship Id="rId339" Type="http://schemas.openxmlformats.org/officeDocument/2006/relationships/customXml" Target="../ink/ink1162.xml"/><Relationship Id="rId490" Type="http://schemas.openxmlformats.org/officeDocument/2006/relationships/image" Target="../media/image1191.png"/><Relationship Id="rId504" Type="http://schemas.openxmlformats.org/officeDocument/2006/relationships/image" Target="../media/image1198.png"/><Relationship Id="rId546" Type="http://schemas.openxmlformats.org/officeDocument/2006/relationships/image" Target="../media/image1219.png"/><Relationship Id="rId78" Type="http://schemas.openxmlformats.org/officeDocument/2006/relationships/image" Target="../media/image987.png"/><Relationship Id="rId101" Type="http://schemas.openxmlformats.org/officeDocument/2006/relationships/customXml" Target="../ink/ink1042.xml"/><Relationship Id="rId143" Type="http://schemas.openxmlformats.org/officeDocument/2006/relationships/customXml" Target="../ink/ink1063.xml"/><Relationship Id="rId185" Type="http://schemas.openxmlformats.org/officeDocument/2006/relationships/customXml" Target="../ink/ink1084.xml"/><Relationship Id="rId350" Type="http://schemas.openxmlformats.org/officeDocument/2006/relationships/image" Target="../media/image1122.png"/><Relationship Id="rId406" Type="http://schemas.openxmlformats.org/officeDocument/2006/relationships/customXml" Target="../ink/ink1196.xml"/><Relationship Id="rId588" Type="http://schemas.openxmlformats.org/officeDocument/2006/relationships/image" Target="../media/image1240.png"/><Relationship Id="rId9" Type="http://schemas.openxmlformats.org/officeDocument/2006/relationships/customXml" Target="../ink/ink996.xml"/><Relationship Id="rId210" Type="http://schemas.openxmlformats.org/officeDocument/2006/relationships/image" Target="../media/image1053.png"/><Relationship Id="rId392" Type="http://schemas.openxmlformats.org/officeDocument/2006/relationships/customXml" Target="../ink/ink1189.xml"/><Relationship Id="rId448" Type="http://schemas.openxmlformats.org/officeDocument/2006/relationships/customXml" Target="../ink/ink1217.xml"/><Relationship Id="rId613" Type="http://schemas.openxmlformats.org/officeDocument/2006/relationships/customXml" Target="../ink/ink1300.xml"/><Relationship Id="rId252" Type="http://schemas.openxmlformats.org/officeDocument/2006/relationships/image" Target="../media/image1074.png"/><Relationship Id="rId294" Type="http://schemas.openxmlformats.org/officeDocument/2006/relationships/customXml" Target="../ink/ink1139.xml"/><Relationship Id="rId308" Type="http://schemas.openxmlformats.org/officeDocument/2006/relationships/customXml" Target="../ink/ink1146.xml"/><Relationship Id="rId515" Type="http://schemas.openxmlformats.org/officeDocument/2006/relationships/customXml" Target="../ink/ink1251.xml"/><Relationship Id="rId47" Type="http://schemas.openxmlformats.org/officeDocument/2006/relationships/customXml" Target="../ink/ink1015.xml"/><Relationship Id="rId89" Type="http://schemas.openxmlformats.org/officeDocument/2006/relationships/customXml" Target="../ink/ink1036.xml"/><Relationship Id="rId112" Type="http://schemas.openxmlformats.org/officeDocument/2006/relationships/image" Target="../media/image1004.png"/><Relationship Id="rId154" Type="http://schemas.openxmlformats.org/officeDocument/2006/relationships/image" Target="../media/image1025.png"/><Relationship Id="rId361" Type="http://schemas.openxmlformats.org/officeDocument/2006/relationships/customXml" Target="../ink/ink1173.xml"/><Relationship Id="rId557" Type="http://schemas.openxmlformats.org/officeDocument/2006/relationships/customXml" Target="../ink/ink1272.xml"/><Relationship Id="rId599" Type="http://schemas.openxmlformats.org/officeDocument/2006/relationships/customXml" Target="../ink/ink1293.xml"/><Relationship Id="rId196" Type="http://schemas.openxmlformats.org/officeDocument/2006/relationships/image" Target="../media/image1046.png"/><Relationship Id="rId417" Type="http://schemas.openxmlformats.org/officeDocument/2006/relationships/image" Target="../media/image1155.png"/><Relationship Id="rId459" Type="http://schemas.openxmlformats.org/officeDocument/2006/relationships/image" Target="../media/image1176.png"/><Relationship Id="rId16" Type="http://schemas.openxmlformats.org/officeDocument/2006/relationships/image" Target="../media/image956.png"/><Relationship Id="rId221" Type="http://schemas.openxmlformats.org/officeDocument/2006/relationships/customXml" Target="../ink/ink1102.xml"/><Relationship Id="rId263" Type="http://schemas.openxmlformats.org/officeDocument/2006/relationships/customXml" Target="../ink/ink1123.xml"/><Relationship Id="rId319" Type="http://schemas.openxmlformats.org/officeDocument/2006/relationships/image" Target="../media/image1107.png"/><Relationship Id="rId470" Type="http://schemas.openxmlformats.org/officeDocument/2006/relationships/customXml" Target="../ink/ink1228.xml"/><Relationship Id="rId526" Type="http://schemas.openxmlformats.org/officeDocument/2006/relationships/image" Target="../media/image1209.png"/><Relationship Id="rId58" Type="http://schemas.openxmlformats.org/officeDocument/2006/relationships/image" Target="../media/image977.png"/><Relationship Id="rId123" Type="http://schemas.openxmlformats.org/officeDocument/2006/relationships/customXml" Target="../ink/ink1053.xml"/><Relationship Id="rId330" Type="http://schemas.openxmlformats.org/officeDocument/2006/relationships/customXml" Target="../ink/ink1157.xml"/><Relationship Id="rId568" Type="http://schemas.openxmlformats.org/officeDocument/2006/relationships/image" Target="../media/image1230.png"/><Relationship Id="rId165" Type="http://schemas.openxmlformats.org/officeDocument/2006/relationships/customXml" Target="../ink/ink1074.xml"/><Relationship Id="rId372" Type="http://schemas.openxmlformats.org/officeDocument/2006/relationships/image" Target="../media/image1133.png"/><Relationship Id="rId428" Type="http://schemas.openxmlformats.org/officeDocument/2006/relationships/customXml" Target="../ink/ink1207.xml"/><Relationship Id="rId232" Type="http://schemas.openxmlformats.org/officeDocument/2006/relationships/image" Target="../media/image1064.png"/><Relationship Id="rId274" Type="http://schemas.openxmlformats.org/officeDocument/2006/relationships/customXml" Target="../ink/ink1129.xml"/><Relationship Id="rId481" Type="http://schemas.openxmlformats.org/officeDocument/2006/relationships/customXml" Target="../ink/ink1234.xml"/><Relationship Id="rId27" Type="http://schemas.openxmlformats.org/officeDocument/2006/relationships/customXml" Target="../ink/ink1005.xml"/><Relationship Id="rId69" Type="http://schemas.openxmlformats.org/officeDocument/2006/relationships/customXml" Target="../ink/ink1026.xml"/><Relationship Id="rId134" Type="http://schemas.openxmlformats.org/officeDocument/2006/relationships/image" Target="../media/image1015.png"/><Relationship Id="rId537" Type="http://schemas.openxmlformats.org/officeDocument/2006/relationships/customXml" Target="../ink/ink1262.xml"/><Relationship Id="rId579" Type="http://schemas.openxmlformats.org/officeDocument/2006/relationships/customXml" Target="../ink/ink1283.xml"/><Relationship Id="rId80" Type="http://schemas.openxmlformats.org/officeDocument/2006/relationships/image" Target="../media/image988.png"/><Relationship Id="rId176" Type="http://schemas.openxmlformats.org/officeDocument/2006/relationships/image" Target="../media/image1036.png"/><Relationship Id="rId341" Type="http://schemas.openxmlformats.org/officeDocument/2006/relationships/customXml" Target="../ink/ink1163.xml"/><Relationship Id="rId383" Type="http://schemas.openxmlformats.org/officeDocument/2006/relationships/image" Target="../media/image1138.png"/><Relationship Id="rId439" Type="http://schemas.openxmlformats.org/officeDocument/2006/relationships/image" Target="../media/image1166.png"/><Relationship Id="rId590" Type="http://schemas.openxmlformats.org/officeDocument/2006/relationships/image" Target="../media/image1241.png"/><Relationship Id="rId604" Type="http://schemas.openxmlformats.org/officeDocument/2006/relationships/image" Target="../media/image1248.png"/><Relationship Id="rId201" Type="http://schemas.openxmlformats.org/officeDocument/2006/relationships/customXml" Target="../ink/ink1092.xml"/><Relationship Id="rId243" Type="http://schemas.openxmlformats.org/officeDocument/2006/relationships/customXml" Target="../ink/ink1113.xml"/><Relationship Id="rId285" Type="http://schemas.openxmlformats.org/officeDocument/2006/relationships/image" Target="../media/image1090.png"/><Relationship Id="rId450" Type="http://schemas.openxmlformats.org/officeDocument/2006/relationships/customXml" Target="../ink/ink1218.xml"/><Relationship Id="rId506" Type="http://schemas.openxmlformats.org/officeDocument/2006/relationships/image" Target="../media/image1199.png"/><Relationship Id="rId38" Type="http://schemas.openxmlformats.org/officeDocument/2006/relationships/image" Target="../media/image967.png"/><Relationship Id="rId103" Type="http://schemas.openxmlformats.org/officeDocument/2006/relationships/customXml" Target="../ink/ink1043.xml"/><Relationship Id="rId310" Type="http://schemas.openxmlformats.org/officeDocument/2006/relationships/customXml" Target="../ink/ink1147.xml"/><Relationship Id="rId492" Type="http://schemas.openxmlformats.org/officeDocument/2006/relationships/image" Target="../media/image1192.png"/><Relationship Id="rId548" Type="http://schemas.openxmlformats.org/officeDocument/2006/relationships/image" Target="../media/image1220.png"/><Relationship Id="rId91" Type="http://schemas.openxmlformats.org/officeDocument/2006/relationships/customXml" Target="../ink/ink1037.xml"/><Relationship Id="rId145" Type="http://schemas.openxmlformats.org/officeDocument/2006/relationships/customXml" Target="../ink/ink1064.xml"/><Relationship Id="rId187" Type="http://schemas.openxmlformats.org/officeDocument/2006/relationships/customXml" Target="../ink/ink1085.xml"/><Relationship Id="rId352" Type="http://schemas.openxmlformats.org/officeDocument/2006/relationships/image" Target="../media/image1123.png"/><Relationship Id="rId394" Type="http://schemas.openxmlformats.org/officeDocument/2006/relationships/customXml" Target="../ink/ink1190.xml"/><Relationship Id="rId408" Type="http://schemas.openxmlformats.org/officeDocument/2006/relationships/customXml" Target="../ink/ink1197.xml"/><Relationship Id="rId615" Type="http://schemas.openxmlformats.org/officeDocument/2006/relationships/customXml" Target="../ink/ink1301.xml"/><Relationship Id="rId212" Type="http://schemas.openxmlformats.org/officeDocument/2006/relationships/image" Target="../media/image1054.png"/><Relationship Id="rId254" Type="http://schemas.openxmlformats.org/officeDocument/2006/relationships/image" Target="../media/image1075.png"/><Relationship Id="rId49" Type="http://schemas.openxmlformats.org/officeDocument/2006/relationships/customXml" Target="../ink/ink1016.xml"/><Relationship Id="rId114" Type="http://schemas.openxmlformats.org/officeDocument/2006/relationships/image" Target="../media/image1005.png"/><Relationship Id="rId296" Type="http://schemas.openxmlformats.org/officeDocument/2006/relationships/customXml" Target="../ink/ink1140.xml"/><Relationship Id="rId461" Type="http://schemas.openxmlformats.org/officeDocument/2006/relationships/image" Target="../media/image1177.png"/><Relationship Id="rId517" Type="http://schemas.openxmlformats.org/officeDocument/2006/relationships/customXml" Target="../ink/ink1252.xml"/><Relationship Id="rId559" Type="http://schemas.openxmlformats.org/officeDocument/2006/relationships/customXml" Target="../ink/ink1273.xml"/><Relationship Id="rId60" Type="http://schemas.openxmlformats.org/officeDocument/2006/relationships/image" Target="../media/image978.png"/><Relationship Id="rId156" Type="http://schemas.openxmlformats.org/officeDocument/2006/relationships/image" Target="../media/image1026.png"/><Relationship Id="rId198" Type="http://schemas.openxmlformats.org/officeDocument/2006/relationships/image" Target="../media/image1047.png"/><Relationship Id="rId321" Type="http://schemas.openxmlformats.org/officeDocument/2006/relationships/image" Target="../media/image1108.png"/><Relationship Id="rId363" Type="http://schemas.openxmlformats.org/officeDocument/2006/relationships/customXml" Target="../ink/ink1174.xml"/><Relationship Id="rId419" Type="http://schemas.openxmlformats.org/officeDocument/2006/relationships/image" Target="../media/image1156.png"/><Relationship Id="rId570" Type="http://schemas.openxmlformats.org/officeDocument/2006/relationships/image" Target="../media/image1231.png"/><Relationship Id="rId223" Type="http://schemas.openxmlformats.org/officeDocument/2006/relationships/customXml" Target="../ink/ink1103.xml"/><Relationship Id="rId430" Type="http://schemas.openxmlformats.org/officeDocument/2006/relationships/customXml" Target="../ink/ink1208.xml"/><Relationship Id="rId18" Type="http://schemas.openxmlformats.org/officeDocument/2006/relationships/image" Target="../media/image957.png"/><Relationship Id="rId265" Type="http://schemas.openxmlformats.org/officeDocument/2006/relationships/customXml" Target="../ink/ink1124.xml"/><Relationship Id="rId472" Type="http://schemas.openxmlformats.org/officeDocument/2006/relationships/customXml" Target="../ink/ink1229.xml"/><Relationship Id="rId528" Type="http://schemas.openxmlformats.org/officeDocument/2006/relationships/image" Target="../media/image1210.png"/><Relationship Id="rId125" Type="http://schemas.openxmlformats.org/officeDocument/2006/relationships/customXml" Target="../ink/ink1054.xml"/><Relationship Id="rId167" Type="http://schemas.openxmlformats.org/officeDocument/2006/relationships/customXml" Target="../ink/ink1075.xml"/><Relationship Id="rId332" Type="http://schemas.openxmlformats.org/officeDocument/2006/relationships/image" Target="../media/image1113.png"/><Relationship Id="rId374" Type="http://schemas.openxmlformats.org/officeDocument/2006/relationships/image" Target="../media/image1134.png"/><Relationship Id="rId581" Type="http://schemas.openxmlformats.org/officeDocument/2006/relationships/customXml" Target="../ink/ink1284.xml"/><Relationship Id="rId71" Type="http://schemas.openxmlformats.org/officeDocument/2006/relationships/customXml" Target="../ink/ink1027.xml"/><Relationship Id="rId234" Type="http://schemas.openxmlformats.org/officeDocument/2006/relationships/image" Target="../media/image1065.png"/><Relationship Id="rId2" Type="http://schemas.openxmlformats.org/officeDocument/2006/relationships/notesSlide" Target="../notesSlides/notesSlide13.xml"/><Relationship Id="rId29" Type="http://schemas.openxmlformats.org/officeDocument/2006/relationships/customXml" Target="../ink/ink1006.xml"/><Relationship Id="rId276" Type="http://schemas.openxmlformats.org/officeDocument/2006/relationships/customXml" Target="../ink/ink1130.xml"/><Relationship Id="rId441" Type="http://schemas.openxmlformats.org/officeDocument/2006/relationships/image" Target="../media/image1167.png"/><Relationship Id="rId483" Type="http://schemas.openxmlformats.org/officeDocument/2006/relationships/customXml" Target="../ink/ink1235.xml"/><Relationship Id="rId539" Type="http://schemas.openxmlformats.org/officeDocument/2006/relationships/customXml" Target="../ink/ink1263.xml"/><Relationship Id="rId40" Type="http://schemas.openxmlformats.org/officeDocument/2006/relationships/image" Target="../media/image968.png"/><Relationship Id="rId136" Type="http://schemas.openxmlformats.org/officeDocument/2006/relationships/image" Target="../media/image1016.png"/><Relationship Id="rId178" Type="http://schemas.openxmlformats.org/officeDocument/2006/relationships/image" Target="../media/image1037.png"/><Relationship Id="rId301" Type="http://schemas.openxmlformats.org/officeDocument/2006/relationships/image" Target="../media/image1098.png"/><Relationship Id="rId343" Type="http://schemas.openxmlformats.org/officeDocument/2006/relationships/customXml" Target="../ink/ink1164.xml"/><Relationship Id="rId550" Type="http://schemas.openxmlformats.org/officeDocument/2006/relationships/image" Target="../media/image1221.png"/><Relationship Id="rId82" Type="http://schemas.openxmlformats.org/officeDocument/2006/relationships/image" Target="../media/image989.png"/><Relationship Id="rId203" Type="http://schemas.openxmlformats.org/officeDocument/2006/relationships/customXml" Target="../ink/ink1093.xml"/><Relationship Id="rId385" Type="http://schemas.openxmlformats.org/officeDocument/2006/relationships/image" Target="../media/image1139.png"/><Relationship Id="rId592" Type="http://schemas.openxmlformats.org/officeDocument/2006/relationships/image" Target="../media/image1242.png"/><Relationship Id="rId606" Type="http://schemas.openxmlformats.org/officeDocument/2006/relationships/image" Target="../media/image1249.png"/><Relationship Id="rId245" Type="http://schemas.openxmlformats.org/officeDocument/2006/relationships/customXml" Target="../ink/ink1114.xml"/><Relationship Id="rId287" Type="http://schemas.openxmlformats.org/officeDocument/2006/relationships/image" Target="../media/image1091.png"/><Relationship Id="rId410" Type="http://schemas.openxmlformats.org/officeDocument/2006/relationships/customXml" Target="../ink/ink1198.xml"/><Relationship Id="rId452" Type="http://schemas.openxmlformats.org/officeDocument/2006/relationships/customXml" Target="../ink/ink1219.xml"/><Relationship Id="rId494" Type="http://schemas.openxmlformats.org/officeDocument/2006/relationships/image" Target="../media/image1193.png"/><Relationship Id="rId508" Type="http://schemas.openxmlformats.org/officeDocument/2006/relationships/image" Target="../media/image1200.png"/><Relationship Id="rId105" Type="http://schemas.openxmlformats.org/officeDocument/2006/relationships/customXml" Target="../ink/ink1044.xml"/><Relationship Id="rId147" Type="http://schemas.openxmlformats.org/officeDocument/2006/relationships/customXml" Target="../ink/ink1065.xml"/><Relationship Id="rId312" Type="http://schemas.openxmlformats.org/officeDocument/2006/relationships/customXml" Target="../ink/ink1148.xml"/><Relationship Id="rId354" Type="http://schemas.openxmlformats.org/officeDocument/2006/relationships/image" Target="../media/image1124.png"/><Relationship Id="rId51" Type="http://schemas.openxmlformats.org/officeDocument/2006/relationships/customXml" Target="../ink/ink1017.xml"/><Relationship Id="rId93" Type="http://schemas.openxmlformats.org/officeDocument/2006/relationships/customXml" Target="../ink/ink1038.xml"/><Relationship Id="rId189" Type="http://schemas.openxmlformats.org/officeDocument/2006/relationships/customXml" Target="../ink/ink1086.xml"/><Relationship Id="rId396" Type="http://schemas.openxmlformats.org/officeDocument/2006/relationships/customXml" Target="../ink/ink1191.xml"/><Relationship Id="rId561" Type="http://schemas.openxmlformats.org/officeDocument/2006/relationships/customXml" Target="../ink/ink1274.xml"/><Relationship Id="rId617" Type="http://schemas.openxmlformats.org/officeDocument/2006/relationships/customXml" Target="../ink/ink1302.xml"/><Relationship Id="rId214" Type="http://schemas.openxmlformats.org/officeDocument/2006/relationships/image" Target="../media/image1055.png"/><Relationship Id="rId256" Type="http://schemas.openxmlformats.org/officeDocument/2006/relationships/image" Target="../media/image1076.png"/><Relationship Id="rId298" Type="http://schemas.openxmlformats.org/officeDocument/2006/relationships/customXml" Target="../ink/ink1141.xml"/><Relationship Id="rId421" Type="http://schemas.openxmlformats.org/officeDocument/2006/relationships/image" Target="../media/image1157.png"/><Relationship Id="rId463" Type="http://schemas.openxmlformats.org/officeDocument/2006/relationships/image" Target="../media/image1178.png"/><Relationship Id="rId519" Type="http://schemas.openxmlformats.org/officeDocument/2006/relationships/customXml" Target="../ink/ink1253.xml"/><Relationship Id="rId116" Type="http://schemas.openxmlformats.org/officeDocument/2006/relationships/image" Target="../media/image1006.png"/><Relationship Id="rId158" Type="http://schemas.openxmlformats.org/officeDocument/2006/relationships/image" Target="../media/image1027.png"/><Relationship Id="rId323" Type="http://schemas.openxmlformats.org/officeDocument/2006/relationships/image" Target="../media/image1109.png"/><Relationship Id="rId530" Type="http://schemas.openxmlformats.org/officeDocument/2006/relationships/image" Target="../media/image1211.png"/><Relationship Id="rId20" Type="http://schemas.openxmlformats.org/officeDocument/2006/relationships/image" Target="../media/image958.png"/><Relationship Id="rId62" Type="http://schemas.openxmlformats.org/officeDocument/2006/relationships/image" Target="../media/image979.png"/><Relationship Id="rId365" Type="http://schemas.openxmlformats.org/officeDocument/2006/relationships/customXml" Target="../ink/ink1175.xml"/><Relationship Id="rId572" Type="http://schemas.openxmlformats.org/officeDocument/2006/relationships/image" Target="../media/image1232.png"/><Relationship Id="rId225" Type="http://schemas.openxmlformats.org/officeDocument/2006/relationships/customXml" Target="../ink/ink1104.xml"/><Relationship Id="rId267" Type="http://schemas.openxmlformats.org/officeDocument/2006/relationships/image" Target="../media/image1081.png"/><Relationship Id="rId432" Type="http://schemas.openxmlformats.org/officeDocument/2006/relationships/customXml" Target="../ink/ink1209.xml"/><Relationship Id="rId474" Type="http://schemas.openxmlformats.org/officeDocument/2006/relationships/customXml" Target="../ink/ink1230.xml"/><Relationship Id="rId127" Type="http://schemas.openxmlformats.org/officeDocument/2006/relationships/customXml" Target="../ink/ink1055.xml"/><Relationship Id="rId31" Type="http://schemas.openxmlformats.org/officeDocument/2006/relationships/customXml" Target="../ink/ink1007.xml"/><Relationship Id="rId73" Type="http://schemas.openxmlformats.org/officeDocument/2006/relationships/customXml" Target="../ink/ink1028.xml"/><Relationship Id="rId169" Type="http://schemas.openxmlformats.org/officeDocument/2006/relationships/customXml" Target="../ink/ink1076.xml"/><Relationship Id="rId334" Type="http://schemas.openxmlformats.org/officeDocument/2006/relationships/image" Target="../media/image1114.png"/><Relationship Id="rId376" Type="http://schemas.openxmlformats.org/officeDocument/2006/relationships/image" Target="../media/image1135.png"/><Relationship Id="rId541" Type="http://schemas.openxmlformats.org/officeDocument/2006/relationships/customXml" Target="../ink/ink1264.xml"/><Relationship Id="rId583" Type="http://schemas.openxmlformats.org/officeDocument/2006/relationships/customXml" Target="../ink/ink1285.xml"/><Relationship Id="rId4" Type="http://schemas.openxmlformats.org/officeDocument/2006/relationships/image" Target="../media/image950.png"/><Relationship Id="rId180" Type="http://schemas.openxmlformats.org/officeDocument/2006/relationships/image" Target="../media/image1038.png"/><Relationship Id="rId236" Type="http://schemas.openxmlformats.org/officeDocument/2006/relationships/image" Target="../media/image1066.png"/><Relationship Id="rId278" Type="http://schemas.openxmlformats.org/officeDocument/2006/relationships/customXml" Target="../ink/ink1131.xml"/><Relationship Id="rId401" Type="http://schemas.openxmlformats.org/officeDocument/2006/relationships/image" Target="../media/image1147.png"/><Relationship Id="rId443" Type="http://schemas.openxmlformats.org/officeDocument/2006/relationships/image" Target="../media/image1168.png"/><Relationship Id="rId303" Type="http://schemas.openxmlformats.org/officeDocument/2006/relationships/image" Target="../media/image1099.png"/><Relationship Id="rId485" Type="http://schemas.openxmlformats.org/officeDocument/2006/relationships/customXml" Target="../ink/ink1236.xml"/><Relationship Id="rId42" Type="http://schemas.openxmlformats.org/officeDocument/2006/relationships/image" Target="../media/image969.png"/><Relationship Id="rId84" Type="http://schemas.openxmlformats.org/officeDocument/2006/relationships/image" Target="../media/image990.png"/><Relationship Id="rId138" Type="http://schemas.openxmlformats.org/officeDocument/2006/relationships/image" Target="../media/image1017.png"/><Relationship Id="rId345" Type="http://schemas.openxmlformats.org/officeDocument/2006/relationships/customXml" Target="../ink/ink1165.xml"/><Relationship Id="rId387" Type="http://schemas.openxmlformats.org/officeDocument/2006/relationships/image" Target="../media/image1140.png"/><Relationship Id="rId510" Type="http://schemas.openxmlformats.org/officeDocument/2006/relationships/image" Target="../media/image1201.png"/><Relationship Id="rId552" Type="http://schemas.openxmlformats.org/officeDocument/2006/relationships/image" Target="../media/image1222.png"/><Relationship Id="rId594" Type="http://schemas.openxmlformats.org/officeDocument/2006/relationships/image" Target="../media/image1243.png"/><Relationship Id="rId608" Type="http://schemas.openxmlformats.org/officeDocument/2006/relationships/image" Target="../media/image1250.png"/><Relationship Id="rId191" Type="http://schemas.openxmlformats.org/officeDocument/2006/relationships/customXml" Target="../ink/ink1087.xml"/><Relationship Id="rId205" Type="http://schemas.openxmlformats.org/officeDocument/2006/relationships/customXml" Target="../ink/ink1094.xml"/><Relationship Id="rId247" Type="http://schemas.openxmlformats.org/officeDocument/2006/relationships/customXml" Target="../ink/ink1115.xml"/><Relationship Id="rId412" Type="http://schemas.openxmlformats.org/officeDocument/2006/relationships/customXml" Target="../ink/ink1199.xml"/><Relationship Id="rId107" Type="http://schemas.openxmlformats.org/officeDocument/2006/relationships/customXml" Target="../ink/ink1045.xml"/><Relationship Id="rId289" Type="http://schemas.openxmlformats.org/officeDocument/2006/relationships/image" Target="../media/image1092.png"/><Relationship Id="rId454" Type="http://schemas.openxmlformats.org/officeDocument/2006/relationships/customXml" Target="../ink/ink1220.xml"/><Relationship Id="rId496" Type="http://schemas.openxmlformats.org/officeDocument/2006/relationships/image" Target="../media/image1194.png"/><Relationship Id="rId11" Type="http://schemas.openxmlformats.org/officeDocument/2006/relationships/customXml" Target="../ink/ink997.xml"/><Relationship Id="rId53" Type="http://schemas.openxmlformats.org/officeDocument/2006/relationships/customXml" Target="../ink/ink1018.xml"/><Relationship Id="rId149" Type="http://schemas.openxmlformats.org/officeDocument/2006/relationships/customXml" Target="../ink/ink1066.xml"/><Relationship Id="rId314" Type="http://schemas.openxmlformats.org/officeDocument/2006/relationships/customXml" Target="../ink/ink1149.xml"/><Relationship Id="rId356" Type="http://schemas.openxmlformats.org/officeDocument/2006/relationships/image" Target="../media/image1125.png"/><Relationship Id="rId398" Type="http://schemas.openxmlformats.org/officeDocument/2006/relationships/customXml" Target="../ink/ink1192.xml"/><Relationship Id="rId521" Type="http://schemas.openxmlformats.org/officeDocument/2006/relationships/customXml" Target="../ink/ink1254.xml"/><Relationship Id="rId563" Type="http://schemas.openxmlformats.org/officeDocument/2006/relationships/customXml" Target="../ink/ink1275.xml"/><Relationship Id="rId95" Type="http://schemas.openxmlformats.org/officeDocument/2006/relationships/customXml" Target="../ink/ink1039.xml"/><Relationship Id="rId160" Type="http://schemas.openxmlformats.org/officeDocument/2006/relationships/image" Target="../media/image1028.png"/><Relationship Id="rId216" Type="http://schemas.openxmlformats.org/officeDocument/2006/relationships/image" Target="../media/image1056.png"/><Relationship Id="rId423" Type="http://schemas.openxmlformats.org/officeDocument/2006/relationships/image" Target="../media/image1158.png"/><Relationship Id="rId258" Type="http://schemas.openxmlformats.org/officeDocument/2006/relationships/image" Target="../media/image1077.png"/><Relationship Id="rId465" Type="http://schemas.openxmlformats.org/officeDocument/2006/relationships/image" Target="../media/image1179.png"/><Relationship Id="rId22" Type="http://schemas.openxmlformats.org/officeDocument/2006/relationships/image" Target="../media/image959.png"/><Relationship Id="rId64" Type="http://schemas.openxmlformats.org/officeDocument/2006/relationships/image" Target="../media/image980.png"/><Relationship Id="rId118" Type="http://schemas.openxmlformats.org/officeDocument/2006/relationships/image" Target="../media/image1007.png"/><Relationship Id="rId325" Type="http://schemas.openxmlformats.org/officeDocument/2006/relationships/image" Target="../media/image1110.png"/><Relationship Id="rId367" Type="http://schemas.openxmlformats.org/officeDocument/2006/relationships/customXml" Target="../ink/ink1176.xml"/><Relationship Id="rId532" Type="http://schemas.openxmlformats.org/officeDocument/2006/relationships/image" Target="../media/image1212.png"/><Relationship Id="rId574" Type="http://schemas.openxmlformats.org/officeDocument/2006/relationships/image" Target="../media/image1233.png"/><Relationship Id="rId171" Type="http://schemas.openxmlformats.org/officeDocument/2006/relationships/customXml" Target="../ink/ink1077.xml"/><Relationship Id="rId227" Type="http://schemas.openxmlformats.org/officeDocument/2006/relationships/customXml" Target="../ink/ink1105.xml"/><Relationship Id="rId269" Type="http://schemas.openxmlformats.org/officeDocument/2006/relationships/image" Target="../media/image1082.png"/><Relationship Id="rId434" Type="http://schemas.openxmlformats.org/officeDocument/2006/relationships/customXml" Target="../ink/ink1210.xml"/><Relationship Id="rId476" Type="http://schemas.openxmlformats.org/officeDocument/2006/relationships/customXml" Target="../ink/ink1231.xml"/><Relationship Id="rId33" Type="http://schemas.openxmlformats.org/officeDocument/2006/relationships/customXml" Target="../ink/ink1008.xml"/><Relationship Id="rId129" Type="http://schemas.openxmlformats.org/officeDocument/2006/relationships/customXml" Target="../ink/ink1056.xml"/><Relationship Id="rId280" Type="http://schemas.openxmlformats.org/officeDocument/2006/relationships/customXml" Target="../ink/ink1132.xml"/><Relationship Id="rId336" Type="http://schemas.openxmlformats.org/officeDocument/2006/relationships/image" Target="../media/image1115.png"/><Relationship Id="rId501" Type="http://schemas.openxmlformats.org/officeDocument/2006/relationships/customXml" Target="../ink/ink1244.xml"/><Relationship Id="rId543" Type="http://schemas.openxmlformats.org/officeDocument/2006/relationships/customXml" Target="../ink/ink1265.xml"/><Relationship Id="rId75" Type="http://schemas.openxmlformats.org/officeDocument/2006/relationships/customXml" Target="../ink/ink1029.xml"/><Relationship Id="rId140" Type="http://schemas.openxmlformats.org/officeDocument/2006/relationships/image" Target="../media/image1018.png"/><Relationship Id="rId182" Type="http://schemas.openxmlformats.org/officeDocument/2006/relationships/image" Target="../media/image1039.png"/><Relationship Id="rId378" Type="http://schemas.openxmlformats.org/officeDocument/2006/relationships/customXml" Target="../ink/ink1182.xml"/><Relationship Id="rId403" Type="http://schemas.openxmlformats.org/officeDocument/2006/relationships/image" Target="../media/image1148.png"/><Relationship Id="rId585" Type="http://schemas.openxmlformats.org/officeDocument/2006/relationships/customXml" Target="../ink/ink1286.xml"/><Relationship Id="rId6" Type="http://schemas.openxmlformats.org/officeDocument/2006/relationships/image" Target="../media/image951.png"/><Relationship Id="rId238" Type="http://schemas.openxmlformats.org/officeDocument/2006/relationships/image" Target="../media/image1067.png"/><Relationship Id="rId445" Type="http://schemas.openxmlformats.org/officeDocument/2006/relationships/image" Target="../media/image1169.png"/><Relationship Id="rId487" Type="http://schemas.openxmlformats.org/officeDocument/2006/relationships/customXml" Target="../ink/ink1237.xml"/><Relationship Id="rId610" Type="http://schemas.openxmlformats.org/officeDocument/2006/relationships/image" Target="../media/image1251.png"/><Relationship Id="rId291" Type="http://schemas.openxmlformats.org/officeDocument/2006/relationships/image" Target="../media/image1093.png"/><Relationship Id="rId305" Type="http://schemas.openxmlformats.org/officeDocument/2006/relationships/image" Target="../media/image1100.png"/><Relationship Id="rId347" Type="http://schemas.openxmlformats.org/officeDocument/2006/relationships/customXml" Target="../ink/ink1166.xml"/><Relationship Id="rId512" Type="http://schemas.openxmlformats.org/officeDocument/2006/relationships/image" Target="../media/image1202.png"/><Relationship Id="rId44" Type="http://schemas.openxmlformats.org/officeDocument/2006/relationships/image" Target="../media/image970.png"/><Relationship Id="rId86" Type="http://schemas.openxmlformats.org/officeDocument/2006/relationships/image" Target="../media/image991.png"/><Relationship Id="rId151" Type="http://schemas.openxmlformats.org/officeDocument/2006/relationships/customXml" Target="../ink/ink1067.xml"/><Relationship Id="rId389" Type="http://schemas.openxmlformats.org/officeDocument/2006/relationships/image" Target="../media/image1141.png"/><Relationship Id="rId554" Type="http://schemas.openxmlformats.org/officeDocument/2006/relationships/image" Target="../media/image1223.png"/><Relationship Id="rId596" Type="http://schemas.openxmlformats.org/officeDocument/2006/relationships/image" Target="../media/image1244.png"/><Relationship Id="rId193" Type="http://schemas.openxmlformats.org/officeDocument/2006/relationships/customXml" Target="../ink/ink1088.xml"/><Relationship Id="rId207" Type="http://schemas.openxmlformats.org/officeDocument/2006/relationships/customXml" Target="../ink/ink1095.xml"/><Relationship Id="rId249" Type="http://schemas.openxmlformats.org/officeDocument/2006/relationships/customXml" Target="../ink/ink1116.xml"/><Relationship Id="rId414" Type="http://schemas.openxmlformats.org/officeDocument/2006/relationships/customXml" Target="../ink/ink1200.xml"/><Relationship Id="rId456" Type="http://schemas.openxmlformats.org/officeDocument/2006/relationships/customXml" Target="../ink/ink1221.xml"/><Relationship Id="rId498" Type="http://schemas.openxmlformats.org/officeDocument/2006/relationships/image" Target="../media/image1195.png"/><Relationship Id="rId13" Type="http://schemas.openxmlformats.org/officeDocument/2006/relationships/customXml" Target="../ink/ink998.xml"/><Relationship Id="rId109" Type="http://schemas.openxmlformats.org/officeDocument/2006/relationships/customXml" Target="../ink/ink1046.xml"/><Relationship Id="rId260" Type="http://schemas.openxmlformats.org/officeDocument/2006/relationships/image" Target="../media/image1078.png"/><Relationship Id="rId316" Type="http://schemas.openxmlformats.org/officeDocument/2006/relationships/customXml" Target="../ink/ink1150.xml"/><Relationship Id="rId523" Type="http://schemas.openxmlformats.org/officeDocument/2006/relationships/customXml" Target="../ink/ink1255.xml"/><Relationship Id="rId55" Type="http://schemas.openxmlformats.org/officeDocument/2006/relationships/customXml" Target="../ink/ink1019.xml"/><Relationship Id="rId97" Type="http://schemas.openxmlformats.org/officeDocument/2006/relationships/customXml" Target="../ink/ink1040.xml"/><Relationship Id="rId120" Type="http://schemas.openxmlformats.org/officeDocument/2006/relationships/image" Target="../media/image1008.png"/><Relationship Id="rId358" Type="http://schemas.openxmlformats.org/officeDocument/2006/relationships/image" Target="../media/image1126.png"/><Relationship Id="rId565" Type="http://schemas.openxmlformats.org/officeDocument/2006/relationships/customXml" Target="../ink/ink1276.xml"/><Relationship Id="rId162" Type="http://schemas.openxmlformats.org/officeDocument/2006/relationships/image" Target="../media/image1029.png"/><Relationship Id="rId218" Type="http://schemas.openxmlformats.org/officeDocument/2006/relationships/image" Target="../media/image1057.png"/><Relationship Id="rId425" Type="http://schemas.openxmlformats.org/officeDocument/2006/relationships/image" Target="../media/image1159.png"/><Relationship Id="rId467" Type="http://schemas.openxmlformats.org/officeDocument/2006/relationships/image" Target="../media/image1180.png"/><Relationship Id="rId271" Type="http://schemas.openxmlformats.org/officeDocument/2006/relationships/image" Target="../media/image1083.png"/><Relationship Id="rId24" Type="http://schemas.openxmlformats.org/officeDocument/2006/relationships/image" Target="../media/image960.png"/><Relationship Id="rId66" Type="http://schemas.openxmlformats.org/officeDocument/2006/relationships/image" Target="../media/image981.png"/><Relationship Id="rId131" Type="http://schemas.openxmlformats.org/officeDocument/2006/relationships/customXml" Target="../ink/ink1057.xml"/><Relationship Id="rId327" Type="http://schemas.openxmlformats.org/officeDocument/2006/relationships/image" Target="../media/image1111.png"/><Relationship Id="rId369" Type="http://schemas.openxmlformats.org/officeDocument/2006/relationships/customXml" Target="../ink/ink1177.xml"/><Relationship Id="rId534" Type="http://schemas.openxmlformats.org/officeDocument/2006/relationships/image" Target="../media/image1213.png"/><Relationship Id="rId576" Type="http://schemas.openxmlformats.org/officeDocument/2006/relationships/image" Target="../media/image1234.png"/><Relationship Id="rId173" Type="http://schemas.openxmlformats.org/officeDocument/2006/relationships/customXml" Target="../ink/ink1078.xml"/><Relationship Id="rId229" Type="http://schemas.openxmlformats.org/officeDocument/2006/relationships/customXml" Target="../ink/ink1106.xml"/><Relationship Id="rId380" Type="http://schemas.openxmlformats.org/officeDocument/2006/relationships/customXml" Target="../ink/ink1183.xml"/><Relationship Id="rId436" Type="http://schemas.openxmlformats.org/officeDocument/2006/relationships/customXml" Target="../ink/ink1211.xml"/><Relationship Id="rId601" Type="http://schemas.openxmlformats.org/officeDocument/2006/relationships/customXml" Target="../ink/ink1294.xml"/><Relationship Id="rId240" Type="http://schemas.openxmlformats.org/officeDocument/2006/relationships/image" Target="../media/image1068.png"/><Relationship Id="rId478" Type="http://schemas.openxmlformats.org/officeDocument/2006/relationships/customXml" Target="../ink/ink1232.xml"/><Relationship Id="rId35" Type="http://schemas.openxmlformats.org/officeDocument/2006/relationships/customXml" Target="../ink/ink1009.xml"/><Relationship Id="rId77" Type="http://schemas.openxmlformats.org/officeDocument/2006/relationships/customXml" Target="../ink/ink1030.xml"/><Relationship Id="rId100" Type="http://schemas.openxmlformats.org/officeDocument/2006/relationships/image" Target="../media/image998.png"/><Relationship Id="rId282" Type="http://schemas.openxmlformats.org/officeDocument/2006/relationships/customXml" Target="../ink/ink1133.xml"/><Relationship Id="rId338" Type="http://schemas.openxmlformats.org/officeDocument/2006/relationships/image" Target="../media/image1116.png"/><Relationship Id="rId503" Type="http://schemas.openxmlformats.org/officeDocument/2006/relationships/customXml" Target="../ink/ink1245.xml"/><Relationship Id="rId545" Type="http://schemas.openxmlformats.org/officeDocument/2006/relationships/customXml" Target="../ink/ink1266.xml"/><Relationship Id="rId587" Type="http://schemas.openxmlformats.org/officeDocument/2006/relationships/customXml" Target="../ink/ink1287.xml"/><Relationship Id="rId8" Type="http://schemas.openxmlformats.org/officeDocument/2006/relationships/image" Target="../media/image952.png"/><Relationship Id="rId142" Type="http://schemas.openxmlformats.org/officeDocument/2006/relationships/image" Target="../media/image1019.png"/><Relationship Id="rId184" Type="http://schemas.openxmlformats.org/officeDocument/2006/relationships/image" Target="../media/image1040.png"/><Relationship Id="rId391" Type="http://schemas.openxmlformats.org/officeDocument/2006/relationships/image" Target="../media/image1142.png"/><Relationship Id="rId405" Type="http://schemas.openxmlformats.org/officeDocument/2006/relationships/image" Target="../media/image1149.png"/><Relationship Id="rId447" Type="http://schemas.openxmlformats.org/officeDocument/2006/relationships/image" Target="../media/image1170.png"/><Relationship Id="rId612" Type="http://schemas.openxmlformats.org/officeDocument/2006/relationships/image" Target="../media/image1252.png"/><Relationship Id="rId251" Type="http://schemas.openxmlformats.org/officeDocument/2006/relationships/customXml" Target="../ink/ink1117.xml"/><Relationship Id="rId489" Type="http://schemas.openxmlformats.org/officeDocument/2006/relationships/customXml" Target="../ink/ink1238.xml"/><Relationship Id="rId46" Type="http://schemas.openxmlformats.org/officeDocument/2006/relationships/image" Target="../media/image971.png"/><Relationship Id="rId293" Type="http://schemas.openxmlformats.org/officeDocument/2006/relationships/image" Target="../media/image1094.png"/><Relationship Id="rId307" Type="http://schemas.openxmlformats.org/officeDocument/2006/relationships/image" Target="../media/image1101.png"/><Relationship Id="rId349" Type="http://schemas.openxmlformats.org/officeDocument/2006/relationships/customXml" Target="../ink/ink1167.xml"/><Relationship Id="rId514" Type="http://schemas.openxmlformats.org/officeDocument/2006/relationships/image" Target="../media/image1203.png"/><Relationship Id="rId556" Type="http://schemas.openxmlformats.org/officeDocument/2006/relationships/image" Target="../media/image1224.png"/><Relationship Id="rId88" Type="http://schemas.openxmlformats.org/officeDocument/2006/relationships/image" Target="../media/image992.png"/><Relationship Id="rId111" Type="http://schemas.openxmlformats.org/officeDocument/2006/relationships/customXml" Target="../ink/ink1047.xml"/><Relationship Id="rId153" Type="http://schemas.openxmlformats.org/officeDocument/2006/relationships/customXml" Target="../ink/ink1068.xml"/><Relationship Id="rId195" Type="http://schemas.openxmlformats.org/officeDocument/2006/relationships/customXml" Target="../ink/ink1089.xml"/><Relationship Id="rId209" Type="http://schemas.openxmlformats.org/officeDocument/2006/relationships/customXml" Target="../ink/ink1096.xml"/><Relationship Id="rId360" Type="http://schemas.openxmlformats.org/officeDocument/2006/relationships/image" Target="../media/image1127.png"/><Relationship Id="rId416" Type="http://schemas.openxmlformats.org/officeDocument/2006/relationships/customXml" Target="../ink/ink1201.xml"/><Relationship Id="rId598" Type="http://schemas.openxmlformats.org/officeDocument/2006/relationships/image" Target="../media/image1245.png"/><Relationship Id="rId220" Type="http://schemas.openxmlformats.org/officeDocument/2006/relationships/image" Target="../media/image1058.png"/><Relationship Id="rId458" Type="http://schemas.openxmlformats.org/officeDocument/2006/relationships/customXml" Target="../ink/ink1222.xml"/><Relationship Id="rId15" Type="http://schemas.openxmlformats.org/officeDocument/2006/relationships/customXml" Target="../ink/ink999.xml"/><Relationship Id="rId57" Type="http://schemas.openxmlformats.org/officeDocument/2006/relationships/customXml" Target="../ink/ink1020.xml"/><Relationship Id="rId262" Type="http://schemas.openxmlformats.org/officeDocument/2006/relationships/image" Target="../media/image1079.png"/><Relationship Id="rId318" Type="http://schemas.openxmlformats.org/officeDocument/2006/relationships/customXml" Target="../ink/ink1151.xml"/><Relationship Id="rId525" Type="http://schemas.openxmlformats.org/officeDocument/2006/relationships/customXml" Target="../ink/ink1256.xml"/><Relationship Id="rId567" Type="http://schemas.openxmlformats.org/officeDocument/2006/relationships/customXml" Target="../ink/ink1277.xml"/><Relationship Id="rId99" Type="http://schemas.openxmlformats.org/officeDocument/2006/relationships/customXml" Target="../ink/ink1041.xml"/><Relationship Id="rId122" Type="http://schemas.openxmlformats.org/officeDocument/2006/relationships/image" Target="../media/image1009.png"/><Relationship Id="rId164" Type="http://schemas.openxmlformats.org/officeDocument/2006/relationships/image" Target="../media/image1030.png"/><Relationship Id="rId371" Type="http://schemas.openxmlformats.org/officeDocument/2006/relationships/customXml" Target="../ink/ink1178.xml"/><Relationship Id="rId427" Type="http://schemas.openxmlformats.org/officeDocument/2006/relationships/image" Target="../media/image1160.png"/><Relationship Id="rId469" Type="http://schemas.openxmlformats.org/officeDocument/2006/relationships/image" Target="../media/image1181.png"/><Relationship Id="rId26" Type="http://schemas.openxmlformats.org/officeDocument/2006/relationships/image" Target="../media/image961.png"/><Relationship Id="rId231" Type="http://schemas.openxmlformats.org/officeDocument/2006/relationships/customXml" Target="../ink/ink1107.xml"/><Relationship Id="rId273" Type="http://schemas.openxmlformats.org/officeDocument/2006/relationships/image" Target="../media/image1084.png"/><Relationship Id="rId329" Type="http://schemas.openxmlformats.org/officeDocument/2006/relationships/image" Target="../media/image1112.png"/><Relationship Id="rId480" Type="http://schemas.openxmlformats.org/officeDocument/2006/relationships/image" Target="../media/image1186.png"/><Relationship Id="rId536" Type="http://schemas.openxmlformats.org/officeDocument/2006/relationships/image" Target="../media/image1214.png"/><Relationship Id="rId68" Type="http://schemas.openxmlformats.org/officeDocument/2006/relationships/image" Target="../media/image982.png"/><Relationship Id="rId133" Type="http://schemas.openxmlformats.org/officeDocument/2006/relationships/customXml" Target="../ink/ink1058.xml"/><Relationship Id="rId175" Type="http://schemas.openxmlformats.org/officeDocument/2006/relationships/customXml" Target="../ink/ink1079.xml"/><Relationship Id="rId340" Type="http://schemas.openxmlformats.org/officeDocument/2006/relationships/image" Target="../media/image1117.png"/><Relationship Id="rId578" Type="http://schemas.openxmlformats.org/officeDocument/2006/relationships/image" Target="../media/image1235.png"/><Relationship Id="rId200" Type="http://schemas.openxmlformats.org/officeDocument/2006/relationships/image" Target="../media/image1048.png"/><Relationship Id="rId382" Type="http://schemas.openxmlformats.org/officeDocument/2006/relationships/customXml" Target="../ink/ink1184.xml"/><Relationship Id="rId438" Type="http://schemas.openxmlformats.org/officeDocument/2006/relationships/customXml" Target="../ink/ink1212.xml"/><Relationship Id="rId603" Type="http://schemas.openxmlformats.org/officeDocument/2006/relationships/customXml" Target="../ink/ink1295.xml"/><Relationship Id="rId242" Type="http://schemas.openxmlformats.org/officeDocument/2006/relationships/image" Target="../media/image1069.png"/><Relationship Id="rId284" Type="http://schemas.openxmlformats.org/officeDocument/2006/relationships/customXml" Target="../ink/ink1134.xml"/><Relationship Id="rId491" Type="http://schemas.openxmlformats.org/officeDocument/2006/relationships/customXml" Target="../ink/ink1239.xml"/><Relationship Id="rId505" Type="http://schemas.openxmlformats.org/officeDocument/2006/relationships/customXml" Target="../ink/ink1246.xml"/><Relationship Id="rId37" Type="http://schemas.openxmlformats.org/officeDocument/2006/relationships/customXml" Target="../ink/ink1010.xml"/><Relationship Id="rId79" Type="http://schemas.openxmlformats.org/officeDocument/2006/relationships/customXml" Target="../ink/ink1031.xml"/><Relationship Id="rId102" Type="http://schemas.openxmlformats.org/officeDocument/2006/relationships/image" Target="../media/image999.png"/><Relationship Id="rId144" Type="http://schemas.openxmlformats.org/officeDocument/2006/relationships/image" Target="../media/image1020.png"/><Relationship Id="rId547" Type="http://schemas.openxmlformats.org/officeDocument/2006/relationships/customXml" Target="../ink/ink1267.xml"/><Relationship Id="rId589" Type="http://schemas.openxmlformats.org/officeDocument/2006/relationships/customXml" Target="../ink/ink1288.xml"/><Relationship Id="rId90" Type="http://schemas.openxmlformats.org/officeDocument/2006/relationships/image" Target="../media/image993.png"/><Relationship Id="rId186" Type="http://schemas.openxmlformats.org/officeDocument/2006/relationships/image" Target="../media/image1041.png"/><Relationship Id="rId351" Type="http://schemas.openxmlformats.org/officeDocument/2006/relationships/customXml" Target="../ink/ink1168.xml"/><Relationship Id="rId393" Type="http://schemas.openxmlformats.org/officeDocument/2006/relationships/image" Target="../media/image1143.png"/><Relationship Id="rId407" Type="http://schemas.openxmlformats.org/officeDocument/2006/relationships/image" Target="../media/image1150.png"/><Relationship Id="rId449" Type="http://schemas.openxmlformats.org/officeDocument/2006/relationships/image" Target="../media/image1171.png"/><Relationship Id="rId614" Type="http://schemas.openxmlformats.org/officeDocument/2006/relationships/image" Target="../media/image1253.png"/><Relationship Id="rId211" Type="http://schemas.openxmlformats.org/officeDocument/2006/relationships/customXml" Target="../ink/ink1097.xml"/><Relationship Id="rId253" Type="http://schemas.openxmlformats.org/officeDocument/2006/relationships/customXml" Target="../ink/ink1118.xml"/><Relationship Id="rId295" Type="http://schemas.openxmlformats.org/officeDocument/2006/relationships/image" Target="../media/image1095.png"/><Relationship Id="rId309" Type="http://schemas.openxmlformats.org/officeDocument/2006/relationships/image" Target="../media/image1102.png"/><Relationship Id="rId460" Type="http://schemas.openxmlformats.org/officeDocument/2006/relationships/customXml" Target="../ink/ink1223.xml"/><Relationship Id="rId516" Type="http://schemas.openxmlformats.org/officeDocument/2006/relationships/image" Target="../media/image1204.png"/><Relationship Id="rId48" Type="http://schemas.openxmlformats.org/officeDocument/2006/relationships/image" Target="../media/image972.png"/><Relationship Id="rId113" Type="http://schemas.openxmlformats.org/officeDocument/2006/relationships/customXml" Target="../ink/ink1048.xml"/><Relationship Id="rId320" Type="http://schemas.openxmlformats.org/officeDocument/2006/relationships/customXml" Target="../ink/ink1152.xml"/><Relationship Id="rId558" Type="http://schemas.openxmlformats.org/officeDocument/2006/relationships/image" Target="../media/image1225.png"/><Relationship Id="rId155" Type="http://schemas.openxmlformats.org/officeDocument/2006/relationships/customXml" Target="../ink/ink1069.xml"/><Relationship Id="rId197" Type="http://schemas.openxmlformats.org/officeDocument/2006/relationships/customXml" Target="../ink/ink1090.xml"/><Relationship Id="rId362" Type="http://schemas.openxmlformats.org/officeDocument/2006/relationships/image" Target="../media/image1128.png"/><Relationship Id="rId418" Type="http://schemas.openxmlformats.org/officeDocument/2006/relationships/customXml" Target="../ink/ink1202.xml"/><Relationship Id="rId222" Type="http://schemas.openxmlformats.org/officeDocument/2006/relationships/image" Target="../media/image1059.png"/><Relationship Id="rId264" Type="http://schemas.openxmlformats.org/officeDocument/2006/relationships/image" Target="../media/image1080.png"/><Relationship Id="rId471" Type="http://schemas.openxmlformats.org/officeDocument/2006/relationships/image" Target="../media/image1182.png"/><Relationship Id="rId17" Type="http://schemas.openxmlformats.org/officeDocument/2006/relationships/customXml" Target="../ink/ink1000.xml"/><Relationship Id="rId59" Type="http://schemas.openxmlformats.org/officeDocument/2006/relationships/customXml" Target="../ink/ink1021.xml"/><Relationship Id="rId124" Type="http://schemas.openxmlformats.org/officeDocument/2006/relationships/image" Target="../media/image1010.png"/><Relationship Id="rId527" Type="http://schemas.openxmlformats.org/officeDocument/2006/relationships/customXml" Target="../ink/ink1257.xml"/><Relationship Id="rId569" Type="http://schemas.openxmlformats.org/officeDocument/2006/relationships/customXml" Target="../ink/ink1278.xml"/><Relationship Id="rId70" Type="http://schemas.openxmlformats.org/officeDocument/2006/relationships/image" Target="../media/image983.png"/><Relationship Id="rId166" Type="http://schemas.openxmlformats.org/officeDocument/2006/relationships/image" Target="../media/image1031.png"/><Relationship Id="rId331" Type="http://schemas.openxmlformats.org/officeDocument/2006/relationships/customXml" Target="../ink/ink1158.xml"/><Relationship Id="rId373" Type="http://schemas.openxmlformats.org/officeDocument/2006/relationships/customXml" Target="../ink/ink1179.xml"/><Relationship Id="rId429" Type="http://schemas.openxmlformats.org/officeDocument/2006/relationships/image" Target="../media/image1161.png"/><Relationship Id="rId580" Type="http://schemas.openxmlformats.org/officeDocument/2006/relationships/image" Target="../media/image1236.png"/><Relationship Id="rId1" Type="http://schemas.openxmlformats.org/officeDocument/2006/relationships/slideLayout" Target="../slideLayouts/slideLayout1.xml"/><Relationship Id="rId233" Type="http://schemas.openxmlformats.org/officeDocument/2006/relationships/customXml" Target="../ink/ink1108.xml"/><Relationship Id="rId440" Type="http://schemas.openxmlformats.org/officeDocument/2006/relationships/customXml" Target="../ink/ink1213.xml"/><Relationship Id="rId28" Type="http://schemas.openxmlformats.org/officeDocument/2006/relationships/image" Target="../media/image962.png"/><Relationship Id="rId275" Type="http://schemas.openxmlformats.org/officeDocument/2006/relationships/image" Target="../media/image1085.png"/><Relationship Id="rId300" Type="http://schemas.openxmlformats.org/officeDocument/2006/relationships/customXml" Target="../ink/ink1142.xml"/><Relationship Id="rId482" Type="http://schemas.openxmlformats.org/officeDocument/2006/relationships/image" Target="../media/image1187.png"/><Relationship Id="rId538" Type="http://schemas.openxmlformats.org/officeDocument/2006/relationships/image" Target="../media/image1215.png"/><Relationship Id="rId81" Type="http://schemas.openxmlformats.org/officeDocument/2006/relationships/customXml" Target="../ink/ink1032.xml"/><Relationship Id="rId135" Type="http://schemas.openxmlformats.org/officeDocument/2006/relationships/customXml" Target="../ink/ink1059.xml"/><Relationship Id="rId177" Type="http://schemas.openxmlformats.org/officeDocument/2006/relationships/customXml" Target="../ink/ink1080.xml"/><Relationship Id="rId342" Type="http://schemas.openxmlformats.org/officeDocument/2006/relationships/image" Target="../media/image1118.png"/><Relationship Id="rId384" Type="http://schemas.openxmlformats.org/officeDocument/2006/relationships/customXml" Target="../ink/ink1185.xml"/><Relationship Id="rId591" Type="http://schemas.openxmlformats.org/officeDocument/2006/relationships/customXml" Target="../ink/ink1289.xml"/><Relationship Id="rId605" Type="http://schemas.openxmlformats.org/officeDocument/2006/relationships/customXml" Target="../ink/ink1296.xml"/><Relationship Id="rId202" Type="http://schemas.openxmlformats.org/officeDocument/2006/relationships/image" Target="../media/image1049.png"/><Relationship Id="rId244" Type="http://schemas.openxmlformats.org/officeDocument/2006/relationships/image" Target="../media/image1070.png"/><Relationship Id="rId39" Type="http://schemas.openxmlformats.org/officeDocument/2006/relationships/customXml" Target="../ink/ink1011.xml"/><Relationship Id="rId286" Type="http://schemas.openxmlformats.org/officeDocument/2006/relationships/customXml" Target="../ink/ink1135.xml"/><Relationship Id="rId451" Type="http://schemas.openxmlformats.org/officeDocument/2006/relationships/image" Target="../media/image1172.png"/><Relationship Id="rId493" Type="http://schemas.openxmlformats.org/officeDocument/2006/relationships/customXml" Target="../ink/ink1240.xml"/><Relationship Id="rId507" Type="http://schemas.openxmlformats.org/officeDocument/2006/relationships/customXml" Target="../ink/ink1247.xml"/><Relationship Id="rId549" Type="http://schemas.openxmlformats.org/officeDocument/2006/relationships/customXml" Target="../ink/ink1268.xml"/><Relationship Id="rId50" Type="http://schemas.openxmlformats.org/officeDocument/2006/relationships/image" Target="../media/image973.png"/><Relationship Id="rId104" Type="http://schemas.openxmlformats.org/officeDocument/2006/relationships/image" Target="../media/image1000.png"/><Relationship Id="rId146" Type="http://schemas.openxmlformats.org/officeDocument/2006/relationships/image" Target="../media/image1021.png"/><Relationship Id="rId188" Type="http://schemas.openxmlformats.org/officeDocument/2006/relationships/image" Target="../media/image1042.png"/><Relationship Id="rId311" Type="http://schemas.openxmlformats.org/officeDocument/2006/relationships/image" Target="../media/image1103.png"/><Relationship Id="rId353" Type="http://schemas.openxmlformats.org/officeDocument/2006/relationships/customXml" Target="../ink/ink1169.xml"/><Relationship Id="rId395" Type="http://schemas.openxmlformats.org/officeDocument/2006/relationships/image" Target="../media/image1144.png"/><Relationship Id="rId409" Type="http://schemas.openxmlformats.org/officeDocument/2006/relationships/image" Target="../media/image1151.png"/><Relationship Id="rId560" Type="http://schemas.openxmlformats.org/officeDocument/2006/relationships/image" Target="../media/image1226.png"/><Relationship Id="rId92" Type="http://schemas.openxmlformats.org/officeDocument/2006/relationships/image" Target="../media/image994.png"/><Relationship Id="rId213" Type="http://schemas.openxmlformats.org/officeDocument/2006/relationships/customXml" Target="../ink/ink1098.xml"/><Relationship Id="rId420" Type="http://schemas.openxmlformats.org/officeDocument/2006/relationships/customXml" Target="../ink/ink1203.xml"/><Relationship Id="rId616" Type="http://schemas.openxmlformats.org/officeDocument/2006/relationships/image" Target="../media/image1254.png"/><Relationship Id="rId255" Type="http://schemas.openxmlformats.org/officeDocument/2006/relationships/customXml" Target="../ink/ink1119.xml"/><Relationship Id="rId297" Type="http://schemas.openxmlformats.org/officeDocument/2006/relationships/image" Target="../media/image1096.png"/><Relationship Id="rId462" Type="http://schemas.openxmlformats.org/officeDocument/2006/relationships/customXml" Target="../ink/ink1224.xml"/><Relationship Id="rId518" Type="http://schemas.openxmlformats.org/officeDocument/2006/relationships/image" Target="../media/image1205.png"/><Relationship Id="rId115" Type="http://schemas.openxmlformats.org/officeDocument/2006/relationships/customXml" Target="../ink/ink1049.xml"/><Relationship Id="rId157" Type="http://schemas.openxmlformats.org/officeDocument/2006/relationships/customXml" Target="../ink/ink1070.xml"/><Relationship Id="rId322" Type="http://schemas.openxmlformats.org/officeDocument/2006/relationships/customXml" Target="../ink/ink1153.xml"/><Relationship Id="rId364" Type="http://schemas.openxmlformats.org/officeDocument/2006/relationships/image" Target="../media/image1129.png"/><Relationship Id="rId61" Type="http://schemas.openxmlformats.org/officeDocument/2006/relationships/customXml" Target="../ink/ink1022.xml"/><Relationship Id="rId199" Type="http://schemas.openxmlformats.org/officeDocument/2006/relationships/customXml" Target="../ink/ink1091.xml"/><Relationship Id="rId571" Type="http://schemas.openxmlformats.org/officeDocument/2006/relationships/customXml" Target="../ink/ink1279.xml"/><Relationship Id="rId19" Type="http://schemas.openxmlformats.org/officeDocument/2006/relationships/customXml" Target="../ink/ink1001.xml"/><Relationship Id="rId224" Type="http://schemas.openxmlformats.org/officeDocument/2006/relationships/image" Target="../media/image1060.png"/><Relationship Id="rId266" Type="http://schemas.openxmlformats.org/officeDocument/2006/relationships/customXml" Target="../ink/ink1125.xml"/><Relationship Id="rId431" Type="http://schemas.openxmlformats.org/officeDocument/2006/relationships/image" Target="../media/image1162.png"/><Relationship Id="rId473" Type="http://schemas.openxmlformats.org/officeDocument/2006/relationships/image" Target="../media/image1183.png"/><Relationship Id="rId529" Type="http://schemas.openxmlformats.org/officeDocument/2006/relationships/customXml" Target="../ink/ink1258.xml"/><Relationship Id="rId30" Type="http://schemas.openxmlformats.org/officeDocument/2006/relationships/image" Target="../media/image963.png"/><Relationship Id="rId126" Type="http://schemas.openxmlformats.org/officeDocument/2006/relationships/image" Target="../media/image1011.png"/><Relationship Id="rId168" Type="http://schemas.openxmlformats.org/officeDocument/2006/relationships/image" Target="../media/image1032.png"/><Relationship Id="rId333" Type="http://schemas.openxmlformats.org/officeDocument/2006/relationships/customXml" Target="../ink/ink1159.xml"/><Relationship Id="rId540" Type="http://schemas.openxmlformats.org/officeDocument/2006/relationships/image" Target="../media/image1216.png"/><Relationship Id="rId72" Type="http://schemas.openxmlformats.org/officeDocument/2006/relationships/image" Target="../media/image984.png"/><Relationship Id="rId375" Type="http://schemas.openxmlformats.org/officeDocument/2006/relationships/customXml" Target="../ink/ink1180.xml"/><Relationship Id="rId582" Type="http://schemas.openxmlformats.org/officeDocument/2006/relationships/image" Target="../media/image1237.png"/><Relationship Id="rId3" Type="http://schemas.openxmlformats.org/officeDocument/2006/relationships/customXml" Target="../ink/ink993.xml"/><Relationship Id="rId235" Type="http://schemas.openxmlformats.org/officeDocument/2006/relationships/customXml" Target="../ink/ink1109.xml"/><Relationship Id="rId277" Type="http://schemas.openxmlformats.org/officeDocument/2006/relationships/image" Target="../media/image1086.png"/><Relationship Id="rId400" Type="http://schemas.openxmlformats.org/officeDocument/2006/relationships/customXml" Target="../ink/ink1193.xml"/><Relationship Id="rId442" Type="http://schemas.openxmlformats.org/officeDocument/2006/relationships/customXml" Target="../ink/ink1214.xml"/><Relationship Id="rId484" Type="http://schemas.openxmlformats.org/officeDocument/2006/relationships/image" Target="../media/image1188.png"/><Relationship Id="rId137" Type="http://schemas.openxmlformats.org/officeDocument/2006/relationships/customXml" Target="../ink/ink1060.xml"/><Relationship Id="rId302" Type="http://schemas.openxmlformats.org/officeDocument/2006/relationships/customXml" Target="../ink/ink1143.xml"/><Relationship Id="rId344" Type="http://schemas.openxmlformats.org/officeDocument/2006/relationships/image" Target="../media/image1119.png"/><Relationship Id="rId41" Type="http://schemas.openxmlformats.org/officeDocument/2006/relationships/customXml" Target="../ink/ink1012.xml"/><Relationship Id="rId83" Type="http://schemas.openxmlformats.org/officeDocument/2006/relationships/customXml" Target="../ink/ink1033.xml"/><Relationship Id="rId179" Type="http://schemas.openxmlformats.org/officeDocument/2006/relationships/customXml" Target="../ink/ink1081.xml"/><Relationship Id="rId386" Type="http://schemas.openxmlformats.org/officeDocument/2006/relationships/customXml" Target="../ink/ink1186.xml"/><Relationship Id="rId551" Type="http://schemas.openxmlformats.org/officeDocument/2006/relationships/customXml" Target="../ink/ink1269.xml"/><Relationship Id="rId593" Type="http://schemas.openxmlformats.org/officeDocument/2006/relationships/customXml" Target="../ink/ink1290.xml"/><Relationship Id="rId607" Type="http://schemas.openxmlformats.org/officeDocument/2006/relationships/customXml" Target="../ink/ink1297.xml"/><Relationship Id="rId190" Type="http://schemas.openxmlformats.org/officeDocument/2006/relationships/image" Target="../media/image1043.png"/><Relationship Id="rId204" Type="http://schemas.openxmlformats.org/officeDocument/2006/relationships/image" Target="../media/image1050.png"/><Relationship Id="rId246" Type="http://schemas.openxmlformats.org/officeDocument/2006/relationships/image" Target="../media/image1071.png"/><Relationship Id="rId288" Type="http://schemas.openxmlformats.org/officeDocument/2006/relationships/customXml" Target="../ink/ink1136.xml"/><Relationship Id="rId411" Type="http://schemas.openxmlformats.org/officeDocument/2006/relationships/image" Target="../media/image1152.png"/><Relationship Id="rId453" Type="http://schemas.openxmlformats.org/officeDocument/2006/relationships/image" Target="../media/image1173.png"/><Relationship Id="rId509" Type="http://schemas.openxmlformats.org/officeDocument/2006/relationships/customXml" Target="../ink/ink1248.xml"/><Relationship Id="rId106" Type="http://schemas.openxmlformats.org/officeDocument/2006/relationships/image" Target="../media/image1001.png"/><Relationship Id="rId313" Type="http://schemas.openxmlformats.org/officeDocument/2006/relationships/image" Target="../media/image1104.png"/><Relationship Id="rId495" Type="http://schemas.openxmlformats.org/officeDocument/2006/relationships/customXml" Target="../ink/ink1241.xml"/><Relationship Id="rId10" Type="http://schemas.openxmlformats.org/officeDocument/2006/relationships/image" Target="../media/image953.png"/><Relationship Id="rId52" Type="http://schemas.openxmlformats.org/officeDocument/2006/relationships/image" Target="../media/image974.png"/><Relationship Id="rId94" Type="http://schemas.openxmlformats.org/officeDocument/2006/relationships/image" Target="../media/image995.png"/><Relationship Id="rId148" Type="http://schemas.openxmlformats.org/officeDocument/2006/relationships/image" Target="../media/image1022.png"/><Relationship Id="rId355" Type="http://schemas.openxmlformats.org/officeDocument/2006/relationships/customXml" Target="../ink/ink1170.xml"/><Relationship Id="rId397" Type="http://schemas.openxmlformats.org/officeDocument/2006/relationships/image" Target="../media/image1145.png"/><Relationship Id="rId520" Type="http://schemas.openxmlformats.org/officeDocument/2006/relationships/image" Target="../media/image1206.png"/><Relationship Id="rId562" Type="http://schemas.openxmlformats.org/officeDocument/2006/relationships/image" Target="../media/image1227.png"/><Relationship Id="rId215" Type="http://schemas.openxmlformats.org/officeDocument/2006/relationships/customXml" Target="../ink/ink1099.xml"/><Relationship Id="rId257" Type="http://schemas.openxmlformats.org/officeDocument/2006/relationships/customXml" Target="../ink/ink1120.xml"/><Relationship Id="rId422" Type="http://schemas.openxmlformats.org/officeDocument/2006/relationships/customXml" Target="../ink/ink1204.xml"/><Relationship Id="rId464" Type="http://schemas.openxmlformats.org/officeDocument/2006/relationships/customXml" Target="../ink/ink1225.xml"/><Relationship Id="rId299" Type="http://schemas.openxmlformats.org/officeDocument/2006/relationships/image" Target="../media/image1097.png"/><Relationship Id="rId63" Type="http://schemas.openxmlformats.org/officeDocument/2006/relationships/customXml" Target="../ink/ink1023.xml"/><Relationship Id="rId159" Type="http://schemas.openxmlformats.org/officeDocument/2006/relationships/customXml" Target="../ink/ink1071.xml"/><Relationship Id="rId366" Type="http://schemas.openxmlformats.org/officeDocument/2006/relationships/image" Target="../media/image1130.png"/><Relationship Id="rId573" Type="http://schemas.openxmlformats.org/officeDocument/2006/relationships/customXml" Target="../ink/ink1280.xml"/><Relationship Id="rId226" Type="http://schemas.openxmlformats.org/officeDocument/2006/relationships/image" Target="../media/image1061.png"/><Relationship Id="rId433" Type="http://schemas.openxmlformats.org/officeDocument/2006/relationships/image" Target="../media/image1163.png"/><Relationship Id="rId74" Type="http://schemas.openxmlformats.org/officeDocument/2006/relationships/image" Target="../media/image985.png"/><Relationship Id="rId377" Type="http://schemas.openxmlformats.org/officeDocument/2006/relationships/customXml" Target="../ink/ink1181.xml"/><Relationship Id="rId500" Type="http://schemas.openxmlformats.org/officeDocument/2006/relationships/image" Target="../media/image1196.png"/><Relationship Id="rId584" Type="http://schemas.openxmlformats.org/officeDocument/2006/relationships/image" Target="../media/image1238.png"/><Relationship Id="rId5" Type="http://schemas.openxmlformats.org/officeDocument/2006/relationships/customXml" Target="../ink/ink994.xml"/><Relationship Id="rId237" Type="http://schemas.openxmlformats.org/officeDocument/2006/relationships/customXml" Target="../ink/ink1110.xml"/><Relationship Id="rId444" Type="http://schemas.openxmlformats.org/officeDocument/2006/relationships/customXml" Target="../ink/ink1215.xml"/><Relationship Id="rId290" Type="http://schemas.openxmlformats.org/officeDocument/2006/relationships/customXml" Target="../ink/ink1137.xml"/><Relationship Id="rId304" Type="http://schemas.openxmlformats.org/officeDocument/2006/relationships/customXml" Target="../ink/ink1144.xml"/><Relationship Id="rId388" Type="http://schemas.openxmlformats.org/officeDocument/2006/relationships/customXml" Target="../ink/ink1187.xml"/><Relationship Id="rId511" Type="http://schemas.openxmlformats.org/officeDocument/2006/relationships/customXml" Target="../ink/ink1249.xml"/><Relationship Id="rId609" Type="http://schemas.openxmlformats.org/officeDocument/2006/relationships/customXml" Target="../ink/ink1298.xml"/><Relationship Id="rId85" Type="http://schemas.openxmlformats.org/officeDocument/2006/relationships/customXml" Target="../ink/ink1034.xml"/><Relationship Id="rId150" Type="http://schemas.openxmlformats.org/officeDocument/2006/relationships/image" Target="../media/image1023.png"/><Relationship Id="rId595" Type="http://schemas.openxmlformats.org/officeDocument/2006/relationships/customXml" Target="../ink/ink1291.xml"/><Relationship Id="rId248" Type="http://schemas.openxmlformats.org/officeDocument/2006/relationships/image" Target="../media/image1072.png"/><Relationship Id="rId455" Type="http://schemas.openxmlformats.org/officeDocument/2006/relationships/image" Target="../media/image1174.png"/><Relationship Id="rId12" Type="http://schemas.openxmlformats.org/officeDocument/2006/relationships/image" Target="../media/image954.png"/><Relationship Id="rId108" Type="http://schemas.openxmlformats.org/officeDocument/2006/relationships/image" Target="../media/image1002.png"/><Relationship Id="rId315" Type="http://schemas.openxmlformats.org/officeDocument/2006/relationships/image" Target="../media/image1105.png"/><Relationship Id="rId522" Type="http://schemas.openxmlformats.org/officeDocument/2006/relationships/image" Target="../media/image1207.png"/><Relationship Id="rId96" Type="http://schemas.openxmlformats.org/officeDocument/2006/relationships/image" Target="../media/image996.png"/><Relationship Id="rId161" Type="http://schemas.openxmlformats.org/officeDocument/2006/relationships/customXml" Target="../ink/ink1072.xml"/><Relationship Id="rId399" Type="http://schemas.openxmlformats.org/officeDocument/2006/relationships/image" Target="../media/image1146.png"/><Relationship Id="rId259" Type="http://schemas.openxmlformats.org/officeDocument/2006/relationships/customXml" Target="../ink/ink1121.xml"/><Relationship Id="rId466" Type="http://schemas.openxmlformats.org/officeDocument/2006/relationships/customXml" Target="../ink/ink1226.xml"/><Relationship Id="rId23" Type="http://schemas.openxmlformats.org/officeDocument/2006/relationships/customXml" Target="../ink/ink1003.xml"/><Relationship Id="rId119" Type="http://schemas.openxmlformats.org/officeDocument/2006/relationships/customXml" Target="../ink/ink1051.xml"/><Relationship Id="rId326" Type="http://schemas.openxmlformats.org/officeDocument/2006/relationships/customXml" Target="../ink/ink1155.xml"/><Relationship Id="rId533" Type="http://schemas.openxmlformats.org/officeDocument/2006/relationships/customXml" Target="../ink/ink1260.xml"/><Relationship Id="rId172" Type="http://schemas.openxmlformats.org/officeDocument/2006/relationships/image" Target="../media/image1034.png"/><Relationship Id="rId477" Type="http://schemas.openxmlformats.org/officeDocument/2006/relationships/image" Target="../media/image1185.png"/><Relationship Id="rId600" Type="http://schemas.openxmlformats.org/officeDocument/2006/relationships/image" Target="../media/image1246.png"/><Relationship Id="rId337" Type="http://schemas.openxmlformats.org/officeDocument/2006/relationships/customXml" Target="../ink/ink1161.xml"/><Relationship Id="rId34" Type="http://schemas.openxmlformats.org/officeDocument/2006/relationships/image" Target="../media/image965.png"/><Relationship Id="rId544" Type="http://schemas.openxmlformats.org/officeDocument/2006/relationships/image" Target="../media/image1218.png"/><Relationship Id="rId183" Type="http://schemas.openxmlformats.org/officeDocument/2006/relationships/customXml" Target="../ink/ink1083.xml"/><Relationship Id="rId390" Type="http://schemas.openxmlformats.org/officeDocument/2006/relationships/customXml" Target="../ink/ink1188.xml"/><Relationship Id="rId404" Type="http://schemas.openxmlformats.org/officeDocument/2006/relationships/customXml" Target="../ink/ink1195.xml"/><Relationship Id="rId611" Type="http://schemas.openxmlformats.org/officeDocument/2006/relationships/customXml" Target="../ink/ink1299.xml"/><Relationship Id="rId250" Type="http://schemas.openxmlformats.org/officeDocument/2006/relationships/image" Target="../media/image1073.png"/><Relationship Id="rId488" Type="http://schemas.openxmlformats.org/officeDocument/2006/relationships/image" Target="../media/image1190.png"/><Relationship Id="rId45" Type="http://schemas.openxmlformats.org/officeDocument/2006/relationships/customXml" Target="../ink/ink1014.xml"/><Relationship Id="rId110" Type="http://schemas.openxmlformats.org/officeDocument/2006/relationships/image" Target="../media/image1003.png"/><Relationship Id="rId348" Type="http://schemas.openxmlformats.org/officeDocument/2006/relationships/image" Target="../media/image1121.png"/><Relationship Id="rId555" Type="http://schemas.openxmlformats.org/officeDocument/2006/relationships/customXml" Target="../ink/ink1271.xml"/><Relationship Id="rId194" Type="http://schemas.openxmlformats.org/officeDocument/2006/relationships/image" Target="../media/image1045.png"/><Relationship Id="rId208" Type="http://schemas.openxmlformats.org/officeDocument/2006/relationships/image" Target="../media/image1052.png"/><Relationship Id="rId415" Type="http://schemas.openxmlformats.org/officeDocument/2006/relationships/image" Target="../media/image1154.png"/><Relationship Id="rId261" Type="http://schemas.openxmlformats.org/officeDocument/2006/relationships/customXml" Target="../ink/ink1122.xml"/><Relationship Id="rId499" Type="http://schemas.openxmlformats.org/officeDocument/2006/relationships/customXml" Target="../ink/ink1243.xml"/><Relationship Id="rId56" Type="http://schemas.openxmlformats.org/officeDocument/2006/relationships/image" Target="../media/image976.png"/><Relationship Id="rId359" Type="http://schemas.openxmlformats.org/officeDocument/2006/relationships/customXml" Target="../ink/ink1172.xml"/><Relationship Id="rId566" Type="http://schemas.openxmlformats.org/officeDocument/2006/relationships/image" Target="../media/image1229.png"/><Relationship Id="rId121" Type="http://schemas.openxmlformats.org/officeDocument/2006/relationships/customXml" Target="../ink/ink1052.xml"/><Relationship Id="rId219" Type="http://schemas.openxmlformats.org/officeDocument/2006/relationships/customXml" Target="../ink/ink1101.xml"/><Relationship Id="rId426" Type="http://schemas.openxmlformats.org/officeDocument/2006/relationships/customXml" Target="../ink/ink1206.xml"/><Relationship Id="rId67" Type="http://schemas.openxmlformats.org/officeDocument/2006/relationships/customXml" Target="../ink/ink1025.xml"/><Relationship Id="rId272" Type="http://schemas.openxmlformats.org/officeDocument/2006/relationships/customXml" Target="../ink/ink1128.xml"/><Relationship Id="rId577" Type="http://schemas.openxmlformats.org/officeDocument/2006/relationships/customXml" Target="../ink/ink1282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361.xml"/><Relationship Id="rId21" Type="http://schemas.openxmlformats.org/officeDocument/2006/relationships/image" Target="../media/image1262.png"/><Relationship Id="rId324" Type="http://schemas.openxmlformats.org/officeDocument/2006/relationships/image" Target="../media/image1413.png"/><Relationship Id="rId531" Type="http://schemas.openxmlformats.org/officeDocument/2006/relationships/customXml" Target="../ink/ink1569.xml"/><Relationship Id="rId629" Type="http://schemas.openxmlformats.org/officeDocument/2006/relationships/customXml" Target="../ink/ink1618.xml"/><Relationship Id="rId170" Type="http://schemas.openxmlformats.org/officeDocument/2006/relationships/image" Target="../media/image1336.png"/><Relationship Id="rId268" Type="http://schemas.openxmlformats.org/officeDocument/2006/relationships/image" Target="../media/image1385.png"/><Relationship Id="rId475" Type="http://schemas.openxmlformats.org/officeDocument/2006/relationships/image" Target="../media/image1487.png"/><Relationship Id="rId32" Type="http://schemas.openxmlformats.org/officeDocument/2006/relationships/customXml" Target="../ink/ink1318.xml"/><Relationship Id="rId128" Type="http://schemas.openxmlformats.org/officeDocument/2006/relationships/image" Target="../media/image1315.png"/><Relationship Id="rId335" Type="http://schemas.openxmlformats.org/officeDocument/2006/relationships/customXml" Target="../ink/ink1470.xml"/><Relationship Id="rId542" Type="http://schemas.openxmlformats.org/officeDocument/2006/relationships/image" Target="../media/image1520.png"/><Relationship Id="rId181" Type="http://schemas.openxmlformats.org/officeDocument/2006/relationships/customXml" Target="../ink/ink1393.xml"/><Relationship Id="rId402" Type="http://schemas.openxmlformats.org/officeDocument/2006/relationships/image" Target="../media/image1452.png"/><Relationship Id="rId279" Type="http://schemas.openxmlformats.org/officeDocument/2006/relationships/customXml" Target="../ink/ink1442.xml"/><Relationship Id="rId486" Type="http://schemas.openxmlformats.org/officeDocument/2006/relationships/customXml" Target="../ink/ink1546.xml"/><Relationship Id="rId43" Type="http://schemas.openxmlformats.org/officeDocument/2006/relationships/image" Target="../media/image1273.png"/><Relationship Id="rId139" Type="http://schemas.openxmlformats.org/officeDocument/2006/relationships/customXml" Target="../ink/ink1372.xml"/><Relationship Id="rId346" Type="http://schemas.openxmlformats.org/officeDocument/2006/relationships/image" Target="../media/image1424.png"/><Relationship Id="rId553" Type="http://schemas.openxmlformats.org/officeDocument/2006/relationships/customXml" Target="../ink/ink1580.xml"/><Relationship Id="rId192" Type="http://schemas.openxmlformats.org/officeDocument/2006/relationships/image" Target="../media/image1347.png"/><Relationship Id="rId206" Type="http://schemas.openxmlformats.org/officeDocument/2006/relationships/image" Target="../media/image1354.png"/><Relationship Id="rId413" Type="http://schemas.openxmlformats.org/officeDocument/2006/relationships/customXml" Target="../ink/ink1509.xml"/><Relationship Id="rId497" Type="http://schemas.openxmlformats.org/officeDocument/2006/relationships/customXml" Target="../ink/ink1552.xml"/><Relationship Id="rId620" Type="http://schemas.openxmlformats.org/officeDocument/2006/relationships/image" Target="../media/image1558.png"/><Relationship Id="rId357" Type="http://schemas.openxmlformats.org/officeDocument/2006/relationships/customXml" Target="../ink/ink1481.xml"/><Relationship Id="rId54" Type="http://schemas.openxmlformats.org/officeDocument/2006/relationships/image" Target="../media/image1278.png"/><Relationship Id="rId217" Type="http://schemas.openxmlformats.org/officeDocument/2006/relationships/customXml" Target="../ink/ink1411.xml"/><Relationship Id="rId564" Type="http://schemas.openxmlformats.org/officeDocument/2006/relationships/image" Target="../media/image1531.png"/><Relationship Id="rId424" Type="http://schemas.openxmlformats.org/officeDocument/2006/relationships/image" Target="../media/image1463.png"/><Relationship Id="rId631" Type="http://schemas.openxmlformats.org/officeDocument/2006/relationships/customXml" Target="../ink/ink1619.xml"/><Relationship Id="rId270" Type="http://schemas.openxmlformats.org/officeDocument/2006/relationships/image" Target="../media/image1386.png"/><Relationship Id="rId65" Type="http://schemas.openxmlformats.org/officeDocument/2006/relationships/customXml" Target="../ink/ink1335.xml"/><Relationship Id="rId130" Type="http://schemas.openxmlformats.org/officeDocument/2006/relationships/image" Target="../media/image1316.png"/><Relationship Id="rId368" Type="http://schemas.openxmlformats.org/officeDocument/2006/relationships/image" Target="../media/image1435.png"/><Relationship Id="rId575" Type="http://schemas.openxmlformats.org/officeDocument/2006/relationships/customXml" Target="../ink/ink1591.xml"/><Relationship Id="rId228" Type="http://schemas.openxmlformats.org/officeDocument/2006/relationships/image" Target="../media/image1365.png"/><Relationship Id="rId435" Type="http://schemas.openxmlformats.org/officeDocument/2006/relationships/image" Target="../media/image1468.png"/><Relationship Id="rId642" Type="http://schemas.openxmlformats.org/officeDocument/2006/relationships/image" Target="../media/image1569.png"/><Relationship Id="rId281" Type="http://schemas.openxmlformats.org/officeDocument/2006/relationships/customXml" Target="../ink/ink1443.xml"/><Relationship Id="rId502" Type="http://schemas.openxmlformats.org/officeDocument/2006/relationships/image" Target="../media/image1500.png"/><Relationship Id="rId76" Type="http://schemas.openxmlformats.org/officeDocument/2006/relationships/image" Target="../media/image1289.png"/><Relationship Id="rId141" Type="http://schemas.openxmlformats.org/officeDocument/2006/relationships/customXml" Target="../ink/ink1373.xml"/><Relationship Id="rId379" Type="http://schemas.openxmlformats.org/officeDocument/2006/relationships/customXml" Target="../ink/ink1492.xml"/><Relationship Id="rId586" Type="http://schemas.openxmlformats.org/officeDocument/2006/relationships/image" Target="../media/image1541.png"/><Relationship Id="rId7" Type="http://schemas.openxmlformats.org/officeDocument/2006/relationships/image" Target="../media/image1255.png"/><Relationship Id="rId239" Type="http://schemas.openxmlformats.org/officeDocument/2006/relationships/customXml" Target="../ink/ink1422.xml"/><Relationship Id="rId446" Type="http://schemas.openxmlformats.org/officeDocument/2006/relationships/customXml" Target="../ink/ink1526.xml"/><Relationship Id="rId292" Type="http://schemas.openxmlformats.org/officeDocument/2006/relationships/image" Target="../media/image1397.png"/><Relationship Id="rId306" Type="http://schemas.openxmlformats.org/officeDocument/2006/relationships/image" Target="../media/image1404.png"/><Relationship Id="rId87" Type="http://schemas.openxmlformats.org/officeDocument/2006/relationships/customXml" Target="../ink/ink1346.xml"/><Relationship Id="rId513" Type="http://schemas.openxmlformats.org/officeDocument/2006/relationships/customXml" Target="../ink/ink1560.xml"/><Relationship Id="rId597" Type="http://schemas.openxmlformats.org/officeDocument/2006/relationships/customXml" Target="../ink/ink1602.xml"/><Relationship Id="rId152" Type="http://schemas.openxmlformats.org/officeDocument/2006/relationships/image" Target="../media/image1327.png"/><Relationship Id="rId457" Type="http://schemas.openxmlformats.org/officeDocument/2006/relationships/image" Target="../media/image1479.png"/><Relationship Id="rId14" Type="http://schemas.openxmlformats.org/officeDocument/2006/relationships/customXml" Target="../ink/ink1309.xml"/><Relationship Id="rId317" Type="http://schemas.openxmlformats.org/officeDocument/2006/relationships/customXml" Target="../ink/ink1461.xml"/><Relationship Id="rId524" Type="http://schemas.openxmlformats.org/officeDocument/2006/relationships/image" Target="../media/image1511.png"/><Relationship Id="rId98" Type="http://schemas.openxmlformats.org/officeDocument/2006/relationships/image" Target="../media/image1300.png"/><Relationship Id="rId163" Type="http://schemas.openxmlformats.org/officeDocument/2006/relationships/customXml" Target="../ink/ink1384.xml"/><Relationship Id="rId370" Type="http://schemas.openxmlformats.org/officeDocument/2006/relationships/image" Target="../media/image1436.png"/><Relationship Id="rId230" Type="http://schemas.openxmlformats.org/officeDocument/2006/relationships/image" Target="../media/image1366.png"/><Relationship Id="rId468" Type="http://schemas.openxmlformats.org/officeDocument/2006/relationships/customXml" Target="../ink/ink1537.xml"/><Relationship Id="rId25" Type="http://schemas.openxmlformats.org/officeDocument/2006/relationships/image" Target="../media/image1264.png"/><Relationship Id="rId328" Type="http://schemas.openxmlformats.org/officeDocument/2006/relationships/image" Target="../media/image1415.png"/><Relationship Id="rId535" Type="http://schemas.openxmlformats.org/officeDocument/2006/relationships/customXml" Target="../ink/ink1571.xml"/><Relationship Id="rId174" Type="http://schemas.openxmlformats.org/officeDocument/2006/relationships/image" Target="../media/image1338.png"/><Relationship Id="rId381" Type="http://schemas.openxmlformats.org/officeDocument/2006/relationships/customXml" Target="../ink/ink1493.xml"/><Relationship Id="rId602" Type="http://schemas.openxmlformats.org/officeDocument/2006/relationships/image" Target="../media/image1549.png"/><Relationship Id="rId241" Type="http://schemas.openxmlformats.org/officeDocument/2006/relationships/customXml" Target="../ink/ink1423.xml"/><Relationship Id="rId479" Type="http://schemas.openxmlformats.org/officeDocument/2006/relationships/image" Target="../media/image1489.png"/><Relationship Id="rId36" Type="http://schemas.openxmlformats.org/officeDocument/2006/relationships/customXml" Target="../ink/ink1320.xml"/><Relationship Id="rId339" Type="http://schemas.openxmlformats.org/officeDocument/2006/relationships/customXml" Target="../ink/ink1472.xml"/><Relationship Id="rId546" Type="http://schemas.openxmlformats.org/officeDocument/2006/relationships/image" Target="../media/image1522.png"/><Relationship Id="rId101" Type="http://schemas.openxmlformats.org/officeDocument/2006/relationships/customXml" Target="../ink/ink1353.xml"/><Relationship Id="rId185" Type="http://schemas.openxmlformats.org/officeDocument/2006/relationships/customXml" Target="../ink/ink1395.xml"/><Relationship Id="rId406" Type="http://schemas.openxmlformats.org/officeDocument/2006/relationships/image" Target="../media/image1454.png"/><Relationship Id="rId392" Type="http://schemas.openxmlformats.org/officeDocument/2006/relationships/image" Target="../media/image1447.png"/><Relationship Id="rId613" Type="http://schemas.openxmlformats.org/officeDocument/2006/relationships/customXml" Target="../ink/ink1610.xml"/><Relationship Id="rId252" Type="http://schemas.openxmlformats.org/officeDocument/2006/relationships/image" Target="../media/image1377.png"/><Relationship Id="rId47" Type="http://schemas.openxmlformats.org/officeDocument/2006/relationships/image" Target="../media/image1275.png"/><Relationship Id="rId112" Type="http://schemas.openxmlformats.org/officeDocument/2006/relationships/image" Target="../media/image1307.png"/><Relationship Id="rId557" Type="http://schemas.openxmlformats.org/officeDocument/2006/relationships/customXml" Target="../ink/ink1582.xml"/><Relationship Id="rId196" Type="http://schemas.openxmlformats.org/officeDocument/2006/relationships/image" Target="../media/image1349.png"/><Relationship Id="rId417" Type="http://schemas.openxmlformats.org/officeDocument/2006/relationships/customXml" Target="../ink/ink1511.xml"/><Relationship Id="rId459" Type="http://schemas.openxmlformats.org/officeDocument/2006/relationships/image" Target="../media/image1480.png"/><Relationship Id="rId624" Type="http://schemas.openxmlformats.org/officeDocument/2006/relationships/image" Target="../media/image1560.png"/><Relationship Id="rId16" Type="http://schemas.openxmlformats.org/officeDocument/2006/relationships/customXml" Target="../ink/ink1310.xml"/><Relationship Id="rId221" Type="http://schemas.openxmlformats.org/officeDocument/2006/relationships/customXml" Target="../ink/ink1413.xml"/><Relationship Id="rId263" Type="http://schemas.openxmlformats.org/officeDocument/2006/relationships/customXml" Target="../ink/ink1434.xml"/><Relationship Id="rId319" Type="http://schemas.openxmlformats.org/officeDocument/2006/relationships/customXml" Target="../ink/ink1462.xml"/><Relationship Id="rId470" Type="http://schemas.openxmlformats.org/officeDocument/2006/relationships/customXml" Target="../ink/ink1538.xml"/><Relationship Id="rId526" Type="http://schemas.openxmlformats.org/officeDocument/2006/relationships/image" Target="../media/image1512.png"/><Relationship Id="rId58" Type="http://schemas.openxmlformats.org/officeDocument/2006/relationships/image" Target="../media/image1280.png"/><Relationship Id="rId123" Type="http://schemas.openxmlformats.org/officeDocument/2006/relationships/customXml" Target="../ink/ink1364.xml"/><Relationship Id="rId330" Type="http://schemas.openxmlformats.org/officeDocument/2006/relationships/image" Target="../media/image1416.png"/><Relationship Id="rId568" Type="http://schemas.openxmlformats.org/officeDocument/2006/relationships/image" Target="../media/image1532.png"/><Relationship Id="rId165" Type="http://schemas.openxmlformats.org/officeDocument/2006/relationships/customXml" Target="../ink/ink1385.xml"/><Relationship Id="rId372" Type="http://schemas.openxmlformats.org/officeDocument/2006/relationships/image" Target="../media/image1437.png"/><Relationship Id="rId428" Type="http://schemas.openxmlformats.org/officeDocument/2006/relationships/customXml" Target="../ink/ink1517.xml"/><Relationship Id="rId635" Type="http://schemas.openxmlformats.org/officeDocument/2006/relationships/customXml" Target="../ink/ink1621.xml"/><Relationship Id="rId232" Type="http://schemas.openxmlformats.org/officeDocument/2006/relationships/image" Target="../media/image1367.png"/><Relationship Id="rId274" Type="http://schemas.openxmlformats.org/officeDocument/2006/relationships/image" Target="../media/image1388.png"/><Relationship Id="rId481" Type="http://schemas.openxmlformats.org/officeDocument/2006/relationships/image" Target="../media/image1490.png"/><Relationship Id="rId27" Type="http://schemas.openxmlformats.org/officeDocument/2006/relationships/image" Target="../media/image1265.png"/><Relationship Id="rId69" Type="http://schemas.openxmlformats.org/officeDocument/2006/relationships/customXml" Target="../ink/ink1337.xml"/><Relationship Id="rId134" Type="http://schemas.openxmlformats.org/officeDocument/2006/relationships/image" Target="../media/image1318.png"/><Relationship Id="rId537" Type="http://schemas.openxmlformats.org/officeDocument/2006/relationships/customXml" Target="../ink/ink1572.xml"/><Relationship Id="rId579" Type="http://schemas.openxmlformats.org/officeDocument/2006/relationships/customXml" Target="../ink/ink1593.xml"/><Relationship Id="rId80" Type="http://schemas.openxmlformats.org/officeDocument/2006/relationships/image" Target="../media/image1291.png"/><Relationship Id="rId176" Type="http://schemas.openxmlformats.org/officeDocument/2006/relationships/image" Target="../media/image1339.png"/><Relationship Id="rId341" Type="http://schemas.openxmlformats.org/officeDocument/2006/relationships/customXml" Target="../ink/ink1473.xml"/><Relationship Id="rId383" Type="http://schemas.openxmlformats.org/officeDocument/2006/relationships/customXml" Target="../ink/ink1494.xml"/><Relationship Id="rId439" Type="http://schemas.openxmlformats.org/officeDocument/2006/relationships/image" Target="../media/image1470.png"/><Relationship Id="rId590" Type="http://schemas.openxmlformats.org/officeDocument/2006/relationships/image" Target="../media/image1543.png"/><Relationship Id="rId604" Type="http://schemas.openxmlformats.org/officeDocument/2006/relationships/image" Target="../media/image1550.png"/><Relationship Id="rId646" Type="http://schemas.openxmlformats.org/officeDocument/2006/relationships/image" Target="../media/image1571.png"/><Relationship Id="rId201" Type="http://schemas.openxmlformats.org/officeDocument/2006/relationships/customXml" Target="../ink/ink1403.xml"/><Relationship Id="rId243" Type="http://schemas.openxmlformats.org/officeDocument/2006/relationships/customXml" Target="../ink/ink1424.xml"/><Relationship Id="rId285" Type="http://schemas.openxmlformats.org/officeDocument/2006/relationships/customXml" Target="../ink/ink1445.xml"/><Relationship Id="rId450" Type="http://schemas.openxmlformats.org/officeDocument/2006/relationships/customXml" Target="../ink/ink1528.xml"/><Relationship Id="rId506" Type="http://schemas.openxmlformats.org/officeDocument/2006/relationships/image" Target="../media/image1502.png"/><Relationship Id="rId38" Type="http://schemas.openxmlformats.org/officeDocument/2006/relationships/customXml" Target="../ink/ink1321.xml"/><Relationship Id="rId103" Type="http://schemas.openxmlformats.org/officeDocument/2006/relationships/customXml" Target="../ink/ink1354.xml"/><Relationship Id="rId310" Type="http://schemas.openxmlformats.org/officeDocument/2006/relationships/image" Target="../media/image1406.png"/><Relationship Id="rId492" Type="http://schemas.openxmlformats.org/officeDocument/2006/relationships/customXml" Target="../ink/ink1549.xml"/><Relationship Id="rId548" Type="http://schemas.openxmlformats.org/officeDocument/2006/relationships/image" Target="../media/image1523.png"/><Relationship Id="rId91" Type="http://schemas.openxmlformats.org/officeDocument/2006/relationships/customXml" Target="../ink/ink1348.xml"/><Relationship Id="rId145" Type="http://schemas.openxmlformats.org/officeDocument/2006/relationships/customXml" Target="../ink/ink1375.xml"/><Relationship Id="rId187" Type="http://schemas.openxmlformats.org/officeDocument/2006/relationships/customXml" Target="../ink/ink1396.xml"/><Relationship Id="rId352" Type="http://schemas.openxmlformats.org/officeDocument/2006/relationships/image" Target="../media/image1427.png"/><Relationship Id="rId394" Type="http://schemas.openxmlformats.org/officeDocument/2006/relationships/image" Target="../media/image1448.png"/><Relationship Id="rId408" Type="http://schemas.openxmlformats.org/officeDocument/2006/relationships/image" Target="../media/image1455.png"/><Relationship Id="rId615" Type="http://schemas.openxmlformats.org/officeDocument/2006/relationships/customXml" Target="../ink/ink1611.xml"/><Relationship Id="rId212" Type="http://schemas.openxmlformats.org/officeDocument/2006/relationships/image" Target="../media/image1357.png"/><Relationship Id="rId254" Type="http://schemas.openxmlformats.org/officeDocument/2006/relationships/image" Target="../media/image1378.png"/><Relationship Id="rId49" Type="http://schemas.openxmlformats.org/officeDocument/2006/relationships/image" Target="../media/image1276.png"/><Relationship Id="rId114" Type="http://schemas.openxmlformats.org/officeDocument/2006/relationships/image" Target="../media/image1308.png"/><Relationship Id="rId296" Type="http://schemas.openxmlformats.org/officeDocument/2006/relationships/image" Target="../media/image1399.png"/><Relationship Id="rId461" Type="http://schemas.openxmlformats.org/officeDocument/2006/relationships/image" Target="../media/image1481.png"/><Relationship Id="rId517" Type="http://schemas.openxmlformats.org/officeDocument/2006/relationships/customXml" Target="../ink/ink1562.xml"/><Relationship Id="rId559" Type="http://schemas.openxmlformats.org/officeDocument/2006/relationships/customXml" Target="../ink/ink1583.xml"/><Relationship Id="rId60" Type="http://schemas.openxmlformats.org/officeDocument/2006/relationships/image" Target="../media/image1281.png"/><Relationship Id="rId156" Type="http://schemas.openxmlformats.org/officeDocument/2006/relationships/image" Target="../media/image1329.png"/><Relationship Id="rId198" Type="http://schemas.openxmlformats.org/officeDocument/2006/relationships/image" Target="../media/image1350.png"/><Relationship Id="rId321" Type="http://schemas.openxmlformats.org/officeDocument/2006/relationships/customXml" Target="../ink/ink1463.xml"/><Relationship Id="rId363" Type="http://schemas.openxmlformats.org/officeDocument/2006/relationships/customXml" Target="../ink/ink1484.xml"/><Relationship Id="rId419" Type="http://schemas.openxmlformats.org/officeDocument/2006/relationships/customXml" Target="../ink/ink1512.xml"/><Relationship Id="rId570" Type="http://schemas.openxmlformats.org/officeDocument/2006/relationships/image" Target="../media/image1533.png"/><Relationship Id="rId626" Type="http://schemas.openxmlformats.org/officeDocument/2006/relationships/image" Target="../media/image1561.png"/><Relationship Id="rId223" Type="http://schemas.openxmlformats.org/officeDocument/2006/relationships/customXml" Target="../ink/ink1414.xml"/><Relationship Id="rId430" Type="http://schemas.openxmlformats.org/officeDocument/2006/relationships/customXml" Target="../ink/ink1518.xml"/><Relationship Id="rId18" Type="http://schemas.openxmlformats.org/officeDocument/2006/relationships/customXml" Target="../ink/ink1311.xml"/><Relationship Id="rId265" Type="http://schemas.openxmlformats.org/officeDocument/2006/relationships/customXml" Target="../ink/ink1435.xml"/><Relationship Id="rId472" Type="http://schemas.openxmlformats.org/officeDocument/2006/relationships/customXml" Target="../ink/ink1539.xml"/><Relationship Id="rId528" Type="http://schemas.openxmlformats.org/officeDocument/2006/relationships/image" Target="../media/image1513.png"/><Relationship Id="rId125" Type="http://schemas.openxmlformats.org/officeDocument/2006/relationships/customXml" Target="../ink/ink1365.xml"/><Relationship Id="rId167" Type="http://schemas.openxmlformats.org/officeDocument/2006/relationships/customXml" Target="../ink/ink1386.xml"/><Relationship Id="rId332" Type="http://schemas.openxmlformats.org/officeDocument/2006/relationships/image" Target="../media/image1417.png"/><Relationship Id="rId374" Type="http://schemas.openxmlformats.org/officeDocument/2006/relationships/image" Target="../media/image1438.png"/><Relationship Id="rId581" Type="http://schemas.openxmlformats.org/officeDocument/2006/relationships/customXml" Target="../ink/ink1594.xml"/><Relationship Id="rId71" Type="http://schemas.openxmlformats.org/officeDocument/2006/relationships/customXml" Target="../ink/ink1338.xml"/><Relationship Id="rId234" Type="http://schemas.openxmlformats.org/officeDocument/2006/relationships/image" Target="../media/image1368.png"/><Relationship Id="rId637" Type="http://schemas.openxmlformats.org/officeDocument/2006/relationships/customXml" Target="../ink/ink1622.xml"/><Relationship Id="rId2" Type="http://schemas.openxmlformats.org/officeDocument/2006/relationships/notesSlide" Target="../notesSlides/notesSlide14.xml"/><Relationship Id="rId29" Type="http://schemas.openxmlformats.org/officeDocument/2006/relationships/image" Target="../media/image1266.png"/><Relationship Id="rId276" Type="http://schemas.openxmlformats.org/officeDocument/2006/relationships/image" Target="../media/image1389.png"/><Relationship Id="rId441" Type="http://schemas.openxmlformats.org/officeDocument/2006/relationships/image" Target="../media/image1471.png"/><Relationship Id="rId483" Type="http://schemas.openxmlformats.org/officeDocument/2006/relationships/image" Target="../media/image1491.png"/><Relationship Id="rId539" Type="http://schemas.openxmlformats.org/officeDocument/2006/relationships/customXml" Target="../ink/ink1573.xml"/><Relationship Id="rId40" Type="http://schemas.openxmlformats.org/officeDocument/2006/relationships/customXml" Target="../ink/ink1322.xml"/><Relationship Id="rId136" Type="http://schemas.openxmlformats.org/officeDocument/2006/relationships/image" Target="../media/image1319.png"/><Relationship Id="rId178" Type="http://schemas.openxmlformats.org/officeDocument/2006/relationships/image" Target="../media/image1340.png"/><Relationship Id="rId301" Type="http://schemas.openxmlformats.org/officeDocument/2006/relationships/customXml" Target="../ink/ink1453.xml"/><Relationship Id="rId343" Type="http://schemas.openxmlformats.org/officeDocument/2006/relationships/customXml" Target="../ink/ink1474.xml"/><Relationship Id="rId550" Type="http://schemas.openxmlformats.org/officeDocument/2006/relationships/image" Target="../media/image1524.png"/><Relationship Id="rId82" Type="http://schemas.openxmlformats.org/officeDocument/2006/relationships/image" Target="../media/image1292.png"/><Relationship Id="rId203" Type="http://schemas.openxmlformats.org/officeDocument/2006/relationships/customXml" Target="../ink/ink1404.xml"/><Relationship Id="rId385" Type="http://schemas.openxmlformats.org/officeDocument/2006/relationships/customXml" Target="../ink/ink1495.xml"/><Relationship Id="rId592" Type="http://schemas.openxmlformats.org/officeDocument/2006/relationships/image" Target="../media/image1544.png"/><Relationship Id="rId606" Type="http://schemas.openxmlformats.org/officeDocument/2006/relationships/image" Target="../media/image1551.png"/><Relationship Id="rId245" Type="http://schemas.openxmlformats.org/officeDocument/2006/relationships/customXml" Target="../ink/ink1425.xml"/><Relationship Id="rId287" Type="http://schemas.openxmlformats.org/officeDocument/2006/relationships/customXml" Target="../ink/ink1446.xml"/><Relationship Id="rId410" Type="http://schemas.openxmlformats.org/officeDocument/2006/relationships/image" Target="../media/image1456.png"/><Relationship Id="rId452" Type="http://schemas.openxmlformats.org/officeDocument/2006/relationships/customXml" Target="../ink/ink1529.xml"/><Relationship Id="rId494" Type="http://schemas.openxmlformats.org/officeDocument/2006/relationships/image" Target="../media/image1496.png"/><Relationship Id="rId508" Type="http://schemas.openxmlformats.org/officeDocument/2006/relationships/image" Target="../media/image1503.png"/><Relationship Id="rId105" Type="http://schemas.openxmlformats.org/officeDocument/2006/relationships/customXml" Target="../ink/ink1355.xml"/><Relationship Id="rId147" Type="http://schemas.openxmlformats.org/officeDocument/2006/relationships/customXml" Target="../ink/ink1376.xml"/><Relationship Id="rId312" Type="http://schemas.openxmlformats.org/officeDocument/2006/relationships/image" Target="../media/image1407.png"/><Relationship Id="rId354" Type="http://schemas.openxmlformats.org/officeDocument/2006/relationships/image" Target="../media/image1428.png"/><Relationship Id="rId51" Type="http://schemas.openxmlformats.org/officeDocument/2006/relationships/image" Target="../media/image1277.png"/><Relationship Id="rId93" Type="http://schemas.openxmlformats.org/officeDocument/2006/relationships/customXml" Target="../ink/ink1349.xml"/><Relationship Id="rId189" Type="http://schemas.openxmlformats.org/officeDocument/2006/relationships/customXml" Target="../ink/ink1397.xml"/><Relationship Id="rId396" Type="http://schemas.openxmlformats.org/officeDocument/2006/relationships/image" Target="../media/image1449.png"/><Relationship Id="rId561" Type="http://schemas.openxmlformats.org/officeDocument/2006/relationships/customXml" Target="../ink/ink1584.xml"/><Relationship Id="rId617" Type="http://schemas.openxmlformats.org/officeDocument/2006/relationships/customXml" Target="../ink/ink1612.xml"/><Relationship Id="rId214" Type="http://schemas.openxmlformats.org/officeDocument/2006/relationships/image" Target="../media/image1358.png"/><Relationship Id="rId256" Type="http://schemas.openxmlformats.org/officeDocument/2006/relationships/image" Target="../media/image1379.png"/><Relationship Id="rId298" Type="http://schemas.openxmlformats.org/officeDocument/2006/relationships/image" Target="../media/image1400.png"/><Relationship Id="rId421" Type="http://schemas.openxmlformats.org/officeDocument/2006/relationships/customXml" Target="../ink/ink1513.xml"/><Relationship Id="rId463" Type="http://schemas.openxmlformats.org/officeDocument/2006/relationships/image" Target="../media/image1482.png"/><Relationship Id="rId519" Type="http://schemas.openxmlformats.org/officeDocument/2006/relationships/customXml" Target="../ink/ink1563.xml"/><Relationship Id="rId116" Type="http://schemas.openxmlformats.org/officeDocument/2006/relationships/image" Target="../media/image1309.png"/><Relationship Id="rId158" Type="http://schemas.openxmlformats.org/officeDocument/2006/relationships/image" Target="../media/image1330.png"/><Relationship Id="rId323" Type="http://schemas.openxmlformats.org/officeDocument/2006/relationships/customXml" Target="../ink/ink1464.xml"/><Relationship Id="rId530" Type="http://schemas.openxmlformats.org/officeDocument/2006/relationships/image" Target="../media/image1514.png"/><Relationship Id="rId20" Type="http://schemas.openxmlformats.org/officeDocument/2006/relationships/customXml" Target="../ink/ink1312.xml"/><Relationship Id="rId62" Type="http://schemas.openxmlformats.org/officeDocument/2006/relationships/image" Target="../media/image1282.png"/><Relationship Id="rId365" Type="http://schemas.openxmlformats.org/officeDocument/2006/relationships/customXml" Target="../ink/ink1485.xml"/><Relationship Id="rId572" Type="http://schemas.openxmlformats.org/officeDocument/2006/relationships/image" Target="../media/image1534.png"/><Relationship Id="rId628" Type="http://schemas.openxmlformats.org/officeDocument/2006/relationships/image" Target="../media/image1562.png"/><Relationship Id="rId225" Type="http://schemas.openxmlformats.org/officeDocument/2006/relationships/customXml" Target="../ink/ink1415.xml"/><Relationship Id="rId267" Type="http://schemas.openxmlformats.org/officeDocument/2006/relationships/customXml" Target="../ink/ink1436.xml"/><Relationship Id="rId432" Type="http://schemas.openxmlformats.org/officeDocument/2006/relationships/customXml" Target="../ink/ink1519.xml"/><Relationship Id="rId474" Type="http://schemas.openxmlformats.org/officeDocument/2006/relationships/customXml" Target="../ink/ink1540.xml"/><Relationship Id="rId127" Type="http://schemas.openxmlformats.org/officeDocument/2006/relationships/customXml" Target="../ink/ink1366.xml"/><Relationship Id="rId31" Type="http://schemas.openxmlformats.org/officeDocument/2006/relationships/image" Target="../media/image1267.png"/><Relationship Id="rId73" Type="http://schemas.openxmlformats.org/officeDocument/2006/relationships/customXml" Target="../ink/ink1339.xml"/><Relationship Id="rId169" Type="http://schemas.openxmlformats.org/officeDocument/2006/relationships/customXml" Target="../ink/ink1387.xml"/><Relationship Id="rId334" Type="http://schemas.openxmlformats.org/officeDocument/2006/relationships/image" Target="../media/image1418.png"/><Relationship Id="rId376" Type="http://schemas.openxmlformats.org/officeDocument/2006/relationships/image" Target="../media/image1439.png"/><Relationship Id="rId541" Type="http://schemas.openxmlformats.org/officeDocument/2006/relationships/customXml" Target="../ink/ink1574.xml"/><Relationship Id="rId583" Type="http://schemas.openxmlformats.org/officeDocument/2006/relationships/customXml" Target="../ink/ink1595.xml"/><Relationship Id="rId639" Type="http://schemas.openxmlformats.org/officeDocument/2006/relationships/customXml" Target="../ink/ink1623.xml"/><Relationship Id="rId4" Type="http://schemas.openxmlformats.org/officeDocument/2006/relationships/image" Target="../media/image1035.png"/><Relationship Id="rId180" Type="http://schemas.openxmlformats.org/officeDocument/2006/relationships/image" Target="../media/image1341.png"/><Relationship Id="rId236" Type="http://schemas.openxmlformats.org/officeDocument/2006/relationships/image" Target="../media/image1369.png"/><Relationship Id="rId278" Type="http://schemas.openxmlformats.org/officeDocument/2006/relationships/image" Target="../media/image1390.png"/><Relationship Id="rId401" Type="http://schemas.openxmlformats.org/officeDocument/2006/relationships/customXml" Target="../ink/ink1503.xml"/><Relationship Id="rId443" Type="http://schemas.openxmlformats.org/officeDocument/2006/relationships/image" Target="../media/image1472.png"/><Relationship Id="rId303" Type="http://schemas.openxmlformats.org/officeDocument/2006/relationships/customXml" Target="../ink/ink1454.xml"/><Relationship Id="rId485" Type="http://schemas.openxmlformats.org/officeDocument/2006/relationships/image" Target="../media/image1492.png"/><Relationship Id="rId42" Type="http://schemas.openxmlformats.org/officeDocument/2006/relationships/customXml" Target="../ink/ink1323.xml"/><Relationship Id="rId84" Type="http://schemas.openxmlformats.org/officeDocument/2006/relationships/image" Target="../media/image1293.png"/><Relationship Id="rId138" Type="http://schemas.openxmlformats.org/officeDocument/2006/relationships/image" Target="../media/image1320.png"/><Relationship Id="rId345" Type="http://schemas.openxmlformats.org/officeDocument/2006/relationships/customXml" Target="../ink/ink1475.xml"/><Relationship Id="rId387" Type="http://schemas.openxmlformats.org/officeDocument/2006/relationships/customXml" Target="../ink/ink1496.xml"/><Relationship Id="rId510" Type="http://schemas.openxmlformats.org/officeDocument/2006/relationships/image" Target="../media/image1504.png"/><Relationship Id="rId552" Type="http://schemas.openxmlformats.org/officeDocument/2006/relationships/image" Target="../media/image1525.png"/><Relationship Id="rId594" Type="http://schemas.openxmlformats.org/officeDocument/2006/relationships/image" Target="../media/image1545.png"/><Relationship Id="rId608" Type="http://schemas.openxmlformats.org/officeDocument/2006/relationships/image" Target="../media/image1552.png"/><Relationship Id="rId191" Type="http://schemas.openxmlformats.org/officeDocument/2006/relationships/customXml" Target="../ink/ink1398.xml"/><Relationship Id="rId205" Type="http://schemas.openxmlformats.org/officeDocument/2006/relationships/customXml" Target="../ink/ink1405.xml"/><Relationship Id="rId247" Type="http://schemas.openxmlformats.org/officeDocument/2006/relationships/customXml" Target="../ink/ink1426.xml"/><Relationship Id="rId412" Type="http://schemas.openxmlformats.org/officeDocument/2006/relationships/image" Target="../media/image1457.png"/><Relationship Id="rId107" Type="http://schemas.openxmlformats.org/officeDocument/2006/relationships/customXml" Target="../ink/ink1356.xml"/><Relationship Id="rId289" Type="http://schemas.openxmlformats.org/officeDocument/2006/relationships/customXml" Target="../ink/ink1447.xml"/><Relationship Id="rId454" Type="http://schemas.openxmlformats.org/officeDocument/2006/relationships/customXml" Target="../ink/ink1530.xml"/><Relationship Id="rId496" Type="http://schemas.openxmlformats.org/officeDocument/2006/relationships/image" Target="../media/image1497.png"/><Relationship Id="rId11" Type="http://schemas.openxmlformats.org/officeDocument/2006/relationships/image" Target="../media/image1257.png"/><Relationship Id="rId53" Type="http://schemas.openxmlformats.org/officeDocument/2006/relationships/customXml" Target="../ink/ink1329.xml"/><Relationship Id="rId149" Type="http://schemas.openxmlformats.org/officeDocument/2006/relationships/customXml" Target="../ink/ink1377.xml"/><Relationship Id="rId314" Type="http://schemas.openxmlformats.org/officeDocument/2006/relationships/image" Target="../media/image1408.png"/><Relationship Id="rId356" Type="http://schemas.openxmlformats.org/officeDocument/2006/relationships/image" Target="../media/image1429.png"/><Relationship Id="rId398" Type="http://schemas.openxmlformats.org/officeDocument/2006/relationships/image" Target="../media/image1450.png"/><Relationship Id="rId521" Type="http://schemas.openxmlformats.org/officeDocument/2006/relationships/customXml" Target="../ink/ink1564.xml"/><Relationship Id="rId563" Type="http://schemas.openxmlformats.org/officeDocument/2006/relationships/customXml" Target="../ink/ink1585.xml"/><Relationship Id="rId619" Type="http://schemas.openxmlformats.org/officeDocument/2006/relationships/customXml" Target="../ink/ink1613.xml"/><Relationship Id="rId95" Type="http://schemas.openxmlformats.org/officeDocument/2006/relationships/customXml" Target="../ink/ink1350.xml"/><Relationship Id="rId160" Type="http://schemas.openxmlformats.org/officeDocument/2006/relationships/image" Target="../media/image1331.png"/><Relationship Id="rId216" Type="http://schemas.openxmlformats.org/officeDocument/2006/relationships/image" Target="../media/image1359.png"/><Relationship Id="rId423" Type="http://schemas.openxmlformats.org/officeDocument/2006/relationships/customXml" Target="../ink/ink1514.xml"/><Relationship Id="rId258" Type="http://schemas.openxmlformats.org/officeDocument/2006/relationships/image" Target="../media/image1380.png"/><Relationship Id="rId465" Type="http://schemas.openxmlformats.org/officeDocument/2006/relationships/image" Target="../media/image1483.png"/><Relationship Id="rId630" Type="http://schemas.openxmlformats.org/officeDocument/2006/relationships/image" Target="../media/image1563.png"/><Relationship Id="rId22" Type="http://schemas.openxmlformats.org/officeDocument/2006/relationships/customXml" Target="../ink/ink1313.xml"/><Relationship Id="rId64" Type="http://schemas.openxmlformats.org/officeDocument/2006/relationships/image" Target="../media/image1283.png"/><Relationship Id="rId118" Type="http://schemas.openxmlformats.org/officeDocument/2006/relationships/image" Target="../media/image1310.png"/><Relationship Id="rId325" Type="http://schemas.openxmlformats.org/officeDocument/2006/relationships/customXml" Target="../ink/ink1465.xml"/><Relationship Id="rId367" Type="http://schemas.openxmlformats.org/officeDocument/2006/relationships/customXml" Target="../ink/ink1486.xml"/><Relationship Id="rId532" Type="http://schemas.openxmlformats.org/officeDocument/2006/relationships/image" Target="../media/image1515.png"/><Relationship Id="rId574" Type="http://schemas.openxmlformats.org/officeDocument/2006/relationships/image" Target="../media/image1535.png"/><Relationship Id="rId171" Type="http://schemas.openxmlformats.org/officeDocument/2006/relationships/customXml" Target="../ink/ink1388.xml"/><Relationship Id="rId227" Type="http://schemas.openxmlformats.org/officeDocument/2006/relationships/customXml" Target="../ink/ink1416.xml"/><Relationship Id="rId269" Type="http://schemas.openxmlformats.org/officeDocument/2006/relationships/customXml" Target="../ink/ink1437.xml"/><Relationship Id="rId434" Type="http://schemas.openxmlformats.org/officeDocument/2006/relationships/customXml" Target="../ink/ink1520.xml"/><Relationship Id="rId476" Type="http://schemas.openxmlformats.org/officeDocument/2006/relationships/customXml" Target="../ink/ink1541.xml"/><Relationship Id="rId641" Type="http://schemas.openxmlformats.org/officeDocument/2006/relationships/customXml" Target="../ink/ink1624.xml"/><Relationship Id="rId33" Type="http://schemas.openxmlformats.org/officeDocument/2006/relationships/image" Target="../media/image1268.png"/><Relationship Id="rId129" Type="http://schemas.openxmlformats.org/officeDocument/2006/relationships/customXml" Target="../ink/ink1367.xml"/><Relationship Id="rId280" Type="http://schemas.openxmlformats.org/officeDocument/2006/relationships/image" Target="../media/image1391.png"/><Relationship Id="rId336" Type="http://schemas.openxmlformats.org/officeDocument/2006/relationships/image" Target="../media/image1419.png"/><Relationship Id="rId501" Type="http://schemas.openxmlformats.org/officeDocument/2006/relationships/customXml" Target="../ink/ink1554.xml"/><Relationship Id="rId543" Type="http://schemas.openxmlformats.org/officeDocument/2006/relationships/customXml" Target="../ink/ink1575.xml"/><Relationship Id="rId75" Type="http://schemas.openxmlformats.org/officeDocument/2006/relationships/customXml" Target="../ink/ink1340.xml"/><Relationship Id="rId140" Type="http://schemas.openxmlformats.org/officeDocument/2006/relationships/image" Target="../media/image1321.png"/><Relationship Id="rId182" Type="http://schemas.openxmlformats.org/officeDocument/2006/relationships/image" Target="../media/image1342.png"/><Relationship Id="rId378" Type="http://schemas.openxmlformats.org/officeDocument/2006/relationships/image" Target="../media/image1440.png"/><Relationship Id="rId403" Type="http://schemas.openxmlformats.org/officeDocument/2006/relationships/customXml" Target="../ink/ink1504.xml"/><Relationship Id="rId585" Type="http://schemas.openxmlformats.org/officeDocument/2006/relationships/customXml" Target="../ink/ink1596.xml"/><Relationship Id="rId6" Type="http://schemas.openxmlformats.org/officeDocument/2006/relationships/customXml" Target="../ink/ink1305.xml"/><Relationship Id="rId238" Type="http://schemas.openxmlformats.org/officeDocument/2006/relationships/image" Target="../media/image1370.png"/><Relationship Id="rId445" Type="http://schemas.openxmlformats.org/officeDocument/2006/relationships/image" Target="../media/image1473.png"/><Relationship Id="rId487" Type="http://schemas.openxmlformats.org/officeDocument/2006/relationships/image" Target="../media/image1493.png"/><Relationship Id="rId610" Type="http://schemas.openxmlformats.org/officeDocument/2006/relationships/image" Target="../media/image1553.png"/><Relationship Id="rId291" Type="http://schemas.openxmlformats.org/officeDocument/2006/relationships/customXml" Target="../ink/ink1448.xml"/><Relationship Id="rId305" Type="http://schemas.openxmlformats.org/officeDocument/2006/relationships/customXml" Target="../ink/ink1455.xml"/><Relationship Id="rId347" Type="http://schemas.openxmlformats.org/officeDocument/2006/relationships/customXml" Target="../ink/ink1476.xml"/><Relationship Id="rId512" Type="http://schemas.openxmlformats.org/officeDocument/2006/relationships/image" Target="../media/image1505.png"/><Relationship Id="rId44" Type="http://schemas.openxmlformats.org/officeDocument/2006/relationships/customXml" Target="../ink/ink1324.xml"/><Relationship Id="rId86" Type="http://schemas.openxmlformats.org/officeDocument/2006/relationships/image" Target="../media/image1294.png"/><Relationship Id="rId151" Type="http://schemas.openxmlformats.org/officeDocument/2006/relationships/customXml" Target="../ink/ink1378.xml"/><Relationship Id="rId389" Type="http://schemas.openxmlformats.org/officeDocument/2006/relationships/customXml" Target="../ink/ink1497.xml"/><Relationship Id="rId554" Type="http://schemas.openxmlformats.org/officeDocument/2006/relationships/image" Target="../media/image1526.png"/><Relationship Id="rId596" Type="http://schemas.openxmlformats.org/officeDocument/2006/relationships/image" Target="../media/image1546.png"/><Relationship Id="rId193" Type="http://schemas.openxmlformats.org/officeDocument/2006/relationships/customXml" Target="../ink/ink1399.xml"/><Relationship Id="rId207" Type="http://schemas.openxmlformats.org/officeDocument/2006/relationships/customXml" Target="../ink/ink1406.xml"/><Relationship Id="rId249" Type="http://schemas.openxmlformats.org/officeDocument/2006/relationships/customXml" Target="../ink/ink1427.xml"/><Relationship Id="rId414" Type="http://schemas.openxmlformats.org/officeDocument/2006/relationships/image" Target="../media/image1458.png"/><Relationship Id="rId456" Type="http://schemas.openxmlformats.org/officeDocument/2006/relationships/customXml" Target="../ink/ink1531.xml"/><Relationship Id="rId498" Type="http://schemas.openxmlformats.org/officeDocument/2006/relationships/image" Target="../media/image1498.png"/><Relationship Id="rId621" Type="http://schemas.openxmlformats.org/officeDocument/2006/relationships/customXml" Target="../ink/ink1614.xml"/><Relationship Id="rId13" Type="http://schemas.openxmlformats.org/officeDocument/2006/relationships/image" Target="../media/image1258.png"/><Relationship Id="rId109" Type="http://schemas.openxmlformats.org/officeDocument/2006/relationships/customXml" Target="../ink/ink1357.xml"/><Relationship Id="rId260" Type="http://schemas.openxmlformats.org/officeDocument/2006/relationships/image" Target="../media/image1381.png"/><Relationship Id="rId316" Type="http://schemas.openxmlformats.org/officeDocument/2006/relationships/image" Target="../media/image1409.png"/><Relationship Id="rId523" Type="http://schemas.openxmlformats.org/officeDocument/2006/relationships/customXml" Target="../ink/ink1565.xml"/><Relationship Id="rId55" Type="http://schemas.openxmlformats.org/officeDocument/2006/relationships/customXml" Target="../ink/ink1330.xml"/><Relationship Id="rId97" Type="http://schemas.openxmlformats.org/officeDocument/2006/relationships/customXml" Target="../ink/ink1351.xml"/><Relationship Id="rId120" Type="http://schemas.openxmlformats.org/officeDocument/2006/relationships/image" Target="../media/image1311.png"/><Relationship Id="rId358" Type="http://schemas.openxmlformats.org/officeDocument/2006/relationships/image" Target="../media/image1430.png"/><Relationship Id="rId565" Type="http://schemas.openxmlformats.org/officeDocument/2006/relationships/customXml" Target="../ink/ink1586.xml"/><Relationship Id="rId162" Type="http://schemas.openxmlformats.org/officeDocument/2006/relationships/image" Target="../media/image1332.png"/><Relationship Id="rId218" Type="http://schemas.openxmlformats.org/officeDocument/2006/relationships/image" Target="../media/image1360.png"/><Relationship Id="rId425" Type="http://schemas.openxmlformats.org/officeDocument/2006/relationships/customXml" Target="../ink/ink1515.xml"/><Relationship Id="rId467" Type="http://schemas.openxmlformats.org/officeDocument/2006/relationships/image" Target="../media/image1484.png"/><Relationship Id="rId632" Type="http://schemas.openxmlformats.org/officeDocument/2006/relationships/image" Target="../media/image1564.png"/><Relationship Id="rId271" Type="http://schemas.openxmlformats.org/officeDocument/2006/relationships/customXml" Target="../ink/ink1438.xml"/><Relationship Id="rId24" Type="http://schemas.openxmlformats.org/officeDocument/2006/relationships/customXml" Target="../ink/ink1314.xml"/><Relationship Id="rId66" Type="http://schemas.openxmlformats.org/officeDocument/2006/relationships/image" Target="../media/image1284.png"/><Relationship Id="rId131" Type="http://schemas.openxmlformats.org/officeDocument/2006/relationships/customXml" Target="../ink/ink1368.xml"/><Relationship Id="rId327" Type="http://schemas.openxmlformats.org/officeDocument/2006/relationships/customXml" Target="../ink/ink1466.xml"/><Relationship Id="rId369" Type="http://schemas.openxmlformats.org/officeDocument/2006/relationships/customXml" Target="../ink/ink1487.xml"/><Relationship Id="rId534" Type="http://schemas.openxmlformats.org/officeDocument/2006/relationships/image" Target="../media/image1516.png"/><Relationship Id="rId576" Type="http://schemas.openxmlformats.org/officeDocument/2006/relationships/image" Target="../media/image1536.png"/><Relationship Id="rId173" Type="http://schemas.openxmlformats.org/officeDocument/2006/relationships/customXml" Target="../ink/ink1389.xml"/><Relationship Id="rId229" Type="http://schemas.openxmlformats.org/officeDocument/2006/relationships/customXml" Target="../ink/ink1417.xml"/><Relationship Id="rId380" Type="http://schemas.openxmlformats.org/officeDocument/2006/relationships/image" Target="../media/image1441.png"/><Relationship Id="rId436" Type="http://schemas.openxmlformats.org/officeDocument/2006/relationships/customXml" Target="../ink/ink1521.xml"/><Relationship Id="rId601" Type="http://schemas.openxmlformats.org/officeDocument/2006/relationships/customXml" Target="../ink/ink1604.xml"/><Relationship Id="rId643" Type="http://schemas.openxmlformats.org/officeDocument/2006/relationships/customXml" Target="../ink/ink1625.xml"/><Relationship Id="rId240" Type="http://schemas.openxmlformats.org/officeDocument/2006/relationships/image" Target="../media/image1371.png"/><Relationship Id="rId478" Type="http://schemas.openxmlformats.org/officeDocument/2006/relationships/customXml" Target="../ink/ink1542.xml"/><Relationship Id="rId35" Type="http://schemas.openxmlformats.org/officeDocument/2006/relationships/image" Target="../media/image1269.png"/><Relationship Id="rId77" Type="http://schemas.openxmlformats.org/officeDocument/2006/relationships/customXml" Target="../ink/ink1341.xml"/><Relationship Id="rId100" Type="http://schemas.openxmlformats.org/officeDocument/2006/relationships/image" Target="../media/image1301.png"/><Relationship Id="rId282" Type="http://schemas.openxmlformats.org/officeDocument/2006/relationships/image" Target="../media/image1392.png"/><Relationship Id="rId338" Type="http://schemas.openxmlformats.org/officeDocument/2006/relationships/image" Target="../media/image1420.png"/><Relationship Id="rId503" Type="http://schemas.openxmlformats.org/officeDocument/2006/relationships/customXml" Target="../ink/ink1555.xml"/><Relationship Id="rId545" Type="http://schemas.openxmlformats.org/officeDocument/2006/relationships/customXml" Target="../ink/ink1576.xml"/><Relationship Id="rId587" Type="http://schemas.openxmlformats.org/officeDocument/2006/relationships/customXml" Target="../ink/ink1597.xml"/><Relationship Id="rId8" Type="http://schemas.openxmlformats.org/officeDocument/2006/relationships/customXml" Target="../ink/ink1306.xml"/><Relationship Id="rId142" Type="http://schemas.openxmlformats.org/officeDocument/2006/relationships/image" Target="../media/image1322.png"/><Relationship Id="rId184" Type="http://schemas.openxmlformats.org/officeDocument/2006/relationships/image" Target="../media/image1343.png"/><Relationship Id="rId391" Type="http://schemas.openxmlformats.org/officeDocument/2006/relationships/customXml" Target="../ink/ink1498.xml"/><Relationship Id="rId405" Type="http://schemas.openxmlformats.org/officeDocument/2006/relationships/customXml" Target="../ink/ink1505.xml"/><Relationship Id="rId447" Type="http://schemas.openxmlformats.org/officeDocument/2006/relationships/image" Target="../media/image1474.png"/><Relationship Id="rId612" Type="http://schemas.openxmlformats.org/officeDocument/2006/relationships/image" Target="../media/image1554.png"/><Relationship Id="rId251" Type="http://schemas.openxmlformats.org/officeDocument/2006/relationships/customXml" Target="../ink/ink1428.xml"/><Relationship Id="rId489" Type="http://schemas.openxmlformats.org/officeDocument/2006/relationships/image" Target="../media/image1494.png"/><Relationship Id="rId46" Type="http://schemas.openxmlformats.org/officeDocument/2006/relationships/customXml" Target="../ink/ink1325.xml"/><Relationship Id="rId293" Type="http://schemas.openxmlformats.org/officeDocument/2006/relationships/customXml" Target="../ink/ink1449.xml"/><Relationship Id="rId307" Type="http://schemas.openxmlformats.org/officeDocument/2006/relationships/customXml" Target="../ink/ink1456.xml"/><Relationship Id="rId349" Type="http://schemas.openxmlformats.org/officeDocument/2006/relationships/customXml" Target="../ink/ink1477.xml"/><Relationship Id="rId514" Type="http://schemas.openxmlformats.org/officeDocument/2006/relationships/image" Target="../media/image1506.png"/><Relationship Id="rId556" Type="http://schemas.openxmlformats.org/officeDocument/2006/relationships/image" Target="../media/image1527.png"/><Relationship Id="rId88" Type="http://schemas.openxmlformats.org/officeDocument/2006/relationships/image" Target="../media/image1295.png"/><Relationship Id="rId111" Type="http://schemas.openxmlformats.org/officeDocument/2006/relationships/customXml" Target="../ink/ink1358.xml"/><Relationship Id="rId153" Type="http://schemas.openxmlformats.org/officeDocument/2006/relationships/customXml" Target="../ink/ink1379.xml"/><Relationship Id="rId195" Type="http://schemas.openxmlformats.org/officeDocument/2006/relationships/customXml" Target="../ink/ink1400.xml"/><Relationship Id="rId209" Type="http://schemas.openxmlformats.org/officeDocument/2006/relationships/customXml" Target="../ink/ink1407.xml"/><Relationship Id="rId360" Type="http://schemas.openxmlformats.org/officeDocument/2006/relationships/image" Target="../media/image1431.png"/><Relationship Id="rId416" Type="http://schemas.openxmlformats.org/officeDocument/2006/relationships/image" Target="../media/image1459.png"/><Relationship Id="rId598" Type="http://schemas.openxmlformats.org/officeDocument/2006/relationships/image" Target="../media/image1547.png"/><Relationship Id="rId220" Type="http://schemas.openxmlformats.org/officeDocument/2006/relationships/image" Target="../media/image1361.png"/><Relationship Id="rId458" Type="http://schemas.openxmlformats.org/officeDocument/2006/relationships/customXml" Target="../ink/ink1532.xml"/><Relationship Id="rId623" Type="http://schemas.openxmlformats.org/officeDocument/2006/relationships/customXml" Target="../ink/ink1615.xml"/><Relationship Id="rId15" Type="http://schemas.openxmlformats.org/officeDocument/2006/relationships/image" Target="../media/image1259.png"/><Relationship Id="rId57" Type="http://schemas.openxmlformats.org/officeDocument/2006/relationships/customXml" Target="../ink/ink1331.xml"/><Relationship Id="rId262" Type="http://schemas.openxmlformats.org/officeDocument/2006/relationships/image" Target="../media/image1382.png"/><Relationship Id="rId318" Type="http://schemas.openxmlformats.org/officeDocument/2006/relationships/image" Target="../media/image1410.png"/><Relationship Id="rId525" Type="http://schemas.openxmlformats.org/officeDocument/2006/relationships/customXml" Target="../ink/ink1566.xml"/><Relationship Id="rId567" Type="http://schemas.openxmlformats.org/officeDocument/2006/relationships/customXml" Target="../ink/ink1587.xml"/><Relationship Id="rId99" Type="http://schemas.openxmlformats.org/officeDocument/2006/relationships/customXml" Target="../ink/ink1352.xml"/><Relationship Id="rId122" Type="http://schemas.openxmlformats.org/officeDocument/2006/relationships/image" Target="../media/image1312.png"/><Relationship Id="rId164" Type="http://schemas.openxmlformats.org/officeDocument/2006/relationships/image" Target="../media/image1333.png"/><Relationship Id="rId371" Type="http://schemas.openxmlformats.org/officeDocument/2006/relationships/customXml" Target="../ink/ink1488.xml"/><Relationship Id="rId427" Type="http://schemas.openxmlformats.org/officeDocument/2006/relationships/customXml" Target="../ink/ink1516.xml"/><Relationship Id="rId469" Type="http://schemas.openxmlformats.org/officeDocument/2006/relationships/image" Target="../media/image1485.png"/><Relationship Id="rId634" Type="http://schemas.openxmlformats.org/officeDocument/2006/relationships/image" Target="../media/image1565.png"/><Relationship Id="rId26" Type="http://schemas.openxmlformats.org/officeDocument/2006/relationships/customXml" Target="../ink/ink1315.xml"/><Relationship Id="rId231" Type="http://schemas.openxmlformats.org/officeDocument/2006/relationships/customXml" Target="../ink/ink1418.xml"/><Relationship Id="rId273" Type="http://schemas.openxmlformats.org/officeDocument/2006/relationships/customXml" Target="../ink/ink1439.xml"/><Relationship Id="rId329" Type="http://schemas.openxmlformats.org/officeDocument/2006/relationships/customXml" Target="../ink/ink1467.xml"/><Relationship Id="rId480" Type="http://schemas.openxmlformats.org/officeDocument/2006/relationships/customXml" Target="../ink/ink1543.xml"/><Relationship Id="rId536" Type="http://schemas.openxmlformats.org/officeDocument/2006/relationships/image" Target="../media/image1517.png"/><Relationship Id="rId68" Type="http://schemas.openxmlformats.org/officeDocument/2006/relationships/image" Target="../media/image1285.png"/><Relationship Id="rId133" Type="http://schemas.openxmlformats.org/officeDocument/2006/relationships/customXml" Target="../ink/ink1369.xml"/><Relationship Id="rId175" Type="http://schemas.openxmlformats.org/officeDocument/2006/relationships/customXml" Target="../ink/ink1390.xml"/><Relationship Id="rId340" Type="http://schemas.openxmlformats.org/officeDocument/2006/relationships/image" Target="../media/image1421.png"/><Relationship Id="rId578" Type="http://schemas.openxmlformats.org/officeDocument/2006/relationships/image" Target="../media/image1537.png"/><Relationship Id="rId200" Type="http://schemas.openxmlformats.org/officeDocument/2006/relationships/image" Target="../media/image1351.png"/><Relationship Id="rId382" Type="http://schemas.openxmlformats.org/officeDocument/2006/relationships/image" Target="../media/image1442.png"/><Relationship Id="rId438" Type="http://schemas.openxmlformats.org/officeDocument/2006/relationships/customXml" Target="../ink/ink1522.xml"/><Relationship Id="rId603" Type="http://schemas.openxmlformats.org/officeDocument/2006/relationships/customXml" Target="../ink/ink1605.xml"/><Relationship Id="rId645" Type="http://schemas.openxmlformats.org/officeDocument/2006/relationships/customXml" Target="../ink/ink1626.xml"/><Relationship Id="rId242" Type="http://schemas.openxmlformats.org/officeDocument/2006/relationships/image" Target="../media/image1372.png"/><Relationship Id="rId284" Type="http://schemas.openxmlformats.org/officeDocument/2006/relationships/image" Target="../media/image1393.png"/><Relationship Id="rId491" Type="http://schemas.openxmlformats.org/officeDocument/2006/relationships/image" Target="../media/image1495.png"/><Relationship Id="rId505" Type="http://schemas.openxmlformats.org/officeDocument/2006/relationships/customXml" Target="../ink/ink1556.xml"/><Relationship Id="rId37" Type="http://schemas.openxmlformats.org/officeDocument/2006/relationships/image" Target="../media/image1270.png"/><Relationship Id="rId79" Type="http://schemas.openxmlformats.org/officeDocument/2006/relationships/customXml" Target="../ink/ink1342.xml"/><Relationship Id="rId102" Type="http://schemas.openxmlformats.org/officeDocument/2006/relationships/image" Target="../media/image1302.png"/><Relationship Id="rId144" Type="http://schemas.openxmlformats.org/officeDocument/2006/relationships/image" Target="../media/image1323.png"/><Relationship Id="rId547" Type="http://schemas.openxmlformats.org/officeDocument/2006/relationships/customXml" Target="../ink/ink1577.xml"/><Relationship Id="rId589" Type="http://schemas.openxmlformats.org/officeDocument/2006/relationships/customXml" Target="../ink/ink1598.xml"/><Relationship Id="rId90" Type="http://schemas.openxmlformats.org/officeDocument/2006/relationships/image" Target="../media/image1296.png"/><Relationship Id="rId186" Type="http://schemas.openxmlformats.org/officeDocument/2006/relationships/image" Target="../media/image1344.png"/><Relationship Id="rId351" Type="http://schemas.openxmlformats.org/officeDocument/2006/relationships/customXml" Target="../ink/ink1478.xml"/><Relationship Id="rId393" Type="http://schemas.openxmlformats.org/officeDocument/2006/relationships/customXml" Target="../ink/ink1499.xml"/><Relationship Id="rId407" Type="http://schemas.openxmlformats.org/officeDocument/2006/relationships/customXml" Target="../ink/ink1506.xml"/><Relationship Id="rId449" Type="http://schemas.openxmlformats.org/officeDocument/2006/relationships/image" Target="../media/image1475.png"/><Relationship Id="rId614" Type="http://schemas.openxmlformats.org/officeDocument/2006/relationships/image" Target="../media/image1555.png"/><Relationship Id="rId211" Type="http://schemas.openxmlformats.org/officeDocument/2006/relationships/customXml" Target="../ink/ink1408.xml"/><Relationship Id="rId253" Type="http://schemas.openxmlformats.org/officeDocument/2006/relationships/customXml" Target="../ink/ink1429.xml"/><Relationship Id="rId295" Type="http://schemas.openxmlformats.org/officeDocument/2006/relationships/customXml" Target="../ink/ink1450.xml"/><Relationship Id="rId309" Type="http://schemas.openxmlformats.org/officeDocument/2006/relationships/customXml" Target="../ink/ink1457.xml"/><Relationship Id="rId460" Type="http://schemas.openxmlformats.org/officeDocument/2006/relationships/customXml" Target="../ink/ink1533.xml"/><Relationship Id="rId516" Type="http://schemas.openxmlformats.org/officeDocument/2006/relationships/image" Target="../media/image1507.png"/><Relationship Id="rId48" Type="http://schemas.openxmlformats.org/officeDocument/2006/relationships/customXml" Target="../ink/ink1326.xml"/><Relationship Id="rId113" Type="http://schemas.openxmlformats.org/officeDocument/2006/relationships/customXml" Target="../ink/ink1359.xml"/><Relationship Id="rId320" Type="http://schemas.openxmlformats.org/officeDocument/2006/relationships/image" Target="../media/image1411.png"/><Relationship Id="rId558" Type="http://schemas.openxmlformats.org/officeDocument/2006/relationships/image" Target="../media/image1528.png"/><Relationship Id="rId155" Type="http://schemas.openxmlformats.org/officeDocument/2006/relationships/customXml" Target="../ink/ink1380.xml"/><Relationship Id="rId197" Type="http://schemas.openxmlformats.org/officeDocument/2006/relationships/customXml" Target="../ink/ink1401.xml"/><Relationship Id="rId362" Type="http://schemas.openxmlformats.org/officeDocument/2006/relationships/image" Target="../media/image1432.png"/><Relationship Id="rId418" Type="http://schemas.openxmlformats.org/officeDocument/2006/relationships/image" Target="../media/image1460.png"/><Relationship Id="rId625" Type="http://schemas.openxmlformats.org/officeDocument/2006/relationships/customXml" Target="../ink/ink1616.xml"/><Relationship Id="rId222" Type="http://schemas.openxmlformats.org/officeDocument/2006/relationships/image" Target="../media/image1362.png"/><Relationship Id="rId264" Type="http://schemas.openxmlformats.org/officeDocument/2006/relationships/image" Target="../media/image1383.png"/><Relationship Id="rId471" Type="http://schemas.openxmlformats.org/officeDocument/2006/relationships/image" Target="../media/image1486.png"/><Relationship Id="rId17" Type="http://schemas.openxmlformats.org/officeDocument/2006/relationships/image" Target="../media/image1260.png"/><Relationship Id="rId59" Type="http://schemas.openxmlformats.org/officeDocument/2006/relationships/customXml" Target="../ink/ink1332.xml"/><Relationship Id="rId124" Type="http://schemas.openxmlformats.org/officeDocument/2006/relationships/image" Target="../media/image1313.png"/><Relationship Id="rId527" Type="http://schemas.openxmlformats.org/officeDocument/2006/relationships/customXml" Target="../ink/ink1567.xml"/><Relationship Id="rId569" Type="http://schemas.openxmlformats.org/officeDocument/2006/relationships/customXml" Target="../ink/ink1588.xml"/><Relationship Id="rId70" Type="http://schemas.openxmlformats.org/officeDocument/2006/relationships/image" Target="../media/image1286.png"/><Relationship Id="rId166" Type="http://schemas.openxmlformats.org/officeDocument/2006/relationships/image" Target="../media/image1334.png"/><Relationship Id="rId331" Type="http://schemas.openxmlformats.org/officeDocument/2006/relationships/customXml" Target="../ink/ink1468.xml"/><Relationship Id="rId373" Type="http://schemas.openxmlformats.org/officeDocument/2006/relationships/customXml" Target="../ink/ink1489.xml"/><Relationship Id="rId429" Type="http://schemas.openxmlformats.org/officeDocument/2006/relationships/image" Target="../media/image1465.png"/><Relationship Id="rId580" Type="http://schemas.openxmlformats.org/officeDocument/2006/relationships/image" Target="../media/image1538.png"/><Relationship Id="rId636" Type="http://schemas.openxmlformats.org/officeDocument/2006/relationships/image" Target="../media/image1566.png"/><Relationship Id="rId1" Type="http://schemas.openxmlformats.org/officeDocument/2006/relationships/slideLayout" Target="../slideLayouts/slideLayout1.xml"/><Relationship Id="rId233" Type="http://schemas.openxmlformats.org/officeDocument/2006/relationships/customXml" Target="../ink/ink1419.xml"/><Relationship Id="rId440" Type="http://schemas.openxmlformats.org/officeDocument/2006/relationships/customXml" Target="../ink/ink1523.xml"/><Relationship Id="rId28" Type="http://schemas.openxmlformats.org/officeDocument/2006/relationships/customXml" Target="../ink/ink1316.xml"/><Relationship Id="rId275" Type="http://schemas.openxmlformats.org/officeDocument/2006/relationships/customXml" Target="../ink/ink1440.xml"/><Relationship Id="rId300" Type="http://schemas.openxmlformats.org/officeDocument/2006/relationships/image" Target="../media/image1401.png"/><Relationship Id="rId482" Type="http://schemas.openxmlformats.org/officeDocument/2006/relationships/customXml" Target="../ink/ink1544.xml"/><Relationship Id="rId538" Type="http://schemas.openxmlformats.org/officeDocument/2006/relationships/image" Target="../media/image1518.png"/><Relationship Id="rId81" Type="http://schemas.openxmlformats.org/officeDocument/2006/relationships/customXml" Target="../ink/ink1343.xml"/><Relationship Id="rId135" Type="http://schemas.openxmlformats.org/officeDocument/2006/relationships/customXml" Target="../ink/ink1370.xml"/><Relationship Id="rId177" Type="http://schemas.openxmlformats.org/officeDocument/2006/relationships/customXml" Target="../ink/ink1391.xml"/><Relationship Id="rId342" Type="http://schemas.openxmlformats.org/officeDocument/2006/relationships/image" Target="../media/image1422.png"/><Relationship Id="rId384" Type="http://schemas.openxmlformats.org/officeDocument/2006/relationships/image" Target="../media/image1443.png"/><Relationship Id="rId591" Type="http://schemas.openxmlformats.org/officeDocument/2006/relationships/customXml" Target="../ink/ink1599.xml"/><Relationship Id="rId605" Type="http://schemas.openxmlformats.org/officeDocument/2006/relationships/customXml" Target="../ink/ink1606.xml"/><Relationship Id="rId202" Type="http://schemas.openxmlformats.org/officeDocument/2006/relationships/image" Target="../media/image1352.png"/><Relationship Id="rId244" Type="http://schemas.openxmlformats.org/officeDocument/2006/relationships/image" Target="../media/image1373.png"/><Relationship Id="rId39" Type="http://schemas.openxmlformats.org/officeDocument/2006/relationships/image" Target="../media/image1271.png"/><Relationship Id="rId286" Type="http://schemas.openxmlformats.org/officeDocument/2006/relationships/image" Target="../media/image1394.png"/><Relationship Id="rId451" Type="http://schemas.openxmlformats.org/officeDocument/2006/relationships/image" Target="../media/image1476.png"/><Relationship Id="rId493" Type="http://schemas.openxmlformats.org/officeDocument/2006/relationships/customXml" Target="../ink/ink1550.xml"/><Relationship Id="rId507" Type="http://schemas.openxmlformats.org/officeDocument/2006/relationships/customXml" Target="../ink/ink1557.xml"/><Relationship Id="rId549" Type="http://schemas.openxmlformats.org/officeDocument/2006/relationships/customXml" Target="../ink/ink1578.xml"/><Relationship Id="rId50" Type="http://schemas.openxmlformats.org/officeDocument/2006/relationships/customXml" Target="../ink/ink1327.xml"/><Relationship Id="rId104" Type="http://schemas.openxmlformats.org/officeDocument/2006/relationships/image" Target="../media/image1303.png"/><Relationship Id="rId146" Type="http://schemas.openxmlformats.org/officeDocument/2006/relationships/image" Target="../media/image1324.png"/><Relationship Id="rId188" Type="http://schemas.openxmlformats.org/officeDocument/2006/relationships/image" Target="../media/image1345.png"/><Relationship Id="rId311" Type="http://schemas.openxmlformats.org/officeDocument/2006/relationships/customXml" Target="../ink/ink1458.xml"/><Relationship Id="rId353" Type="http://schemas.openxmlformats.org/officeDocument/2006/relationships/customXml" Target="../ink/ink1479.xml"/><Relationship Id="rId395" Type="http://schemas.openxmlformats.org/officeDocument/2006/relationships/customXml" Target="../ink/ink1500.xml"/><Relationship Id="rId409" Type="http://schemas.openxmlformats.org/officeDocument/2006/relationships/customXml" Target="../ink/ink1507.xml"/><Relationship Id="rId560" Type="http://schemas.openxmlformats.org/officeDocument/2006/relationships/image" Target="../media/image1529.png"/><Relationship Id="rId92" Type="http://schemas.openxmlformats.org/officeDocument/2006/relationships/image" Target="../media/image1297.png"/><Relationship Id="rId213" Type="http://schemas.openxmlformats.org/officeDocument/2006/relationships/customXml" Target="../ink/ink1409.xml"/><Relationship Id="rId420" Type="http://schemas.openxmlformats.org/officeDocument/2006/relationships/image" Target="../media/image1461.png"/><Relationship Id="rId616" Type="http://schemas.openxmlformats.org/officeDocument/2006/relationships/image" Target="../media/image1556.png"/><Relationship Id="rId255" Type="http://schemas.openxmlformats.org/officeDocument/2006/relationships/customXml" Target="../ink/ink1430.xml"/><Relationship Id="rId297" Type="http://schemas.openxmlformats.org/officeDocument/2006/relationships/customXml" Target="../ink/ink1451.xml"/><Relationship Id="rId462" Type="http://schemas.openxmlformats.org/officeDocument/2006/relationships/customXml" Target="../ink/ink1534.xml"/><Relationship Id="rId518" Type="http://schemas.openxmlformats.org/officeDocument/2006/relationships/image" Target="../media/image1508.png"/><Relationship Id="rId115" Type="http://schemas.openxmlformats.org/officeDocument/2006/relationships/customXml" Target="../ink/ink1360.xml"/><Relationship Id="rId157" Type="http://schemas.openxmlformats.org/officeDocument/2006/relationships/customXml" Target="../ink/ink1381.xml"/><Relationship Id="rId322" Type="http://schemas.openxmlformats.org/officeDocument/2006/relationships/image" Target="../media/image1412.png"/><Relationship Id="rId364" Type="http://schemas.openxmlformats.org/officeDocument/2006/relationships/image" Target="../media/image1433.png"/><Relationship Id="rId61" Type="http://schemas.openxmlformats.org/officeDocument/2006/relationships/customXml" Target="../ink/ink1333.xml"/><Relationship Id="rId199" Type="http://schemas.openxmlformats.org/officeDocument/2006/relationships/customXml" Target="../ink/ink1402.xml"/><Relationship Id="rId571" Type="http://schemas.openxmlformats.org/officeDocument/2006/relationships/customXml" Target="../ink/ink1589.xml"/><Relationship Id="rId627" Type="http://schemas.openxmlformats.org/officeDocument/2006/relationships/customXml" Target="../ink/ink1617.xml"/><Relationship Id="rId19" Type="http://schemas.openxmlformats.org/officeDocument/2006/relationships/image" Target="../media/image1261.png"/><Relationship Id="rId224" Type="http://schemas.openxmlformats.org/officeDocument/2006/relationships/image" Target="../media/image1363.png"/><Relationship Id="rId266" Type="http://schemas.openxmlformats.org/officeDocument/2006/relationships/image" Target="../media/image1384.png"/><Relationship Id="rId431" Type="http://schemas.openxmlformats.org/officeDocument/2006/relationships/image" Target="../media/image1466.png"/><Relationship Id="rId473" Type="http://schemas.openxmlformats.org/officeDocument/2006/relationships/image" Target="../media/image1053.png"/><Relationship Id="rId529" Type="http://schemas.openxmlformats.org/officeDocument/2006/relationships/customXml" Target="../ink/ink1568.xml"/><Relationship Id="rId30" Type="http://schemas.openxmlformats.org/officeDocument/2006/relationships/customXml" Target="../ink/ink1317.xml"/><Relationship Id="rId126" Type="http://schemas.openxmlformats.org/officeDocument/2006/relationships/image" Target="../media/image1314.png"/><Relationship Id="rId168" Type="http://schemas.openxmlformats.org/officeDocument/2006/relationships/image" Target="../media/image1335.png"/><Relationship Id="rId333" Type="http://schemas.openxmlformats.org/officeDocument/2006/relationships/customXml" Target="../ink/ink1469.xml"/><Relationship Id="rId540" Type="http://schemas.openxmlformats.org/officeDocument/2006/relationships/image" Target="../media/image1519.png"/><Relationship Id="rId72" Type="http://schemas.openxmlformats.org/officeDocument/2006/relationships/image" Target="../media/image1287.png"/><Relationship Id="rId375" Type="http://schemas.openxmlformats.org/officeDocument/2006/relationships/customXml" Target="../ink/ink1490.xml"/><Relationship Id="rId582" Type="http://schemas.openxmlformats.org/officeDocument/2006/relationships/image" Target="../media/image1539.png"/><Relationship Id="rId638" Type="http://schemas.openxmlformats.org/officeDocument/2006/relationships/image" Target="../media/image1567.png"/><Relationship Id="rId3" Type="http://schemas.openxmlformats.org/officeDocument/2006/relationships/customXml" Target="../ink/ink1303.xml"/><Relationship Id="rId235" Type="http://schemas.openxmlformats.org/officeDocument/2006/relationships/customXml" Target="../ink/ink1420.xml"/><Relationship Id="rId277" Type="http://schemas.openxmlformats.org/officeDocument/2006/relationships/customXml" Target="../ink/ink1441.xml"/><Relationship Id="rId400" Type="http://schemas.openxmlformats.org/officeDocument/2006/relationships/image" Target="../media/image1451.png"/><Relationship Id="rId442" Type="http://schemas.openxmlformats.org/officeDocument/2006/relationships/customXml" Target="../ink/ink1524.xml"/><Relationship Id="rId484" Type="http://schemas.openxmlformats.org/officeDocument/2006/relationships/customXml" Target="../ink/ink1545.xml"/><Relationship Id="rId137" Type="http://schemas.openxmlformats.org/officeDocument/2006/relationships/customXml" Target="../ink/ink1371.xml"/><Relationship Id="rId302" Type="http://schemas.openxmlformats.org/officeDocument/2006/relationships/image" Target="../media/image1402.png"/><Relationship Id="rId344" Type="http://schemas.openxmlformats.org/officeDocument/2006/relationships/image" Target="../media/image1423.png"/><Relationship Id="rId41" Type="http://schemas.openxmlformats.org/officeDocument/2006/relationships/image" Target="../media/image1272.png"/><Relationship Id="rId83" Type="http://schemas.openxmlformats.org/officeDocument/2006/relationships/customXml" Target="../ink/ink1344.xml"/><Relationship Id="rId179" Type="http://schemas.openxmlformats.org/officeDocument/2006/relationships/customXml" Target="../ink/ink1392.xml"/><Relationship Id="rId386" Type="http://schemas.openxmlformats.org/officeDocument/2006/relationships/image" Target="../media/image1444.png"/><Relationship Id="rId551" Type="http://schemas.openxmlformats.org/officeDocument/2006/relationships/customXml" Target="../ink/ink1579.xml"/><Relationship Id="rId593" Type="http://schemas.openxmlformats.org/officeDocument/2006/relationships/customXml" Target="../ink/ink1600.xml"/><Relationship Id="rId607" Type="http://schemas.openxmlformats.org/officeDocument/2006/relationships/customXml" Target="../ink/ink1607.xml"/><Relationship Id="rId190" Type="http://schemas.openxmlformats.org/officeDocument/2006/relationships/image" Target="../media/image1346.png"/><Relationship Id="rId204" Type="http://schemas.openxmlformats.org/officeDocument/2006/relationships/image" Target="../media/image1353.png"/><Relationship Id="rId246" Type="http://schemas.openxmlformats.org/officeDocument/2006/relationships/image" Target="../media/image1374.png"/><Relationship Id="rId288" Type="http://schemas.openxmlformats.org/officeDocument/2006/relationships/image" Target="../media/image1395.png"/><Relationship Id="rId411" Type="http://schemas.openxmlformats.org/officeDocument/2006/relationships/customXml" Target="../ink/ink1508.xml"/><Relationship Id="rId453" Type="http://schemas.openxmlformats.org/officeDocument/2006/relationships/image" Target="../media/image1477.png"/><Relationship Id="rId509" Type="http://schemas.openxmlformats.org/officeDocument/2006/relationships/customXml" Target="../ink/ink1558.xml"/><Relationship Id="rId106" Type="http://schemas.openxmlformats.org/officeDocument/2006/relationships/image" Target="../media/image1304.png"/><Relationship Id="rId313" Type="http://schemas.openxmlformats.org/officeDocument/2006/relationships/customXml" Target="../ink/ink1459.xml"/><Relationship Id="rId495" Type="http://schemas.openxmlformats.org/officeDocument/2006/relationships/customXml" Target="../ink/ink1551.xml"/><Relationship Id="rId10" Type="http://schemas.openxmlformats.org/officeDocument/2006/relationships/customXml" Target="../ink/ink1307.xml"/><Relationship Id="rId52" Type="http://schemas.openxmlformats.org/officeDocument/2006/relationships/customXml" Target="../ink/ink1328.xml"/><Relationship Id="rId94" Type="http://schemas.openxmlformats.org/officeDocument/2006/relationships/image" Target="../media/image1298.png"/><Relationship Id="rId148" Type="http://schemas.openxmlformats.org/officeDocument/2006/relationships/image" Target="../media/image1325.png"/><Relationship Id="rId355" Type="http://schemas.openxmlformats.org/officeDocument/2006/relationships/customXml" Target="../ink/ink1480.xml"/><Relationship Id="rId397" Type="http://schemas.openxmlformats.org/officeDocument/2006/relationships/customXml" Target="../ink/ink1501.xml"/><Relationship Id="rId520" Type="http://schemas.openxmlformats.org/officeDocument/2006/relationships/image" Target="../media/image1509.png"/><Relationship Id="rId562" Type="http://schemas.openxmlformats.org/officeDocument/2006/relationships/image" Target="../media/image1530.png"/><Relationship Id="rId618" Type="http://schemas.openxmlformats.org/officeDocument/2006/relationships/image" Target="../media/image1557.png"/><Relationship Id="rId215" Type="http://schemas.openxmlformats.org/officeDocument/2006/relationships/customXml" Target="../ink/ink1410.xml"/><Relationship Id="rId257" Type="http://schemas.openxmlformats.org/officeDocument/2006/relationships/customXml" Target="../ink/ink1431.xml"/><Relationship Id="rId422" Type="http://schemas.openxmlformats.org/officeDocument/2006/relationships/image" Target="../media/image1462.png"/><Relationship Id="rId464" Type="http://schemas.openxmlformats.org/officeDocument/2006/relationships/customXml" Target="../ink/ink1535.xml"/><Relationship Id="rId299" Type="http://schemas.openxmlformats.org/officeDocument/2006/relationships/customXml" Target="../ink/ink1452.xml"/><Relationship Id="rId63" Type="http://schemas.openxmlformats.org/officeDocument/2006/relationships/customXml" Target="../ink/ink1334.xml"/><Relationship Id="rId159" Type="http://schemas.openxmlformats.org/officeDocument/2006/relationships/customXml" Target="../ink/ink1382.xml"/><Relationship Id="rId366" Type="http://schemas.openxmlformats.org/officeDocument/2006/relationships/image" Target="../media/image1434.png"/><Relationship Id="rId573" Type="http://schemas.openxmlformats.org/officeDocument/2006/relationships/customXml" Target="../ink/ink1590.xml"/><Relationship Id="rId226" Type="http://schemas.openxmlformats.org/officeDocument/2006/relationships/image" Target="../media/image1364.png"/><Relationship Id="rId433" Type="http://schemas.openxmlformats.org/officeDocument/2006/relationships/image" Target="../media/image1467.png"/><Relationship Id="rId640" Type="http://schemas.openxmlformats.org/officeDocument/2006/relationships/image" Target="../media/image1568.png"/><Relationship Id="rId74" Type="http://schemas.openxmlformats.org/officeDocument/2006/relationships/image" Target="../media/image1288.png"/><Relationship Id="rId377" Type="http://schemas.openxmlformats.org/officeDocument/2006/relationships/customXml" Target="../ink/ink1491.xml"/><Relationship Id="rId500" Type="http://schemas.openxmlformats.org/officeDocument/2006/relationships/image" Target="../media/image1499.png"/><Relationship Id="rId584" Type="http://schemas.openxmlformats.org/officeDocument/2006/relationships/image" Target="../media/image1540.png"/><Relationship Id="rId5" Type="http://schemas.openxmlformats.org/officeDocument/2006/relationships/customXml" Target="../ink/ink1304.xml"/><Relationship Id="rId237" Type="http://schemas.openxmlformats.org/officeDocument/2006/relationships/customXml" Target="../ink/ink1421.xml"/><Relationship Id="rId444" Type="http://schemas.openxmlformats.org/officeDocument/2006/relationships/customXml" Target="../ink/ink1525.xml"/><Relationship Id="rId290" Type="http://schemas.openxmlformats.org/officeDocument/2006/relationships/image" Target="../media/image1396.png"/><Relationship Id="rId304" Type="http://schemas.openxmlformats.org/officeDocument/2006/relationships/image" Target="../media/image1403.png"/><Relationship Id="rId388" Type="http://schemas.openxmlformats.org/officeDocument/2006/relationships/image" Target="../media/image1445.png"/><Relationship Id="rId511" Type="http://schemas.openxmlformats.org/officeDocument/2006/relationships/customXml" Target="../ink/ink1559.xml"/><Relationship Id="rId609" Type="http://schemas.openxmlformats.org/officeDocument/2006/relationships/customXml" Target="../ink/ink1608.xml"/><Relationship Id="rId85" Type="http://schemas.openxmlformats.org/officeDocument/2006/relationships/customXml" Target="../ink/ink1345.xml"/><Relationship Id="rId150" Type="http://schemas.openxmlformats.org/officeDocument/2006/relationships/image" Target="../media/image1326.png"/><Relationship Id="rId595" Type="http://schemas.openxmlformats.org/officeDocument/2006/relationships/customXml" Target="../ink/ink1601.xml"/><Relationship Id="rId248" Type="http://schemas.openxmlformats.org/officeDocument/2006/relationships/image" Target="../media/image1375.png"/><Relationship Id="rId455" Type="http://schemas.openxmlformats.org/officeDocument/2006/relationships/image" Target="../media/image1478.png"/><Relationship Id="rId12" Type="http://schemas.openxmlformats.org/officeDocument/2006/relationships/customXml" Target="../ink/ink1308.xml"/><Relationship Id="rId108" Type="http://schemas.openxmlformats.org/officeDocument/2006/relationships/image" Target="../media/image1305.png"/><Relationship Id="rId315" Type="http://schemas.openxmlformats.org/officeDocument/2006/relationships/customXml" Target="../ink/ink1460.xml"/><Relationship Id="rId522" Type="http://schemas.openxmlformats.org/officeDocument/2006/relationships/image" Target="../media/image1510.png"/><Relationship Id="rId96" Type="http://schemas.openxmlformats.org/officeDocument/2006/relationships/image" Target="../media/image1299.png"/><Relationship Id="rId161" Type="http://schemas.openxmlformats.org/officeDocument/2006/relationships/customXml" Target="../ink/ink1383.xml"/><Relationship Id="rId399" Type="http://schemas.openxmlformats.org/officeDocument/2006/relationships/customXml" Target="../ink/ink1502.xml"/><Relationship Id="rId259" Type="http://schemas.openxmlformats.org/officeDocument/2006/relationships/customXml" Target="../ink/ink1432.xml"/><Relationship Id="rId466" Type="http://schemas.openxmlformats.org/officeDocument/2006/relationships/customXml" Target="../ink/ink1536.xml"/><Relationship Id="rId23" Type="http://schemas.openxmlformats.org/officeDocument/2006/relationships/image" Target="../media/image1263.png"/><Relationship Id="rId119" Type="http://schemas.openxmlformats.org/officeDocument/2006/relationships/customXml" Target="../ink/ink1362.xml"/><Relationship Id="rId326" Type="http://schemas.openxmlformats.org/officeDocument/2006/relationships/image" Target="../media/image1414.png"/><Relationship Id="rId533" Type="http://schemas.openxmlformats.org/officeDocument/2006/relationships/customXml" Target="../ink/ink1570.xml"/><Relationship Id="rId172" Type="http://schemas.openxmlformats.org/officeDocument/2006/relationships/image" Target="../media/image1337.png"/><Relationship Id="rId477" Type="http://schemas.openxmlformats.org/officeDocument/2006/relationships/image" Target="../media/image1488.png"/><Relationship Id="rId600" Type="http://schemas.openxmlformats.org/officeDocument/2006/relationships/image" Target="../media/image1548.png"/><Relationship Id="rId337" Type="http://schemas.openxmlformats.org/officeDocument/2006/relationships/customXml" Target="../ink/ink1471.xml"/><Relationship Id="rId34" Type="http://schemas.openxmlformats.org/officeDocument/2006/relationships/customXml" Target="../ink/ink1319.xml"/><Relationship Id="rId544" Type="http://schemas.openxmlformats.org/officeDocument/2006/relationships/image" Target="../media/image1521.png"/><Relationship Id="rId183" Type="http://schemas.openxmlformats.org/officeDocument/2006/relationships/customXml" Target="../ink/ink1394.xml"/><Relationship Id="rId390" Type="http://schemas.openxmlformats.org/officeDocument/2006/relationships/image" Target="../media/image1446.png"/><Relationship Id="rId404" Type="http://schemas.openxmlformats.org/officeDocument/2006/relationships/image" Target="../media/image1453.png"/><Relationship Id="rId611" Type="http://schemas.openxmlformats.org/officeDocument/2006/relationships/customXml" Target="../ink/ink1609.xml"/><Relationship Id="rId250" Type="http://schemas.openxmlformats.org/officeDocument/2006/relationships/image" Target="../media/image1376.png"/><Relationship Id="rId488" Type="http://schemas.openxmlformats.org/officeDocument/2006/relationships/customXml" Target="../ink/ink1547.xml"/><Relationship Id="rId45" Type="http://schemas.openxmlformats.org/officeDocument/2006/relationships/image" Target="../media/image1274.png"/><Relationship Id="rId110" Type="http://schemas.openxmlformats.org/officeDocument/2006/relationships/image" Target="../media/image1306.png"/><Relationship Id="rId348" Type="http://schemas.openxmlformats.org/officeDocument/2006/relationships/image" Target="../media/image1425.png"/><Relationship Id="rId555" Type="http://schemas.openxmlformats.org/officeDocument/2006/relationships/customXml" Target="../ink/ink1581.xml"/><Relationship Id="rId194" Type="http://schemas.openxmlformats.org/officeDocument/2006/relationships/image" Target="../media/image1348.png"/><Relationship Id="rId208" Type="http://schemas.openxmlformats.org/officeDocument/2006/relationships/image" Target="../media/image1355.png"/><Relationship Id="rId415" Type="http://schemas.openxmlformats.org/officeDocument/2006/relationships/customXml" Target="../ink/ink1510.xml"/><Relationship Id="rId622" Type="http://schemas.openxmlformats.org/officeDocument/2006/relationships/image" Target="../media/image1559.png"/><Relationship Id="rId261" Type="http://schemas.openxmlformats.org/officeDocument/2006/relationships/customXml" Target="../ink/ink1433.xml"/><Relationship Id="rId499" Type="http://schemas.openxmlformats.org/officeDocument/2006/relationships/customXml" Target="../ink/ink1553.xml"/><Relationship Id="rId56" Type="http://schemas.openxmlformats.org/officeDocument/2006/relationships/image" Target="../media/image1279.png"/><Relationship Id="rId359" Type="http://schemas.openxmlformats.org/officeDocument/2006/relationships/customXml" Target="../ink/ink1482.xml"/><Relationship Id="rId566" Type="http://schemas.openxmlformats.org/officeDocument/2006/relationships/image" Target="../media/image1047.png"/><Relationship Id="rId121" Type="http://schemas.openxmlformats.org/officeDocument/2006/relationships/customXml" Target="../ink/ink1363.xml"/><Relationship Id="rId219" Type="http://schemas.openxmlformats.org/officeDocument/2006/relationships/customXml" Target="../ink/ink1412.xml"/><Relationship Id="rId426" Type="http://schemas.openxmlformats.org/officeDocument/2006/relationships/image" Target="../media/image1464.png"/><Relationship Id="rId633" Type="http://schemas.openxmlformats.org/officeDocument/2006/relationships/customXml" Target="../ink/ink1620.xml"/><Relationship Id="rId67" Type="http://schemas.openxmlformats.org/officeDocument/2006/relationships/customXml" Target="../ink/ink1336.xml"/><Relationship Id="rId272" Type="http://schemas.openxmlformats.org/officeDocument/2006/relationships/image" Target="../media/image1387.png"/><Relationship Id="rId577" Type="http://schemas.openxmlformats.org/officeDocument/2006/relationships/customXml" Target="../ink/ink1592.xml"/><Relationship Id="rId132" Type="http://schemas.openxmlformats.org/officeDocument/2006/relationships/image" Target="../media/image1317.png"/><Relationship Id="rId437" Type="http://schemas.openxmlformats.org/officeDocument/2006/relationships/image" Target="../media/image1469.png"/><Relationship Id="rId644" Type="http://schemas.openxmlformats.org/officeDocument/2006/relationships/image" Target="../media/image1570.png"/><Relationship Id="rId283" Type="http://schemas.openxmlformats.org/officeDocument/2006/relationships/customXml" Target="../ink/ink1444.xml"/><Relationship Id="rId490" Type="http://schemas.openxmlformats.org/officeDocument/2006/relationships/customXml" Target="../ink/ink1548.xml"/><Relationship Id="rId504" Type="http://schemas.openxmlformats.org/officeDocument/2006/relationships/image" Target="../media/image1501.png"/><Relationship Id="rId78" Type="http://schemas.openxmlformats.org/officeDocument/2006/relationships/image" Target="../media/image1290.png"/><Relationship Id="rId143" Type="http://schemas.openxmlformats.org/officeDocument/2006/relationships/customXml" Target="../ink/ink1374.xml"/><Relationship Id="rId350" Type="http://schemas.openxmlformats.org/officeDocument/2006/relationships/image" Target="../media/image1426.png"/><Relationship Id="rId588" Type="http://schemas.openxmlformats.org/officeDocument/2006/relationships/image" Target="../media/image1542.png"/><Relationship Id="rId9" Type="http://schemas.openxmlformats.org/officeDocument/2006/relationships/image" Target="../media/image1256.png"/><Relationship Id="rId210" Type="http://schemas.openxmlformats.org/officeDocument/2006/relationships/image" Target="../media/image1356.png"/><Relationship Id="rId448" Type="http://schemas.openxmlformats.org/officeDocument/2006/relationships/customXml" Target="../ink/ink1527.xml"/><Relationship Id="rId294" Type="http://schemas.openxmlformats.org/officeDocument/2006/relationships/image" Target="../media/image1398.png"/><Relationship Id="rId308" Type="http://schemas.openxmlformats.org/officeDocument/2006/relationships/image" Target="../media/image1405.png"/><Relationship Id="rId515" Type="http://schemas.openxmlformats.org/officeDocument/2006/relationships/customXml" Target="../ink/ink1561.xml"/><Relationship Id="rId89" Type="http://schemas.openxmlformats.org/officeDocument/2006/relationships/customXml" Target="../ink/ink1347.xml"/><Relationship Id="rId154" Type="http://schemas.openxmlformats.org/officeDocument/2006/relationships/image" Target="../media/image1328.png"/><Relationship Id="rId361" Type="http://schemas.openxmlformats.org/officeDocument/2006/relationships/customXml" Target="../ink/ink1483.xml"/><Relationship Id="rId599" Type="http://schemas.openxmlformats.org/officeDocument/2006/relationships/customXml" Target="../ink/ink1603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684.xml"/><Relationship Id="rId299" Type="http://schemas.openxmlformats.org/officeDocument/2006/relationships/customXml" Target="../ink/ink1775.xml"/><Relationship Id="rId21" Type="http://schemas.openxmlformats.org/officeDocument/2006/relationships/customXml" Target="../ink/ink1636.xml"/><Relationship Id="rId63" Type="http://schemas.openxmlformats.org/officeDocument/2006/relationships/customXml" Target="../ink/ink1657.xml"/><Relationship Id="rId159" Type="http://schemas.openxmlformats.org/officeDocument/2006/relationships/customXml" Target="../ink/ink1705.xml"/><Relationship Id="rId324" Type="http://schemas.openxmlformats.org/officeDocument/2006/relationships/image" Target="../media/image1730.png"/><Relationship Id="rId366" Type="http://schemas.openxmlformats.org/officeDocument/2006/relationships/image" Target="../media/image1750.png"/><Relationship Id="rId170" Type="http://schemas.openxmlformats.org/officeDocument/2006/relationships/image" Target="../media/image1653.png"/><Relationship Id="rId226" Type="http://schemas.openxmlformats.org/officeDocument/2006/relationships/image" Target="../media/image1681.png"/><Relationship Id="rId433" Type="http://schemas.openxmlformats.org/officeDocument/2006/relationships/customXml" Target="../ink/ink1851.xml"/><Relationship Id="rId268" Type="http://schemas.openxmlformats.org/officeDocument/2006/relationships/image" Target="../media/image1702.png"/><Relationship Id="rId475" Type="http://schemas.openxmlformats.org/officeDocument/2006/relationships/customXml" Target="../ink/ink1887.xml"/><Relationship Id="rId32" Type="http://schemas.openxmlformats.org/officeDocument/2006/relationships/image" Target="../media/image1586.png"/><Relationship Id="rId74" Type="http://schemas.openxmlformats.org/officeDocument/2006/relationships/image" Target="../media/image1606.png"/><Relationship Id="rId128" Type="http://schemas.openxmlformats.org/officeDocument/2006/relationships/image" Target="../media/image1632.png"/><Relationship Id="rId335" Type="http://schemas.openxmlformats.org/officeDocument/2006/relationships/customXml" Target="../ink/ink1793.xml"/><Relationship Id="rId377" Type="http://schemas.openxmlformats.org/officeDocument/2006/relationships/customXml" Target="../ink/ink1814.xml"/><Relationship Id="rId500" Type="http://schemas.openxmlformats.org/officeDocument/2006/relationships/customXml" Target="../ink/ink1906.xml"/><Relationship Id="rId5" Type="http://schemas.openxmlformats.org/officeDocument/2006/relationships/customXml" Target="../ink/ink1628.xml"/><Relationship Id="rId181" Type="http://schemas.openxmlformats.org/officeDocument/2006/relationships/customXml" Target="../ink/ink1716.xml"/><Relationship Id="rId237" Type="http://schemas.openxmlformats.org/officeDocument/2006/relationships/customXml" Target="../ink/ink1744.xml"/><Relationship Id="rId402" Type="http://schemas.openxmlformats.org/officeDocument/2006/relationships/image" Target="../media/image1266.png"/><Relationship Id="rId279" Type="http://schemas.openxmlformats.org/officeDocument/2006/relationships/customXml" Target="../ink/ink1765.xml"/><Relationship Id="rId444" Type="http://schemas.openxmlformats.org/officeDocument/2006/relationships/customXml" Target="../ink/ink1862.xml"/><Relationship Id="rId486" Type="http://schemas.openxmlformats.org/officeDocument/2006/relationships/customXml" Target="../ink/ink1898.xml"/><Relationship Id="rId43" Type="http://schemas.openxmlformats.org/officeDocument/2006/relationships/customXml" Target="../ink/ink1647.xml"/><Relationship Id="rId139" Type="http://schemas.openxmlformats.org/officeDocument/2006/relationships/customXml" Target="../ink/ink1695.xml"/><Relationship Id="rId290" Type="http://schemas.openxmlformats.org/officeDocument/2006/relationships/image" Target="../media/image1713.png"/><Relationship Id="rId304" Type="http://schemas.openxmlformats.org/officeDocument/2006/relationships/image" Target="../media/image1720.png"/><Relationship Id="rId346" Type="http://schemas.openxmlformats.org/officeDocument/2006/relationships/image" Target="../media/image1740.png"/><Relationship Id="rId388" Type="http://schemas.openxmlformats.org/officeDocument/2006/relationships/image" Target="../media/image1761.png"/><Relationship Id="rId85" Type="http://schemas.openxmlformats.org/officeDocument/2006/relationships/customXml" Target="../ink/ink1668.xml"/><Relationship Id="rId150" Type="http://schemas.openxmlformats.org/officeDocument/2006/relationships/image" Target="../media/image1643.png"/><Relationship Id="rId192" Type="http://schemas.openxmlformats.org/officeDocument/2006/relationships/image" Target="../media/image1664.png"/><Relationship Id="rId206" Type="http://schemas.openxmlformats.org/officeDocument/2006/relationships/image" Target="../media/image1671.png"/><Relationship Id="rId413" Type="http://schemas.openxmlformats.org/officeDocument/2006/relationships/customXml" Target="../ink/ink1832.xml"/><Relationship Id="rId248" Type="http://schemas.openxmlformats.org/officeDocument/2006/relationships/image" Target="../media/image1692.png"/><Relationship Id="rId455" Type="http://schemas.openxmlformats.org/officeDocument/2006/relationships/customXml" Target="../ink/ink1870.xml"/><Relationship Id="rId497" Type="http://schemas.openxmlformats.org/officeDocument/2006/relationships/image" Target="../media/image1784.png"/><Relationship Id="rId12" Type="http://schemas.openxmlformats.org/officeDocument/2006/relationships/image" Target="../media/image1576.png"/><Relationship Id="rId108" Type="http://schemas.openxmlformats.org/officeDocument/2006/relationships/image" Target="../media/image1623.png"/><Relationship Id="rId315" Type="http://schemas.openxmlformats.org/officeDocument/2006/relationships/customXml" Target="../ink/ink1783.xml"/><Relationship Id="rId357" Type="http://schemas.openxmlformats.org/officeDocument/2006/relationships/customXml" Target="../ink/ink1804.xml"/><Relationship Id="rId54" Type="http://schemas.openxmlformats.org/officeDocument/2006/relationships/image" Target="../media/image1597.png"/><Relationship Id="rId96" Type="http://schemas.openxmlformats.org/officeDocument/2006/relationships/image" Target="../media/image1617.png"/><Relationship Id="rId161" Type="http://schemas.openxmlformats.org/officeDocument/2006/relationships/customXml" Target="../ink/ink1706.xml"/><Relationship Id="rId217" Type="http://schemas.openxmlformats.org/officeDocument/2006/relationships/customXml" Target="../ink/ink1734.xml"/><Relationship Id="rId399" Type="http://schemas.openxmlformats.org/officeDocument/2006/relationships/customXml" Target="../ink/ink1825.xml"/><Relationship Id="rId259" Type="http://schemas.openxmlformats.org/officeDocument/2006/relationships/customXml" Target="../ink/ink1755.xml"/><Relationship Id="rId424" Type="http://schemas.openxmlformats.org/officeDocument/2006/relationships/customXml" Target="../ink/ink1842.xml"/><Relationship Id="rId466" Type="http://schemas.openxmlformats.org/officeDocument/2006/relationships/customXml" Target="../ink/ink1878.xml"/><Relationship Id="rId23" Type="http://schemas.openxmlformats.org/officeDocument/2006/relationships/customXml" Target="../ink/ink1637.xml"/><Relationship Id="rId119" Type="http://schemas.openxmlformats.org/officeDocument/2006/relationships/customXml" Target="../ink/ink1685.xml"/><Relationship Id="rId270" Type="http://schemas.openxmlformats.org/officeDocument/2006/relationships/image" Target="../media/image1703.png"/><Relationship Id="rId326" Type="http://schemas.openxmlformats.org/officeDocument/2006/relationships/image" Target="../media/image1731.png"/><Relationship Id="rId65" Type="http://schemas.openxmlformats.org/officeDocument/2006/relationships/customXml" Target="../ink/ink1658.xml"/><Relationship Id="rId130" Type="http://schemas.openxmlformats.org/officeDocument/2006/relationships/image" Target="../media/image1633.png"/><Relationship Id="rId368" Type="http://schemas.openxmlformats.org/officeDocument/2006/relationships/image" Target="../media/image1751.png"/><Relationship Id="rId172" Type="http://schemas.openxmlformats.org/officeDocument/2006/relationships/image" Target="../media/image1654.png"/><Relationship Id="rId228" Type="http://schemas.openxmlformats.org/officeDocument/2006/relationships/image" Target="../media/image1682.png"/><Relationship Id="rId435" Type="http://schemas.openxmlformats.org/officeDocument/2006/relationships/customXml" Target="../ink/ink1853.xml"/><Relationship Id="rId477" Type="http://schemas.openxmlformats.org/officeDocument/2006/relationships/customXml" Target="../ink/ink1889.xml"/><Relationship Id="rId281" Type="http://schemas.openxmlformats.org/officeDocument/2006/relationships/customXml" Target="../ink/ink1766.xml"/><Relationship Id="rId337" Type="http://schemas.openxmlformats.org/officeDocument/2006/relationships/customXml" Target="../ink/ink1794.xml"/><Relationship Id="rId502" Type="http://schemas.openxmlformats.org/officeDocument/2006/relationships/customXml" Target="../ink/ink1907.xml"/><Relationship Id="rId34" Type="http://schemas.openxmlformats.org/officeDocument/2006/relationships/image" Target="../media/image1587.png"/><Relationship Id="rId76" Type="http://schemas.openxmlformats.org/officeDocument/2006/relationships/image" Target="../media/image1607.png"/><Relationship Id="rId141" Type="http://schemas.openxmlformats.org/officeDocument/2006/relationships/customXml" Target="../ink/ink1696.xml"/><Relationship Id="rId379" Type="http://schemas.openxmlformats.org/officeDocument/2006/relationships/customXml" Target="../ink/ink1815.xml"/><Relationship Id="rId7" Type="http://schemas.openxmlformats.org/officeDocument/2006/relationships/customXml" Target="../ink/ink1629.xml"/><Relationship Id="rId183" Type="http://schemas.openxmlformats.org/officeDocument/2006/relationships/customXml" Target="../ink/ink1717.xml"/><Relationship Id="rId239" Type="http://schemas.openxmlformats.org/officeDocument/2006/relationships/customXml" Target="../ink/ink1745.xml"/><Relationship Id="rId390" Type="http://schemas.openxmlformats.org/officeDocument/2006/relationships/image" Target="../media/image1762.png"/><Relationship Id="rId404" Type="http://schemas.openxmlformats.org/officeDocument/2006/relationships/image" Target="../media/image1768.png"/><Relationship Id="rId446" Type="http://schemas.openxmlformats.org/officeDocument/2006/relationships/customXml" Target="../ink/ink1864.xml"/><Relationship Id="rId250" Type="http://schemas.openxmlformats.org/officeDocument/2006/relationships/image" Target="../media/image1693.png"/><Relationship Id="rId292" Type="http://schemas.openxmlformats.org/officeDocument/2006/relationships/image" Target="../media/image1714.png"/><Relationship Id="rId306" Type="http://schemas.openxmlformats.org/officeDocument/2006/relationships/image" Target="../media/image1721.png"/><Relationship Id="rId488" Type="http://schemas.openxmlformats.org/officeDocument/2006/relationships/customXml" Target="../ink/ink1900.xml"/><Relationship Id="rId45" Type="http://schemas.openxmlformats.org/officeDocument/2006/relationships/customXml" Target="../ink/ink1648.xml"/><Relationship Id="rId87" Type="http://schemas.openxmlformats.org/officeDocument/2006/relationships/customXml" Target="../ink/ink1669.xml"/><Relationship Id="rId110" Type="http://schemas.openxmlformats.org/officeDocument/2006/relationships/image" Target="../media/image1624.png"/><Relationship Id="rId348" Type="http://schemas.openxmlformats.org/officeDocument/2006/relationships/image" Target="../media/image1741.png"/><Relationship Id="rId152" Type="http://schemas.openxmlformats.org/officeDocument/2006/relationships/image" Target="../media/image1644.png"/><Relationship Id="rId194" Type="http://schemas.openxmlformats.org/officeDocument/2006/relationships/image" Target="../media/image1665.png"/><Relationship Id="rId208" Type="http://schemas.openxmlformats.org/officeDocument/2006/relationships/image" Target="../media/image1672.png"/><Relationship Id="rId415" Type="http://schemas.openxmlformats.org/officeDocument/2006/relationships/customXml" Target="../ink/ink1833.xml"/><Relationship Id="rId457" Type="http://schemas.openxmlformats.org/officeDocument/2006/relationships/customXml" Target="../ink/ink1871.xml"/><Relationship Id="rId261" Type="http://schemas.openxmlformats.org/officeDocument/2006/relationships/customXml" Target="../ink/ink1756.xml"/><Relationship Id="rId499" Type="http://schemas.openxmlformats.org/officeDocument/2006/relationships/image" Target="../media/image1785.png"/><Relationship Id="rId14" Type="http://schemas.openxmlformats.org/officeDocument/2006/relationships/image" Target="../media/image1577.png"/><Relationship Id="rId56" Type="http://schemas.openxmlformats.org/officeDocument/2006/relationships/image" Target="../media/image1598.png"/><Relationship Id="rId317" Type="http://schemas.openxmlformats.org/officeDocument/2006/relationships/customXml" Target="../ink/ink1784.xml"/><Relationship Id="rId359" Type="http://schemas.openxmlformats.org/officeDocument/2006/relationships/customXml" Target="../ink/ink1805.xml"/><Relationship Id="rId98" Type="http://schemas.openxmlformats.org/officeDocument/2006/relationships/image" Target="../media/image1618.png"/><Relationship Id="rId121" Type="http://schemas.openxmlformats.org/officeDocument/2006/relationships/customXml" Target="../ink/ink1686.xml"/><Relationship Id="rId163" Type="http://schemas.openxmlformats.org/officeDocument/2006/relationships/customXml" Target="../ink/ink1707.xml"/><Relationship Id="rId219" Type="http://schemas.openxmlformats.org/officeDocument/2006/relationships/customXml" Target="../ink/ink1735.xml"/><Relationship Id="rId370" Type="http://schemas.openxmlformats.org/officeDocument/2006/relationships/image" Target="../media/image1752.png"/><Relationship Id="rId426" Type="http://schemas.openxmlformats.org/officeDocument/2006/relationships/customXml" Target="../ink/ink1844.xml"/><Relationship Id="rId230" Type="http://schemas.openxmlformats.org/officeDocument/2006/relationships/image" Target="../media/image1683.png"/><Relationship Id="rId468" Type="http://schemas.openxmlformats.org/officeDocument/2006/relationships/customXml" Target="../ink/ink1880.xml"/><Relationship Id="rId25" Type="http://schemas.openxmlformats.org/officeDocument/2006/relationships/customXml" Target="../ink/ink1638.xml"/><Relationship Id="rId67" Type="http://schemas.openxmlformats.org/officeDocument/2006/relationships/customXml" Target="../ink/ink1659.xml"/><Relationship Id="rId272" Type="http://schemas.openxmlformats.org/officeDocument/2006/relationships/image" Target="../media/image1704.png"/><Relationship Id="rId328" Type="http://schemas.openxmlformats.org/officeDocument/2006/relationships/image" Target="../media/image1174.png"/><Relationship Id="rId132" Type="http://schemas.openxmlformats.org/officeDocument/2006/relationships/image" Target="../media/image1634.png"/><Relationship Id="rId174" Type="http://schemas.openxmlformats.org/officeDocument/2006/relationships/image" Target="../media/image1655.png"/><Relationship Id="rId381" Type="http://schemas.openxmlformats.org/officeDocument/2006/relationships/customXml" Target="../ink/ink1816.xml"/><Relationship Id="rId241" Type="http://schemas.openxmlformats.org/officeDocument/2006/relationships/customXml" Target="../ink/ink1746.xml"/><Relationship Id="rId437" Type="http://schemas.openxmlformats.org/officeDocument/2006/relationships/customXml" Target="../ink/ink1855.xml"/><Relationship Id="rId479" Type="http://schemas.openxmlformats.org/officeDocument/2006/relationships/customXml" Target="../ink/ink1891.xml"/><Relationship Id="rId36" Type="http://schemas.openxmlformats.org/officeDocument/2006/relationships/image" Target="../media/image1588.png"/><Relationship Id="rId283" Type="http://schemas.openxmlformats.org/officeDocument/2006/relationships/customXml" Target="../ink/ink1767.xml"/><Relationship Id="rId339" Type="http://schemas.openxmlformats.org/officeDocument/2006/relationships/customXml" Target="../ink/ink1795.xml"/><Relationship Id="rId490" Type="http://schemas.openxmlformats.org/officeDocument/2006/relationships/customXml" Target="../ink/ink1901.xml"/><Relationship Id="rId504" Type="http://schemas.openxmlformats.org/officeDocument/2006/relationships/customXml" Target="../ink/ink1908.xml"/><Relationship Id="rId78" Type="http://schemas.openxmlformats.org/officeDocument/2006/relationships/image" Target="../media/image1608.png"/><Relationship Id="rId101" Type="http://schemas.openxmlformats.org/officeDocument/2006/relationships/customXml" Target="../ink/ink1676.xml"/><Relationship Id="rId143" Type="http://schemas.openxmlformats.org/officeDocument/2006/relationships/customXml" Target="../ink/ink1697.xml"/><Relationship Id="rId185" Type="http://schemas.openxmlformats.org/officeDocument/2006/relationships/customXml" Target="../ink/ink1718.xml"/><Relationship Id="rId350" Type="http://schemas.openxmlformats.org/officeDocument/2006/relationships/image" Target="../media/image1742.png"/><Relationship Id="rId406" Type="http://schemas.openxmlformats.org/officeDocument/2006/relationships/image" Target="../media/image1769.png"/><Relationship Id="rId9" Type="http://schemas.openxmlformats.org/officeDocument/2006/relationships/customXml" Target="../ink/ink1630.xml"/><Relationship Id="rId210" Type="http://schemas.openxmlformats.org/officeDocument/2006/relationships/image" Target="../media/image1673.png"/><Relationship Id="rId392" Type="http://schemas.openxmlformats.org/officeDocument/2006/relationships/image" Target="../media/image1763.png"/><Relationship Id="rId448" Type="http://schemas.openxmlformats.org/officeDocument/2006/relationships/customXml" Target="../ink/ink1866.xml"/><Relationship Id="rId252" Type="http://schemas.openxmlformats.org/officeDocument/2006/relationships/image" Target="../media/image1694.png"/><Relationship Id="rId294" Type="http://schemas.openxmlformats.org/officeDocument/2006/relationships/image" Target="../media/image1715.png"/><Relationship Id="rId308" Type="http://schemas.openxmlformats.org/officeDocument/2006/relationships/image" Target="../media/image1722.png"/><Relationship Id="rId47" Type="http://schemas.openxmlformats.org/officeDocument/2006/relationships/customXml" Target="../ink/ink1649.xml"/><Relationship Id="rId89" Type="http://schemas.openxmlformats.org/officeDocument/2006/relationships/customXml" Target="../ink/ink1670.xml"/><Relationship Id="rId112" Type="http://schemas.openxmlformats.org/officeDocument/2006/relationships/image" Target="../media/image1035.png"/><Relationship Id="rId154" Type="http://schemas.openxmlformats.org/officeDocument/2006/relationships/image" Target="../media/image1645.png"/><Relationship Id="rId361" Type="http://schemas.openxmlformats.org/officeDocument/2006/relationships/customXml" Target="../ink/ink1806.xml"/><Relationship Id="rId196" Type="http://schemas.openxmlformats.org/officeDocument/2006/relationships/image" Target="../media/image1666.png"/><Relationship Id="rId417" Type="http://schemas.openxmlformats.org/officeDocument/2006/relationships/customXml" Target="../ink/ink1835.xml"/><Relationship Id="rId459" Type="http://schemas.openxmlformats.org/officeDocument/2006/relationships/customXml" Target="../ink/ink1872.xml"/><Relationship Id="rId16" Type="http://schemas.openxmlformats.org/officeDocument/2006/relationships/image" Target="../media/image1578.png"/><Relationship Id="rId221" Type="http://schemas.openxmlformats.org/officeDocument/2006/relationships/customXml" Target="../ink/ink1736.xml"/><Relationship Id="rId263" Type="http://schemas.openxmlformats.org/officeDocument/2006/relationships/customXml" Target="../ink/ink1757.xml"/><Relationship Id="rId319" Type="http://schemas.openxmlformats.org/officeDocument/2006/relationships/customXml" Target="../ink/ink1785.xml"/><Relationship Id="rId470" Type="http://schemas.openxmlformats.org/officeDocument/2006/relationships/customXml" Target="../ink/ink1882.xml"/><Relationship Id="rId58" Type="http://schemas.openxmlformats.org/officeDocument/2006/relationships/image" Target="../media/image1599.png"/><Relationship Id="rId123" Type="http://schemas.openxmlformats.org/officeDocument/2006/relationships/customXml" Target="../ink/ink1687.xml"/><Relationship Id="rId330" Type="http://schemas.openxmlformats.org/officeDocument/2006/relationships/image" Target="../media/image1732.png"/><Relationship Id="rId165" Type="http://schemas.openxmlformats.org/officeDocument/2006/relationships/customXml" Target="../ink/ink1708.xml"/><Relationship Id="rId372" Type="http://schemas.openxmlformats.org/officeDocument/2006/relationships/image" Target="../media/image1753.png"/><Relationship Id="rId428" Type="http://schemas.openxmlformats.org/officeDocument/2006/relationships/customXml" Target="../ink/ink1846.xml"/><Relationship Id="rId232" Type="http://schemas.openxmlformats.org/officeDocument/2006/relationships/image" Target="../media/image1684.png"/><Relationship Id="rId274" Type="http://schemas.openxmlformats.org/officeDocument/2006/relationships/image" Target="../media/image1705.png"/><Relationship Id="rId481" Type="http://schemas.openxmlformats.org/officeDocument/2006/relationships/customXml" Target="../ink/ink1893.xml"/><Relationship Id="rId27" Type="http://schemas.openxmlformats.org/officeDocument/2006/relationships/customXml" Target="../ink/ink1639.xml"/><Relationship Id="rId69" Type="http://schemas.openxmlformats.org/officeDocument/2006/relationships/customXml" Target="../ink/ink1660.xml"/><Relationship Id="rId134" Type="http://schemas.openxmlformats.org/officeDocument/2006/relationships/image" Target="../media/image1635.png"/><Relationship Id="rId80" Type="http://schemas.openxmlformats.org/officeDocument/2006/relationships/image" Target="../media/image1609.png"/><Relationship Id="rId176" Type="http://schemas.openxmlformats.org/officeDocument/2006/relationships/image" Target="../media/image1656.png"/><Relationship Id="rId341" Type="http://schemas.openxmlformats.org/officeDocument/2006/relationships/customXml" Target="../ink/ink1796.xml"/><Relationship Id="rId383" Type="http://schemas.openxmlformats.org/officeDocument/2006/relationships/customXml" Target="../ink/ink1817.xml"/><Relationship Id="rId439" Type="http://schemas.openxmlformats.org/officeDocument/2006/relationships/customXml" Target="../ink/ink1857.xml"/><Relationship Id="rId201" Type="http://schemas.openxmlformats.org/officeDocument/2006/relationships/customXml" Target="../ink/ink1726.xml"/><Relationship Id="rId243" Type="http://schemas.openxmlformats.org/officeDocument/2006/relationships/customXml" Target="../ink/ink1747.xml"/><Relationship Id="rId285" Type="http://schemas.openxmlformats.org/officeDocument/2006/relationships/customXml" Target="../ink/ink1768.xml"/><Relationship Id="rId450" Type="http://schemas.openxmlformats.org/officeDocument/2006/relationships/image" Target="../media/image1774.png"/><Relationship Id="rId506" Type="http://schemas.openxmlformats.org/officeDocument/2006/relationships/customXml" Target="../ink/ink1909.xml"/><Relationship Id="rId38" Type="http://schemas.openxmlformats.org/officeDocument/2006/relationships/image" Target="../media/image1589.png"/><Relationship Id="rId103" Type="http://schemas.openxmlformats.org/officeDocument/2006/relationships/customXml" Target="../ink/ink1677.xml"/><Relationship Id="rId310" Type="http://schemas.openxmlformats.org/officeDocument/2006/relationships/image" Target="../media/image1723.png"/><Relationship Id="rId492" Type="http://schemas.openxmlformats.org/officeDocument/2006/relationships/customXml" Target="../ink/ink1902.xml"/><Relationship Id="rId91" Type="http://schemas.openxmlformats.org/officeDocument/2006/relationships/customXml" Target="../ink/ink1671.xml"/><Relationship Id="rId145" Type="http://schemas.openxmlformats.org/officeDocument/2006/relationships/customXml" Target="../ink/ink1698.xml"/><Relationship Id="rId187" Type="http://schemas.openxmlformats.org/officeDocument/2006/relationships/customXml" Target="../ink/ink1719.xml"/><Relationship Id="rId352" Type="http://schemas.openxmlformats.org/officeDocument/2006/relationships/image" Target="../media/image1743.png"/><Relationship Id="rId394" Type="http://schemas.openxmlformats.org/officeDocument/2006/relationships/image" Target="../media/image1764.png"/><Relationship Id="rId408" Type="http://schemas.openxmlformats.org/officeDocument/2006/relationships/image" Target="../media/image1770.png"/><Relationship Id="rId212" Type="http://schemas.openxmlformats.org/officeDocument/2006/relationships/image" Target="../media/image1674.png"/><Relationship Id="rId254" Type="http://schemas.openxmlformats.org/officeDocument/2006/relationships/image" Target="../media/image1695.png"/><Relationship Id="rId49" Type="http://schemas.openxmlformats.org/officeDocument/2006/relationships/customXml" Target="../ink/ink1650.xml"/><Relationship Id="rId114" Type="http://schemas.openxmlformats.org/officeDocument/2006/relationships/image" Target="../media/image1625.png"/><Relationship Id="rId296" Type="http://schemas.openxmlformats.org/officeDocument/2006/relationships/image" Target="../media/image1716.png"/><Relationship Id="rId461" Type="http://schemas.openxmlformats.org/officeDocument/2006/relationships/customXml" Target="../ink/ink1873.xml"/><Relationship Id="rId60" Type="http://schemas.openxmlformats.org/officeDocument/2006/relationships/image" Target="../media/image1600.png"/><Relationship Id="rId156" Type="http://schemas.openxmlformats.org/officeDocument/2006/relationships/image" Target="../media/image1646.png"/><Relationship Id="rId198" Type="http://schemas.openxmlformats.org/officeDocument/2006/relationships/image" Target="../media/image1667.png"/><Relationship Id="rId321" Type="http://schemas.openxmlformats.org/officeDocument/2006/relationships/customXml" Target="../ink/ink1786.xml"/><Relationship Id="rId363" Type="http://schemas.openxmlformats.org/officeDocument/2006/relationships/customXml" Target="../ink/ink1807.xml"/><Relationship Id="rId419" Type="http://schemas.openxmlformats.org/officeDocument/2006/relationships/customXml" Target="../ink/ink1837.xml"/><Relationship Id="rId223" Type="http://schemas.openxmlformats.org/officeDocument/2006/relationships/customXml" Target="../ink/ink1737.xml"/><Relationship Id="rId430" Type="http://schemas.openxmlformats.org/officeDocument/2006/relationships/customXml" Target="../ink/ink1848.xml"/><Relationship Id="rId18" Type="http://schemas.openxmlformats.org/officeDocument/2006/relationships/image" Target="../media/image1579.png"/><Relationship Id="rId265" Type="http://schemas.openxmlformats.org/officeDocument/2006/relationships/customXml" Target="../ink/ink1758.xml"/><Relationship Id="rId472" Type="http://schemas.openxmlformats.org/officeDocument/2006/relationships/customXml" Target="../ink/ink1884.xml"/><Relationship Id="rId125" Type="http://schemas.openxmlformats.org/officeDocument/2006/relationships/customXml" Target="../ink/ink1688.xml"/><Relationship Id="rId167" Type="http://schemas.openxmlformats.org/officeDocument/2006/relationships/customXml" Target="../ink/ink1709.xml"/><Relationship Id="rId332" Type="http://schemas.openxmlformats.org/officeDocument/2006/relationships/image" Target="../media/image1733.png"/><Relationship Id="rId374" Type="http://schemas.openxmlformats.org/officeDocument/2006/relationships/image" Target="../media/image1754.png"/><Relationship Id="rId71" Type="http://schemas.openxmlformats.org/officeDocument/2006/relationships/customXml" Target="../ink/ink1661.xml"/><Relationship Id="rId234" Type="http://schemas.openxmlformats.org/officeDocument/2006/relationships/image" Target="../media/image1685.png"/><Relationship Id="rId2" Type="http://schemas.openxmlformats.org/officeDocument/2006/relationships/notesSlide" Target="../notesSlides/notesSlide15.xml"/><Relationship Id="rId29" Type="http://schemas.openxmlformats.org/officeDocument/2006/relationships/customXml" Target="../ink/ink1640.xml"/><Relationship Id="rId276" Type="http://schemas.openxmlformats.org/officeDocument/2006/relationships/image" Target="../media/image1706.png"/><Relationship Id="rId441" Type="http://schemas.openxmlformats.org/officeDocument/2006/relationships/customXml" Target="../ink/ink1859.xml"/><Relationship Id="rId483" Type="http://schemas.openxmlformats.org/officeDocument/2006/relationships/customXml" Target="../ink/ink1895.xml"/><Relationship Id="rId40" Type="http://schemas.openxmlformats.org/officeDocument/2006/relationships/image" Target="../media/image1590.png"/><Relationship Id="rId136" Type="http://schemas.openxmlformats.org/officeDocument/2006/relationships/image" Target="../media/image1636.png"/><Relationship Id="rId178" Type="http://schemas.openxmlformats.org/officeDocument/2006/relationships/image" Target="../media/image1657.png"/><Relationship Id="rId301" Type="http://schemas.openxmlformats.org/officeDocument/2006/relationships/customXml" Target="../ink/ink1776.xml"/><Relationship Id="rId343" Type="http://schemas.openxmlformats.org/officeDocument/2006/relationships/customXml" Target="../ink/ink1797.xml"/><Relationship Id="rId82" Type="http://schemas.openxmlformats.org/officeDocument/2006/relationships/image" Target="../media/image1610.png"/><Relationship Id="rId203" Type="http://schemas.openxmlformats.org/officeDocument/2006/relationships/customXml" Target="../ink/ink1727.xml"/><Relationship Id="rId385" Type="http://schemas.openxmlformats.org/officeDocument/2006/relationships/customXml" Target="../ink/ink1818.xml"/><Relationship Id="rId245" Type="http://schemas.openxmlformats.org/officeDocument/2006/relationships/customXml" Target="../ink/ink1748.xml"/><Relationship Id="rId287" Type="http://schemas.openxmlformats.org/officeDocument/2006/relationships/customXml" Target="../ink/ink1769.xml"/><Relationship Id="rId410" Type="http://schemas.openxmlformats.org/officeDocument/2006/relationships/image" Target="../media/image1771.png"/><Relationship Id="rId452" Type="http://schemas.openxmlformats.org/officeDocument/2006/relationships/image" Target="../media/image1775.png"/><Relationship Id="rId494" Type="http://schemas.openxmlformats.org/officeDocument/2006/relationships/customXml" Target="../ink/ink1903.xml"/><Relationship Id="rId508" Type="http://schemas.openxmlformats.org/officeDocument/2006/relationships/customXml" Target="../ink/ink1910.xml"/><Relationship Id="rId105" Type="http://schemas.openxmlformats.org/officeDocument/2006/relationships/customXml" Target="../ink/ink1678.xml"/><Relationship Id="rId147" Type="http://schemas.openxmlformats.org/officeDocument/2006/relationships/customXml" Target="../ink/ink1699.xml"/><Relationship Id="rId312" Type="http://schemas.openxmlformats.org/officeDocument/2006/relationships/image" Target="../media/image1724.png"/><Relationship Id="rId354" Type="http://schemas.openxmlformats.org/officeDocument/2006/relationships/image" Target="../media/image1744.png"/><Relationship Id="rId51" Type="http://schemas.openxmlformats.org/officeDocument/2006/relationships/customXml" Target="../ink/ink1651.xml"/><Relationship Id="rId93" Type="http://schemas.openxmlformats.org/officeDocument/2006/relationships/customXml" Target="../ink/ink1672.xml"/><Relationship Id="rId189" Type="http://schemas.openxmlformats.org/officeDocument/2006/relationships/customXml" Target="../ink/ink1720.xml"/><Relationship Id="rId396" Type="http://schemas.openxmlformats.org/officeDocument/2006/relationships/image" Target="../media/image1765.png"/><Relationship Id="rId214" Type="http://schemas.openxmlformats.org/officeDocument/2006/relationships/image" Target="../media/image1675.png"/><Relationship Id="rId256" Type="http://schemas.openxmlformats.org/officeDocument/2006/relationships/image" Target="../media/image1696.png"/><Relationship Id="rId298" Type="http://schemas.openxmlformats.org/officeDocument/2006/relationships/image" Target="../media/image1717.png"/><Relationship Id="rId421" Type="http://schemas.openxmlformats.org/officeDocument/2006/relationships/customXml" Target="../ink/ink1839.xml"/><Relationship Id="rId463" Type="http://schemas.openxmlformats.org/officeDocument/2006/relationships/customXml" Target="../ink/ink1875.xml"/><Relationship Id="rId116" Type="http://schemas.openxmlformats.org/officeDocument/2006/relationships/image" Target="../media/image1626.png"/><Relationship Id="rId158" Type="http://schemas.openxmlformats.org/officeDocument/2006/relationships/image" Target="../media/image1647.png"/><Relationship Id="rId323" Type="http://schemas.openxmlformats.org/officeDocument/2006/relationships/customXml" Target="../ink/ink1787.xml"/><Relationship Id="rId20" Type="http://schemas.openxmlformats.org/officeDocument/2006/relationships/image" Target="../media/image1580.png"/><Relationship Id="rId62" Type="http://schemas.openxmlformats.org/officeDocument/2006/relationships/image" Target="../media/image1554.png"/><Relationship Id="rId365" Type="http://schemas.openxmlformats.org/officeDocument/2006/relationships/customXml" Target="../ink/ink1808.xml"/><Relationship Id="rId225" Type="http://schemas.openxmlformats.org/officeDocument/2006/relationships/customXml" Target="../ink/ink1738.xml"/><Relationship Id="rId267" Type="http://schemas.openxmlformats.org/officeDocument/2006/relationships/customXml" Target="../ink/ink1759.xml"/><Relationship Id="rId432" Type="http://schemas.openxmlformats.org/officeDocument/2006/relationships/customXml" Target="../ink/ink1850.xml"/><Relationship Id="rId474" Type="http://schemas.openxmlformats.org/officeDocument/2006/relationships/customXml" Target="../ink/ink1886.xml"/><Relationship Id="rId127" Type="http://schemas.openxmlformats.org/officeDocument/2006/relationships/customXml" Target="../ink/ink1689.xml"/><Relationship Id="rId31" Type="http://schemas.openxmlformats.org/officeDocument/2006/relationships/customXml" Target="../ink/ink1641.xml"/><Relationship Id="rId73" Type="http://schemas.openxmlformats.org/officeDocument/2006/relationships/customXml" Target="../ink/ink1662.xml"/><Relationship Id="rId169" Type="http://schemas.openxmlformats.org/officeDocument/2006/relationships/customXml" Target="../ink/ink1710.xml"/><Relationship Id="rId334" Type="http://schemas.openxmlformats.org/officeDocument/2006/relationships/image" Target="../media/image1734.png"/><Relationship Id="rId376" Type="http://schemas.openxmlformats.org/officeDocument/2006/relationships/image" Target="../media/image1755.png"/><Relationship Id="rId4" Type="http://schemas.openxmlformats.org/officeDocument/2006/relationships/image" Target="../media/image1572.png"/><Relationship Id="rId180" Type="http://schemas.openxmlformats.org/officeDocument/2006/relationships/image" Target="../media/image1658.png"/><Relationship Id="rId236" Type="http://schemas.openxmlformats.org/officeDocument/2006/relationships/image" Target="../media/image1686.png"/><Relationship Id="rId278" Type="http://schemas.openxmlformats.org/officeDocument/2006/relationships/image" Target="../media/image1707.png"/><Relationship Id="rId401" Type="http://schemas.openxmlformats.org/officeDocument/2006/relationships/customXml" Target="../ink/ink1826.xml"/><Relationship Id="rId443" Type="http://schemas.openxmlformats.org/officeDocument/2006/relationships/customXml" Target="../ink/ink1861.xml"/><Relationship Id="rId303" Type="http://schemas.openxmlformats.org/officeDocument/2006/relationships/customXml" Target="../ink/ink1777.xml"/><Relationship Id="rId485" Type="http://schemas.openxmlformats.org/officeDocument/2006/relationships/customXml" Target="../ink/ink1897.xml"/><Relationship Id="rId42" Type="http://schemas.openxmlformats.org/officeDocument/2006/relationships/image" Target="../media/image1591.png"/><Relationship Id="rId84" Type="http://schemas.openxmlformats.org/officeDocument/2006/relationships/image" Target="../media/image1611.png"/><Relationship Id="rId138" Type="http://schemas.openxmlformats.org/officeDocument/2006/relationships/image" Target="../media/image1637.png"/><Relationship Id="rId345" Type="http://schemas.openxmlformats.org/officeDocument/2006/relationships/customXml" Target="../ink/ink1798.xml"/><Relationship Id="rId387" Type="http://schemas.openxmlformats.org/officeDocument/2006/relationships/customXml" Target="../ink/ink1819.xml"/><Relationship Id="rId191" Type="http://schemas.openxmlformats.org/officeDocument/2006/relationships/customXml" Target="../ink/ink1721.xml"/><Relationship Id="rId205" Type="http://schemas.openxmlformats.org/officeDocument/2006/relationships/customXml" Target="../ink/ink1728.xml"/><Relationship Id="rId247" Type="http://schemas.openxmlformats.org/officeDocument/2006/relationships/customXml" Target="../ink/ink1749.xml"/><Relationship Id="rId412" Type="http://schemas.openxmlformats.org/officeDocument/2006/relationships/image" Target="../media/image1772.png"/><Relationship Id="rId107" Type="http://schemas.openxmlformats.org/officeDocument/2006/relationships/customXml" Target="../ink/ink1679.xml"/><Relationship Id="rId289" Type="http://schemas.openxmlformats.org/officeDocument/2006/relationships/customXml" Target="../ink/ink1770.xml"/><Relationship Id="rId454" Type="http://schemas.openxmlformats.org/officeDocument/2006/relationships/image" Target="../media/image1776.png"/><Relationship Id="rId496" Type="http://schemas.openxmlformats.org/officeDocument/2006/relationships/customXml" Target="../ink/ink1904.xml"/><Relationship Id="rId11" Type="http://schemas.openxmlformats.org/officeDocument/2006/relationships/customXml" Target="../ink/ink1631.xml"/><Relationship Id="rId53" Type="http://schemas.openxmlformats.org/officeDocument/2006/relationships/customXml" Target="../ink/ink1652.xml"/><Relationship Id="rId149" Type="http://schemas.openxmlformats.org/officeDocument/2006/relationships/customXml" Target="../ink/ink1700.xml"/><Relationship Id="rId314" Type="http://schemas.openxmlformats.org/officeDocument/2006/relationships/image" Target="../media/image1725.png"/><Relationship Id="rId356" Type="http://schemas.openxmlformats.org/officeDocument/2006/relationships/image" Target="../media/image1745.png"/><Relationship Id="rId398" Type="http://schemas.openxmlformats.org/officeDocument/2006/relationships/image" Target="../media/image1766.png"/><Relationship Id="rId95" Type="http://schemas.openxmlformats.org/officeDocument/2006/relationships/customXml" Target="../ink/ink1673.xml"/><Relationship Id="rId160" Type="http://schemas.openxmlformats.org/officeDocument/2006/relationships/image" Target="../media/image1648.png"/><Relationship Id="rId216" Type="http://schemas.openxmlformats.org/officeDocument/2006/relationships/image" Target="../media/image1676.png"/><Relationship Id="rId423" Type="http://schemas.openxmlformats.org/officeDocument/2006/relationships/customXml" Target="../ink/ink1841.xml"/><Relationship Id="rId258" Type="http://schemas.openxmlformats.org/officeDocument/2006/relationships/image" Target="../media/image1697.png"/><Relationship Id="rId465" Type="http://schemas.openxmlformats.org/officeDocument/2006/relationships/customXml" Target="../ink/ink1877.xml"/><Relationship Id="rId22" Type="http://schemas.openxmlformats.org/officeDocument/2006/relationships/image" Target="../media/image1581.png"/><Relationship Id="rId64" Type="http://schemas.openxmlformats.org/officeDocument/2006/relationships/image" Target="../media/image1601.png"/><Relationship Id="rId118" Type="http://schemas.openxmlformats.org/officeDocument/2006/relationships/image" Target="../media/image1627.png"/><Relationship Id="rId325" Type="http://schemas.openxmlformats.org/officeDocument/2006/relationships/customXml" Target="../ink/ink1788.xml"/><Relationship Id="rId367" Type="http://schemas.openxmlformats.org/officeDocument/2006/relationships/customXml" Target="../ink/ink1809.xml"/><Relationship Id="rId171" Type="http://schemas.openxmlformats.org/officeDocument/2006/relationships/customXml" Target="../ink/ink1711.xml"/><Relationship Id="rId227" Type="http://schemas.openxmlformats.org/officeDocument/2006/relationships/customXml" Target="../ink/ink1739.xml"/><Relationship Id="rId269" Type="http://schemas.openxmlformats.org/officeDocument/2006/relationships/customXml" Target="../ink/ink1760.xml"/><Relationship Id="rId434" Type="http://schemas.openxmlformats.org/officeDocument/2006/relationships/customXml" Target="../ink/ink1852.xml"/><Relationship Id="rId476" Type="http://schemas.openxmlformats.org/officeDocument/2006/relationships/customXml" Target="../ink/ink1888.xml"/><Relationship Id="rId33" Type="http://schemas.openxmlformats.org/officeDocument/2006/relationships/customXml" Target="../ink/ink1642.xml"/><Relationship Id="rId129" Type="http://schemas.openxmlformats.org/officeDocument/2006/relationships/customXml" Target="../ink/ink1690.xml"/><Relationship Id="rId280" Type="http://schemas.openxmlformats.org/officeDocument/2006/relationships/image" Target="../media/image1708.png"/><Relationship Id="rId336" Type="http://schemas.openxmlformats.org/officeDocument/2006/relationships/image" Target="../media/image1735.png"/><Relationship Id="rId501" Type="http://schemas.openxmlformats.org/officeDocument/2006/relationships/image" Target="../media/image1786.png"/><Relationship Id="rId75" Type="http://schemas.openxmlformats.org/officeDocument/2006/relationships/customXml" Target="../ink/ink1663.xml"/><Relationship Id="rId140" Type="http://schemas.openxmlformats.org/officeDocument/2006/relationships/image" Target="../media/image1638.png"/><Relationship Id="rId182" Type="http://schemas.openxmlformats.org/officeDocument/2006/relationships/image" Target="../media/image1659.png"/><Relationship Id="rId378" Type="http://schemas.openxmlformats.org/officeDocument/2006/relationships/image" Target="../media/image1756.png"/><Relationship Id="rId403" Type="http://schemas.openxmlformats.org/officeDocument/2006/relationships/customXml" Target="../ink/ink1827.xml"/><Relationship Id="rId6" Type="http://schemas.openxmlformats.org/officeDocument/2006/relationships/image" Target="../media/image1573.png"/><Relationship Id="rId238" Type="http://schemas.openxmlformats.org/officeDocument/2006/relationships/image" Target="../media/image1687.png"/><Relationship Id="rId445" Type="http://schemas.openxmlformats.org/officeDocument/2006/relationships/customXml" Target="../ink/ink1863.xml"/><Relationship Id="rId487" Type="http://schemas.openxmlformats.org/officeDocument/2006/relationships/customXml" Target="../ink/ink1899.xml"/><Relationship Id="rId291" Type="http://schemas.openxmlformats.org/officeDocument/2006/relationships/customXml" Target="../ink/ink1771.xml"/><Relationship Id="rId305" Type="http://schemas.openxmlformats.org/officeDocument/2006/relationships/customXml" Target="../ink/ink1778.xml"/><Relationship Id="rId347" Type="http://schemas.openxmlformats.org/officeDocument/2006/relationships/customXml" Target="../ink/ink1799.xml"/><Relationship Id="rId44" Type="http://schemas.openxmlformats.org/officeDocument/2006/relationships/image" Target="../media/image1592.png"/><Relationship Id="rId86" Type="http://schemas.openxmlformats.org/officeDocument/2006/relationships/image" Target="../media/image1612.png"/><Relationship Id="rId151" Type="http://schemas.openxmlformats.org/officeDocument/2006/relationships/customXml" Target="../ink/ink1701.xml"/><Relationship Id="rId389" Type="http://schemas.openxmlformats.org/officeDocument/2006/relationships/customXml" Target="../ink/ink1820.xml"/><Relationship Id="rId193" Type="http://schemas.openxmlformats.org/officeDocument/2006/relationships/customXml" Target="../ink/ink1722.xml"/><Relationship Id="rId207" Type="http://schemas.openxmlformats.org/officeDocument/2006/relationships/customXml" Target="../ink/ink1729.xml"/><Relationship Id="rId249" Type="http://schemas.openxmlformats.org/officeDocument/2006/relationships/customXml" Target="../ink/ink1750.xml"/><Relationship Id="rId414" Type="http://schemas.openxmlformats.org/officeDocument/2006/relationships/image" Target="../media/image1773.png"/><Relationship Id="rId456" Type="http://schemas.openxmlformats.org/officeDocument/2006/relationships/image" Target="../media/image1777.png"/><Relationship Id="rId498" Type="http://schemas.openxmlformats.org/officeDocument/2006/relationships/customXml" Target="../ink/ink1905.xml"/><Relationship Id="rId13" Type="http://schemas.openxmlformats.org/officeDocument/2006/relationships/customXml" Target="../ink/ink1632.xml"/><Relationship Id="rId109" Type="http://schemas.openxmlformats.org/officeDocument/2006/relationships/customXml" Target="../ink/ink1680.xml"/><Relationship Id="rId260" Type="http://schemas.openxmlformats.org/officeDocument/2006/relationships/image" Target="../media/image1698.png"/><Relationship Id="rId316" Type="http://schemas.openxmlformats.org/officeDocument/2006/relationships/image" Target="../media/image1726.png"/><Relationship Id="rId55" Type="http://schemas.openxmlformats.org/officeDocument/2006/relationships/customXml" Target="../ink/ink1653.xml"/><Relationship Id="rId97" Type="http://schemas.openxmlformats.org/officeDocument/2006/relationships/customXml" Target="../ink/ink1674.xml"/><Relationship Id="rId120" Type="http://schemas.openxmlformats.org/officeDocument/2006/relationships/image" Target="../media/image1628.png"/><Relationship Id="rId358" Type="http://schemas.openxmlformats.org/officeDocument/2006/relationships/image" Target="../media/image1746.png"/><Relationship Id="rId162" Type="http://schemas.openxmlformats.org/officeDocument/2006/relationships/image" Target="../media/image1649.png"/><Relationship Id="rId218" Type="http://schemas.openxmlformats.org/officeDocument/2006/relationships/image" Target="../media/image1677.png"/><Relationship Id="rId425" Type="http://schemas.openxmlformats.org/officeDocument/2006/relationships/customXml" Target="../ink/ink1843.xml"/><Relationship Id="rId467" Type="http://schemas.openxmlformats.org/officeDocument/2006/relationships/customXml" Target="../ink/ink1879.xml"/><Relationship Id="rId271" Type="http://schemas.openxmlformats.org/officeDocument/2006/relationships/customXml" Target="../ink/ink1761.xml"/><Relationship Id="rId24" Type="http://schemas.openxmlformats.org/officeDocument/2006/relationships/image" Target="../media/image1582.png"/><Relationship Id="rId66" Type="http://schemas.openxmlformats.org/officeDocument/2006/relationships/image" Target="../media/image1602.png"/><Relationship Id="rId131" Type="http://schemas.openxmlformats.org/officeDocument/2006/relationships/customXml" Target="../ink/ink1691.xml"/><Relationship Id="rId327" Type="http://schemas.openxmlformats.org/officeDocument/2006/relationships/customXml" Target="../ink/ink1789.xml"/><Relationship Id="rId369" Type="http://schemas.openxmlformats.org/officeDocument/2006/relationships/customXml" Target="../ink/ink1810.xml"/><Relationship Id="rId173" Type="http://schemas.openxmlformats.org/officeDocument/2006/relationships/customXml" Target="../ink/ink1712.xml"/><Relationship Id="rId229" Type="http://schemas.openxmlformats.org/officeDocument/2006/relationships/customXml" Target="../ink/ink1740.xml"/><Relationship Id="rId380" Type="http://schemas.openxmlformats.org/officeDocument/2006/relationships/image" Target="../media/image1757.png"/><Relationship Id="rId436" Type="http://schemas.openxmlformats.org/officeDocument/2006/relationships/customXml" Target="../ink/ink1854.xml"/><Relationship Id="rId240" Type="http://schemas.openxmlformats.org/officeDocument/2006/relationships/image" Target="../media/image1688.png"/><Relationship Id="rId478" Type="http://schemas.openxmlformats.org/officeDocument/2006/relationships/customXml" Target="../ink/ink1890.xml"/><Relationship Id="rId35" Type="http://schemas.openxmlformats.org/officeDocument/2006/relationships/customXml" Target="../ink/ink1643.xml"/><Relationship Id="rId77" Type="http://schemas.openxmlformats.org/officeDocument/2006/relationships/customXml" Target="../ink/ink1664.xml"/><Relationship Id="rId100" Type="http://schemas.openxmlformats.org/officeDocument/2006/relationships/image" Target="../media/image1619.png"/><Relationship Id="rId282" Type="http://schemas.openxmlformats.org/officeDocument/2006/relationships/image" Target="../media/image1709.png"/><Relationship Id="rId338" Type="http://schemas.openxmlformats.org/officeDocument/2006/relationships/image" Target="../media/image1736.png"/><Relationship Id="rId503" Type="http://schemas.openxmlformats.org/officeDocument/2006/relationships/image" Target="../media/image1787.png"/><Relationship Id="rId8" Type="http://schemas.openxmlformats.org/officeDocument/2006/relationships/image" Target="../media/image1574.png"/><Relationship Id="rId142" Type="http://schemas.openxmlformats.org/officeDocument/2006/relationships/image" Target="../media/image1639.png"/><Relationship Id="rId184" Type="http://schemas.openxmlformats.org/officeDocument/2006/relationships/image" Target="../media/image1660.png"/><Relationship Id="rId391" Type="http://schemas.openxmlformats.org/officeDocument/2006/relationships/customXml" Target="../ink/ink1821.xml"/><Relationship Id="rId405" Type="http://schemas.openxmlformats.org/officeDocument/2006/relationships/customXml" Target="../ink/ink1828.xml"/><Relationship Id="rId447" Type="http://schemas.openxmlformats.org/officeDocument/2006/relationships/customXml" Target="../ink/ink1865.xml"/><Relationship Id="rId251" Type="http://schemas.openxmlformats.org/officeDocument/2006/relationships/customXml" Target="../ink/ink1751.xml"/><Relationship Id="rId489" Type="http://schemas.openxmlformats.org/officeDocument/2006/relationships/image" Target="../media/image1780.png"/><Relationship Id="rId46" Type="http://schemas.openxmlformats.org/officeDocument/2006/relationships/image" Target="../media/image1593.png"/><Relationship Id="rId293" Type="http://schemas.openxmlformats.org/officeDocument/2006/relationships/customXml" Target="../ink/ink1772.xml"/><Relationship Id="rId307" Type="http://schemas.openxmlformats.org/officeDocument/2006/relationships/customXml" Target="../ink/ink1779.xml"/><Relationship Id="rId349" Type="http://schemas.openxmlformats.org/officeDocument/2006/relationships/customXml" Target="../ink/ink1800.xml"/><Relationship Id="rId88" Type="http://schemas.openxmlformats.org/officeDocument/2006/relationships/image" Target="../media/image1613.png"/><Relationship Id="rId111" Type="http://schemas.openxmlformats.org/officeDocument/2006/relationships/customXml" Target="../ink/ink1681.xml"/><Relationship Id="rId153" Type="http://schemas.openxmlformats.org/officeDocument/2006/relationships/customXml" Target="../ink/ink1702.xml"/><Relationship Id="rId195" Type="http://schemas.openxmlformats.org/officeDocument/2006/relationships/customXml" Target="../ink/ink1723.xml"/><Relationship Id="rId209" Type="http://schemas.openxmlformats.org/officeDocument/2006/relationships/customXml" Target="../ink/ink1730.xml"/><Relationship Id="rId360" Type="http://schemas.openxmlformats.org/officeDocument/2006/relationships/image" Target="../media/image1747.png"/><Relationship Id="rId416" Type="http://schemas.openxmlformats.org/officeDocument/2006/relationships/customXml" Target="../ink/ink1834.xml"/><Relationship Id="rId220" Type="http://schemas.openxmlformats.org/officeDocument/2006/relationships/image" Target="../media/image1678.png"/><Relationship Id="rId458" Type="http://schemas.openxmlformats.org/officeDocument/2006/relationships/image" Target="../media/image1778.png"/><Relationship Id="rId15" Type="http://schemas.openxmlformats.org/officeDocument/2006/relationships/customXml" Target="../ink/ink1633.xml"/><Relationship Id="rId57" Type="http://schemas.openxmlformats.org/officeDocument/2006/relationships/customXml" Target="../ink/ink1654.xml"/><Relationship Id="rId262" Type="http://schemas.openxmlformats.org/officeDocument/2006/relationships/image" Target="../media/image1699.png"/><Relationship Id="rId318" Type="http://schemas.openxmlformats.org/officeDocument/2006/relationships/image" Target="../media/image1727.png"/><Relationship Id="rId99" Type="http://schemas.openxmlformats.org/officeDocument/2006/relationships/customXml" Target="../ink/ink1675.xml"/><Relationship Id="rId122" Type="http://schemas.openxmlformats.org/officeDocument/2006/relationships/image" Target="../media/image1629.png"/><Relationship Id="rId164" Type="http://schemas.openxmlformats.org/officeDocument/2006/relationships/image" Target="../media/image1650.png"/><Relationship Id="rId371" Type="http://schemas.openxmlformats.org/officeDocument/2006/relationships/customXml" Target="../ink/ink1811.xml"/><Relationship Id="rId427" Type="http://schemas.openxmlformats.org/officeDocument/2006/relationships/customXml" Target="../ink/ink1845.xml"/><Relationship Id="rId469" Type="http://schemas.openxmlformats.org/officeDocument/2006/relationships/customXml" Target="../ink/ink1881.xml"/><Relationship Id="rId26" Type="http://schemas.openxmlformats.org/officeDocument/2006/relationships/image" Target="../media/image1583.png"/><Relationship Id="rId231" Type="http://schemas.openxmlformats.org/officeDocument/2006/relationships/customXml" Target="../ink/ink1741.xml"/><Relationship Id="rId273" Type="http://schemas.openxmlformats.org/officeDocument/2006/relationships/customXml" Target="../ink/ink1762.xml"/><Relationship Id="rId329" Type="http://schemas.openxmlformats.org/officeDocument/2006/relationships/customXml" Target="../ink/ink1790.xml"/><Relationship Id="rId480" Type="http://schemas.openxmlformats.org/officeDocument/2006/relationships/customXml" Target="../ink/ink1892.xml"/><Relationship Id="rId68" Type="http://schemas.openxmlformats.org/officeDocument/2006/relationships/image" Target="../media/image1603.png"/><Relationship Id="rId133" Type="http://schemas.openxmlformats.org/officeDocument/2006/relationships/customXml" Target="../ink/ink1692.xml"/><Relationship Id="rId175" Type="http://schemas.openxmlformats.org/officeDocument/2006/relationships/customXml" Target="../ink/ink1713.xml"/><Relationship Id="rId340" Type="http://schemas.openxmlformats.org/officeDocument/2006/relationships/image" Target="../media/image1737.png"/><Relationship Id="rId200" Type="http://schemas.openxmlformats.org/officeDocument/2006/relationships/image" Target="../media/image1668.png"/><Relationship Id="rId382" Type="http://schemas.openxmlformats.org/officeDocument/2006/relationships/image" Target="../media/image1758.png"/><Relationship Id="rId438" Type="http://schemas.openxmlformats.org/officeDocument/2006/relationships/customXml" Target="../ink/ink1856.xml"/><Relationship Id="rId242" Type="http://schemas.openxmlformats.org/officeDocument/2006/relationships/image" Target="../media/image1689.png"/><Relationship Id="rId284" Type="http://schemas.openxmlformats.org/officeDocument/2006/relationships/image" Target="../media/image1710.png"/><Relationship Id="rId491" Type="http://schemas.openxmlformats.org/officeDocument/2006/relationships/image" Target="../media/image1781.png"/><Relationship Id="rId505" Type="http://schemas.openxmlformats.org/officeDocument/2006/relationships/image" Target="../media/image1788.png"/><Relationship Id="rId37" Type="http://schemas.openxmlformats.org/officeDocument/2006/relationships/customXml" Target="../ink/ink1644.xml"/><Relationship Id="rId79" Type="http://schemas.openxmlformats.org/officeDocument/2006/relationships/customXml" Target="../ink/ink1665.xml"/><Relationship Id="rId102" Type="http://schemas.openxmlformats.org/officeDocument/2006/relationships/image" Target="../media/image1620.png"/><Relationship Id="rId144" Type="http://schemas.openxmlformats.org/officeDocument/2006/relationships/image" Target="../media/image1640.png"/><Relationship Id="rId90" Type="http://schemas.openxmlformats.org/officeDocument/2006/relationships/image" Target="../media/image1614.png"/><Relationship Id="rId186" Type="http://schemas.openxmlformats.org/officeDocument/2006/relationships/image" Target="../media/image1661.png"/><Relationship Id="rId351" Type="http://schemas.openxmlformats.org/officeDocument/2006/relationships/customXml" Target="../ink/ink1801.xml"/><Relationship Id="rId393" Type="http://schemas.openxmlformats.org/officeDocument/2006/relationships/customXml" Target="../ink/ink1822.xml"/><Relationship Id="rId407" Type="http://schemas.openxmlformats.org/officeDocument/2006/relationships/customXml" Target="../ink/ink1829.xml"/><Relationship Id="rId449" Type="http://schemas.openxmlformats.org/officeDocument/2006/relationships/customXml" Target="../ink/ink1867.xml"/><Relationship Id="rId211" Type="http://schemas.openxmlformats.org/officeDocument/2006/relationships/customXml" Target="../ink/ink1731.xml"/><Relationship Id="rId253" Type="http://schemas.openxmlformats.org/officeDocument/2006/relationships/customXml" Target="../ink/ink1752.xml"/><Relationship Id="rId295" Type="http://schemas.openxmlformats.org/officeDocument/2006/relationships/customXml" Target="../ink/ink1773.xml"/><Relationship Id="rId309" Type="http://schemas.openxmlformats.org/officeDocument/2006/relationships/customXml" Target="../ink/ink1780.xml"/><Relationship Id="rId460" Type="http://schemas.openxmlformats.org/officeDocument/2006/relationships/image" Target="../media/image1779.png"/><Relationship Id="rId48" Type="http://schemas.openxmlformats.org/officeDocument/2006/relationships/image" Target="../media/image1594.png"/><Relationship Id="rId113" Type="http://schemas.openxmlformats.org/officeDocument/2006/relationships/customXml" Target="../ink/ink1682.xml"/><Relationship Id="rId320" Type="http://schemas.openxmlformats.org/officeDocument/2006/relationships/image" Target="../media/image1728.png"/><Relationship Id="rId155" Type="http://schemas.openxmlformats.org/officeDocument/2006/relationships/customXml" Target="../ink/ink1703.xml"/><Relationship Id="rId197" Type="http://schemas.openxmlformats.org/officeDocument/2006/relationships/customXml" Target="../ink/ink1724.xml"/><Relationship Id="rId362" Type="http://schemas.openxmlformats.org/officeDocument/2006/relationships/image" Target="../media/image1748.png"/><Relationship Id="rId418" Type="http://schemas.openxmlformats.org/officeDocument/2006/relationships/customXml" Target="../ink/ink1836.xml"/><Relationship Id="rId222" Type="http://schemas.openxmlformats.org/officeDocument/2006/relationships/image" Target="../media/image1679.png"/><Relationship Id="rId264" Type="http://schemas.openxmlformats.org/officeDocument/2006/relationships/image" Target="../media/image1700.png"/><Relationship Id="rId471" Type="http://schemas.openxmlformats.org/officeDocument/2006/relationships/customXml" Target="../ink/ink1883.xml"/><Relationship Id="rId17" Type="http://schemas.openxmlformats.org/officeDocument/2006/relationships/customXml" Target="../ink/ink1634.xml"/><Relationship Id="rId59" Type="http://schemas.openxmlformats.org/officeDocument/2006/relationships/customXml" Target="../ink/ink1655.xml"/><Relationship Id="rId124" Type="http://schemas.openxmlformats.org/officeDocument/2006/relationships/image" Target="../media/image1630.png"/><Relationship Id="rId70" Type="http://schemas.openxmlformats.org/officeDocument/2006/relationships/image" Target="../media/image1604.png"/><Relationship Id="rId166" Type="http://schemas.openxmlformats.org/officeDocument/2006/relationships/image" Target="../media/image1651.png"/><Relationship Id="rId331" Type="http://schemas.openxmlformats.org/officeDocument/2006/relationships/customXml" Target="../ink/ink1791.xml"/><Relationship Id="rId373" Type="http://schemas.openxmlformats.org/officeDocument/2006/relationships/customXml" Target="../ink/ink1812.xml"/><Relationship Id="rId429" Type="http://schemas.openxmlformats.org/officeDocument/2006/relationships/customXml" Target="../ink/ink1847.xml"/><Relationship Id="rId1" Type="http://schemas.openxmlformats.org/officeDocument/2006/relationships/slideLayout" Target="../slideLayouts/slideLayout1.xml"/><Relationship Id="rId233" Type="http://schemas.openxmlformats.org/officeDocument/2006/relationships/customXml" Target="../ink/ink1742.xml"/><Relationship Id="rId440" Type="http://schemas.openxmlformats.org/officeDocument/2006/relationships/customXml" Target="../ink/ink1858.xml"/><Relationship Id="rId28" Type="http://schemas.openxmlformats.org/officeDocument/2006/relationships/image" Target="../media/image1584.png"/><Relationship Id="rId275" Type="http://schemas.openxmlformats.org/officeDocument/2006/relationships/customXml" Target="../ink/ink1763.xml"/><Relationship Id="rId300" Type="http://schemas.openxmlformats.org/officeDocument/2006/relationships/image" Target="../media/image1718.png"/><Relationship Id="rId482" Type="http://schemas.openxmlformats.org/officeDocument/2006/relationships/customXml" Target="../ink/ink1894.xml"/><Relationship Id="rId81" Type="http://schemas.openxmlformats.org/officeDocument/2006/relationships/customXml" Target="../ink/ink1666.xml"/><Relationship Id="rId135" Type="http://schemas.openxmlformats.org/officeDocument/2006/relationships/customXml" Target="../ink/ink1693.xml"/><Relationship Id="rId177" Type="http://schemas.openxmlformats.org/officeDocument/2006/relationships/customXml" Target="../ink/ink1714.xml"/><Relationship Id="rId342" Type="http://schemas.openxmlformats.org/officeDocument/2006/relationships/image" Target="../media/image1738.png"/><Relationship Id="rId384" Type="http://schemas.openxmlformats.org/officeDocument/2006/relationships/image" Target="../media/image1759.png"/><Relationship Id="rId202" Type="http://schemas.openxmlformats.org/officeDocument/2006/relationships/image" Target="../media/image1669.png"/><Relationship Id="rId244" Type="http://schemas.openxmlformats.org/officeDocument/2006/relationships/image" Target="../media/image1690.png"/><Relationship Id="rId39" Type="http://schemas.openxmlformats.org/officeDocument/2006/relationships/customXml" Target="../ink/ink1645.xml"/><Relationship Id="rId286" Type="http://schemas.openxmlformats.org/officeDocument/2006/relationships/image" Target="../media/image1711.png"/><Relationship Id="rId451" Type="http://schemas.openxmlformats.org/officeDocument/2006/relationships/customXml" Target="../ink/ink1868.xml"/><Relationship Id="rId493" Type="http://schemas.openxmlformats.org/officeDocument/2006/relationships/image" Target="../media/image1782.png"/><Relationship Id="rId507" Type="http://schemas.openxmlformats.org/officeDocument/2006/relationships/image" Target="../media/image1789.png"/><Relationship Id="rId50" Type="http://schemas.openxmlformats.org/officeDocument/2006/relationships/image" Target="../media/image1595.png"/><Relationship Id="rId104" Type="http://schemas.openxmlformats.org/officeDocument/2006/relationships/image" Target="../media/image1621.png"/><Relationship Id="rId146" Type="http://schemas.openxmlformats.org/officeDocument/2006/relationships/image" Target="../media/image1641.png"/><Relationship Id="rId188" Type="http://schemas.openxmlformats.org/officeDocument/2006/relationships/image" Target="../media/image1662.png"/><Relationship Id="rId311" Type="http://schemas.openxmlformats.org/officeDocument/2006/relationships/customXml" Target="../ink/ink1781.xml"/><Relationship Id="rId353" Type="http://schemas.openxmlformats.org/officeDocument/2006/relationships/customXml" Target="../ink/ink1802.xml"/><Relationship Id="rId395" Type="http://schemas.openxmlformats.org/officeDocument/2006/relationships/customXml" Target="../ink/ink1823.xml"/><Relationship Id="rId409" Type="http://schemas.openxmlformats.org/officeDocument/2006/relationships/customXml" Target="../ink/ink1830.xml"/><Relationship Id="rId92" Type="http://schemas.openxmlformats.org/officeDocument/2006/relationships/image" Target="../media/image1615.png"/><Relationship Id="rId213" Type="http://schemas.openxmlformats.org/officeDocument/2006/relationships/customXml" Target="../ink/ink1732.xml"/><Relationship Id="rId420" Type="http://schemas.openxmlformats.org/officeDocument/2006/relationships/customXml" Target="../ink/ink1838.xml"/><Relationship Id="rId255" Type="http://schemas.openxmlformats.org/officeDocument/2006/relationships/customXml" Target="../ink/ink1753.xml"/><Relationship Id="rId297" Type="http://schemas.openxmlformats.org/officeDocument/2006/relationships/customXml" Target="../ink/ink1774.xml"/><Relationship Id="rId462" Type="http://schemas.openxmlformats.org/officeDocument/2006/relationships/customXml" Target="../ink/ink1874.xml"/><Relationship Id="rId115" Type="http://schemas.openxmlformats.org/officeDocument/2006/relationships/customXml" Target="../ink/ink1683.xml"/><Relationship Id="rId157" Type="http://schemas.openxmlformats.org/officeDocument/2006/relationships/customXml" Target="../ink/ink1704.xml"/><Relationship Id="rId322" Type="http://schemas.openxmlformats.org/officeDocument/2006/relationships/image" Target="../media/image1729.png"/><Relationship Id="rId364" Type="http://schemas.openxmlformats.org/officeDocument/2006/relationships/image" Target="../media/image1749.png"/><Relationship Id="rId61" Type="http://schemas.openxmlformats.org/officeDocument/2006/relationships/customXml" Target="../ink/ink1656.xml"/><Relationship Id="rId199" Type="http://schemas.openxmlformats.org/officeDocument/2006/relationships/customXml" Target="../ink/ink1725.xml"/><Relationship Id="rId19" Type="http://schemas.openxmlformats.org/officeDocument/2006/relationships/customXml" Target="../ink/ink1635.xml"/><Relationship Id="rId224" Type="http://schemas.openxmlformats.org/officeDocument/2006/relationships/image" Target="../media/image1680.png"/><Relationship Id="rId266" Type="http://schemas.openxmlformats.org/officeDocument/2006/relationships/image" Target="../media/image1701.png"/><Relationship Id="rId431" Type="http://schemas.openxmlformats.org/officeDocument/2006/relationships/customXml" Target="../ink/ink1849.xml"/><Relationship Id="rId473" Type="http://schemas.openxmlformats.org/officeDocument/2006/relationships/customXml" Target="../ink/ink1885.xml"/><Relationship Id="rId30" Type="http://schemas.openxmlformats.org/officeDocument/2006/relationships/image" Target="../media/image1585.png"/><Relationship Id="rId126" Type="http://schemas.openxmlformats.org/officeDocument/2006/relationships/image" Target="../media/image1631.png"/><Relationship Id="rId168" Type="http://schemas.openxmlformats.org/officeDocument/2006/relationships/image" Target="../media/image1652.png"/><Relationship Id="rId333" Type="http://schemas.openxmlformats.org/officeDocument/2006/relationships/customXml" Target="../ink/ink1792.xml"/><Relationship Id="rId72" Type="http://schemas.openxmlformats.org/officeDocument/2006/relationships/image" Target="../media/image1605.png"/><Relationship Id="rId375" Type="http://schemas.openxmlformats.org/officeDocument/2006/relationships/customXml" Target="../ink/ink1813.xml"/><Relationship Id="rId3" Type="http://schemas.openxmlformats.org/officeDocument/2006/relationships/customXml" Target="../ink/ink1627.xml"/><Relationship Id="rId235" Type="http://schemas.openxmlformats.org/officeDocument/2006/relationships/customXml" Target="../ink/ink1743.xml"/><Relationship Id="rId277" Type="http://schemas.openxmlformats.org/officeDocument/2006/relationships/customXml" Target="../ink/ink1764.xml"/><Relationship Id="rId400" Type="http://schemas.openxmlformats.org/officeDocument/2006/relationships/image" Target="../media/image1767.png"/><Relationship Id="rId442" Type="http://schemas.openxmlformats.org/officeDocument/2006/relationships/customXml" Target="../ink/ink1860.xml"/><Relationship Id="rId484" Type="http://schemas.openxmlformats.org/officeDocument/2006/relationships/customXml" Target="../ink/ink1896.xml"/><Relationship Id="rId137" Type="http://schemas.openxmlformats.org/officeDocument/2006/relationships/customXml" Target="../ink/ink1694.xml"/><Relationship Id="rId302" Type="http://schemas.openxmlformats.org/officeDocument/2006/relationships/image" Target="../media/image1719.png"/><Relationship Id="rId344" Type="http://schemas.openxmlformats.org/officeDocument/2006/relationships/image" Target="../media/image1739.png"/><Relationship Id="rId41" Type="http://schemas.openxmlformats.org/officeDocument/2006/relationships/customXml" Target="../ink/ink1646.xml"/><Relationship Id="rId83" Type="http://schemas.openxmlformats.org/officeDocument/2006/relationships/customXml" Target="../ink/ink1667.xml"/><Relationship Id="rId179" Type="http://schemas.openxmlformats.org/officeDocument/2006/relationships/customXml" Target="../ink/ink1715.xml"/><Relationship Id="rId386" Type="http://schemas.openxmlformats.org/officeDocument/2006/relationships/image" Target="../media/image1760.png"/><Relationship Id="rId190" Type="http://schemas.openxmlformats.org/officeDocument/2006/relationships/image" Target="../media/image1663.png"/><Relationship Id="rId204" Type="http://schemas.openxmlformats.org/officeDocument/2006/relationships/image" Target="../media/image1670.png"/><Relationship Id="rId246" Type="http://schemas.openxmlformats.org/officeDocument/2006/relationships/image" Target="../media/image1691.png"/><Relationship Id="rId288" Type="http://schemas.openxmlformats.org/officeDocument/2006/relationships/image" Target="../media/image1712.png"/><Relationship Id="rId411" Type="http://schemas.openxmlformats.org/officeDocument/2006/relationships/customXml" Target="../ink/ink1831.xml"/><Relationship Id="rId453" Type="http://schemas.openxmlformats.org/officeDocument/2006/relationships/customXml" Target="../ink/ink1869.xml"/><Relationship Id="rId509" Type="http://schemas.openxmlformats.org/officeDocument/2006/relationships/image" Target="../media/image1790.png"/><Relationship Id="rId106" Type="http://schemas.openxmlformats.org/officeDocument/2006/relationships/image" Target="../media/image1622.png"/><Relationship Id="rId313" Type="http://schemas.openxmlformats.org/officeDocument/2006/relationships/customXml" Target="../ink/ink1782.xml"/><Relationship Id="rId495" Type="http://schemas.openxmlformats.org/officeDocument/2006/relationships/image" Target="../media/image1783.png"/><Relationship Id="rId10" Type="http://schemas.openxmlformats.org/officeDocument/2006/relationships/image" Target="../media/image1575.png"/><Relationship Id="rId52" Type="http://schemas.openxmlformats.org/officeDocument/2006/relationships/image" Target="../media/image1596.png"/><Relationship Id="rId94" Type="http://schemas.openxmlformats.org/officeDocument/2006/relationships/image" Target="../media/image1616.png"/><Relationship Id="rId148" Type="http://schemas.openxmlformats.org/officeDocument/2006/relationships/image" Target="../media/image1642.png"/><Relationship Id="rId355" Type="http://schemas.openxmlformats.org/officeDocument/2006/relationships/customXml" Target="../ink/ink1803.xml"/><Relationship Id="rId397" Type="http://schemas.openxmlformats.org/officeDocument/2006/relationships/customXml" Target="../ink/ink1824.xml"/><Relationship Id="rId215" Type="http://schemas.openxmlformats.org/officeDocument/2006/relationships/customXml" Target="../ink/ink1733.xml"/><Relationship Id="rId257" Type="http://schemas.openxmlformats.org/officeDocument/2006/relationships/customXml" Target="../ink/ink1754.xml"/><Relationship Id="rId422" Type="http://schemas.openxmlformats.org/officeDocument/2006/relationships/customXml" Target="../ink/ink1840.xml"/><Relationship Id="rId464" Type="http://schemas.openxmlformats.org/officeDocument/2006/relationships/customXml" Target="../ink/ink1876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979.xml"/><Relationship Id="rId299" Type="http://schemas.openxmlformats.org/officeDocument/2006/relationships/customXml" Target="../ink/ink2134.xml"/><Relationship Id="rId21" Type="http://schemas.openxmlformats.org/officeDocument/2006/relationships/customXml" Target="../ink/ink1920.xml"/><Relationship Id="rId63" Type="http://schemas.openxmlformats.org/officeDocument/2006/relationships/customXml" Target="../ink/ink1941.xml"/><Relationship Id="rId159" Type="http://schemas.openxmlformats.org/officeDocument/2006/relationships/customXml" Target="../ink/ink2015.xml"/><Relationship Id="rId324" Type="http://schemas.openxmlformats.org/officeDocument/2006/relationships/image" Target="../media/image1838.png"/><Relationship Id="rId366" Type="http://schemas.openxmlformats.org/officeDocument/2006/relationships/image" Target="../media/image1840.png"/><Relationship Id="rId170" Type="http://schemas.openxmlformats.org/officeDocument/2006/relationships/customXml" Target="../ink/ink2026.xml"/><Relationship Id="rId226" Type="http://schemas.openxmlformats.org/officeDocument/2006/relationships/customXml" Target="../ink/ink2071.xml"/><Relationship Id="rId433" Type="http://schemas.openxmlformats.org/officeDocument/2006/relationships/customXml" Target="../ink/ink2238.xml"/><Relationship Id="rId268" Type="http://schemas.openxmlformats.org/officeDocument/2006/relationships/customXml" Target="../ink/ink2108.xml"/><Relationship Id="rId32" Type="http://schemas.openxmlformats.org/officeDocument/2006/relationships/image" Target="../media/image1708.png"/><Relationship Id="rId74" Type="http://schemas.openxmlformats.org/officeDocument/2006/relationships/image" Target="../media/image1788.png"/><Relationship Id="rId128" Type="http://schemas.openxmlformats.org/officeDocument/2006/relationships/customXml" Target="../ink/ink1990.xml"/><Relationship Id="rId335" Type="http://schemas.openxmlformats.org/officeDocument/2006/relationships/customXml" Target="../ink/ink2156.xml"/><Relationship Id="rId377" Type="http://schemas.openxmlformats.org/officeDocument/2006/relationships/customXml" Target="../ink/ink2192.xml"/><Relationship Id="rId5" Type="http://schemas.openxmlformats.org/officeDocument/2006/relationships/customXml" Target="../ink/ink1912.xml"/><Relationship Id="rId181" Type="http://schemas.openxmlformats.org/officeDocument/2006/relationships/image" Target="../media/image1806.png"/><Relationship Id="rId237" Type="http://schemas.openxmlformats.org/officeDocument/2006/relationships/customXml" Target="../ink/ink2082.xml"/><Relationship Id="rId402" Type="http://schemas.openxmlformats.org/officeDocument/2006/relationships/customXml" Target="../ink/ink2208.xml"/><Relationship Id="rId279" Type="http://schemas.openxmlformats.org/officeDocument/2006/relationships/customXml" Target="../ink/ink2119.xml"/><Relationship Id="rId444" Type="http://schemas.openxmlformats.org/officeDocument/2006/relationships/image" Target="../media/image1861.png"/><Relationship Id="rId43" Type="http://schemas.openxmlformats.org/officeDocument/2006/relationships/customXml" Target="../ink/ink1931.xml"/><Relationship Id="rId139" Type="http://schemas.openxmlformats.org/officeDocument/2006/relationships/customXml" Target="../ink/ink1998.xml"/><Relationship Id="rId290" Type="http://schemas.openxmlformats.org/officeDocument/2006/relationships/image" Target="../media/image1821.png"/><Relationship Id="rId304" Type="http://schemas.openxmlformats.org/officeDocument/2006/relationships/image" Target="../media/image1828.png"/><Relationship Id="rId346" Type="http://schemas.openxmlformats.org/officeDocument/2006/relationships/customXml" Target="../ink/ink2167.xml"/><Relationship Id="rId388" Type="http://schemas.openxmlformats.org/officeDocument/2006/relationships/image" Target="../media/image1851.png"/><Relationship Id="rId85" Type="http://schemas.openxmlformats.org/officeDocument/2006/relationships/customXml" Target="../ink/ink1952.xml"/><Relationship Id="rId150" Type="http://schemas.openxmlformats.org/officeDocument/2006/relationships/customXml" Target="../ink/ink2006.xml"/><Relationship Id="rId192" Type="http://schemas.openxmlformats.org/officeDocument/2006/relationships/customXml" Target="../ink/ink2041.xml"/><Relationship Id="rId206" Type="http://schemas.openxmlformats.org/officeDocument/2006/relationships/customXml" Target="../ink/ink2051.xml"/><Relationship Id="rId413" Type="http://schemas.openxmlformats.org/officeDocument/2006/relationships/customXml" Target="../ink/ink2219.xml"/><Relationship Id="rId248" Type="http://schemas.openxmlformats.org/officeDocument/2006/relationships/customXml" Target="../ink/ink2088.xml"/><Relationship Id="rId12" Type="http://schemas.openxmlformats.org/officeDocument/2006/relationships/image" Target="../media/image1694.png"/><Relationship Id="rId108" Type="http://schemas.openxmlformats.org/officeDocument/2006/relationships/customXml" Target="../ink/ink1970.xml"/><Relationship Id="rId315" Type="http://schemas.openxmlformats.org/officeDocument/2006/relationships/customXml" Target="../ink/ink2142.xml"/><Relationship Id="rId357" Type="http://schemas.openxmlformats.org/officeDocument/2006/relationships/customXml" Target="../ink/ink2178.xml"/><Relationship Id="rId54" Type="http://schemas.openxmlformats.org/officeDocument/2006/relationships/image" Target="../media/image1719.png"/><Relationship Id="rId96" Type="http://schemas.openxmlformats.org/officeDocument/2006/relationships/customXml" Target="../ink/ink1958.xml"/><Relationship Id="rId161" Type="http://schemas.openxmlformats.org/officeDocument/2006/relationships/customXml" Target="../ink/ink2017.xml"/><Relationship Id="rId217" Type="http://schemas.openxmlformats.org/officeDocument/2006/relationships/customXml" Target="../ink/ink2062.xml"/><Relationship Id="rId399" Type="http://schemas.openxmlformats.org/officeDocument/2006/relationships/customXml" Target="../ink/ink2205.xml"/><Relationship Id="rId259" Type="http://schemas.openxmlformats.org/officeDocument/2006/relationships/customXml" Target="../ink/ink2099.xml"/><Relationship Id="rId424" Type="http://schemas.openxmlformats.org/officeDocument/2006/relationships/customXml" Target="../ink/ink2230.xml"/><Relationship Id="rId23" Type="http://schemas.openxmlformats.org/officeDocument/2006/relationships/customXml" Target="../ink/ink1921.xml"/><Relationship Id="rId119" Type="http://schemas.openxmlformats.org/officeDocument/2006/relationships/customXml" Target="../ink/ink1981.xml"/><Relationship Id="rId270" Type="http://schemas.openxmlformats.org/officeDocument/2006/relationships/customXml" Target="../ink/ink2110.xml"/><Relationship Id="rId326" Type="http://schemas.openxmlformats.org/officeDocument/2006/relationships/image" Target="../media/image1839.png"/><Relationship Id="rId65" Type="http://schemas.openxmlformats.org/officeDocument/2006/relationships/customXml" Target="../ink/ink1942.xml"/><Relationship Id="rId130" Type="http://schemas.openxmlformats.org/officeDocument/2006/relationships/customXml" Target="../ink/ink1992.xml"/><Relationship Id="rId368" Type="http://schemas.openxmlformats.org/officeDocument/2006/relationships/image" Target="../media/image1841.png"/><Relationship Id="rId172" Type="http://schemas.openxmlformats.org/officeDocument/2006/relationships/customXml" Target="../ink/ink2028.xml"/><Relationship Id="rId228" Type="http://schemas.openxmlformats.org/officeDocument/2006/relationships/customXml" Target="../ink/ink2073.xml"/><Relationship Id="rId435" Type="http://schemas.openxmlformats.org/officeDocument/2006/relationships/customXml" Target="../ink/ink2239.xml"/><Relationship Id="rId281" Type="http://schemas.openxmlformats.org/officeDocument/2006/relationships/customXml" Target="../ink/ink2121.xml"/><Relationship Id="rId337" Type="http://schemas.openxmlformats.org/officeDocument/2006/relationships/customXml" Target="../ink/ink2158.xml"/><Relationship Id="rId34" Type="http://schemas.openxmlformats.org/officeDocument/2006/relationships/image" Target="../media/image1709.png"/><Relationship Id="rId76" Type="http://schemas.openxmlformats.org/officeDocument/2006/relationships/image" Target="../media/image1789.png"/><Relationship Id="rId141" Type="http://schemas.openxmlformats.org/officeDocument/2006/relationships/customXml" Target="../ink/ink1999.xml"/><Relationship Id="rId379" Type="http://schemas.openxmlformats.org/officeDocument/2006/relationships/customXml" Target="../ink/ink2193.xml"/><Relationship Id="rId7" Type="http://schemas.openxmlformats.org/officeDocument/2006/relationships/customXml" Target="../ink/ink1913.xml"/><Relationship Id="rId183" Type="http://schemas.openxmlformats.org/officeDocument/2006/relationships/image" Target="../media/image1807.png"/><Relationship Id="rId239" Type="http://schemas.openxmlformats.org/officeDocument/2006/relationships/customXml" Target="../ink/ink2083.xml"/><Relationship Id="rId390" Type="http://schemas.openxmlformats.org/officeDocument/2006/relationships/image" Target="../media/image1852.png"/><Relationship Id="rId404" Type="http://schemas.openxmlformats.org/officeDocument/2006/relationships/customXml" Target="../ink/ink2210.xml"/><Relationship Id="rId446" Type="http://schemas.openxmlformats.org/officeDocument/2006/relationships/image" Target="../media/image1862.png"/><Relationship Id="rId250" Type="http://schemas.openxmlformats.org/officeDocument/2006/relationships/customXml" Target="../ink/ink2090.xml"/><Relationship Id="rId292" Type="http://schemas.openxmlformats.org/officeDocument/2006/relationships/image" Target="../media/image1822.png"/><Relationship Id="rId306" Type="http://schemas.openxmlformats.org/officeDocument/2006/relationships/image" Target="../media/image1829.png"/><Relationship Id="rId45" Type="http://schemas.openxmlformats.org/officeDocument/2006/relationships/customXml" Target="../ink/ink1932.xml"/><Relationship Id="rId87" Type="http://schemas.openxmlformats.org/officeDocument/2006/relationships/customXml" Target="../ink/ink1953.xml"/><Relationship Id="rId110" Type="http://schemas.openxmlformats.org/officeDocument/2006/relationships/customXml" Target="../ink/ink1972.xml"/><Relationship Id="rId348" Type="http://schemas.openxmlformats.org/officeDocument/2006/relationships/customXml" Target="../ink/ink2169.xml"/><Relationship Id="rId152" Type="http://schemas.openxmlformats.org/officeDocument/2006/relationships/customXml" Target="../ink/ink2008.xml"/><Relationship Id="rId194" Type="http://schemas.openxmlformats.org/officeDocument/2006/relationships/customXml" Target="../ink/ink2042.xml"/><Relationship Id="rId208" Type="http://schemas.openxmlformats.org/officeDocument/2006/relationships/customXml" Target="../ink/ink2053.xml"/><Relationship Id="rId415" Type="http://schemas.openxmlformats.org/officeDocument/2006/relationships/customXml" Target="../ink/ink2221.xml"/><Relationship Id="rId261" Type="http://schemas.openxmlformats.org/officeDocument/2006/relationships/customXml" Target="../ink/ink2101.xml"/><Relationship Id="rId14" Type="http://schemas.openxmlformats.org/officeDocument/2006/relationships/image" Target="../media/image1695.png"/><Relationship Id="rId56" Type="http://schemas.openxmlformats.org/officeDocument/2006/relationships/image" Target="../media/image1720.png"/><Relationship Id="rId317" Type="http://schemas.openxmlformats.org/officeDocument/2006/relationships/customXml" Target="../ink/ink2143.xml"/><Relationship Id="rId359" Type="http://schemas.openxmlformats.org/officeDocument/2006/relationships/customXml" Target="../ink/ink2180.xml"/><Relationship Id="rId98" Type="http://schemas.openxmlformats.org/officeDocument/2006/relationships/customXml" Target="../ink/ink1960.xml"/><Relationship Id="rId121" Type="http://schemas.openxmlformats.org/officeDocument/2006/relationships/customXml" Target="../ink/ink1983.xml"/><Relationship Id="rId163" Type="http://schemas.openxmlformats.org/officeDocument/2006/relationships/customXml" Target="../ink/ink2019.xml"/><Relationship Id="rId219" Type="http://schemas.openxmlformats.org/officeDocument/2006/relationships/customXml" Target="../ink/ink2064.xml"/><Relationship Id="rId370" Type="http://schemas.openxmlformats.org/officeDocument/2006/relationships/image" Target="../media/image1842.png"/><Relationship Id="rId426" Type="http://schemas.openxmlformats.org/officeDocument/2006/relationships/customXml" Target="../ink/ink2232.xml"/><Relationship Id="rId230" Type="http://schemas.openxmlformats.org/officeDocument/2006/relationships/customXml" Target="../ink/ink2075.xml"/><Relationship Id="rId25" Type="http://schemas.openxmlformats.org/officeDocument/2006/relationships/customXml" Target="../ink/ink1922.xml"/><Relationship Id="rId67" Type="http://schemas.openxmlformats.org/officeDocument/2006/relationships/customXml" Target="../ink/ink1943.xml"/><Relationship Id="rId272" Type="http://schemas.openxmlformats.org/officeDocument/2006/relationships/customXml" Target="../ink/ink2112.xml"/><Relationship Id="rId328" Type="http://schemas.openxmlformats.org/officeDocument/2006/relationships/customXml" Target="../ink/ink2149.xml"/><Relationship Id="rId132" Type="http://schemas.openxmlformats.org/officeDocument/2006/relationships/customXml" Target="../ink/ink1994.xml"/><Relationship Id="rId174" Type="http://schemas.openxmlformats.org/officeDocument/2006/relationships/customXml" Target="../ink/ink2030.xml"/><Relationship Id="rId381" Type="http://schemas.openxmlformats.org/officeDocument/2006/relationships/customXml" Target="../ink/ink2194.xml"/><Relationship Id="rId241" Type="http://schemas.openxmlformats.org/officeDocument/2006/relationships/customXml" Target="../ink/ink2084.xml"/><Relationship Id="rId437" Type="http://schemas.openxmlformats.org/officeDocument/2006/relationships/customXml" Target="../ink/ink2240.xml"/><Relationship Id="rId36" Type="http://schemas.openxmlformats.org/officeDocument/2006/relationships/image" Target="../media/image1710.png"/><Relationship Id="rId283" Type="http://schemas.openxmlformats.org/officeDocument/2006/relationships/customXml" Target="../ink/ink2123.xml"/><Relationship Id="rId339" Type="http://schemas.openxmlformats.org/officeDocument/2006/relationships/customXml" Target="../ink/ink2160.xml"/><Relationship Id="rId78" Type="http://schemas.openxmlformats.org/officeDocument/2006/relationships/image" Target="../media/image1790.png"/><Relationship Id="rId101" Type="http://schemas.openxmlformats.org/officeDocument/2006/relationships/customXml" Target="../ink/ink1963.xml"/><Relationship Id="rId143" Type="http://schemas.openxmlformats.org/officeDocument/2006/relationships/customXml" Target="../ink/ink2000.xml"/><Relationship Id="rId185" Type="http://schemas.openxmlformats.org/officeDocument/2006/relationships/image" Target="../media/image1808.png"/><Relationship Id="rId350" Type="http://schemas.openxmlformats.org/officeDocument/2006/relationships/customXml" Target="../ink/ink2171.xml"/><Relationship Id="rId406" Type="http://schemas.openxmlformats.org/officeDocument/2006/relationships/customXml" Target="../ink/ink2212.xml"/><Relationship Id="rId9" Type="http://schemas.openxmlformats.org/officeDocument/2006/relationships/customXml" Target="../ink/ink1914.xml"/><Relationship Id="rId210" Type="http://schemas.openxmlformats.org/officeDocument/2006/relationships/customXml" Target="../ink/ink2055.xml"/><Relationship Id="rId392" Type="http://schemas.openxmlformats.org/officeDocument/2006/relationships/image" Target="../media/image1853.png"/><Relationship Id="rId448" Type="http://schemas.openxmlformats.org/officeDocument/2006/relationships/image" Target="../media/image1863.png"/><Relationship Id="rId252" Type="http://schemas.openxmlformats.org/officeDocument/2006/relationships/customXml" Target="../ink/ink2092.xml"/><Relationship Id="rId294" Type="http://schemas.openxmlformats.org/officeDocument/2006/relationships/image" Target="../media/image1823.png"/><Relationship Id="rId308" Type="http://schemas.openxmlformats.org/officeDocument/2006/relationships/image" Target="../media/image1830.png"/><Relationship Id="rId47" Type="http://schemas.openxmlformats.org/officeDocument/2006/relationships/customXml" Target="../ink/ink1933.xml"/><Relationship Id="rId89" Type="http://schemas.openxmlformats.org/officeDocument/2006/relationships/customXml" Target="../ink/ink1954.xml"/><Relationship Id="rId112" Type="http://schemas.openxmlformats.org/officeDocument/2006/relationships/customXml" Target="../ink/ink1974.xml"/><Relationship Id="rId154" Type="http://schemas.openxmlformats.org/officeDocument/2006/relationships/customXml" Target="../ink/ink2010.xml"/><Relationship Id="rId361" Type="http://schemas.openxmlformats.org/officeDocument/2006/relationships/customXml" Target="../ink/ink2182.xml"/><Relationship Id="rId196" Type="http://schemas.openxmlformats.org/officeDocument/2006/relationships/customXml" Target="../ink/ink2043.xml"/><Relationship Id="rId417" Type="http://schemas.openxmlformats.org/officeDocument/2006/relationships/customXml" Target="../ink/ink2223.xml"/><Relationship Id="rId16" Type="http://schemas.openxmlformats.org/officeDocument/2006/relationships/image" Target="../media/image1696.png"/><Relationship Id="rId221" Type="http://schemas.openxmlformats.org/officeDocument/2006/relationships/customXml" Target="../ink/ink2066.xml"/><Relationship Id="rId263" Type="http://schemas.openxmlformats.org/officeDocument/2006/relationships/customXml" Target="../ink/ink2103.xml"/><Relationship Id="rId319" Type="http://schemas.openxmlformats.org/officeDocument/2006/relationships/customXml" Target="../ink/ink2144.xml"/><Relationship Id="rId58" Type="http://schemas.openxmlformats.org/officeDocument/2006/relationships/image" Target="../media/image1780.png"/><Relationship Id="rId123" Type="http://schemas.openxmlformats.org/officeDocument/2006/relationships/customXml" Target="../ink/ink1985.xml"/><Relationship Id="rId330" Type="http://schemas.openxmlformats.org/officeDocument/2006/relationships/customXml" Target="../ink/ink2151.xml"/><Relationship Id="rId165" Type="http://schemas.openxmlformats.org/officeDocument/2006/relationships/customXml" Target="../ink/ink2021.xml"/><Relationship Id="rId372" Type="http://schemas.openxmlformats.org/officeDocument/2006/relationships/image" Target="../media/image1843.png"/><Relationship Id="rId428" Type="http://schemas.openxmlformats.org/officeDocument/2006/relationships/customXml" Target="../ink/ink2234.xml"/><Relationship Id="rId232" Type="http://schemas.openxmlformats.org/officeDocument/2006/relationships/customXml" Target="../ink/ink2077.xml"/><Relationship Id="rId274" Type="http://schemas.openxmlformats.org/officeDocument/2006/relationships/customXml" Target="../ink/ink2114.xml"/><Relationship Id="rId27" Type="http://schemas.openxmlformats.org/officeDocument/2006/relationships/customXml" Target="../ink/ink1923.xml"/><Relationship Id="rId69" Type="http://schemas.openxmlformats.org/officeDocument/2006/relationships/customXml" Target="../ink/ink1944.xml"/><Relationship Id="rId134" Type="http://schemas.openxmlformats.org/officeDocument/2006/relationships/image" Target="../media/image1799.png"/><Relationship Id="rId80" Type="http://schemas.openxmlformats.org/officeDocument/2006/relationships/image" Target="../media/image1791.png"/><Relationship Id="rId176" Type="http://schemas.openxmlformats.org/officeDocument/2006/relationships/customXml" Target="../ink/ink2032.xml"/><Relationship Id="rId341" Type="http://schemas.openxmlformats.org/officeDocument/2006/relationships/customXml" Target="../ink/ink2162.xml"/><Relationship Id="rId383" Type="http://schemas.openxmlformats.org/officeDocument/2006/relationships/customXml" Target="../ink/ink2195.xml"/><Relationship Id="rId439" Type="http://schemas.openxmlformats.org/officeDocument/2006/relationships/customXml" Target="../ink/ink2241.xml"/><Relationship Id="rId201" Type="http://schemas.openxmlformats.org/officeDocument/2006/relationships/customXml" Target="../ink/ink2046.xml"/><Relationship Id="rId243" Type="http://schemas.openxmlformats.org/officeDocument/2006/relationships/customXml" Target="../ink/ink2085.xml"/><Relationship Id="rId285" Type="http://schemas.openxmlformats.org/officeDocument/2006/relationships/customXml" Target="../ink/ink2125.xml"/><Relationship Id="rId450" Type="http://schemas.openxmlformats.org/officeDocument/2006/relationships/image" Target="../media/image1864.png"/><Relationship Id="rId38" Type="http://schemas.openxmlformats.org/officeDocument/2006/relationships/image" Target="../media/image1711.png"/><Relationship Id="rId103" Type="http://schemas.openxmlformats.org/officeDocument/2006/relationships/customXml" Target="../ink/ink1965.xml"/><Relationship Id="rId310" Type="http://schemas.openxmlformats.org/officeDocument/2006/relationships/image" Target="../media/image1831.png"/><Relationship Id="rId91" Type="http://schemas.openxmlformats.org/officeDocument/2006/relationships/customXml" Target="../ink/ink1955.xml"/><Relationship Id="rId145" Type="http://schemas.openxmlformats.org/officeDocument/2006/relationships/customXml" Target="../ink/ink2001.xml"/><Relationship Id="rId187" Type="http://schemas.openxmlformats.org/officeDocument/2006/relationships/image" Target="../media/image1809.png"/><Relationship Id="rId352" Type="http://schemas.openxmlformats.org/officeDocument/2006/relationships/customXml" Target="../ink/ink2173.xml"/><Relationship Id="rId394" Type="http://schemas.openxmlformats.org/officeDocument/2006/relationships/image" Target="../media/image1854.png"/><Relationship Id="rId408" Type="http://schemas.openxmlformats.org/officeDocument/2006/relationships/customXml" Target="../ink/ink2214.xml"/><Relationship Id="rId212" Type="http://schemas.openxmlformats.org/officeDocument/2006/relationships/customXml" Target="../ink/ink2057.xml"/><Relationship Id="rId254" Type="http://schemas.openxmlformats.org/officeDocument/2006/relationships/customXml" Target="../ink/ink2094.xml"/><Relationship Id="rId49" Type="http://schemas.openxmlformats.org/officeDocument/2006/relationships/customXml" Target="../ink/ink1934.xml"/><Relationship Id="rId114" Type="http://schemas.openxmlformats.org/officeDocument/2006/relationships/customXml" Target="../ink/ink1976.xml"/><Relationship Id="rId296" Type="http://schemas.openxmlformats.org/officeDocument/2006/relationships/image" Target="../media/image1824.png"/><Relationship Id="rId60" Type="http://schemas.openxmlformats.org/officeDocument/2006/relationships/image" Target="../media/image1781.png"/><Relationship Id="rId156" Type="http://schemas.openxmlformats.org/officeDocument/2006/relationships/customXml" Target="../ink/ink2012.xml"/><Relationship Id="rId198" Type="http://schemas.openxmlformats.org/officeDocument/2006/relationships/customXml" Target="../ink/ink2044.xml"/><Relationship Id="rId321" Type="http://schemas.openxmlformats.org/officeDocument/2006/relationships/customXml" Target="../ink/ink2145.xml"/><Relationship Id="rId363" Type="http://schemas.openxmlformats.org/officeDocument/2006/relationships/customXml" Target="../ink/ink2184.xml"/><Relationship Id="rId419" Type="http://schemas.openxmlformats.org/officeDocument/2006/relationships/customXml" Target="../ink/ink2225.xml"/><Relationship Id="rId223" Type="http://schemas.openxmlformats.org/officeDocument/2006/relationships/customXml" Target="../ink/ink2068.xml"/><Relationship Id="rId430" Type="http://schemas.openxmlformats.org/officeDocument/2006/relationships/customXml" Target="../ink/ink2236.xml"/><Relationship Id="rId18" Type="http://schemas.openxmlformats.org/officeDocument/2006/relationships/image" Target="../media/image1697.png"/><Relationship Id="rId265" Type="http://schemas.openxmlformats.org/officeDocument/2006/relationships/customXml" Target="../ink/ink2105.xml"/><Relationship Id="rId50" Type="http://schemas.openxmlformats.org/officeDocument/2006/relationships/image" Target="../media/image1717.png"/><Relationship Id="rId104" Type="http://schemas.openxmlformats.org/officeDocument/2006/relationships/customXml" Target="../ink/ink1966.xml"/><Relationship Id="rId125" Type="http://schemas.openxmlformats.org/officeDocument/2006/relationships/customXml" Target="../ink/ink1987.xml"/><Relationship Id="rId146" Type="http://schemas.openxmlformats.org/officeDocument/2006/relationships/customXml" Target="../ink/ink2002.xml"/><Relationship Id="rId167" Type="http://schemas.openxmlformats.org/officeDocument/2006/relationships/customXml" Target="../ink/ink2023.xml"/><Relationship Id="rId188" Type="http://schemas.openxmlformats.org/officeDocument/2006/relationships/customXml" Target="../ink/ink2039.xml"/><Relationship Id="rId311" Type="http://schemas.openxmlformats.org/officeDocument/2006/relationships/customXml" Target="../ink/ink2140.xml"/><Relationship Id="rId332" Type="http://schemas.openxmlformats.org/officeDocument/2006/relationships/customXml" Target="../ink/ink2153.xml"/><Relationship Id="rId353" Type="http://schemas.openxmlformats.org/officeDocument/2006/relationships/customXml" Target="../ink/ink2174.xml"/><Relationship Id="rId374" Type="http://schemas.openxmlformats.org/officeDocument/2006/relationships/image" Target="../media/image1844.png"/><Relationship Id="rId395" Type="http://schemas.openxmlformats.org/officeDocument/2006/relationships/customXml" Target="../ink/ink2201.xml"/><Relationship Id="rId409" Type="http://schemas.openxmlformats.org/officeDocument/2006/relationships/customXml" Target="../ink/ink2215.xml"/><Relationship Id="rId71" Type="http://schemas.openxmlformats.org/officeDocument/2006/relationships/customXml" Target="../ink/ink1945.xml"/><Relationship Id="rId92" Type="http://schemas.openxmlformats.org/officeDocument/2006/relationships/image" Target="../media/image1797.png"/><Relationship Id="rId213" Type="http://schemas.openxmlformats.org/officeDocument/2006/relationships/customXml" Target="../ink/ink2058.xml"/><Relationship Id="rId234" Type="http://schemas.openxmlformats.org/officeDocument/2006/relationships/customXml" Target="../ink/ink2079.xml"/><Relationship Id="rId420" Type="http://schemas.openxmlformats.org/officeDocument/2006/relationships/customXml" Target="../ink/ink2226.xml"/><Relationship Id="rId2" Type="http://schemas.openxmlformats.org/officeDocument/2006/relationships/notesSlide" Target="../notesSlides/notesSlide16.xml"/><Relationship Id="rId29" Type="http://schemas.openxmlformats.org/officeDocument/2006/relationships/customXml" Target="../ink/ink1924.xml"/><Relationship Id="rId255" Type="http://schemas.openxmlformats.org/officeDocument/2006/relationships/customXml" Target="../ink/ink2095.xml"/><Relationship Id="rId276" Type="http://schemas.openxmlformats.org/officeDocument/2006/relationships/customXml" Target="../ink/ink2116.xml"/><Relationship Id="rId297" Type="http://schemas.openxmlformats.org/officeDocument/2006/relationships/customXml" Target="../ink/ink2133.xml"/><Relationship Id="rId441" Type="http://schemas.openxmlformats.org/officeDocument/2006/relationships/customXml" Target="../ink/ink2242.xml"/><Relationship Id="rId40" Type="http://schemas.openxmlformats.org/officeDocument/2006/relationships/image" Target="../media/image1712.png"/><Relationship Id="rId115" Type="http://schemas.openxmlformats.org/officeDocument/2006/relationships/customXml" Target="../ink/ink1977.xml"/><Relationship Id="rId136" Type="http://schemas.openxmlformats.org/officeDocument/2006/relationships/image" Target="../media/image1800.png"/><Relationship Id="rId157" Type="http://schemas.openxmlformats.org/officeDocument/2006/relationships/customXml" Target="../ink/ink2013.xml"/><Relationship Id="rId178" Type="http://schemas.openxmlformats.org/officeDocument/2006/relationships/customXml" Target="../ink/ink2034.xml"/><Relationship Id="rId301" Type="http://schemas.openxmlformats.org/officeDocument/2006/relationships/customXml" Target="../ink/ink2135.xml"/><Relationship Id="rId322" Type="http://schemas.openxmlformats.org/officeDocument/2006/relationships/image" Target="../media/image1837.png"/><Relationship Id="rId343" Type="http://schemas.openxmlformats.org/officeDocument/2006/relationships/customXml" Target="../ink/ink2164.xml"/><Relationship Id="rId364" Type="http://schemas.openxmlformats.org/officeDocument/2006/relationships/customXml" Target="../ink/ink2185.xml"/><Relationship Id="rId61" Type="http://schemas.openxmlformats.org/officeDocument/2006/relationships/customXml" Target="../ink/ink1940.xml"/><Relationship Id="rId82" Type="http://schemas.openxmlformats.org/officeDocument/2006/relationships/image" Target="../media/image1792.png"/><Relationship Id="rId199" Type="http://schemas.openxmlformats.org/officeDocument/2006/relationships/image" Target="../media/image1815.png"/><Relationship Id="rId203" Type="http://schemas.openxmlformats.org/officeDocument/2006/relationships/customXml" Target="../ink/ink2048.xml"/><Relationship Id="rId385" Type="http://schemas.openxmlformats.org/officeDocument/2006/relationships/customXml" Target="../ink/ink2196.xml"/><Relationship Id="rId19" Type="http://schemas.openxmlformats.org/officeDocument/2006/relationships/customXml" Target="../ink/ink1919.xml"/><Relationship Id="rId224" Type="http://schemas.openxmlformats.org/officeDocument/2006/relationships/customXml" Target="../ink/ink2069.xml"/><Relationship Id="rId245" Type="http://schemas.openxmlformats.org/officeDocument/2006/relationships/customXml" Target="../ink/ink2086.xml"/><Relationship Id="rId266" Type="http://schemas.openxmlformats.org/officeDocument/2006/relationships/customXml" Target="../ink/ink2106.xml"/><Relationship Id="rId287" Type="http://schemas.openxmlformats.org/officeDocument/2006/relationships/customXml" Target="../ink/ink2127.xml"/><Relationship Id="rId410" Type="http://schemas.openxmlformats.org/officeDocument/2006/relationships/customXml" Target="../ink/ink2216.xml"/><Relationship Id="rId431" Type="http://schemas.openxmlformats.org/officeDocument/2006/relationships/customXml" Target="../ink/ink2237.xml"/><Relationship Id="rId30" Type="http://schemas.openxmlformats.org/officeDocument/2006/relationships/image" Target="../media/image1705.png"/><Relationship Id="rId105" Type="http://schemas.openxmlformats.org/officeDocument/2006/relationships/customXml" Target="../ink/ink1967.xml"/><Relationship Id="rId126" Type="http://schemas.openxmlformats.org/officeDocument/2006/relationships/customXml" Target="../ink/ink1988.xml"/><Relationship Id="rId147" Type="http://schemas.openxmlformats.org/officeDocument/2006/relationships/customXml" Target="../ink/ink2003.xml"/><Relationship Id="rId168" Type="http://schemas.openxmlformats.org/officeDocument/2006/relationships/customXml" Target="../ink/ink2024.xml"/><Relationship Id="rId312" Type="http://schemas.openxmlformats.org/officeDocument/2006/relationships/image" Target="../media/image1832.png"/><Relationship Id="rId333" Type="http://schemas.openxmlformats.org/officeDocument/2006/relationships/customXml" Target="../ink/ink2154.xml"/><Relationship Id="rId354" Type="http://schemas.openxmlformats.org/officeDocument/2006/relationships/customXml" Target="../ink/ink2175.xml"/><Relationship Id="rId51" Type="http://schemas.openxmlformats.org/officeDocument/2006/relationships/customXml" Target="../ink/ink1935.xml"/><Relationship Id="rId72" Type="http://schemas.openxmlformats.org/officeDocument/2006/relationships/image" Target="../media/image1787.png"/><Relationship Id="rId93" Type="http://schemas.openxmlformats.org/officeDocument/2006/relationships/customXml" Target="../ink/ink1956.xml"/><Relationship Id="rId189" Type="http://schemas.openxmlformats.org/officeDocument/2006/relationships/image" Target="../media/image1810.png"/><Relationship Id="rId375" Type="http://schemas.openxmlformats.org/officeDocument/2006/relationships/customXml" Target="../ink/ink2191.xml"/><Relationship Id="rId396" Type="http://schemas.openxmlformats.org/officeDocument/2006/relationships/customXml" Target="../ink/ink2202.xml"/><Relationship Id="rId3" Type="http://schemas.openxmlformats.org/officeDocument/2006/relationships/customXml" Target="../ink/ink1911.xml"/><Relationship Id="rId214" Type="http://schemas.openxmlformats.org/officeDocument/2006/relationships/customXml" Target="../ink/ink2059.xml"/><Relationship Id="rId235" Type="http://schemas.openxmlformats.org/officeDocument/2006/relationships/customXml" Target="../ink/ink2080.xml"/><Relationship Id="rId256" Type="http://schemas.openxmlformats.org/officeDocument/2006/relationships/customXml" Target="../ink/ink2096.xml"/><Relationship Id="rId277" Type="http://schemas.openxmlformats.org/officeDocument/2006/relationships/customXml" Target="../ink/ink2117.xml"/><Relationship Id="rId298" Type="http://schemas.openxmlformats.org/officeDocument/2006/relationships/image" Target="../media/image1825.png"/><Relationship Id="rId400" Type="http://schemas.openxmlformats.org/officeDocument/2006/relationships/customXml" Target="../ink/ink2206.xml"/><Relationship Id="rId421" Type="http://schemas.openxmlformats.org/officeDocument/2006/relationships/customXml" Target="../ink/ink2227.xml"/><Relationship Id="rId442" Type="http://schemas.openxmlformats.org/officeDocument/2006/relationships/image" Target="../media/image1860.png"/><Relationship Id="rId116" Type="http://schemas.openxmlformats.org/officeDocument/2006/relationships/customXml" Target="../ink/ink1978.xml"/><Relationship Id="rId137" Type="http://schemas.openxmlformats.org/officeDocument/2006/relationships/customXml" Target="../ink/ink1997.xml"/><Relationship Id="rId158" Type="http://schemas.openxmlformats.org/officeDocument/2006/relationships/customXml" Target="../ink/ink2014.xml"/><Relationship Id="rId302" Type="http://schemas.openxmlformats.org/officeDocument/2006/relationships/image" Target="../media/image1827.png"/><Relationship Id="rId323" Type="http://schemas.openxmlformats.org/officeDocument/2006/relationships/customXml" Target="../ink/ink2146.xml"/><Relationship Id="rId344" Type="http://schemas.openxmlformats.org/officeDocument/2006/relationships/customXml" Target="../ink/ink2165.xml"/><Relationship Id="rId20" Type="http://schemas.openxmlformats.org/officeDocument/2006/relationships/image" Target="../media/image1698.png"/><Relationship Id="rId41" Type="http://schemas.openxmlformats.org/officeDocument/2006/relationships/customXml" Target="../ink/ink1930.xml"/><Relationship Id="rId62" Type="http://schemas.openxmlformats.org/officeDocument/2006/relationships/image" Target="../media/image1782.png"/><Relationship Id="rId83" Type="http://schemas.openxmlformats.org/officeDocument/2006/relationships/customXml" Target="../ink/ink1951.xml"/><Relationship Id="rId179" Type="http://schemas.openxmlformats.org/officeDocument/2006/relationships/image" Target="../media/image1805.png"/><Relationship Id="rId365" Type="http://schemas.openxmlformats.org/officeDocument/2006/relationships/customXml" Target="../ink/ink2186.xml"/><Relationship Id="rId386" Type="http://schemas.openxmlformats.org/officeDocument/2006/relationships/image" Target="../media/image1850.png"/><Relationship Id="rId190" Type="http://schemas.openxmlformats.org/officeDocument/2006/relationships/customXml" Target="../ink/ink2040.xml"/><Relationship Id="rId204" Type="http://schemas.openxmlformats.org/officeDocument/2006/relationships/customXml" Target="../ink/ink2049.xml"/><Relationship Id="rId225" Type="http://schemas.openxmlformats.org/officeDocument/2006/relationships/customXml" Target="../ink/ink2070.xml"/><Relationship Id="rId246" Type="http://schemas.openxmlformats.org/officeDocument/2006/relationships/image" Target="../media/image1820.png"/><Relationship Id="rId267" Type="http://schemas.openxmlformats.org/officeDocument/2006/relationships/customXml" Target="../ink/ink2107.xml"/><Relationship Id="rId288" Type="http://schemas.openxmlformats.org/officeDocument/2006/relationships/customXml" Target="../ink/ink2128.xml"/><Relationship Id="rId411" Type="http://schemas.openxmlformats.org/officeDocument/2006/relationships/customXml" Target="../ink/ink2217.xml"/><Relationship Id="rId432" Type="http://schemas.openxmlformats.org/officeDocument/2006/relationships/image" Target="../media/image1855.png"/><Relationship Id="rId106" Type="http://schemas.openxmlformats.org/officeDocument/2006/relationships/customXml" Target="../ink/ink1968.xml"/><Relationship Id="rId127" Type="http://schemas.openxmlformats.org/officeDocument/2006/relationships/customXml" Target="../ink/ink1989.xml"/><Relationship Id="rId313" Type="http://schemas.openxmlformats.org/officeDocument/2006/relationships/customXml" Target="../ink/ink2141.xml"/><Relationship Id="rId10" Type="http://schemas.openxmlformats.org/officeDocument/2006/relationships/image" Target="../media/image1693.png"/><Relationship Id="rId31" Type="http://schemas.openxmlformats.org/officeDocument/2006/relationships/customXml" Target="../ink/ink1925.xml"/><Relationship Id="rId52" Type="http://schemas.openxmlformats.org/officeDocument/2006/relationships/image" Target="../media/image1718.png"/><Relationship Id="rId73" Type="http://schemas.openxmlformats.org/officeDocument/2006/relationships/customXml" Target="../ink/ink1946.xml"/><Relationship Id="rId94" Type="http://schemas.openxmlformats.org/officeDocument/2006/relationships/image" Target="../media/image1798.png"/><Relationship Id="rId148" Type="http://schemas.openxmlformats.org/officeDocument/2006/relationships/customXml" Target="../ink/ink2004.xml"/><Relationship Id="rId169" Type="http://schemas.openxmlformats.org/officeDocument/2006/relationships/customXml" Target="../ink/ink2025.xml"/><Relationship Id="rId334" Type="http://schemas.openxmlformats.org/officeDocument/2006/relationships/customXml" Target="../ink/ink2155.xml"/><Relationship Id="rId355" Type="http://schemas.openxmlformats.org/officeDocument/2006/relationships/customXml" Target="../ink/ink2176.xml"/><Relationship Id="rId376" Type="http://schemas.openxmlformats.org/officeDocument/2006/relationships/image" Target="../media/image1845.png"/><Relationship Id="rId397" Type="http://schemas.openxmlformats.org/officeDocument/2006/relationships/customXml" Target="../ink/ink2203.xml"/><Relationship Id="rId4" Type="http://schemas.openxmlformats.org/officeDocument/2006/relationships/image" Target="../media/image1690.png"/><Relationship Id="rId180" Type="http://schemas.openxmlformats.org/officeDocument/2006/relationships/customXml" Target="../ink/ink2035.xml"/><Relationship Id="rId215" Type="http://schemas.openxmlformats.org/officeDocument/2006/relationships/customXml" Target="../ink/ink2060.xml"/><Relationship Id="rId236" Type="http://schemas.openxmlformats.org/officeDocument/2006/relationships/customXml" Target="../ink/ink2081.xml"/><Relationship Id="rId257" Type="http://schemas.openxmlformats.org/officeDocument/2006/relationships/customXml" Target="../ink/ink2097.xml"/><Relationship Id="rId278" Type="http://schemas.openxmlformats.org/officeDocument/2006/relationships/customXml" Target="../ink/ink2118.xml"/><Relationship Id="rId401" Type="http://schemas.openxmlformats.org/officeDocument/2006/relationships/customXml" Target="../ink/ink2207.xml"/><Relationship Id="rId422" Type="http://schemas.openxmlformats.org/officeDocument/2006/relationships/customXml" Target="../ink/ink2228.xml"/><Relationship Id="rId443" Type="http://schemas.openxmlformats.org/officeDocument/2006/relationships/customXml" Target="../ink/ink2243.xml"/><Relationship Id="rId303" Type="http://schemas.openxmlformats.org/officeDocument/2006/relationships/customXml" Target="../ink/ink2136.xml"/><Relationship Id="rId42" Type="http://schemas.openxmlformats.org/officeDocument/2006/relationships/image" Target="../media/image1713.png"/><Relationship Id="rId84" Type="http://schemas.openxmlformats.org/officeDocument/2006/relationships/image" Target="../media/image1793.png"/><Relationship Id="rId138" Type="http://schemas.openxmlformats.org/officeDocument/2006/relationships/image" Target="../media/image1801.png"/><Relationship Id="rId345" Type="http://schemas.openxmlformats.org/officeDocument/2006/relationships/customXml" Target="../ink/ink2166.xml"/><Relationship Id="rId387" Type="http://schemas.openxmlformats.org/officeDocument/2006/relationships/customXml" Target="../ink/ink2197.xml"/><Relationship Id="rId191" Type="http://schemas.openxmlformats.org/officeDocument/2006/relationships/image" Target="../media/image1811.png"/><Relationship Id="rId205" Type="http://schemas.openxmlformats.org/officeDocument/2006/relationships/customXml" Target="../ink/ink2050.xml"/><Relationship Id="rId247" Type="http://schemas.openxmlformats.org/officeDocument/2006/relationships/customXml" Target="../ink/ink2087.xml"/><Relationship Id="rId412" Type="http://schemas.openxmlformats.org/officeDocument/2006/relationships/customXml" Target="../ink/ink2218.xml"/><Relationship Id="rId107" Type="http://schemas.openxmlformats.org/officeDocument/2006/relationships/customXml" Target="../ink/ink1969.xml"/><Relationship Id="rId289" Type="http://schemas.openxmlformats.org/officeDocument/2006/relationships/customXml" Target="../ink/ink2129.xml"/><Relationship Id="rId11" Type="http://schemas.openxmlformats.org/officeDocument/2006/relationships/customXml" Target="../ink/ink1915.xml"/><Relationship Id="rId53" Type="http://schemas.openxmlformats.org/officeDocument/2006/relationships/customXml" Target="../ink/ink1936.xml"/><Relationship Id="rId149" Type="http://schemas.openxmlformats.org/officeDocument/2006/relationships/customXml" Target="../ink/ink2005.xml"/><Relationship Id="rId314" Type="http://schemas.openxmlformats.org/officeDocument/2006/relationships/image" Target="../media/image1833.png"/><Relationship Id="rId356" Type="http://schemas.openxmlformats.org/officeDocument/2006/relationships/customXml" Target="../ink/ink2177.xml"/><Relationship Id="rId398" Type="http://schemas.openxmlformats.org/officeDocument/2006/relationships/customXml" Target="../ink/ink2204.xml"/><Relationship Id="rId95" Type="http://schemas.openxmlformats.org/officeDocument/2006/relationships/customXml" Target="../ink/ink1957.xml"/><Relationship Id="rId160" Type="http://schemas.openxmlformats.org/officeDocument/2006/relationships/customXml" Target="../ink/ink2016.xml"/><Relationship Id="rId216" Type="http://schemas.openxmlformats.org/officeDocument/2006/relationships/customXml" Target="../ink/ink2061.xml"/><Relationship Id="rId423" Type="http://schemas.openxmlformats.org/officeDocument/2006/relationships/customXml" Target="../ink/ink2229.xml"/><Relationship Id="rId258" Type="http://schemas.openxmlformats.org/officeDocument/2006/relationships/customXml" Target="../ink/ink2098.xml"/><Relationship Id="rId22" Type="http://schemas.openxmlformats.org/officeDocument/2006/relationships/image" Target="../media/image1699.png"/><Relationship Id="rId64" Type="http://schemas.openxmlformats.org/officeDocument/2006/relationships/image" Target="../media/image1783.png"/><Relationship Id="rId118" Type="http://schemas.openxmlformats.org/officeDocument/2006/relationships/customXml" Target="../ink/ink1980.xml"/><Relationship Id="rId325" Type="http://schemas.openxmlformats.org/officeDocument/2006/relationships/customXml" Target="../ink/ink2147.xml"/><Relationship Id="rId367" Type="http://schemas.openxmlformats.org/officeDocument/2006/relationships/customXml" Target="../ink/ink2187.xml"/><Relationship Id="rId171" Type="http://schemas.openxmlformats.org/officeDocument/2006/relationships/customXml" Target="../ink/ink2027.xml"/><Relationship Id="rId227" Type="http://schemas.openxmlformats.org/officeDocument/2006/relationships/customXml" Target="../ink/ink2072.xml"/><Relationship Id="rId269" Type="http://schemas.openxmlformats.org/officeDocument/2006/relationships/customXml" Target="../ink/ink2109.xml"/><Relationship Id="rId434" Type="http://schemas.openxmlformats.org/officeDocument/2006/relationships/image" Target="../media/image1856.png"/><Relationship Id="rId33" Type="http://schemas.openxmlformats.org/officeDocument/2006/relationships/customXml" Target="../ink/ink1926.xml"/><Relationship Id="rId129" Type="http://schemas.openxmlformats.org/officeDocument/2006/relationships/customXml" Target="../ink/ink1991.xml"/><Relationship Id="rId280" Type="http://schemas.openxmlformats.org/officeDocument/2006/relationships/customXml" Target="../ink/ink2120.xml"/><Relationship Id="rId336" Type="http://schemas.openxmlformats.org/officeDocument/2006/relationships/customXml" Target="../ink/ink2157.xml"/><Relationship Id="rId75" Type="http://schemas.openxmlformats.org/officeDocument/2006/relationships/customXml" Target="../ink/ink1947.xml"/><Relationship Id="rId140" Type="http://schemas.openxmlformats.org/officeDocument/2006/relationships/image" Target="../media/image1802.png"/><Relationship Id="rId182" Type="http://schemas.openxmlformats.org/officeDocument/2006/relationships/customXml" Target="../ink/ink2036.xml"/><Relationship Id="rId378" Type="http://schemas.openxmlformats.org/officeDocument/2006/relationships/image" Target="../media/image1846.png"/><Relationship Id="rId403" Type="http://schemas.openxmlformats.org/officeDocument/2006/relationships/customXml" Target="../ink/ink2209.xml"/><Relationship Id="rId6" Type="http://schemas.openxmlformats.org/officeDocument/2006/relationships/image" Target="../media/image1691.png"/><Relationship Id="rId238" Type="http://schemas.openxmlformats.org/officeDocument/2006/relationships/image" Target="../media/image1816.png"/><Relationship Id="rId445" Type="http://schemas.openxmlformats.org/officeDocument/2006/relationships/customXml" Target="../ink/ink2244.xml"/><Relationship Id="rId291" Type="http://schemas.openxmlformats.org/officeDocument/2006/relationships/customXml" Target="../ink/ink2130.xml"/><Relationship Id="rId305" Type="http://schemas.openxmlformats.org/officeDocument/2006/relationships/customXml" Target="../ink/ink2137.xml"/><Relationship Id="rId347" Type="http://schemas.openxmlformats.org/officeDocument/2006/relationships/customXml" Target="../ink/ink2168.xml"/><Relationship Id="rId44" Type="http://schemas.openxmlformats.org/officeDocument/2006/relationships/image" Target="../media/image1714.png"/><Relationship Id="rId86" Type="http://schemas.openxmlformats.org/officeDocument/2006/relationships/image" Target="../media/image1794.png"/><Relationship Id="rId151" Type="http://schemas.openxmlformats.org/officeDocument/2006/relationships/customXml" Target="../ink/ink2007.xml"/><Relationship Id="rId389" Type="http://schemas.openxmlformats.org/officeDocument/2006/relationships/customXml" Target="../ink/ink2198.xml"/><Relationship Id="rId193" Type="http://schemas.openxmlformats.org/officeDocument/2006/relationships/image" Target="../media/image1812.png"/><Relationship Id="rId207" Type="http://schemas.openxmlformats.org/officeDocument/2006/relationships/customXml" Target="../ink/ink2052.xml"/><Relationship Id="rId249" Type="http://schemas.openxmlformats.org/officeDocument/2006/relationships/customXml" Target="../ink/ink2089.xml"/><Relationship Id="rId414" Type="http://schemas.openxmlformats.org/officeDocument/2006/relationships/customXml" Target="../ink/ink2220.xml"/><Relationship Id="rId13" Type="http://schemas.openxmlformats.org/officeDocument/2006/relationships/customXml" Target="../ink/ink1916.xml"/><Relationship Id="rId109" Type="http://schemas.openxmlformats.org/officeDocument/2006/relationships/customXml" Target="../ink/ink1971.xml"/><Relationship Id="rId260" Type="http://schemas.openxmlformats.org/officeDocument/2006/relationships/customXml" Target="../ink/ink2100.xml"/><Relationship Id="rId316" Type="http://schemas.openxmlformats.org/officeDocument/2006/relationships/image" Target="../media/image1834.png"/><Relationship Id="rId55" Type="http://schemas.openxmlformats.org/officeDocument/2006/relationships/customXml" Target="../ink/ink1937.xml"/><Relationship Id="rId97" Type="http://schemas.openxmlformats.org/officeDocument/2006/relationships/customXml" Target="../ink/ink1959.xml"/><Relationship Id="rId120" Type="http://schemas.openxmlformats.org/officeDocument/2006/relationships/customXml" Target="../ink/ink1982.xml"/><Relationship Id="rId358" Type="http://schemas.openxmlformats.org/officeDocument/2006/relationships/customXml" Target="../ink/ink2179.xml"/><Relationship Id="rId162" Type="http://schemas.openxmlformats.org/officeDocument/2006/relationships/customXml" Target="../ink/ink2018.xml"/><Relationship Id="rId218" Type="http://schemas.openxmlformats.org/officeDocument/2006/relationships/customXml" Target="../ink/ink2063.xml"/><Relationship Id="rId425" Type="http://schemas.openxmlformats.org/officeDocument/2006/relationships/customXml" Target="../ink/ink2231.xml"/><Relationship Id="rId271" Type="http://schemas.openxmlformats.org/officeDocument/2006/relationships/customXml" Target="../ink/ink2111.xml"/><Relationship Id="rId24" Type="http://schemas.openxmlformats.org/officeDocument/2006/relationships/image" Target="../media/image1700.png"/><Relationship Id="rId66" Type="http://schemas.openxmlformats.org/officeDocument/2006/relationships/image" Target="../media/image1784.png"/><Relationship Id="rId131" Type="http://schemas.openxmlformats.org/officeDocument/2006/relationships/customXml" Target="../ink/ink1993.xml"/><Relationship Id="rId327" Type="http://schemas.openxmlformats.org/officeDocument/2006/relationships/customXml" Target="../ink/ink2148.xml"/><Relationship Id="rId369" Type="http://schemas.openxmlformats.org/officeDocument/2006/relationships/customXml" Target="../ink/ink2188.xml"/><Relationship Id="rId173" Type="http://schemas.openxmlformats.org/officeDocument/2006/relationships/customXml" Target="../ink/ink2029.xml"/><Relationship Id="rId229" Type="http://schemas.openxmlformats.org/officeDocument/2006/relationships/customXml" Target="../ink/ink2074.xml"/><Relationship Id="rId380" Type="http://schemas.openxmlformats.org/officeDocument/2006/relationships/image" Target="../media/image1847.png"/><Relationship Id="rId436" Type="http://schemas.openxmlformats.org/officeDocument/2006/relationships/image" Target="../media/image1857.png"/><Relationship Id="rId240" Type="http://schemas.openxmlformats.org/officeDocument/2006/relationships/image" Target="../media/image1817.png"/><Relationship Id="rId35" Type="http://schemas.openxmlformats.org/officeDocument/2006/relationships/customXml" Target="../ink/ink1927.xml"/><Relationship Id="rId77" Type="http://schemas.openxmlformats.org/officeDocument/2006/relationships/customXml" Target="../ink/ink1948.xml"/><Relationship Id="rId100" Type="http://schemas.openxmlformats.org/officeDocument/2006/relationships/customXml" Target="../ink/ink1962.xml"/><Relationship Id="rId282" Type="http://schemas.openxmlformats.org/officeDocument/2006/relationships/customXml" Target="../ink/ink2122.xml"/><Relationship Id="rId338" Type="http://schemas.openxmlformats.org/officeDocument/2006/relationships/customXml" Target="../ink/ink2159.xml"/><Relationship Id="rId8" Type="http://schemas.openxmlformats.org/officeDocument/2006/relationships/image" Target="../media/image1692.png"/><Relationship Id="rId142" Type="http://schemas.openxmlformats.org/officeDocument/2006/relationships/image" Target="../media/image1803.png"/><Relationship Id="rId184" Type="http://schemas.openxmlformats.org/officeDocument/2006/relationships/customXml" Target="../ink/ink2037.xml"/><Relationship Id="rId391" Type="http://schemas.openxmlformats.org/officeDocument/2006/relationships/customXml" Target="../ink/ink2199.xml"/><Relationship Id="rId405" Type="http://schemas.openxmlformats.org/officeDocument/2006/relationships/customXml" Target="../ink/ink2211.xml"/><Relationship Id="rId447" Type="http://schemas.openxmlformats.org/officeDocument/2006/relationships/customXml" Target="../ink/ink2245.xml"/><Relationship Id="rId251" Type="http://schemas.openxmlformats.org/officeDocument/2006/relationships/customXml" Target="../ink/ink2091.xml"/><Relationship Id="rId46" Type="http://schemas.openxmlformats.org/officeDocument/2006/relationships/image" Target="../media/image1715.png"/><Relationship Id="rId293" Type="http://schemas.openxmlformats.org/officeDocument/2006/relationships/customXml" Target="../ink/ink2131.xml"/><Relationship Id="rId307" Type="http://schemas.openxmlformats.org/officeDocument/2006/relationships/customXml" Target="../ink/ink2138.xml"/><Relationship Id="rId349" Type="http://schemas.openxmlformats.org/officeDocument/2006/relationships/customXml" Target="../ink/ink2170.xml"/><Relationship Id="rId88" Type="http://schemas.openxmlformats.org/officeDocument/2006/relationships/image" Target="../media/image1795.png"/><Relationship Id="rId111" Type="http://schemas.openxmlformats.org/officeDocument/2006/relationships/customXml" Target="../ink/ink1973.xml"/><Relationship Id="rId153" Type="http://schemas.openxmlformats.org/officeDocument/2006/relationships/customXml" Target="../ink/ink2009.xml"/><Relationship Id="rId195" Type="http://schemas.openxmlformats.org/officeDocument/2006/relationships/image" Target="../media/image1813.png"/><Relationship Id="rId209" Type="http://schemas.openxmlformats.org/officeDocument/2006/relationships/customXml" Target="../ink/ink2054.xml"/><Relationship Id="rId360" Type="http://schemas.openxmlformats.org/officeDocument/2006/relationships/customXml" Target="../ink/ink2181.xml"/><Relationship Id="rId416" Type="http://schemas.openxmlformats.org/officeDocument/2006/relationships/customXml" Target="../ink/ink2222.xml"/><Relationship Id="rId220" Type="http://schemas.openxmlformats.org/officeDocument/2006/relationships/customXml" Target="../ink/ink2065.xml"/><Relationship Id="rId15" Type="http://schemas.openxmlformats.org/officeDocument/2006/relationships/customXml" Target="../ink/ink1917.xml"/><Relationship Id="rId57" Type="http://schemas.openxmlformats.org/officeDocument/2006/relationships/customXml" Target="../ink/ink1938.xml"/><Relationship Id="rId262" Type="http://schemas.openxmlformats.org/officeDocument/2006/relationships/customXml" Target="../ink/ink2102.xml"/><Relationship Id="rId318" Type="http://schemas.openxmlformats.org/officeDocument/2006/relationships/image" Target="../media/image1835.png"/><Relationship Id="rId99" Type="http://schemas.openxmlformats.org/officeDocument/2006/relationships/customXml" Target="../ink/ink1961.xml"/><Relationship Id="rId122" Type="http://schemas.openxmlformats.org/officeDocument/2006/relationships/customXml" Target="../ink/ink1984.xml"/><Relationship Id="rId164" Type="http://schemas.openxmlformats.org/officeDocument/2006/relationships/customXml" Target="../ink/ink2020.xml"/><Relationship Id="rId371" Type="http://schemas.openxmlformats.org/officeDocument/2006/relationships/customXml" Target="../ink/ink2189.xml"/><Relationship Id="rId427" Type="http://schemas.openxmlformats.org/officeDocument/2006/relationships/customXml" Target="../ink/ink2233.xml"/><Relationship Id="rId26" Type="http://schemas.openxmlformats.org/officeDocument/2006/relationships/image" Target="../media/image1701.png"/><Relationship Id="rId231" Type="http://schemas.openxmlformats.org/officeDocument/2006/relationships/customXml" Target="../ink/ink2076.xml"/><Relationship Id="rId273" Type="http://schemas.openxmlformats.org/officeDocument/2006/relationships/customXml" Target="../ink/ink2113.xml"/><Relationship Id="rId329" Type="http://schemas.openxmlformats.org/officeDocument/2006/relationships/customXml" Target="../ink/ink2150.xml"/><Relationship Id="rId68" Type="http://schemas.openxmlformats.org/officeDocument/2006/relationships/image" Target="../media/image1785.png"/><Relationship Id="rId133" Type="http://schemas.openxmlformats.org/officeDocument/2006/relationships/customXml" Target="../ink/ink1995.xml"/><Relationship Id="rId175" Type="http://schemas.openxmlformats.org/officeDocument/2006/relationships/customXml" Target="../ink/ink2031.xml"/><Relationship Id="rId340" Type="http://schemas.openxmlformats.org/officeDocument/2006/relationships/customXml" Target="../ink/ink2161.xml"/><Relationship Id="rId200" Type="http://schemas.openxmlformats.org/officeDocument/2006/relationships/customXml" Target="../ink/ink2045.xml"/><Relationship Id="rId382" Type="http://schemas.openxmlformats.org/officeDocument/2006/relationships/image" Target="../media/image1848.png"/><Relationship Id="rId438" Type="http://schemas.openxmlformats.org/officeDocument/2006/relationships/image" Target="../media/image1858.png"/><Relationship Id="rId242" Type="http://schemas.openxmlformats.org/officeDocument/2006/relationships/image" Target="../media/image1818.png"/><Relationship Id="rId284" Type="http://schemas.openxmlformats.org/officeDocument/2006/relationships/customXml" Target="../ink/ink2124.xml"/><Relationship Id="rId37" Type="http://schemas.openxmlformats.org/officeDocument/2006/relationships/customXml" Target="../ink/ink1928.xml"/><Relationship Id="rId79" Type="http://schemas.openxmlformats.org/officeDocument/2006/relationships/customXml" Target="../ink/ink1949.xml"/><Relationship Id="rId102" Type="http://schemas.openxmlformats.org/officeDocument/2006/relationships/customXml" Target="../ink/ink1964.xml"/><Relationship Id="rId144" Type="http://schemas.openxmlformats.org/officeDocument/2006/relationships/image" Target="../media/image1804.png"/><Relationship Id="rId90" Type="http://schemas.openxmlformats.org/officeDocument/2006/relationships/image" Target="../media/image1796.png"/><Relationship Id="rId186" Type="http://schemas.openxmlformats.org/officeDocument/2006/relationships/customXml" Target="../ink/ink2038.xml"/><Relationship Id="rId351" Type="http://schemas.openxmlformats.org/officeDocument/2006/relationships/customXml" Target="../ink/ink2172.xml"/><Relationship Id="rId393" Type="http://schemas.openxmlformats.org/officeDocument/2006/relationships/customXml" Target="../ink/ink2200.xml"/><Relationship Id="rId407" Type="http://schemas.openxmlformats.org/officeDocument/2006/relationships/customXml" Target="../ink/ink2213.xml"/><Relationship Id="rId449" Type="http://schemas.openxmlformats.org/officeDocument/2006/relationships/customXml" Target="../ink/ink2246.xml"/><Relationship Id="rId211" Type="http://schemas.openxmlformats.org/officeDocument/2006/relationships/customXml" Target="../ink/ink2056.xml"/><Relationship Id="rId253" Type="http://schemas.openxmlformats.org/officeDocument/2006/relationships/customXml" Target="../ink/ink2093.xml"/><Relationship Id="rId295" Type="http://schemas.openxmlformats.org/officeDocument/2006/relationships/customXml" Target="../ink/ink2132.xml"/><Relationship Id="rId309" Type="http://schemas.openxmlformats.org/officeDocument/2006/relationships/customXml" Target="../ink/ink2139.xml"/><Relationship Id="rId48" Type="http://schemas.openxmlformats.org/officeDocument/2006/relationships/image" Target="../media/image1716.png"/><Relationship Id="rId113" Type="http://schemas.openxmlformats.org/officeDocument/2006/relationships/customXml" Target="../ink/ink1975.xml"/><Relationship Id="rId320" Type="http://schemas.openxmlformats.org/officeDocument/2006/relationships/image" Target="../media/image1836.png"/><Relationship Id="rId155" Type="http://schemas.openxmlformats.org/officeDocument/2006/relationships/customXml" Target="../ink/ink2011.xml"/><Relationship Id="rId197" Type="http://schemas.openxmlformats.org/officeDocument/2006/relationships/image" Target="../media/image1814.png"/><Relationship Id="rId362" Type="http://schemas.openxmlformats.org/officeDocument/2006/relationships/customXml" Target="../ink/ink2183.xml"/><Relationship Id="rId418" Type="http://schemas.openxmlformats.org/officeDocument/2006/relationships/customXml" Target="../ink/ink2224.xml"/><Relationship Id="rId222" Type="http://schemas.openxmlformats.org/officeDocument/2006/relationships/customXml" Target="../ink/ink2067.xml"/><Relationship Id="rId264" Type="http://schemas.openxmlformats.org/officeDocument/2006/relationships/customXml" Target="../ink/ink2104.xml"/><Relationship Id="rId17" Type="http://schemas.openxmlformats.org/officeDocument/2006/relationships/customXml" Target="../ink/ink1918.xml"/><Relationship Id="rId59" Type="http://schemas.openxmlformats.org/officeDocument/2006/relationships/customXml" Target="../ink/ink1939.xml"/><Relationship Id="rId124" Type="http://schemas.openxmlformats.org/officeDocument/2006/relationships/customXml" Target="../ink/ink1986.xml"/><Relationship Id="rId70" Type="http://schemas.openxmlformats.org/officeDocument/2006/relationships/image" Target="../media/image1786.png"/><Relationship Id="rId166" Type="http://schemas.openxmlformats.org/officeDocument/2006/relationships/customXml" Target="../ink/ink2022.xml"/><Relationship Id="rId331" Type="http://schemas.openxmlformats.org/officeDocument/2006/relationships/customXml" Target="../ink/ink2152.xml"/><Relationship Id="rId373" Type="http://schemas.openxmlformats.org/officeDocument/2006/relationships/customXml" Target="../ink/ink2190.xml"/><Relationship Id="rId429" Type="http://schemas.openxmlformats.org/officeDocument/2006/relationships/customXml" Target="../ink/ink2235.xml"/><Relationship Id="rId1" Type="http://schemas.openxmlformats.org/officeDocument/2006/relationships/slideLayout" Target="../slideLayouts/slideLayout1.xml"/><Relationship Id="rId233" Type="http://schemas.openxmlformats.org/officeDocument/2006/relationships/customXml" Target="../ink/ink2078.xml"/><Relationship Id="rId440" Type="http://schemas.openxmlformats.org/officeDocument/2006/relationships/image" Target="../media/image1859.png"/><Relationship Id="rId28" Type="http://schemas.openxmlformats.org/officeDocument/2006/relationships/image" Target="../media/image1702.png"/><Relationship Id="rId275" Type="http://schemas.openxmlformats.org/officeDocument/2006/relationships/customXml" Target="../ink/ink2115.xml"/><Relationship Id="rId300" Type="http://schemas.openxmlformats.org/officeDocument/2006/relationships/image" Target="../media/image1826.png"/><Relationship Id="rId81" Type="http://schemas.openxmlformats.org/officeDocument/2006/relationships/customXml" Target="../ink/ink1950.xml"/><Relationship Id="rId135" Type="http://schemas.openxmlformats.org/officeDocument/2006/relationships/customXml" Target="../ink/ink1996.xml"/><Relationship Id="rId177" Type="http://schemas.openxmlformats.org/officeDocument/2006/relationships/customXml" Target="../ink/ink2033.xml"/><Relationship Id="rId342" Type="http://schemas.openxmlformats.org/officeDocument/2006/relationships/customXml" Target="../ink/ink2163.xml"/><Relationship Id="rId384" Type="http://schemas.openxmlformats.org/officeDocument/2006/relationships/image" Target="../media/image1849.png"/><Relationship Id="rId202" Type="http://schemas.openxmlformats.org/officeDocument/2006/relationships/customXml" Target="../ink/ink2047.xml"/><Relationship Id="rId244" Type="http://schemas.openxmlformats.org/officeDocument/2006/relationships/image" Target="../media/image1819.png"/><Relationship Id="rId39" Type="http://schemas.openxmlformats.org/officeDocument/2006/relationships/customXml" Target="../ink/ink1929.xml"/><Relationship Id="rId286" Type="http://schemas.openxmlformats.org/officeDocument/2006/relationships/customXml" Target="../ink/ink21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77.png"/><Relationship Id="rId21" Type="http://schemas.openxmlformats.org/officeDocument/2006/relationships/customXml" Target="../ink/ink2256.xml"/><Relationship Id="rId42" Type="http://schemas.openxmlformats.org/officeDocument/2006/relationships/image" Target="../media/image1885.png"/><Relationship Id="rId47" Type="http://schemas.openxmlformats.org/officeDocument/2006/relationships/customXml" Target="../ink/ink2269.xml"/><Relationship Id="rId63" Type="http://schemas.openxmlformats.org/officeDocument/2006/relationships/customXml" Target="../ink/ink2277.xml"/><Relationship Id="rId68" Type="http://schemas.openxmlformats.org/officeDocument/2006/relationships/image" Target="../media/image1898.png"/><Relationship Id="rId16" Type="http://schemas.openxmlformats.org/officeDocument/2006/relationships/image" Target="../media/image1872.png"/><Relationship Id="rId11" Type="http://schemas.openxmlformats.org/officeDocument/2006/relationships/customXml" Target="../ink/ink2251.xml"/><Relationship Id="rId32" Type="http://schemas.openxmlformats.org/officeDocument/2006/relationships/image" Target="../media/image1880.png"/><Relationship Id="rId37" Type="http://schemas.openxmlformats.org/officeDocument/2006/relationships/customXml" Target="../ink/ink2264.xml"/><Relationship Id="rId53" Type="http://schemas.openxmlformats.org/officeDocument/2006/relationships/customXml" Target="../ink/ink2272.xml"/><Relationship Id="rId58" Type="http://schemas.openxmlformats.org/officeDocument/2006/relationships/image" Target="../media/image1893.png"/><Relationship Id="rId74" Type="http://schemas.openxmlformats.org/officeDocument/2006/relationships/image" Target="../media/image1901.png"/><Relationship Id="rId79" Type="http://schemas.openxmlformats.org/officeDocument/2006/relationships/customXml" Target="../ink/ink2285.xml"/><Relationship Id="rId5" Type="http://schemas.openxmlformats.org/officeDocument/2006/relationships/customXml" Target="../ink/ink2248.xml"/><Relationship Id="rId61" Type="http://schemas.openxmlformats.org/officeDocument/2006/relationships/customXml" Target="../ink/ink2276.xml"/><Relationship Id="rId82" Type="http://schemas.openxmlformats.org/officeDocument/2006/relationships/image" Target="../media/image1905.png"/><Relationship Id="rId19" Type="http://schemas.openxmlformats.org/officeDocument/2006/relationships/customXml" Target="../ink/ink2255.xml"/><Relationship Id="rId14" Type="http://schemas.openxmlformats.org/officeDocument/2006/relationships/image" Target="../media/image1871.png"/><Relationship Id="rId22" Type="http://schemas.openxmlformats.org/officeDocument/2006/relationships/image" Target="../media/image1875.png"/><Relationship Id="rId27" Type="http://schemas.openxmlformats.org/officeDocument/2006/relationships/customXml" Target="../ink/ink2259.xml"/><Relationship Id="rId30" Type="http://schemas.openxmlformats.org/officeDocument/2006/relationships/image" Target="../media/image1879.png"/><Relationship Id="rId35" Type="http://schemas.openxmlformats.org/officeDocument/2006/relationships/customXml" Target="../ink/ink2263.xml"/><Relationship Id="rId43" Type="http://schemas.openxmlformats.org/officeDocument/2006/relationships/customXml" Target="../ink/ink2267.xml"/><Relationship Id="rId48" Type="http://schemas.openxmlformats.org/officeDocument/2006/relationships/image" Target="../media/image1888.png"/><Relationship Id="rId56" Type="http://schemas.openxmlformats.org/officeDocument/2006/relationships/image" Target="../media/image1892.png"/><Relationship Id="rId64" Type="http://schemas.openxmlformats.org/officeDocument/2006/relationships/image" Target="../media/image1896.png"/><Relationship Id="rId69" Type="http://schemas.openxmlformats.org/officeDocument/2006/relationships/customXml" Target="../ink/ink2280.xml"/><Relationship Id="rId77" Type="http://schemas.openxmlformats.org/officeDocument/2006/relationships/customXml" Target="../ink/ink2284.xml"/><Relationship Id="rId8" Type="http://schemas.openxmlformats.org/officeDocument/2006/relationships/image" Target="../media/image1868.png"/><Relationship Id="rId51" Type="http://schemas.openxmlformats.org/officeDocument/2006/relationships/customXml" Target="../ink/ink2271.xml"/><Relationship Id="rId72" Type="http://schemas.openxmlformats.org/officeDocument/2006/relationships/image" Target="../media/image1900.png"/><Relationship Id="rId80" Type="http://schemas.openxmlformats.org/officeDocument/2006/relationships/image" Target="../media/image1904.png"/><Relationship Id="rId3" Type="http://schemas.openxmlformats.org/officeDocument/2006/relationships/customXml" Target="../ink/ink2247.xml"/><Relationship Id="rId12" Type="http://schemas.openxmlformats.org/officeDocument/2006/relationships/image" Target="../media/image1870.png"/><Relationship Id="rId17" Type="http://schemas.openxmlformats.org/officeDocument/2006/relationships/customXml" Target="../ink/ink2254.xml"/><Relationship Id="rId25" Type="http://schemas.openxmlformats.org/officeDocument/2006/relationships/customXml" Target="../ink/ink2258.xml"/><Relationship Id="rId33" Type="http://schemas.openxmlformats.org/officeDocument/2006/relationships/customXml" Target="../ink/ink2262.xml"/><Relationship Id="rId38" Type="http://schemas.openxmlformats.org/officeDocument/2006/relationships/image" Target="../media/image1883.png"/><Relationship Id="rId46" Type="http://schemas.openxmlformats.org/officeDocument/2006/relationships/image" Target="../media/image1887.png"/><Relationship Id="rId59" Type="http://schemas.openxmlformats.org/officeDocument/2006/relationships/customXml" Target="../ink/ink2275.xml"/><Relationship Id="rId67" Type="http://schemas.openxmlformats.org/officeDocument/2006/relationships/customXml" Target="../ink/ink2279.xml"/><Relationship Id="rId20" Type="http://schemas.openxmlformats.org/officeDocument/2006/relationships/image" Target="../media/image1874.png"/><Relationship Id="rId41" Type="http://schemas.openxmlformats.org/officeDocument/2006/relationships/customXml" Target="../ink/ink2266.xml"/><Relationship Id="rId54" Type="http://schemas.openxmlformats.org/officeDocument/2006/relationships/image" Target="../media/image1891.png"/><Relationship Id="rId62" Type="http://schemas.openxmlformats.org/officeDocument/2006/relationships/image" Target="../media/image1895.png"/><Relationship Id="rId70" Type="http://schemas.openxmlformats.org/officeDocument/2006/relationships/image" Target="../media/image1899.png"/><Relationship Id="rId75" Type="http://schemas.openxmlformats.org/officeDocument/2006/relationships/customXml" Target="../ink/ink22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7.png"/><Relationship Id="rId15" Type="http://schemas.openxmlformats.org/officeDocument/2006/relationships/customXml" Target="../ink/ink2253.xml"/><Relationship Id="rId23" Type="http://schemas.openxmlformats.org/officeDocument/2006/relationships/customXml" Target="../ink/ink2257.xml"/><Relationship Id="rId28" Type="http://schemas.openxmlformats.org/officeDocument/2006/relationships/image" Target="../media/image1878.png"/><Relationship Id="rId36" Type="http://schemas.openxmlformats.org/officeDocument/2006/relationships/image" Target="../media/image1882.png"/><Relationship Id="rId49" Type="http://schemas.openxmlformats.org/officeDocument/2006/relationships/customXml" Target="../ink/ink2270.xml"/><Relationship Id="rId57" Type="http://schemas.openxmlformats.org/officeDocument/2006/relationships/customXml" Target="../ink/ink2274.xml"/><Relationship Id="rId10" Type="http://schemas.openxmlformats.org/officeDocument/2006/relationships/image" Target="../media/image1869.png"/><Relationship Id="rId31" Type="http://schemas.openxmlformats.org/officeDocument/2006/relationships/customXml" Target="../ink/ink2261.xml"/><Relationship Id="rId44" Type="http://schemas.openxmlformats.org/officeDocument/2006/relationships/image" Target="../media/image1886.png"/><Relationship Id="rId52" Type="http://schemas.openxmlformats.org/officeDocument/2006/relationships/image" Target="../media/image1890.png"/><Relationship Id="rId60" Type="http://schemas.openxmlformats.org/officeDocument/2006/relationships/image" Target="../media/image1894.png"/><Relationship Id="rId65" Type="http://schemas.openxmlformats.org/officeDocument/2006/relationships/customXml" Target="../ink/ink2278.xml"/><Relationship Id="rId73" Type="http://schemas.openxmlformats.org/officeDocument/2006/relationships/customXml" Target="../ink/ink2282.xml"/><Relationship Id="rId78" Type="http://schemas.openxmlformats.org/officeDocument/2006/relationships/image" Target="../media/image1903.png"/><Relationship Id="rId81" Type="http://schemas.openxmlformats.org/officeDocument/2006/relationships/customXml" Target="../ink/ink2286.xml"/><Relationship Id="rId4" Type="http://schemas.openxmlformats.org/officeDocument/2006/relationships/image" Target="../media/image1866.png"/><Relationship Id="rId9" Type="http://schemas.openxmlformats.org/officeDocument/2006/relationships/customXml" Target="../ink/ink2250.xml"/><Relationship Id="rId13" Type="http://schemas.openxmlformats.org/officeDocument/2006/relationships/customXml" Target="../ink/ink2252.xml"/><Relationship Id="rId18" Type="http://schemas.openxmlformats.org/officeDocument/2006/relationships/image" Target="../media/image1873.png"/><Relationship Id="rId39" Type="http://schemas.openxmlformats.org/officeDocument/2006/relationships/customXml" Target="../ink/ink2265.xml"/><Relationship Id="rId34" Type="http://schemas.openxmlformats.org/officeDocument/2006/relationships/image" Target="../media/image1881.png"/><Relationship Id="rId50" Type="http://schemas.openxmlformats.org/officeDocument/2006/relationships/image" Target="../media/image1889.png"/><Relationship Id="rId55" Type="http://schemas.openxmlformats.org/officeDocument/2006/relationships/customXml" Target="../ink/ink2273.xml"/><Relationship Id="rId76" Type="http://schemas.openxmlformats.org/officeDocument/2006/relationships/image" Target="../media/image1902.png"/><Relationship Id="rId7" Type="http://schemas.openxmlformats.org/officeDocument/2006/relationships/customXml" Target="../ink/ink2249.xml"/><Relationship Id="rId71" Type="http://schemas.openxmlformats.org/officeDocument/2006/relationships/customXml" Target="../ink/ink2281.xml"/><Relationship Id="rId2" Type="http://schemas.openxmlformats.org/officeDocument/2006/relationships/notesSlide" Target="../notesSlides/notesSlide18.xml"/><Relationship Id="rId29" Type="http://schemas.openxmlformats.org/officeDocument/2006/relationships/customXml" Target="../ink/ink2260.xml"/><Relationship Id="rId24" Type="http://schemas.openxmlformats.org/officeDocument/2006/relationships/image" Target="../media/image1876.png"/><Relationship Id="rId40" Type="http://schemas.openxmlformats.org/officeDocument/2006/relationships/image" Target="../media/image1884.png"/><Relationship Id="rId45" Type="http://schemas.openxmlformats.org/officeDocument/2006/relationships/customXml" Target="../ink/ink2268.xml"/><Relationship Id="rId66" Type="http://schemas.openxmlformats.org/officeDocument/2006/relationships/image" Target="../media/image1897.png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17.png"/><Relationship Id="rId21" Type="http://schemas.openxmlformats.org/officeDocument/2006/relationships/customXml" Target="../ink/ink2296.xml"/><Relationship Id="rId42" Type="http://schemas.openxmlformats.org/officeDocument/2006/relationships/image" Target="../media/image1925.png"/><Relationship Id="rId47" Type="http://schemas.openxmlformats.org/officeDocument/2006/relationships/customXml" Target="../ink/ink2309.xml"/><Relationship Id="rId63" Type="http://schemas.openxmlformats.org/officeDocument/2006/relationships/customXml" Target="../ink/ink2317.xml"/><Relationship Id="rId68" Type="http://schemas.openxmlformats.org/officeDocument/2006/relationships/image" Target="../media/image1938.png"/><Relationship Id="rId16" Type="http://schemas.openxmlformats.org/officeDocument/2006/relationships/image" Target="../media/image1912.png"/><Relationship Id="rId11" Type="http://schemas.openxmlformats.org/officeDocument/2006/relationships/customXml" Target="../ink/ink2291.xml"/><Relationship Id="rId32" Type="http://schemas.openxmlformats.org/officeDocument/2006/relationships/image" Target="../media/image1920.png"/><Relationship Id="rId37" Type="http://schemas.openxmlformats.org/officeDocument/2006/relationships/customXml" Target="../ink/ink2304.xml"/><Relationship Id="rId53" Type="http://schemas.openxmlformats.org/officeDocument/2006/relationships/customXml" Target="../ink/ink2312.xml"/><Relationship Id="rId58" Type="http://schemas.openxmlformats.org/officeDocument/2006/relationships/image" Target="../media/image1933.png"/><Relationship Id="rId74" Type="http://schemas.openxmlformats.org/officeDocument/2006/relationships/image" Target="../media/image1941.png"/><Relationship Id="rId79" Type="http://schemas.openxmlformats.org/officeDocument/2006/relationships/customXml" Target="../ink/ink2325.xml"/><Relationship Id="rId5" Type="http://schemas.openxmlformats.org/officeDocument/2006/relationships/customXml" Target="../ink/ink2288.xml"/><Relationship Id="rId61" Type="http://schemas.openxmlformats.org/officeDocument/2006/relationships/customXml" Target="../ink/ink2316.xml"/><Relationship Id="rId82" Type="http://schemas.openxmlformats.org/officeDocument/2006/relationships/image" Target="../media/image1945.png"/><Relationship Id="rId19" Type="http://schemas.openxmlformats.org/officeDocument/2006/relationships/customXml" Target="../ink/ink2295.xml"/><Relationship Id="rId14" Type="http://schemas.openxmlformats.org/officeDocument/2006/relationships/image" Target="../media/image1911.png"/><Relationship Id="rId22" Type="http://schemas.openxmlformats.org/officeDocument/2006/relationships/image" Target="../media/image1915.png"/><Relationship Id="rId27" Type="http://schemas.openxmlformats.org/officeDocument/2006/relationships/customXml" Target="../ink/ink2299.xml"/><Relationship Id="rId30" Type="http://schemas.openxmlformats.org/officeDocument/2006/relationships/image" Target="../media/image1919.png"/><Relationship Id="rId35" Type="http://schemas.openxmlformats.org/officeDocument/2006/relationships/customXml" Target="../ink/ink2303.xml"/><Relationship Id="rId43" Type="http://schemas.openxmlformats.org/officeDocument/2006/relationships/customXml" Target="../ink/ink2307.xml"/><Relationship Id="rId48" Type="http://schemas.openxmlformats.org/officeDocument/2006/relationships/image" Target="../media/image1928.png"/><Relationship Id="rId56" Type="http://schemas.openxmlformats.org/officeDocument/2006/relationships/image" Target="../media/image1932.png"/><Relationship Id="rId64" Type="http://schemas.openxmlformats.org/officeDocument/2006/relationships/image" Target="../media/image1936.png"/><Relationship Id="rId69" Type="http://schemas.openxmlformats.org/officeDocument/2006/relationships/customXml" Target="../ink/ink2320.xml"/><Relationship Id="rId77" Type="http://schemas.openxmlformats.org/officeDocument/2006/relationships/customXml" Target="../ink/ink2324.xml"/><Relationship Id="rId8" Type="http://schemas.openxmlformats.org/officeDocument/2006/relationships/image" Target="../media/image1908.png"/><Relationship Id="rId51" Type="http://schemas.openxmlformats.org/officeDocument/2006/relationships/customXml" Target="../ink/ink2311.xml"/><Relationship Id="rId72" Type="http://schemas.openxmlformats.org/officeDocument/2006/relationships/image" Target="../media/image1940.png"/><Relationship Id="rId80" Type="http://schemas.openxmlformats.org/officeDocument/2006/relationships/image" Target="../media/image1944.png"/><Relationship Id="rId3" Type="http://schemas.openxmlformats.org/officeDocument/2006/relationships/customXml" Target="../ink/ink2287.xml"/><Relationship Id="rId12" Type="http://schemas.openxmlformats.org/officeDocument/2006/relationships/image" Target="../media/image1910.png"/><Relationship Id="rId17" Type="http://schemas.openxmlformats.org/officeDocument/2006/relationships/customXml" Target="../ink/ink2294.xml"/><Relationship Id="rId25" Type="http://schemas.openxmlformats.org/officeDocument/2006/relationships/customXml" Target="../ink/ink2298.xml"/><Relationship Id="rId33" Type="http://schemas.openxmlformats.org/officeDocument/2006/relationships/customXml" Target="../ink/ink2302.xml"/><Relationship Id="rId38" Type="http://schemas.openxmlformats.org/officeDocument/2006/relationships/image" Target="../media/image1923.png"/><Relationship Id="rId46" Type="http://schemas.openxmlformats.org/officeDocument/2006/relationships/image" Target="../media/image1927.png"/><Relationship Id="rId59" Type="http://schemas.openxmlformats.org/officeDocument/2006/relationships/customXml" Target="../ink/ink2315.xml"/><Relationship Id="rId67" Type="http://schemas.openxmlformats.org/officeDocument/2006/relationships/customXml" Target="../ink/ink2319.xml"/><Relationship Id="rId20" Type="http://schemas.openxmlformats.org/officeDocument/2006/relationships/image" Target="../media/image1914.png"/><Relationship Id="rId41" Type="http://schemas.openxmlformats.org/officeDocument/2006/relationships/customXml" Target="../ink/ink2306.xml"/><Relationship Id="rId54" Type="http://schemas.openxmlformats.org/officeDocument/2006/relationships/image" Target="../media/image1931.png"/><Relationship Id="rId62" Type="http://schemas.openxmlformats.org/officeDocument/2006/relationships/image" Target="../media/image1935.png"/><Relationship Id="rId70" Type="http://schemas.openxmlformats.org/officeDocument/2006/relationships/image" Target="../media/image1939.png"/><Relationship Id="rId75" Type="http://schemas.openxmlformats.org/officeDocument/2006/relationships/customXml" Target="../ink/ink23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7.png"/><Relationship Id="rId15" Type="http://schemas.openxmlformats.org/officeDocument/2006/relationships/customXml" Target="../ink/ink2293.xml"/><Relationship Id="rId23" Type="http://schemas.openxmlformats.org/officeDocument/2006/relationships/customXml" Target="../ink/ink2297.xml"/><Relationship Id="rId28" Type="http://schemas.openxmlformats.org/officeDocument/2006/relationships/image" Target="../media/image1918.png"/><Relationship Id="rId36" Type="http://schemas.openxmlformats.org/officeDocument/2006/relationships/image" Target="../media/image1922.png"/><Relationship Id="rId49" Type="http://schemas.openxmlformats.org/officeDocument/2006/relationships/customXml" Target="../ink/ink2310.xml"/><Relationship Id="rId57" Type="http://schemas.openxmlformats.org/officeDocument/2006/relationships/customXml" Target="../ink/ink2314.xml"/><Relationship Id="rId10" Type="http://schemas.openxmlformats.org/officeDocument/2006/relationships/image" Target="../media/image1909.png"/><Relationship Id="rId31" Type="http://schemas.openxmlformats.org/officeDocument/2006/relationships/customXml" Target="../ink/ink2301.xml"/><Relationship Id="rId44" Type="http://schemas.openxmlformats.org/officeDocument/2006/relationships/image" Target="../media/image1926.png"/><Relationship Id="rId52" Type="http://schemas.openxmlformats.org/officeDocument/2006/relationships/image" Target="../media/image1930.png"/><Relationship Id="rId60" Type="http://schemas.openxmlformats.org/officeDocument/2006/relationships/image" Target="../media/image1934.png"/><Relationship Id="rId65" Type="http://schemas.openxmlformats.org/officeDocument/2006/relationships/customXml" Target="../ink/ink2318.xml"/><Relationship Id="rId73" Type="http://schemas.openxmlformats.org/officeDocument/2006/relationships/customXml" Target="../ink/ink2322.xml"/><Relationship Id="rId78" Type="http://schemas.openxmlformats.org/officeDocument/2006/relationships/image" Target="../media/image1943.png"/><Relationship Id="rId81" Type="http://schemas.openxmlformats.org/officeDocument/2006/relationships/customXml" Target="../ink/ink2326.xml"/><Relationship Id="rId4" Type="http://schemas.openxmlformats.org/officeDocument/2006/relationships/image" Target="../media/image1906.png"/><Relationship Id="rId9" Type="http://schemas.openxmlformats.org/officeDocument/2006/relationships/customXml" Target="../ink/ink2290.xml"/><Relationship Id="rId13" Type="http://schemas.openxmlformats.org/officeDocument/2006/relationships/customXml" Target="../ink/ink2292.xml"/><Relationship Id="rId18" Type="http://schemas.openxmlformats.org/officeDocument/2006/relationships/image" Target="../media/image1913.png"/><Relationship Id="rId39" Type="http://schemas.openxmlformats.org/officeDocument/2006/relationships/customXml" Target="../ink/ink2305.xml"/><Relationship Id="rId34" Type="http://schemas.openxmlformats.org/officeDocument/2006/relationships/image" Target="../media/image1921.png"/><Relationship Id="rId50" Type="http://schemas.openxmlformats.org/officeDocument/2006/relationships/image" Target="../media/image1929.png"/><Relationship Id="rId55" Type="http://schemas.openxmlformats.org/officeDocument/2006/relationships/customXml" Target="../ink/ink2313.xml"/><Relationship Id="rId76" Type="http://schemas.openxmlformats.org/officeDocument/2006/relationships/image" Target="../media/image1942.png"/><Relationship Id="rId7" Type="http://schemas.openxmlformats.org/officeDocument/2006/relationships/customXml" Target="../ink/ink2289.xml"/><Relationship Id="rId71" Type="http://schemas.openxmlformats.org/officeDocument/2006/relationships/customXml" Target="../ink/ink2321.xml"/><Relationship Id="rId2" Type="http://schemas.openxmlformats.org/officeDocument/2006/relationships/notesSlide" Target="../notesSlides/notesSlide19.xml"/><Relationship Id="rId29" Type="http://schemas.openxmlformats.org/officeDocument/2006/relationships/customXml" Target="../ink/ink2300.xml"/><Relationship Id="rId24" Type="http://schemas.openxmlformats.org/officeDocument/2006/relationships/image" Target="../media/image1916.png"/><Relationship Id="rId40" Type="http://schemas.openxmlformats.org/officeDocument/2006/relationships/image" Target="../media/image1924.png"/><Relationship Id="rId45" Type="http://schemas.openxmlformats.org/officeDocument/2006/relationships/customXml" Target="../ink/ink2308.xml"/><Relationship Id="rId66" Type="http://schemas.openxmlformats.org/officeDocument/2006/relationships/image" Target="../media/image19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384.xml"/><Relationship Id="rId21" Type="http://schemas.openxmlformats.org/officeDocument/2006/relationships/customXml" Target="../ink/ink2336.xml"/><Relationship Id="rId42" Type="http://schemas.openxmlformats.org/officeDocument/2006/relationships/image" Target="../media/image1965.png"/><Relationship Id="rId63" Type="http://schemas.openxmlformats.org/officeDocument/2006/relationships/customXml" Target="../ink/ink2357.xml"/><Relationship Id="rId84" Type="http://schemas.openxmlformats.org/officeDocument/2006/relationships/image" Target="../media/image1986.png"/><Relationship Id="rId138" Type="http://schemas.openxmlformats.org/officeDocument/2006/relationships/image" Target="../media/image2013.png"/><Relationship Id="rId159" Type="http://schemas.openxmlformats.org/officeDocument/2006/relationships/customXml" Target="../ink/ink2405.xml"/><Relationship Id="rId170" Type="http://schemas.openxmlformats.org/officeDocument/2006/relationships/image" Target="../media/image2029.png"/><Relationship Id="rId191" Type="http://schemas.openxmlformats.org/officeDocument/2006/relationships/customXml" Target="../ink/ink2421.xml"/><Relationship Id="rId107" Type="http://schemas.openxmlformats.org/officeDocument/2006/relationships/customXml" Target="../ink/ink2379.xml"/><Relationship Id="rId11" Type="http://schemas.openxmlformats.org/officeDocument/2006/relationships/customXml" Target="../ink/ink2331.xml"/><Relationship Id="rId32" Type="http://schemas.openxmlformats.org/officeDocument/2006/relationships/image" Target="../media/image1960.png"/><Relationship Id="rId53" Type="http://schemas.openxmlformats.org/officeDocument/2006/relationships/customXml" Target="../ink/ink2352.xml"/><Relationship Id="rId74" Type="http://schemas.openxmlformats.org/officeDocument/2006/relationships/image" Target="../media/image1981.png"/><Relationship Id="rId128" Type="http://schemas.openxmlformats.org/officeDocument/2006/relationships/image" Target="../media/image2008.png"/><Relationship Id="rId149" Type="http://schemas.openxmlformats.org/officeDocument/2006/relationships/customXml" Target="../ink/ink2400.xml"/><Relationship Id="rId5" Type="http://schemas.openxmlformats.org/officeDocument/2006/relationships/customXml" Target="../ink/ink2328.xml"/><Relationship Id="rId95" Type="http://schemas.openxmlformats.org/officeDocument/2006/relationships/customXml" Target="../ink/ink2373.xml"/><Relationship Id="rId160" Type="http://schemas.openxmlformats.org/officeDocument/2006/relationships/image" Target="../media/image2024.png"/><Relationship Id="rId181" Type="http://schemas.openxmlformats.org/officeDocument/2006/relationships/customXml" Target="../ink/ink2416.xml"/><Relationship Id="rId22" Type="http://schemas.openxmlformats.org/officeDocument/2006/relationships/image" Target="../media/image1955.png"/><Relationship Id="rId43" Type="http://schemas.openxmlformats.org/officeDocument/2006/relationships/customXml" Target="../ink/ink2347.xml"/><Relationship Id="rId64" Type="http://schemas.openxmlformats.org/officeDocument/2006/relationships/image" Target="../media/image1976.png"/><Relationship Id="rId118" Type="http://schemas.openxmlformats.org/officeDocument/2006/relationships/image" Target="../media/image2003.png"/><Relationship Id="rId139" Type="http://schemas.openxmlformats.org/officeDocument/2006/relationships/customXml" Target="../ink/ink2395.xml"/><Relationship Id="rId85" Type="http://schemas.openxmlformats.org/officeDocument/2006/relationships/customXml" Target="../ink/ink2368.xml"/><Relationship Id="rId150" Type="http://schemas.openxmlformats.org/officeDocument/2006/relationships/image" Target="../media/image2019.png"/><Relationship Id="rId171" Type="http://schemas.openxmlformats.org/officeDocument/2006/relationships/customXml" Target="../ink/ink2411.xml"/><Relationship Id="rId192" Type="http://schemas.openxmlformats.org/officeDocument/2006/relationships/image" Target="../media/image2040.png"/><Relationship Id="rId12" Type="http://schemas.openxmlformats.org/officeDocument/2006/relationships/image" Target="../media/image1950.png"/><Relationship Id="rId33" Type="http://schemas.openxmlformats.org/officeDocument/2006/relationships/customXml" Target="../ink/ink2342.xml"/><Relationship Id="rId108" Type="http://schemas.openxmlformats.org/officeDocument/2006/relationships/image" Target="../media/image1998.png"/><Relationship Id="rId129" Type="http://schemas.openxmlformats.org/officeDocument/2006/relationships/customXml" Target="../ink/ink2390.xml"/><Relationship Id="rId54" Type="http://schemas.openxmlformats.org/officeDocument/2006/relationships/image" Target="../media/image1971.png"/><Relationship Id="rId75" Type="http://schemas.openxmlformats.org/officeDocument/2006/relationships/customXml" Target="../ink/ink2363.xml"/><Relationship Id="rId96" Type="http://schemas.openxmlformats.org/officeDocument/2006/relationships/image" Target="../media/image1992.png"/><Relationship Id="rId140" Type="http://schemas.openxmlformats.org/officeDocument/2006/relationships/image" Target="../media/image2014.png"/><Relationship Id="rId161" Type="http://schemas.openxmlformats.org/officeDocument/2006/relationships/customXml" Target="../ink/ink2406.xml"/><Relationship Id="rId182" Type="http://schemas.openxmlformats.org/officeDocument/2006/relationships/image" Target="../media/image2035.png"/><Relationship Id="rId6" Type="http://schemas.openxmlformats.org/officeDocument/2006/relationships/image" Target="../media/image1947.png"/><Relationship Id="rId23" Type="http://schemas.openxmlformats.org/officeDocument/2006/relationships/customXml" Target="../ink/ink2337.xml"/><Relationship Id="rId119" Type="http://schemas.openxmlformats.org/officeDocument/2006/relationships/customXml" Target="../ink/ink2385.xml"/><Relationship Id="rId44" Type="http://schemas.openxmlformats.org/officeDocument/2006/relationships/image" Target="../media/image1966.png"/><Relationship Id="rId65" Type="http://schemas.openxmlformats.org/officeDocument/2006/relationships/customXml" Target="../ink/ink2358.xml"/><Relationship Id="rId86" Type="http://schemas.openxmlformats.org/officeDocument/2006/relationships/image" Target="../media/image1987.png"/><Relationship Id="rId130" Type="http://schemas.openxmlformats.org/officeDocument/2006/relationships/image" Target="../media/image2009.png"/><Relationship Id="rId151" Type="http://schemas.openxmlformats.org/officeDocument/2006/relationships/customXml" Target="../ink/ink2401.xml"/><Relationship Id="rId172" Type="http://schemas.openxmlformats.org/officeDocument/2006/relationships/image" Target="../media/image2030.png"/><Relationship Id="rId193" Type="http://schemas.openxmlformats.org/officeDocument/2006/relationships/customXml" Target="../ink/ink2422.xml"/><Relationship Id="rId13" Type="http://schemas.openxmlformats.org/officeDocument/2006/relationships/customXml" Target="../ink/ink2332.xml"/><Relationship Id="rId109" Type="http://schemas.openxmlformats.org/officeDocument/2006/relationships/customXml" Target="../ink/ink2380.xml"/><Relationship Id="rId34" Type="http://schemas.openxmlformats.org/officeDocument/2006/relationships/image" Target="../media/image1961.png"/><Relationship Id="rId50" Type="http://schemas.openxmlformats.org/officeDocument/2006/relationships/image" Target="../media/image1969.png"/><Relationship Id="rId55" Type="http://schemas.openxmlformats.org/officeDocument/2006/relationships/customXml" Target="../ink/ink2353.xml"/><Relationship Id="rId76" Type="http://schemas.openxmlformats.org/officeDocument/2006/relationships/image" Target="../media/image1982.png"/><Relationship Id="rId97" Type="http://schemas.openxmlformats.org/officeDocument/2006/relationships/customXml" Target="../ink/ink2374.xml"/><Relationship Id="rId104" Type="http://schemas.openxmlformats.org/officeDocument/2006/relationships/image" Target="../media/image1996.png"/><Relationship Id="rId120" Type="http://schemas.openxmlformats.org/officeDocument/2006/relationships/image" Target="../media/image2004.png"/><Relationship Id="rId125" Type="http://schemas.openxmlformats.org/officeDocument/2006/relationships/customXml" Target="../ink/ink2388.xml"/><Relationship Id="rId141" Type="http://schemas.openxmlformats.org/officeDocument/2006/relationships/customXml" Target="../ink/ink2396.xml"/><Relationship Id="rId146" Type="http://schemas.openxmlformats.org/officeDocument/2006/relationships/image" Target="../media/image2017.png"/><Relationship Id="rId167" Type="http://schemas.openxmlformats.org/officeDocument/2006/relationships/customXml" Target="../ink/ink2409.xml"/><Relationship Id="rId188" Type="http://schemas.openxmlformats.org/officeDocument/2006/relationships/image" Target="../media/image2038.png"/><Relationship Id="rId7" Type="http://schemas.openxmlformats.org/officeDocument/2006/relationships/customXml" Target="../ink/ink2329.xml"/><Relationship Id="rId71" Type="http://schemas.openxmlformats.org/officeDocument/2006/relationships/customXml" Target="../ink/ink2361.xml"/><Relationship Id="rId92" Type="http://schemas.openxmlformats.org/officeDocument/2006/relationships/image" Target="../media/image1990.png"/><Relationship Id="rId162" Type="http://schemas.openxmlformats.org/officeDocument/2006/relationships/image" Target="../media/image2025.png"/><Relationship Id="rId183" Type="http://schemas.openxmlformats.org/officeDocument/2006/relationships/customXml" Target="../ink/ink2417.xml"/><Relationship Id="rId2" Type="http://schemas.openxmlformats.org/officeDocument/2006/relationships/notesSlide" Target="../notesSlides/notesSlide20.xml"/><Relationship Id="rId29" Type="http://schemas.openxmlformats.org/officeDocument/2006/relationships/customXml" Target="../ink/ink2340.xml"/><Relationship Id="rId24" Type="http://schemas.openxmlformats.org/officeDocument/2006/relationships/image" Target="../media/image1956.png"/><Relationship Id="rId40" Type="http://schemas.openxmlformats.org/officeDocument/2006/relationships/image" Target="../media/image1964.png"/><Relationship Id="rId45" Type="http://schemas.openxmlformats.org/officeDocument/2006/relationships/customXml" Target="../ink/ink2348.xml"/><Relationship Id="rId66" Type="http://schemas.openxmlformats.org/officeDocument/2006/relationships/image" Target="../media/image1977.png"/><Relationship Id="rId87" Type="http://schemas.openxmlformats.org/officeDocument/2006/relationships/customXml" Target="../ink/ink2369.xml"/><Relationship Id="rId110" Type="http://schemas.openxmlformats.org/officeDocument/2006/relationships/image" Target="../media/image1999.png"/><Relationship Id="rId115" Type="http://schemas.openxmlformats.org/officeDocument/2006/relationships/customXml" Target="../ink/ink2383.xml"/><Relationship Id="rId131" Type="http://schemas.openxmlformats.org/officeDocument/2006/relationships/customXml" Target="../ink/ink2391.xml"/><Relationship Id="rId136" Type="http://schemas.openxmlformats.org/officeDocument/2006/relationships/image" Target="../media/image2012.png"/><Relationship Id="rId157" Type="http://schemas.openxmlformats.org/officeDocument/2006/relationships/customXml" Target="../ink/ink2404.xml"/><Relationship Id="rId178" Type="http://schemas.openxmlformats.org/officeDocument/2006/relationships/image" Target="../media/image2033.png"/><Relationship Id="rId61" Type="http://schemas.openxmlformats.org/officeDocument/2006/relationships/customXml" Target="../ink/ink2356.xml"/><Relationship Id="rId82" Type="http://schemas.openxmlformats.org/officeDocument/2006/relationships/image" Target="../media/image1985.png"/><Relationship Id="rId152" Type="http://schemas.openxmlformats.org/officeDocument/2006/relationships/image" Target="../media/image2020.png"/><Relationship Id="rId173" Type="http://schemas.openxmlformats.org/officeDocument/2006/relationships/customXml" Target="../ink/ink2412.xml"/><Relationship Id="rId194" Type="http://schemas.openxmlformats.org/officeDocument/2006/relationships/image" Target="../media/image2041.png"/><Relationship Id="rId19" Type="http://schemas.openxmlformats.org/officeDocument/2006/relationships/customXml" Target="../ink/ink2335.xml"/><Relationship Id="rId14" Type="http://schemas.openxmlformats.org/officeDocument/2006/relationships/image" Target="../media/image1951.png"/><Relationship Id="rId30" Type="http://schemas.openxmlformats.org/officeDocument/2006/relationships/image" Target="../media/image1959.png"/><Relationship Id="rId35" Type="http://schemas.openxmlformats.org/officeDocument/2006/relationships/customXml" Target="../ink/ink2343.xml"/><Relationship Id="rId56" Type="http://schemas.openxmlformats.org/officeDocument/2006/relationships/image" Target="../media/image1972.png"/><Relationship Id="rId77" Type="http://schemas.openxmlformats.org/officeDocument/2006/relationships/customXml" Target="../ink/ink2364.xml"/><Relationship Id="rId100" Type="http://schemas.openxmlformats.org/officeDocument/2006/relationships/image" Target="../media/image1994.png"/><Relationship Id="rId105" Type="http://schemas.openxmlformats.org/officeDocument/2006/relationships/customXml" Target="../ink/ink2378.xml"/><Relationship Id="rId126" Type="http://schemas.openxmlformats.org/officeDocument/2006/relationships/image" Target="../media/image2007.png"/><Relationship Id="rId147" Type="http://schemas.openxmlformats.org/officeDocument/2006/relationships/customXml" Target="../ink/ink2399.xml"/><Relationship Id="rId168" Type="http://schemas.openxmlformats.org/officeDocument/2006/relationships/image" Target="../media/image2028.png"/><Relationship Id="rId8" Type="http://schemas.openxmlformats.org/officeDocument/2006/relationships/image" Target="../media/image1948.png"/><Relationship Id="rId51" Type="http://schemas.openxmlformats.org/officeDocument/2006/relationships/customXml" Target="../ink/ink2351.xml"/><Relationship Id="rId72" Type="http://schemas.openxmlformats.org/officeDocument/2006/relationships/image" Target="../media/image1980.png"/><Relationship Id="rId93" Type="http://schemas.openxmlformats.org/officeDocument/2006/relationships/customXml" Target="../ink/ink2372.xml"/><Relationship Id="rId98" Type="http://schemas.openxmlformats.org/officeDocument/2006/relationships/image" Target="../media/image1993.png"/><Relationship Id="rId121" Type="http://schemas.openxmlformats.org/officeDocument/2006/relationships/customXml" Target="../ink/ink2386.xml"/><Relationship Id="rId142" Type="http://schemas.openxmlformats.org/officeDocument/2006/relationships/image" Target="../media/image2015.png"/><Relationship Id="rId163" Type="http://schemas.openxmlformats.org/officeDocument/2006/relationships/customXml" Target="../ink/ink2407.xml"/><Relationship Id="rId184" Type="http://schemas.openxmlformats.org/officeDocument/2006/relationships/image" Target="../media/image2036.png"/><Relationship Id="rId189" Type="http://schemas.openxmlformats.org/officeDocument/2006/relationships/customXml" Target="../ink/ink2420.xml"/><Relationship Id="rId3" Type="http://schemas.openxmlformats.org/officeDocument/2006/relationships/customXml" Target="../ink/ink2327.xml"/><Relationship Id="rId25" Type="http://schemas.openxmlformats.org/officeDocument/2006/relationships/customXml" Target="../ink/ink2338.xml"/><Relationship Id="rId46" Type="http://schemas.openxmlformats.org/officeDocument/2006/relationships/image" Target="../media/image1967.png"/><Relationship Id="rId67" Type="http://schemas.openxmlformats.org/officeDocument/2006/relationships/customXml" Target="../ink/ink2359.xml"/><Relationship Id="rId116" Type="http://schemas.openxmlformats.org/officeDocument/2006/relationships/image" Target="../media/image2002.png"/><Relationship Id="rId137" Type="http://schemas.openxmlformats.org/officeDocument/2006/relationships/customXml" Target="../ink/ink2394.xml"/><Relationship Id="rId158" Type="http://schemas.openxmlformats.org/officeDocument/2006/relationships/image" Target="../media/image2023.png"/><Relationship Id="rId20" Type="http://schemas.openxmlformats.org/officeDocument/2006/relationships/image" Target="../media/image1954.png"/><Relationship Id="rId41" Type="http://schemas.openxmlformats.org/officeDocument/2006/relationships/customXml" Target="../ink/ink2346.xml"/><Relationship Id="rId62" Type="http://schemas.openxmlformats.org/officeDocument/2006/relationships/image" Target="../media/image1975.png"/><Relationship Id="rId83" Type="http://schemas.openxmlformats.org/officeDocument/2006/relationships/customXml" Target="../ink/ink2367.xml"/><Relationship Id="rId88" Type="http://schemas.openxmlformats.org/officeDocument/2006/relationships/image" Target="../media/image1988.png"/><Relationship Id="rId111" Type="http://schemas.openxmlformats.org/officeDocument/2006/relationships/customXml" Target="../ink/ink2381.xml"/><Relationship Id="rId132" Type="http://schemas.openxmlformats.org/officeDocument/2006/relationships/image" Target="../media/image2010.png"/><Relationship Id="rId153" Type="http://schemas.openxmlformats.org/officeDocument/2006/relationships/customXml" Target="../ink/ink2402.xml"/><Relationship Id="rId174" Type="http://schemas.openxmlformats.org/officeDocument/2006/relationships/image" Target="../media/image2031.png"/><Relationship Id="rId179" Type="http://schemas.openxmlformats.org/officeDocument/2006/relationships/customXml" Target="../ink/ink2415.xml"/><Relationship Id="rId190" Type="http://schemas.openxmlformats.org/officeDocument/2006/relationships/image" Target="../media/image2039.png"/><Relationship Id="rId15" Type="http://schemas.openxmlformats.org/officeDocument/2006/relationships/customXml" Target="../ink/ink2333.xml"/><Relationship Id="rId36" Type="http://schemas.openxmlformats.org/officeDocument/2006/relationships/image" Target="../media/image1962.png"/><Relationship Id="rId57" Type="http://schemas.openxmlformats.org/officeDocument/2006/relationships/customXml" Target="../ink/ink2354.xml"/><Relationship Id="rId106" Type="http://schemas.openxmlformats.org/officeDocument/2006/relationships/image" Target="../media/image1997.png"/><Relationship Id="rId127" Type="http://schemas.openxmlformats.org/officeDocument/2006/relationships/customXml" Target="../ink/ink2389.xml"/><Relationship Id="rId10" Type="http://schemas.openxmlformats.org/officeDocument/2006/relationships/image" Target="../media/image1949.png"/><Relationship Id="rId31" Type="http://schemas.openxmlformats.org/officeDocument/2006/relationships/customXml" Target="../ink/ink2341.xml"/><Relationship Id="rId52" Type="http://schemas.openxmlformats.org/officeDocument/2006/relationships/image" Target="../media/image1970.png"/><Relationship Id="rId73" Type="http://schemas.openxmlformats.org/officeDocument/2006/relationships/customXml" Target="../ink/ink2362.xml"/><Relationship Id="rId78" Type="http://schemas.openxmlformats.org/officeDocument/2006/relationships/image" Target="../media/image1983.png"/><Relationship Id="rId94" Type="http://schemas.openxmlformats.org/officeDocument/2006/relationships/image" Target="../media/image1991.png"/><Relationship Id="rId99" Type="http://schemas.openxmlformats.org/officeDocument/2006/relationships/customXml" Target="../ink/ink2375.xml"/><Relationship Id="rId101" Type="http://schemas.openxmlformats.org/officeDocument/2006/relationships/customXml" Target="../ink/ink2376.xml"/><Relationship Id="rId122" Type="http://schemas.openxmlformats.org/officeDocument/2006/relationships/image" Target="../media/image2005.png"/><Relationship Id="rId143" Type="http://schemas.openxmlformats.org/officeDocument/2006/relationships/customXml" Target="../ink/ink2397.xml"/><Relationship Id="rId148" Type="http://schemas.openxmlformats.org/officeDocument/2006/relationships/image" Target="../media/image2018.png"/><Relationship Id="rId164" Type="http://schemas.openxmlformats.org/officeDocument/2006/relationships/image" Target="../media/image2026.png"/><Relationship Id="rId169" Type="http://schemas.openxmlformats.org/officeDocument/2006/relationships/customXml" Target="../ink/ink2410.xml"/><Relationship Id="rId185" Type="http://schemas.openxmlformats.org/officeDocument/2006/relationships/customXml" Target="../ink/ink2418.xml"/><Relationship Id="rId4" Type="http://schemas.openxmlformats.org/officeDocument/2006/relationships/image" Target="../media/image1946.png"/><Relationship Id="rId9" Type="http://schemas.openxmlformats.org/officeDocument/2006/relationships/customXml" Target="../ink/ink2330.xml"/><Relationship Id="rId180" Type="http://schemas.openxmlformats.org/officeDocument/2006/relationships/image" Target="../media/image2034.png"/><Relationship Id="rId26" Type="http://schemas.openxmlformats.org/officeDocument/2006/relationships/image" Target="../media/image1957.png"/><Relationship Id="rId47" Type="http://schemas.openxmlformats.org/officeDocument/2006/relationships/customXml" Target="../ink/ink2349.xml"/><Relationship Id="rId68" Type="http://schemas.openxmlformats.org/officeDocument/2006/relationships/image" Target="../media/image1978.png"/><Relationship Id="rId89" Type="http://schemas.openxmlformats.org/officeDocument/2006/relationships/customXml" Target="../ink/ink2370.xml"/><Relationship Id="rId112" Type="http://schemas.openxmlformats.org/officeDocument/2006/relationships/image" Target="../media/image2000.png"/><Relationship Id="rId133" Type="http://schemas.openxmlformats.org/officeDocument/2006/relationships/customXml" Target="../ink/ink2392.xml"/><Relationship Id="rId154" Type="http://schemas.openxmlformats.org/officeDocument/2006/relationships/image" Target="../media/image2021.png"/><Relationship Id="rId175" Type="http://schemas.openxmlformats.org/officeDocument/2006/relationships/customXml" Target="../ink/ink2413.xml"/><Relationship Id="rId16" Type="http://schemas.openxmlformats.org/officeDocument/2006/relationships/image" Target="../media/image1952.png"/><Relationship Id="rId37" Type="http://schemas.openxmlformats.org/officeDocument/2006/relationships/customXml" Target="../ink/ink2344.xml"/><Relationship Id="rId58" Type="http://schemas.openxmlformats.org/officeDocument/2006/relationships/image" Target="../media/image1973.png"/><Relationship Id="rId79" Type="http://schemas.openxmlformats.org/officeDocument/2006/relationships/customXml" Target="../ink/ink2365.xml"/><Relationship Id="rId102" Type="http://schemas.openxmlformats.org/officeDocument/2006/relationships/image" Target="../media/image1995.png"/><Relationship Id="rId123" Type="http://schemas.openxmlformats.org/officeDocument/2006/relationships/customXml" Target="../ink/ink2387.xml"/><Relationship Id="rId144" Type="http://schemas.openxmlformats.org/officeDocument/2006/relationships/image" Target="../media/image2016.png"/><Relationship Id="rId90" Type="http://schemas.openxmlformats.org/officeDocument/2006/relationships/image" Target="../media/image1989.png"/><Relationship Id="rId165" Type="http://schemas.openxmlformats.org/officeDocument/2006/relationships/customXml" Target="../ink/ink2408.xml"/><Relationship Id="rId186" Type="http://schemas.openxmlformats.org/officeDocument/2006/relationships/image" Target="../media/image2037.png"/><Relationship Id="rId27" Type="http://schemas.openxmlformats.org/officeDocument/2006/relationships/customXml" Target="../ink/ink2339.xml"/><Relationship Id="rId48" Type="http://schemas.openxmlformats.org/officeDocument/2006/relationships/image" Target="../media/image1968.png"/><Relationship Id="rId69" Type="http://schemas.openxmlformats.org/officeDocument/2006/relationships/customXml" Target="../ink/ink2360.xml"/><Relationship Id="rId113" Type="http://schemas.openxmlformats.org/officeDocument/2006/relationships/customXml" Target="../ink/ink2382.xml"/><Relationship Id="rId134" Type="http://schemas.openxmlformats.org/officeDocument/2006/relationships/image" Target="../media/image2011.png"/><Relationship Id="rId80" Type="http://schemas.openxmlformats.org/officeDocument/2006/relationships/image" Target="../media/image1984.png"/><Relationship Id="rId155" Type="http://schemas.openxmlformats.org/officeDocument/2006/relationships/customXml" Target="../ink/ink2403.xml"/><Relationship Id="rId176" Type="http://schemas.openxmlformats.org/officeDocument/2006/relationships/image" Target="../media/image2032.png"/><Relationship Id="rId17" Type="http://schemas.openxmlformats.org/officeDocument/2006/relationships/customXml" Target="../ink/ink2334.xml"/><Relationship Id="rId38" Type="http://schemas.openxmlformats.org/officeDocument/2006/relationships/image" Target="../media/image1963.png"/><Relationship Id="rId59" Type="http://schemas.openxmlformats.org/officeDocument/2006/relationships/customXml" Target="../ink/ink2355.xml"/><Relationship Id="rId103" Type="http://schemas.openxmlformats.org/officeDocument/2006/relationships/customXml" Target="../ink/ink2377.xml"/><Relationship Id="rId124" Type="http://schemas.openxmlformats.org/officeDocument/2006/relationships/image" Target="../media/image2006.png"/><Relationship Id="rId70" Type="http://schemas.openxmlformats.org/officeDocument/2006/relationships/image" Target="../media/image1979.png"/><Relationship Id="rId91" Type="http://schemas.openxmlformats.org/officeDocument/2006/relationships/customXml" Target="../ink/ink2371.xml"/><Relationship Id="rId145" Type="http://schemas.openxmlformats.org/officeDocument/2006/relationships/customXml" Target="../ink/ink2398.xml"/><Relationship Id="rId166" Type="http://schemas.openxmlformats.org/officeDocument/2006/relationships/image" Target="../media/image2027.png"/><Relationship Id="rId187" Type="http://schemas.openxmlformats.org/officeDocument/2006/relationships/customXml" Target="../ink/ink2419.xml"/><Relationship Id="rId1" Type="http://schemas.openxmlformats.org/officeDocument/2006/relationships/slideLayout" Target="../slideLayouts/slideLayout1.xml"/><Relationship Id="rId28" Type="http://schemas.openxmlformats.org/officeDocument/2006/relationships/image" Target="../media/image1958.png"/><Relationship Id="rId49" Type="http://schemas.openxmlformats.org/officeDocument/2006/relationships/customXml" Target="../ink/ink2350.xml"/><Relationship Id="rId114" Type="http://schemas.openxmlformats.org/officeDocument/2006/relationships/image" Target="../media/image2001.png"/><Relationship Id="rId60" Type="http://schemas.openxmlformats.org/officeDocument/2006/relationships/image" Target="../media/image1974.png"/><Relationship Id="rId81" Type="http://schemas.openxmlformats.org/officeDocument/2006/relationships/customXml" Target="../ink/ink2366.xml"/><Relationship Id="rId135" Type="http://schemas.openxmlformats.org/officeDocument/2006/relationships/customXml" Target="../ink/ink2393.xml"/><Relationship Id="rId156" Type="http://schemas.openxmlformats.org/officeDocument/2006/relationships/image" Target="../media/image2022.png"/><Relationship Id="rId177" Type="http://schemas.openxmlformats.org/officeDocument/2006/relationships/customXml" Target="../ink/ink2414.xml"/><Relationship Id="rId18" Type="http://schemas.openxmlformats.org/officeDocument/2006/relationships/image" Target="../media/image1953.png"/><Relationship Id="rId39" Type="http://schemas.openxmlformats.org/officeDocument/2006/relationships/customXml" Target="../ink/ink2345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053.png"/><Relationship Id="rId21" Type="http://schemas.openxmlformats.org/officeDocument/2006/relationships/customXml" Target="../ink/ink2432.xml"/><Relationship Id="rId42" Type="http://schemas.openxmlformats.org/officeDocument/2006/relationships/image" Target="../media/image2061.png"/><Relationship Id="rId47" Type="http://schemas.openxmlformats.org/officeDocument/2006/relationships/customXml" Target="../ink/ink2445.xml"/><Relationship Id="rId63" Type="http://schemas.openxmlformats.org/officeDocument/2006/relationships/customXml" Target="../ink/ink2453.xml"/><Relationship Id="rId68" Type="http://schemas.openxmlformats.org/officeDocument/2006/relationships/image" Target="../media/image2074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048.png"/><Relationship Id="rId29" Type="http://schemas.openxmlformats.org/officeDocument/2006/relationships/customXml" Target="../ink/ink2436.xml"/><Relationship Id="rId11" Type="http://schemas.openxmlformats.org/officeDocument/2006/relationships/customXml" Target="../ink/ink2427.xml"/><Relationship Id="rId24" Type="http://schemas.openxmlformats.org/officeDocument/2006/relationships/image" Target="../media/image2052.png"/><Relationship Id="rId32" Type="http://schemas.openxmlformats.org/officeDocument/2006/relationships/image" Target="../media/image2056.png"/><Relationship Id="rId37" Type="http://schemas.openxmlformats.org/officeDocument/2006/relationships/customXml" Target="../ink/ink2440.xml"/><Relationship Id="rId40" Type="http://schemas.openxmlformats.org/officeDocument/2006/relationships/image" Target="../media/image2060.png"/><Relationship Id="rId45" Type="http://schemas.openxmlformats.org/officeDocument/2006/relationships/customXml" Target="../ink/ink2444.xml"/><Relationship Id="rId53" Type="http://schemas.openxmlformats.org/officeDocument/2006/relationships/customXml" Target="../ink/ink2448.xml"/><Relationship Id="rId58" Type="http://schemas.openxmlformats.org/officeDocument/2006/relationships/image" Target="../media/image2069.png"/><Relationship Id="rId66" Type="http://schemas.openxmlformats.org/officeDocument/2006/relationships/image" Target="../media/image2073.png"/><Relationship Id="rId74" Type="http://schemas.openxmlformats.org/officeDocument/2006/relationships/image" Target="../media/image2077.png"/><Relationship Id="rId5" Type="http://schemas.openxmlformats.org/officeDocument/2006/relationships/customXml" Target="../ink/ink2424.xml"/><Relationship Id="rId61" Type="http://schemas.openxmlformats.org/officeDocument/2006/relationships/customXml" Target="../ink/ink2452.xml"/><Relationship Id="rId19" Type="http://schemas.openxmlformats.org/officeDocument/2006/relationships/customXml" Target="../ink/ink2431.xml"/><Relationship Id="rId14" Type="http://schemas.openxmlformats.org/officeDocument/2006/relationships/image" Target="../media/image2047.png"/><Relationship Id="rId22" Type="http://schemas.openxmlformats.org/officeDocument/2006/relationships/image" Target="../media/image2051.png"/><Relationship Id="rId27" Type="http://schemas.openxmlformats.org/officeDocument/2006/relationships/customXml" Target="../ink/ink2435.xml"/><Relationship Id="rId30" Type="http://schemas.openxmlformats.org/officeDocument/2006/relationships/image" Target="../media/image2055.png"/><Relationship Id="rId35" Type="http://schemas.openxmlformats.org/officeDocument/2006/relationships/customXml" Target="../ink/ink2439.xml"/><Relationship Id="rId43" Type="http://schemas.openxmlformats.org/officeDocument/2006/relationships/customXml" Target="../ink/ink2443.xml"/><Relationship Id="rId48" Type="http://schemas.openxmlformats.org/officeDocument/2006/relationships/image" Target="../media/image2064.png"/><Relationship Id="rId56" Type="http://schemas.openxmlformats.org/officeDocument/2006/relationships/image" Target="../media/image2068.png"/><Relationship Id="rId64" Type="http://schemas.openxmlformats.org/officeDocument/2006/relationships/image" Target="../media/image2072.png"/><Relationship Id="rId69" Type="http://schemas.openxmlformats.org/officeDocument/2006/relationships/customXml" Target="../ink/ink2456.xml"/><Relationship Id="rId8" Type="http://schemas.openxmlformats.org/officeDocument/2006/relationships/image" Target="../media/image2044.png"/><Relationship Id="rId51" Type="http://schemas.openxmlformats.org/officeDocument/2006/relationships/customXml" Target="../ink/ink2447.xml"/><Relationship Id="rId72" Type="http://schemas.openxmlformats.org/officeDocument/2006/relationships/image" Target="../media/image2076.png"/><Relationship Id="rId3" Type="http://schemas.openxmlformats.org/officeDocument/2006/relationships/customXml" Target="../ink/ink2423.xml"/><Relationship Id="rId12" Type="http://schemas.openxmlformats.org/officeDocument/2006/relationships/image" Target="../media/image2046.png"/><Relationship Id="rId17" Type="http://schemas.openxmlformats.org/officeDocument/2006/relationships/customXml" Target="../ink/ink2430.xml"/><Relationship Id="rId25" Type="http://schemas.openxmlformats.org/officeDocument/2006/relationships/customXml" Target="../ink/ink2434.xml"/><Relationship Id="rId33" Type="http://schemas.openxmlformats.org/officeDocument/2006/relationships/customXml" Target="../ink/ink2438.xml"/><Relationship Id="rId38" Type="http://schemas.openxmlformats.org/officeDocument/2006/relationships/image" Target="../media/image2059.png"/><Relationship Id="rId46" Type="http://schemas.openxmlformats.org/officeDocument/2006/relationships/image" Target="../media/image2063.png"/><Relationship Id="rId59" Type="http://schemas.openxmlformats.org/officeDocument/2006/relationships/customXml" Target="../ink/ink2451.xml"/><Relationship Id="rId67" Type="http://schemas.openxmlformats.org/officeDocument/2006/relationships/customXml" Target="../ink/ink2455.xml"/><Relationship Id="rId20" Type="http://schemas.openxmlformats.org/officeDocument/2006/relationships/image" Target="../media/image2050.png"/><Relationship Id="rId41" Type="http://schemas.openxmlformats.org/officeDocument/2006/relationships/customXml" Target="../ink/ink2442.xml"/><Relationship Id="rId54" Type="http://schemas.openxmlformats.org/officeDocument/2006/relationships/image" Target="../media/image2067.png"/><Relationship Id="rId62" Type="http://schemas.openxmlformats.org/officeDocument/2006/relationships/image" Target="../media/image2071.png"/><Relationship Id="rId70" Type="http://schemas.openxmlformats.org/officeDocument/2006/relationships/image" Target="../media/image2075.png"/><Relationship Id="rId75" Type="http://schemas.openxmlformats.org/officeDocument/2006/relationships/customXml" Target="../ink/ink24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3.png"/><Relationship Id="rId15" Type="http://schemas.openxmlformats.org/officeDocument/2006/relationships/customXml" Target="../ink/ink2429.xml"/><Relationship Id="rId23" Type="http://schemas.openxmlformats.org/officeDocument/2006/relationships/customXml" Target="../ink/ink2433.xml"/><Relationship Id="rId28" Type="http://schemas.openxmlformats.org/officeDocument/2006/relationships/image" Target="../media/image2054.png"/><Relationship Id="rId36" Type="http://schemas.openxmlformats.org/officeDocument/2006/relationships/image" Target="../media/image2058.png"/><Relationship Id="rId49" Type="http://schemas.openxmlformats.org/officeDocument/2006/relationships/customXml" Target="../ink/ink2446.xml"/><Relationship Id="rId57" Type="http://schemas.openxmlformats.org/officeDocument/2006/relationships/customXml" Target="../ink/ink2450.xml"/><Relationship Id="rId10" Type="http://schemas.openxmlformats.org/officeDocument/2006/relationships/image" Target="../media/image2045.png"/><Relationship Id="rId31" Type="http://schemas.openxmlformats.org/officeDocument/2006/relationships/customXml" Target="../ink/ink2437.xml"/><Relationship Id="rId44" Type="http://schemas.openxmlformats.org/officeDocument/2006/relationships/image" Target="../media/image2062.png"/><Relationship Id="rId52" Type="http://schemas.openxmlformats.org/officeDocument/2006/relationships/image" Target="../media/image2066.png"/><Relationship Id="rId60" Type="http://schemas.openxmlformats.org/officeDocument/2006/relationships/image" Target="../media/image2070.png"/><Relationship Id="rId65" Type="http://schemas.openxmlformats.org/officeDocument/2006/relationships/customXml" Target="../ink/ink2454.xml"/><Relationship Id="rId73" Type="http://schemas.openxmlformats.org/officeDocument/2006/relationships/customXml" Target="../ink/ink2458.xml"/><Relationship Id="rId4" Type="http://schemas.openxmlformats.org/officeDocument/2006/relationships/image" Target="../media/image2042.png"/><Relationship Id="rId9" Type="http://schemas.openxmlformats.org/officeDocument/2006/relationships/customXml" Target="../ink/ink2426.xml"/><Relationship Id="rId13" Type="http://schemas.openxmlformats.org/officeDocument/2006/relationships/customXml" Target="../ink/ink2428.xml"/><Relationship Id="rId18" Type="http://schemas.openxmlformats.org/officeDocument/2006/relationships/image" Target="../media/image2049.png"/><Relationship Id="rId39" Type="http://schemas.openxmlformats.org/officeDocument/2006/relationships/customXml" Target="../ink/ink2441.xml"/><Relationship Id="rId34" Type="http://schemas.openxmlformats.org/officeDocument/2006/relationships/image" Target="../media/image2057.png"/><Relationship Id="rId50" Type="http://schemas.openxmlformats.org/officeDocument/2006/relationships/image" Target="../media/image2065.png"/><Relationship Id="rId55" Type="http://schemas.openxmlformats.org/officeDocument/2006/relationships/customXml" Target="../ink/ink2449.xml"/><Relationship Id="rId76" Type="http://schemas.openxmlformats.org/officeDocument/2006/relationships/image" Target="../media/image2078.png"/><Relationship Id="rId7" Type="http://schemas.openxmlformats.org/officeDocument/2006/relationships/customXml" Target="../ink/ink2425.xml"/><Relationship Id="rId71" Type="http://schemas.openxmlformats.org/officeDocument/2006/relationships/customXml" Target="../ink/ink2457.xml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090.png"/><Relationship Id="rId21" Type="http://schemas.openxmlformats.org/officeDocument/2006/relationships/customXml" Target="../ink/ink2469.xml"/><Relationship Id="rId42" Type="http://schemas.openxmlformats.org/officeDocument/2006/relationships/image" Target="../media/image2098.png"/><Relationship Id="rId47" Type="http://schemas.openxmlformats.org/officeDocument/2006/relationships/customXml" Target="../ink/ink2482.xml"/><Relationship Id="rId63" Type="http://schemas.openxmlformats.org/officeDocument/2006/relationships/customXml" Target="../ink/ink2490.xml"/><Relationship Id="rId68" Type="http://schemas.openxmlformats.org/officeDocument/2006/relationships/image" Target="../media/image2111.png"/><Relationship Id="rId84" Type="http://schemas.openxmlformats.org/officeDocument/2006/relationships/image" Target="../media/image2119.png"/><Relationship Id="rId89" Type="http://schemas.openxmlformats.org/officeDocument/2006/relationships/customXml" Target="../ink/ink2503.xml"/><Relationship Id="rId16" Type="http://schemas.openxmlformats.org/officeDocument/2006/relationships/image" Target="../media/image2085.png"/><Relationship Id="rId11" Type="http://schemas.openxmlformats.org/officeDocument/2006/relationships/customXml" Target="../ink/ink2464.xml"/><Relationship Id="rId32" Type="http://schemas.openxmlformats.org/officeDocument/2006/relationships/image" Target="../media/image2093.png"/><Relationship Id="rId37" Type="http://schemas.openxmlformats.org/officeDocument/2006/relationships/customXml" Target="../ink/ink2477.xml"/><Relationship Id="rId53" Type="http://schemas.openxmlformats.org/officeDocument/2006/relationships/customXml" Target="../ink/ink2485.xml"/><Relationship Id="rId58" Type="http://schemas.openxmlformats.org/officeDocument/2006/relationships/image" Target="../media/image2106.png"/><Relationship Id="rId74" Type="http://schemas.openxmlformats.org/officeDocument/2006/relationships/image" Target="../media/image2114.png"/><Relationship Id="rId79" Type="http://schemas.openxmlformats.org/officeDocument/2006/relationships/customXml" Target="../ink/ink2498.xml"/><Relationship Id="rId5" Type="http://schemas.openxmlformats.org/officeDocument/2006/relationships/customXml" Target="../ink/ink2461.xml"/><Relationship Id="rId90" Type="http://schemas.openxmlformats.org/officeDocument/2006/relationships/image" Target="../media/image2122.png"/><Relationship Id="rId14" Type="http://schemas.openxmlformats.org/officeDocument/2006/relationships/image" Target="../media/image2084.png"/><Relationship Id="rId22" Type="http://schemas.openxmlformats.org/officeDocument/2006/relationships/image" Target="../media/image2088.png"/><Relationship Id="rId27" Type="http://schemas.openxmlformats.org/officeDocument/2006/relationships/customXml" Target="../ink/ink2472.xml"/><Relationship Id="rId30" Type="http://schemas.openxmlformats.org/officeDocument/2006/relationships/image" Target="../media/image2092.png"/><Relationship Id="rId35" Type="http://schemas.openxmlformats.org/officeDocument/2006/relationships/customXml" Target="../ink/ink2476.xml"/><Relationship Id="rId43" Type="http://schemas.openxmlformats.org/officeDocument/2006/relationships/customXml" Target="../ink/ink2480.xml"/><Relationship Id="rId48" Type="http://schemas.openxmlformats.org/officeDocument/2006/relationships/image" Target="../media/image2101.png"/><Relationship Id="rId56" Type="http://schemas.openxmlformats.org/officeDocument/2006/relationships/image" Target="../media/image2105.png"/><Relationship Id="rId64" Type="http://schemas.openxmlformats.org/officeDocument/2006/relationships/image" Target="../media/image2109.png"/><Relationship Id="rId69" Type="http://schemas.openxmlformats.org/officeDocument/2006/relationships/customXml" Target="../ink/ink2493.xml"/><Relationship Id="rId77" Type="http://schemas.openxmlformats.org/officeDocument/2006/relationships/customXml" Target="../ink/ink2497.xml"/><Relationship Id="rId8" Type="http://schemas.openxmlformats.org/officeDocument/2006/relationships/image" Target="../media/image2081.png"/><Relationship Id="rId51" Type="http://schemas.openxmlformats.org/officeDocument/2006/relationships/customXml" Target="../ink/ink2484.xml"/><Relationship Id="rId72" Type="http://schemas.openxmlformats.org/officeDocument/2006/relationships/image" Target="../media/image2113.png"/><Relationship Id="rId80" Type="http://schemas.openxmlformats.org/officeDocument/2006/relationships/image" Target="../media/image2117.png"/><Relationship Id="rId85" Type="http://schemas.openxmlformats.org/officeDocument/2006/relationships/customXml" Target="../ink/ink2501.xml"/><Relationship Id="rId3" Type="http://schemas.openxmlformats.org/officeDocument/2006/relationships/customXml" Target="../ink/ink2460.xml"/><Relationship Id="rId12" Type="http://schemas.openxmlformats.org/officeDocument/2006/relationships/image" Target="../media/image2083.png"/><Relationship Id="rId17" Type="http://schemas.openxmlformats.org/officeDocument/2006/relationships/customXml" Target="../ink/ink2467.xml"/><Relationship Id="rId25" Type="http://schemas.openxmlformats.org/officeDocument/2006/relationships/customXml" Target="../ink/ink2471.xml"/><Relationship Id="rId33" Type="http://schemas.openxmlformats.org/officeDocument/2006/relationships/customXml" Target="../ink/ink2475.xml"/><Relationship Id="rId38" Type="http://schemas.openxmlformats.org/officeDocument/2006/relationships/image" Target="../media/image2096.png"/><Relationship Id="rId46" Type="http://schemas.openxmlformats.org/officeDocument/2006/relationships/image" Target="../media/image2100.png"/><Relationship Id="rId59" Type="http://schemas.openxmlformats.org/officeDocument/2006/relationships/customXml" Target="../ink/ink2488.xml"/><Relationship Id="rId67" Type="http://schemas.openxmlformats.org/officeDocument/2006/relationships/customXml" Target="../ink/ink2492.xml"/><Relationship Id="rId20" Type="http://schemas.openxmlformats.org/officeDocument/2006/relationships/image" Target="../media/image2087.png"/><Relationship Id="rId41" Type="http://schemas.openxmlformats.org/officeDocument/2006/relationships/customXml" Target="../ink/ink2479.xml"/><Relationship Id="rId54" Type="http://schemas.openxmlformats.org/officeDocument/2006/relationships/image" Target="../media/image2104.png"/><Relationship Id="rId62" Type="http://schemas.openxmlformats.org/officeDocument/2006/relationships/image" Target="../media/image2108.png"/><Relationship Id="rId70" Type="http://schemas.openxmlformats.org/officeDocument/2006/relationships/image" Target="../media/image2112.png"/><Relationship Id="rId75" Type="http://schemas.openxmlformats.org/officeDocument/2006/relationships/customXml" Target="../ink/ink2496.xml"/><Relationship Id="rId83" Type="http://schemas.openxmlformats.org/officeDocument/2006/relationships/customXml" Target="../ink/ink2500.xml"/><Relationship Id="rId88" Type="http://schemas.openxmlformats.org/officeDocument/2006/relationships/image" Target="../media/image2121.png"/><Relationship Id="rId91" Type="http://schemas.openxmlformats.org/officeDocument/2006/relationships/customXml" Target="../ink/ink250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0.png"/><Relationship Id="rId15" Type="http://schemas.openxmlformats.org/officeDocument/2006/relationships/customXml" Target="../ink/ink2466.xml"/><Relationship Id="rId23" Type="http://schemas.openxmlformats.org/officeDocument/2006/relationships/customXml" Target="../ink/ink2470.xml"/><Relationship Id="rId28" Type="http://schemas.openxmlformats.org/officeDocument/2006/relationships/image" Target="../media/image2091.png"/><Relationship Id="rId36" Type="http://schemas.openxmlformats.org/officeDocument/2006/relationships/image" Target="../media/image2095.png"/><Relationship Id="rId49" Type="http://schemas.openxmlformats.org/officeDocument/2006/relationships/customXml" Target="../ink/ink2483.xml"/><Relationship Id="rId57" Type="http://schemas.openxmlformats.org/officeDocument/2006/relationships/customXml" Target="../ink/ink2487.xml"/><Relationship Id="rId10" Type="http://schemas.openxmlformats.org/officeDocument/2006/relationships/image" Target="../media/image2082.png"/><Relationship Id="rId31" Type="http://schemas.openxmlformats.org/officeDocument/2006/relationships/customXml" Target="../ink/ink2474.xml"/><Relationship Id="rId44" Type="http://schemas.openxmlformats.org/officeDocument/2006/relationships/image" Target="../media/image2099.png"/><Relationship Id="rId52" Type="http://schemas.openxmlformats.org/officeDocument/2006/relationships/image" Target="../media/image2103.png"/><Relationship Id="rId60" Type="http://schemas.openxmlformats.org/officeDocument/2006/relationships/image" Target="../media/image2107.png"/><Relationship Id="rId65" Type="http://schemas.openxmlformats.org/officeDocument/2006/relationships/customXml" Target="../ink/ink2491.xml"/><Relationship Id="rId73" Type="http://schemas.openxmlformats.org/officeDocument/2006/relationships/customXml" Target="../ink/ink2495.xml"/><Relationship Id="rId78" Type="http://schemas.openxmlformats.org/officeDocument/2006/relationships/image" Target="../media/image2116.png"/><Relationship Id="rId81" Type="http://schemas.openxmlformats.org/officeDocument/2006/relationships/customXml" Target="../ink/ink2499.xml"/><Relationship Id="rId86" Type="http://schemas.openxmlformats.org/officeDocument/2006/relationships/image" Target="../media/image2120.png"/><Relationship Id="rId4" Type="http://schemas.openxmlformats.org/officeDocument/2006/relationships/image" Target="../media/image2079.png"/><Relationship Id="rId9" Type="http://schemas.openxmlformats.org/officeDocument/2006/relationships/customXml" Target="../ink/ink2463.xml"/><Relationship Id="rId13" Type="http://schemas.openxmlformats.org/officeDocument/2006/relationships/customXml" Target="../ink/ink2465.xml"/><Relationship Id="rId18" Type="http://schemas.openxmlformats.org/officeDocument/2006/relationships/image" Target="../media/image2086.png"/><Relationship Id="rId39" Type="http://schemas.openxmlformats.org/officeDocument/2006/relationships/customXml" Target="../ink/ink2478.xml"/><Relationship Id="rId34" Type="http://schemas.openxmlformats.org/officeDocument/2006/relationships/image" Target="../media/image2094.png"/><Relationship Id="rId50" Type="http://schemas.openxmlformats.org/officeDocument/2006/relationships/image" Target="../media/image2102.png"/><Relationship Id="rId55" Type="http://schemas.openxmlformats.org/officeDocument/2006/relationships/customXml" Target="../ink/ink2486.xml"/><Relationship Id="rId76" Type="http://schemas.openxmlformats.org/officeDocument/2006/relationships/image" Target="../media/image2115.png"/><Relationship Id="rId7" Type="http://schemas.openxmlformats.org/officeDocument/2006/relationships/customXml" Target="../ink/ink2462.xml"/><Relationship Id="rId71" Type="http://schemas.openxmlformats.org/officeDocument/2006/relationships/customXml" Target="../ink/ink2494.xml"/><Relationship Id="rId92" Type="http://schemas.openxmlformats.org/officeDocument/2006/relationships/image" Target="../media/image2123.png"/><Relationship Id="rId2" Type="http://schemas.openxmlformats.org/officeDocument/2006/relationships/notesSlide" Target="../notesSlides/notesSlide22.xml"/><Relationship Id="rId29" Type="http://schemas.openxmlformats.org/officeDocument/2006/relationships/customXml" Target="../ink/ink2473.xml"/><Relationship Id="rId24" Type="http://schemas.openxmlformats.org/officeDocument/2006/relationships/image" Target="../media/image2089.png"/><Relationship Id="rId40" Type="http://schemas.openxmlformats.org/officeDocument/2006/relationships/image" Target="../media/image2097.png"/><Relationship Id="rId45" Type="http://schemas.openxmlformats.org/officeDocument/2006/relationships/customXml" Target="../ink/ink2481.xml"/><Relationship Id="rId66" Type="http://schemas.openxmlformats.org/officeDocument/2006/relationships/image" Target="../media/image2110.png"/><Relationship Id="rId87" Type="http://schemas.openxmlformats.org/officeDocument/2006/relationships/customXml" Target="../ink/ink2502.xml"/><Relationship Id="rId61" Type="http://schemas.openxmlformats.org/officeDocument/2006/relationships/customXml" Target="../ink/ink2489.xml"/><Relationship Id="rId82" Type="http://schemas.openxmlformats.org/officeDocument/2006/relationships/image" Target="../media/image2118.png"/><Relationship Id="rId19" Type="http://schemas.openxmlformats.org/officeDocument/2006/relationships/customXml" Target="../ink/ink2468.xml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135.png"/><Relationship Id="rId117" Type="http://schemas.openxmlformats.org/officeDocument/2006/relationships/customXml" Target="../ink/ink2562.xml"/><Relationship Id="rId21" Type="http://schemas.openxmlformats.org/officeDocument/2006/relationships/customXml" Target="../ink/ink2514.xml"/><Relationship Id="rId42" Type="http://schemas.openxmlformats.org/officeDocument/2006/relationships/image" Target="../media/image2143.png"/><Relationship Id="rId47" Type="http://schemas.openxmlformats.org/officeDocument/2006/relationships/customXml" Target="../ink/ink2527.xml"/><Relationship Id="rId63" Type="http://schemas.openxmlformats.org/officeDocument/2006/relationships/customXml" Target="../ink/ink2535.xml"/><Relationship Id="rId68" Type="http://schemas.openxmlformats.org/officeDocument/2006/relationships/image" Target="../media/image2156.png"/><Relationship Id="rId84" Type="http://schemas.openxmlformats.org/officeDocument/2006/relationships/image" Target="../media/image2164.png"/><Relationship Id="rId89" Type="http://schemas.openxmlformats.org/officeDocument/2006/relationships/customXml" Target="../ink/ink2548.xml"/><Relationship Id="rId112" Type="http://schemas.openxmlformats.org/officeDocument/2006/relationships/image" Target="../media/image2178.png"/><Relationship Id="rId16" Type="http://schemas.openxmlformats.org/officeDocument/2006/relationships/image" Target="../media/image2130.png"/><Relationship Id="rId107" Type="http://schemas.openxmlformats.org/officeDocument/2006/relationships/customXml" Target="../ink/ink2557.xml"/><Relationship Id="rId11" Type="http://schemas.openxmlformats.org/officeDocument/2006/relationships/customXml" Target="../ink/ink2509.xml"/><Relationship Id="rId32" Type="http://schemas.openxmlformats.org/officeDocument/2006/relationships/image" Target="../media/image2138.png"/><Relationship Id="rId37" Type="http://schemas.openxmlformats.org/officeDocument/2006/relationships/customXml" Target="../ink/ink2522.xml"/><Relationship Id="rId53" Type="http://schemas.openxmlformats.org/officeDocument/2006/relationships/customXml" Target="../ink/ink2530.xml"/><Relationship Id="rId58" Type="http://schemas.openxmlformats.org/officeDocument/2006/relationships/image" Target="../media/image2151.png"/><Relationship Id="rId74" Type="http://schemas.openxmlformats.org/officeDocument/2006/relationships/image" Target="../media/image2159.png"/><Relationship Id="rId79" Type="http://schemas.openxmlformats.org/officeDocument/2006/relationships/customXml" Target="../ink/ink2543.xml"/><Relationship Id="rId102" Type="http://schemas.openxmlformats.org/officeDocument/2006/relationships/image" Target="../media/image2173.png"/><Relationship Id="rId123" Type="http://schemas.openxmlformats.org/officeDocument/2006/relationships/customXml" Target="../ink/ink2565.xml"/><Relationship Id="rId5" Type="http://schemas.openxmlformats.org/officeDocument/2006/relationships/customXml" Target="../ink/ink2506.xml"/><Relationship Id="rId90" Type="http://schemas.openxmlformats.org/officeDocument/2006/relationships/image" Target="../media/image2167.png"/><Relationship Id="rId95" Type="http://schemas.openxmlformats.org/officeDocument/2006/relationships/customXml" Target="../ink/ink2551.xml"/><Relationship Id="rId22" Type="http://schemas.openxmlformats.org/officeDocument/2006/relationships/image" Target="../media/image2133.png"/><Relationship Id="rId27" Type="http://schemas.openxmlformats.org/officeDocument/2006/relationships/customXml" Target="../ink/ink2517.xml"/><Relationship Id="rId43" Type="http://schemas.openxmlformats.org/officeDocument/2006/relationships/customXml" Target="../ink/ink2525.xml"/><Relationship Id="rId48" Type="http://schemas.openxmlformats.org/officeDocument/2006/relationships/image" Target="../media/image2146.png"/><Relationship Id="rId64" Type="http://schemas.openxmlformats.org/officeDocument/2006/relationships/image" Target="../media/image2154.png"/><Relationship Id="rId69" Type="http://schemas.openxmlformats.org/officeDocument/2006/relationships/customXml" Target="../ink/ink2538.xml"/><Relationship Id="rId113" Type="http://schemas.openxmlformats.org/officeDocument/2006/relationships/customXml" Target="../ink/ink2560.xml"/><Relationship Id="rId118" Type="http://schemas.openxmlformats.org/officeDocument/2006/relationships/image" Target="../media/image2181.png"/><Relationship Id="rId80" Type="http://schemas.openxmlformats.org/officeDocument/2006/relationships/image" Target="../media/image2162.png"/><Relationship Id="rId85" Type="http://schemas.openxmlformats.org/officeDocument/2006/relationships/customXml" Target="../ink/ink2546.xml"/><Relationship Id="rId12" Type="http://schemas.openxmlformats.org/officeDocument/2006/relationships/image" Target="../media/image2128.png"/><Relationship Id="rId17" Type="http://schemas.openxmlformats.org/officeDocument/2006/relationships/customXml" Target="../ink/ink2512.xml"/><Relationship Id="rId33" Type="http://schemas.openxmlformats.org/officeDocument/2006/relationships/customXml" Target="../ink/ink2520.xml"/><Relationship Id="rId38" Type="http://schemas.openxmlformats.org/officeDocument/2006/relationships/image" Target="../media/image2141.png"/><Relationship Id="rId59" Type="http://schemas.openxmlformats.org/officeDocument/2006/relationships/customXml" Target="../ink/ink2533.xml"/><Relationship Id="rId103" Type="http://schemas.openxmlformats.org/officeDocument/2006/relationships/customXml" Target="../ink/ink2555.xml"/><Relationship Id="rId108" Type="http://schemas.openxmlformats.org/officeDocument/2006/relationships/image" Target="../media/image2176.png"/><Relationship Id="rId124" Type="http://schemas.openxmlformats.org/officeDocument/2006/relationships/image" Target="../media/image2184.png"/><Relationship Id="rId54" Type="http://schemas.openxmlformats.org/officeDocument/2006/relationships/image" Target="../media/image2149.png"/><Relationship Id="rId70" Type="http://schemas.openxmlformats.org/officeDocument/2006/relationships/image" Target="../media/image2157.png"/><Relationship Id="rId75" Type="http://schemas.openxmlformats.org/officeDocument/2006/relationships/customXml" Target="../ink/ink2541.xml"/><Relationship Id="rId91" Type="http://schemas.openxmlformats.org/officeDocument/2006/relationships/customXml" Target="../ink/ink2549.xml"/><Relationship Id="rId96" Type="http://schemas.openxmlformats.org/officeDocument/2006/relationships/image" Target="../media/image21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25.png"/><Relationship Id="rId23" Type="http://schemas.openxmlformats.org/officeDocument/2006/relationships/customXml" Target="../ink/ink2515.xml"/><Relationship Id="rId28" Type="http://schemas.openxmlformats.org/officeDocument/2006/relationships/image" Target="../media/image2136.png"/><Relationship Id="rId49" Type="http://schemas.openxmlformats.org/officeDocument/2006/relationships/customXml" Target="../ink/ink2528.xml"/><Relationship Id="rId114" Type="http://schemas.openxmlformats.org/officeDocument/2006/relationships/image" Target="../media/image2179.png"/><Relationship Id="rId119" Type="http://schemas.openxmlformats.org/officeDocument/2006/relationships/customXml" Target="../ink/ink2563.xml"/><Relationship Id="rId44" Type="http://schemas.openxmlformats.org/officeDocument/2006/relationships/image" Target="../media/image2144.png"/><Relationship Id="rId60" Type="http://schemas.openxmlformats.org/officeDocument/2006/relationships/image" Target="../media/image2152.png"/><Relationship Id="rId65" Type="http://schemas.openxmlformats.org/officeDocument/2006/relationships/customXml" Target="../ink/ink2536.xml"/><Relationship Id="rId81" Type="http://schemas.openxmlformats.org/officeDocument/2006/relationships/customXml" Target="../ink/ink2544.xml"/><Relationship Id="rId86" Type="http://schemas.openxmlformats.org/officeDocument/2006/relationships/image" Target="../media/image2165.png"/><Relationship Id="rId4" Type="http://schemas.openxmlformats.org/officeDocument/2006/relationships/image" Target="../media/image2124.png"/><Relationship Id="rId9" Type="http://schemas.openxmlformats.org/officeDocument/2006/relationships/customXml" Target="../ink/ink2508.xml"/><Relationship Id="rId13" Type="http://schemas.openxmlformats.org/officeDocument/2006/relationships/customXml" Target="../ink/ink2510.xml"/><Relationship Id="rId18" Type="http://schemas.openxmlformats.org/officeDocument/2006/relationships/image" Target="../media/image2131.png"/><Relationship Id="rId39" Type="http://schemas.openxmlformats.org/officeDocument/2006/relationships/customXml" Target="../ink/ink2523.xml"/><Relationship Id="rId109" Type="http://schemas.openxmlformats.org/officeDocument/2006/relationships/customXml" Target="../ink/ink2558.xml"/><Relationship Id="rId34" Type="http://schemas.openxmlformats.org/officeDocument/2006/relationships/image" Target="../media/image2139.png"/><Relationship Id="rId50" Type="http://schemas.openxmlformats.org/officeDocument/2006/relationships/image" Target="../media/image2147.png"/><Relationship Id="rId55" Type="http://schemas.openxmlformats.org/officeDocument/2006/relationships/customXml" Target="../ink/ink2531.xml"/><Relationship Id="rId76" Type="http://schemas.openxmlformats.org/officeDocument/2006/relationships/image" Target="../media/image2160.png"/><Relationship Id="rId97" Type="http://schemas.openxmlformats.org/officeDocument/2006/relationships/customXml" Target="../ink/ink2552.xml"/><Relationship Id="rId104" Type="http://schemas.openxmlformats.org/officeDocument/2006/relationships/image" Target="../media/image2174.png"/><Relationship Id="rId120" Type="http://schemas.openxmlformats.org/officeDocument/2006/relationships/image" Target="../media/image2182.png"/><Relationship Id="rId7" Type="http://schemas.openxmlformats.org/officeDocument/2006/relationships/customXml" Target="../ink/ink2507.xml"/><Relationship Id="rId71" Type="http://schemas.openxmlformats.org/officeDocument/2006/relationships/customXml" Target="../ink/ink2539.xml"/><Relationship Id="rId92" Type="http://schemas.openxmlformats.org/officeDocument/2006/relationships/image" Target="../media/image2168.png"/><Relationship Id="rId2" Type="http://schemas.openxmlformats.org/officeDocument/2006/relationships/notesSlide" Target="../notesSlides/notesSlide23.xml"/><Relationship Id="rId29" Type="http://schemas.openxmlformats.org/officeDocument/2006/relationships/customXml" Target="../ink/ink2518.xml"/><Relationship Id="rId24" Type="http://schemas.openxmlformats.org/officeDocument/2006/relationships/image" Target="../media/image2134.png"/><Relationship Id="rId40" Type="http://schemas.openxmlformats.org/officeDocument/2006/relationships/image" Target="../media/image2142.png"/><Relationship Id="rId45" Type="http://schemas.openxmlformats.org/officeDocument/2006/relationships/customXml" Target="../ink/ink2526.xml"/><Relationship Id="rId66" Type="http://schemas.openxmlformats.org/officeDocument/2006/relationships/image" Target="../media/image2155.png"/><Relationship Id="rId87" Type="http://schemas.openxmlformats.org/officeDocument/2006/relationships/customXml" Target="../ink/ink2547.xml"/><Relationship Id="rId110" Type="http://schemas.openxmlformats.org/officeDocument/2006/relationships/image" Target="../media/image2177.png"/><Relationship Id="rId115" Type="http://schemas.openxmlformats.org/officeDocument/2006/relationships/customXml" Target="../ink/ink2561.xml"/><Relationship Id="rId61" Type="http://schemas.openxmlformats.org/officeDocument/2006/relationships/customXml" Target="../ink/ink2534.xml"/><Relationship Id="rId82" Type="http://schemas.openxmlformats.org/officeDocument/2006/relationships/image" Target="../media/image2163.png"/><Relationship Id="rId19" Type="http://schemas.openxmlformats.org/officeDocument/2006/relationships/customXml" Target="../ink/ink2513.xml"/><Relationship Id="rId14" Type="http://schemas.openxmlformats.org/officeDocument/2006/relationships/image" Target="../media/image2129.png"/><Relationship Id="rId30" Type="http://schemas.openxmlformats.org/officeDocument/2006/relationships/image" Target="../media/image2137.png"/><Relationship Id="rId35" Type="http://schemas.openxmlformats.org/officeDocument/2006/relationships/customXml" Target="../ink/ink2521.xml"/><Relationship Id="rId56" Type="http://schemas.openxmlformats.org/officeDocument/2006/relationships/image" Target="../media/image2150.png"/><Relationship Id="rId77" Type="http://schemas.openxmlformats.org/officeDocument/2006/relationships/customXml" Target="../ink/ink2542.xml"/><Relationship Id="rId100" Type="http://schemas.openxmlformats.org/officeDocument/2006/relationships/image" Target="../media/image2172.png"/><Relationship Id="rId105" Type="http://schemas.openxmlformats.org/officeDocument/2006/relationships/customXml" Target="../ink/ink2556.xml"/><Relationship Id="rId8" Type="http://schemas.openxmlformats.org/officeDocument/2006/relationships/image" Target="../media/image2126.png"/><Relationship Id="rId51" Type="http://schemas.openxmlformats.org/officeDocument/2006/relationships/customXml" Target="../ink/ink2529.xml"/><Relationship Id="rId72" Type="http://schemas.openxmlformats.org/officeDocument/2006/relationships/image" Target="../media/image2158.png"/><Relationship Id="rId93" Type="http://schemas.openxmlformats.org/officeDocument/2006/relationships/customXml" Target="../ink/ink2550.xml"/><Relationship Id="rId98" Type="http://schemas.openxmlformats.org/officeDocument/2006/relationships/image" Target="../media/image2171.png"/><Relationship Id="rId121" Type="http://schemas.openxmlformats.org/officeDocument/2006/relationships/customXml" Target="../ink/ink2564.xml"/><Relationship Id="rId3" Type="http://schemas.openxmlformats.org/officeDocument/2006/relationships/customXml" Target="../ink/ink2505.xml"/><Relationship Id="rId25" Type="http://schemas.openxmlformats.org/officeDocument/2006/relationships/customXml" Target="../ink/ink2516.xml"/><Relationship Id="rId46" Type="http://schemas.openxmlformats.org/officeDocument/2006/relationships/image" Target="../media/image2145.png"/><Relationship Id="rId67" Type="http://schemas.openxmlformats.org/officeDocument/2006/relationships/customXml" Target="../ink/ink2537.xml"/><Relationship Id="rId116" Type="http://schemas.openxmlformats.org/officeDocument/2006/relationships/image" Target="../media/image2180.png"/><Relationship Id="rId20" Type="http://schemas.openxmlformats.org/officeDocument/2006/relationships/image" Target="../media/image2132.png"/><Relationship Id="rId41" Type="http://schemas.openxmlformats.org/officeDocument/2006/relationships/customXml" Target="../ink/ink2524.xml"/><Relationship Id="rId62" Type="http://schemas.openxmlformats.org/officeDocument/2006/relationships/image" Target="../media/image2153.png"/><Relationship Id="rId83" Type="http://schemas.openxmlformats.org/officeDocument/2006/relationships/customXml" Target="../ink/ink2545.xml"/><Relationship Id="rId88" Type="http://schemas.openxmlformats.org/officeDocument/2006/relationships/image" Target="../media/image2166.png"/><Relationship Id="rId111" Type="http://schemas.openxmlformats.org/officeDocument/2006/relationships/customXml" Target="../ink/ink2559.xml"/><Relationship Id="rId15" Type="http://schemas.openxmlformats.org/officeDocument/2006/relationships/customXml" Target="../ink/ink2511.xml"/><Relationship Id="rId36" Type="http://schemas.openxmlformats.org/officeDocument/2006/relationships/image" Target="../media/image2140.png"/><Relationship Id="rId57" Type="http://schemas.openxmlformats.org/officeDocument/2006/relationships/customXml" Target="../ink/ink2532.xml"/><Relationship Id="rId106" Type="http://schemas.openxmlformats.org/officeDocument/2006/relationships/image" Target="../media/image2175.png"/><Relationship Id="rId10" Type="http://schemas.openxmlformats.org/officeDocument/2006/relationships/image" Target="../media/image2127.png"/><Relationship Id="rId31" Type="http://schemas.openxmlformats.org/officeDocument/2006/relationships/customXml" Target="../ink/ink2519.xml"/><Relationship Id="rId52" Type="http://schemas.openxmlformats.org/officeDocument/2006/relationships/image" Target="../media/image2148.png"/><Relationship Id="rId73" Type="http://schemas.openxmlformats.org/officeDocument/2006/relationships/customXml" Target="../ink/ink2540.xml"/><Relationship Id="rId78" Type="http://schemas.openxmlformats.org/officeDocument/2006/relationships/image" Target="../media/image2161.png"/><Relationship Id="rId94" Type="http://schemas.openxmlformats.org/officeDocument/2006/relationships/image" Target="../media/image2169.png"/><Relationship Id="rId99" Type="http://schemas.openxmlformats.org/officeDocument/2006/relationships/customXml" Target="../ink/ink2553.xml"/><Relationship Id="rId101" Type="http://schemas.openxmlformats.org/officeDocument/2006/relationships/customXml" Target="../ink/ink2554.xml"/><Relationship Id="rId122" Type="http://schemas.openxmlformats.org/officeDocument/2006/relationships/image" Target="../media/image2183.png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637.xml"/><Relationship Id="rId299" Type="http://schemas.openxmlformats.org/officeDocument/2006/relationships/customXml" Target="../ink/ink2728.xml"/><Relationship Id="rId21" Type="http://schemas.openxmlformats.org/officeDocument/2006/relationships/image" Target="../media/image2194.png"/><Relationship Id="rId63" Type="http://schemas.openxmlformats.org/officeDocument/2006/relationships/image" Target="../media/image2215.png"/><Relationship Id="rId159" Type="http://schemas.openxmlformats.org/officeDocument/2006/relationships/customXml" Target="../ink/ink2658.xml"/><Relationship Id="rId324" Type="http://schemas.openxmlformats.org/officeDocument/2006/relationships/image" Target="../media/image2331.png"/><Relationship Id="rId170" Type="http://schemas.openxmlformats.org/officeDocument/2006/relationships/image" Target="../media/image2254.png"/><Relationship Id="rId226" Type="http://schemas.openxmlformats.org/officeDocument/2006/relationships/image" Target="../media/image2282.png"/><Relationship Id="rId268" Type="http://schemas.openxmlformats.org/officeDocument/2006/relationships/image" Target="../media/image2303.png"/><Relationship Id="rId32" Type="http://schemas.openxmlformats.org/officeDocument/2006/relationships/customXml" Target="../ink/ink2581.xml"/><Relationship Id="rId74" Type="http://schemas.openxmlformats.org/officeDocument/2006/relationships/customXml" Target="../ink/ink2603.xml"/><Relationship Id="rId128" Type="http://schemas.openxmlformats.org/officeDocument/2006/relationships/image" Target="../media/image2233.png"/><Relationship Id="rId5" Type="http://schemas.openxmlformats.org/officeDocument/2006/relationships/image" Target="../media/image2186.png"/><Relationship Id="rId181" Type="http://schemas.openxmlformats.org/officeDocument/2006/relationships/customXml" Target="../ink/ink2669.xml"/><Relationship Id="rId237" Type="http://schemas.openxmlformats.org/officeDocument/2006/relationships/customXml" Target="../ink/ink2697.xml"/><Relationship Id="rId279" Type="http://schemas.openxmlformats.org/officeDocument/2006/relationships/customXml" Target="../ink/ink2718.xml"/><Relationship Id="rId43" Type="http://schemas.openxmlformats.org/officeDocument/2006/relationships/image" Target="../media/image2205.png"/><Relationship Id="rId139" Type="http://schemas.openxmlformats.org/officeDocument/2006/relationships/customXml" Target="../ink/ink2648.xml"/><Relationship Id="rId290" Type="http://schemas.openxmlformats.org/officeDocument/2006/relationships/image" Target="../media/image2314.png"/><Relationship Id="rId304" Type="http://schemas.openxmlformats.org/officeDocument/2006/relationships/image" Target="../media/image2321.png"/><Relationship Id="rId85" Type="http://schemas.openxmlformats.org/officeDocument/2006/relationships/customXml" Target="../ink/ink2614.xml"/><Relationship Id="rId150" Type="http://schemas.openxmlformats.org/officeDocument/2006/relationships/image" Target="../media/image2244.png"/><Relationship Id="rId192" Type="http://schemas.openxmlformats.org/officeDocument/2006/relationships/image" Target="../media/image2265.png"/><Relationship Id="rId206" Type="http://schemas.openxmlformats.org/officeDocument/2006/relationships/image" Target="../media/image2272.png"/><Relationship Id="rId248" Type="http://schemas.openxmlformats.org/officeDocument/2006/relationships/image" Target="../media/image2293.png"/><Relationship Id="rId12" Type="http://schemas.openxmlformats.org/officeDocument/2006/relationships/customXml" Target="../ink/ink2571.xml"/><Relationship Id="rId108" Type="http://schemas.openxmlformats.org/officeDocument/2006/relationships/image" Target="../media/image2223.png"/><Relationship Id="rId315" Type="http://schemas.openxmlformats.org/officeDocument/2006/relationships/customXml" Target="../ink/ink2736.xml"/><Relationship Id="rId54" Type="http://schemas.openxmlformats.org/officeDocument/2006/relationships/customXml" Target="../ink/ink2592.xml"/><Relationship Id="rId96" Type="http://schemas.openxmlformats.org/officeDocument/2006/relationships/customXml" Target="../ink/ink2625.xml"/><Relationship Id="rId161" Type="http://schemas.openxmlformats.org/officeDocument/2006/relationships/customXml" Target="../ink/ink2659.xml"/><Relationship Id="rId217" Type="http://schemas.openxmlformats.org/officeDocument/2006/relationships/customXml" Target="../ink/ink2687.xml"/><Relationship Id="rId259" Type="http://schemas.openxmlformats.org/officeDocument/2006/relationships/customXml" Target="../ink/ink2708.xml"/><Relationship Id="rId23" Type="http://schemas.openxmlformats.org/officeDocument/2006/relationships/image" Target="../media/image2195.png"/><Relationship Id="rId119" Type="http://schemas.openxmlformats.org/officeDocument/2006/relationships/customXml" Target="../ink/ink2638.xml"/><Relationship Id="rId270" Type="http://schemas.openxmlformats.org/officeDocument/2006/relationships/image" Target="../media/image2304.png"/><Relationship Id="rId65" Type="http://schemas.openxmlformats.org/officeDocument/2006/relationships/image" Target="../media/image2216.png"/><Relationship Id="rId130" Type="http://schemas.openxmlformats.org/officeDocument/2006/relationships/image" Target="../media/image2234.png"/><Relationship Id="rId172" Type="http://schemas.openxmlformats.org/officeDocument/2006/relationships/image" Target="../media/image2255.png"/><Relationship Id="rId228" Type="http://schemas.openxmlformats.org/officeDocument/2006/relationships/image" Target="../media/image2283.png"/><Relationship Id="rId281" Type="http://schemas.openxmlformats.org/officeDocument/2006/relationships/customXml" Target="../ink/ink2719.xml"/><Relationship Id="rId34" Type="http://schemas.openxmlformats.org/officeDocument/2006/relationships/customXml" Target="../ink/ink2582.xml"/><Relationship Id="rId55" Type="http://schemas.openxmlformats.org/officeDocument/2006/relationships/image" Target="../media/image2211.png"/><Relationship Id="rId76" Type="http://schemas.openxmlformats.org/officeDocument/2006/relationships/customXml" Target="../ink/ink2605.xml"/><Relationship Id="rId97" Type="http://schemas.openxmlformats.org/officeDocument/2006/relationships/customXml" Target="../ink/ink2626.xml"/><Relationship Id="rId120" Type="http://schemas.openxmlformats.org/officeDocument/2006/relationships/image" Target="../media/image2229.png"/><Relationship Id="rId141" Type="http://schemas.openxmlformats.org/officeDocument/2006/relationships/customXml" Target="../ink/ink2649.xml"/><Relationship Id="rId7" Type="http://schemas.openxmlformats.org/officeDocument/2006/relationships/image" Target="../media/image2187.png"/><Relationship Id="rId162" Type="http://schemas.openxmlformats.org/officeDocument/2006/relationships/image" Target="../media/image2250.png"/><Relationship Id="rId183" Type="http://schemas.openxmlformats.org/officeDocument/2006/relationships/customXml" Target="../ink/ink2670.xml"/><Relationship Id="rId218" Type="http://schemas.openxmlformats.org/officeDocument/2006/relationships/image" Target="../media/image2278.png"/><Relationship Id="rId239" Type="http://schemas.openxmlformats.org/officeDocument/2006/relationships/customXml" Target="../ink/ink2698.xml"/><Relationship Id="rId250" Type="http://schemas.openxmlformats.org/officeDocument/2006/relationships/image" Target="../media/image2294.png"/><Relationship Id="rId271" Type="http://schemas.openxmlformats.org/officeDocument/2006/relationships/customXml" Target="../ink/ink2714.xml"/><Relationship Id="rId292" Type="http://schemas.openxmlformats.org/officeDocument/2006/relationships/image" Target="../media/image2315.png"/><Relationship Id="rId306" Type="http://schemas.openxmlformats.org/officeDocument/2006/relationships/image" Target="../media/image2322.png"/><Relationship Id="rId24" Type="http://schemas.openxmlformats.org/officeDocument/2006/relationships/customXml" Target="../ink/ink2577.xml"/><Relationship Id="rId45" Type="http://schemas.openxmlformats.org/officeDocument/2006/relationships/image" Target="../media/image2206.png"/><Relationship Id="rId66" Type="http://schemas.openxmlformats.org/officeDocument/2006/relationships/customXml" Target="../ink/ink2598.xml"/><Relationship Id="rId87" Type="http://schemas.openxmlformats.org/officeDocument/2006/relationships/customXml" Target="../ink/ink2616.xml"/><Relationship Id="rId110" Type="http://schemas.openxmlformats.org/officeDocument/2006/relationships/image" Target="../media/image2224.png"/><Relationship Id="rId131" Type="http://schemas.openxmlformats.org/officeDocument/2006/relationships/customXml" Target="../ink/ink2644.xml"/><Relationship Id="rId152" Type="http://schemas.openxmlformats.org/officeDocument/2006/relationships/image" Target="../media/image2245.png"/><Relationship Id="rId173" Type="http://schemas.openxmlformats.org/officeDocument/2006/relationships/customXml" Target="../ink/ink2665.xml"/><Relationship Id="rId194" Type="http://schemas.openxmlformats.org/officeDocument/2006/relationships/image" Target="../media/image2266.png"/><Relationship Id="rId208" Type="http://schemas.openxmlformats.org/officeDocument/2006/relationships/image" Target="../media/image2273.png"/><Relationship Id="rId229" Type="http://schemas.openxmlformats.org/officeDocument/2006/relationships/customXml" Target="../ink/ink2693.xml"/><Relationship Id="rId240" Type="http://schemas.openxmlformats.org/officeDocument/2006/relationships/image" Target="../media/image2289.png"/><Relationship Id="rId261" Type="http://schemas.openxmlformats.org/officeDocument/2006/relationships/customXml" Target="../ink/ink2709.xml"/><Relationship Id="rId14" Type="http://schemas.openxmlformats.org/officeDocument/2006/relationships/customXml" Target="../ink/ink2572.xml"/><Relationship Id="rId35" Type="http://schemas.openxmlformats.org/officeDocument/2006/relationships/image" Target="../media/image2201.png"/><Relationship Id="rId56" Type="http://schemas.openxmlformats.org/officeDocument/2006/relationships/customXml" Target="../ink/ink2593.xml"/><Relationship Id="rId77" Type="http://schemas.openxmlformats.org/officeDocument/2006/relationships/customXml" Target="../ink/ink2606.xml"/><Relationship Id="rId100" Type="http://schemas.openxmlformats.org/officeDocument/2006/relationships/image" Target="../media/image2021.png"/><Relationship Id="rId282" Type="http://schemas.openxmlformats.org/officeDocument/2006/relationships/image" Target="../media/image2310.png"/><Relationship Id="rId317" Type="http://schemas.openxmlformats.org/officeDocument/2006/relationships/customXml" Target="../ink/ink2737.xml"/><Relationship Id="rId8" Type="http://schemas.openxmlformats.org/officeDocument/2006/relationships/customXml" Target="../ink/ink2569.xml"/><Relationship Id="rId98" Type="http://schemas.openxmlformats.org/officeDocument/2006/relationships/customXml" Target="../ink/ink2627.xml"/><Relationship Id="rId121" Type="http://schemas.openxmlformats.org/officeDocument/2006/relationships/customXml" Target="../ink/ink2639.xml"/><Relationship Id="rId142" Type="http://schemas.openxmlformats.org/officeDocument/2006/relationships/image" Target="../media/image2240.png"/><Relationship Id="rId163" Type="http://schemas.openxmlformats.org/officeDocument/2006/relationships/customXml" Target="../ink/ink2660.xml"/><Relationship Id="rId184" Type="http://schemas.openxmlformats.org/officeDocument/2006/relationships/image" Target="../media/image2261.png"/><Relationship Id="rId219" Type="http://schemas.openxmlformats.org/officeDocument/2006/relationships/customXml" Target="../ink/ink2688.xml"/><Relationship Id="rId230" Type="http://schemas.openxmlformats.org/officeDocument/2006/relationships/image" Target="../media/image2284.png"/><Relationship Id="rId251" Type="http://schemas.openxmlformats.org/officeDocument/2006/relationships/customXml" Target="../ink/ink2704.xml"/><Relationship Id="rId25" Type="http://schemas.openxmlformats.org/officeDocument/2006/relationships/image" Target="../media/image2196.png"/><Relationship Id="rId46" Type="http://schemas.openxmlformats.org/officeDocument/2006/relationships/customXml" Target="../ink/ink2588.xml"/><Relationship Id="rId67" Type="http://schemas.openxmlformats.org/officeDocument/2006/relationships/image" Target="../media/image2217.png"/><Relationship Id="rId272" Type="http://schemas.openxmlformats.org/officeDocument/2006/relationships/image" Target="../media/image2305.png"/><Relationship Id="rId293" Type="http://schemas.openxmlformats.org/officeDocument/2006/relationships/customXml" Target="../ink/ink2725.xml"/><Relationship Id="rId307" Type="http://schemas.openxmlformats.org/officeDocument/2006/relationships/customXml" Target="../ink/ink2732.xml"/><Relationship Id="rId88" Type="http://schemas.openxmlformats.org/officeDocument/2006/relationships/customXml" Target="../ink/ink2617.xml"/><Relationship Id="rId111" Type="http://schemas.openxmlformats.org/officeDocument/2006/relationships/customXml" Target="../ink/ink2634.xml"/><Relationship Id="rId132" Type="http://schemas.openxmlformats.org/officeDocument/2006/relationships/image" Target="../media/image2235.png"/><Relationship Id="rId153" Type="http://schemas.openxmlformats.org/officeDocument/2006/relationships/customXml" Target="../ink/ink2655.xml"/><Relationship Id="rId174" Type="http://schemas.openxmlformats.org/officeDocument/2006/relationships/image" Target="../media/image2256.png"/><Relationship Id="rId195" Type="http://schemas.openxmlformats.org/officeDocument/2006/relationships/customXml" Target="../ink/ink2676.xml"/><Relationship Id="rId209" Type="http://schemas.openxmlformats.org/officeDocument/2006/relationships/customXml" Target="../ink/ink2683.xml"/><Relationship Id="rId220" Type="http://schemas.openxmlformats.org/officeDocument/2006/relationships/image" Target="../media/image2279.png"/><Relationship Id="rId241" Type="http://schemas.openxmlformats.org/officeDocument/2006/relationships/customXml" Target="../ink/ink2699.xml"/><Relationship Id="rId15" Type="http://schemas.openxmlformats.org/officeDocument/2006/relationships/image" Target="../media/image2191.png"/><Relationship Id="rId36" Type="http://schemas.openxmlformats.org/officeDocument/2006/relationships/customXml" Target="../ink/ink2583.xml"/><Relationship Id="rId57" Type="http://schemas.openxmlformats.org/officeDocument/2006/relationships/image" Target="../media/image2212.png"/><Relationship Id="rId262" Type="http://schemas.openxmlformats.org/officeDocument/2006/relationships/image" Target="../media/image2300.png"/><Relationship Id="rId283" Type="http://schemas.openxmlformats.org/officeDocument/2006/relationships/customXml" Target="../ink/ink2720.xml"/><Relationship Id="rId318" Type="http://schemas.openxmlformats.org/officeDocument/2006/relationships/image" Target="../media/image2328.png"/><Relationship Id="rId78" Type="http://schemas.openxmlformats.org/officeDocument/2006/relationships/customXml" Target="../ink/ink2607.xml"/><Relationship Id="rId99" Type="http://schemas.openxmlformats.org/officeDocument/2006/relationships/customXml" Target="../ink/ink2628.xml"/><Relationship Id="rId101" Type="http://schemas.openxmlformats.org/officeDocument/2006/relationships/customXml" Target="../ink/ink2629.xml"/><Relationship Id="rId122" Type="http://schemas.openxmlformats.org/officeDocument/2006/relationships/image" Target="../media/image2230.png"/><Relationship Id="rId143" Type="http://schemas.openxmlformats.org/officeDocument/2006/relationships/customXml" Target="../ink/ink2650.xml"/><Relationship Id="rId164" Type="http://schemas.openxmlformats.org/officeDocument/2006/relationships/image" Target="../media/image2251.png"/><Relationship Id="rId185" Type="http://schemas.openxmlformats.org/officeDocument/2006/relationships/customXml" Target="../ink/ink2671.xml"/><Relationship Id="rId9" Type="http://schemas.openxmlformats.org/officeDocument/2006/relationships/image" Target="../media/image2188.png"/><Relationship Id="rId210" Type="http://schemas.openxmlformats.org/officeDocument/2006/relationships/image" Target="../media/image2274.png"/><Relationship Id="rId26" Type="http://schemas.openxmlformats.org/officeDocument/2006/relationships/customXml" Target="../ink/ink2578.xml"/><Relationship Id="rId231" Type="http://schemas.openxmlformats.org/officeDocument/2006/relationships/customXml" Target="../ink/ink2694.xml"/><Relationship Id="rId252" Type="http://schemas.openxmlformats.org/officeDocument/2006/relationships/image" Target="../media/image2295.png"/><Relationship Id="rId273" Type="http://schemas.openxmlformats.org/officeDocument/2006/relationships/customXml" Target="../ink/ink2715.xml"/><Relationship Id="rId294" Type="http://schemas.openxmlformats.org/officeDocument/2006/relationships/image" Target="../media/image2316.png"/><Relationship Id="rId308" Type="http://schemas.openxmlformats.org/officeDocument/2006/relationships/image" Target="../media/image2323.png"/><Relationship Id="rId47" Type="http://schemas.openxmlformats.org/officeDocument/2006/relationships/image" Target="../media/image2207.png"/><Relationship Id="rId68" Type="http://schemas.openxmlformats.org/officeDocument/2006/relationships/customXml" Target="../ink/ink2599.xml"/><Relationship Id="rId89" Type="http://schemas.openxmlformats.org/officeDocument/2006/relationships/customXml" Target="../ink/ink2618.xml"/><Relationship Id="rId112" Type="http://schemas.openxmlformats.org/officeDocument/2006/relationships/image" Target="../media/image2225.png"/><Relationship Id="rId133" Type="http://schemas.openxmlformats.org/officeDocument/2006/relationships/customXml" Target="../ink/ink2645.xml"/><Relationship Id="rId154" Type="http://schemas.openxmlformats.org/officeDocument/2006/relationships/image" Target="../media/image2246.png"/><Relationship Id="rId175" Type="http://schemas.openxmlformats.org/officeDocument/2006/relationships/customXml" Target="../ink/ink2666.xml"/><Relationship Id="rId196" Type="http://schemas.openxmlformats.org/officeDocument/2006/relationships/image" Target="../media/image2267.png"/><Relationship Id="rId200" Type="http://schemas.openxmlformats.org/officeDocument/2006/relationships/image" Target="../media/image2269.png"/><Relationship Id="rId16" Type="http://schemas.openxmlformats.org/officeDocument/2006/relationships/customXml" Target="../ink/ink2573.xml"/><Relationship Id="rId221" Type="http://schemas.openxmlformats.org/officeDocument/2006/relationships/customXml" Target="../ink/ink2689.xml"/><Relationship Id="rId242" Type="http://schemas.openxmlformats.org/officeDocument/2006/relationships/image" Target="../media/image2290.png"/><Relationship Id="rId263" Type="http://schemas.openxmlformats.org/officeDocument/2006/relationships/customXml" Target="../ink/ink2710.xml"/><Relationship Id="rId284" Type="http://schemas.openxmlformats.org/officeDocument/2006/relationships/image" Target="../media/image2311.png"/><Relationship Id="rId319" Type="http://schemas.openxmlformats.org/officeDocument/2006/relationships/customXml" Target="../ink/ink2738.xml"/><Relationship Id="rId37" Type="http://schemas.openxmlformats.org/officeDocument/2006/relationships/image" Target="../media/image2202.png"/><Relationship Id="rId58" Type="http://schemas.openxmlformats.org/officeDocument/2006/relationships/customXml" Target="../ink/ink2594.xml"/><Relationship Id="rId79" Type="http://schemas.openxmlformats.org/officeDocument/2006/relationships/customXml" Target="../ink/ink2608.xml"/><Relationship Id="rId102" Type="http://schemas.openxmlformats.org/officeDocument/2006/relationships/image" Target="../media/image2220.png"/><Relationship Id="rId123" Type="http://schemas.openxmlformats.org/officeDocument/2006/relationships/customXml" Target="../ink/ink2640.xml"/><Relationship Id="rId144" Type="http://schemas.openxmlformats.org/officeDocument/2006/relationships/image" Target="../media/image2241.png"/><Relationship Id="rId90" Type="http://schemas.openxmlformats.org/officeDocument/2006/relationships/customXml" Target="../ink/ink2619.xml"/><Relationship Id="rId165" Type="http://schemas.openxmlformats.org/officeDocument/2006/relationships/customXml" Target="../ink/ink2661.xml"/><Relationship Id="rId186" Type="http://schemas.openxmlformats.org/officeDocument/2006/relationships/image" Target="../media/image2262.png"/><Relationship Id="rId211" Type="http://schemas.openxmlformats.org/officeDocument/2006/relationships/customXml" Target="../ink/ink2684.xml"/><Relationship Id="rId232" Type="http://schemas.openxmlformats.org/officeDocument/2006/relationships/image" Target="../media/image2285.png"/><Relationship Id="rId253" Type="http://schemas.openxmlformats.org/officeDocument/2006/relationships/customXml" Target="../ink/ink2705.xml"/><Relationship Id="rId274" Type="http://schemas.openxmlformats.org/officeDocument/2006/relationships/image" Target="../media/image2306.png"/><Relationship Id="rId295" Type="http://schemas.openxmlformats.org/officeDocument/2006/relationships/customXml" Target="../ink/ink2726.xml"/><Relationship Id="rId309" Type="http://schemas.openxmlformats.org/officeDocument/2006/relationships/customXml" Target="../ink/ink2733.xml"/><Relationship Id="rId27" Type="http://schemas.openxmlformats.org/officeDocument/2006/relationships/image" Target="../media/image2197.png"/><Relationship Id="rId48" Type="http://schemas.openxmlformats.org/officeDocument/2006/relationships/customXml" Target="../ink/ink2589.xml"/><Relationship Id="rId69" Type="http://schemas.openxmlformats.org/officeDocument/2006/relationships/image" Target="../media/image2218.png"/><Relationship Id="rId113" Type="http://schemas.openxmlformats.org/officeDocument/2006/relationships/customXml" Target="../ink/ink2635.xml"/><Relationship Id="rId134" Type="http://schemas.openxmlformats.org/officeDocument/2006/relationships/image" Target="../media/image2236.png"/><Relationship Id="rId320" Type="http://schemas.openxmlformats.org/officeDocument/2006/relationships/image" Target="../media/image2329.png"/><Relationship Id="rId80" Type="http://schemas.openxmlformats.org/officeDocument/2006/relationships/customXml" Target="../ink/ink2609.xml"/><Relationship Id="rId155" Type="http://schemas.openxmlformats.org/officeDocument/2006/relationships/customXml" Target="../ink/ink2656.xml"/><Relationship Id="rId176" Type="http://schemas.openxmlformats.org/officeDocument/2006/relationships/image" Target="../media/image2257.png"/><Relationship Id="rId197" Type="http://schemas.openxmlformats.org/officeDocument/2006/relationships/customXml" Target="../ink/ink2677.xml"/><Relationship Id="rId201" Type="http://schemas.openxmlformats.org/officeDocument/2006/relationships/customXml" Target="../ink/ink2679.xml"/><Relationship Id="rId222" Type="http://schemas.openxmlformats.org/officeDocument/2006/relationships/image" Target="../media/image2280.png"/><Relationship Id="rId243" Type="http://schemas.openxmlformats.org/officeDocument/2006/relationships/customXml" Target="../ink/ink2700.xml"/><Relationship Id="rId264" Type="http://schemas.openxmlformats.org/officeDocument/2006/relationships/image" Target="../media/image2301.png"/><Relationship Id="rId285" Type="http://schemas.openxmlformats.org/officeDocument/2006/relationships/customXml" Target="../ink/ink2721.xml"/><Relationship Id="rId17" Type="http://schemas.openxmlformats.org/officeDocument/2006/relationships/image" Target="../media/image2192.png"/><Relationship Id="rId38" Type="http://schemas.openxmlformats.org/officeDocument/2006/relationships/customXml" Target="../ink/ink2584.xml"/><Relationship Id="rId59" Type="http://schemas.openxmlformats.org/officeDocument/2006/relationships/image" Target="../media/image2213.png"/><Relationship Id="rId103" Type="http://schemas.openxmlformats.org/officeDocument/2006/relationships/customXml" Target="../ink/ink2630.xml"/><Relationship Id="rId124" Type="http://schemas.openxmlformats.org/officeDocument/2006/relationships/image" Target="../media/image2231.png"/><Relationship Id="rId310" Type="http://schemas.openxmlformats.org/officeDocument/2006/relationships/image" Target="../media/image2324.png"/><Relationship Id="rId70" Type="http://schemas.openxmlformats.org/officeDocument/2006/relationships/customXml" Target="../ink/ink2600.xml"/><Relationship Id="rId91" Type="http://schemas.openxmlformats.org/officeDocument/2006/relationships/customXml" Target="../ink/ink2620.xml"/><Relationship Id="rId145" Type="http://schemas.openxmlformats.org/officeDocument/2006/relationships/customXml" Target="../ink/ink2651.xml"/><Relationship Id="rId166" Type="http://schemas.openxmlformats.org/officeDocument/2006/relationships/image" Target="../media/image2252.png"/><Relationship Id="rId187" Type="http://schemas.openxmlformats.org/officeDocument/2006/relationships/customXml" Target="../ink/ink2672.xml"/><Relationship Id="rId1" Type="http://schemas.openxmlformats.org/officeDocument/2006/relationships/slideLayout" Target="../slideLayouts/slideLayout1.xml"/><Relationship Id="rId212" Type="http://schemas.openxmlformats.org/officeDocument/2006/relationships/image" Target="../media/image2275.png"/><Relationship Id="rId233" Type="http://schemas.openxmlformats.org/officeDocument/2006/relationships/customXml" Target="../ink/ink2695.xml"/><Relationship Id="rId254" Type="http://schemas.openxmlformats.org/officeDocument/2006/relationships/image" Target="../media/image2296.png"/><Relationship Id="rId28" Type="http://schemas.openxmlformats.org/officeDocument/2006/relationships/customXml" Target="../ink/ink2579.xml"/><Relationship Id="rId49" Type="http://schemas.openxmlformats.org/officeDocument/2006/relationships/image" Target="../media/image2208.png"/><Relationship Id="rId114" Type="http://schemas.openxmlformats.org/officeDocument/2006/relationships/image" Target="../media/image2226.png"/><Relationship Id="rId275" Type="http://schemas.openxmlformats.org/officeDocument/2006/relationships/customXml" Target="../ink/ink2716.xml"/><Relationship Id="rId296" Type="http://schemas.openxmlformats.org/officeDocument/2006/relationships/image" Target="../media/image2317.png"/><Relationship Id="rId300" Type="http://schemas.openxmlformats.org/officeDocument/2006/relationships/image" Target="../media/image2319.png"/><Relationship Id="rId60" Type="http://schemas.openxmlformats.org/officeDocument/2006/relationships/customXml" Target="../ink/ink2595.xml"/><Relationship Id="rId81" Type="http://schemas.openxmlformats.org/officeDocument/2006/relationships/customXml" Target="../ink/ink2610.xml"/><Relationship Id="rId135" Type="http://schemas.openxmlformats.org/officeDocument/2006/relationships/customXml" Target="../ink/ink2646.xml"/><Relationship Id="rId156" Type="http://schemas.openxmlformats.org/officeDocument/2006/relationships/image" Target="../media/image2247.png"/><Relationship Id="rId177" Type="http://schemas.openxmlformats.org/officeDocument/2006/relationships/customXml" Target="../ink/ink2667.xml"/><Relationship Id="rId198" Type="http://schemas.openxmlformats.org/officeDocument/2006/relationships/image" Target="../media/image2268.png"/><Relationship Id="rId321" Type="http://schemas.openxmlformats.org/officeDocument/2006/relationships/customXml" Target="../ink/ink2739.xml"/><Relationship Id="rId202" Type="http://schemas.openxmlformats.org/officeDocument/2006/relationships/image" Target="../media/image2270.png"/><Relationship Id="rId223" Type="http://schemas.openxmlformats.org/officeDocument/2006/relationships/customXml" Target="../ink/ink2690.xml"/><Relationship Id="rId244" Type="http://schemas.openxmlformats.org/officeDocument/2006/relationships/image" Target="../media/image2291.png"/><Relationship Id="rId18" Type="http://schemas.openxmlformats.org/officeDocument/2006/relationships/customXml" Target="../ink/ink2574.xml"/><Relationship Id="rId39" Type="http://schemas.openxmlformats.org/officeDocument/2006/relationships/image" Target="../media/image2203.png"/><Relationship Id="rId265" Type="http://schemas.openxmlformats.org/officeDocument/2006/relationships/customXml" Target="../ink/ink2711.xml"/><Relationship Id="rId286" Type="http://schemas.openxmlformats.org/officeDocument/2006/relationships/image" Target="../media/image2312.png"/><Relationship Id="rId50" Type="http://schemas.openxmlformats.org/officeDocument/2006/relationships/customXml" Target="../ink/ink2590.xml"/><Relationship Id="rId104" Type="http://schemas.openxmlformats.org/officeDocument/2006/relationships/image" Target="../media/image2221.png"/><Relationship Id="rId125" Type="http://schemas.openxmlformats.org/officeDocument/2006/relationships/customXml" Target="../ink/ink2641.xml"/><Relationship Id="rId146" Type="http://schemas.openxmlformats.org/officeDocument/2006/relationships/image" Target="../media/image2242.png"/><Relationship Id="rId167" Type="http://schemas.openxmlformats.org/officeDocument/2006/relationships/customXml" Target="../ink/ink2662.xml"/><Relationship Id="rId188" Type="http://schemas.openxmlformats.org/officeDocument/2006/relationships/image" Target="../media/image2263.png"/><Relationship Id="rId311" Type="http://schemas.openxmlformats.org/officeDocument/2006/relationships/customXml" Target="../ink/ink2734.xml"/><Relationship Id="rId71" Type="http://schemas.openxmlformats.org/officeDocument/2006/relationships/image" Target="../media/image2219.png"/><Relationship Id="rId92" Type="http://schemas.openxmlformats.org/officeDocument/2006/relationships/customXml" Target="../ink/ink2621.xml"/><Relationship Id="rId213" Type="http://schemas.openxmlformats.org/officeDocument/2006/relationships/customXml" Target="../ink/ink2685.xml"/><Relationship Id="rId234" Type="http://schemas.openxmlformats.org/officeDocument/2006/relationships/image" Target="../media/image2286.png"/><Relationship Id="rId2" Type="http://schemas.openxmlformats.org/officeDocument/2006/relationships/customXml" Target="../ink/ink2566.xml"/><Relationship Id="rId29" Type="http://schemas.openxmlformats.org/officeDocument/2006/relationships/image" Target="../media/image2198.png"/><Relationship Id="rId255" Type="http://schemas.openxmlformats.org/officeDocument/2006/relationships/customXml" Target="../ink/ink2706.xml"/><Relationship Id="rId276" Type="http://schemas.openxmlformats.org/officeDocument/2006/relationships/image" Target="../media/image2307.png"/><Relationship Id="rId297" Type="http://schemas.openxmlformats.org/officeDocument/2006/relationships/customXml" Target="../ink/ink2727.xml"/><Relationship Id="rId40" Type="http://schemas.openxmlformats.org/officeDocument/2006/relationships/customXml" Target="../ink/ink2585.xml"/><Relationship Id="rId115" Type="http://schemas.openxmlformats.org/officeDocument/2006/relationships/customXml" Target="../ink/ink2636.xml"/><Relationship Id="rId136" Type="http://schemas.openxmlformats.org/officeDocument/2006/relationships/image" Target="../media/image2237.png"/><Relationship Id="rId157" Type="http://schemas.openxmlformats.org/officeDocument/2006/relationships/customXml" Target="../ink/ink2657.xml"/><Relationship Id="rId178" Type="http://schemas.openxmlformats.org/officeDocument/2006/relationships/image" Target="../media/image2258.png"/><Relationship Id="rId301" Type="http://schemas.openxmlformats.org/officeDocument/2006/relationships/customXml" Target="../ink/ink2729.xml"/><Relationship Id="rId322" Type="http://schemas.openxmlformats.org/officeDocument/2006/relationships/image" Target="../media/image2330.png"/><Relationship Id="rId61" Type="http://schemas.openxmlformats.org/officeDocument/2006/relationships/image" Target="../media/image2214.png"/><Relationship Id="rId82" Type="http://schemas.openxmlformats.org/officeDocument/2006/relationships/customXml" Target="../ink/ink2611.xml"/><Relationship Id="rId199" Type="http://schemas.openxmlformats.org/officeDocument/2006/relationships/customXml" Target="../ink/ink2678.xml"/><Relationship Id="rId203" Type="http://schemas.openxmlformats.org/officeDocument/2006/relationships/customXml" Target="../ink/ink2680.xml"/><Relationship Id="rId19" Type="http://schemas.openxmlformats.org/officeDocument/2006/relationships/image" Target="../media/image2193.png"/><Relationship Id="rId224" Type="http://schemas.openxmlformats.org/officeDocument/2006/relationships/image" Target="../media/image2281.png"/><Relationship Id="rId245" Type="http://schemas.openxmlformats.org/officeDocument/2006/relationships/customXml" Target="../ink/ink2701.xml"/><Relationship Id="rId266" Type="http://schemas.openxmlformats.org/officeDocument/2006/relationships/image" Target="../media/image2302.png"/><Relationship Id="rId287" Type="http://schemas.openxmlformats.org/officeDocument/2006/relationships/customXml" Target="../ink/ink2722.xml"/><Relationship Id="rId30" Type="http://schemas.openxmlformats.org/officeDocument/2006/relationships/customXml" Target="../ink/ink2580.xml"/><Relationship Id="rId105" Type="http://schemas.openxmlformats.org/officeDocument/2006/relationships/customXml" Target="../ink/ink2631.xml"/><Relationship Id="rId126" Type="http://schemas.openxmlformats.org/officeDocument/2006/relationships/image" Target="../media/image2232.png"/><Relationship Id="rId147" Type="http://schemas.openxmlformats.org/officeDocument/2006/relationships/customXml" Target="../ink/ink2652.xml"/><Relationship Id="rId168" Type="http://schemas.openxmlformats.org/officeDocument/2006/relationships/image" Target="../media/image2253.png"/><Relationship Id="rId312" Type="http://schemas.openxmlformats.org/officeDocument/2006/relationships/image" Target="../media/image2325.png"/><Relationship Id="rId51" Type="http://schemas.openxmlformats.org/officeDocument/2006/relationships/image" Target="../media/image2209.png"/><Relationship Id="rId72" Type="http://schemas.openxmlformats.org/officeDocument/2006/relationships/customXml" Target="../ink/ink2601.xml"/><Relationship Id="rId93" Type="http://schemas.openxmlformats.org/officeDocument/2006/relationships/customXml" Target="../ink/ink2622.xml"/><Relationship Id="rId189" Type="http://schemas.openxmlformats.org/officeDocument/2006/relationships/customXml" Target="../ink/ink2673.xml"/><Relationship Id="rId3" Type="http://schemas.openxmlformats.org/officeDocument/2006/relationships/image" Target="../media/image2185.png"/><Relationship Id="rId214" Type="http://schemas.openxmlformats.org/officeDocument/2006/relationships/image" Target="../media/image2276.png"/><Relationship Id="rId235" Type="http://schemas.openxmlformats.org/officeDocument/2006/relationships/customXml" Target="../ink/ink2696.xml"/><Relationship Id="rId256" Type="http://schemas.openxmlformats.org/officeDocument/2006/relationships/image" Target="../media/image2297.png"/><Relationship Id="rId277" Type="http://schemas.openxmlformats.org/officeDocument/2006/relationships/customXml" Target="../ink/ink2717.xml"/><Relationship Id="rId298" Type="http://schemas.openxmlformats.org/officeDocument/2006/relationships/image" Target="../media/image2318.png"/><Relationship Id="rId116" Type="http://schemas.openxmlformats.org/officeDocument/2006/relationships/image" Target="../media/image2227.png"/><Relationship Id="rId137" Type="http://schemas.openxmlformats.org/officeDocument/2006/relationships/customXml" Target="../ink/ink2647.xml"/><Relationship Id="rId158" Type="http://schemas.openxmlformats.org/officeDocument/2006/relationships/image" Target="../media/image2248.png"/><Relationship Id="rId302" Type="http://schemas.openxmlformats.org/officeDocument/2006/relationships/image" Target="../media/image2320.png"/><Relationship Id="rId323" Type="http://schemas.openxmlformats.org/officeDocument/2006/relationships/customXml" Target="../ink/ink2740.xml"/><Relationship Id="rId20" Type="http://schemas.openxmlformats.org/officeDocument/2006/relationships/customXml" Target="../ink/ink2575.xml"/><Relationship Id="rId41" Type="http://schemas.openxmlformats.org/officeDocument/2006/relationships/image" Target="../media/image2204.png"/><Relationship Id="rId62" Type="http://schemas.openxmlformats.org/officeDocument/2006/relationships/customXml" Target="../ink/ink2596.xml"/><Relationship Id="rId83" Type="http://schemas.openxmlformats.org/officeDocument/2006/relationships/customXml" Target="../ink/ink2612.xml"/><Relationship Id="rId179" Type="http://schemas.openxmlformats.org/officeDocument/2006/relationships/customXml" Target="../ink/ink2668.xml"/><Relationship Id="rId190" Type="http://schemas.openxmlformats.org/officeDocument/2006/relationships/image" Target="../media/image2264.png"/><Relationship Id="rId204" Type="http://schemas.openxmlformats.org/officeDocument/2006/relationships/image" Target="../media/image2271.png"/><Relationship Id="rId225" Type="http://schemas.openxmlformats.org/officeDocument/2006/relationships/customXml" Target="../ink/ink2691.xml"/><Relationship Id="rId246" Type="http://schemas.openxmlformats.org/officeDocument/2006/relationships/image" Target="../media/image2292.png"/><Relationship Id="rId267" Type="http://schemas.openxmlformats.org/officeDocument/2006/relationships/customXml" Target="../ink/ink2712.xml"/><Relationship Id="rId288" Type="http://schemas.openxmlformats.org/officeDocument/2006/relationships/image" Target="../media/image2313.png"/><Relationship Id="rId106" Type="http://schemas.openxmlformats.org/officeDocument/2006/relationships/image" Target="../media/image2222.png"/><Relationship Id="rId127" Type="http://schemas.openxmlformats.org/officeDocument/2006/relationships/customXml" Target="../ink/ink2642.xml"/><Relationship Id="rId313" Type="http://schemas.openxmlformats.org/officeDocument/2006/relationships/customXml" Target="../ink/ink2735.xml"/><Relationship Id="rId10" Type="http://schemas.openxmlformats.org/officeDocument/2006/relationships/customXml" Target="../ink/ink2570.xml"/><Relationship Id="rId31" Type="http://schemas.openxmlformats.org/officeDocument/2006/relationships/image" Target="../media/image2199.png"/><Relationship Id="rId52" Type="http://schemas.openxmlformats.org/officeDocument/2006/relationships/customXml" Target="../ink/ink2591.xml"/><Relationship Id="rId73" Type="http://schemas.openxmlformats.org/officeDocument/2006/relationships/customXml" Target="../ink/ink2602.xml"/><Relationship Id="rId94" Type="http://schemas.openxmlformats.org/officeDocument/2006/relationships/customXml" Target="../ink/ink2623.xml"/><Relationship Id="rId148" Type="http://schemas.openxmlformats.org/officeDocument/2006/relationships/image" Target="../media/image2243.png"/><Relationship Id="rId169" Type="http://schemas.openxmlformats.org/officeDocument/2006/relationships/customXml" Target="../ink/ink2663.xml"/><Relationship Id="rId4" Type="http://schemas.openxmlformats.org/officeDocument/2006/relationships/customXml" Target="../ink/ink2567.xml"/><Relationship Id="rId180" Type="http://schemas.openxmlformats.org/officeDocument/2006/relationships/image" Target="../media/image2259.png"/><Relationship Id="rId215" Type="http://schemas.openxmlformats.org/officeDocument/2006/relationships/customXml" Target="../ink/ink2686.xml"/><Relationship Id="rId236" Type="http://schemas.openxmlformats.org/officeDocument/2006/relationships/image" Target="../media/image2287.png"/><Relationship Id="rId257" Type="http://schemas.openxmlformats.org/officeDocument/2006/relationships/customXml" Target="../ink/ink2707.xml"/><Relationship Id="rId278" Type="http://schemas.openxmlformats.org/officeDocument/2006/relationships/image" Target="../media/image2308.png"/><Relationship Id="rId303" Type="http://schemas.openxmlformats.org/officeDocument/2006/relationships/customXml" Target="../ink/ink2730.xml"/><Relationship Id="rId42" Type="http://schemas.openxmlformats.org/officeDocument/2006/relationships/customXml" Target="../ink/ink2586.xml"/><Relationship Id="rId84" Type="http://schemas.openxmlformats.org/officeDocument/2006/relationships/customXml" Target="../ink/ink2613.xml"/><Relationship Id="rId138" Type="http://schemas.openxmlformats.org/officeDocument/2006/relationships/image" Target="../media/image2238.png"/><Relationship Id="rId191" Type="http://schemas.openxmlformats.org/officeDocument/2006/relationships/customXml" Target="../ink/ink2674.xml"/><Relationship Id="rId205" Type="http://schemas.openxmlformats.org/officeDocument/2006/relationships/customXml" Target="../ink/ink2681.xml"/><Relationship Id="rId247" Type="http://schemas.openxmlformats.org/officeDocument/2006/relationships/customXml" Target="../ink/ink2702.xml"/><Relationship Id="rId107" Type="http://schemas.openxmlformats.org/officeDocument/2006/relationships/customXml" Target="../ink/ink2632.xml"/><Relationship Id="rId289" Type="http://schemas.openxmlformats.org/officeDocument/2006/relationships/customXml" Target="../ink/ink2723.xml"/><Relationship Id="rId11" Type="http://schemas.openxmlformats.org/officeDocument/2006/relationships/image" Target="../media/image2189.png"/><Relationship Id="rId53" Type="http://schemas.openxmlformats.org/officeDocument/2006/relationships/image" Target="../media/image2210.png"/><Relationship Id="rId149" Type="http://schemas.openxmlformats.org/officeDocument/2006/relationships/customXml" Target="../ink/ink2653.xml"/><Relationship Id="rId314" Type="http://schemas.openxmlformats.org/officeDocument/2006/relationships/image" Target="../media/image2326.png"/><Relationship Id="rId95" Type="http://schemas.openxmlformats.org/officeDocument/2006/relationships/customXml" Target="../ink/ink2624.xml"/><Relationship Id="rId160" Type="http://schemas.openxmlformats.org/officeDocument/2006/relationships/image" Target="../media/image2249.png"/><Relationship Id="rId216" Type="http://schemas.openxmlformats.org/officeDocument/2006/relationships/image" Target="../media/image2277.png"/><Relationship Id="rId258" Type="http://schemas.openxmlformats.org/officeDocument/2006/relationships/image" Target="../media/image2298.png"/><Relationship Id="rId22" Type="http://schemas.openxmlformats.org/officeDocument/2006/relationships/customXml" Target="../ink/ink2576.xml"/><Relationship Id="rId64" Type="http://schemas.openxmlformats.org/officeDocument/2006/relationships/customXml" Target="../ink/ink2597.xml"/><Relationship Id="rId118" Type="http://schemas.openxmlformats.org/officeDocument/2006/relationships/image" Target="../media/image2228.png"/><Relationship Id="rId171" Type="http://schemas.openxmlformats.org/officeDocument/2006/relationships/customXml" Target="../ink/ink2664.xml"/><Relationship Id="rId227" Type="http://schemas.openxmlformats.org/officeDocument/2006/relationships/customXml" Target="../ink/ink2692.xml"/><Relationship Id="rId269" Type="http://schemas.openxmlformats.org/officeDocument/2006/relationships/customXml" Target="../ink/ink2713.xml"/><Relationship Id="rId33" Type="http://schemas.openxmlformats.org/officeDocument/2006/relationships/image" Target="../media/image2200.png"/><Relationship Id="rId129" Type="http://schemas.openxmlformats.org/officeDocument/2006/relationships/customXml" Target="../ink/ink2643.xml"/><Relationship Id="rId280" Type="http://schemas.openxmlformats.org/officeDocument/2006/relationships/image" Target="../media/image2309.png"/><Relationship Id="rId75" Type="http://schemas.openxmlformats.org/officeDocument/2006/relationships/customXml" Target="../ink/ink2604.xml"/><Relationship Id="rId140" Type="http://schemas.openxmlformats.org/officeDocument/2006/relationships/image" Target="../media/image2239.png"/><Relationship Id="rId182" Type="http://schemas.openxmlformats.org/officeDocument/2006/relationships/image" Target="../media/image2260.png"/><Relationship Id="rId6" Type="http://schemas.openxmlformats.org/officeDocument/2006/relationships/customXml" Target="../ink/ink2568.xml"/><Relationship Id="rId238" Type="http://schemas.openxmlformats.org/officeDocument/2006/relationships/image" Target="../media/image2288.png"/><Relationship Id="rId291" Type="http://schemas.openxmlformats.org/officeDocument/2006/relationships/customXml" Target="../ink/ink2724.xml"/><Relationship Id="rId305" Type="http://schemas.openxmlformats.org/officeDocument/2006/relationships/customXml" Target="../ink/ink2731.xml"/><Relationship Id="rId44" Type="http://schemas.openxmlformats.org/officeDocument/2006/relationships/customXml" Target="../ink/ink2587.xml"/><Relationship Id="rId86" Type="http://schemas.openxmlformats.org/officeDocument/2006/relationships/customXml" Target="../ink/ink2615.xml"/><Relationship Id="rId151" Type="http://schemas.openxmlformats.org/officeDocument/2006/relationships/customXml" Target="../ink/ink2654.xml"/><Relationship Id="rId193" Type="http://schemas.openxmlformats.org/officeDocument/2006/relationships/customXml" Target="../ink/ink2675.xml"/><Relationship Id="rId207" Type="http://schemas.openxmlformats.org/officeDocument/2006/relationships/customXml" Target="../ink/ink2682.xml"/><Relationship Id="rId249" Type="http://schemas.openxmlformats.org/officeDocument/2006/relationships/customXml" Target="../ink/ink2703.xml"/><Relationship Id="rId13" Type="http://schemas.openxmlformats.org/officeDocument/2006/relationships/image" Target="../media/image2190.png"/><Relationship Id="rId109" Type="http://schemas.openxmlformats.org/officeDocument/2006/relationships/customXml" Target="../ink/ink2633.xml"/><Relationship Id="rId260" Type="http://schemas.openxmlformats.org/officeDocument/2006/relationships/image" Target="../media/image2299.png"/><Relationship Id="rId316" Type="http://schemas.openxmlformats.org/officeDocument/2006/relationships/image" Target="../media/image2327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89.png"/><Relationship Id="rId299" Type="http://schemas.openxmlformats.org/officeDocument/2006/relationships/image" Target="../media/image2480.png"/><Relationship Id="rId21" Type="http://schemas.openxmlformats.org/officeDocument/2006/relationships/image" Target="../media/image2341.png"/><Relationship Id="rId63" Type="http://schemas.openxmlformats.org/officeDocument/2006/relationships/image" Target="../media/image2362.png"/><Relationship Id="rId159" Type="http://schemas.openxmlformats.org/officeDocument/2006/relationships/image" Target="../media/image2410.png"/><Relationship Id="rId324" Type="http://schemas.openxmlformats.org/officeDocument/2006/relationships/customXml" Target="../ink/ink2902.xml"/><Relationship Id="rId366" Type="http://schemas.openxmlformats.org/officeDocument/2006/relationships/customXml" Target="../ink/ink2923.xml"/><Relationship Id="rId170" Type="http://schemas.openxmlformats.org/officeDocument/2006/relationships/customXml" Target="../ink/ink2825.xml"/><Relationship Id="rId226" Type="http://schemas.openxmlformats.org/officeDocument/2006/relationships/customXml" Target="../ink/ink2853.xml"/><Relationship Id="rId268" Type="http://schemas.openxmlformats.org/officeDocument/2006/relationships/customXml" Target="../ink/ink2874.xml"/><Relationship Id="rId32" Type="http://schemas.openxmlformats.org/officeDocument/2006/relationships/customXml" Target="../ink/ink2756.xml"/><Relationship Id="rId74" Type="http://schemas.openxmlformats.org/officeDocument/2006/relationships/customXml" Target="../ink/ink2777.xml"/><Relationship Id="rId128" Type="http://schemas.openxmlformats.org/officeDocument/2006/relationships/customXml" Target="../ink/ink2804.xml"/><Relationship Id="rId335" Type="http://schemas.openxmlformats.org/officeDocument/2006/relationships/image" Target="../media/image2498.png"/><Relationship Id="rId377" Type="http://schemas.openxmlformats.org/officeDocument/2006/relationships/image" Target="../media/image2519.png"/><Relationship Id="rId5" Type="http://schemas.openxmlformats.org/officeDocument/2006/relationships/image" Target="../media/image2333.png"/><Relationship Id="rId181" Type="http://schemas.openxmlformats.org/officeDocument/2006/relationships/image" Target="../media/image2421.png"/><Relationship Id="rId237" Type="http://schemas.openxmlformats.org/officeDocument/2006/relationships/image" Target="../media/image2449.png"/><Relationship Id="rId402" Type="http://schemas.openxmlformats.org/officeDocument/2006/relationships/customXml" Target="../ink/ink2941.xml"/><Relationship Id="rId279" Type="http://schemas.openxmlformats.org/officeDocument/2006/relationships/image" Target="../media/image2470.png"/><Relationship Id="rId43" Type="http://schemas.openxmlformats.org/officeDocument/2006/relationships/image" Target="../media/image2352.png"/><Relationship Id="rId139" Type="http://schemas.openxmlformats.org/officeDocument/2006/relationships/image" Target="../media/image2400.png"/><Relationship Id="rId290" Type="http://schemas.openxmlformats.org/officeDocument/2006/relationships/customXml" Target="../ink/ink2885.xml"/><Relationship Id="rId304" Type="http://schemas.openxmlformats.org/officeDocument/2006/relationships/customXml" Target="../ink/ink2892.xml"/><Relationship Id="rId346" Type="http://schemas.openxmlformats.org/officeDocument/2006/relationships/customXml" Target="../ink/ink2913.xml"/><Relationship Id="rId388" Type="http://schemas.openxmlformats.org/officeDocument/2006/relationships/customXml" Target="../ink/ink2934.xml"/><Relationship Id="rId85" Type="http://schemas.openxmlformats.org/officeDocument/2006/relationships/image" Target="../media/image2373.png"/><Relationship Id="rId150" Type="http://schemas.openxmlformats.org/officeDocument/2006/relationships/customXml" Target="../ink/ink2815.xml"/><Relationship Id="rId192" Type="http://schemas.openxmlformats.org/officeDocument/2006/relationships/customXml" Target="../ink/ink2836.xml"/><Relationship Id="rId206" Type="http://schemas.openxmlformats.org/officeDocument/2006/relationships/customXml" Target="../ink/ink2843.xml"/><Relationship Id="rId248" Type="http://schemas.openxmlformats.org/officeDocument/2006/relationships/customXml" Target="../ink/ink2864.xml"/><Relationship Id="rId12" Type="http://schemas.openxmlformats.org/officeDocument/2006/relationships/customXml" Target="../ink/ink2746.xml"/><Relationship Id="rId108" Type="http://schemas.openxmlformats.org/officeDocument/2006/relationships/customXml" Target="../ink/ink2794.xml"/><Relationship Id="rId315" Type="http://schemas.openxmlformats.org/officeDocument/2006/relationships/image" Target="../media/image2488.png"/><Relationship Id="rId357" Type="http://schemas.openxmlformats.org/officeDocument/2006/relationships/image" Target="../media/image2509.png"/><Relationship Id="rId54" Type="http://schemas.openxmlformats.org/officeDocument/2006/relationships/customXml" Target="../ink/ink2767.xml"/><Relationship Id="rId96" Type="http://schemas.openxmlformats.org/officeDocument/2006/relationships/customXml" Target="../ink/ink2788.xml"/><Relationship Id="rId161" Type="http://schemas.openxmlformats.org/officeDocument/2006/relationships/image" Target="../media/image2411.png"/><Relationship Id="rId217" Type="http://schemas.openxmlformats.org/officeDocument/2006/relationships/image" Target="../media/image2439.png"/><Relationship Id="rId399" Type="http://schemas.openxmlformats.org/officeDocument/2006/relationships/image" Target="../media/image2530.png"/><Relationship Id="rId259" Type="http://schemas.openxmlformats.org/officeDocument/2006/relationships/image" Target="../media/image2460.png"/><Relationship Id="rId23" Type="http://schemas.openxmlformats.org/officeDocument/2006/relationships/image" Target="../media/image2342.png"/><Relationship Id="rId119" Type="http://schemas.openxmlformats.org/officeDocument/2006/relationships/image" Target="../media/image2390.png"/><Relationship Id="rId270" Type="http://schemas.openxmlformats.org/officeDocument/2006/relationships/customXml" Target="../ink/ink2875.xml"/><Relationship Id="rId326" Type="http://schemas.openxmlformats.org/officeDocument/2006/relationships/customXml" Target="../ink/ink2903.xml"/><Relationship Id="rId65" Type="http://schemas.openxmlformats.org/officeDocument/2006/relationships/image" Target="../media/image2363.png"/><Relationship Id="rId130" Type="http://schemas.openxmlformats.org/officeDocument/2006/relationships/customXml" Target="../ink/ink2805.xml"/><Relationship Id="rId368" Type="http://schemas.openxmlformats.org/officeDocument/2006/relationships/customXml" Target="../ink/ink2924.xml"/><Relationship Id="rId172" Type="http://schemas.openxmlformats.org/officeDocument/2006/relationships/customXml" Target="../ink/ink2826.xml"/><Relationship Id="rId228" Type="http://schemas.openxmlformats.org/officeDocument/2006/relationships/customXml" Target="../ink/ink2854.xml"/><Relationship Id="rId281" Type="http://schemas.openxmlformats.org/officeDocument/2006/relationships/image" Target="../media/image2471.png"/><Relationship Id="rId337" Type="http://schemas.openxmlformats.org/officeDocument/2006/relationships/image" Target="../media/image2499.png"/><Relationship Id="rId34" Type="http://schemas.openxmlformats.org/officeDocument/2006/relationships/customXml" Target="../ink/ink2757.xml"/><Relationship Id="rId76" Type="http://schemas.openxmlformats.org/officeDocument/2006/relationships/customXml" Target="../ink/ink2778.xml"/><Relationship Id="rId141" Type="http://schemas.openxmlformats.org/officeDocument/2006/relationships/image" Target="../media/image2401.png"/><Relationship Id="rId379" Type="http://schemas.openxmlformats.org/officeDocument/2006/relationships/image" Target="../media/image2520.png"/><Relationship Id="rId7" Type="http://schemas.openxmlformats.org/officeDocument/2006/relationships/image" Target="../media/image2334.png"/><Relationship Id="rId183" Type="http://schemas.openxmlformats.org/officeDocument/2006/relationships/image" Target="../media/image2422.png"/><Relationship Id="rId239" Type="http://schemas.openxmlformats.org/officeDocument/2006/relationships/image" Target="../media/image2450.png"/><Relationship Id="rId390" Type="http://schemas.openxmlformats.org/officeDocument/2006/relationships/customXml" Target="../ink/ink2935.xml"/><Relationship Id="rId250" Type="http://schemas.openxmlformats.org/officeDocument/2006/relationships/customXml" Target="../ink/ink2865.xml"/><Relationship Id="rId292" Type="http://schemas.openxmlformats.org/officeDocument/2006/relationships/customXml" Target="../ink/ink2886.xml"/><Relationship Id="rId306" Type="http://schemas.openxmlformats.org/officeDocument/2006/relationships/customXml" Target="../ink/ink2893.xml"/><Relationship Id="rId45" Type="http://schemas.openxmlformats.org/officeDocument/2006/relationships/image" Target="../media/image2353.png"/><Relationship Id="rId87" Type="http://schemas.openxmlformats.org/officeDocument/2006/relationships/image" Target="../media/image2374.png"/><Relationship Id="rId110" Type="http://schemas.openxmlformats.org/officeDocument/2006/relationships/customXml" Target="../ink/ink2795.xml"/><Relationship Id="rId348" Type="http://schemas.openxmlformats.org/officeDocument/2006/relationships/customXml" Target="../ink/ink2914.xml"/><Relationship Id="rId152" Type="http://schemas.openxmlformats.org/officeDocument/2006/relationships/customXml" Target="../ink/ink2816.xml"/><Relationship Id="rId194" Type="http://schemas.openxmlformats.org/officeDocument/2006/relationships/customXml" Target="../ink/ink2837.xml"/><Relationship Id="rId208" Type="http://schemas.openxmlformats.org/officeDocument/2006/relationships/customXml" Target="../ink/ink2844.xml"/><Relationship Id="rId261" Type="http://schemas.openxmlformats.org/officeDocument/2006/relationships/image" Target="../media/image2461.png"/><Relationship Id="rId14" Type="http://schemas.openxmlformats.org/officeDocument/2006/relationships/customXml" Target="../ink/ink2747.xml"/><Relationship Id="rId56" Type="http://schemas.openxmlformats.org/officeDocument/2006/relationships/customXml" Target="../ink/ink2768.xml"/><Relationship Id="rId317" Type="http://schemas.openxmlformats.org/officeDocument/2006/relationships/image" Target="../media/image2489.png"/><Relationship Id="rId359" Type="http://schemas.openxmlformats.org/officeDocument/2006/relationships/image" Target="../media/image2510.png"/><Relationship Id="rId98" Type="http://schemas.openxmlformats.org/officeDocument/2006/relationships/customXml" Target="../ink/ink2789.xml"/><Relationship Id="rId121" Type="http://schemas.openxmlformats.org/officeDocument/2006/relationships/image" Target="../media/image2391.png"/><Relationship Id="rId163" Type="http://schemas.openxmlformats.org/officeDocument/2006/relationships/image" Target="../media/image2412.png"/><Relationship Id="rId219" Type="http://schemas.openxmlformats.org/officeDocument/2006/relationships/image" Target="../media/image2440.png"/><Relationship Id="rId370" Type="http://schemas.openxmlformats.org/officeDocument/2006/relationships/customXml" Target="../ink/ink2925.xml"/><Relationship Id="rId230" Type="http://schemas.openxmlformats.org/officeDocument/2006/relationships/customXml" Target="../ink/ink2855.xml"/><Relationship Id="rId25" Type="http://schemas.openxmlformats.org/officeDocument/2006/relationships/image" Target="../media/image2343.png"/><Relationship Id="rId67" Type="http://schemas.openxmlformats.org/officeDocument/2006/relationships/image" Target="../media/image2364.png"/><Relationship Id="rId272" Type="http://schemas.openxmlformats.org/officeDocument/2006/relationships/customXml" Target="../ink/ink2876.xml"/><Relationship Id="rId328" Type="http://schemas.openxmlformats.org/officeDocument/2006/relationships/customXml" Target="../ink/ink2904.xml"/><Relationship Id="rId132" Type="http://schemas.openxmlformats.org/officeDocument/2006/relationships/customXml" Target="../ink/ink2806.xml"/><Relationship Id="rId174" Type="http://schemas.openxmlformats.org/officeDocument/2006/relationships/customXml" Target="../ink/ink2827.xml"/><Relationship Id="rId381" Type="http://schemas.openxmlformats.org/officeDocument/2006/relationships/image" Target="../media/image2521.png"/><Relationship Id="rId241" Type="http://schemas.openxmlformats.org/officeDocument/2006/relationships/image" Target="../media/image2451.png"/><Relationship Id="rId36" Type="http://schemas.openxmlformats.org/officeDocument/2006/relationships/customXml" Target="../ink/ink2758.xml"/><Relationship Id="rId283" Type="http://schemas.openxmlformats.org/officeDocument/2006/relationships/image" Target="../media/image2472.png"/><Relationship Id="rId339" Type="http://schemas.openxmlformats.org/officeDocument/2006/relationships/image" Target="../media/image2500.png"/><Relationship Id="rId78" Type="http://schemas.openxmlformats.org/officeDocument/2006/relationships/customXml" Target="../ink/ink2779.xml"/><Relationship Id="rId101" Type="http://schemas.openxmlformats.org/officeDocument/2006/relationships/image" Target="../media/image2381.png"/><Relationship Id="rId143" Type="http://schemas.openxmlformats.org/officeDocument/2006/relationships/image" Target="../media/image2402.png"/><Relationship Id="rId185" Type="http://schemas.openxmlformats.org/officeDocument/2006/relationships/image" Target="../media/image2423.png"/><Relationship Id="rId350" Type="http://schemas.openxmlformats.org/officeDocument/2006/relationships/customXml" Target="../ink/ink2915.xml"/><Relationship Id="rId9" Type="http://schemas.openxmlformats.org/officeDocument/2006/relationships/image" Target="../media/image2335.png"/><Relationship Id="rId210" Type="http://schemas.openxmlformats.org/officeDocument/2006/relationships/customXml" Target="../ink/ink2845.xml"/><Relationship Id="rId392" Type="http://schemas.openxmlformats.org/officeDocument/2006/relationships/customXml" Target="../ink/ink2936.xml"/><Relationship Id="rId252" Type="http://schemas.openxmlformats.org/officeDocument/2006/relationships/customXml" Target="../ink/ink2866.xml"/><Relationship Id="rId294" Type="http://schemas.openxmlformats.org/officeDocument/2006/relationships/customXml" Target="../ink/ink2887.xml"/><Relationship Id="rId308" Type="http://schemas.openxmlformats.org/officeDocument/2006/relationships/customXml" Target="../ink/ink2894.xml"/><Relationship Id="rId47" Type="http://schemas.openxmlformats.org/officeDocument/2006/relationships/image" Target="../media/image2354.png"/><Relationship Id="rId89" Type="http://schemas.openxmlformats.org/officeDocument/2006/relationships/image" Target="../media/image2375.png"/><Relationship Id="rId112" Type="http://schemas.openxmlformats.org/officeDocument/2006/relationships/customXml" Target="../ink/ink2796.xml"/><Relationship Id="rId154" Type="http://schemas.openxmlformats.org/officeDocument/2006/relationships/customXml" Target="../ink/ink2817.xml"/><Relationship Id="rId361" Type="http://schemas.openxmlformats.org/officeDocument/2006/relationships/image" Target="../media/image2511.png"/><Relationship Id="rId196" Type="http://schemas.openxmlformats.org/officeDocument/2006/relationships/customXml" Target="../ink/ink2838.xml"/><Relationship Id="rId16" Type="http://schemas.openxmlformats.org/officeDocument/2006/relationships/customXml" Target="../ink/ink2748.xml"/><Relationship Id="rId221" Type="http://schemas.openxmlformats.org/officeDocument/2006/relationships/image" Target="../media/image2441.png"/><Relationship Id="rId263" Type="http://schemas.openxmlformats.org/officeDocument/2006/relationships/image" Target="../media/image2462.png"/><Relationship Id="rId319" Type="http://schemas.openxmlformats.org/officeDocument/2006/relationships/image" Target="../media/image2490.png"/><Relationship Id="rId58" Type="http://schemas.openxmlformats.org/officeDocument/2006/relationships/customXml" Target="../ink/ink2769.xml"/><Relationship Id="rId123" Type="http://schemas.openxmlformats.org/officeDocument/2006/relationships/image" Target="../media/image2392.png"/><Relationship Id="rId330" Type="http://schemas.openxmlformats.org/officeDocument/2006/relationships/customXml" Target="../ink/ink2905.xml"/><Relationship Id="rId90" Type="http://schemas.openxmlformats.org/officeDocument/2006/relationships/customXml" Target="../ink/ink2785.xml"/><Relationship Id="rId165" Type="http://schemas.openxmlformats.org/officeDocument/2006/relationships/image" Target="../media/image2413.png"/><Relationship Id="rId186" Type="http://schemas.openxmlformats.org/officeDocument/2006/relationships/customXml" Target="../ink/ink2833.xml"/><Relationship Id="rId351" Type="http://schemas.openxmlformats.org/officeDocument/2006/relationships/image" Target="../media/image2506.png"/><Relationship Id="rId372" Type="http://schemas.openxmlformats.org/officeDocument/2006/relationships/customXml" Target="../ink/ink2926.xml"/><Relationship Id="rId393" Type="http://schemas.openxmlformats.org/officeDocument/2006/relationships/image" Target="../media/image2527.png"/><Relationship Id="rId211" Type="http://schemas.openxmlformats.org/officeDocument/2006/relationships/image" Target="../media/image2436.png"/><Relationship Id="rId232" Type="http://schemas.openxmlformats.org/officeDocument/2006/relationships/customXml" Target="../ink/ink2856.xml"/><Relationship Id="rId253" Type="http://schemas.openxmlformats.org/officeDocument/2006/relationships/image" Target="../media/image2457.png"/><Relationship Id="rId274" Type="http://schemas.openxmlformats.org/officeDocument/2006/relationships/customXml" Target="../ink/ink2877.xml"/><Relationship Id="rId295" Type="http://schemas.openxmlformats.org/officeDocument/2006/relationships/image" Target="../media/image2478.png"/><Relationship Id="rId309" Type="http://schemas.openxmlformats.org/officeDocument/2006/relationships/image" Target="../media/image2485.png"/><Relationship Id="rId27" Type="http://schemas.openxmlformats.org/officeDocument/2006/relationships/image" Target="../media/image2344.png"/><Relationship Id="rId48" Type="http://schemas.openxmlformats.org/officeDocument/2006/relationships/customXml" Target="../ink/ink2764.xml"/><Relationship Id="rId69" Type="http://schemas.openxmlformats.org/officeDocument/2006/relationships/image" Target="../media/image2365.png"/><Relationship Id="rId113" Type="http://schemas.openxmlformats.org/officeDocument/2006/relationships/image" Target="../media/image2387.png"/><Relationship Id="rId134" Type="http://schemas.openxmlformats.org/officeDocument/2006/relationships/customXml" Target="../ink/ink2807.xml"/><Relationship Id="rId320" Type="http://schemas.openxmlformats.org/officeDocument/2006/relationships/customXml" Target="../ink/ink2900.xml"/><Relationship Id="rId80" Type="http://schemas.openxmlformats.org/officeDocument/2006/relationships/customXml" Target="../ink/ink2780.xml"/><Relationship Id="rId155" Type="http://schemas.openxmlformats.org/officeDocument/2006/relationships/image" Target="../media/image2408.png"/><Relationship Id="rId176" Type="http://schemas.openxmlformats.org/officeDocument/2006/relationships/customXml" Target="../ink/ink2828.xml"/><Relationship Id="rId197" Type="http://schemas.openxmlformats.org/officeDocument/2006/relationships/image" Target="../media/image2429.png"/><Relationship Id="rId341" Type="http://schemas.openxmlformats.org/officeDocument/2006/relationships/image" Target="../media/image2501.png"/><Relationship Id="rId362" Type="http://schemas.openxmlformats.org/officeDocument/2006/relationships/customXml" Target="../ink/ink2921.xml"/><Relationship Id="rId383" Type="http://schemas.openxmlformats.org/officeDocument/2006/relationships/image" Target="../media/image2522.png"/><Relationship Id="rId201" Type="http://schemas.openxmlformats.org/officeDocument/2006/relationships/image" Target="../media/image2431.png"/><Relationship Id="rId222" Type="http://schemas.openxmlformats.org/officeDocument/2006/relationships/customXml" Target="../ink/ink2851.xml"/><Relationship Id="rId243" Type="http://schemas.openxmlformats.org/officeDocument/2006/relationships/image" Target="../media/image2452.png"/><Relationship Id="rId264" Type="http://schemas.openxmlformats.org/officeDocument/2006/relationships/customXml" Target="../ink/ink2872.xml"/><Relationship Id="rId285" Type="http://schemas.openxmlformats.org/officeDocument/2006/relationships/image" Target="../media/image2473.png"/><Relationship Id="rId17" Type="http://schemas.openxmlformats.org/officeDocument/2006/relationships/image" Target="../media/image2339.png"/><Relationship Id="rId38" Type="http://schemas.openxmlformats.org/officeDocument/2006/relationships/customXml" Target="../ink/ink2759.xml"/><Relationship Id="rId59" Type="http://schemas.openxmlformats.org/officeDocument/2006/relationships/image" Target="../media/image2360.png"/><Relationship Id="rId103" Type="http://schemas.openxmlformats.org/officeDocument/2006/relationships/image" Target="../media/image2382.png"/><Relationship Id="rId124" Type="http://schemas.openxmlformats.org/officeDocument/2006/relationships/customXml" Target="../ink/ink2802.xml"/><Relationship Id="rId310" Type="http://schemas.openxmlformats.org/officeDocument/2006/relationships/customXml" Target="../ink/ink2895.xml"/><Relationship Id="rId70" Type="http://schemas.openxmlformats.org/officeDocument/2006/relationships/customXml" Target="../ink/ink2775.xml"/><Relationship Id="rId91" Type="http://schemas.openxmlformats.org/officeDocument/2006/relationships/image" Target="../media/image2376.png"/><Relationship Id="rId145" Type="http://schemas.openxmlformats.org/officeDocument/2006/relationships/image" Target="../media/image2403.png"/><Relationship Id="rId166" Type="http://schemas.openxmlformats.org/officeDocument/2006/relationships/customXml" Target="../ink/ink2823.xml"/><Relationship Id="rId187" Type="http://schemas.openxmlformats.org/officeDocument/2006/relationships/image" Target="../media/image2424.png"/><Relationship Id="rId331" Type="http://schemas.openxmlformats.org/officeDocument/2006/relationships/image" Target="../media/image2496.png"/><Relationship Id="rId352" Type="http://schemas.openxmlformats.org/officeDocument/2006/relationships/customXml" Target="../ink/ink2916.xml"/><Relationship Id="rId373" Type="http://schemas.openxmlformats.org/officeDocument/2006/relationships/image" Target="../media/image2517.png"/><Relationship Id="rId394" Type="http://schemas.openxmlformats.org/officeDocument/2006/relationships/customXml" Target="../ink/ink2937.xml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2846.xml"/><Relationship Id="rId233" Type="http://schemas.openxmlformats.org/officeDocument/2006/relationships/image" Target="../media/image2447.png"/><Relationship Id="rId254" Type="http://schemas.openxmlformats.org/officeDocument/2006/relationships/customXml" Target="../ink/ink2867.xml"/><Relationship Id="rId28" Type="http://schemas.openxmlformats.org/officeDocument/2006/relationships/customXml" Target="../ink/ink2754.xml"/><Relationship Id="rId49" Type="http://schemas.openxmlformats.org/officeDocument/2006/relationships/image" Target="../media/image2355.png"/><Relationship Id="rId114" Type="http://schemas.openxmlformats.org/officeDocument/2006/relationships/customXml" Target="../ink/ink2797.xml"/><Relationship Id="rId275" Type="http://schemas.openxmlformats.org/officeDocument/2006/relationships/image" Target="../media/image2468.png"/><Relationship Id="rId296" Type="http://schemas.openxmlformats.org/officeDocument/2006/relationships/customXml" Target="../ink/ink2888.xml"/><Relationship Id="rId300" Type="http://schemas.openxmlformats.org/officeDocument/2006/relationships/customXml" Target="../ink/ink2890.xml"/><Relationship Id="rId60" Type="http://schemas.openxmlformats.org/officeDocument/2006/relationships/customXml" Target="../ink/ink2770.xml"/><Relationship Id="rId81" Type="http://schemas.openxmlformats.org/officeDocument/2006/relationships/image" Target="../media/image2371.png"/><Relationship Id="rId135" Type="http://schemas.openxmlformats.org/officeDocument/2006/relationships/image" Target="../media/image2398.png"/><Relationship Id="rId156" Type="http://schemas.openxmlformats.org/officeDocument/2006/relationships/customXml" Target="../ink/ink2818.xml"/><Relationship Id="rId177" Type="http://schemas.openxmlformats.org/officeDocument/2006/relationships/image" Target="../media/image2419.png"/><Relationship Id="rId198" Type="http://schemas.openxmlformats.org/officeDocument/2006/relationships/customXml" Target="../ink/ink2839.xml"/><Relationship Id="rId321" Type="http://schemas.openxmlformats.org/officeDocument/2006/relationships/image" Target="../media/image2491.png"/><Relationship Id="rId342" Type="http://schemas.openxmlformats.org/officeDocument/2006/relationships/customXml" Target="../ink/ink2911.xml"/><Relationship Id="rId363" Type="http://schemas.openxmlformats.org/officeDocument/2006/relationships/image" Target="../media/image2512.png"/><Relationship Id="rId384" Type="http://schemas.openxmlformats.org/officeDocument/2006/relationships/customXml" Target="../ink/ink2932.xml"/><Relationship Id="rId202" Type="http://schemas.openxmlformats.org/officeDocument/2006/relationships/customXml" Target="../ink/ink2841.xml"/><Relationship Id="rId223" Type="http://schemas.openxmlformats.org/officeDocument/2006/relationships/image" Target="../media/image2442.png"/><Relationship Id="rId244" Type="http://schemas.openxmlformats.org/officeDocument/2006/relationships/customXml" Target="../ink/ink2862.xml"/><Relationship Id="rId18" Type="http://schemas.openxmlformats.org/officeDocument/2006/relationships/customXml" Target="../ink/ink2749.xml"/><Relationship Id="rId39" Type="http://schemas.openxmlformats.org/officeDocument/2006/relationships/image" Target="../media/image2350.png"/><Relationship Id="rId265" Type="http://schemas.openxmlformats.org/officeDocument/2006/relationships/image" Target="../media/image2463.png"/><Relationship Id="rId286" Type="http://schemas.openxmlformats.org/officeDocument/2006/relationships/customXml" Target="../ink/ink2883.xml"/><Relationship Id="rId50" Type="http://schemas.openxmlformats.org/officeDocument/2006/relationships/customXml" Target="../ink/ink2765.xml"/><Relationship Id="rId104" Type="http://schemas.openxmlformats.org/officeDocument/2006/relationships/customXml" Target="../ink/ink2792.xml"/><Relationship Id="rId125" Type="http://schemas.openxmlformats.org/officeDocument/2006/relationships/image" Target="../media/image2393.png"/><Relationship Id="rId146" Type="http://schemas.openxmlformats.org/officeDocument/2006/relationships/customXml" Target="../ink/ink2813.xml"/><Relationship Id="rId167" Type="http://schemas.openxmlformats.org/officeDocument/2006/relationships/image" Target="../media/image2414.png"/><Relationship Id="rId188" Type="http://schemas.openxmlformats.org/officeDocument/2006/relationships/customXml" Target="../ink/ink2834.xml"/><Relationship Id="rId311" Type="http://schemas.openxmlformats.org/officeDocument/2006/relationships/image" Target="../media/image2486.png"/><Relationship Id="rId332" Type="http://schemas.openxmlformats.org/officeDocument/2006/relationships/customXml" Target="../ink/ink2906.xml"/><Relationship Id="rId353" Type="http://schemas.openxmlformats.org/officeDocument/2006/relationships/image" Target="../media/image2507.png"/><Relationship Id="rId374" Type="http://schemas.openxmlformats.org/officeDocument/2006/relationships/customXml" Target="../ink/ink2927.xml"/><Relationship Id="rId395" Type="http://schemas.openxmlformats.org/officeDocument/2006/relationships/image" Target="../media/image2528.png"/><Relationship Id="rId71" Type="http://schemas.openxmlformats.org/officeDocument/2006/relationships/image" Target="../media/image2366.png"/><Relationship Id="rId92" Type="http://schemas.openxmlformats.org/officeDocument/2006/relationships/customXml" Target="../ink/ink2786.xml"/><Relationship Id="rId213" Type="http://schemas.openxmlformats.org/officeDocument/2006/relationships/image" Target="../media/image2437.png"/><Relationship Id="rId234" Type="http://schemas.openxmlformats.org/officeDocument/2006/relationships/customXml" Target="../ink/ink2857.xml"/><Relationship Id="rId2" Type="http://schemas.openxmlformats.org/officeDocument/2006/relationships/customXml" Target="../ink/ink2741.xml"/><Relationship Id="rId29" Type="http://schemas.openxmlformats.org/officeDocument/2006/relationships/image" Target="../media/image2345.png"/><Relationship Id="rId255" Type="http://schemas.openxmlformats.org/officeDocument/2006/relationships/image" Target="../media/image2458.png"/><Relationship Id="rId276" Type="http://schemas.openxmlformats.org/officeDocument/2006/relationships/customXml" Target="../ink/ink2878.xml"/><Relationship Id="rId297" Type="http://schemas.openxmlformats.org/officeDocument/2006/relationships/image" Target="../media/image2479.png"/><Relationship Id="rId40" Type="http://schemas.openxmlformats.org/officeDocument/2006/relationships/customXml" Target="../ink/ink2760.xml"/><Relationship Id="rId115" Type="http://schemas.openxmlformats.org/officeDocument/2006/relationships/image" Target="../media/image2388.png"/><Relationship Id="rId136" Type="http://schemas.openxmlformats.org/officeDocument/2006/relationships/customXml" Target="../ink/ink2808.xml"/><Relationship Id="rId157" Type="http://schemas.openxmlformats.org/officeDocument/2006/relationships/image" Target="../media/image2409.png"/><Relationship Id="rId178" Type="http://schemas.openxmlformats.org/officeDocument/2006/relationships/customXml" Target="../ink/ink2829.xml"/><Relationship Id="rId301" Type="http://schemas.openxmlformats.org/officeDocument/2006/relationships/image" Target="../media/image2481.png"/><Relationship Id="rId322" Type="http://schemas.openxmlformats.org/officeDocument/2006/relationships/customXml" Target="../ink/ink2901.xml"/><Relationship Id="rId343" Type="http://schemas.openxmlformats.org/officeDocument/2006/relationships/image" Target="../media/image2502.png"/><Relationship Id="rId364" Type="http://schemas.openxmlformats.org/officeDocument/2006/relationships/customXml" Target="../ink/ink2922.xml"/><Relationship Id="rId61" Type="http://schemas.openxmlformats.org/officeDocument/2006/relationships/image" Target="../media/image2361.png"/><Relationship Id="rId82" Type="http://schemas.openxmlformats.org/officeDocument/2006/relationships/customXml" Target="../ink/ink2781.xml"/><Relationship Id="rId199" Type="http://schemas.openxmlformats.org/officeDocument/2006/relationships/image" Target="../media/image2430.png"/><Relationship Id="rId203" Type="http://schemas.openxmlformats.org/officeDocument/2006/relationships/image" Target="../media/image2432.png"/><Relationship Id="rId385" Type="http://schemas.openxmlformats.org/officeDocument/2006/relationships/image" Target="../media/image2523.png"/><Relationship Id="rId19" Type="http://schemas.openxmlformats.org/officeDocument/2006/relationships/image" Target="../media/image2340.png"/><Relationship Id="rId224" Type="http://schemas.openxmlformats.org/officeDocument/2006/relationships/customXml" Target="../ink/ink2852.xml"/><Relationship Id="rId245" Type="http://schemas.openxmlformats.org/officeDocument/2006/relationships/image" Target="../media/image2453.png"/><Relationship Id="rId266" Type="http://schemas.openxmlformats.org/officeDocument/2006/relationships/customXml" Target="../ink/ink2873.xml"/><Relationship Id="rId287" Type="http://schemas.openxmlformats.org/officeDocument/2006/relationships/image" Target="../media/image2474.png"/><Relationship Id="rId30" Type="http://schemas.openxmlformats.org/officeDocument/2006/relationships/customXml" Target="../ink/ink2755.xml"/><Relationship Id="rId105" Type="http://schemas.openxmlformats.org/officeDocument/2006/relationships/image" Target="../media/image2383.png"/><Relationship Id="rId126" Type="http://schemas.openxmlformats.org/officeDocument/2006/relationships/customXml" Target="../ink/ink2803.xml"/><Relationship Id="rId147" Type="http://schemas.openxmlformats.org/officeDocument/2006/relationships/image" Target="../media/image2404.png"/><Relationship Id="rId168" Type="http://schemas.openxmlformats.org/officeDocument/2006/relationships/customXml" Target="../ink/ink2824.xml"/><Relationship Id="rId312" Type="http://schemas.openxmlformats.org/officeDocument/2006/relationships/customXml" Target="../ink/ink2896.xml"/><Relationship Id="rId333" Type="http://schemas.openxmlformats.org/officeDocument/2006/relationships/image" Target="../media/image2497.png"/><Relationship Id="rId354" Type="http://schemas.openxmlformats.org/officeDocument/2006/relationships/customXml" Target="../ink/ink2917.xml"/><Relationship Id="rId51" Type="http://schemas.openxmlformats.org/officeDocument/2006/relationships/image" Target="../media/image2356.png"/><Relationship Id="rId72" Type="http://schemas.openxmlformats.org/officeDocument/2006/relationships/customXml" Target="../ink/ink2776.xml"/><Relationship Id="rId93" Type="http://schemas.openxmlformats.org/officeDocument/2006/relationships/image" Target="../media/image2377.png"/><Relationship Id="rId189" Type="http://schemas.openxmlformats.org/officeDocument/2006/relationships/image" Target="../media/image2425.png"/><Relationship Id="rId375" Type="http://schemas.openxmlformats.org/officeDocument/2006/relationships/image" Target="../media/image2518.png"/><Relationship Id="rId396" Type="http://schemas.openxmlformats.org/officeDocument/2006/relationships/customXml" Target="../ink/ink2938.xml"/><Relationship Id="rId3" Type="http://schemas.openxmlformats.org/officeDocument/2006/relationships/image" Target="../media/image2332.png"/><Relationship Id="rId214" Type="http://schemas.openxmlformats.org/officeDocument/2006/relationships/customXml" Target="../ink/ink2847.xml"/><Relationship Id="rId235" Type="http://schemas.openxmlformats.org/officeDocument/2006/relationships/image" Target="../media/image2448.png"/><Relationship Id="rId256" Type="http://schemas.openxmlformats.org/officeDocument/2006/relationships/customXml" Target="../ink/ink2868.xml"/><Relationship Id="rId277" Type="http://schemas.openxmlformats.org/officeDocument/2006/relationships/image" Target="../media/image2469.png"/><Relationship Id="rId298" Type="http://schemas.openxmlformats.org/officeDocument/2006/relationships/customXml" Target="../ink/ink2889.xml"/><Relationship Id="rId400" Type="http://schemas.openxmlformats.org/officeDocument/2006/relationships/customXml" Target="../ink/ink2940.xml"/><Relationship Id="rId116" Type="http://schemas.openxmlformats.org/officeDocument/2006/relationships/customXml" Target="../ink/ink2798.xml"/><Relationship Id="rId137" Type="http://schemas.openxmlformats.org/officeDocument/2006/relationships/image" Target="../media/image2399.png"/><Relationship Id="rId158" Type="http://schemas.openxmlformats.org/officeDocument/2006/relationships/customXml" Target="../ink/ink2819.xml"/><Relationship Id="rId302" Type="http://schemas.openxmlformats.org/officeDocument/2006/relationships/customXml" Target="../ink/ink2891.xml"/><Relationship Id="rId323" Type="http://schemas.openxmlformats.org/officeDocument/2006/relationships/image" Target="../media/image2492.png"/><Relationship Id="rId344" Type="http://schemas.openxmlformats.org/officeDocument/2006/relationships/customXml" Target="../ink/ink2912.xml"/><Relationship Id="rId20" Type="http://schemas.openxmlformats.org/officeDocument/2006/relationships/customXml" Target="../ink/ink2750.xml"/><Relationship Id="rId41" Type="http://schemas.openxmlformats.org/officeDocument/2006/relationships/image" Target="../media/image2351.png"/><Relationship Id="rId62" Type="http://schemas.openxmlformats.org/officeDocument/2006/relationships/customXml" Target="../ink/ink2771.xml"/><Relationship Id="rId83" Type="http://schemas.openxmlformats.org/officeDocument/2006/relationships/image" Target="../media/image2372.png"/><Relationship Id="rId179" Type="http://schemas.openxmlformats.org/officeDocument/2006/relationships/image" Target="../media/image2420.png"/><Relationship Id="rId365" Type="http://schemas.openxmlformats.org/officeDocument/2006/relationships/image" Target="../media/image2513.png"/><Relationship Id="rId386" Type="http://schemas.openxmlformats.org/officeDocument/2006/relationships/customXml" Target="../ink/ink2933.xml"/><Relationship Id="rId190" Type="http://schemas.openxmlformats.org/officeDocument/2006/relationships/customXml" Target="../ink/ink2835.xml"/><Relationship Id="rId204" Type="http://schemas.openxmlformats.org/officeDocument/2006/relationships/customXml" Target="../ink/ink2842.xml"/><Relationship Id="rId225" Type="http://schemas.openxmlformats.org/officeDocument/2006/relationships/image" Target="../media/image2443.png"/><Relationship Id="rId246" Type="http://schemas.openxmlformats.org/officeDocument/2006/relationships/customXml" Target="../ink/ink2863.xml"/><Relationship Id="rId267" Type="http://schemas.openxmlformats.org/officeDocument/2006/relationships/image" Target="../media/image2464.png"/><Relationship Id="rId288" Type="http://schemas.openxmlformats.org/officeDocument/2006/relationships/customXml" Target="../ink/ink2884.xml"/><Relationship Id="rId106" Type="http://schemas.openxmlformats.org/officeDocument/2006/relationships/customXml" Target="../ink/ink2793.xml"/><Relationship Id="rId127" Type="http://schemas.openxmlformats.org/officeDocument/2006/relationships/image" Target="../media/image2394.png"/><Relationship Id="rId313" Type="http://schemas.openxmlformats.org/officeDocument/2006/relationships/image" Target="../media/image2487.png"/><Relationship Id="rId10" Type="http://schemas.openxmlformats.org/officeDocument/2006/relationships/customXml" Target="../ink/ink2745.xml"/><Relationship Id="rId31" Type="http://schemas.openxmlformats.org/officeDocument/2006/relationships/image" Target="../media/image2346.png"/><Relationship Id="rId52" Type="http://schemas.openxmlformats.org/officeDocument/2006/relationships/customXml" Target="../ink/ink2766.xml"/><Relationship Id="rId73" Type="http://schemas.openxmlformats.org/officeDocument/2006/relationships/image" Target="../media/image2367.png"/><Relationship Id="rId94" Type="http://schemas.openxmlformats.org/officeDocument/2006/relationships/customXml" Target="../ink/ink2787.xml"/><Relationship Id="rId148" Type="http://schemas.openxmlformats.org/officeDocument/2006/relationships/customXml" Target="../ink/ink2814.xml"/><Relationship Id="rId169" Type="http://schemas.openxmlformats.org/officeDocument/2006/relationships/image" Target="../media/image2415.png"/><Relationship Id="rId334" Type="http://schemas.openxmlformats.org/officeDocument/2006/relationships/customXml" Target="../ink/ink2907.xml"/><Relationship Id="rId355" Type="http://schemas.openxmlformats.org/officeDocument/2006/relationships/image" Target="../media/image2508.png"/><Relationship Id="rId376" Type="http://schemas.openxmlformats.org/officeDocument/2006/relationships/customXml" Target="../ink/ink2928.xml"/><Relationship Id="rId397" Type="http://schemas.openxmlformats.org/officeDocument/2006/relationships/image" Target="../media/image2529.png"/><Relationship Id="rId4" Type="http://schemas.openxmlformats.org/officeDocument/2006/relationships/customXml" Target="../ink/ink2742.xml"/><Relationship Id="rId180" Type="http://schemas.openxmlformats.org/officeDocument/2006/relationships/customXml" Target="../ink/ink2830.xml"/><Relationship Id="rId215" Type="http://schemas.openxmlformats.org/officeDocument/2006/relationships/image" Target="../media/image2438.png"/><Relationship Id="rId236" Type="http://schemas.openxmlformats.org/officeDocument/2006/relationships/customXml" Target="../ink/ink2858.xml"/><Relationship Id="rId257" Type="http://schemas.openxmlformats.org/officeDocument/2006/relationships/image" Target="../media/image2459.png"/><Relationship Id="rId278" Type="http://schemas.openxmlformats.org/officeDocument/2006/relationships/customXml" Target="../ink/ink2879.xml"/><Relationship Id="rId401" Type="http://schemas.openxmlformats.org/officeDocument/2006/relationships/image" Target="../media/image2531.png"/><Relationship Id="rId303" Type="http://schemas.openxmlformats.org/officeDocument/2006/relationships/image" Target="../media/image2482.png"/><Relationship Id="rId42" Type="http://schemas.openxmlformats.org/officeDocument/2006/relationships/customXml" Target="../ink/ink2761.xml"/><Relationship Id="rId84" Type="http://schemas.openxmlformats.org/officeDocument/2006/relationships/customXml" Target="../ink/ink2782.xml"/><Relationship Id="rId138" Type="http://schemas.openxmlformats.org/officeDocument/2006/relationships/customXml" Target="../ink/ink2809.xml"/><Relationship Id="rId345" Type="http://schemas.openxmlformats.org/officeDocument/2006/relationships/image" Target="../media/image2503.png"/><Relationship Id="rId387" Type="http://schemas.openxmlformats.org/officeDocument/2006/relationships/image" Target="../media/image2524.png"/><Relationship Id="rId191" Type="http://schemas.openxmlformats.org/officeDocument/2006/relationships/image" Target="../media/image2426.png"/><Relationship Id="rId205" Type="http://schemas.openxmlformats.org/officeDocument/2006/relationships/image" Target="../media/image2433.png"/><Relationship Id="rId247" Type="http://schemas.openxmlformats.org/officeDocument/2006/relationships/image" Target="../media/image2454.png"/><Relationship Id="rId107" Type="http://schemas.openxmlformats.org/officeDocument/2006/relationships/image" Target="../media/image2384.png"/><Relationship Id="rId289" Type="http://schemas.openxmlformats.org/officeDocument/2006/relationships/image" Target="../media/image2475.png"/><Relationship Id="rId11" Type="http://schemas.openxmlformats.org/officeDocument/2006/relationships/image" Target="../media/image2336.png"/><Relationship Id="rId53" Type="http://schemas.openxmlformats.org/officeDocument/2006/relationships/image" Target="../media/image2357.png"/><Relationship Id="rId149" Type="http://schemas.openxmlformats.org/officeDocument/2006/relationships/image" Target="../media/image2405.png"/><Relationship Id="rId314" Type="http://schemas.openxmlformats.org/officeDocument/2006/relationships/customXml" Target="../ink/ink2897.xml"/><Relationship Id="rId356" Type="http://schemas.openxmlformats.org/officeDocument/2006/relationships/customXml" Target="../ink/ink2918.xml"/><Relationship Id="rId398" Type="http://schemas.openxmlformats.org/officeDocument/2006/relationships/customXml" Target="../ink/ink2939.xml"/><Relationship Id="rId95" Type="http://schemas.openxmlformats.org/officeDocument/2006/relationships/image" Target="../media/image2378.png"/><Relationship Id="rId160" Type="http://schemas.openxmlformats.org/officeDocument/2006/relationships/customXml" Target="../ink/ink2820.xml"/><Relationship Id="rId216" Type="http://schemas.openxmlformats.org/officeDocument/2006/relationships/customXml" Target="../ink/ink2848.xml"/><Relationship Id="rId258" Type="http://schemas.openxmlformats.org/officeDocument/2006/relationships/customXml" Target="../ink/ink2869.xml"/><Relationship Id="rId22" Type="http://schemas.openxmlformats.org/officeDocument/2006/relationships/customXml" Target="../ink/ink2751.xml"/><Relationship Id="rId64" Type="http://schemas.openxmlformats.org/officeDocument/2006/relationships/customXml" Target="../ink/ink2772.xml"/><Relationship Id="rId118" Type="http://schemas.openxmlformats.org/officeDocument/2006/relationships/customXml" Target="../ink/ink2799.xml"/><Relationship Id="rId325" Type="http://schemas.openxmlformats.org/officeDocument/2006/relationships/image" Target="../media/image2493.png"/><Relationship Id="rId367" Type="http://schemas.openxmlformats.org/officeDocument/2006/relationships/image" Target="../media/image2514.png"/><Relationship Id="rId171" Type="http://schemas.openxmlformats.org/officeDocument/2006/relationships/image" Target="../media/image2416.png"/><Relationship Id="rId227" Type="http://schemas.openxmlformats.org/officeDocument/2006/relationships/image" Target="../media/image2444.png"/><Relationship Id="rId269" Type="http://schemas.openxmlformats.org/officeDocument/2006/relationships/image" Target="../media/image2465.png"/><Relationship Id="rId33" Type="http://schemas.openxmlformats.org/officeDocument/2006/relationships/image" Target="../media/image2347.png"/><Relationship Id="rId129" Type="http://schemas.openxmlformats.org/officeDocument/2006/relationships/image" Target="../media/image2395.png"/><Relationship Id="rId280" Type="http://schemas.openxmlformats.org/officeDocument/2006/relationships/customXml" Target="../ink/ink2880.xml"/><Relationship Id="rId336" Type="http://schemas.openxmlformats.org/officeDocument/2006/relationships/customXml" Target="../ink/ink2908.xml"/><Relationship Id="rId75" Type="http://schemas.openxmlformats.org/officeDocument/2006/relationships/image" Target="../media/image2368.png"/><Relationship Id="rId140" Type="http://schemas.openxmlformats.org/officeDocument/2006/relationships/customXml" Target="../ink/ink2810.xml"/><Relationship Id="rId182" Type="http://schemas.openxmlformats.org/officeDocument/2006/relationships/customXml" Target="../ink/ink2831.xml"/><Relationship Id="rId378" Type="http://schemas.openxmlformats.org/officeDocument/2006/relationships/customXml" Target="../ink/ink2929.xml"/><Relationship Id="rId403" Type="http://schemas.openxmlformats.org/officeDocument/2006/relationships/image" Target="../media/image2532.png"/><Relationship Id="rId6" Type="http://schemas.openxmlformats.org/officeDocument/2006/relationships/customXml" Target="../ink/ink2743.xml"/><Relationship Id="rId238" Type="http://schemas.openxmlformats.org/officeDocument/2006/relationships/customXml" Target="../ink/ink2859.xml"/><Relationship Id="rId291" Type="http://schemas.openxmlformats.org/officeDocument/2006/relationships/image" Target="../media/image2476.png"/><Relationship Id="rId305" Type="http://schemas.openxmlformats.org/officeDocument/2006/relationships/image" Target="../media/image2483.png"/><Relationship Id="rId347" Type="http://schemas.openxmlformats.org/officeDocument/2006/relationships/image" Target="../media/image2504.png"/><Relationship Id="rId44" Type="http://schemas.openxmlformats.org/officeDocument/2006/relationships/customXml" Target="../ink/ink2762.xml"/><Relationship Id="rId86" Type="http://schemas.openxmlformats.org/officeDocument/2006/relationships/customXml" Target="../ink/ink2783.xml"/><Relationship Id="rId151" Type="http://schemas.openxmlformats.org/officeDocument/2006/relationships/image" Target="../media/image2406.png"/><Relationship Id="rId389" Type="http://schemas.openxmlformats.org/officeDocument/2006/relationships/image" Target="../media/image2525.png"/><Relationship Id="rId193" Type="http://schemas.openxmlformats.org/officeDocument/2006/relationships/image" Target="../media/image2427.png"/><Relationship Id="rId207" Type="http://schemas.openxmlformats.org/officeDocument/2006/relationships/image" Target="../media/image2434.png"/><Relationship Id="rId249" Type="http://schemas.openxmlformats.org/officeDocument/2006/relationships/image" Target="../media/image2455.png"/><Relationship Id="rId13" Type="http://schemas.openxmlformats.org/officeDocument/2006/relationships/image" Target="../media/image2337.png"/><Relationship Id="rId109" Type="http://schemas.openxmlformats.org/officeDocument/2006/relationships/image" Target="../media/image2385.png"/><Relationship Id="rId260" Type="http://schemas.openxmlformats.org/officeDocument/2006/relationships/customXml" Target="../ink/ink2870.xml"/><Relationship Id="rId316" Type="http://schemas.openxmlformats.org/officeDocument/2006/relationships/customXml" Target="../ink/ink2898.xml"/><Relationship Id="rId55" Type="http://schemas.openxmlformats.org/officeDocument/2006/relationships/image" Target="../media/image2358.png"/><Relationship Id="rId97" Type="http://schemas.openxmlformats.org/officeDocument/2006/relationships/image" Target="../media/image2379.png"/><Relationship Id="rId120" Type="http://schemas.openxmlformats.org/officeDocument/2006/relationships/customXml" Target="../ink/ink2800.xml"/><Relationship Id="rId358" Type="http://schemas.openxmlformats.org/officeDocument/2006/relationships/customXml" Target="../ink/ink2919.xml"/><Relationship Id="rId162" Type="http://schemas.openxmlformats.org/officeDocument/2006/relationships/customXml" Target="../ink/ink2821.xml"/><Relationship Id="rId218" Type="http://schemas.openxmlformats.org/officeDocument/2006/relationships/customXml" Target="../ink/ink2849.xml"/><Relationship Id="rId271" Type="http://schemas.openxmlformats.org/officeDocument/2006/relationships/image" Target="../media/image2466.png"/><Relationship Id="rId24" Type="http://schemas.openxmlformats.org/officeDocument/2006/relationships/customXml" Target="../ink/ink2752.xml"/><Relationship Id="rId66" Type="http://schemas.openxmlformats.org/officeDocument/2006/relationships/customXml" Target="../ink/ink2773.xml"/><Relationship Id="rId131" Type="http://schemas.openxmlformats.org/officeDocument/2006/relationships/image" Target="../media/image2396.png"/><Relationship Id="rId327" Type="http://schemas.openxmlformats.org/officeDocument/2006/relationships/image" Target="../media/image2494.png"/><Relationship Id="rId369" Type="http://schemas.openxmlformats.org/officeDocument/2006/relationships/image" Target="../media/image2515.png"/><Relationship Id="rId173" Type="http://schemas.openxmlformats.org/officeDocument/2006/relationships/image" Target="../media/image2417.png"/><Relationship Id="rId229" Type="http://schemas.openxmlformats.org/officeDocument/2006/relationships/image" Target="../media/image2445.png"/><Relationship Id="rId380" Type="http://schemas.openxmlformats.org/officeDocument/2006/relationships/customXml" Target="../ink/ink2930.xml"/><Relationship Id="rId240" Type="http://schemas.openxmlformats.org/officeDocument/2006/relationships/customXml" Target="../ink/ink2860.xml"/><Relationship Id="rId35" Type="http://schemas.openxmlformats.org/officeDocument/2006/relationships/image" Target="../media/image2348.png"/><Relationship Id="rId77" Type="http://schemas.openxmlformats.org/officeDocument/2006/relationships/image" Target="../media/image2369.png"/><Relationship Id="rId100" Type="http://schemas.openxmlformats.org/officeDocument/2006/relationships/customXml" Target="../ink/ink2790.xml"/><Relationship Id="rId282" Type="http://schemas.openxmlformats.org/officeDocument/2006/relationships/customXml" Target="../ink/ink2881.xml"/><Relationship Id="rId338" Type="http://schemas.openxmlformats.org/officeDocument/2006/relationships/customXml" Target="../ink/ink2909.xml"/><Relationship Id="rId8" Type="http://schemas.openxmlformats.org/officeDocument/2006/relationships/customXml" Target="../ink/ink2744.xml"/><Relationship Id="rId142" Type="http://schemas.openxmlformats.org/officeDocument/2006/relationships/customXml" Target="../ink/ink2811.xml"/><Relationship Id="rId184" Type="http://schemas.openxmlformats.org/officeDocument/2006/relationships/customXml" Target="../ink/ink2832.xml"/><Relationship Id="rId391" Type="http://schemas.openxmlformats.org/officeDocument/2006/relationships/image" Target="../media/image2526.png"/><Relationship Id="rId251" Type="http://schemas.openxmlformats.org/officeDocument/2006/relationships/image" Target="../media/image2456.png"/><Relationship Id="rId46" Type="http://schemas.openxmlformats.org/officeDocument/2006/relationships/customXml" Target="../ink/ink2763.xml"/><Relationship Id="rId293" Type="http://schemas.openxmlformats.org/officeDocument/2006/relationships/image" Target="../media/image2477.png"/><Relationship Id="rId307" Type="http://schemas.openxmlformats.org/officeDocument/2006/relationships/image" Target="../media/image2484.png"/><Relationship Id="rId349" Type="http://schemas.openxmlformats.org/officeDocument/2006/relationships/image" Target="../media/image2505.png"/><Relationship Id="rId88" Type="http://schemas.openxmlformats.org/officeDocument/2006/relationships/customXml" Target="../ink/ink2784.xml"/><Relationship Id="rId111" Type="http://schemas.openxmlformats.org/officeDocument/2006/relationships/image" Target="../media/image2386.png"/><Relationship Id="rId153" Type="http://schemas.openxmlformats.org/officeDocument/2006/relationships/image" Target="../media/image2407.png"/><Relationship Id="rId195" Type="http://schemas.openxmlformats.org/officeDocument/2006/relationships/image" Target="../media/image2428.png"/><Relationship Id="rId209" Type="http://schemas.openxmlformats.org/officeDocument/2006/relationships/image" Target="../media/image2435.png"/><Relationship Id="rId360" Type="http://schemas.openxmlformats.org/officeDocument/2006/relationships/customXml" Target="../ink/ink2920.xml"/><Relationship Id="rId220" Type="http://schemas.openxmlformats.org/officeDocument/2006/relationships/customXml" Target="../ink/ink2850.xml"/><Relationship Id="rId15" Type="http://schemas.openxmlformats.org/officeDocument/2006/relationships/image" Target="../media/image2338.png"/><Relationship Id="rId57" Type="http://schemas.openxmlformats.org/officeDocument/2006/relationships/image" Target="../media/image2359.png"/><Relationship Id="rId262" Type="http://schemas.openxmlformats.org/officeDocument/2006/relationships/customXml" Target="../ink/ink2871.xml"/><Relationship Id="rId318" Type="http://schemas.openxmlformats.org/officeDocument/2006/relationships/customXml" Target="../ink/ink2899.xml"/><Relationship Id="rId99" Type="http://schemas.openxmlformats.org/officeDocument/2006/relationships/image" Target="../media/image2380.png"/><Relationship Id="rId122" Type="http://schemas.openxmlformats.org/officeDocument/2006/relationships/customXml" Target="../ink/ink2801.xml"/><Relationship Id="rId164" Type="http://schemas.openxmlformats.org/officeDocument/2006/relationships/customXml" Target="../ink/ink2822.xml"/><Relationship Id="rId371" Type="http://schemas.openxmlformats.org/officeDocument/2006/relationships/image" Target="../media/image2516.png"/><Relationship Id="rId26" Type="http://schemas.openxmlformats.org/officeDocument/2006/relationships/customXml" Target="../ink/ink2753.xml"/><Relationship Id="rId231" Type="http://schemas.openxmlformats.org/officeDocument/2006/relationships/image" Target="../media/image2446.png"/><Relationship Id="rId273" Type="http://schemas.openxmlformats.org/officeDocument/2006/relationships/image" Target="../media/image2467.png"/><Relationship Id="rId329" Type="http://schemas.openxmlformats.org/officeDocument/2006/relationships/image" Target="../media/image2495.png"/><Relationship Id="rId68" Type="http://schemas.openxmlformats.org/officeDocument/2006/relationships/customXml" Target="../ink/ink2774.xml"/><Relationship Id="rId133" Type="http://schemas.openxmlformats.org/officeDocument/2006/relationships/image" Target="../media/image2397.png"/><Relationship Id="rId175" Type="http://schemas.openxmlformats.org/officeDocument/2006/relationships/image" Target="../media/image2418.png"/><Relationship Id="rId340" Type="http://schemas.openxmlformats.org/officeDocument/2006/relationships/customXml" Target="../ink/ink2910.xml"/><Relationship Id="rId200" Type="http://schemas.openxmlformats.org/officeDocument/2006/relationships/customXml" Target="../ink/ink2840.xml"/><Relationship Id="rId382" Type="http://schemas.openxmlformats.org/officeDocument/2006/relationships/customXml" Target="../ink/ink2931.xml"/><Relationship Id="rId242" Type="http://schemas.openxmlformats.org/officeDocument/2006/relationships/customXml" Target="../ink/ink2861.xml"/><Relationship Id="rId284" Type="http://schemas.openxmlformats.org/officeDocument/2006/relationships/customXml" Target="../ink/ink2882.xml"/><Relationship Id="rId37" Type="http://schemas.openxmlformats.org/officeDocument/2006/relationships/image" Target="../media/image2349.png"/><Relationship Id="rId79" Type="http://schemas.openxmlformats.org/officeDocument/2006/relationships/image" Target="../media/image2370.png"/><Relationship Id="rId102" Type="http://schemas.openxmlformats.org/officeDocument/2006/relationships/customXml" Target="../ink/ink2791.xml"/><Relationship Id="rId144" Type="http://schemas.openxmlformats.org/officeDocument/2006/relationships/customXml" Target="../ink/ink2812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90.png"/><Relationship Id="rId299" Type="http://schemas.openxmlformats.org/officeDocument/2006/relationships/image" Target="../media/image2681.png"/><Relationship Id="rId21" Type="http://schemas.openxmlformats.org/officeDocument/2006/relationships/image" Target="../media/image2542.png"/><Relationship Id="rId63" Type="http://schemas.openxmlformats.org/officeDocument/2006/relationships/image" Target="../media/image2563.png"/><Relationship Id="rId159" Type="http://schemas.openxmlformats.org/officeDocument/2006/relationships/image" Target="../media/image2611.png"/><Relationship Id="rId324" Type="http://schemas.openxmlformats.org/officeDocument/2006/relationships/customXml" Target="../ink/ink3103.xml"/><Relationship Id="rId366" Type="http://schemas.openxmlformats.org/officeDocument/2006/relationships/image" Target="../media/image2714.png"/><Relationship Id="rId170" Type="http://schemas.openxmlformats.org/officeDocument/2006/relationships/customXml" Target="../ink/ink3026.xml"/><Relationship Id="rId226" Type="http://schemas.openxmlformats.org/officeDocument/2006/relationships/customXml" Target="../ink/ink3054.xml"/><Relationship Id="rId268" Type="http://schemas.openxmlformats.org/officeDocument/2006/relationships/customXml" Target="../ink/ink3075.xml"/><Relationship Id="rId32" Type="http://schemas.openxmlformats.org/officeDocument/2006/relationships/customXml" Target="../ink/ink2957.xml"/><Relationship Id="rId74" Type="http://schemas.openxmlformats.org/officeDocument/2006/relationships/customXml" Target="../ink/ink2978.xml"/><Relationship Id="rId128" Type="http://schemas.openxmlformats.org/officeDocument/2006/relationships/customXml" Target="../ink/ink3005.xml"/><Relationship Id="rId335" Type="http://schemas.openxmlformats.org/officeDocument/2006/relationships/image" Target="../media/image2699.png"/><Relationship Id="rId377" Type="http://schemas.openxmlformats.org/officeDocument/2006/relationships/customXml" Target="../ink/ink3130.xml"/><Relationship Id="rId5" Type="http://schemas.openxmlformats.org/officeDocument/2006/relationships/image" Target="../media/image2534.png"/><Relationship Id="rId181" Type="http://schemas.openxmlformats.org/officeDocument/2006/relationships/image" Target="../media/image2622.png"/><Relationship Id="rId237" Type="http://schemas.openxmlformats.org/officeDocument/2006/relationships/image" Target="../media/image2650.png"/><Relationship Id="rId402" Type="http://schemas.openxmlformats.org/officeDocument/2006/relationships/image" Target="../media/image2732.png"/><Relationship Id="rId279" Type="http://schemas.openxmlformats.org/officeDocument/2006/relationships/image" Target="../media/image2671.png"/><Relationship Id="rId43" Type="http://schemas.openxmlformats.org/officeDocument/2006/relationships/image" Target="../media/image2553.png"/><Relationship Id="rId139" Type="http://schemas.openxmlformats.org/officeDocument/2006/relationships/image" Target="../media/image2601.png"/><Relationship Id="rId290" Type="http://schemas.openxmlformats.org/officeDocument/2006/relationships/customXml" Target="../ink/ink3086.xml"/><Relationship Id="rId304" Type="http://schemas.openxmlformats.org/officeDocument/2006/relationships/customXml" Target="../ink/ink3093.xml"/><Relationship Id="rId346" Type="http://schemas.openxmlformats.org/officeDocument/2006/relationships/customXml" Target="../ink/ink3114.xml"/><Relationship Id="rId388" Type="http://schemas.openxmlformats.org/officeDocument/2006/relationships/image" Target="../media/image2725.png"/><Relationship Id="rId85" Type="http://schemas.openxmlformats.org/officeDocument/2006/relationships/image" Target="../media/image2574.png"/><Relationship Id="rId150" Type="http://schemas.openxmlformats.org/officeDocument/2006/relationships/customXml" Target="../ink/ink3016.xml"/><Relationship Id="rId192" Type="http://schemas.openxmlformats.org/officeDocument/2006/relationships/customXml" Target="../ink/ink3037.xml"/><Relationship Id="rId206" Type="http://schemas.openxmlformats.org/officeDocument/2006/relationships/customXml" Target="../ink/ink3044.xml"/><Relationship Id="rId413" Type="http://schemas.openxmlformats.org/officeDocument/2006/relationships/customXml" Target="../ink/ink3148.xml"/><Relationship Id="rId248" Type="http://schemas.openxmlformats.org/officeDocument/2006/relationships/customXml" Target="../ink/ink3065.xml"/><Relationship Id="rId12" Type="http://schemas.openxmlformats.org/officeDocument/2006/relationships/customXml" Target="../ink/ink2947.xml"/><Relationship Id="rId108" Type="http://schemas.openxmlformats.org/officeDocument/2006/relationships/customXml" Target="../ink/ink2995.xml"/><Relationship Id="rId315" Type="http://schemas.openxmlformats.org/officeDocument/2006/relationships/image" Target="../media/image2689.png"/><Relationship Id="rId357" Type="http://schemas.openxmlformats.org/officeDocument/2006/relationships/customXml" Target="../ink/ink3120.xml"/><Relationship Id="rId54" Type="http://schemas.openxmlformats.org/officeDocument/2006/relationships/customXml" Target="../ink/ink2968.xml"/><Relationship Id="rId96" Type="http://schemas.openxmlformats.org/officeDocument/2006/relationships/customXml" Target="../ink/ink2989.xml"/><Relationship Id="rId161" Type="http://schemas.openxmlformats.org/officeDocument/2006/relationships/image" Target="../media/image2612.png"/><Relationship Id="rId217" Type="http://schemas.openxmlformats.org/officeDocument/2006/relationships/image" Target="../media/image2640.png"/><Relationship Id="rId399" Type="http://schemas.openxmlformats.org/officeDocument/2006/relationships/customXml" Target="../ink/ink3141.xml"/><Relationship Id="rId259" Type="http://schemas.openxmlformats.org/officeDocument/2006/relationships/image" Target="../media/image2661.png"/><Relationship Id="rId424" Type="http://schemas.openxmlformats.org/officeDocument/2006/relationships/image" Target="../media/image2743.png"/><Relationship Id="rId23" Type="http://schemas.openxmlformats.org/officeDocument/2006/relationships/image" Target="../media/image2543.png"/><Relationship Id="rId119" Type="http://schemas.openxmlformats.org/officeDocument/2006/relationships/image" Target="../media/image2591.png"/><Relationship Id="rId270" Type="http://schemas.openxmlformats.org/officeDocument/2006/relationships/customXml" Target="../ink/ink3076.xml"/><Relationship Id="rId326" Type="http://schemas.openxmlformats.org/officeDocument/2006/relationships/customXml" Target="../ink/ink3104.xml"/><Relationship Id="rId65" Type="http://schemas.openxmlformats.org/officeDocument/2006/relationships/image" Target="../media/image2564.png"/><Relationship Id="rId130" Type="http://schemas.openxmlformats.org/officeDocument/2006/relationships/customXml" Target="../ink/ink3006.xml"/><Relationship Id="rId368" Type="http://schemas.openxmlformats.org/officeDocument/2006/relationships/image" Target="../media/image2715.png"/><Relationship Id="rId172" Type="http://schemas.openxmlformats.org/officeDocument/2006/relationships/customXml" Target="../ink/ink3027.xml"/><Relationship Id="rId228" Type="http://schemas.openxmlformats.org/officeDocument/2006/relationships/customXml" Target="../ink/ink3055.xml"/><Relationship Id="rId281" Type="http://schemas.openxmlformats.org/officeDocument/2006/relationships/image" Target="../media/image2672.png"/><Relationship Id="rId337" Type="http://schemas.openxmlformats.org/officeDocument/2006/relationships/image" Target="../media/image2700.png"/><Relationship Id="rId34" Type="http://schemas.openxmlformats.org/officeDocument/2006/relationships/customXml" Target="../ink/ink2958.xml"/><Relationship Id="rId76" Type="http://schemas.openxmlformats.org/officeDocument/2006/relationships/customXml" Target="../ink/ink2979.xml"/><Relationship Id="rId141" Type="http://schemas.openxmlformats.org/officeDocument/2006/relationships/image" Target="../media/image2602.png"/><Relationship Id="rId379" Type="http://schemas.openxmlformats.org/officeDocument/2006/relationships/customXml" Target="../ink/ink3131.xml"/><Relationship Id="rId7" Type="http://schemas.openxmlformats.org/officeDocument/2006/relationships/image" Target="../media/image2535.png"/><Relationship Id="rId183" Type="http://schemas.openxmlformats.org/officeDocument/2006/relationships/image" Target="../media/image2623.png"/><Relationship Id="rId239" Type="http://schemas.openxmlformats.org/officeDocument/2006/relationships/image" Target="../media/image2651.png"/><Relationship Id="rId390" Type="http://schemas.openxmlformats.org/officeDocument/2006/relationships/image" Target="../media/image2726.png"/><Relationship Id="rId404" Type="http://schemas.openxmlformats.org/officeDocument/2006/relationships/image" Target="../media/image2733.png"/><Relationship Id="rId250" Type="http://schemas.openxmlformats.org/officeDocument/2006/relationships/customXml" Target="../ink/ink3066.xml"/><Relationship Id="rId292" Type="http://schemas.openxmlformats.org/officeDocument/2006/relationships/customXml" Target="../ink/ink3087.xml"/><Relationship Id="rId306" Type="http://schemas.openxmlformats.org/officeDocument/2006/relationships/customXml" Target="../ink/ink3094.xml"/><Relationship Id="rId45" Type="http://schemas.openxmlformats.org/officeDocument/2006/relationships/image" Target="../media/image2554.png"/><Relationship Id="rId87" Type="http://schemas.openxmlformats.org/officeDocument/2006/relationships/image" Target="../media/image2575.png"/><Relationship Id="rId110" Type="http://schemas.openxmlformats.org/officeDocument/2006/relationships/customXml" Target="../ink/ink2996.xml"/><Relationship Id="rId348" Type="http://schemas.openxmlformats.org/officeDocument/2006/relationships/customXml" Target="../ink/ink3115.xml"/><Relationship Id="rId152" Type="http://schemas.openxmlformats.org/officeDocument/2006/relationships/customXml" Target="../ink/ink3017.xml"/><Relationship Id="rId194" Type="http://schemas.openxmlformats.org/officeDocument/2006/relationships/customXml" Target="../ink/ink3038.xml"/><Relationship Id="rId208" Type="http://schemas.openxmlformats.org/officeDocument/2006/relationships/customXml" Target="../ink/ink3045.xml"/><Relationship Id="rId415" Type="http://schemas.openxmlformats.org/officeDocument/2006/relationships/customXml" Target="../ink/ink3149.xml"/><Relationship Id="rId261" Type="http://schemas.openxmlformats.org/officeDocument/2006/relationships/image" Target="../media/image2662.png"/><Relationship Id="rId14" Type="http://schemas.openxmlformats.org/officeDocument/2006/relationships/customXml" Target="../ink/ink2948.xml"/><Relationship Id="rId56" Type="http://schemas.openxmlformats.org/officeDocument/2006/relationships/customXml" Target="../ink/ink2969.xml"/><Relationship Id="rId317" Type="http://schemas.openxmlformats.org/officeDocument/2006/relationships/image" Target="../media/image2690.png"/><Relationship Id="rId359" Type="http://schemas.openxmlformats.org/officeDocument/2006/relationships/customXml" Target="../ink/ink3121.xml"/><Relationship Id="rId98" Type="http://schemas.openxmlformats.org/officeDocument/2006/relationships/customXml" Target="../ink/ink2990.xml"/><Relationship Id="rId121" Type="http://schemas.openxmlformats.org/officeDocument/2006/relationships/image" Target="../media/image2592.png"/><Relationship Id="rId163" Type="http://schemas.openxmlformats.org/officeDocument/2006/relationships/image" Target="../media/image2613.png"/><Relationship Id="rId219" Type="http://schemas.openxmlformats.org/officeDocument/2006/relationships/image" Target="../media/image2641.png"/><Relationship Id="rId370" Type="http://schemas.openxmlformats.org/officeDocument/2006/relationships/image" Target="../media/image2716.png"/><Relationship Id="rId230" Type="http://schemas.openxmlformats.org/officeDocument/2006/relationships/customXml" Target="../ink/ink3056.xml"/><Relationship Id="rId25" Type="http://schemas.openxmlformats.org/officeDocument/2006/relationships/image" Target="../media/image2544.png"/><Relationship Id="rId67" Type="http://schemas.openxmlformats.org/officeDocument/2006/relationships/image" Target="../media/image2565.png"/><Relationship Id="rId272" Type="http://schemas.openxmlformats.org/officeDocument/2006/relationships/customXml" Target="../ink/ink3077.xml"/><Relationship Id="rId328" Type="http://schemas.openxmlformats.org/officeDocument/2006/relationships/customXml" Target="../ink/ink3105.xml"/><Relationship Id="rId132" Type="http://schemas.openxmlformats.org/officeDocument/2006/relationships/customXml" Target="../ink/ink3007.xml"/><Relationship Id="rId174" Type="http://schemas.openxmlformats.org/officeDocument/2006/relationships/customXml" Target="../ink/ink3028.xml"/><Relationship Id="rId381" Type="http://schemas.openxmlformats.org/officeDocument/2006/relationships/customXml" Target="../ink/ink3132.xml"/><Relationship Id="rId241" Type="http://schemas.openxmlformats.org/officeDocument/2006/relationships/image" Target="../media/image2652.png"/><Relationship Id="rId36" Type="http://schemas.openxmlformats.org/officeDocument/2006/relationships/customXml" Target="../ink/ink2959.xml"/><Relationship Id="rId283" Type="http://schemas.openxmlformats.org/officeDocument/2006/relationships/image" Target="../media/image2673.png"/><Relationship Id="rId339" Type="http://schemas.openxmlformats.org/officeDocument/2006/relationships/image" Target="../media/image2701.png"/><Relationship Id="rId78" Type="http://schemas.openxmlformats.org/officeDocument/2006/relationships/customXml" Target="../ink/ink2980.xml"/><Relationship Id="rId101" Type="http://schemas.openxmlformats.org/officeDocument/2006/relationships/image" Target="../media/image2582.png"/><Relationship Id="rId143" Type="http://schemas.openxmlformats.org/officeDocument/2006/relationships/image" Target="../media/image2603.png"/><Relationship Id="rId185" Type="http://schemas.openxmlformats.org/officeDocument/2006/relationships/image" Target="../media/image2624.png"/><Relationship Id="rId350" Type="http://schemas.openxmlformats.org/officeDocument/2006/relationships/customXml" Target="../ink/ink3116.xml"/><Relationship Id="rId406" Type="http://schemas.openxmlformats.org/officeDocument/2006/relationships/image" Target="../media/image2734.png"/><Relationship Id="rId9" Type="http://schemas.openxmlformats.org/officeDocument/2006/relationships/image" Target="../media/image2536.png"/><Relationship Id="rId210" Type="http://schemas.openxmlformats.org/officeDocument/2006/relationships/customXml" Target="../ink/ink3046.xml"/><Relationship Id="rId392" Type="http://schemas.openxmlformats.org/officeDocument/2006/relationships/image" Target="../media/image2727.png"/><Relationship Id="rId252" Type="http://schemas.openxmlformats.org/officeDocument/2006/relationships/customXml" Target="../ink/ink3067.xml"/><Relationship Id="rId294" Type="http://schemas.openxmlformats.org/officeDocument/2006/relationships/customXml" Target="../ink/ink3088.xml"/><Relationship Id="rId308" Type="http://schemas.openxmlformats.org/officeDocument/2006/relationships/customXml" Target="../ink/ink3095.xml"/><Relationship Id="rId47" Type="http://schemas.openxmlformats.org/officeDocument/2006/relationships/image" Target="../media/image2555.png"/><Relationship Id="rId89" Type="http://schemas.openxmlformats.org/officeDocument/2006/relationships/image" Target="../media/image2576.png"/><Relationship Id="rId112" Type="http://schemas.openxmlformats.org/officeDocument/2006/relationships/customXml" Target="../ink/ink2997.xml"/><Relationship Id="rId154" Type="http://schemas.openxmlformats.org/officeDocument/2006/relationships/customXml" Target="../ink/ink3018.xml"/><Relationship Id="rId361" Type="http://schemas.openxmlformats.org/officeDocument/2006/relationships/customXml" Target="../ink/ink3122.xml"/><Relationship Id="rId196" Type="http://schemas.openxmlformats.org/officeDocument/2006/relationships/customXml" Target="../ink/ink3039.xml"/><Relationship Id="rId417" Type="http://schemas.openxmlformats.org/officeDocument/2006/relationships/customXml" Target="../ink/ink3150.xml"/><Relationship Id="rId16" Type="http://schemas.openxmlformats.org/officeDocument/2006/relationships/customXml" Target="../ink/ink2949.xml"/><Relationship Id="rId221" Type="http://schemas.openxmlformats.org/officeDocument/2006/relationships/image" Target="../media/image2642.png"/><Relationship Id="rId263" Type="http://schemas.openxmlformats.org/officeDocument/2006/relationships/image" Target="../media/image2663.png"/><Relationship Id="rId319" Type="http://schemas.openxmlformats.org/officeDocument/2006/relationships/image" Target="../media/image2691.png"/><Relationship Id="rId58" Type="http://schemas.openxmlformats.org/officeDocument/2006/relationships/customXml" Target="../ink/ink2970.xml"/><Relationship Id="rId123" Type="http://schemas.openxmlformats.org/officeDocument/2006/relationships/image" Target="../media/image2593.png"/><Relationship Id="rId330" Type="http://schemas.openxmlformats.org/officeDocument/2006/relationships/customXml" Target="../ink/ink3106.xml"/><Relationship Id="rId165" Type="http://schemas.openxmlformats.org/officeDocument/2006/relationships/image" Target="../media/image2614.png"/><Relationship Id="rId372" Type="http://schemas.openxmlformats.org/officeDocument/2006/relationships/image" Target="../media/image2717.png"/><Relationship Id="rId232" Type="http://schemas.openxmlformats.org/officeDocument/2006/relationships/customXml" Target="../ink/ink3057.xml"/><Relationship Id="rId274" Type="http://schemas.openxmlformats.org/officeDocument/2006/relationships/customXml" Target="../ink/ink3078.xml"/><Relationship Id="rId27" Type="http://schemas.openxmlformats.org/officeDocument/2006/relationships/image" Target="../media/image2545.png"/><Relationship Id="rId69" Type="http://schemas.openxmlformats.org/officeDocument/2006/relationships/image" Target="../media/image2566.png"/><Relationship Id="rId134" Type="http://schemas.openxmlformats.org/officeDocument/2006/relationships/customXml" Target="../ink/ink3008.xml"/><Relationship Id="rId80" Type="http://schemas.openxmlformats.org/officeDocument/2006/relationships/customXml" Target="../ink/ink2981.xml"/><Relationship Id="rId176" Type="http://schemas.openxmlformats.org/officeDocument/2006/relationships/customXml" Target="../ink/ink3029.xml"/><Relationship Id="rId341" Type="http://schemas.openxmlformats.org/officeDocument/2006/relationships/image" Target="../media/image2702.png"/><Relationship Id="rId383" Type="http://schemas.openxmlformats.org/officeDocument/2006/relationships/customXml" Target="../ink/ink3133.xml"/><Relationship Id="rId201" Type="http://schemas.openxmlformats.org/officeDocument/2006/relationships/image" Target="../media/image2632.png"/><Relationship Id="rId243" Type="http://schemas.openxmlformats.org/officeDocument/2006/relationships/image" Target="../media/image2653.png"/><Relationship Id="rId285" Type="http://schemas.openxmlformats.org/officeDocument/2006/relationships/image" Target="../media/image2674.png"/><Relationship Id="rId17" Type="http://schemas.openxmlformats.org/officeDocument/2006/relationships/image" Target="../media/image2540.png"/><Relationship Id="rId38" Type="http://schemas.openxmlformats.org/officeDocument/2006/relationships/customXml" Target="../ink/ink2960.xml"/><Relationship Id="rId59" Type="http://schemas.openxmlformats.org/officeDocument/2006/relationships/image" Target="../media/image2561.png"/><Relationship Id="rId103" Type="http://schemas.openxmlformats.org/officeDocument/2006/relationships/image" Target="../media/image2583.png"/><Relationship Id="rId124" Type="http://schemas.openxmlformats.org/officeDocument/2006/relationships/customXml" Target="../ink/ink3003.xml"/><Relationship Id="rId310" Type="http://schemas.openxmlformats.org/officeDocument/2006/relationships/customXml" Target="../ink/ink3096.xml"/><Relationship Id="rId70" Type="http://schemas.openxmlformats.org/officeDocument/2006/relationships/customXml" Target="../ink/ink2976.xml"/><Relationship Id="rId91" Type="http://schemas.openxmlformats.org/officeDocument/2006/relationships/image" Target="../media/image2577.png"/><Relationship Id="rId145" Type="http://schemas.openxmlformats.org/officeDocument/2006/relationships/image" Target="../media/image2604.png"/><Relationship Id="rId166" Type="http://schemas.openxmlformats.org/officeDocument/2006/relationships/customXml" Target="../ink/ink3024.xml"/><Relationship Id="rId187" Type="http://schemas.openxmlformats.org/officeDocument/2006/relationships/image" Target="../media/image2625.png"/><Relationship Id="rId331" Type="http://schemas.openxmlformats.org/officeDocument/2006/relationships/image" Target="../media/image2697.png"/><Relationship Id="rId352" Type="http://schemas.openxmlformats.org/officeDocument/2006/relationships/image" Target="../media/image2707.png"/><Relationship Id="rId373" Type="http://schemas.openxmlformats.org/officeDocument/2006/relationships/customXml" Target="../ink/ink3128.xml"/><Relationship Id="rId394" Type="http://schemas.openxmlformats.org/officeDocument/2006/relationships/image" Target="../media/image2728.png"/><Relationship Id="rId408" Type="http://schemas.openxmlformats.org/officeDocument/2006/relationships/image" Target="../media/image2735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3047.xml"/><Relationship Id="rId233" Type="http://schemas.openxmlformats.org/officeDocument/2006/relationships/image" Target="../media/image2648.png"/><Relationship Id="rId254" Type="http://schemas.openxmlformats.org/officeDocument/2006/relationships/customXml" Target="../ink/ink3068.xml"/><Relationship Id="rId28" Type="http://schemas.openxmlformats.org/officeDocument/2006/relationships/customXml" Target="../ink/ink2955.xml"/><Relationship Id="rId49" Type="http://schemas.openxmlformats.org/officeDocument/2006/relationships/image" Target="../media/image2556.png"/><Relationship Id="rId114" Type="http://schemas.openxmlformats.org/officeDocument/2006/relationships/customXml" Target="../ink/ink2998.xml"/><Relationship Id="rId275" Type="http://schemas.openxmlformats.org/officeDocument/2006/relationships/image" Target="../media/image2669.png"/><Relationship Id="rId296" Type="http://schemas.openxmlformats.org/officeDocument/2006/relationships/customXml" Target="../ink/ink3089.xml"/><Relationship Id="rId300" Type="http://schemas.openxmlformats.org/officeDocument/2006/relationships/customXml" Target="../ink/ink3091.xml"/><Relationship Id="rId60" Type="http://schemas.openxmlformats.org/officeDocument/2006/relationships/customXml" Target="../ink/ink2971.xml"/><Relationship Id="rId81" Type="http://schemas.openxmlformats.org/officeDocument/2006/relationships/image" Target="../media/image2572.png"/><Relationship Id="rId135" Type="http://schemas.openxmlformats.org/officeDocument/2006/relationships/image" Target="../media/image2599.png"/><Relationship Id="rId156" Type="http://schemas.openxmlformats.org/officeDocument/2006/relationships/customXml" Target="../ink/ink3019.xml"/><Relationship Id="rId177" Type="http://schemas.openxmlformats.org/officeDocument/2006/relationships/image" Target="../media/image2620.png"/><Relationship Id="rId198" Type="http://schemas.openxmlformats.org/officeDocument/2006/relationships/customXml" Target="../ink/ink3040.xml"/><Relationship Id="rId321" Type="http://schemas.openxmlformats.org/officeDocument/2006/relationships/image" Target="../media/image2692.png"/><Relationship Id="rId342" Type="http://schemas.openxmlformats.org/officeDocument/2006/relationships/customXml" Target="../ink/ink3112.xml"/><Relationship Id="rId363" Type="http://schemas.openxmlformats.org/officeDocument/2006/relationships/customXml" Target="../ink/ink3123.xml"/><Relationship Id="rId384" Type="http://schemas.openxmlformats.org/officeDocument/2006/relationships/image" Target="../media/image2723.png"/><Relationship Id="rId419" Type="http://schemas.openxmlformats.org/officeDocument/2006/relationships/customXml" Target="../ink/ink3151.xml"/><Relationship Id="rId202" Type="http://schemas.openxmlformats.org/officeDocument/2006/relationships/customXml" Target="../ink/ink3042.xml"/><Relationship Id="rId223" Type="http://schemas.openxmlformats.org/officeDocument/2006/relationships/image" Target="../media/image2643.png"/><Relationship Id="rId244" Type="http://schemas.openxmlformats.org/officeDocument/2006/relationships/customXml" Target="../ink/ink3063.xml"/><Relationship Id="rId18" Type="http://schemas.openxmlformats.org/officeDocument/2006/relationships/customXml" Target="../ink/ink2950.xml"/><Relationship Id="rId39" Type="http://schemas.openxmlformats.org/officeDocument/2006/relationships/image" Target="../media/image2551.png"/><Relationship Id="rId265" Type="http://schemas.openxmlformats.org/officeDocument/2006/relationships/image" Target="../media/image2664.png"/><Relationship Id="rId286" Type="http://schemas.openxmlformats.org/officeDocument/2006/relationships/customXml" Target="../ink/ink3084.xml"/><Relationship Id="rId50" Type="http://schemas.openxmlformats.org/officeDocument/2006/relationships/customXml" Target="../ink/ink2966.xml"/><Relationship Id="rId104" Type="http://schemas.openxmlformats.org/officeDocument/2006/relationships/customXml" Target="../ink/ink2993.xml"/><Relationship Id="rId125" Type="http://schemas.openxmlformats.org/officeDocument/2006/relationships/image" Target="../media/image2594.png"/><Relationship Id="rId146" Type="http://schemas.openxmlformats.org/officeDocument/2006/relationships/customXml" Target="../ink/ink3014.xml"/><Relationship Id="rId167" Type="http://schemas.openxmlformats.org/officeDocument/2006/relationships/image" Target="../media/image2615.png"/><Relationship Id="rId188" Type="http://schemas.openxmlformats.org/officeDocument/2006/relationships/customXml" Target="../ink/ink3035.xml"/><Relationship Id="rId311" Type="http://schemas.openxmlformats.org/officeDocument/2006/relationships/image" Target="../media/image2687.png"/><Relationship Id="rId332" Type="http://schemas.openxmlformats.org/officeDocument/2006/relationships/customXml" Target="../ink/ink3107.xml"/><Relationship Id="rId353" Type="http://schemas.openxmlformats.org/officeDocument/2006/relationships/customXml" Target="../ink/ink3118.xml"/><Relationship Id="rId374" Type="http://schemas.openxmlformats.org/officeDocument/2006/relationships/image" Target="../media/image2718.png"/><Relationship Id="rId395" Type="http://schemas.openxmlformats.org/officeDocument/2006/relationships/customXml" Target="../ink/ink3139.xml"/><Relationship Id="rId409" Type="http://schemas.openxmlformats.org/officeDocument/2006/relationships/customXml" Target="../ink/ink3146.xml"/><Relationship Id="rId71" Type="http://schemas.openxmlformats.org/officeDocument/2006/relationships/image" Target="../media/image2567.png"/><Relationship Id="rId92" Type="http://schemas.openxmlformats.org/officeDocument/2006/relationships/customXml" Target="../ink/ink2987.xml"/><Relationship Id="rId213" Type="http://schemas.openxmlformats.org/officeDocument/2006/relationships/image" Target="../media/image2638.png"/><Relationship Id="rId234" Type="http://schemas.openxmlformats.org/officeDocument/2006/relationships/customXml" Target="../ink/ink3058.xml"/><Relationship Id="rId420" Type="http://schemas.openxmlformats.org/officeDocument/2006/relationships/image" Target="../media/image2741.png"/><Relationship Id="rId2" Type="http://schemas.openxmlformats.org/officeDocument/2006/relationships/customXml" Target="../ink/ink2942.xml"/><Relationship Id="rId29" Type="http://schemas.openxmlformats.org/officeDocument/2006/relationships/image" Target="../media/image2546.png"/><Relationship Id="rId255" Type="http://schemas.openxmlformats.org/officeDocument/2006/relationships/image" Target="../media/image2659.png"/><Relationship Id="rId276" Type="http://schemas.openxmlformats.org/officeDocument/2006/relationships/customXml" Target="../ink/ink3079.xml"/><Relationship Id="rId297" Type="http://schemas.openxmlformats.org/officeDocument/2006/relationships/image" Target="../media/image2680.png"/><Relationship Id="rId40" Type="http://schemas.openxmlformats.org/officeDocument/2006/relationships/customXml" Target="../ink/ink2961.xml"/><Relationship Id="rId115" Type="http://schemas.openxmlformats.org/officeDocument/2006/relationships/image" Target="../media/image2589.png"/><Relationship Id="rId136" Type="http://schemas.openxmlformats.org/officeDocument/2006/relationships/customXml" Target="../ink/ink3009.xml"/><Relationship Id="rId157" Type="http://schemas.openxmlformats.org/officeDocument/2006/relationships/image" Target="../media/image2610.png"/><Relationship Id="rId178" Type="http://schemas.openxmlformats.org/officeDocument/2006/relationships/customXml" Target="../ink/ink3030.xml"/><Relationship Id="rId301" Type="http://schemas.openxmlformats.org/officeDocument/2006/relationships/image" Target="../media/image2682.png"/><Relationship Id="rId322" Type="http://schemas.openxmlformats.org/officeDocument/2006/relationships/customXml" Target="../ink/ink3102.xml"/><Relationship Id="rId343" Type="http://schemas.openxmlformats.org/officeDocument/2006/relationships/image" Target="../media/image2703.png"/><Relationship Id="rId364" Type="http://schemas.openxmlformats.org/officeDocument/2006/relationships/image" Target="../media/image2713.png"/><Relationship Id="rId61" Type="http://schemas.openxmlformats.org/officeDocument/2006/relationships/image" Target="../media/image2562.png"/><Relationship Id="rId82" Type="http://schemas.openxmlformats.org/officeDocument/2006/relationships/customXml" Target="../ink/ink2982.xml"/><Relationship Id="rId199" Type="http://schemas.openxmlformats.org/officeDocument/2006/relationships/image" Target="../media/image2631.png"/><Relationship Id="rId203" Type="http://schemas.openxmlformats.org/officeDocument/2006/relationships/image" Target="../media/image2633.png"/><Relationship Id="rId385" Type="http://schemas.openxmlformats.org/officeDocument/2006/relationships/customXml" Target="../ink/ink3134.xml"/><Relationship Id="rId19" Type="http://schemas.openxmlformats.org/officeDocument/2006/relationships/image" Target="../media/image2541.png"/><Relationship Id="rId224" Type="http://schemas.openxmlformats.org/officeDocument/2006/relationships/customXml" Target="../ink/ink3053.xml"/><Relationship Id="rId245" Type="http://schemas.openxmlformats.org/officeDocument/2006/relationships/image" Target="../media/image2654.png"/><Relationship Id="rId266" Type="http://schemas.openxmlformats.org/officeDocument/2006/relationships/customXml" Target="../ink/ink3074.xml"/><Relationship Id="rId287" Type="http://schemas.openxmlformats.org/officeDocument/2006/relationships/image" Target="../media/image2675.png"/><Relationship Id="rId410" Type="http://schemas.openxmlformats.org/officeDocument/2006/relationships/image" Target="../media/image2736.png"/><Relationship Id="rId30" Type="http://schemas.openxmlformats.org/officeDocument/2006/relationships/customXml" Target="../ink/ink2956.xml"/><Relationship Id="rId105" Type="http://schemas.openxmlformats.org/officeDocument/2006/relationships/image" Target="../media/image2584.png"/><Relationship Id="rId126" Type="http://schemas.openxmlformats.org/officeDocument/2006/relationships/customXml" Target="../ink/ink3004.xml"/><Relationship Id="rId147" Type="http://schemas.openxmlformats.org/officeDocument/2006/relationships/image" Target="../media/image2605.png"/><Relationship Id="rId168" Type="http://schemas.openxmlformats.org/officeDocument/2006/relationships/customXml" Target="../ink/ink3025.xml"/><Relationship Id="rId312" Type="http://schemas.openxmlformats.org/officeDocument/2006/relationships/customXml" Target="../ink/ink3097.xml"/><Relationship Id="rId333" Type="http://schemas.openxmlformats.org/officeDocument/2006/relationships/image" Target="../media/image2698.png"/><Relationship Id="rId354" Type="http://schemas.openxmlformats.org/officeDocument/2006/relationships/image" Target="../media/image2708.png"/><Relationship Id="rId51" Type="http://schemas.openxmlformats.org/officeDocument/2006/relationships/image" Target="../media/image2557.png"/><Relationship Id="rId72" Type="http://schemas.openxmlformats.org/officeDocument/2006/relationships/customXml" Target="../ink/ink2977.xml"/><Relationship Id="rId93" Type="http://schemas.openxmlformats.org/officeDocument/2006/relationships/image" Target="../media/image2578.png"/><Relationship Id="rId189" Type="http://schemas.openxmlformats.org/officeDocument/2006/relationships/image" Target="../media/image2626.png"/><Relationship Id="rId375" Type="http://schemas.openxmlformats.org/officeDocument/2006/relationships/customXml" Target="../ink/ink3129.xml"/><Relationship Id="rId396" Type="http://schemas.openxmlformats.org/officeDocument/2006/relationships/image" Target="../media/image2729.png"/><Relationship Id="rId3" Type="http://schemas.openxmlformats.org/officeDocument/2006/relationships/image" Target="../media/image2533.png"/><Relationship Id="rId214" Type="http://schemas.openxmlformats.org/officeDocument/2006/relationships/customXml" Target="../ink/ink3048.xml"/><Relationship Id="rId235" Type="http://schemas.openxmlformats.org/officeDocument/2006/relationships/image" Target="../media/image2649.png"/><Relationship Id="rId256" Type="http://schemas.openxmlformats.org/officeDocument/2006/relationships/customXml" Target="../ink/ink3069.xml"/><Relationship Id="rId277" Type="http://schemas.openxmlformats.org/officeDocument/2006/relationships/image" Target="../media/image2670.png"/><Relationship Id="rId298" Type="http://schemas.openxmlformats.org/officeDocument/2006/relationships/customXml" Target="../ink/ink3090.xml"/><Relationship Id="rId400" Type="http://schemas.openxmlformats.org/officeDocument/2006/relationships/image" Target="../media/image2731.png"/><Relationship Id="rId421" Type="http://schemas.openxmlformats.org/officeDocument/2006/relationships/customXml" Target="../ink/ink3152.xml"/><Relationship Id="rId116" Type="http://schemas.openxmlformats.org/officeDocument/2006/relationships/customXml" Target="../ink/ink2999.xml"/><Relationship Id="rId137" Type="http://schemas.openxmlformats.org/officeDocument/2006/relationships/image" Target="../media/image2600.png"/><Relationship Id="rId158" Type="http://schemas.openxmlformats.org/officeDocument/2006/relationships/customXml" Target="../ink/ink3020.xml"/><Relationship Id="rId302" Type="http://schemas.openxmlformats.org/officeDocument/2006/relationships/customXml" Target="../ink/ink3092.xml"/><Relationship Id="rId323" Type="http://schemas.openxmlformats.org/officeDocument/2006/relationships/image" Target="../media/image2693.png"/><Relationship Id="rId344" Type="http://schemas.openxmlformats.org/officeDocument/2006/relationships/customXml" Target="../ink/ink3113.xml"/><Relationship Id="rId20" Type="http://schemas.openxmlformats.org/officeDocument/2006/relationships/customXml" Target="../ink/ink2951.xml"/><Relationship Id="rId41" Type="http://schemas.openxmlformats.org/officeDocument/2006/relationships/image" Target="../media/image2552.png"/><Relationship Id="rId62" Type="http://schemas.openxmlformats.org/officeDocument/2006/relationships/customXml" Target="../ink/ink2972.xml"/><Relationship Id="rId83" Type="http://schemas.openxmlformats.org/officeDocument/2006/relationships/image" Target="../media/image2573.png"/><Relationship Id="rId179" Type="http://schemas.openxmlformats.org/officeDocument/2006/relationships/image" Target="../media/image2621.png"/><Relationship Id="rId365" Type="http://schemas.openxmlformats.org/officeDocument/2006/relationships/customXml" Target="../ink/ink3124.xml"/><Relationship Id="rId386" Type="http://schemas.openxmlformats.org/officeDocument/2006/relationships/image" Target="../media/image2724.png"/><Relationship Id="rId190" Type="http://schemas.openxmlformats.org/officeDocument/2006/relationships/customXml" Target="../ink/ink3036.xml"/><Relationship Id="rId204" Type="http://schemas.openxmlformats.org/officeDocument/2006/relationships/customXml" Target="../ink/ink3043.xml"/><Relationship Id="rId225" Type="http://schemas.openxmlformats.org/officeDocument/2006/relationships/image" Target="../media/image2644.png"/><Relationship Id="rId246" Type="http://schemas.openxmlformats.org/officeDocument/2006/relationships/customXml" Target="../ink/ink3064.xml"/><Relationship Id="rId267" Type="http://schemas.openxmlformats.org/officeDocument/2006/relationships/image" Target="../media/image2665.png"/><Relationship Id="rId288" Type="http://schemas.openxmlformats.org/officeDocument/2006/relationships/customXml" Target="../ink/ink3085.xml"/><Relationship Id="rId411" Type="http://schemas.openxmlformats.org/officeDocument/2006/relationships/customXml" Target="../ink/ink3147.xml"/><Relationship Id="rId106" Type="http://schemas.openxmlformats.org/officeDocument/2006/relationships/customXml" Target="../ink/ink2994.xml"/><Relationship Id="rId127" Type="http://schemas.openxmlformats.org/officeDocument/2006/relationships/image" Target="../media/image2595.png"/><Relationship Id="rId313" Type="http://schemas.openxmlformats.org/officeDocument/2006/relationships/image" Target="../media/image2688.png"/><Relationship Id="rId10" Type="http://schemas.openxmlformats.org/officeDocument/2006/relationships/customXml" Target="../ink/ink2946.xml"/><Relationship Id="rId31" Type="http://schemas.openxmlformats.org/officeDocument/2006/relationships/image" Target="../media/image2547.png"/><Relationship Id="rId52" Type="http://schemas.openxmlformats.org/officeDocument/2006/relationships/customXml" Target="../ink/ink2967.xml"/><Relationship Id="rId73" Type="http://schemas.openxmlformats.org/officeDocument/2006/relationships/image" Target="../media/image2568.png"/><Relationship Id="rId94" Type="http://schemas.openxmlformats.org/officeDocument/2006/relationships/customXml" Target="../ink/ink2988.xml"/><Relationship Id="rId148" Type="http://schemas.openxmlformats.org/officeDocument/2006/relationships/customXml" Target="../ink/ink3015.xml"/><Relationship Id="rId169" Type="http://schemas.openxmlformats.org/officeDocument/2006/relationships/image" Target="../media/image2616.png"/><Relationship Id="rId334" Type="http://schemas.openxmlformats.org/officeDocument/2006/relationships/customXml" Target="../ink/ink3108.xml"/><Relationship Id="rId355" Type="http://schemas.openxmlformats.org/officeDocument/2006/relationships/customXml" Target="../ink/ink3119.xml"/><Relationship Id="rId376" Type="http://schemas.openxmlformats.org/officeDocument/2006/relationships/image" Target="../media/image2719.png"/><Relationship Id="rId397" Type="http://schemas.openxmlformats.org/officeDocument/2006/relationships/customXml" Target="../ink/ink3140.xml"/><Relationship Id="rId4" Type="http://schemas.openxmlformats.org/officeDocument/2006/relationships/customXml" Target="../ink/ink2943.xml"/><Relationship Id="rId180" Type="http://schemas.openxmlformats.org/officeDocument/2006/relationships/customXml" Target="../ink/ink3031.xml"/><Relationship Id="rId215" Type="http://schemas.openxmlformats.org/officeDocument/2006/relationships/image" Target="../media/image2639.png"/><Relationship Id="rId236" Type="http://schemas.openxmlformats.org/officeDocument/2006/relationships/customXml" Target="../ink/ink3059.xml"/><Relationship Id="rId257" Type="http://schemas.openxmlformats.org/officeDocument/2006/relationships/image" Target="../media/image2660.png"/><Relationship Id="rId278" Type="http://schemas.openxmlformats.org/officeDocument/2006/relationships/customXml" Target="../ink/ink3080.xml"/><Relationship Id="rId401" Type="http://schemas.openxmlformats.org/officeDocument/2006/relationships/customXml" Target="../ink/ink3142.xml"/><Relationship Id="rId422" Type="http://schemas.openxmlformats.org/officeDocument/2006/relationships/image" Target="../media/image2742.png"/><Relationship Id="rId303" Type="http://schemas.openxmlformats.org/officeDocument/2006/relationships/image" Target="../media/image2683.png"/><Relationship Id="rId42" Type="http://schemas.openxmlformats.org/officeDocument/2006/relationships/customXml" Target="../ink/ink2962.xml"/><Relationship Id="rId84" Type="http://schemas.openxmlformats.org/officeDocument/2006/relationships/customXml" Target="../ink/ink2983.xml"/><Relationship Id="rId138" Type="http://schemas.openxmlformats.org/officeDocument/2006/relationships/customXml" Target="../ink/ink3010.xml"/><Relationship Id="rId345" Type="http://schemas.openxmlformats.org/officeDocument/2006/relationships/image" Target="../media/image2704.png"/><Relationship Id="rId387" Type="http://schemas.openxmlformats.org/officeDocument/2006/relationships/customXml" Target="../ink/ink3135.xml"/><Relationship Id="rId191" Type="http://schemas.openxmlformats.org/officeDocument/2006/relationships/image" Target="../media/image2627.png"/><Relationship Id="rId205" Type="http://schemas.openxmlformats.org/officeDocument/2006/relationships/image" Target="../media/image2634.png"/><Relationship Id="rId247" Type="http://schemas.openxmlformats.org/officeDocument/2006/relationships/image" Target="../media/image2655.png"/><Relationship Id="rId412" Type="http://schemas.openxmlformats.org/officeDocument/2006/relationships/image" Target="../media/image2737.png"/><Relationship Id="rId107" Type="http://schemas.openxmlformats.org/officeDocument/2006/relationships/image" Target="../media/image2585.png"/><Relationship Id="rId289" Type="http://schemas.openxmlformats.org/officeDocument/2006/relationships/image" Target="../media/image2676.png"/><Relationship Id="rId11" Type="http://schemas.openxmlformats.org/officeDocument/2006/relationships/image" Target="../media/image2537.png"/><Relationship Id="rId53" Type="http://schemas.openxmlformats.org/officeDocument/2006/relationships/image" Target="../media/image2558.png"/><Relationship Id="rId149" Type="http://schemas.openxmlformats.org/officeDocument/2006/relationships/image" Target="../media/image2606.png"/><Relationship Id="rId314" Type="http://schemas.openxmlformats.org/officeDocument/2006/relationships/customXml" Target="../ink/ink3098.xml"/><Relationship Id="rId356" Type="http://schemas.openxmlformats.org/officeDocument/2006/relationships/image" Target="../media/image2709.png"/><Relationship Id="rId398" Type="http://schemas.openxmlformats.org/officeDocument/2006/relationships/image" Target="../media/image2730.png"/><Relationship Id="rId95" Type="http://schemas.openxmlformats.org/officeDocument/2006/relationships/image" Target="../media/image2579.png"/><Relationship Id="rId160" Type="http://schemas.openxmlformats.org/officeDocument/2006/relationships/customXml" Target="../ink/ink3021.xml"/><Relationship Id="rId216" Type="http://schemas.openxmlformats.org/officeDocument/2006/relationships/customXml" Target="../ink/ink3049.xml"/><Relationship Id="rId423" Type="http://schemas.openxmlformats.org/officeDocument/2006/relationships/customXml" Target="../ink/ink3153.xml"/><Relationship Id="rId258" Type="http://schemas.openxmlformats.org/officeDocument/2006/relationships/customXml" Target="../ink/ink3070.xml"/><Relationship Id="rId22" Type="http://schemas.openxmlformats.org/officeDocument/2006/relationships/customXml" Target="../ink/ink2952.xml"/><Relationship Id="rId64" Type="http://schemas.openxmlformats.org/officeDocument/2006/relationships/customXml" Target="../ink/ink2973.xml"/><Relationship Id="rId118" Type="http://schemas.openxmlformats.org/officeDocument/2006/relationships/customXml" Target="../ink/ink3000.xml"/><Relationship Id="rId325" Type="http://schemas.openxmlformats.org/officeDocument/2006/relationships/image" Target="../media/image2694.png"/><Relationship Id="rId367" Type="http://schemas.openxmlformats.org/officeDocument/2006/relationships/customXml" Target="../ink/ink3125.xml"/><Relationship Id="rId171" Type="http://schemas.openxmlformats.org/officeDocument/2006/relationships/image" Target="../media/image2617.png"/><Relationship Id="rId227" Type="http://schemas.openxmlformats.org/officeDocument/2006/relationships/image" Target="../media/image2645.png"/><Relationship Id="rId269" Type="http://schemas.openxmlformats.org/officeDocument/2006/relationships/image" Target="../media/image2666.png"/><Relationship Id="rId33" Type="http://schemas.openxmlformats.org/officeDocument/2006/relationships/image" Target="../media/image2548.png"/><Relationship Id="rId129" Type="http://schemas.openxmlformats.org/officeDocument/2006/relationships/image" Target="../media/image2596.png"/><Relationship Id="rId280" Type="http://schemas.openxmlformats.org/officeDocument/2006/relationships/customXml" Target="../ink/ink3081.xml"/><Relationship Id="rId336" Type="http://schemas.openxmlformats.org/officeDocument/2006/relationships/customXml" Target="../ink/ink3109.xml"/><Relationship Id="rId75" Type="http://schemas.openxmlformats.org/officeDocument/2006/relationships/image" Target="../media/image2569.png"/><Relationship Id="rId140" Type="http://schemas.openxmlformats.org/officeDocument/2006/relationships/customXml" Target="../ink/ink3011.xml"/><Relationship Id="rId182" Type="http://schemas.openxmlformats.org/officeDocument/2006/relationships/customXml" Target="../ink/ink3032.xml"/><Relationship Id="rId378" Type="http://schemas.openxmlformats.org/officeDocument/2006/relationships/image" Target="../media/image2720.png"/><Relationship Id="rId403" Type="http://schemas.openxmlformats.org/officeDocument/2006/relationships/customXml" Target="../ink/ink3143.xml"/><Relationship Id="rId6" Type="http://schemas.openxmlformats.org/officeDocument/2006/relationships/customXml" Target="../ink/ink2944.xml"/><Relationship Id="rId238" Type="http://schemas.openxmlformats.org/officeDocument/2006/relationships/customXml" Target="../ink/ink3060.xml"/><Relationship Id="rId291" Type="http://schemas.openxmlformats.org/officeDocument/2006/relationships/image" Target="../media/image2677.png"/><Relationship Id="rId305" Type="http://schemas.openxmlformats.org/officeDocument/2006/relationships/image" Target="../media/image2684.png"/><Relationship Id="rId347" Type="http://schemas.openxmlformats.org/officeDocument/2006/relationships/image" Target="../media/image2705.png"/><Relationship Id="rId44" Type="http://schemas.openxmlformats.org/officeDocument/2006/relationships/customXml" Target="../ink/ink2963.xml"/><Relationship Id="rId86" Type="http://schemas.openxmlformats.org/officeDocument/2006/relationships/customXml" Target="../ink/ink2984.xml"/><Relationship Id="rId151" Type="http://schemas.openxmlformats.org/officeDocument/2006/relationships/image" Target="../media/image2607.png"/><Relationship Id="rId389" Type="http://schemas.openxmlformats.org/officeDocument/2006/relationships/customXml" Target="../ink/ink3136.xml"/><Relationship Id="rId193" Type="http://schemas.openxmlformats.org/officeDocument/2006/relationships/image" Target="../media/image2628.png"/><Relationship Id="rId207" Type="http://schemas.openxmlformats.org/officeDocument/2006/relationships/image" Target="../media/image2635.png"/><Relationship Id="rId249" Type="http://schemas.openxmlformats.org/officeDocument/2006/relationships/image" Target="../media/image2656.png"/><Relationship Id="rId414" Type="http://schemas.openxmlformats.org/officeDocument/2006/relationships/image" Target="../media/image2738.png"/><Relationship Id="rId13" Type="http://schemas.openxmlformats.org/officeDocument/2006/relationships/image" Target="../media/image2538.png"/><Relationship Id="rId109" Type="http://schemas.openxmlformats.org/officeDocument/2006/relationships/image" Target="../media/image2586.png"/><Relationship Id="rId260" Type="http://schemas.openxmlformats.org/officeDocument/2006/relationships/customXml" Target="../ink/ink3071.xml"/><Relationship Id="rId316" Type="http://schemas.openxmlformats.org/officeDocument/2006/relationships/customXml" Target="../ink/ink3099.xml"/><Relationship Id="rId55" Type="http://schemas.openxmlformats.org/officeDocument/2006/relationships/image" Target="../media/image2559.png"/><Relationship Id="rId97" Type="http://schemas.openxmlformats.org/officeDocument/2006/relationships/image" Target="../media/image2580.png"/><Relationship Id="rId120" Type="http://schemas.openxmlformats.org/officeDocument/2006/relationships/customXml" Target="../ink/ink3001.xml"/><Relationship Id="rId358" Type="http://schemas.openxmlformats.org/officeDocument/2006/relationships/image" Target="../media/image2710.png"/><Relationship Id="rId162" Type="http://schemas.openxmlformats.org/officeDocument/2006/relationships/customXml" Target="../ink/ink3022.xml"/><Relationship Id="rId218" Type="http://schemas.openxmlformats.org/officeDocument/2006/relationships/customXml" Target="../ink/ink3050.xml"/><Relationship Id="rId271" Type="http://schemas.openxmlformats.org/officeDocument/2006/relationships/image" Target="../media/image2667.png"/><Relationship Id="rId24" Type="http://schemas.openxmlformats.org/officeDocument/2006/relationships/customXml" Target="../ink/ink2953.xml"/><Relationship Id="rId66" Type="http://schemas.openxmlformats.org/officeDocument/2006/relationships/customXml" Target="../ink/ink2974.xml"/><Relationship Id="rId131" Type="http://schemas.openxmlformats.org/officeDocument/2006/relationships/image" Target="../media/image2597.png"/><Relationship Id="rId327" Type="http://schemas.openxmlformats.org/officeDocument/2006/relationships/image" Target="../media/image2695.png"/><Relationship Id="rId369" Type="http://schemas.openxmlformats.org/officeDocument/2006/relationships/customXml" Target="../ink/ink3126.xml"/><Relationship Id="rId173" Type="http://schemas.openxmlformats.org/officeDocument/2006/relationships/image" Target="../media/image2618.png"/><Relationship Id="rId229" Type="http://schemas.openxmlformats.org/officeDocument/2006/relationships/image" Target="../media/image2646.png"/><Relationship Id="rId380" Type="http://schemas.openxmlformats.org/officeDocument/2006/relationships/image" Target="../media/image2721.png"/><Relationship Id="rId240" Type="http://schemas.openxmlformats.org/officeDocument/2006/relationships/customXml" Target="../ink/ink3061.xml"/><Relationship Id="rId35" Type="http://schemas.openxmlformats.org/officeDocument/2006/relationships/image" Target="../media/image2549.png"/><Relationship Id="rId77" Type="http://schemas.openxmlformats.org/officeDocument/2006/relationships/image" Target="../media/image2570.png"/><Relationship Id="rId100" Type="http://schemas.openxmlformats.org/officeDocument/2006/relationships/customXml" Target="../ink/ink2991.xml"/><Relationship Id="rId282" Type="http://schemas.openxmlformats.org/officeDocument/2006/relationships/customXml" Target="../ink/ink3082.xml"/><Relationship Id="rId338" Type="http://schemas.openxmlformats.org/officeDocument/2006/relationships/customXml" Target="../ink/ink3110.xml"/><Relationship Id="rId8" Type="http://schemas.openxmlformats.org/officeDocument/2006/relationships/customXml" Target="../ink/ink2945.xml"/><Relationship Id="rId142" Type="http://schemas.openxmlformats.org/officeDocument/2006/relationships/customXml" Target="../ink/ink3012.xml"/><Relationship Id="rId184" Type="http://schemas.openxmlformats.org/officeDocument/2006/relationships/customXml" Target="../ink/ink3033.xml"/><Relationship Id="rId391" Type="http://schemas.openxmlformats.org/officeDocument/2006/relationships/customXml" Target="../ink/ink3137.xml"/><Relationship Id="rId405" Type="http://schemas.openxmlformats.org/officeDocument/2006/relationships/customXml" Target="../ink/ink3144.xml"/><Relationship Id="rId251" Type="http://schemas.openxmlformats.org/officeDocument/2006/relationships/image" Target="../media/image2657.png"/><Relationship Id="rId46" Type="http://schemas.openxmlformats.org/officeDocument/2006/relationships/customXml" Target="../ink/ink2964.xml"/><Relationship Id="rId293" Type="http://schemas.openxmlformats.org/officeDocument/2006/relationships/image" Target="../media/image2678.png"/><Relationship Id="rId307" Type="http://schemas.openxmlformats.org/officeDocument/2006/relationships/image" Target="../media/image2685.png"/><Relationship Id="rId349" Type="http://schemas.openxmlformats.org/officeDocument/2006/relationships/image" Target="../media/image2706.png"/><Relationship Id="rId88" Type="http://schemas.openxmlformats.org/officeDocument/2006/relationships/customXml" Target="../ink/ink2985.xml"/><Relationship Id="rId111" Type="http://schemas.openxmlformats.org/officeDocument/2006/relationships/image" Target="../media/image2587.png"/><Relationship Id="rId153" Type="http://schemas.openxmlformats.org/officeDocument/2006/relationships/image" Target="../media/image2608.png"/><Relationship Id="rId195" Type="http://schemas.openxmlformats.org/officeDocument/2006/relationships/image" Target="../media/image2629.png"/><Relationship Id="rId209" Type="http://schemas.openxmlformats.org/officeDocument/2006/relationships/image" Target="../media/image2636.png"/><Relationship Id="rId360" Type="http://schemas.openxmlformats.org/officeDocument/2006/relationships/image" Target="../media/image2711.png"/><Relationship Id="rId416" Type="http://schemas.openxmlformats.org/officeDocument/2006/relationships/image" Target="../media/image2739.png"/><Relationship Id="rId220" Type="http://schemas.openxmlformats.org/officeDocument/2006/relationships/customXml" Target="../ink/ink3051.xml"/><Relationship Id="rId15" Type="http://schemas.openxmlformats.org/officeDocument/2006/relationships/image" Target="../media/image2539.png"/><Relationship Id="rId57" Type="http://schemas.openxmlformats.org/officeDocument/2006/relationships/image" Target="../media/image2560.png"/><Relationship Id="rId262" Type="http://schemas.openxmlformats.org/officeDocument/2006/relationships/customXml" Target="../ink/ink3072.xml"/><Relationship Id="rId318" Type="http://schemas.openxmlformats.org/officeDocument/2006/relationships/customXml" Target="../ink/ink3100.xml"/><Relationship Id="rId99" Type="http://schemas.openxmlformats.org/officeDocument/2006/relationships/image" Target="../media/image2581.png"/><Relationship Id="rId122" Type="http://schemas.openxmlformats.org/officeDocument/2006/relationships/customXml" Target="../ink/ink3002.xml"/><Relationship Id="rId164" Type="http://schemas.openxmlformats.org/officeDocument/2006/relationships/customXml" Target="../ink/ink3023.xml"/><Relationship Id="rId371" Type="http://schemas.openxmlformats.org/officeDocument/2006/relationships/customXml" Target="../ink/ink3127.xml"/><Relationship Id="rId26" Type="http://schemas.openxmlformats.org/officeDocument/2006/relationships/customXml" Target="../ink/ink2954.xml"/><Relationship Id="rId231" Type="http://schemas.openxmlformats.org/officeDocument/2006/relationships/image" Target="../media/image2647.png"/><Relationship Id="rId273" Type="http://schemas.openxmlformats.org/officeDocument/2006/relationships/image" Target="../media/image2668.png"/><Relationship Id="rId329" Type="http://schemas.openxmlformats.org/officeDocument/2006/relationships/image" Target="../media/image2696.png"/><Relationship Id="rId68" Type="http://schemas.openxmlformats.org/officeDocument/2006/relationships/customXml" Target="../ink/ink2975.xml"/><Relationship Id="rId133" Type="http://schemas.openxmlformats.org/officeDocument/2006/relationships/image" Target="../media/image2598.png"/><Relationship Id="rId175" Type="http://schemas.openxmlformats.org/officeDocument/2006/relationships/image" Target="../media/image2619.png"/><Relationship Id="rId340" Type="http://schemas.openxmlformats.org/officeDocument/2006/relationships/customXml" Target="../ink/ink3111.xml"/><Relationship Id="rId200" Type="http://schemas.openxmlformats.org/officeDocument/2006/relationships/customXml" Target="../ink/ink3041.xml"/><Relationship Id="rId382" Type="http://schemas.openxmlformats.org/officeDocument/2006/relationships/image" Target="../media/image2722.png"/><Relationship Id="rId242" Type="http://schemas.openxmlformats.org/officeDocument/2006/relationships/customXml" Target="../ink/ink3062.xml"/><Relationship Id="rId284" Type="http://schemas.openxmlformats.org/officeDocument/2006/relationships/customXml" Target="../ink/ink3083.xml"/><Relationship Id="rId37" Type="http://schemas.openxmlformats.org/officeDocument/2006/relationships/image" Target="../media/image2550.png"/><Relationship Id="rId79" Type="http://schemas.openxmlformats.org/officeDocument/2006/relationships/image" Target="../media/image2571.png"/><Relationship Id="rId102" Type="http://schemas.openxmlformats.org/officeDocument/2006/relationships/customXml" Target="../ink/ink2992.xml"/><Relationship Id="rId144" Type="http://schemas.openxmlformats.org/officeDocument/2006/relationships/customXml" Target="../ink/ink3013.xml"/><Relationship Id="rId90" Type="http://schemas.openxmlformats.org/officeDocument/2006/relationships/customXml" Target="../ink/ink2986.xml"/><Relationship Id="rId186" Type="http://schemas.openxmlformats.org/officeDocument/2006/relationships/customXml" Target="../ink/ink3034.xml"/><Relationship Id="rId351" Type="http://schemas.openxmlformats.org/officeDocument/2006/relationships/customXml" Target="../ink/ink3117.xml"/><Relationship Id="rId393" Type="http://schemas.openxmlformats.org/officeDocument/2006/relationships/customXml" Target="../ink/ink3138.xml"/><Relationship Id="rId407" Type="http://schemas.openxmlformats.org/officeDocument/2006/relationships/customXml" Target="../ink/ink3145.xml"/><Relationship Id="rId211" Type="http://schemas.openxmlformats.org/officeDocument/2006/relationships/image" Target="../media/image2637.png"/><Relationship Id="rId253" Type="http://schemas.openxmlformats.org/officeDocument/2006/relationships/image" Target="../media/image2658.png"/><Relationship Id="rId295" Type="http://schemas.openxmlformats.org/officeDocument/2006/relationships/image" Target="../media/image2679.png"/><Relationship Id="rId309" Type="http://schemas.openxmlformats.org/officeDocument/2006/relationships/image" Target="../media/image2686.png"/><Relationship Id="rId48" Type="http://schemas.openxmlformats.org/officeDocument/2006/relationships/customXml" Target="../ink/ink2965.xml"/><Relationship Id="rId113" Type="http://schemas.openxmlformats.org/officeDocument/2006/relationships/image" Target="../media/image2588.png"/><Relationship Id="rId320" Type="http://schemas.openxmlformats.org/officeDocument/2006/relationships/customXml" Target="../ink/ink3101.xml"/><Relationship Id="rId155" Type="http://schemas.openxmlformats.org/officeDocument/2006/relationships/image" Target="../media/image2609.png"/><Relationship Id="rId197" Type="http://schemas.openxmlformats.org/officeDocument/2006/relationships/image" Target="../media/image2630.png"/><Relationship Id="rId362" Type="http://schemas.openxmlformats.org/officeDocument/2006/relationships/image" Target="../media/image2712.png"/><Relationship Id="rId418" Type="http://schemas.openxmlformats.org/officeDocument/2006/relationships/image" Target="../media/image2740.png"/><Relationship Id="rId222" Type="http://schemas.openxmlformats.org/officeDocument/2006/relationships/customXml" Target="../ink/ink3052.xml"/><Relationship Id="rId264" Type="http://schemas.openxmlformats.org/officeDocument/2006/relationships/customXml" Target="../ink/ink3073.xml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01.png"/><Relationship Id="rId299" Type="http://schemas.openxmlformats.org/officeDocument/2006/relationships/image" Target="../media/image2892.png"/><Relationship Id="rId21" Type="http://schemas.openxmlformats.org/officeDocument/2006/relationships/image" Target="../media/image2753.png"/><Relationship Id="rId63" Type="http://schemas.openxmlformats.org/officeDocument/2006/relationships/image" Target="../media/image2774.png"/><Relationship Id="rId159" Type="http://schemas.openxmlformats.org/officeDocument/2006/relationships/image" Target="../media/image2822.png"/><Relationship Id="rId324" Type="http://schemas.openxmlformats.org/officeDocument/2006/relationships/customXml" Target="../ink/ink3315.xml"/><Relationship Id="rId366" Type="http://schemas.openxmlformats.org/officeDocument/2006/relationships/customXml" Target="../ink/ink3336.xml"/><Relationship Id="rId170" Type="http://schemas.openxmlformats.org/officeDocument/2006/relationships/customXml" Target="../ink/ink3238.xml"/><Relationship Id="rId226" Type="http://schemas.openxmlformats.org/officeDocument/2006/relationships/customXml" Target="../ink/ink3266.xml"/><Relationship Id="rId268" Type="http://schemas.openxmlformats.org/officeDocument/2006/relationships/customXml" Target="../ink/ink3287.xml"/><Relationship Id="rId32" Type="http://schemas.openxmlformats.org/officeDocument/2006/relationships/customXml" Target="../ink/ink3169.xml"/><Relationship Id="rId74" Type="http://schemas.openxmlformats.org/officeDocument/2006/relationships/customXml" Target="../ink/ink3190.xml"/><Relationship Id="rId128" Type="http://schemas.openxmlformats.org/officeDocument/2006/relationships/customXml" Target="../ink/ink3217.xml"/><Relationship Id="rId335" Type="http://schemas.openxmlformats.org/officeDocument/2006/relationships/image" Target="../media/image2910.png"/><Relationship Id="rId5" Type="http://schemas.openxmlformats.org/officeDocument/2006/relationships/image" Target="../media/image2745.png"/><Relationship Id="rId181" Type="http://schemas.openxmlformats.org/officeDocument/2006/relationships/image" Target="../media/image2833.png"/><Relationship Id="rId237" Type="http://schemas.openxmlformats.org/officeDocument/2006/relationships/image" Target="../media/image2861.png"/><Relationship Id="rId279" Type="http://schemas.openxmlformats.org/officeDocument/2006/relationships/image" Target="../media/image2882.png"/><Relationship Id="rId43" Type="http://schemas.openxmlformats.org/officeDocument/2006/relationships/image" Target="../media/image2764.png"/><Relationship Id="rId139" Type="http://schemas.openxmlformats.org/officeDocument/2006/relationships/image" Target="../media/image2812.png"/><Relationship Id="rId290" Type="http://schemas.openxmlformats.org/officeDocument/2006/relationships/customXml" Target="../ink/ink3298.xml"/><Relationship Id="rId304" Type="http://schemas.openxmlformats.org/officeDocument/2006/relationships/customXml" Target="../ink/ink3305.xml"/><Relationship Id="rId346" Type="http://schemas.openxmlformats.org/officeDocument/2006/relationships/customXml" Target="../ink/ink3326.xml"/><Relationship Id="rId85" Type="http://schemas.openxmlformats.org/officeDocument/2006/relationships/image" Target="../media/image2785.png"/><Relationship Id="rId150" Type="http://schemas.openxmlformats.org/officeDocument/2006/relationships/customXml" Target="../ink/ink3228.xml"/><Relationship Id="rId192" Type="http://schemas.openxmlformats.org/officeDocument/2006/relationships/customXml" Target="../ink/ink3249.xml"/><Relationship Id="rId206" Type="http://schemas.openxmlformats.org/officeDocument/2006/relationships/customXml" Target="../ink/ink3256.xml"/><Relationship Id="rId248" Type="http://schemas.openxmlformats.org/officeDocument/2006/relationships/customXml" Target="../ink/ink3277.xml"/><Relationship Id="rId12" Type="http://schemas.openxmlformats.org/officeDocument/2006/relationships/customXml" Target="../ink/ink3159.xml"/><Relationship Id="rId108" Type="http://schemas.openxmlformats.org/officeDocument/2006/relationships/customXml" Target="../ink/ink3207.xml"/><Relationship Id="rId315" Type="http://schemas.openxmlformats.org/officeDocument/2006/relationships/image" Target="../media/image2900.png"/><Relationship Id="rId357" Type="http://schemas.openxmlformats.org/officeDocument/2006/relationships/image" Target="../media/image2921.png"/><Relationship Id="rId54" Type="http://schemas.openxmlformats.org/officeDocument/2006/relationships/customXml" Target="../ink/ink3180.xml"/><Relationship Id="rId96" Type="http://schemas.openxmlformats.org/officeDocument/2006/relationships/customXml" Target="../ink/ink3201.xml"/><Relationship Id="rId161" Type="http://schemas.openxmlformats.org/officeDocument/2006/relationships/image" Target="../media/image2823.png"/><Relationship Id="rId217" Type="http://schemas.openxmlformats.org/officeDocument/2006/relationships/image" Target="../media/image2851.png"/><Relationship Id="rId259" Type="http://schemas.openxmlformats.org/officeDocument/2006/relationships/image" Target="../media/image2872.png"/><Relationship Id="rId23" Type="http://schemas.openxmlformats.org/officeDocument/2006/relationships/image" Target="../media/image2754.png"/><Relationship Id="rId119" Type="http://schemas.openxmlformats.org/officeDocument/2006/relationships/image" Target="../media/image2802.png"/><Relationship Id="rId270" Type="http://schemas.openxmlformats.org/officeDocument/2006/relationships/customXml" Target="../ink/ink3288.xml"/><Relationship Id="rId326" Type="http://schemas.openxmlformats.org/officeDocument/2006/relationships/customXml" Target="../ink/ink3316.xml"/><Relationship Id="rId65" Type="http://schemas.openxmlformats.org/officeDocument/2006/relationships/image" Target="../media/image2775.png"/><Relationship Id="rId130" Type="http://schemas.openxmlformats.org/officeDocument/2006/relationships/customXml" Target="../ink/ink3218.xml"/><Relationship Id="rId368" Type="http://schemas.openxmlformats.org/officeDocument/2006/relationships/customXml" Target="../ink/ink3337.xml"/><Relationship Id="rId172" Type="http://schemas.openxmlformats.org/officeDocument/2006/relationships/customXml" Target="../ink/ink3239.xml"/><Relationship Id="rId228" Type="http://schemas.openxmlformats.org/officeDocument/2006/relationships/customXml" Target="../ink/ink3267.xml"/><Relationship Id="rId281" Type="http://schemas.openxmlformats.org/officeDocument/2006/relationships/image" Target="../media/image2883.png"/><Relationship Id="rId337" Type="http://schemas.openxmlformats.org/officeDocument/2006/relationships/image" Target="../media/image2911.png"/><Relationship Id="rId34" Type="http://schemas.openxmlformats.org/officeDocument/2006/relationships/customXml" Target="../ink/ink3170.xml"/><Relationship Id="rId76" Type="http://schemas.openxmlformats.org/officeDocument/2006/relationships/customXml" Target="../ink/ink3191.xml"/><Relationship Id="rId141" Type="http://schemas.openxmlformats.org/officeDocument/2006/relationships/image" Target="../media/image2813.png"/><Relationship Id="rId7" Type="http://schemas.openxmlformats.org/officeDocument/2006/relationships/image" Target="../media/image2746.png"/><Relationship Id="rId183" Type="http://schemas.openxmlformats.org/officeDocument/2006/relationships/image" Target="../media/image2834.png"/><Relationship Id="rId239" Type="http://schemas.openxmlformats.org/officeDocument/2006/relationships/image" Target="../media/image2862.png"/><Relationship Id="rId250" Type="http://schemas.openxmlformats.org/officeDocument/2006/relationships/customXml" Target="../ink/ink3278.xml"/><Relationship Id="rId292" Type="http://schemas.openxmlformats.org/officeDocument/2006/relationships/customXml" Target="../ink/ink3299.xml"/><Relationship Id="rId306" Type="http://schemas.openxmlformats.org/officeDocument/2006/relationships/customXml" Target="../ink/ink3306.xml"/><Relationship Id="rId45" Type="http://schemas.openxmlformats.org/officeDocument/2006/relationships/image" Target="../media/image2765.png"/><Relationship Id="rId87" Type="http://schemas.openxmlformats.org/officeDocument/2006/relationships/image" Target="../media/image2786.png"/><Relationship Id="rId110" Type="http://schemas.openxmlformats.org/officeDocument/2006/relationships/customXml" Target="../ink/ink3208.xml"/><Relationship Id="rId348" Type="http://schemas.openxmlformats.org/officeDocument/2006/relationships/customXml" Target="../ink/ink3327.xml"/><Relationship Id="rId152" Type="http://schemas.openxmlformats.org/officeDocument/2006/relationships/customXml" Target="../ink/ink3229.xml"/><Relationship Id="rId194" Type="http://schemas.openxmlformats.org/officeDocument/2006/relationships/customXml" Target="../ink/ink3250.xml"/><Relationship Id="rId208" Type="http://schemas.openxmlformats.org/officeDocument/2006/relationships/customXml" Target="../ink/ink3257.xml"/><Relationship Id="rId261" Type="http://schemas.openxmlformats.org/officeDocument/2006/relationships/image" Target="../media/image2873.png"/><Relationship Id="rId14" Type="http://schemas.openxmlformats.org/officeDocument/2006/relationships/customXml" Target="../ink/ink3160.xml"/><Relationship Id="rId56" Type="http://schemas.openxmlformats.org/officeDocument/2006/relationships/customXml" Target="../ink/ink3181.xml"/><Relationship Id="rId317" Type="http://schemas.openxmlformats.org/officeDocument/2006/relationships/image" Target="../media/image2901.png"/><Relationship Id="rId359" Type="http://schemas.openxmlformats.org/officeDocument/2006/relationships/image" Target="../media/image2922.png"/><Relationship Id="rId98" Type="http://schemas.openxmlformats.org/officeDocument/2006/relationships/customXml" Target="../ink/ink3202.xml"/><Relationship Id="rId121" Type="http://schemas.openxmlformats.org/officeDocument/2006/relationships/image" Target="../media/image2803.png"/><Relationship Id="rId163" Type="http://schemas.openxmlformats.org/officeDocument/2006/relationships/image" Target="../media/image2824.png"/><Relationship Id="rId219" Type="http://schemas.openxmlformats.org/officeDocument/2006/relationships/image" Target="../media/image2852.png"/><Relationship Id="rId230" Type="http://schemas.openxmlformats.org/officeDocument/2006/relationships/customXml" Target="../ink/ink3268.xml"/><Relationship Id="rId25" Type="http://schemas.openxmlformats.org/officeDocument/2006/relationships/image" Target="../media/image2755.png"/><Relationship Id="rId67" Type="http://schemas.openxmlformats.org/officeDocument/2006/relationships/image" Target="../media/image2776.png"/><Relationship Id="rId272" Type="http://schemas.openxmlformats.org/officeDocument/2006/relationships/customXml" Target="../ink/ink3289.xml"/><Relationship Id="rId328" Type="http://schemas.openxmlformats.org/officeDocument/2006/relationships/customXml" Target="../ink/ink3317.xml"/><Relationship Id="rId132" Type="http://schemas.openxmlformats.org/officeDocument/2006/relationships/customXml" Target="../ink/ink3219.xml"/><Relationship Id="rId174" Type="http://schemas.openxmlformats.org/officeDocument/2006/relationships/customXml" Target="../ink/ink3240.xml"/><Relationship Id="rId241" Type="http://schemas.openxmlformats.org/officeDocument/2006/relationships/image" Target="../media/image2863.png"/><Relationship Id="rId15" Type="http://schemas.openxmlformats.org/officeDocument/2006/relationships/image" Target="../media/image2750.png"/><Relationship Id="rId36" Type="http://schemas.openxmlformats.org/officeDocument/2006/relationships/customXml" Target="../ink/ink3171.xml"/><Relationship Id="rId57" Type="http://schemas.openxmlformats.org/officeDocument/2006/relationships/image" Target="../media/image2771.png"/><Relationship Id="rId262" Type="http://schemas.openxmlformats.org/officeDocument/2006/relationships/customXml" Target="../ink/ink3284.xml"/><Relationship Id="rId283" Type="http://schemas.openxmlformats.org/officeDocument/2006/relationships/image" Target="../media/image2884.png"/><Relationship Id="rId318" Type="http://schemas.openxmlformats.org/officeDocument/2006/relationships/customXml" Target="../ink/ink3312.xml"/><Relationship Id="rId339" Type="http://schemas.openxmlformats.org/officeDocument/2006/relationships/image" Target="../media/image2912.png"/><Relationship Id="rId78" Type="http://schemas.openxmlformats.org/officeDocument/2006/relationships/customXml" Target="../ink/ink3192.xml"/><Relationship Id="rId99" Type="http://schemas.openxmlformats.org/officeDocument/2006/relationships/image" Target="../media/image2792.png"/><Relationship Id="rId101" Type="http://schemas.openxmlformats.org/officeDocument/2006/relationships/image" Target="../media/image2793.png"/><Relationship Id="rId122" Type="http://schemas.openxmlformats.org/officeDocument/2006/relationships/customXml" Target="../ink/ink3214.xml"/><Relationship Id="rId143" Type="http://schemas.openxmlformats.org/officeDocument/2006/relationships/image" Target="../media/image2814.png"/><Relationship Id="rId164" Type="http://schemas.openxmlformats.org/officeDocument/2006/relationships/customXml" Target="../ink/ink3235.xml"/><Relationship Id="rId185" Type="http://schemas.openxmlformats.org/officeDocument/2006/relationships/image" Target="../media/image2835.png"/><Relationship Id="rId350" Type="http://schemas.openxmlformats.org/officeDocument/2006/relationships/customXml" Target="../ink/ink3328.xml"/><Relationship Id="rId9" Type="http://schemas.openxmlformats.org/officeDocument/2006/relationships/image" Target="../media/image2747.png"/><Relationship Id="rId210" Type="http://schemas.openxmlformats.org/officeDocument/2006/relationships/customXml" Target="../ink/ink3258.xml"/><Relationship Id="rId26" Type="http://schemas.openxmlformats.org/officeDocument/2006/relationships/customXml" Target="../ink/ink3166.xml"/><Relationship Id="rId231" Type="http://schemas.openxmlformats.org/officeDocument/2006/relationships/image" Target="../media/image2858.png"/><Relationship Id="rId252" Type="http://schemas.openxmlformats.org/officeDocument/2006/relationships/customXml" Target="../ink/ink3279.xml"/><Relationship Id="rId273" Type="http://schemas.openxmlformats.org/officeDocument/2006/relationships/image" Target="../media/image2879.png"/><Relationship Id="rId294" Type="http://schemas.openxmlformats.org/officeDocument/2006/relationships/customXml" Target="../ink/ink3300.xml"/><Relationship Id="rId308" Type="http://schemas.openxmlformats.org/officeDocument/2006/relationships/customXml" Target="../ink/ink3307.xml"/><Relationship Id="rId329" Type="http://schemas.openxmlformats.org/officeDocument/2006/relationships/image" Target="../media/image2907.png"/><Relationship Id="rId47" Type="http://schemas.openxmlformats.org/officeDocument/2006/relationships/image" Target="../media/image2766.png"/><Relationship Id="rId68" Type="http://schemas.openxmlformats.org/officeDocument/2006/relationships/customXml" Target="../ink/ink3187.xml"/><Relationship Id="rId89" Type="http://schemas.openxmlformats.org/officeDocument/2006/relationships/image" Target="../media/image2787.png"/><Relationship Id="rId112" Type="http://schemas.openxmlformats.org/officeDocument/2006/relationships/customXml" Target="../ink/ink3209.xml"/><Relationship Id="rId133" Type="http://schemas.openxmlformats.org/officeDocument/2006/relationships/image" Target="../media/image2809.png"/><Relationship Id="rId154" Type="http://schemas.openxmlformats.org/officeDocument/2006/relationships/customXml" Target="../ink/ink3230.xml"/><Relationship Id="rId175" Type="http://schemas.openxmlformats.org/officeDocument/2006/relationships/image" Target="../media/image2830.png"/><Relationship Id="rId340" Type="http://schemas.openxmlformats.org/officeDocument/2006/relationships/customXml" Target="../ink/ink3323.xml"/><Relationship Id="rId361" Type="http://schemas.openxmlformats.org/officeDocument/2006/relationships/image" Target="../media/image2923.png"/><Relationship Id="rId196" Type="http://schemas.openxmlformats.org/officeDocument/2006/relationships/customXml" Target="../ink/ink3251.xml"/><Relationship Id="rId200" Type="http://schemas.openxmlformats.org/officeDocument/2006/relationships/customXml" Target="../ink/ink3253.xml"/><Relationship Id="rId16" Type="http://schemas.openxmlformats.org/officeDocument/2006/relationships/customXml" Target="../ink/ink3161.xml"/><Relationship Id="rId221" Type="http://schemas.openxmlformats.org/officeDocument/2006/relationships/image" Target="../media/image2853.png"/><Relationship Id="rId242" Type="http://schemas.openxmlformats.org/officeDocument/2006/relationships/customXml" Target="../ink/ink3274.xml"/><Relationship Id="rId263" Type="http://schemas.openxmlformats.org/officeDocument/2006/relationships/image" Target="../media/image2874.png"/><Relationship Id="rId284" Type="http://schemas.openxmlformats.org/officeDocument/2006/relationships/customXml" Target="../ink/ink3295.xml"/><Relationship Id="rId319" Type="http://schemas.openxmlformats.org/officeDocument/2006/relationships/image" Target="../media/image2902.png"/><Relationship Id="rId37" Type="http://schemas.openxmlformats.org/officeDocument/2006/relationships/image" Target="../media/image2761.png"/><Relationship Id="rId58" Type="http://schemas.openxmlformats.org/officeDocument/2006/relationships/customXml" Target="../ink/ink3182.xml"/><Relationship Id="rId79" Type="http://schemas.openxmlformats.org/officeDocument/2006/relationships/image" Target="../media/image2782.png"/><Relationship Id="rId102" Type="http://schemas.openxmlformats.org/officeDocument/2006/relationships/customXml" Target="../ink/ink3204.xml"/><Relationship Id="rId123" Type="http://schemas.openxmlformats.org/officeDocument/2006/relationships/image" Target="../media/image2804.png"/><Relationship Id="rId144" Type="http://schemas.openxmlformats.org/officeDocument/2006/relationships/customXml" Target="../ink/ink3225.xml"/><Relationship Id="rId330" Type="http://schemas.openxmlformats.org/officeDocument/2006/relationships/customXml" Target="../ink/ink3318.xml"/><Relationship Id="rId90" Type="http://schemas.openxmlformats.org/officeDocument/2006/relationships/customXml" Target="../ink/ink3198.xml"/><Relationship Id="rId165" Type="http://schemas.openxmlformats.org/officeDocument/2006/relationships/image" Target="../media/image2825.png"/><Relationship Id="rId186" Type="http://schemas.openxmlformats.org/officeDocument/2006/relationships/customXml" Target="../ink/ink3246.xml"/><Relationship Id="rId351" Type="http://schemas.openxmlformats.org/officeDocument/2006/relationships/image" Target="../media/image2918.png"/><Relationship Id="rId211" Type="http://schemas.openxmlformats.org/officeDocument/2006/relationships/image" Target="../media/image2848.png"/><Relationship Id="rId232" Type="http://schemas.openxmlformats.org/officeDocument/2006/relationships/customXml" Target="../ink/ink3269.xml"/><Relationship Id="rId253" Type="http://schemas.openxmlformats.org/officeDocument/2006/relationships/image" Target="../media/image2869.png"/><Relationship Id="rId274" Type="http://schemas.openxmlformats.org/officeDocument/2006/relationships/customXml" Target="../ink/ink3290.xml"/><Relationship Id="rId295" Type="http://schemas.openxmlformats.org/officeDocument/2006/relationships/image" Target="../media/image2890.png"/><Relationship Id="rId309" Type="http://schemas.openxmlformats.org/officeDocument/2006/relationships/image" Target="../media/image2897.png"/><Relationship Id="rId27" Type="http://schemas.openxmlformats.org/officeDocument/2006/relationships/image" Target="../media/image2756.png"/><Relationship Id="rId48" Type="http://schemas.openxmlformats.org/officeDocument/2006/relationships/customXml" Target="../ink/ink3177.xml"/><Relationship Id="rId69" Type="http://schemas.openxmlformats.org/officeDocument/2006/relationships/image" Target="../media/image2777.png"/><Relationship Id="rId113" Type="http://schemas.openxmlformats.org/officeDocument/2006/relationships/image" Target="../media/image2799.png"/><Relationship Id="rId134" Type="http://schemas.openxmlformats.org/officeDocument/2006/relationships/customXml" Target="../ink/ink3220.xml"/><Relationship Id="rId320" Type="http://schemas.openxmlformats.org/officeDocument/2006/relationships/customXml" Target="../ink/ink3313.xml"/><Relationship Id="rId80" Type="http://schemas.openxmlformats.org/officeDocument/2006/relationships/customXml" Target="../ink/ink3193.xml"/><Relationship Id="rId155" Type="http://schemas.openxmlformats.org/officeDocument/2006/relationships/image" Target="../media/image2820.png"/><Relationship Id="rId176" Type="http://schemas.openxmlformats.org/officeDocument/2006/relationships/customXml" Target="../ink/ink3241.xml"/><Relationship Id="rId197" Type="http://schemas.openxmlformats.org/officeDocument/2006/relationships/image" Target="../media/image2841.png"/><Relationship Id="rId341" Type="http://schemas.openxmlformats.org/officeDocument/2006/relationships/image" Target="../media/image2913.png"/><Relationship Id="rId362" Type="http://schemas.openxmlformats.org/officeDocument/2006/relationships/customXml" Target="../ink/ink3334.xml"/><Relationship Id="rId201" Type="http://schemas.openxmlformats.org/officeDocument/2006/relationships/image" Target="../media/image2843.png"/><Relationship Id="rId222" Type="http://schemas.openxmlformats.org/officeDocument/2006/relationships/customXml" Target="../ink/ink3264.xml"/><Relationship Id="rId243" Type="http://schemas.openxmlformats.org/officeDocument/2006/relationships/image" Target="../media/image2864.png"/><Relationship Id="rId264" Type="http://schemas.openxmlformats.org/officeDocument/2006/relationships/customXml" Target="../ink/ink3285.xml"/><Relationship Id="rId285" Type="http://schemas.openxmlformats.org/officeDocument/2006/relationships/image" Target="../media/image2885.png"/><Relationship Id="rId17" Type="http://schemas.openxmlformats.org/officeDocument/2006/relationships/image" Target="../media/image2751.png"/><Relationship Id="rId38" Type="http://schemas.openxmlformats.org/officeDocument/2006/relationships/customXml" Target="../ink/ink3172.xml"/><Relationship Id="rId59" Type="http://schemas.openxmlformats.org/officeDocument/2006/relationships/image" Target="../media/image2772.png"/><Relationship Id="rId103" Type="http://schemas.openxmlformats.org/officeDocument/2006/relationships/image" Target="../media/image2794.png"/><Relationship Id="rId124" Type="http://schemas.openxmlformats.org/officeDocument/2006/relationships/customXml" Target="../ink/ink3215.xml"/><Relationship Id="rId310" Type="http://schemas.openxmlformats.org/officeDocument/2006/relationships/customXml" Target="../ink/ink3308.xml"/><Relationship Id="rId70" Type="http://schemas.openxmlformats.org/officeDocument/2006/relationships/customXml" Target="../ink/ink3188.xml"/><Relationship Id="rId91" Type="http://schemas.openxmlformats.org/officeDocument/2006/relationships/image" Target="../media/image2788.png"/><Relationship Id="rId145" Type="http://schemas.openxmlformats.org/officeDocument/2006/relationships/image" Target="../media/image2815.png"/><Relationship Id="rId166" Type="http://schemas.openxmlformats.org/officeDocument/2006/relationships/customXml" Target="../ink/ink3236.xml"/><Relationship Id="rId187" Type="http://schemas.openxmlformats.org/officeDocument/2006/relationships/image" Target="../media/image2836.png"/><Relationship Id="rId331" Type="http://schemas.openxmlformats.org/officeDocument/2006/relationships/image" Target="../media/image2908.png"/><Relationship Id="rId352" Type="http://schemas.openxmlformats.org/officeDocument/2006/relationships/customXml" Target="../ink/ink3329.xml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3259.xml"/><Relationship Id="rId233" Type="http://schemas.openxmlformats.org/officeDocument/2006/relationships/image" Target="../media/image2859.png"/><Relationship Id="rId254" Type="http://schemas.openxmlformats.org/officeDocument/2006/relationships/customXml" Target="../ink/ink3280.xml"/><Relationship Id="rId28" Type="http://schemas.openxmlformats.org/officeDocument/2006/relationships/customXml" Target="../ink/ink3167.xml"/><Relationship Id="rId49" Type="http://schemas.openxmlformats.org/officeDocument/2006/relationships/image" Target="../media/image2767.png"/><Relationship Id="rId114" Type="http://schemas.openxmlformats.org/officeDocument/2006/relationships/customXml" Target="../ink/ink3210.xml"/><Relationship Id="rId275" Type="http://schemas.openxmlformats.org/officeDocument/2006/relationships/image" Target="../media/image2880.png"/><Relationship Id="rId296" Type="http://schemas.openxmlformats.org/officeDocument/2006/relationships/customXml" Target="../ink/ink3301.xml"/><Relationship Id="rId300" Type="http://schemas.openxmlformats.org/officeDocument/2006/relationships/customXml" Target="../ink/ink3303.xml"/><Relationship Id="rId60" Type="http://schemas.openxmlformats.org/officeDocument/2006/relationships/customXml" Target="../ink/ink3183.xml"/><Relationship Id="rId81" Type="http://schemas.openxmlformats.org/officeDocument/2006/relationships/image" Target="../media/image2783.png"/><Relationship Id="rId135" Type="http://schemas.openxmlformats.org/officeDocument/2006/relationships/image" Target="../media/image2810.png"/><Relationship Id="rId156" Type="http://schemas.openxmlformats.org/officeDocument/2006/relationships/customXml" Target="../ink/ink3231.xml"/><Relationship Id="rId177" Type="http://schemas.openxmlformats.org/officeDocument/2006/relationships/image" Target="../media/image2831.png"/><Relationship Id="rId198" Type="http://schemas.openxmlformats.org/officeDocument/2006/relationships/customXml" Target="../ink/ink3252.xml"/><Relationship Id="rId321" Type="http://schemas.openxmlformats.org/officeDocument/2006/relationships/image" Target="../media/image2903.png"/><Relationship Id="rId342" Type="http://schemas.openxmlformats.org/officeDocument/2006/relationships/customXml" Target="../ink/ink3324.xml"/><Relationship Id="rId363" Type="http://schemas.openxmlformats.org/officeDocument/2006/relationships/image" Target="../media/image2924.png"/><Relationship Id="rId202" Type="http://schemas.openxmlformats.org/officeDocument/2006/relationships/customXml" Target="../ink/ink3254.xml"/><Relationship Id="rId223" Type="http://schemas.openxmlformats.org/officeDocument/2006/relationships/image" Target="../media/image2854.png"/><Relationship Id="rId244" Type="http://schemas.openxmlformats.org/officeDocument/2006/relationships/customXml" Target="../ink/ink3275.xml"/><Relationship Id="rId18" Type="http://schemas.openxmlformats.org/officeDocument/2006/relationships/customXml" Target="../ink/ink3162.xml"/><Relationship Id="rId39" Type="http://schemas.openxmlformats.org/officeDocument/2006/relationships/image" Target="../media/image2762.png"/><Relationship Id="rId265" Type="http://schemas.openxmlformats.org/officeDocument/2006/relationships/image" Target="../media/image2875.png"/><Relationship Id="rId286" Type="http://schemas.openxmlformats.org/officeDocument/2006/relationships/customXml" Target="../ink/ink3296.xml"/><Relationship Id="rId50" Type="http://schemas.openxmlformats.org/officeDocument/2006/relationships/customXml" Target="../ink/ink3178.xml"/><Relationship Id="rId104" Type="http://schemas.openxmlformats.org/officeDocument/2006/relationships/customXml" Target="../ink/ink3205.xml"/><Relationship Id="rId125" Type="http://schemas.openxmlformats.org/officeDocument/2006/relationships/image" Target="../media/image2805.png"/><Relationship Id="rId146" Type="http://schemas.openxmlformats.org/officeDocument/2006/relationships/customXml" Target="../ink/ink3226.xml"/><Relationship Id="rId167" Type="http://schemas.openxmlformats.org/officeDocument/2006/relationships/image" Target="../media/image2826.png"/><Relationship Id="rId188" Type="http://schemas.openxmlformats.org/officeDocument/2006/relationships/customXml" Target="../ink/ink3247.xml"/><Relationship Id="rId311" Type="http://schemas.openxmlformats.org/officeDocument/2006/relationships/image" Target="../media/image2898.png"/><Relationship Id="rId332" Type="http://schemas.openxmlformats.org/officeDocument/2006/relationships/customXml" Target="../ink/ink3319.xml"/><Relationship Id="rId353" Type="http://schemas.openxmlformats.org/officeDocument/2006/relationships/image" Target="../media/image2919.png"/><Relationship Id="rId71" Type="http://schemas.openxmlformats.org/officeDocument/2006/relationships/image" Target="../media/image2778.png"/><Relationship Id="rId92" Type="http://schemas.openxmlformats.org/officeDocument/2006/relationships/customXml" Target="../ink/ink3199.xml"/><Relationship Id="rId213" Type="http://schemas.openxmlformats.org/officeDocument/2006/relationships/image" Target="../media/image2849.png"/><Relationship Id="rId234" Type="http://schemas.openxmlformats.org/officeDocument/2006/relationships/customXml" Target="../ink/ink3270.xml"/><Relationship Id="rId2" Type="http://schemas.openxmlformats.org/officeDocument/2006/relationships/customXml" Target="../ink/ink3154.xml"/><Relationship Id="rId29" Type="http://schemas.openxmlformats.org/officeDocument/2006/relationships/image" Target="../media/image2757.png"/><Relationship Id="rId255" Type="http://schemas.openxmlformats.org/officeDocument/2006/relationships/image" Target="../media/image2870.png"/><Relationship Id="rId276" Type="http://schemas.openxmlformats.org/officeDocument/2006/relationships/customXml" Target="../ink/ink3291.xml"/><Relationship Id="rId297" Type="http://schemas.openxmlformats.org/officeDocument/2006/relationships/image" Target="../media/image2891.png"/><Relationship Id="rId40" Type="http://schemas.openxmlformats.org/officeDocument/2006/relationships/customXml" Target="../ink/ink3173.xml"/><Relationship Id="rId115" Type="http://schemas.openxmlformats.org/officeDocument/2006/relationships/image" Target="../media/image2800.png"/><Relationship Id="rId136" Type="http://schemas.openxmlformats.org/officeDocument/2006/relationships/customXml" Target="../ink/ink3221.xml"/><Relationship Id="rId157" Type="http://schemas.openxmlformats.org/officeDocument/2006/relationships/image" Target="../media/image2821.png"/><Relationship Id="rId178" Type="http://schemas.openxmlformats.org/officeDocument/2006/relationships/customXml" Target="../ink/ink3242.xml"/><Relationship Id="rId301" Type="http://schemas.openxmlformats.org/officeDocument/2006/relationships/image" Target="../media/image2893.png"/><Relationship Id="rId322" Type="http://schemas.openxmlformats.org/officeDocument/2006/relationships/customXml" Target="../ink/ink3314.xml"/><Relationship Id="rId343" Type="http://schemas.openxmlformats.org/officeDocument/2006/relationships/image" Target="../media/image2914.png"/><Relationship Id="rId364" Type="http://schemas.openxmlformats.org/officeDocument/2006/relationships/customXml" Target="../ink/ink3335.xml"/><Relationship Id="rId61" Type="http://schemas.openxmlformats.org/officeDocument/2006/relationships/image" Target="../media/image2773.png"/><Relationship Id="rId82" Type="http://schemas.openxmlformats.org/officeDocument/2006/relationships/customXml" Target="../ink/ink3194.xml"/><Relationship Id="rId199" Type="http://schemas.openxmlformats.org/officeDocument/2006/relationships/image" Target="../media/image2842.png"/><Relationship Id="rId203" Type="http://schemas.openxmlformats.org/officeDocument/2006/relationships/image" Target="../media/image2844.png"/><Relationship Id="rId19" Type="http://schemas.openxmlformats.org/officeDocument/2006/relationships/image" Target="../media/image2752.png"/><Relationship Id="rId224" Type="http://schemas.openxmlformats.org/officeDocument/2006/relationships/customXml" Target="../ink/ink3265.xml"/><Relationship Id="rId245" Type="http://schemas.openxmlformats.org/officeDocument/2006/relationships/image" Target="../media/image2865.png"/><Relationship Id="rId266" Type="http://schemas.openxmlformats.org/officeDocument/2006/relationships/customXml" Target="../ink/ink3286.xml"/><Relationship Id="rId287" Type="http://schemas.openxmlformats.org/officeDocument/2006/relationships/image" Target="../media/image2886.png"/><Relationship Id="rId30" Type="http://schemas.openxmlformats.org/officeDocument/2006/relationships/customXml" Target="../ink/ink3168.xml"/><Relationship Id="rId105" Type="http://schemas.openxmlformats.org/officeDocument/2006/relationships/image" Target="../media/image2795.png"/><Relationship Id="rId126" Type="http://schemas.openxmlformats.org/officeDocument/2006/relationships/customXml" Target="../ink/ink3216.xml"/><Relationship Id="rId147" Type="http://schemas.openxmlformats.org/officeDocument/2006/relationships/image" Target="../media/image2816.png"/><Relationship Id="rId168" Type="http://schemas.openxmlformats.org/officeDocument/2006/relationships/customXml" Target="../ink/ink3237.xml"/><Relationship Id="rId312" Type="http://schemas.openxmlformats.org/officeDocument/2006/relationships/customXml" Target="../ink/ink3309.xml"/><Relationship Id="rId333" Type="http://schemas.openxmlformats.org/officeDocument/2006/relationships/image" Target="../media/image2909.png"/><Relationship Id="rId354" Type="http://schemas.openxmlformats.org/officeDocument/2006/relationships/customXml" Target="../ink/ink3330.xml"/><Relationship Id="rId51" Type="http://schemas.openxmlformats.org/officeDocument/2006/relationships/image" Target="../media/image2768.png"/><Relationship Id="rId72" Type="http://schemas.openxmlformats.org/officeDocument/2006/relationships/customXml" Target="../ink/ink3189.xml"/><Relationship Id="rId93" Type="http://schemas.openxmlformats.org/officeDocument/2006/relationships/image" Target="../media/image2789.png"/><Relationship Id="rId189" Type="http://schemas.openxmlformats.org/officeDocument/2006/relationships/image" Target="../media/image2837.png"/><Relationship Id="rId3" Type="http://schemas.openxmlformats.org/officeDocument/2006/relationships/image" Target="../media/image2744.png"/><Relationship Id="rId214" Type="http://schemas.openxmlformats.org/officeDocument/2006/relationships/customXml" Target="../ink/ink3260.xml"/><Relationship Id="rId235" Type="http://schemas.openxmlformats.org/officeDocument/2006/relationships/image" Target="../media/image2860.png"/><Relationship Id="rId256" Type="http://schemas.openxmlformats.org/officeDocument/2006/relationships/customXml" Target="../ink/ink3281.xml"/><Relationship Id="rId277" Type="http://schemas.openxmlformats.org/officeDocument/2006/relationships/image" Target="../media/image2881.png"/><Relationship Id="rId298" Type="http://schemas.openxmlformats.org/officeDocument/2006/relationships/customXml" Target="../ink/ink3302.xml"/><Relationship Id="rId116" Type="http://schemas.openxmlformats.org/officeDocument/2006/relationships/customXml" Target="../ink/ink3211.xml"/><Relationship Id="rId137" Type="http://schemas.openxmlformats.org/officeDocument/2006/relationships/image" Target="../media/image2811.png"/><Relationship Id="rId158" Type="http://schemas.openxmlformats.org/officeDocument/2006/relationships/customXml" Target="../ink/ink3232.xml"/><Relationship Id="rId302" Type="http://schemas.openxmlformats.org/officeDocument/2006/relationships/customXml" Target="../ink/ink3304.xml"/><Relationship Id="rId323" Type="http://schemas.openxmlformats.org/officeDocument/2006/relationships/image" Target="../media/image2904.png"/><Relationship Id="rId344" Type="http://schemas.openxmlformats.org/officeDocument/2006/relationships/customXml" Target="../ink/ink3325.xml"/><Relationship Id="rId20" Type="http://schemas.openxmlformats.org/officeDocument/2006/relationships/customXml" Target="../ink/ink3163.xml"/><Relationship Id="rId41" Type="http://schemas.openxmlformats.org/officeDocument/2006/relationships/image" Target="../media/image2763.png"/><Relationship Id="rId62" Type="http://schemas.openxmlformats.org/officeDocument/2006/relationships/customXml" Target="../ink/ink3184.xml"/><Relationship Id="rId83" Type="http://schemas.openxmlformats.org/officeDocument/2006/relationships/image" Target="../media/image2784.png"/><Relationship Id="rId179" Type="http://schemas.openxmlformats.org/officeDocument/2006/relationships/image" Target="../media/image2832.png"/><Relationship Id="rId365" Type="http://schemas.openxmlformats.org/officeDocument/2006/relationships/image" Target="../media/image2925.png"/><Relationship Id="rId190" Type="http://schemas.openxmlformats.org/officeDocument/2006/relationships/customXml" Target="../ink/ink3248.xml"/><Relationship Id="rId204" Type="http://schemas.openxmlformats.org/officeDocument/2006/relationships/customXml" Target="../ink/ink3255.xml"/><Relationship Id="rId225" Type="http://schemas.openxmlformats.org/officeDocument/2006/relationships/image" Target="../media/image2855.png"/><Relationship Id="rId246" Type="http://schemas.openxmlformats.org/officeDocument/2006/relationships/customXml" Target="../ink/ink3276.xml"/><Relationship Id="rId267" Type="http://schemas.openxmlformats.org/officeDocument/2006/relationships/image" Target="../media/image2876.png"/><Relationship Id="rId288" Type="http://schemas.openxmlformats.org/officeDocument/2006/relationships/customXml" Target="../ink/ink3297.xml"/><Relationship Id="rId106" Type="http://schemas.openxmlformats.org/officeDocument/2006/relationships/customXml" Target="../ink/ink3206.xml"/><Relationship Id="rId127" Type="http://schemas.openxmlformats.org/officeDocument/2006/relationships/image" Target="../media/image2806.png"/><Relationship Id="rId313" Type="http://schemas.openxmlformats.org/officeDocument/2006/relationships/image" Target="../media/image2899.png"/><Relationship Id="rId10" Type="http://schemas.openxmlformats.org/officeDocument/2006/relationships/customXml" Target="../ink/ink3158.xml"/><Relationship Id="rId31" Type="http://schemas.openxmlformats.org/officeDocument/2006/relationships/image" Target="../media/image2758.png"/><Relationship Id="rId52" Type="http://schemas.openxmlformats.org/officeDocument/2006/relationships/customXml" Target="../ink/ink3179.xml"/><Relationship Id="rId73" Type="http://schemas.openxmlformats.org/officeDocument/2006/relationships/image" Target="../media/image2779.png"/><Relationship Id="rId94" Type="http://schemas.openxmlformats.org/officeDocument/2006/relationships/customXml" Target="../ink/ink3200.xml"/><Relationship Id="rId148" Type="http://schemas.openxmlformats.org/officeDocument/2006/relationships/customXml" Target="../ink/ink3227.xml"/><Relationship Id="rId169" Type="http://schemas.openxmlformats.org/officeDocument/2006/relationships/image" Target="../media/image2827.png"/><Relationship Id="rId334" Type="http://schemas.openxmlformats.org/officeDocument/2006/relationships/customXml" Target="../ink/ink3320.xml"/><Relationship Id="rId355" Type="http://schemas.openxmlformats.org/officeDocument/2006/relationships/image" Target="../media/image2920.png"/><Relationship Id="rId4" Type="http://schemas.openxmlformats.org/officeDocument/2006/relationships/customXml" Target="../ink/ink3155.xml"/><Relationship Id="rId180" Type="http://schemas.openxmlformats.org/officeDocument/2006/relationships/customXml" Target="../ink/ink3243.xml"/><Relationship Id="rId215" Type="http://schemas.openxmlformats.org/officeDocument/2006/relationships/image" Target="../media/image2850.png"/><Relationship Id="rId236" Type="http://schemas.openxmlformats.org/officeDocument/2006/relationships/customXml" Target="../ink/ink3271.xml"/><Relationship Id="rId257" Type="http://schemas.openxmlformats.org/officeDocument/2006/relationships/image" Target="../media/image2871.png"/><Relationship Id="rId278" Type="http://schemas.openxmlformats.org/officeDocument/2006/relationships/customXml" Target="../ink/ink3292.xml"/><Relationship Id="rId303" Type="http://schemas.openxmlformats.org/officeDocument/2006/relationships/image" Target="../media/image2894.png"/><Relationship Id="rId42" Type="http://schemas.openxmlformats.org/officeDocument/2006/relationships/customXml" Target="../ink/ink3174.xml"/><Relationship Id="rId84" Type="http://schemas.openxmlformats.org/officeDocument/2006/relationships/customXml" Target="../ink/ink3195.xml"/><Relationship Id="rId138" Type="http://schemas.openxmlformats.org/officeDocument/2006/relationships/customXml" Target="../ink/ink3222.xml"/><Relationship Id="rId345" Type="http://schemas.openxmlformats.org/officeDocument/2006/relationships/image" Target="../media/image2915.png"/><Relationship Id="rId191" Type="http://schemas.openxmlformats.org/officeDocument/2006/relationships/image" Target="../media/image2838.png"/><Relationship Id="rId205" Type="http://schemas.openxmlformats.org/officeDocument/2006/relationships/image" Target="../media/image2845.png"/><Relationship Id="rId247" Type="http://schemas.openxmlformats.org/officeDocument/2006/relationships/image" Target="../media/image2866.png"/><Relationship Id="rId107" Type="http://schemas.openxmlformats.org/officeDocument/2006/relationships/image" Target="../media/image2796.png"/><Relationship Id="rId289" Type="http://schemas.openxmlformats.org/officeDocument/2006/relationships/image" Target="../media/image2887.png"/><Relationship Id="rId11" Type="http://schemas.openxmlformats.org/officeDocument/2006/relationships/image" Target="../media/image2748.png"/><Relationship Id="rId53" Type="http://schemas.openxmlformats.org/officeDocument/2006/relationships/image" Target="../media/image2769.png"/><Relationship Id="rId149" Type="http://schemas.openxmlformats.org/officeDocument/2006/relationships/image" Target="../media/image2817.png"/><Relationship Id="rId314" Type="http://schemas.openxmlformats.org/officeDocument/2006/relationships/customXml" Target="../ink/ink3310.xml"/><Relationship Id="rId356" Type="http://schemas.openxmlformats.org/officeDocument/2006/relationships/customXml" Target="../ink/ink3331.xml"/><Relationship Id="rId95" Type="http://schemas.openxmlformats.org/officeDocument/2006/relationships/image" Target="../media/image2790.png"/><Relationship Id="rId160" Type="http://schemas.openxmlformats.org/officeDocument/2006/relationships/customXml" Target="../ink/ink3233.xml"/><Relationship Id="rId216" Type="http://schemas.openxmlformats.org/officeDocument/2006/relationships/customXml" Target="../ink/ink3261.xml"/><Relationship Id="rId258" Type="http://schemas.openxmlformats.org/officeDocument/2006/relationships/customXml" Target="../ink/ink3282.xml"/><Relationship Id="rId22" Type="http://schemas.openxmlformats.org/officeDocument/2006/relationships/customXml" Target="../ink/ink3164.xml"/><Relationship Id="rId64" Type="http://schemas.openxmlformats.org/officeDocument/2006/relationships/customXml" Target="../ink/ink3185.xml"/><Relationship Id="rId118" Type="http://schemas.openxmlformats.org/officeDocument/2006/relationships/customXml" Target="../ink/ink3212.xml"/><Relationship Id="rId325" Type="http://schemas.openxmlformats.org/officeDocument/2006/relationships/image" Target="../media/image2905.png"/><Relationship Id="rId367" Type="http://schemas.openxmlformats.org/officeDocument/2006/relationships/image" Target="../media/image2926.png"/><Relationship Id="rId171" Type="http://schemas.openxmlformats.org/officeDocument/2006/relationships/image" Target="../media/image2828.png"/><Relationship Id="rId227" Type="http://schemas.openxmlformats.org/officeDocument/2006/relationships/image" Target="../media/image2856.png"/><Relationship Id="rId269" Type="http://schemas.openxmlformats.org/officeDocument/2006/relationships/image" Target="../media/image2877.png"/><Relationship Id="rId33" Type="http://schemas.openxmlformats.org/officeDocument/2006/relationships/image" Target="../media/image2759.png"/><Relationship Id="rId129" Type="http://schemas.openxmlformats.org/officeDocument/2006/relationships/image" Target="../media/image2807.png"/><Relationship Id="rId280" Type="http://schemas.openxmlformats.org/officeDocument/2006/relationships/customXml" Target="../ink/ink3293.xml"/><Relationship Id="rId336" Type="http://schemas.openxmlformats.org/officeDocument/2006/relationships/customXml" Target="../ink/ink3321.xml"/><Relationship Id="rId75" Type="http://schemas.openxmlformats.org/officeDocument/2006/relationships/image" Target="../media/image2780.png"/><Relationship Id="rId140" Type="http://schemas.openxmlformats.org/officeDocument/2006/relationships/customXml" Target="../ink/ink3223.xml"/><Relationship Id="rId182" Type="http://schemas.openxmlformats.org/officeDocument/2006/relationships/customXml" Target="../ink/ink3244.xml"/><Relationship Id="rId6" Type="http://schemas.openxmlformats.org/officeDocument/2006/relationships/customXml" Target="../ink/ink3156.xml"/><Relationship Id="rId238" Type="http://schemas.openxmlformats.org/officeDocument/2006/relationships/customXml" Target="../ink/ink3272.xml"/><Relationship Id="rId291" Type="http://schemas.openxmlformats.org/officeDocument/2006/relationships/image" Target="../media/image2888.png"/><Relationship Id="rId305" Type="http://schemas.openxmlformats.org/officeDocument/2006/relationships/image" Target="../media/image2895.png"/><Relationship Id="rId347" Type="http://schemas.openxmlformats.org/officeDocument/2006/relationships/image" Target="../media/image2916.png"/><Relationship Id="rId44" Type="http://schemas.openxmlformats.org/officeDocument/2006/relationships/customXml" Target="../ink/ink3175.xml"/><Relationship Id="rId86" Type="http://schemas.openxmlformats.org/officeDocument/2006/relationships/customXml" Target="../ink/ink3196.xml"/><Relationship Id="rId151" Type="http://schemas.openxmlformats.org/officeDocument/2006/relationships/image" Target="../media/image2818.png"/><Relationship Id="rId193" Type="http://schemas.openxmlformats.org/officeDocument/2006/relationships/image" Target="../media/image2839.png"/><Relationship Id="rId207" Type="http://schemas.openxmlformats.org/officeDocument/2006/relationships/image" Target="../media/image2846.png"/><Relationship Id="rId249" Type="http://schemas.openxmlformats.org/officeDocument/2006/relationships/image" Target="../media/image2867.png"/><Relationship Id="rId13" Type="http://schemas.openxmlformats.org/officeDocument/2006/relationships/image" Target="../media/image2749.png"/><Relationship Id="rId109" Type="http://schemas.openxmlformats.org/officeDocument/2006/relationships/image" Target="../media/image2797.png"/><Relationship Id="rId260" Type="http://schemas.openxmlformats.org/officeDocument/2006/relationships/customXml" Target="../ink/ink3283.xml"/><Relationship Id="rId316" Type="http://schemas.openxmlformats.org/officeDocument/2006/relationships/customXml" Target="../ink/ink3311.xml"/><Relationship Id="rId55" Type="http://schemas.openxmlformats.org/officeDocument/2006/relationships/image" Target="../media/image2770.png"/><Relationship Id="rId97" Type="http://schemas.openxmlformats.org/officeDocument/2006/relationships/image" Target="../media/image2791.png"/><Relationship Id="rId120" Type="http://schemas.openxmlformats.org/officeDocument/2006/relationships/customXml" Target="../ink/ink3213.xml"/><Relationship Id="rId358" Type="http://schemas.openxmlformats.org/officeDocument/2006/relationships/customXml" Target="../ink/ink3332.xml"/><Relationship Id="rId162" Type="http://schemas.openxmlformats.org/officeDocument/2006/relationships/customXml" Target="../ink/ink3234.xml"/><Relationship Id="rId218" Type="http://schemas.openxmlformats.org/officeDocument/2006/relationships/customXml" Target="../ink/ink3262.xml"/><Relationship Id="rId271" Type="http://schemas.openxmlformats.org/officeDocument/2006/relationships/image" Target="../media/image2878.png"/><Relationship Id="rId24" Type="http://schemas.openxmlformats.org/officeDocument/2006/relationships/customXml" Target="../ink/ink3165.xml"/><Relationship Id="rId66" Type="http://schemas.openxmlformats.org/officeDocument/2006/relationships/customXml" Target="../ink/ink3186.xml"/><Relationship Id="rId131" Type="http://schemas.openxmlformats.org/officeDocument/2006/relationships/image" Target="../media/image2808.png"/><Relationship Id="rId327" Type="http://schemas.openxmlformats.org/officeDocument/2006/relationships/image" Target="../media/image2906.png"/><Relationship Id="rId369" Type="http://schemas.openxmlformats.org/officeDocument/2006/relationships/image" Target="../media/image2927.png"/><Relationship Id="rId173" Type="http://schemas.openxmlformats.org/officeDocument/2006/relationships/image" Target="../media/image2829.png"/><Relationship Id="rId229" Type="http://schemas.openxmlformats.org/officeDocument/2006/relationships/image" Target="../media/image2857.png"/><Relationship Id="rId240" Type="http://schemas.openxmlformats.org/officeDocument/2006/relationships/customXml" Target="../ink/ink3273.xml"/><Relationship Id="rId35" Type="http://schemas.openxmlformats.org/officeDocument/2006/relationships/image" Target="../media/image2760.png"/><Relationship Id="rId77" Type="http://schemas.openxmlformats.org/officeDocument/2006/relationships/image" Target="../media/image2781.png"/><Relationship Id="rId100" Type="http://schemas.openxmlformats.org/officeDocument/2006/relationships/customXml" Target="../ink/ink3203.xml"/><Relationship Id="rId282" Type="http://schemas.openxmlformats.org/officeDocument/2006/relationships/customXml" Target="../ink/ink3294.xml"/><Relationship Id="rId338" Type="http://schemas.openxmlformats.org/officeDocument/2006/relationships/customXml" Target="../ink/ink3322.xml"/><Relationship Id="rId8" Type="http://schemas.openxmlformats.org/officeDocument/2006/relationships/customXml" Target="../ink/ink3157.xml"/><Relationship Id="rId142" Type="http://schemas.openxmlformats.org/officeDocument/2006/relationships/customXml" Target="../ink/ink3224.xml"/><Relationship Id="rId184" Type="http://schemas.openxmlformats.org/officeDocument/2006/relationships/customXml" Target="../ink/ink3245.xml"/><Relationship Id="rId251" Type="http://schemas.openxmlformats.org/officeDocument/2006/relationships/image" Target="../media/image2868.png"/><Relationship Id="rId46" Type="http://schemas.openxmlformats.org/officeDocument/2006/relationships/customXml" Target="../ink/ink3176.xml"/><Relationship Id="rId293" Type="http://schemas.openxmlformats.org/officeDocument/2006/relationships/image" Target="../media/image2889.png"/><Relationship Id="rId307" Type="http://schemas.openxmlformats.org/officeDocument/2006/relationships/image" Target="../media/image2896.png"/><Relationship Id="rId349" Type="http://schemas.openxmlformats.org/officeDocument/2006/relationships/image" Target="../media/image2917.png"/><Relationship Id="rId88" Type="http://schemas.openxmlformats.org/officeDocument/2006/relationships/customXml" Target="../ink/ink3197.xml"/><Relationship Id="rId111" Type="http://schemas.openxmlformats.org/officeDocument/2006/relationships/image" Target="../media/image2798.png"/><Relationship Id="rId153" Type="http://schemas.openxmlformats.org/officeDocument/2006/relationships/image" Target="../media/image2819.png"/><Relationship Id="rId195" Type="http://schemas.openxmlformats.org/officeDocument/2006/relationships/image" Target="../media/image2840.png"/><Relationship Id="rId209" Type="http://schemas.openxmlformats.org/officeDocument/2006/relationships/image" Target="../media/image2847.png"/><Relationship Id="rId360" Type="http://schemas.openxmlformats.org/officeDocument/2006/relationships/customXml" Target="../ink/ink3333.xml"/><Relationship Id="rId220" Type="http://schemas.openxmlformats.org/officeDocument/2006/relationships/customXml" Target="../ink/ink3263.xml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985.png"/><Relationship Id="rId299" Type="http://schemas.openxmlformats.org/officeDocument/2006/relationships/image" Target="../media/image3076.png"/><Relationship Id="rId21" Type="http://schemas.openxmlformats.org/officeDocument/2006/relationships/image" Target="../media/image2937.png"/><Relationship Id="rId63" Type="http://schemas.openxmlformats.org/officeDocument/2006/relationships/image" Target="../media/image2958.png"/><Relationship Id="rId159" Type="http://schemas.openxmlformats.org/officeDocument/2006/relationships/image" Target="../media/image3006.png"/><Relationship Id="rId324" Type="http://schemas.openxmlformats.org/officeDocument/2006/relationships/customXml" Target="../ink/ink3499.xml"/><Relationship Id="rId366" Type="http://schemas.openxmlformats.org/officeDocument/2006/relationships/customXml" Target="../ink/ink3520.xml"/><Relationship Id="rId170" Type="http://schemas.openxmlformats.org/officeDocument/2006/relationships/customXml" Target="../ink/ink3422.xml"/><Relationship Id="rId226" Type="http://schemas.openxmlformats.org/officeDocument/2006/relationships/customXml" Target="../ink/ink3450.xml"/><Relationship Id="rId268" Type="http://schemas.openxmlformats.org/officeDocument/2006/relationships/customXml" Target="../ink/ink3471.xml"/><Relationship Id="rId32" Type="http://schemas.openxmlformats.org/officeDocument/2006/relationships/customXml" Target="../ink/ink3353.xml"/><Relationship Id="rId74" Type="http://schemas.openxmlformats.org/officeDocument/2006/relationships/customXml" Target="../ink/ink3374.xml"/><Relationship Id="rId128" Type="http://schemas.openxmlformats.org/officeDocument/2006/relationships/customXml" Target="../ink/ink3401.xml"/><Relationship Id="rId335" Type="http://schemas.openxmlformats.org/officeDocument/2006/relationships/image" Target="../media/image3094.png"/><Relationship Id="rId377" Type="http://schemas.openxmlformats.org/officeDocument/2006/relationships/image" Target="../media/image3115.png"/><Relationship Id="rId5" Type="http://schemas.openxmlformats.org/officeDocument/2006/relationships/image" Target="../media/image2929.png"/><Relationship Id="rId181" Type="http://schemas.openxmlformats.org/officeDocument/2006/relationships/image" Target="../media/image3017.png"/><Relationship Id="rId237" Type="http://schemas.openxmlformats.org/officeDocument/2006/relationships/image" Target="../media/image3045.png"/><Relationship Id="rId402" Type="http://schemas.openxmlformats.org/officeDocument/2006/relationships/customXml" Target="../ink/ink3538.xml"/><Relationship Id="rId279" Type="http://schemas.openxmlformats.org/officeDocument/2006/relationships/image" Target="../media/image3066.png"/><Relationship Id="rId43" Type="http://schemas.openxmlformats.org/officeDocument/2006/relationships/image" Target="../media/image2948.png"/><Relationship Id="rId139" Type="http://schemas.openxmlformats.org/officeDocument/2006/relationships/image" Target="../media/image2996.png"/><Relationship Id="rId290" Type="http://schemas.openxmlformats.org/officeDocument/2006/relationships/customXml" Target="../ink/ink3482.xml"/><Relationship Id="rId304" Type="http://schemas.openxmlformats.org/officeDocument/2006/relationships/customXml" Target="../ink/ink3489.xml"/><Relationship Id="rId346" Type="http://schemas.openxmlformats.org/officeDocument/2006/relationships/customXml" Target="../ink/ink3510.xml"/><Relationship Id="rId388" Type="http://schemas.openxmlformats.org/officeDocument/2006/relationships/customXml" Target="../ink/ink3531.xml"/><Relationship Id="rId85" Type="http://schemas.openxmlformats.org/officeDocument/2006/relationships/image" Target="../media/image2969.png"/><Relationship Id="rId150" Type="http://schemas.openxmlformats.org/officeDocument/2006/relationships/customXml" Target="../ink/ink3412.xml"/><Relationship Id="rId192" Type="http://schemas.openxmlformats.org/officeDocument/2006/relationships/customXml" Target="../ink/ink3433.xml"/><Relationship Id="rId206" Type="http://schemas.openxmlformats.org/officeDocument/2006/relationships/customXml" Target="../ink/ink3440.xml"/><Relationship Id="rId248" Type="http://schemas.openxmlformats.org/officeDocument/2006/relationships/customXml" Target="../ink/ink3461.xml"/><Relationship Id="rId12" Type="http://schemas.openxmlformats.org/officeDocument/2006/relationships/customXml" Target="../ink/ink3343.xml"/><Relationship Id="rId108" Type="http://schemas.openxmlformats.org/officeDocument/2006/relationships/customXml" Target="../ink/ink3391.xml"/><Relationship Id="rId315" Type="http://schemas.openxmlformats.org/officeDocument/2006/relationships/image" Target="../media/image3084.png"/><Relationship Id="rId357" Type="http://schemas.openxmlformats.org/officeDocument/2006/relationships/image" Target="../media/image3105.png"/><Relationship Id="rId54" Type="http://schemas.openxmlformats.org/officeDocument/2006/relationships/customXml" Target="../ink/ink3364.xml"/><Relationship Id="rId96" Type="http://schemas.openxmlformats.org/officeDocument/2006/relationships/customXml" Target="../ink/ink3385.xml"/><Relationship Id="rId161" Type="http://schemas.openxmlformats.org/officeDocument/2006/relationships/image" Target="../media/image3007.png"/><Relationship Id="rId217" Type="http://schemas.openxmlformats.org/officeDocument/2006/relationships/image" Target="../media/image3035.png"/><Relationship Id="rId399" Type="http://schemas.openxmlformats.org/officeDocument/2006/relationships/image" Target="../media/image3126.png"/><Relationship Id="rId259" Type="http://schemas.openxmlformats.org/officeDocument/2006/relationships/image" Target="../media/image3056.png"/><Relationship Id="rId23" Type="http://schemas.openxmlformats.org/officeDocument/2006/relationships/image" Target="../media/image2938.png"/><Relationship Id="rId119" Type="http://schemas.openxmlformats.org/officeDocument/2006/relationships/image" Target="../media/image2986.png"/><Relationship Id="rId270" Type="http://schemas.openxmlformats.org/officeDocument/2006/relationships/customXml" Target="../ink/ink3472.xml"/><Relationship Id="rId326" Type="http://schemas.openxmlformats.org/officeDocument/2006/relationships/customXml" Target="../ink/ink3500.xml"/><Relationship Id="rId65" Type="http://schemas.openxmlformats.org/officeDocument/2006/relationships/image" Target="../media/image2959.png"/><Relationship Id="rId130" Type="http://schemas.openxmlformats.org/officeDocument/2006/relationships/customXml" Target="../ink/ink3402.xml"/><Relationship Id="rId368" Type="http://schemas.openxmlformats.org/officeDocument/2006/relationships/customXml" Target="../ink/ink3521.xml"/><Relationship Id="rId172" Type="http://schemas.openxmlformats.org/officeDocument/2006/relationships/customXml" Target="../ink/ink3423.xml"/><Relationship Id="rId228" Type="http://schemas.openxmlformats.org/officeDocument/2006/relationships/customXml" Target="../ink/ink3451.xml"/><Relationship Id="rId281" Type="http://schemas.openxmlformats.org/officeDocument/2006/relationships/image" Target="../media/image3067.png"/><Relationship Id="rId337" Type="http://schemas.openxmlformats.org/officeDocument/2006/relationships/image" Target="../media/image3095.png"/><Relationship Id="rId34" Type="http://schemas.openxmlformats.org/officeDocument/2006/relationships/customXml" Target="../ink/ink3354.xml"/><Relationship Id="rId76" Type="http://schemas.openxmlformats.org/officeDocument/2006/relationships/customXml" Target="../ink/ink3375.xml"/><Relationship Id="rId141" Type="http://schemas.openxmlformats.org/officeDocument/2006/relationships/image" Target="../media/image2997.png"/><Relationship Id="rId379" Type="http://schemas.openxmlformats.org/officeDocument/2006/relationships/image" Target="../media/image3116.png"/><Relationship Id="rId7" Type="http://schemas.openxmlformats.org/officeDocument/2006/relationships/image" Target="../media/image2930.png"/><Relationship Id="rId183" Type="http://schemas.openxmlformats.org/officeDocument/2006/relationships/image" Target="../media/image3018.png"/><Relationship Id="rId239" Type="http://schemas.openxmlformats.org/officeDocument/2006/relationships/image" Target="../media/image3046.png"/><Relationship Id="rId390" Type="http://schemas.openxmlformats.org/officeDocument/2006/relationships/customXml" Target="../ink/ink3532.xml"/><Relationship Id="rId404" Type="http://schemas.openxmlformats.org/officeDocument/2006/relationships/customXml" Target="../ink/ink3539.xml"/><Relationship Id="rId250" Type="http://schemas.openxmlformats.org/officeDocument/2006/relationships/customXml" Target="../ink/ink3462.xml"/><Relationship Id="rId292" Type="http://schemas.openxmlformats.org/officeDocument/2006/relationships/customXml" Target="../ink/ink3483.xml"/><Relationship Id="rId306" Type="http://schemas.openxmlformats.org/officeDocument/2006/relationships/customXml" Target="../ink/ink3490.xml"/><Relationship Id="rId45" Type="http://schemas.openxmlformats.org/officeDocument/2006/relationships/image" Target="../media/image2949.png"/><Relationship Id="rId87" Type="http://schemas.openxmlformats.org/officeDocument/2006/relationships/image" Target="../media/image2970.png"/><Relationship Id="rId110" Type="http://schemas.openxmlformats.org/officeDocument/2006/relationships/customXml" Target="../ink/ink3392.xml"/><Relationship Id="rId348" Type="http://schemas.openxmlformats.org/officeDocument/2006/relationships/customXml" Target="../ink/ink3511.xml"/><Relationship Id="rId152" Type="http://schemas.openxmlformats.org/officeDocument/2006/relationships/customXml" Target="../ink/ink3413.xml"/><Relationship Id="rId194" Type="http://schemas.openxmlformats.org/officeDocument/2006/relationships/customXml" Target="../ink/ink3434.xml"/><Relationship Id="rId208" Type="http://schemas.openxmlformats.org/officeDocument/2006/relationships/customXml" Target="../ink/ink3441.xml"/><Relationship Id="rId261" Type="http://schemas.openxmlformats.org/officeDocument/2006/relationships/image" Target="../media/image3057.png"/><Relationship Id="rId14" Type="http://schemas.openxmlformats.org/officeDocument/2006/relationships/customXml" Target="../ink/ink3344.xml"/><Relationship Id="rId56" Type="http://schemas.openxmlformats.org/officeDocument/2006/relationships/customXml" Target="../ink/ink3365.xml"/><Relationship Id="rId317" Type="http://schemas.openxmlformats.org/officeDocument/2006/relationships/image" Target="../media/image3085.png"/><Relationship Id="rId359" Type="http://schemas.openxmlformats.org/officeDocument/2006/relationships/image" Target="../media/image3106.png"/><Relationship Id="rId98" Type="http://schemas.openxmlformats.org/officeDocument/2006/relationships/customXml" Target="../ink/ink3386.xml"/><Relationship Id="rId121" Type="http://schemas.openxmlformats.org/officeDocument/2006/relationships/image" Target="../media/image2987.png"/><Relationship Id="rId163" Type="http://schemas.openxmlformats.org/officeDocument/2006/relationships/image" Target="../media/image3008.png"/><Relationship Id="rId219" Type="http://schemas.openxmlformats.org/officeDocument/2006/relationships/image" Target="../media/image3036.png"/><Relationship Id="rId370" Type="http://schemas.openxmlformats.org/officeDocument/2006/relationships/customXml" Target="../ink/ink3522.xml"/><Relationship Id="rId230" Type="http://schemas.openxmlformats.org/officeDocument/2006/relationships/customXml" Target="../ink/ink3452.xml"/><Relationship Id="rId25" Type="http://schemas.openxmlformats.org/officeDocument/2006/relationships/image" Target="../media/image2939.png"/><Relationship Id="rId67" Type="http://schemas.openxmlformats.org/officeDocument/2006/relationships/image" Target="../media/image2960.png"/><Relationship Id="rId272" Type="http://schemas.openxmlformats.org/officeDocument/2006/relationships/customXml" Target="../ink/ink3473.xml"/><Relationship Id="rId328" Type="http://schemas.openxmlformats.org/officeDocument/2006/relationships/customXml" Target="../ink/ink3501.xml"/><Relationship Id="rId132" Type="http://schemas.openxmlformats.org/officeDocument/2006/relationships/customXml" Target="../ink/ink3403.xml"/><Relationship Id="rId174" Type="http://schemas.openxmlformats.org/officeDocument/2006/relationships/customXml" Target="../ink/ink3424.xml"/><Relationship Id="rId381" Type="http://schemas.openxmlformats.org/officeDocument/2006/relationships/image" Target="../media/image3117.png"/><Relationship Id="rId241" Type="http://schemas.openxmlformats.org/officeDocument/2006/relationships/image" Target="../media/image3047.png"/><Relationship Id="rId36" Type="http://schemas.openxmlformats.org/officeDocument/2006/relationships/customXml" Target="../ink/ink3355.xml"/><Relationship Id="rId283" Type="http://schemas.openxmlformats.org/officeDocument/2006/relationships/image" Target="../media/image3068.png"/><Relationship Id="rId339" Type="http://schemas.openxmlformats.org/officeDocument/2006/relationships/image" Target="../media/image3096.png"/><Relationship Id="rId78" Type="http://schemas.openxmlformats.org/officeDocument/2006/relationships/customXml" Target="../ink/ink3376.xml"/><Relationship Id="rId101" Type="http://schemas.openxmlformats.org/officeDocument/2006/relationships/image" Target="../media/image2977.png"/><Relationship Id="rId143" Type="http://schemas.openxmlformats.org/officeDocument/2006/relationships/image" Target="../media/image2998.png"/><Relationship Id="rId185" Type="http://schemas.openxmlformats.org/officeDocument/2006/relationships/image" Target="../media/image3019.png"/><Relationship Id="rId350" Type="http://schemas.openxmlformats.org/officeDocument/2006/relationships/customXml" Target="../ink/ink3512.xml"/><Relationship Id="rId9" Type="http://schemas.openxmlformats.org/officeDocument/2006/relationships/image" Target="../media/image2931.png"/><Relationship Id="rId210" Type="http://schemas.openxmlformats.org/officeDocument/2006/relationships/customXml" Target="../ink/ink3442.xml"/><Relationship Id="rId392" Type="http://schemas.openxmlformats.org/officeDocument/2006/relationships/customXml" Target="../ink/ink3533.xml"/><Relationship Id="rId252" Type="http://schemas.openxmlformats.org/officeDocument/2006/relationships/customXml" Target="../ink/ink3463.xml"/><Relationship Id="rId294" Type="http://schemas.openxmlformats.org/officeDocument/2006/relationships/customXml" Target="../ink/ink3484.xml"/><Relationship Id="rId308" Type="http://schemas.openxmlformats.org/officeDocument/2006/relationships/customXml" Target="../ink/ink3491.xml"/><Relationship Id="rId47" Type="http://schemas.openxmlformats.org/officeDocument/2006/relationships/image" Target="../media/image2950.png"/><Relationship Id="rId89" Type="http://schemas.openxmlformats.org/officeDocument/2006/relationships/image" Target="../media/image2971.png"/><Relationship Id="rId112" Type="http://schemas.openxmlformats.org/officeDocument/2006/relationships/customXml" Target="../ink/ink3393.xml"/><Relationship Id="rId154" Type="http://schemas.openxmlformats.org/officeDocument/2006/relationships/customXml" Target="../ink/ink3414.xml"/><Relationship Id="rId361" Type="http://schemas.openxmlformats.org/officeDocument/2006/relationships/image" Target="../media/image3107.png"/><Relationship Id="rId196" Type="http://schemas.openxmlformats.org/officeDocument/2006/relationships/customXml" Target="../ink/ink3435.xml"/><Relationship Id="rId16" Type="http://schemas.openxmlformats.org/officeDocument/2006/relationships/customXml" Target="../ink/ink3345.xml"/><Relationship Id="rId221" Type="http://schemas.openxmlformats.org/officeDocument/2006/relationships/image" Target="../media/image3037.png"/><Relationship Id="rId263" Type="http://schemas.openxmlformats.org/officeDocument/2006/relationships/image" Target="../media/image3058.png"/><Relationship Id="rId319" Type="http://schemas.openxmlformats.org/officeDocument/2006/relationships/image" Target="../media/image3086.png"/><Relationship Id="rId58" Type="http://schemas.openxmlformats.org/officeDocument/2006/relationships/customXml" Target="../ink/ink3366.xml"/><Relationship Id="rId123" Type="http://schemas.openxmlformats.org/officeDocument/2006/relationships/image" Target="../media/image2988.png"/><Relationship Id="rId330" Type="http://schemas.openxmlformats.org/officeDocument/2006/relationships/customXml" Target="../ink/ink3502.xml"/><Relationship Id="rId165" Type="http://schemas.openxmlformats.org/officeDocument/2006/relationships/image" Target="../media/image3009.png"/><Relationship Id="rId372" Type="http://schemas.openxmlformats.org/officeDocument/2006/relationships/customXml" Target="../ink/ink3523.xml"/><Relationship Id="rId211" Type="http://schemas.openxmlformats.org/officeDocument/2006/relationships/image" Target="../media/image3032.png"/><Relationship Id="rId232" Type="http://schemas.openxmlformats.org/officeDocument/2006/relationships/customXml" Target="../ink/ink3453.xml"/><Relationship Id="rId253" Type="http://schemas.openxmlformats.org/officeDocument/2006/relationships/image" Target="../media/image3053.png"/><Relationship Id="rId274" Type="http://schemas.openxmlformats.org/officeDocument/2006/relationships/customXml" Target="../ink/ink3474.xml"/><Relationship Id="rId295" Type="http://schemas.openxmlformats.org/officeDocument/2006/relationships/image" Target="../media/image3074.png"/><Relationship Id="rId309" Type="http://schemas.openxmlformats.org/officeDocument/2006/relationships/image" Target="../media/image3081.png"/><Relationship Id="rId27" Type="http://schemas.openxmlformats.org/officeDocument/2006/relationships/image" Target="../media/image2940.png"/><Relationship Id="rId48" Type="http://schemas.openxmlformats.org/officeDocument/2006/relationships/customXml" Target="../ink/ink3361.xml"/><Relationship Id="rId69" Type="http://schemas.openxmlformats.org/officeDocument/2006/relationships/image" Target="../media/image2961.png"/><Relationship Id="rId113" Type="http://schemas.openxmlformats.org/officeDocument/2006/relationships/image" Target="../media/image2983.png"/><Relationship Id="rId134" Type="http://schemas.openxmlformats.org/officeDocument/2006/relationships/customXml" Target="../ink/ink3404.xml"/><Relationship Id="rId320" Type="http://schemas.openxmlformats.org/officeDocument/2006/relationships/customXml" Target="../ink/ink3497.xml"/><Relationship Id="rId80" Type="http://schemas.openxmlformats.org/officeDocument/2006/relationships/customXml" Target="../ink/ink3377.xml"/><Relationship Id="rId155" Type="http://schemas.openxmlformats.org/officeDocument/2006/relationships/image" Target="../media/image3004.png"/><Relationship Id="rId176" Type="http://schemas.openxmlformats.org/officeDocument/2006/relationships/customXml" Target="../ink/ink3425.xml"/><Relationship Id="rId197" Type="http://schemas.openxmlformats.org/officeDocument/2006/relationships/image" Target="../media/image3025.png"/><Relationship Id="rId341" Type="http://schemas.openxmlformats.org/officeDocument/2006/relationships/image" Target="../media/image3097.png"/><Relationship Id="rId362" Type="http://schemas.openxmlformats.org/officeDocument/2006/relationships/customXml" Target="../ink/ink3518.xml"/><Relationship Id="rId383" Type="http://schemas.openxmlformats.org/officeDocument/2006/relationships/image" Target="../media/image3118.png"/><Relationship Id="rId201" Type="http://schemas.openxmlformats.org/officeDocument/2006/relationships/image" Target="../media/image3027.png"/><Relationship Id="rId222" Type="http://schemas.openxmlformats.org/officeDocument/2006/relationships/customXml" Target="../ink/ink3448.xml"/><Relationship Id="rId243" Type="http://schemas.openxmlformats.org/officeDocument/2006/relationships/image" Target="../media/image3048.png"/><Relationship Id="rId264" Type="http://schemas.openxmlformats.org/officeDocument/2006/relationships/customXml" Target="../ink/ink3469.xml"/><Relationship Id="rId285" Type="http://schemas.openxmlformats.org/officeDocument/2006/relationships/image" Target="../media/image3069.png"/><Relationship Id="rId17" Type="http://schemas.openxmlformats.org/officeDocument/2006/relationships/image" Target="../media/image2935.png"/><Relationship Id="rId38" Type="http://schemas.openxmlformats.org/officeDocument/2006/relationships/customXml" Target="../ink/ink3356.xml"/><Relationship Id="rId59" Type="http://schemas.openxmlformats.org/officeDocument/2006/relationships/image" Target="../media/image2956.png"/><Relationship Id="rId103" Type="http://schemas.openxmlformats.org/officeDocument/2006/relationships/image" Target="../media/image2978.png"/><Relationship Id="rId124" Type="http://schemas.openxmlformats.org/officeDocument/2006/relationships/customXml" Target="../ink/ink3399.xml"/><Relationship Id="rId310" Type="http://schemas.openxmlformats.org/officeDocument/2006/relationships/customXml" Target="../ink/ink3492.xml"/><Relationship Id="rId70" Type="http://schemas.openxmlformats.org/officeDocument/2006/relationships/customXml" Target="../ink/ink3372.xml"/><Relationship Id="rId91" Type="http://schemas.openxmlformats.org/officeDocument/2006/relationships/image" Target="../media/image2972.png"/><Relationship Id="rId145" Type="http://schemas.openxmlformats.org/officeDocument/2006/relationships/image" Target="../media/image2999.png"/><Relationship Id="rId166" Type="http://schemas.openxmlformats.org/officeDocument/2006/relationships/customXml" Target="../ink/ink3420.xml"/><Relationship Id="rId187" Type="http://schemas.openxmlformats.org/officeDocument/2006/relationships/image" Target="../media/image3020.png"/><Relationship Id="rId331" Type="http://schemas.openxmlformats.org/officeDocument/2006/relationships/image" Target="../media/image3092.png"/><Relationship Id="rId352" Type="http://schemas.openxmlformats.org/officeDocument/2006/relationships/customXml" Target="../ink/ink3513.xml"/><Relationship Id="rId373" Type="http://schemas.openxmlformats.org/officeDocument/2006/relationships/image" Target="../media/image3113.png"/><Relationship Id="rId394" Type="http://schemas.openxmlformats.org/officeDocument/2006/relationships/customXml" Target="../ink/ink3534.xml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3443.xml"/><Relationship Id="rId233" Type="http://schemas.openxmlformats.org/officeDocument/2006/relationships/image" Target="../media/image3043.png"/><Relationship Id="rId254" Type="http://schemas.openxmlformats.org/officeDocument/2006/relationships/customXml" Target="../ink/ink3464.xml"/><Relationship Id="rId28" Type="http://schemas.openxmlformats.org/officeDocument/2006/relationships/customXml" Target="../ink/ink3351.xml"/><Relationship Id="rId49" Type="http://schemas.openxmlformats.org/officeDocument/2006/relationships/image" Target="../media/image2951.png"/><Relationship Id="rId114" Type="http://schemas.openxmlformats.org/officeDocument/2006/relationships/customXml" Target="../ink/ink3394.xml"/><Relationship Id="rId275" Type="http://schemas.openxmlformats.org/officeDocument/2006/relationships/image" Target="../media/image3064.png"/><Relationship Id="rId296" Type="http://schemas.openxmlformats.org/officeDocument/2006/relationships/customXml" Target="../ink/ink3485.xml"/><Relationship Id="rId300" Type="http://schemas.openxmlformats.org/officeDocument/2006/relationships/customXml" Target="../ink/ink3487.xml"/><Relationship Id="rId60" Type="http://schemas.openxmlformats.org/officeDocument/2006/relationships/customXml" Target="../ink/ink3367.xml"/><Relationship Id="rId81" Type="http://schemas.openxmlformats.org/officeDocument/2006/relationships/image" Target="../media/image2967.png"/><Relationship Id="rId135" Type="http://schemas.openxmlformats.org/officeDocument/2006/relationships/image" Target="../media/image2994.png"/><Relationship Id="rId156" Type="http://schemas.openxmlformats.org/officeDocument/2006/relationships/customXml" Target="../ink/ink3415.xml"/><Relationship Id="rId177" Type="http://schemas.openxmlformats.org/officeDocument/2006/relationships/image" Target="../media/image3015.png"/><Relationship Id="rId198" Type="http://schemas.openxmlformats.org/officeDocument/2006/relationships/customXml" Target="../ink/ink3436.xml"/><Relationship Id="rId321" Type="http://schemas.openxmlformats.org/officeDocument/2006/relationships/image" Target="../media/image3087.png"/><Relationship Id="rId342" Type="http://schemas.openxmlformats.org/officeDocument/2006/relationships/customXml" Target="../ink/ink3508.xml"/><Relationship Id="rId363" Type="http://schemas.openxmlformats.org/officeDocument/2006/relationships/image" Target="../media/image3108.png"/><Relationship Id="rId384" Type="http://schemas.openxmlformats.org/officeDocument/2006/relationships/customXml" Target="../ink/ink3529.xml"/><Relationship Id="rId202" Type="http://schemas.openxmlformats.org/officeDocument/2006/relationships/customXml" Target="../ink/ink3438.xml"/><Relationship Id="rId223" Type="http://schemas.openxmlformats.org/officeDocument/2006/relationships/image" Target="../media/image3038.png"/><Relationship Id="rId244" Type="http://schemas.openxmlformats.org/officeDocument/2006/relationships/customXml" Target="../ink/ink3459.xml"/><Relationship Id="rId18" Type="http://schemas.openxmlformats.org/officeDocument/2006/relationships/customXml" Target="../ink/ink3346.xml"/><Relationship Id="rId39" Type="http://schemas.openxmlformats.org/officeDocument/2006/relationships/image" Target="../media/image2946.png"/><Relationship Id="rId265" Type="http://schemas.openxmlformats.org/officeDocument/2006/relationships/image" Target="../media/image3059.png"/><Relationship Id="rId286" Type="http://schemas.openxmlformats.org/officeDocument/2006/relationships/customXml" Target="../ink/ink3480.xml"/><Relationship Id="rId50" Type="http://schemas.openxmlformats.org/officeDocument/2006/relationships/customXml" Target="../ink/ink3362.xml"/><Relationship Id="rId104" Type="http://schemas.openxmlformats.org/officeDocument/2006/relationships/customXml" Target="../ink/ink3389.xml"/><Relationship Id="rId125" Type="http://schemas.openxmlformats.org/officeDocument/2006/relationships/image" Target="../media/image2989.png"/><Relationship Id="rId146" Type="http://schemas.openxmlformats.org/officeDocument/2006/relationships/customXml" Target="../ink/ink3410.xml"/><Relationship Id="rId167" Type="http://schemas.openxmlformats.org/officeDocument/2006/relationships/image" Target="../media/image3010.png"/><Relationship Id="rId188" Type="http://schemas.openxmlformats.org/officeDocument/2006/relationships/customXml" Target="../ink/ink3431.xml"/><Relationship Id="rId311" Type="http://schemas.openxmlformats.org/officeDocument/2006/relationships/image" Target="../media/image3082.png"/><Relationship Id="rId332" Type="http://schemas.openxmlformats.org/officeDocument/2006/relationships/customXml" Target="../ink/ink3503.xml"/><Relationship Id="rId353" Type="http://schemas.openxmlformats.org/officeDocument/2006/relationships/image" Target="../media/image3103.png"/><Relationship Id="rId374" Type="http://schemas.openxmlformats.org/officeDocument/2006/relationships/customXml" Target="../ink/ink3524.xml"/><Relationship Id="rId395" Type="http://schemas.openxmlformats.org/officeDocument/2006/relationships/image" Target="../media/image3124.png"/><Relationship Id="rId71" Type="http://schemas.openxmlformats.org/officeDocument/2006/relationships/image" Target="../media/image2962.png"/><Relationship Id="rId92" Type="http://schemas.openxmlformats.org/officeDocument/2006/relationships/customXml" Target="../ink/ink3383.xml"/><Relationship Id="rId213" Type="http://schemas.openxmlformats.org/officeDocument/2006/relationships/image" Target="../media/image3033.png"/><Relationship Id="rId234" Type="http://schemas.openxmlformats.org/officeDocument/2006/relationships/customXml" Target="../ink/ink3454.xml"/><Relationship Id="rId2" Type="http://schemas.openxmlformats.org/officeDocument/2006/relationships/customXml" Target="../ink/ink3338.xml"/><Relationship Id="rId29" Type="http://schemas.openxmlformats.org/officeDocument/2006/relationships/image" Target="../media/image2941.png"/><Relationship Id="rId255" Type="http://schemas.openxmlformats.org/officeDocument/2006/relationships/image" Target="../media/image3054.png"/><Relationship Id="rId276" Type="http://schemas.openxmlformats.org/officeDocument/2006/relationships/customXml" Target="../ink/ink3475.xml"/><Relationship Id="rId297" Type="http://schemas.openxmlformats.org/officeDocument/2006/relationships/image" Target="../media/image3075.png"/><Relationship Id="rId40" Type="http://schemas.openxmlformats.org/officeDocument/2006/relationships/customXml" Target="../ink/ink3357.xml"/><Relationship Id="rId115" Type="http://schemas.openxmlformats.org/officeDocument/2006/relationships/image" Target="../media/image2984.png"/><Relationship Id="rId136" Type="http://schemas.openxmlformats.org/officeDocument/2006/relationships/customXml" Target="../ink/ink3405.xml"/><Relationship Id="rId157" Type="http://schemas.openxmlformats.org/officeDocument/2006/relationships/image" Target="../media/image3005.png"/><Relationship Id="rId178" Type="http://schemas.openxmlformats.org/officeDocument/2006/relationships/customXml" Target="../ink/ink3426.xml"/><Relationship Id="rId301" Type="http://schemas.openxmlformats.org/officeDocument/2006/relationships/image" Target="../media/image3077.png"/><Relationship Id="rId322" Type="http://schemas.openxmlformats.org/officeDocument/2006/relationships/customXml" Target="../ink/ink3498.xml"/><Relationship Id="rId343" Type="http://schemas.openxmlformats.org/officeDocument/2006/relationships/image" Target="../media/image3098.png"/><Relationship Id="rId364" Type="http://schemas.openxmlformats.org/officeDocument/2006/relationships/customXml" Target="../ink/ink3519.xml"/><Relationship Id="rId61" Type="http://schemas.openxmlformats.org/officeDocument/2006/relationships/image" Target="../media/image2957.png"/><Relationship Id="rId82" Type="http://schemas.openxmlformats.org/officeDocument/2006/relationships/customXml" Target="../ink/ink3378.xml"/><Relationship Id="rId199" Type="http://schemas.openxmlformats.org/officeDocument/2006/relationships/image" Target="../media/image3026.png"/><Relationship Id="rId203" Type="http://schemas.openxmlformats.org/officeDocument/2006/relationships/image" Target="../media/image3028.png"/><Relationship Id="rId385" Type="http://schemas.openxmlformats.org/officeDocument/2006/relationships/image" Target="../media/image3119.png"/><Relationship Id="rId19" Type="http://schemas.openxmlformats.org/officeDocument/2006/relationships/image" Target="../media/image2936.png"/><Relationship Id="rId224" Type="http://schemas.openxmlformats.org/officeDocument/2006/relationships/customXml" Target="../ink/ink3449.xml"/><Relationship Id="rId245" Type="http://schemas.openxmlformats.org/officeDocument/2006/relationships/image" Target="../media/image3049.png"/><Relationship Id="rId266" Type="http://schemas.openxmlformats.org/officeDocument/2006/relationships/customXml" Target="../ink/ink3470.xml"/><Relationship Id="rId287" Type="http://schemas.openxmlformats.org/officeDocument/2006/relationships/image" Target="../media/image3070.png"/><Relationship Id="rId30" Type="http://schemas.openxmlformats.org/officeDocument/2006/relationships/customXml" Target="../ink/ink3352.xml"/><Relationship Id="rId105" Type="http://schemas.openxmlformats.org/officeDocument/2006/relationships/image" Target="../media/image2979.png"/><Relationship Id="rId126" Type="http://schemas.openxmlformats.org/officeDocument/2006/relationships/customXml" Target="../ink/ink3400.xml"/><Relationship Id="rId147" Type="http://schemas.openxmlformats.org/officeDocument/2006/relationships/image" Target="../media/image3000.png"/><Relationship Id="rId168" Type="http://schemas.openxmlformats.org/officeDocument/2006/relationships/customXml" Target="../ink/ink3421.xml"/><Relationship Id="rId312" Type="http://schemas.openxmlformats.org/officeDocument/2006/relationships/customXml" Target="../ink/ink3493.xml"/><Relationship Id="rId333" Type="http://schemas.openxmlformats.org/officeDocument/2006/relationships/image" Target="../media/image3093.png"/><Relationship Id="rId354" Type="http://schemas.openxmlformats.org/officeDocument/2006/relationships/customXml" Target="../ink/ink3514.xml"/><Relationship Id="rId51" Type="http://schemas.openxmlformats.org/officeDocument/2006/relationships/image" Target="../media/image2952.png"/><Relationship Id="rId72" Type="http://schemas.openxmlformats.org/officeDocument/2006/relationships/customXml" Target="../ink/ink3373.xml"/><Relationship Id="rId93" Type="http://schemas.openxmlformats.org/officeDocument/2006/relationships/image" Target="../media/image2973.png"/><Relationship Id="rId189" Type="http://schemas.openxmlformats.org/officeDocument/2006/relationships/image" Target="../media/image3021.png"/><Relationship Id="rId375" Type="http://schemas.openxmlformats.org/officeDocument/2006/relationships/image" Target="../media/image3114.png"/><Relationship Id="rId396" Type="http://schemas.openxmlformats.org/officeDocument/2006/relationships/customXml" Target="../ink/ink3535.xml"/><Relationship Id="rId3" Type="http://schemas.openxmlformats.org/officeDocument/2006/relationships/image" Target="../media/image2928.png"/><Relationship Id="rId214" Type="http://schemas.openxmlformats.org/officeDocument/2006/relationships/customXml" Target="../ink/ink3444.xml"/><Relationship Id="rId235" Type="http://schemas.openxmlformats.org/officeDocument/2006/relationships/image" Target="../media/image3044.png"/><Relationship Id="rId256" Type="http://schemas.openxmlformats.org/officeDocument/2006/relationships/customXml" Target="../ink/ink3465.xml"/><Relationship Id="rId277" Type="http://schemas.openxmlformats.org/officeDocument/2006/relationships/image" Target="../media/image3065.png"/><Relationship Id="rId298" Type="http://schemas.openxmlformats.org/officeDocument/2006/relationships/customXml" Target="../ink/ink3486.xml"/><Relationship Id="rId400" Type="http://schemas.openxmlformats.org/officeDocument/2006/relationships/customXml" Target="../ink/ink3537.xml"/><Relationship Id="rId116" Type="http://schemas.openxmlformats.org/officeDocument/2006/relationships/customXml" Target="../ink/ink3395.xml"/><Relationship Id="rId137" Type="http://schemas.openxmlformats.org/officeDocument/2006/relationships/image" Target="../media/image2995.png"/><Relationship Id="rId158" Type="http://schemas.openxmlformats.org/officeDocument/2006/relationships/customXml" Target="../ink/ink3416.xml"/><Relationship Id="rId302" Type="http://schemas.openxmlformats.org/officeDocument/2006/relationships/customXml" Target="../ink/ink3488.xml"/><Relationship Id="rId323" Type="http://schemas.openxmlformats.org/officeDocument/2006/relationships/image" Target="../media/image3088.png"/><Relationship Id="rId344" Type="http://schemas.openxmlformats.org/officeDocument/2006/relationships/customXml" Target="../ink/ink3509.xml"/><Relationship Id="rId20" Type="http://schemas.openxmlformats.org/officeDocument/2006/relationships/customXml" Target="../ink/ink3347.xml"/><Relationship Id="rId41" Type="http://schemas.openxmlformats.org/officeDocument/2006/relationships/image" Target="../media/image2947.png"/><Relationship Id="rId62" Type="http://schemas.openxmlformats.org/officeDocument/2006/relationships/customXml" Target="../ink/ink3368.xml"/><Relationship Id="rId83" Type="http://schemas.openxmlformats.org/officeDocument/2006/relationships/image" Target="../media/image2968.png"/><Relationship Id="rId179" Type="http://schemas.openxmlformats.org/officeDocument/2006/relationships/image" Target="../media/image3016.png"/><Relationship Id="rId365" Type="http://schemas.openxmlformats.org/officeDocument/2006/relationships/image" Target="../media/image3109.png"/><Relationship Id="rId386" Type="http://schemas.openxmlformats.org/officeDocument/2006/relationships/customXml" Target="../ink/ink3530.xml"/><Relationship Id="rId190" Type="http://schemas.openxmlformats.org/officeDocument/2006/relationships/customXml" Target="../ink/ink3432.xml"/><Relationship Id="rId204" Type="http://schemas.openxmlformats.org/officeDocument/2006/relationships/customXml" Target="../ink/ink3439.xml"/><Relationship Id="rId225" Type="http://schemas.openxmlformats.org/officeDocument/2006/relationships/image" Target="../media/image3039.png"/><Relationship Id="rId246" Type="http://schemas.openxmlformats.org/officeDocument/2006/relationships/customXml" Target="../ink/ink3460.xml"/><Relationship Id="rId267" Type="http://schemas.openxmlformats.org/officeDocument/2006/relationships/image" Target="../media/image3060.png"/><Relationship Id="rId288" Type="http://schemas.openxmlformats.org/officeDocument/2006/relationships/customXml" Target="../ink/ink3481.xml"/><Relationship Id="rId106" Type="http://schemas.openxmlformats.org/officeDocument/2006/relationships/customXml" Target="../ink/ink3390.xml"/><Relationship Id="rId127" Type="http://schemas.openxmlformats.org/officeDocument/2006/relationships/image" Target="../media/image2990.png"/><Relationship Id="rId313" Type="http://schemas.openxmlformats.org/officeDocument/2006/relationships/image" Target="../media/image3083.png"/><Relationship Id="rId10" Type="http://schemas.openxmlformats.org/officeDocument/2006/relationships/customXml" Target="../ink/ink3342.xml"/><Relationship Id="rId31" Type="http://schemas.openxmlformats.org/officeDocument/2006/relationships/image" Target="../media/image2942.png"/><Relationship Id="rId52" Type="http://schemas.openxmlformats.org/officeDocument/2006/relationships/customXml" Target="../ink/ink3363.xml"/><Relationship Id="rId73" Type="http://schemas.openxmlformats.org/officeDocument/2006/relationships/image" Target="../media/image2963.png"/><Relationship Id="rId94" Type="http://schemas.openxmlformats.org/officeDocument/2006/relationships/customXml" Target="../ink/ink3384.xml"/><Relationship Id="rId148" Type="http://schemas.openxmlformats.org/officeDocument/2006/relationships/customXml" Target="../ink/ink3411.xml"/><Relationship Id="rId169" Type="http://schemas.openxmlformats.org/officeDocument/2006/relationships/image" Target="../media/image3011.png"/><Relationship Id="rId334" Type="http://schemas.openxmlformats.org/officeDocument/2006/relationships/customXml" Target="../ink/ink3504.xml"/><Relationship Id="rId355" Type="http://schemas.openxmlformats.org/officeDocument/2006/relationships/image" Target="../media/image3104.png"/><Relationship Id="rId376" Type="http://schemas.openxmlformats.org/officeDocument/2006/relationships/customXml" Target="../ink/ink3525.xml"/><Relationship Id="rId397" Type="http://schemas.openxmlformats.org/officeDocument/2006/relationships/image" Target="../media/image3125.png"/><Relationship Id="rId4" Type="http://schemas.openxmlformats.org/officeDocument/2006/relationships/customXml" Target="../ink/ink3339.xml"/><Relationship Id="rId180" Type="http://schemas.openxmlformats.org/officeDocument/2006/relationships/customXml" Target="../ink/ink3427.xml"/><Relationship Id="rId215" Type="http://schemas.openxmlformats.org/officeDocument/2006/relationships/image" Target="../media/image3034.png"/><Relationship Id="rId236" Type="http://schemas.openxmlformats.org/officeDocument/2006/relationships/customXml" Target="../ink/ink3455.xml"/><Relationship Id="rId257" Type="http://schemas.openxmlformats.org/officeDocument/2006/relationships/image" Target="../media/image3055.png"/><Relationship Id="rId278" Type="http://schemas.openxmlformats.org/officeDocument/2006/relationships/customXml" Target="../ink/ink3476.xml"/><Relationship Id="rId401" Type="http://schemas.openxmlformats.org/officeDocument/2006/relationships/image" Target="../media/image3127.png"/><Relationship Id="rId303" Type="http://schemas.openxmlformats.org/officeDocument/2006/relationships/image" Target="../media/image3078.png"/><Relationship Id="rId42" Type="http://schemas.openxmlformats.org/officeDocument/2006/relationships/customXml" Target="../ink/ink3358.xml"/><Relationship Id="rId84" Type="http://schemas.openxmlformats.org/officeDocument/2006/relationships/customXml" Target="../ink/ink3379.xml"/><Relationship Id="rId138" Type="http://schemas.openxmlformats.org/officeDocument/2006/relationships/customXml" Target="../ink/ink3406.xml"/><Relationship Id="rId345" Type="http://schemas.openxmlformats.org/officeDocument/2006/relationships/image" Target="../media/image3099.png"/><Relationship Id="rId387" Type="http://schemas.openxmlformats.org/officeDocument/2006/relationships/image" Target="../media/image3120.png"/><Relationship Id="rId191" Type="http://schemas.openxmlformats.org/officeDocument/2006/relationships/image" Target="../media/image3022.png"/><Relationship Id="rId205" Type="http://schemas.openxmlformats.org/officeDocument/2006/relationships/image" Target="../media/image3029.png"/><Relationship Id="rId247" Type="http://schemas.openxmlformats.org/officeDocument/2006/relationships/image" Target="../media/image3050.png"/><Relationship Id="rId107" Type="http://schemas.openxmlformats.org/officeDocument/2006/relationships/image" Target="../media/image2980.png"/><Relationship Id="rId289" Type="http://schemas.openxmlformats.org/officeDocument/2006/relationships/image" Target="../media/image3071.png"/><Relationship Id="rId11" Type="http://schemas.openxmlformats.org/officeDocument/2006/relationships/image" Target="../media/image2932.png"/><Relationship Id="rId53" Type="http://schemas.openxmlformats.org/officeDocument/2006/relationships/image" Target="../media/image2953.png"/><Relationship Id="rId149" Type="http://schemas.openxmlformats.org/officeDocument/2006/relationships/image" Target="../media/image3001.png"/><Relationship Id="rId314" Type="http://schemas.openxmlformats.org/officeDocument/2006/relationships/customXml" Target="../ink/ink3494.xml"/><Relationship Id="rId356" Type="http://schemas.openxmlformats.org/officeDocument/2006/relationships/customXml" Target="../ink/ink3515.xml"/><Relationship Id="rId398" Type="http://schemas.openxmlformats.org/officeDocument/2006/relationships/customXml" Target="../ink/ink3536.xml"/><Relationship Id="rId95" Type="http://schemas.openxmlformats.org/officeDocument/2006/relationships/image" Target="../media/image2974.png"/><Relationship Id="rId160" Type="http://schemas.openxmlformats.org/officeDocument/2006/relationships/customXml" Target="../ink/ink3417.xml"/><Relationship Id="rId216" Type="http://schemas.openxmlformats.org/officeDocument/2006/relationships/customXml" Target="../ink/ink3445.xml"/><Relationship Id="rId258" Type="http://schemas.openxmlformats.org/officeDocument/2006/relationships/customXml" Target="../ink/ink3466.xml"/><Relationship Id="rId22" Type="http://schemas.openxmlformats.org/officeDocument/2006/relationships/customXml" Target="../ink/ink3348.xml"/><Relationship Id="rId64" Type="http://schemas.openxmlformats.org/officeDocument/2006/relationships/customXml" Target="../ink/ink3369.xml"/><Relationship Id="rId118" Type="http://schemas.openxmlformats.org/officeDocument/2006/relationships/customXml" Target="../ink/ink3396.xml"/><Relationship Id="rId325" Type="http://schemas.openxmlformats.org/officeDocument/2006/relationships/image" Target="../media/image3089.png"/><Relationship Id="rId367" Type="http://schemas.openxmlformats.org/officeDocument/2006/relationships/image" Target="../media/image3110.png"/><Relationship Id="rId171" Type="http://schemas.openxmlformats.org/officeDocument/2006/relationships/image" Target="../media/image3012.png"/><Relationship Id="rId227" Type="http://schemas.openxmlformats.org/officeDocument/2006/relationships/image" Target="../media/image3040.png"/><Relationship Id="rId269" Type="http://schemas.openxmlformats.org/officeDocument/2006/relationships/image" Target="../media/image3061.png"/><Relationship Id="rId33" Type="http://schemas.openxmlformats.org/officeDocument/2006/relationships/image" Target="../media/image2943.png"/><Relationship Id="rId129" Type="http://schemas.openxmlformats.org/officeDocument/2006/relationships/image" Target="../media/image2991.png"/><Relationship Id="rId280" Type="http://schemas.openxmlformats.org/officeDocument/2006/relationships/customXml" Target="../ink/ink3477.xml"/><Relationship Id="rId336" Type="http://schemas.openxmlformats.org/officeDocument/2006/relationships/customXml" Target="../ink/ink3505.xml"/><Relationship Id="rId75" Type="http://schemas.openxmlformats.org/officeDocument/2006/relationships/image" Target="../media/image2964.png"/><Relationship Id="rId140" Type="http://schemas.openxmlformats.org/officeDocument/2006/relationships/customXml" Target="../ink/ink3407.xml"/><Relationship Id="rId182" Type="http://schemas.openxmlformats.org/officeDocument/2006/relationships/customXml" Target="../ink/ink3428.xml"/><Relationship Id="rId378" Type="http://schemas.openxmlformats.org/officeDocument/2006/relationships/customXml" Target="../ink/ink3526.xml"/><Relationship Id="rId403" Type="http://schemas.openxmlformats.org/officeDocument/2006/relationships/image" Target="../media/image3128.png"/><Relationship Id="rId6" Type="http://schemas.openxmlformats.org/officeDocument/2006/relationships/customXml" Target="../ink/ink3340.xml"/><Relationship Id="rId238" Type="http://schemas.openxmlformats.org/officeDocument/2006/relationships/customXml" Target="../ink/ink3456.xml"/><Relationship Id="rId291" Type="http://schemas.openxmlformats.org/officeDocument/2006/relationships/image" Target="../media/image3072.png"/><Relationship Id="rId305" Type="http://schemas.openxmlformats.org/officeDocument/2006/relationships/image" Target="../media/image3079.png"/><Relationship Id="rId347" Type="http://schemas.openxmlformats.org/officeDocument/2006/relationships/image" Target="../media/image3100.png"/><Relationship Id="rId44" Type="http://schemas.openxmlformats.org/officeDocument/2006/relationships/customXml" Target="../ink/ink3359.xml"/><Relationship Id="rId86" Type="http://schemas.openxmlformats.org/officeDocument/2006/relationships/customXml" Target="../ink/ink3380.xml"/><Relationship Id="rId151" Type="http://schemas.openxmlformats.org/officeDocument/2006/relationships/image" Target="../media/image3002.png"/><Relationship Id="rId389" Type="http://schemas.openxmlformats.org/officeDocument/2006/relationships/image" Target="../media/image3121.png"/><Relationship Id="rId193" Type="http://schemas.openxmlformats.org/officeDocument/2006/relationships/image" Target="../media/image3023.png"/><Relationship Id="rId207" Type="http://schemas.openxmlformats.org/officeDocument/2006/relationships/image" Target="../media/image3030.png"/><Relationship Id="rId249" Type="http://schemas.openxmlformats.org/officeDocument/2006/relationships/image" Target="../media/image3051.png"/><Relationship Id="rId13" Type="http://schemas.openxmlformats.org/officeDocument/2006/relationships/image" Target="../media/image2933.png"/><Relationship Id="rId109" Type="http://schemas.openxmlformats.org/officeDocument/2006/relationships/image" Target="../media/image2981.png"/><Relationship Id="rId260" Type="http://schemas.openxmlformats.org/officeDocument/2006/relationships/customXml" Target="../ink/ink3467.xml"/><Relationship Id="rId316" Type="http://schemas.openxmlformats.org/officeDocument/2006/relationships/customXml" Target="../ink/ink3495.xml"/><Relationship Id="rId55" Type="http://schemas.openxmlformats.org/officeDocument/2006/relationships/image" Target="../media/image2954.png"/><Relationship Id="rId97" Type="http://schemas.openxmlformats.org/officeDocument/2006/relationships/image" Target="../media/image2975.png"/><Relationship Id="rId120" Type="http://schemas.openxmlformats.org/officeDocument/2006/relationships/customXml" Target="../ink/ink3397.xml"/><Relationship Id="rId358" Type="http://schemas.openxmlformats.org/officeDocument/2006/relationships/customXml" Target="../ink/ink3516.xml"/><Relationship Id="rId162" Type="http://schemas.openxmlformats.org/officeDocument/2006/relationships/customXml" Target="../ink/ink3418.xml"/><Relationship Id="rId218" Type="http://schemas.openxmlformats.org/officeDocument/2006/relationships/customXml" Target="../ink/ink3446.xml"/><Relationship Id="rId271" Type="http://schemas.openxmlformats.org/officeDocument/2006/relationships/image" Target="../media/image3062.png"/><Relationship Id="rId24" Type="http://schemas.openxmlformats.org/officeDocument/2006/relationships/customXml" Target="../ink/ink3349.xml"/><Relationship Id="rId66" Type="http://schemas.openxmlformats.org/officeDocument/2006/relationships/customXml" Target="../ink/ink3370.xml"/><Relationship Id="rId131" Type="http://schemas.openxmlformats.org/officeDocument/2006/relationships/image" Target="../media/image2992.png"/><Relationship Id="rId327" Type="http://schemas.openxmlformats.org/officeDocument/2006/relationships/image" Target="../media/image3090.png"/><Relationship Id="rId369" Type="http://schemas.openxmlformats.org/officeDocument/2006/relationships/image" Target="../media/image3111.png"/><Relationship Id="rId173" Type="http://schemas.openxmlformats.org/officeDocument/2006/relationships/image" Target="../media/image3013.png"/><Relationship Id="rId229" Type="http://schemas.openxmlformats.org/officeDocument/2006/relationships/image" Target="../media/image3041.png"/><Relationship Id="rId380" Type="http://schemas.openxmlformats.org/officeDocument/2006/relationships/customXml" Target="../ink/ink3527.xml"/><Relationship Id="rId240" Type="http://schemas.openxmlformats.org/officeDocument/2006/relationships/customXml" Target="../ink/ink3457.xml"/><Relationship Id="rId35" Type="http://schemas.openxmlformats.org/officeDocument/2006/relationships/image" Target="../media/image2944.png"/><Relationship Id="rId77" Type="http://schemas.openxmlformats.org/officeDocument/2006/relationships/image" Target="../media/image2965.png"/><Relationship Id="rId100" Type="http://schemas.openxmlformats.org/officeDocument/2006/relationships/customXml" Target="../ink/ink3387.xml"/><Relationship Id="rId282" Type="http://schemas.openxmlformats.org/officeDocument/2006/relationships/customXml" Target="../ink/ink3478.xml"/><Relationship Id="rId338" Type="http://schemas.openxmlformats.org/officeDocument/2006/relationships/customXml" Target="../ink/ink3506.xml"/><Relationship Id="rId8" Type="http://schemas.openxmlformats.org/officeDocument/2006/relationships/customXml" Target="../ink/ink3341.xml"/><Relationship Id="rId142" Type="http://schemas.openxmlformats.org/officeDocument/2006/relationships/customXml" Target="../ink/ink3408.xml"/><Relationship Id="rId184" Type="http://schemas.openxmlformats.org/officeDocument/2006/relationships/customXml" Target="../ink/ink3429.xml"/><Relationship Id="rId391" Type="http://schemas.openxmlformats.org/officeDocument/2006/relationships/image" Target="../media/image3122.png"/><Relationship Id="rId405" Type="http://schemas.openxmlformats.org/officeDocument/2006/relationships/image" Target="../media/image3129.png"/><Relationship Id="rId251" Type="http://schemas.openxmlformats.org/officeDocument/2006/relationships/image" Target="../media/image3052.png"/><Relationship Id="rId46" Type="http://schemas.openxmlformats.org/officeDocument/2006/relationships/customXml" Target="../ink/ink3360.xml"/><Relationship Id="rId293" Type="http://schemas.openxmlformats.org/officeDocument/2006/relationships/image" Target="../media/image3073.png"/><Relationship Id="rId307" Type="http://schemas.openxmlformats.org/officeDocument/2006/relationships/image" Target="../media/image3080.png"/><Relationship Id="rId349" Type="http://schemas.openxmlformats.org/officeDocument/2006/relationships/image" Target="../media/image3101.png"/><Relationship Id="rId88" Type="http://schemas.openxmlformats.org/officeDocument/2006/relationships/customXml" Target="../ink/ink3381.xml"/><Relationship Id="rId111" Type="http://schemas.openxmlformats.org/officeDocument/2006/relationships/image" Target="../media/image2982.png"/><Relationship Id="rId153" Type="http://schemas.openxmlformats.org/officeDocument/2006/relationships/image" Target="../media/image3003.png"/><Relationship Id="rId195" Type="http://schemas.openxmlformats.org/officeDocument/2006/relationships/image" Target="../media/image3024.png"/><Relationship Id="rId209" Type="http://schemas.openxmlformats.org/officeDocument/2006/relationships/image" Target="../media/image3031.png"/><Relationship Id="rId360" Type="http://schemas.openxmlformats.org/officeDocument/2006/relationships/customXml" Target="../ink/ink3517.xml"/><Relationship Id="rId220" Type="http://schemas.openxmlformats.org/officeDocument/2006/relationships/customXml" Target="../ink/ink3447.xml"/><Relationship Id="rId15" Type="http://schemas.openxmlformats.org/officeDocument/2006/relationships/image" Target="../media/image2934.png"/><Relationship Id="rId57" Type="http://schemas.openxmlformats.org/officeDocument/2006/relationships/image" Target="../media/image2955.png"/><Relationship Id="rId262" Type="http://schemas.openxmlformats.org/officeDocument/2006/relationships/customXml" Target="../ink/ink3468.xml"/><Relationship Id="rId318" Type="http://schemas.openxmlformats.org/officeDocument/2006/relationships/customXml" Target="../ink/ink3496.xml"/><Relationship Id="rId99" Type="http://schemas.openxmlformats.org/officeDocument/2006/relationships/image" Target="../media/image2976.png"/><Relationship Id="rId122" Type="http://schemas.openxmlformats.org/officeDocument/2006/relationships/customXml" Target="../ink/ink3398.xml"/><Relationship Id="rId164" Type="http://schemas.openxmlformats.org/officeDocument/2006/relationships/customXml" Target="../ink/ink3419.xml"/><Relationship Id="rId371" Type="http://schemas.openxmlformats.org/officeDocument/2006/relationships/image" Target="../media/image3112.png"/><Relationship Id="rId26" Type="http://schemas.openxmlformats.org/officeDocument/2006/relationships/customXml" Target="../ink/ink3350.xml"/><Relationship Id="rId231" Type="http://schemas.openxmlformats.org/officeDocument/2006/relationships/image" Target="../media/image3042.png"/><Relationship Id="rId273" Type="http://schemas.openxmlformats.org/officeDocument/2006/relationships/image" Target="../media/image3063.png"/><Relationship Id="rId329" Type="http://schemas.openxmlformats.org/officeDocument/2006/relationships/image" Target="../media/image3091.png"/><Relationship Id="rId68" Type="http://schemas.openxmlformats.org/officeDocument/2006/relationships/customXml" Target="../ink/ink3371.xml"/><Relationship Id="rId133" Type="http://schemas.openxmlformats.org/officeDocument/2006/relationships/image" Target="../media/image2993.png"/><Relationship Id="rId175" Type="http://schemas.openxmlformats.org/officeDocument/2006/relationships/image" Target="../media/image3014.png"/><Relationship Id="rId340" Type="http://schemas.openxmlformats.org/officeDocument/2006/relationships/customXml" Target="../ink/ink3507.xml"/><Relationship Id="rId200" Type="http://schemas.openxmlformats.org/officeDocument/2006/relationships/customXml" Target="../ink/ink3437.xml"/><Relationship Id="rId382" Type="http://schemas.openxmlformats.org/officeDocument/2006/relationships/customXml" Target="../ink/ink3528.xml"/><Relationship Id="rId242" Type="http://schemas.openxmlformats.org/officeDocument/2006/relationships/customXml" Target="../ink/ink3458.xml"/><Relationship Id="rId284" Type="http://schemas.openxmlformats.org/officeDocument/2006/relationships/customXml" Target="../ink/ink3479.xml"/><Relationship Id="rId37" Type="http://schemas.openxmlformats.org/officeDocument/2006/relationships/image" Target="../media/image2945.png"/><Relationship Id="rId79" Type="http://schemas.openxmlformats.org/officeDocument/2006/relationships/image" Target="../media/image2966.png"/><Relationship Id="rId102" Type="http://schemas.openxmlformats.org/officeDocument/2006/relationships/customXml" Target="../ink/ink3388.xml"/><Relationship Id="rId144" Type="http://schemas.openxmlformats.org/officeDocument/2006/relationships/customXml" Target="../ink/ink3409.xml"/><Relationship Id="rId90" Type="http://schemas.openxmlformats.org/officeDocument/2006/relationships/customXml" Target="../ink/ink3382.xml"/><Relationship Id="rId186" Type="http://schemas.openxmlformats.org/officeDocument/2006/relationships/customXml" Target="../ink/ink3430.xml"/><Relationship Id="rId351" Type="http://schemas.openxmlformats.org/officeDocument/2006/relationships/image" Target="../media/image3102.png"/><Relationship Id="rId393" Type="http://schemas.openxmlformats.org/officeDocument/2006/relationships/image" Target="../media/image3123.png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158.png"/><Relationship Id="rId299" Type="http://schemas.openxmlformats.org/officeDocument/2006/relationships/image" Target="../media/image3249.png"/><Relationship Id="rId21" Type="http://schemas.openxmlformats.org/officeDocument/2006/relationships/image" Target="../media/image2937.png"/><Relationship Id="rId63" Type="http://schemas.openxmlformats.org/officeDocument/2006/relationships/image" Target="../media/image3131.png"/><Relationship Id="rId159" Type="http://schemas.openxmlformats.org/officeDocument/2006/relationships/image" Target="../media/image3179.png"/><Relationship Id="rId324" Type="http://schemas.openxmlformats.org/officeDocument/2006/relationships/customXml" Target="../ink/ink3701.xml"/><Relationship Id="rId366" Type="http://schemas.openxmlformats.org/officeDocument/2006/relationships/customXml" Target="../ink/ink3722.xml"/><Relationship Id="rId170" Type="http://schemas.openxmlformats.org/officeDocument/2006/relationships/customXml" Target="../ink/ink3624.xml"/><Relationship Id="rId226" Type="http://schemas.openxmlformats.org/officeDocument/2006/relationships/customXml" Target="../ink/ink3652.xml"/><Relationship Id="rId268" Type="http://schemas.openxmlformats.org/officeDocument/2006/relationships/customXml" Target="../ink/ink3673.xml"/><Relationship Id="rId32" Type="http://schemas.openxmlformats.org/officeDocument/2006/relationships/customXml" Target="../ink/ink3555.xml"/><Relationship Id="rId74" Type="http://schemas.openxmlformats.org/officeDocument/2006/relationships/customXml" Target="../ink/ink3576.xml"/><Relationship Id="rId128" Type="http://schemas.openxmlformats.org/officeDocument/2006/relationships/customXml" Target="../ink/ink3603.xml"/><Relationship Id="rId335" Type="http://schemas.openxmlformats.org/officeDocument/2006/relationships/image" Target="../media/image3267.png"/><Relationship Id="rId5" Type="http://schemas.openxmlformats.org/officeDocument/2006/relationships/image" Target="../media/image2929.png"/><Relationship Id="rId181" Type="http://schemas.openxmlformats.org/officeDocument/2006/relationships/image" Target="../media/image3190.png"/><Relationship Id="rId237" Type="http://schemas.openxmlformats.org/officeDocument/2006/relationships/image" Target="../media/image3218.png"/><Relationship Id="rId279" Type="http://schemas.openxmlformats.org/officeDocument/2006/relationships/image" Target="../media/image3239.png"/><Relationship Id="rId43" Type="http://schemas.openxmlformats.org/officeDocument/2006/relationships/image" Target="../media/image2948.png"/><Relationship Id="rId139" Type="http://schemas.openxmlformats.org/officeDocument/2006/relationships/image" Target="../media/image3169.png"/><Relationship Id="rId290" Type="http://schemas.openxmlformats.org/officeDocument/2006/relationships/customXml" Target="../ink/ink3684.xml"/><Relationship Id="rId304" Type="http://schemas.openxmlformats.org/officeDocument/2006/relationships/customXml" Target="../ink/ink3691.xml"/><Relationship Id="rId346" Type="http://schemas.openxmlformats.org/officeDocument/2006/relationships/customXml" Target="../ink/ink3712.xml"/><Relationship Id="rId85" Type="http://schemas.openxmlformats.org/officeDocument/2006/relationships/image" Target="../media/image3142.png"/><Relationship Id="rId150" Type="http://schemas.openxmlformats.org/officeDocument/2006/relationships/customXml" Target="../ink/ink3614.xml"/><Relationship Id="rId192" Type="http://schemas.openxmlformats.org/officeDocument/2006/relationships/customXml" Target="../ink/ink3635.xml"/><Relationship Id="rId206" Type="http://schemas.openxmlformats.org/officeDocument/2006/relationships/customXml" Target="../ink/ink3642.xml"/><Relationship Id="rId248" Type="http://schemas.openxmlformats.org/officeDocument/2006/relationships/customXml" Target="../ink/ink3663.xml"/><Relationship Id="rId12" Type="http://schemas.openxmlformats.org/officeDocument/2006/relationships/customXml" Target="../ink/ink3545.xml"/><Relationship Id="rId108" Type="http://schemas.openxmlformats.org/officeDocument/2006/relationships/customXml" Target="../ink/ink3593.xml"/><Relationship Id="rId315" Type="http://schemas.openxmlformats.org/officeDocument/2006/relationships/image" Target="../media/image3257.png"/><Relationship Id="rId357" Type="http://schemas.openxmlformats.org/officeDocument/2006/relationships/image" Target="../media/image3278.png"/><Relationship Id="rId54" Type="http://schemas.openxmlformats.org/officeDocument/2006/relationships/customXml" Target="../ink/ink3566.xml"/><Relationship Id="rId96" Type="http://schemas.openxmlformats.org/officeDocument/2006/relationships/customXml" Target="../ink/ink3587.xml"/><Relationship Id="rId161" Type="http://schemas.openxmlformats.org/officeDocument/2006/relationships/image" Target="../media/image3180.png"/><Relationship Id="rId217" Type="http://schemas.openxmlformats.org/officeDocument/2006/relationships/image" Target="../media/image3208.png"/><Relationship Id="rId259" Type="http://schemas.openxmlformats.org/officeDocument/2006/relationships/image" Target="../media/image3229.png"/><Relationship Id="rId23" Type="http://schemas.openxmlformats.org/officeDocument/2006/relationships/image" Target="../media/image2938.png"/><Relationship Id="rId119" Type="http://schemas.openxmlformats.org/officeDocument/2006/relationships/image" Target="../media/image3159.png"/><Relationship Id="rId270" Type="http://schemas.openxmlformats.org/officeDocument/2006/relationships/customXml" Target="../ink/ink3674.xml"/><Relationship Id="rId326" Type="http://schemas.openxmlformats.org/officeDocument/2006/relationships/customXml" Target="../ink/ink3702.xml"/><Relationship Id="rId65" Type="http://schemas.openxmlformats.org/officeDocument/2006/relationships/image" Target="../media/image3132.png"/><Relationship Id="rId130" Type="http://schemas.openxmlformats.org/officeDocument/2006/relationships/customXml" Target="../ink/ink3604.xml"/><Relationship Id="rId368" Type="http://schemas.openxmlformats.org/officeDocument/2006/relationships/customXml" Target="../ink/ink3723.xml"/><Relationship Id="rId172" Type="http://schemas.openxmlformats.org/officeDocument/2006/relationships/customXml" Target="../ink/ink3625.xml"/><Relationship Id="rId228" Type="http://schemas.openxmlformats.org/officeDocument/2006/relationships/customXml" Target="../ink/ink3653.xml"/><Relationship Id="rId281" Type="http://schemas.openxmlformats.org/officeDocument/2006/relationships/image" Target="../media/image3240.png"/><Relationship Id="rId337" Type="http://schemas.openxmlformats.org/officeDocument/2006/relationships/image" Target="../media/image3268.png"/><Relationship Id="rId34" Type="http://schemas.openxmlformats.org/officeDocument/2006/relationships/customXml" Target="../ink/ink3556.xml"/><Relationship Id="rId76" Type="http://schemas.openxmlformats.org/officeDocument/2006/relationships/customXml" Target="../ink/ink3577.xml"/><Relationship Id="rId141" Type="http://schemas.openxmlformats.org/officeDocument/2006/relationships/image" Target="../media/image3170.png"/><Relationship Id="rId7" Type="http://schemas.openxmlformats.org/officeDocument/2006/relationships/image" Target="../media/image2930.png"/><Relationship Id="rId183" Type="http://schemas.openxmlformats.org/officeDocument/2006/relationships/image" Target="../media/image3191.png"/><Relationship Id="rId239" Type="http://schemas.openxmlformats.org/officeDocument/2006/relationships/image" Target="../media/image3219.png"/><Relationship Id="rId250" Type="http://schemas.openxmlformats.org/officeDocument/2006/relationships/customXml" Target="../ink/ink3664.xml"/><Relationship Id="rId292" Type="http://schemas.openxmlformats.org/officeDocument/2006/relationships/customXml" Target="../ink/ink3685.xml"/><Relationship Id="rId306" Type="http://schemas.openxmlformats.org/officeDocument/2006/relationships/customXml" Target="../ink/ink3692.xml"/><Relationship Id="rId45" Type="http://schemas.openxmlformats.org/officeDocument/2006/relationships/image" Target="../media/image2949.png"/><Relationship Id="rId87" Type="http://schemas.openxmlformats.org/officeDocument/2006/relationships/image" Target="../media/image3143.png"/><Relationship Id="rId110" Type="http://schemas.openxmlformats.org/officeDocument/2006/relationships/customXml" Target="../ink/ink3594.xml"/><Relationship Id="rId348" Type="http://schemas.openxmlformats.org/officeDocument/2006/relationships/customXml" Target="../ink/ink3713.xml"/><Relationship Id="rId152" Type="http://schemas.openxmlformats.org/officeDocument/2006/relationships/customXml" Target="../ink/ink3615.xml"/><Relationship Id="rId194" Type="http://schemas.openxmlformats.org/officeDocument/2006/relationships/customXml" Target="../ink/ink3636.xml"/><Relationship Id="rId208" Type="http://schemas.openxmlformats.org/officeDocument/2006/relationships/customXml" Target="../ink/ink3643.xml"/><Relationship Id="rId261" Type="http://schemas.openxmlformats.org/officeDocument/2006/relationships/image" Target="../media/image3230.png"/><Relationship Id="rId14" Type="http://schemas.openxmlformats.org/officeDocument/2006/relationships/customXml" Target="../ink/ink3546.xml"/><Relationship Id="rId56" Type="http://schemas.openxmlformats.org/officeDocument/2006/relationships/customXml" Target="../ink/ink3567.xml"/><Relationship Id="rId317" Type="http://schemas.openxmlformats.org/officeDocument/2006/relationships/image" Target="../media/image3258.png"/><Relationship Id="rId359" Type="http://schemas.openxmlformats.org/officeDocument/2006/relationships/image" Target="../media/image3279.png"/><Relationship Id="rId98" Type="http://schemas.openxmlformats.org/officeDocument/2006/relationships/customXml" Target="../ink/ink3588.xml"/><Relationship Id="rId121" Type="http://schemas.openxmlformats.org/officeDocument/2006/relationships/image" Target="../media/image3160.png"/><Relationship Id="rId163" Type="http://schemas.openxmlformats.org/officeDocument/2006/relationships/image" Target="../media/image3181.png"/><Relationship Id="rId219" Type="http://schemas.openxmlformats.org/officeDocument/2006/relationships/image" Target="../media/image3209.png"/><Relationship Id="rId370" Type="http://schemas.openxmlformats.org/officeDocument/2006/relationships/customXml" Target="../ink/ink3724.xml"/><Relationship Id="rId230" Type="http://schemas.openxmlformats.org/officeDocument/2006/relationships/customXml" Target="../ink/ink3654.xml"/><Relationship Id="rId25" Type="http://schemas.openxmlformats.org/officeDocument/2006/relationships/image" Target="../media/image2939.png"/><Relationship Id="rId67" Type="http://schemas.openxmlformats.org/officeDocument/2006/relationships/image" Target="../media/image3133.png"/><Relationship Id="rId272" Type="http://schemas.openxmlformats.org/officeDocument/2006/relationships/customXml" Target="../ink/ink3675.xml"/><Relationship Id="rId328" Type="http://schemas.openxmlformats.org/officeDocument/2006/relationships/customXml" Target="../ink/ink3703.xml"/><Relationship Id="rId132" Type="http://schemas.openxmlformats.org/officeDocument/2006/relationships/customXml" Target="../ink/ink3605.xml"/><Relationship Id="rId174" Type="http://schemas.openxmlformats.org/officeDocument/2006/relationships/customXml" Target="../ink/ink3626.xml"/><Relationship Id="rId241" Type="http://schemas.openxmlformats.org/officeDocument/2006/relationships/image" Target="../media/image3220.png"/><Relationship Id="rId36" Type="http://schemas.openxmlformats.org/officeDocument/2006/relationships/customXml" Target="../ink/ink3557.xml"/><Relationship Id="rId283" Type="http://schemas.openxmlformats.org/officeDocument/2006/relationships/image" Target="../media/image3241.png"/><Relationship Id="rId339" Type="http://schemas.openxmlformats.org/officeDocument/2006/relationships/image" Target="../media/image3269.png"/><Relationship Id="rId78" Type="http://schemas.openxmlformats.org/officeDocument/2006/relationships/customXml" Target="../ink/ink3578.xml"/><Relationship Id="rId99" Type="http://schemas.openxmlformats.org/officeDocument/2006/relationships/image" Target="../media/image3149.png"/><Relationship Id="rId101" Type="http://schemas.openxmlformats.org/officeDocument/2006/relationships/image" Target="../media/image3150.png"/><Relationship Id="rId122" Type="http://schemas.openxmlformats.org/officeDocument/2006/relationships/customXml" Target="../ink/ink3600.xml"/><Relationship Id="rId143" Type="http://schemas.openxmlformats.org/officeDocument/2006/relationships/image" Target="../media/image3171.png"/><Relationship Id="rId164" Type="http://schemas.openxmlformats.org/officeDocument/2006/relationships/customXml" Target="../ink/ink3621.xml"/><Relationship Id="rId185" Type="http://schemas.openxmlformats.org/officeDocument/2006/relationships/image" Target="../media/image3192.png"/><Relationship Id="rId350" Type="http://schemas.openxmlformats.org/officeDocument/2006/relationships/customXml" Target="../ink/ink3714.xml"/><Relationship Id="rId371" Type="http://schemas.openxmlformats.org/officeDocument/2006/relationships/image" Target="../media/image3285.png"/><Relationship Id="rId9" Type="http://schemas.openxmlformats.org/officeDocument/2006/relationships/image" Target="../media/image2931.png"/><Relationship Id="rId210" Type="http://schemas.openxmlformats.org/officeDocument/2006/relationships/customXml" Target="../ink/ink3644.xml"/><Relationship Id="rId26" Type="http://schemas.openxmlformats.org/officeDocument/2006/relationships/customXml" Target="../ink/ink3552.xml"/><Relationship Id="rId231" Type="http://schemas.openxmlformats.org/officeDocument/2006/relationships/image" Target="../media/image3215.png"/><Relationship Id="rId252" Type="http://schemas.openxmlformats.org/officeDocument/2006/relationships/customXml" Target="../ink/ink3665.xml"/><Relationship Id="rId273" Type="http://schemas.openxmlformats.org/officeDocument/2006/relationships/image" Target="../media/image3236.png"/><Relationship Id="rId294" Type="http://schemas.openxmlformats.org/officeDocument/2006/relationships/customXml" Target="../ink/ink3686.xml"/><Relationship Id="rId308" Type="http://schemas.openxmlformats.org/officeDocument/2006/relationships/customXml" Target="../ink/ink3693.xml"/><Relationship Id="rId329" Type="http://schemas.openxmlformats.org/officeDocument/2006/relationships/image" Target="../media/image3264.png"/><Relationship Id="rId47" Type="http://schemas.openxmlformats.org/officeDocument/2006/relationships/image" Target="../media/image2950.png"/><Relationship Id="rId68" Type="http://schemas.openxmlformats.org/officeDocument/2006/relationships/customXml" Target="../ink/ink3573.xml"/><Relationship Id="rId89" Type="http://schemas.openxmlformats.org/officeDocument/2006/relationships/image" Target="../media/image3144.png"/><Relationship Id="rId112" Type="http://schemas.openxmlformats.org/officeDocument/2006/relationships/customXml" Target="../ink/ink3595.xml"/><Relationship Id="rId133" Type="http://schemas.openxmlformats.org/officeDocument/2006/relationships/image" Target="../media/image3166.png"/><Relationship Id="rId154" Type="http://schemas.openxmlformats.org/officeDocument/2006/relationships/customXml" Target="../ink/ink3616.xml"/><Relationship Id="rId175" Type="http://schemas.openxmlformats.org/officeDocument/2006/relationships/image" Target="../media/image3187.png"/><Relationship Id="rId340" Type="http://schemas.openxmlformats.org/officeDocument/2006/relationships/customXml" Target="../ink/ink3709.xml"/><Relationship Id="rId361" Type="http://schemas.openxmlformats.org/officeDocument/2006/relationships/image" Target="../media/image3280.png"/><Relationship Id="rId196" Type="http://schemas.openxmlformats.org/officeDocument/2006/relationships/customXml" Target="../ink/ink3637.xml"/><Relationship Id="rId200" Type="http://schemas.openxmlformats.org/officeDocument/2006/relationships/customXml" Target="../ink/ink3639.xml"/><Relationship Id="rId16" Type="http://schemas.openxmlformats.org/officeDocument/2006/relationships/customXml" Target="../ink/ink3547.xml"/><Relationship Id="rId221" Type="http://schemas.openxmlformats.org/officeDocument/2006/relationships/image" Target="../media/image3210.png"/><Relationship Id="rId242" Type="http://schemas.openxmlformats.org/officeDocument/2006/relationships/customXml" Target="../ink/ink3660.xml"/><Relationship Id="rId263" Type="http://schemas.openxmlformats.org/officeDocument/2006/relationships/image" Target="../media/image3231.png"/><Relationship Id="rId284" Type="http://schemas.openxmlformats.org/officeDocument/2006/relationships/customXml" Target="../ink/ink3681.xml"/><Relationship Id="rId319" Type="http://schemas.openxmlformats.org/officeDocument/2006/relationships/image" Target="../media/image3259.png"/><Relationship Id="rId37" Type="http://schemas.openxmlformats.org/officeDocument/2006/relationships/image" Target="../media/image2945.png"/><Relationship Id="rId58" Type="http://schemas.openxmlformats.org/officeDocument/2006/relationships/customXml" Target="../ink/ink3568.xml"/><Relationship Id="rId79" Type="http://schemas.openxmlformats.org/officeDocument/2006/relationships/image" Target="../media/image3139.png"/><Relationship Id="rId102" Type="http://schemas.openxmlformats.org/officeDocument/2006/relationships/customXml" Target="../ink/ink3590.xml"/><Relationship Id="rId123" Type="http://schemas.openxmlformats.org/officeDocument/2006/relationships/image" Target="../media/image3161.png"/><Relationship Id="rId144" Type="http://schemas.openxmlformats.org/officeDocument/2006/relationships/customXml" Target="../ink/ink3611.xml"/><Relationship Id="rId330" Type="http://schemas.openxmlformats.org/officeDocument/2006/relationships/customXml" Target="../ink/ink3704.xml"/><Relationship Id="rId90" Type="http://schemas.openxmlformats.org/officeDocument/2006/relationships/customXml" Target="../ink/ink3584.xml"/><Relationship Id="rId165" Type="http://schemas.openxmlformats.org/officeDocument/2006/relationships/image" Target="../media/image3182.png"/><Relationship Id="rId186" Type="http://schemas.openxmlformats.org/officeDocument/2006/relationships/customXml" Target="../ink/ink3632.xml"/><Relationship Id="rId351" Type="http://schemas.openxmlformats.org/officeDocument/2006/relationships/image" Target="../media/image3275.png"/><Relationship Id="rId372" Type="http://schemas.openxmlformats.org/officeDocument/2006/relationships/customXml" Target="../ink/ink3725.xml"/><Relationship Id="rId211" Type="http://schemas.openxmlformats.org/officeDocument/2006/relationships/image" Target="../media/image3205.png"/><Relationship Id="rId232" Type="http://schemas.openxmlformats.org/officeDocument/2006/relationships/customXml" Target="../ink/ink3655.xml"/><Relationship Id="rId253" Type="http://schemas.openxmlformats.org/officeDocument/2006/relationships/image" Target="../media/image3226.png"/><Relationship Id="rId274" Type="http://schemas.openxmlformats.org/officeDocument/2006/relationships/customXml" Target="../ink/ink3676.xml"/><Relationship Id="rId295" Type="http://schemas.openxmlformats.org/officeDocument/2006/relationships/image" Target="../media/image3247.png"/><Relationship Id="rId309" Type="http://schemas.openxmlformats.org/officeDocument/2006/relationships/image" Target="../media/image3254.png"/><Relationship Id="rId27" Type="http://schemas.openxmlformats.org/officeDocument/2006/relationships/image" Target="../media/image2940.png"/><Relationship Id="rId48" Type="http://schemas.openxmlformats.org/officeDocument/2006/relationships/customXml" Target="../ink/ink3563.xml"/><Relationship Id="rId69" Type="http://schemas.openxmlformats.org/officeDocument/2006/relationships/image" Target="../media/image3134.png"/><Relationship Id="rId113" Type="http://schemas.openxmlformats.org/officeDocument/2006/relationships/image" Target="../media/image3156.png"/><Relationship Id="rId134" Type="http://schemas.openxmlformats.org/officeDocument/2006/relationships/customXml" Target="../ink/ink3606.xml"/><Relationship Id="rId320" Type="http://schemas.openxmlformats.org/officeDocument/2006/relationships/customXml" Target="../ink/ink3699.xml"/><Relationship Id="rId80" Type="http://schemas.openxmlformats.org/officeDocument/2006/relationships/customXml" Target="../ink/ink3579.xml"/><Relationship Id="rId155" Type="http://schemas.openxmlformats.org/officeDocument/2006/relationships/image" Target="../media/image3177.png"/><Relationship Id="rId176" Type="http://schemas.openxmlformats.org/officeDocument/2006/relationships/customXml" Target="../ink/ink3627.xml"/><Relationship Id="rId197" Type="http://schemas.openxmlformats.org/officeDocument/2006/relationships/image" Target="../media/image3198.png"/><Relationship Id="rId341" Type="http://schemas.openxmlformats.org/officeDocument/2006/relationships/image" Target="../media/image3270.png"/><Relationship Id="rId362" Type="http://schemas.openxmlformats.org/officeDocument/2006/relationships/customXml" Target="../ink/ink3720.xml"/><Relationship Id="rId201" Type="http://schemas.openxmlformats.org/officeDocument/2006/relationships/image" Target="../media/image3200.png"/><Relationship Id="rId222" Type="http://schemas.openxmlformats.org/officeDocument/2006/relationships/customXml" Target="../ink/ink3650.xml"/><Relationship Id="rId243" Type="http://schemas.openxmlformats.org/officeDocument/2006/relationships/image" Target="../media/image3221.png"/><Relationship Id="rId264" Type="http://schemas.openxmlformats.org/officeDocument/2006/relationships/customXml" Target="../ink/ink3671.xml"/><Relationship Id="rId285" Type="http://schemas.openxmlformats.org/officeDocument/2006/relationships/image" Target="../media/image3242.png"/><Relationship Id="rId17" Type="http://schemas.openxmlformats.org/officeDocument/2006/relationships/image" Target="../media/image2935.png"/><Relationship Id="rId38" Type="http://schemas.openxmlformats.org/officeDocument/2006/relationships/customXml" Target="../ink/ink3558.xml"/><Relationship Id="rId59" Type="http://schemas.openxmlformats.org/officeDocument/2006/relationships/image" Target="../media/image2958.png"/><Relationship Id="rId103" Type="http://schemas.openxmlformats.org/officeDocument/2006/relationships/image" Target="../media/image3151.png"/><Relationship Id="rId124" Type="http://schemas.openxmlformats.org/officeDocument/2006/relationships/customXml" Target="../ink/ink3601.xml"/><Relationship Id="rId310" Type="http://schemas.openxmlformats.org/officeDocument/2006/relationships/customXml" Target="../ink/ink3694.xml"/><Relationship Id="rId70" Type="http://schemas.openxmlformats.org/officeDocument/2006/relationships/customXml" Target="../ink/ink3574.xml"/><Relationship Id="rId91" Type="http://schemas.openxmlformats.org/officeDocument/2006/relationships/image" Target="../media/image3145.png"/><Relationship Id="rId145" Type="http://schemas.openxmlformats.org/officeDocument/2006/relationships/image" Target="../media/image3172.png"/><Relationship Id="rId166" Type="http://schemas.openxmlformats.org/officeDocument/2006/relationships/customXml" Target="../ink/ink3622.xml"/><Relationship Id="rId187" Type="http://schemas.openxmlformats.org/officeDocument/2006/relationships/image" Target="../media/image3193.png"/><Relationship Id="rId331" Type="http://schemas.openxmlformats.org/officeDocument/2006/relationships/image" Target="../media/image3265.png"/><Relationship Id="rId352" Type="http://schemas.openxmlformats.org/officeDocument/2006/relationships/customXml" Target="../ink/ink3715.xml"/><Relationship Id="rId373" Type="http://schemas.openxmlformats.org/officeDocument/2006/relationships/image" Target="../media/image3286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3645.xml"/><Relationship Id="rId233" Type="http://schemas.openxmlformats.org/officeDocument/2006/relationships/image" Target="../media/image3216.png"/><Relationship Id="rId254" Type="http://schemas.openxmlformats.org/officeDocument/2006/relationships/customXml" Target="../ink/ink3666.xml"/><Relationship Id="rId28" Type="http://schemas.openxmlformats.org/officeDocument/2006/relationships/customXml" Target="../ink/ink3553.xml"/><Relationship Id="rId49" Type="http://schemas.openxmlformats.org/officeDocument/2006/relationships/image" Target="../media/image2951.png"/><Relationship Id="rId114" Type="http://schemas.openxmlformats.org/officeDocument/2006/relationships/customXml" Target="../ink/ink3596.xml"/><Relationship Id="rId275" Type="http://schemas.openxmlformats.org/officeDocument/2006/relationships/image" Target="../media/image3237.png"/><Relationship Id="rId296" Type="http://schemas.openxmlformats.org/officeDocument/2006/relationships/customXml" Target="../ink/ink3687.xml"/><Relationship Id="rId300" Type="http://schemas.openxmlformats.org/officeDocument/2006/relationships/customXml" Target="../ink/ink3689.xml"/><Relationship Id="rId60" Type="http://schemas.openxmlformats.org/officeDocument/2006/relationships/customXml" Target="../ink/ink3569.xml"/><Relationship Id="rId81" Type="http://schemas.openxmlformats.org/officeDocument/2006/relationships/image" Target="../media/image3140.png"/><Relationship Id="rId135" Type="http://schemas.openxmlformats.org/officeDocument/2006/relationships/image" Target="../media/image3167.png"/><Relationship Id="rId156" Type="http://schemas.openxmlformats.org/officeDocument/2006/relationships/customXml" Target="../ink/ink3617.xml"/><Relationship Id="rId177" Type="http://schemas.openxmlformats.org/officeDocument/2006/relationships/image" Target="../media/image3188.png"/><Relationship Id="rId198" Type="http://schemas.openxmlformats.org/officeDocument/2006/relationships/customXml" Target="../ink/ink3638.xml"/><Relationship Id="rId321" Type="http://schemas.openxmlformats.org/officeDocument/2006/relationships/image" Target="../media/image3260.png"/><Relationship Id="rId342" Type="http://schemas.openxmlformats.org/officeDocument/2006/relationships/customXml" Target="../ink/ink3710.xml"/><Relationship Id="rId363" Type="http://schemas.openxmlformats.org/officeDocument/2006/relationships/image" Target="../media/image3281.png"/><Relationship Id="rId202" Type="http://schemas.openxmlformats.org/officeDocument/2006/relationships/customXml" Target="../ink/ink3640.xml"/><Relationship Id="rId223" Type="http://schemas.openxmlformats.org/officeDocument/2006/relationships/image" Target="../media/image3211.png"/><Relationship Id="rId244" Type="http://schemas.openxmlformats.org/officeDocument/2006/relationships/customXml" Target="../ink/ink3661.xml"/><Relationship Id="rId18" Type="http://schemas.openxmlformats.org/officeDocument/2006/relationships/customXml" Target="../ink/ink3548.xml"/><Relationship Id="rId39" Type="http://schemas.openxmlformats.org/officeDocument/2006/relationships/image" Target="../media/image2946.png"/><Relationship Id="rId265" Type="http://schemas.openxmlformats.org/officeDocument/2006/relationships/image" Target="../media/image3232.png"/><Relationship Id="rId286" Type="http://schemas.openxmlformats.org/officeDocument/2006/relationships/customXml" Target="../ink/ink3682.xml"/><Relationship Id="rId50" Type="http://schemas.openxmlformats.org/officeDocument/2006/relationships/customXml" Target="../ink/ink3564.xml"/><Relationship Id="rId104" Type="http://schemas.openxmlformats.org/officeDocument/2006/relationships/customXml" Target="../ink/ink3591.xml"/><Relationship Id="rId125" Type="http://schemas.openxmlformats.org/officeDocument/2006/relationships/image" Target="../media/image3162.png"/><Relationship Id="rId146" Type="http://schemas.openxmlformats.org/officeDocument/2006/relationships/customXml" Target="../ink/ink3612.xml"/><Relationship Id="rId167" Type="http://schemas.openxmlformats.org/officeDocument/2006/relationships/image" Target="../media/image3183.png"/><Relationship Id="rId188" Type="http://schemas.openxmlformats.org/officeDocument/2006/relationships/customXml" Target="../ink/ink3633.xml"/><Relationship Id="rId311" Type="http://schemas.openxmlformats.org/officeDocument/2006/relationships/image" Target="../media/image3255.png"/><Relationship Id="rId332" Type="http://schemas.openxmlformats.org/officeDocument/2006/relationships/customXml" Target="../ink/ink3705.xml"/><Relationship Id="rId353" Type="http://schemas.openxmlformats.org/officeDocument/2006/relationships/image" Target="../media/image3276.png"/><Relationship Id="rId71" Type="http://schemas.openxmlformats.org/officeDocument/2006/relationships/image" Target="../media/image3135.png"/><Relationship Id="rId92" Type="http://schemas.openxmlformats.org/officeDocument/2006/relationships/customXml" Target="../ink/ink3585.xml"/><Relationship Id="rId213" Type="http://schemas.openxmlformats.org/officeDocument/2006/relationships/image" Target="../media/image3206.png"/><Relationship Id="rId234" Type="http://schemas.openxmlformats.org/officeDocument/2006/relationships/customXml" Target="../ink/ink3656.xml"/><Relationship Id="rId2" Type="http://schemas.openxmlformats.org/officeDocument/2006/relationships/customXml" Target="../ink/ink3540.xml"/><Relationship Id="rId29" Type="http://schemas.openxmlformats.org/officeDocument/2006/relationships/image" Target="../media/image2941.png"/><Relationship Id="rId255" Type="http://schemas.openxmlformats.org/officeDocument/2006/relationships/image" Target="../media/image3227.png"/><Relationship Id="rId276" Type="http://schemas.openxmlformats.org/officeDocument/2006/relationships/customXml" Target="../ink/ink3677.xml"/><Relationship Id="rId297" Type="http://schemas.openxmlformats.org/officeDocument/2006/relationships/image" Target="../media/image3248.png"/><Relationship Id="rId40" Type="http://schemas.openxmlformats.org/officeDocument/2006/relationships/customXml" Target="../ink/ink3559.xml"/><Relationship Id="rId115" Type="http://schemas.openxmlformats.org/officeDocument/2006/relationships/image" Target="../media/image3157.png"/><Relationship Id="rId136" Type="http://schemas.openxmlformats.org/officeDocument/2006/relationships/customXml" Target="../ink/ink3607.xml"/><Relationship Id="rId157" Type="http://schemas.openxmlformats.org/officeDocument/2006/relationships/image" Target="../media/image3178.png"/><Relationship Id="rId178" Type="http://schemas.openxmlformats.org/officeDocument/2006/relationships/customXml" Target="../ink/ink3628.xml"/><Relationship Id="rId301" Type="http://schemas.openxmlformats.org/officeDocument/2006/relationships/image" Target="../media/image3250.png"/><Relationship Id="rId322" Type="http://schemas.openxmlformats.org/officeDocument/2006/relationships/customXml" Target="../ink/ink3700.xml"/><Relationship Id="rId343" Type="http://schemas.openxmlformats.org/officeDocument/2006/relationships/image" Target="../media/image3271.png"/><Relationship Id="rId364" Type="http://schemas.openxmlformats.org/officeDocument/2006/relationships/customXml" Target="../ink/ink3721.xml"/><Relationship Id="rId61" Type="http://schemas.openxmlformats.org/officeDocument/2006/relationships/image" Target="../media/image3130.png"/><Relationship Id="rId82" Type="http://schemas.openxmlformats.org/officeDocument/2006/relationships/customXml" Target="../ink/ink3580.xml"/><Relationship Id="rId199" Type="http://schemas.openxmlformats.org/officeDocument/2006/relationships/image" Target="../media/image3199.png"/><Relationship Id="rId203" Type="http://schemas.openxmlformats.org/officeDocument/2006/relationships/image" Target="../media/image3201.png"/><Relationship Id="rId19" Type="http://schemas.openxmlformats.org/officeDocument/2006/relationships/image" Target="../media/image2936.png"/><Relationship Id="rId224" Type="http://schemas.openxmlformats.org/officeDocument/2006/relationships/customXml" Target="../ink/ink3651.xml"/><Relationship Id="rId245" Type="http://schemas.openxmlformats.org/officeDocument/2006/relationships/image" Target="../media/image3222.png"/><Relationship Id="rId266" Type="http://schemas.openxmlformats.org/officeDocument/2006/relationships/customXml" Target="../ink/ink3672.xml"/><Relationship Id="rId287" Type="http://schemas.openxmlformats.org/officeDocument/2006/relationships/image" Target="../media/image3243.png"/><Relationship Id="rId30" Type="http://schemas.openxmlformats.org/officeDocument/2006/relationships/customXml" Target="../ink/ink3554.xml"/><Relationship Id="rId105" Type="http://schemas.openxmlformats.org/officeDocument/2006/relationships/image" Target="../media/image3152.png"/><Relationship Id="rId126" Type="http://schemas.openxmlformats.org/officeDocument/2006/relationships/customXml" Target="../ink/ink3602.xml"/><Relationship Id="rId147" Type="http://schemas.openxmlformats.org/officeDocument/2006/relationships/image" Target="../media/image3173.png"/><Relationship Id="rId168" Type="http://schemas.openxmlformats.org/officeDocument/2006/relationships/customXml" Target="../ink/ink3623.xml"/><Relationship Id="rId312" Type="http://schemas.openxmlformats.org/officeDocument/2006/relationships/customXml" Target="../ink/ink3695.xml"/><Relationship Id="rId333" Type="http://schemas.openxmlformats.org/officeDocument/2006/relationships/image" Target="../media/image3266.png"/><Relationship Id="rId354" Type="http://schemas.openxmlformats.org/officeDocument/2006/relationships/customXml" Target="../ink/ink3716.xml"/><Relationship Id="rId51" Type="http://schemas.openxmlformats.org/officeDocument/2006/relationships/image" Target="../media/image2953.png"/><Relationship Id="rId72" Type="http://schemas.openxmlformats.org/officeDocument/2006/relationships/customXml" Target="../ink/ink3575.xml"/><Relationship Id="rId93" Type="http://schemas.openxmlformats.org/officeDocument/2006/relationships/image" Target="../media/image3146.png"/><Relationship Id="rId189" Type="http://schemas.openxmlformats.org/officeDocument/2006/relationships/image" Target="../media/image3194.png"/><Relationship Id="rId3" Type="http://schemas.openxmlformats.org/officeDocument/2006/relationships/image" Target="../media/image2928.png"/><Relationship Id="rId214" Type="http://schemas.openxmlformats.org/officeDocument/2006/relationships/customXml" Target="../ink/ink3646.xml"/><Relationship Id="rId235" Type="http://schemas.openxmlformats.org/officeDocument/2006/relationships/image" Target="../media/image3217.png"/><Relationship Id="rId256" Type="http://schemas.openxmlformats.org/officeDocument/2006/relationships/customXml" Target="../ink/ink3667.xml"/><Relationship Id="rId277" Type="http://schemas.openxmlformats.org/officeDocument/2006/relationships/image" Target="../media/image3238.png"/><Relationship Id="rId298" Type="http://schemas.openxmlformats.org/officeDocument/2006/relationships/customXml" Target="../ink/ink3688.xml"/><Relationship Id="rId116" Type="http://schemas.openxmlformats.org/officeDocument/2006/relationships/customXml" Target="../ink/ink3597.xml"/><Relationship Id="rId137" Type="http://schemas.openxmlformats.org/officeDocument/2006/relationships/image" Target="../media/image3168.png"/><Relationship Id="rId158" Type="http://schemas.openxmlformats.org/officeDocument/2006/relationships/customXml" Target="../ink/ink3618.xml"/><Relationship Id="rId302" Type="http://schemas.openxmlformats.org/officeDocument/2006/relationships/customXml" Target="../ink/ink3690.xml"/><Relationship Id="rId323" Type="http://schemas.openxmlformats.org/officeDocument/2006/relationships/image" Target="../media/image3261.png"/><Relationship Id="rId344" Type="http://schemas.openxmlformats.org/officeDocument/2006/relationships/customXml" Target="../ink/ink3711.xml"/><Relationship Id="rId20" Type="http://schemas.openxmlformats.org/officeDocument/2006/relationships/customXml" Target="../ink/ink3549.xml"/><Relationship Id="rId41" Type="http://schemas.openxmlformats.org/officeDocument/2006/relationships/image" Target="../media/image2947.png"/><Relationship Id="rId62" Type="http://schemas.openxmlformats.org/officeDocument/2006/relationships/customXml" Target="../ink/ink3570.xml"/><Relationship Id="rId83" Type="http://schemas.openxmlformats.org/officeDocument/2006/relationships/image" Target="../media/image3141.png"/><Relationship Id="rId179" Type="http://schemas.openxmlformats.org/officeDocument/2006/relationships/image" Target="../media/image3189.png"/><Relationship Id="rId365" Type="http://schemas.openxmlformats.org/officeDocument/2006/relationships/image" Target="../media/image3282.png"/><Relationship Id="rId190" Type="http://schemas.openxmlformats.org/officeDocument/2006/relationships/customXml" Target="../ink/ink3634.xml"/><Relationship Id="rId204" Type="http://schemas.openxmlformats.org/officeDocument/2006/relationships/customXml" Target="../ink/ink3641.xml"/><Relationship Id="rId225" Type="http://schemas.openxmlformats.org/officeDocument/2006/relationships/image" Target="../media/image3212.png"/><Relationship Id="rId246" Type="http://schemas.openxmlformats.org/officeDocument/2006/relationships/customXml" Target="../ink/ink3662.xml"/><Relationship Id="rId267" Type="http://schemas.openxmlformats.org/officeDocument/2006/relationships/image" Target="../media/image3233.png"/><Relationship Id="rId288" Type="http://schemas.openxmlformats.org/officeDocument/2006/relationships/customXml" Target="../ink/ink3683.xml"/><Relationship Id="rId106" Type="http://schemas.openxmlformats.org/officeDocument/2006/relationships/customXml" Target="../ink/ink3592.xml"/><Relationship Id="rId127" Type="http://schemas.openxmlformats.org/officeDocument/2006/relationships/image" Target="../media/image3163.png"/><Relationship Id="rId313" Type="http://schemas.openxmlformats.org/officeDocument/2006/relationships/image" Target="../media/image3256.png"/><Relationship Id="rId10" Type="http://schemas.openxmlformats.org/officeDocument/2006/relationships/customXml" Target="../ink/ink3544.xml"/><Relationship Id="rId31" Type="http://schemas.openxmlformats.org/officeDocument/2006/relationships/image" Target="../media/image2942.png"/><Relationship Id="rId52" Type="http://schemas.openxmlformats.org/officeDocument/2006/relationships/customXml" Target="../ink/ink3565.xml"/><Relationship Id="rId73" Type="http://schemas.openxmlformats.org/officeDocument/2006/relationships/image" Target="../media/image3136.png"/><Relationship Id="rId94" Type="http://schemas.openxmlformats.org/officeDocument/2006/relationships/customXml" Target="../ink/ink3586.xml"/><Relationship Id="rId148" Type="http://schemas.openxmlformats.org/officeDocument/2006/relationships/customXml" Target="../ink/ink3613.xml"/><Relationship Id="rId169" Type="http://schemas.openxmlformats.org/officeDocument/2006/relationships/image" Target="../media/image3184.png"/><Relationship Id="rId334" Type="http://schemas.openxmlformats.org/officeDocument/2006/relationships/customXml" Target="../ink/ink3706.xml"/><Relationship Id="rId355" Type="http://schemas.openxmlformats.org/officeDocument/2006/relationships/image" Target="../media/image3277.png"/><Relationship Id="rId4" Type="http://schemas.openxmlformats.org/officeDocument/2006/relationships/customXml" Target="../ink/ink3541.xml"/><Relationship Id="rId180" Type="http://schemas.openxmlformats.org/officeDocument/2006/relationships/customXml" Target="../ink/ink3629.xml"/><Relationship Id="rId215" Type="http://schemas.openxmlformats.org/officeDocument/2006/relationships/image" Target="../media/image3207.png"/><Relationship Id="rId236" Type="http://schemas.openxmlformats.org/officeDocument/2006/relationships/customXml" Target="../ink/ink3657.xml"/><Relationship Id="rId257" Type="http://schemas.openxmlformats.org/officeDocument/2006/relationships/image" Target="../media/image3228.png"/><Relationship Id="rId278" Type="http://schemas.openxmlformats.org/officeDocument/2006/relationships/customXml" Target="../ink/ink3678.xml"/><Relationship Id="rId303" Type="http://schemas.openxmlformats.org/officeDocument/2006/relationships/image" Target="../media/image3251.png"/><Relationship Id="rId42" Type="http://schemas.openxmlformats.org/officeDocument/2006/relationships/customXml" Target="../ink/ink3560.xml"/><Relationship Id="rId84" Type="http://schemas.openxmlformats.org/officeDocument/2006/relationships/customXml" Target="../ink/ink3581.xml"/><Relationship Id="rId138" Type="http://schemas.openxmlformats.org/officeDocument/2006/relationships/customXml" Target="../ink/ink3608.xml"/><Relationship Id="rId345" Type="http://schemas.openxmlformats.org/officeDocument/2006/relationships/image" Target="../media/image3272.png"/><Relationship Id="rId191" Type="http://schemas.openxmlformats.org/officeDocument/2006/relationships/image" Target="../media/image3195.png"/><Relationship Id="rId205" Type="http://schemas.openxmlformats.org/officeDocument/2006/relationships/image" Target="../media/image3202.png"/><Relationship Id="rId247" Type="http://schemas.openxmlformats.org/officeDocument/2006/relationships/image" Target="../media/image3223.png"/><Relationship Id="rId107" Type="http://schemas.openxmlformats.org/officeDocument/2006/relationships/image" Target="../media/image3153.png"/><Relationship Id="rId289" Type="http://schemas.openxmlformats.org/officeDocument/2006/relationships/image" Target="../media/image3244.png"/><Relationship Id="rId11" Type="http://schemas.openxmlformats.org/officeDocument/2006/relationships/image" Target="../media/image2932.png"/><Relationship Id="rId53" Type="http://schemas.openxmlformats.org/officeDocument/2006/relationships/image" Target="../media/image2954.png"/><Relationship Id="rId149" Type="http://schemas.openxmlformats.org/officeDocument/2006/relationships/image" Target="../media/image3174.png"/><Relationship Id="rId314" Type="http://schemas.openxmlformats.org/officeDocument/2006/relationships/customXml" Target="../ink/ink3696.xml"/><Relationship Id="rId356" Type="http://schemas.openxmlformats.org/officeDocument/2006/relationships/customXml" Target="../ink/ink3717.xml"/><Relationship Id="rId95" Type="http://schemas.openxmlformats.org/officeDocument/2006/relationships/image" Target="../media/image3147.png"/><Relationship Id="rId160" Type="http://schemas.openxmlformats.org/officeDocument/2006/relationships/customXml" Target="../ink/ink3619.xml"/><Relationship Id="rId216" Type="http://schemas.openxmlformats.org/officeDocument/2006/relationships/customXml" Target="../ink/ink3647.xml"/><Relationship Id="rId258" Type="http://schemas.openxmlformats.org/officeDocument/2006/relationships/customXml" Target="../ink/ink3668.xml"/><Relationship Id="rId22" Type="http://schemas.openxmlformats.org/officeDocument/2006/relationships/customXml" Target="../ink/ink3550.xml"/><Relationship Id="rId64" Type="http://schemas.openxmlformats.org/officeDocument/2006/relationships/customXml" Target="../ink/ink3571.xml"/><Relationship Id="rId118" Type="http://schemas.openxmlformats.org/officeDocument/2006/relationships/customXml" Target="../ink/ink3598.xml"/><Relationship Id="rId325" Type="http://schemas.openxmlformats.org/officeDocument/2006/relationships/image" Target="../media/image3262.png"/><Relationship Id="rId367" Type="http://schemas.openxmlformats.org/officeDocument/2006/relationships/image" Target="../media/image3283.png"/><Relationship Id="rId171" Type="http://schemas.openxmlformats.org/officeDocument/2006/relationships/image" Target="../media/image3185.png"/><Relationship Id="rId227" Type="http://schemas.openxmlformats.org/officeDocument/2006/relationships/image" Target="../media/image3213.png"/><Relationship Id="rId269" Type="http://schemas.openxmlformats.org/officeDocument/2006/relationships/image" Target="../media/image3234.png"/><Relationship Id="rId33" Type="http://schemas.openxmlformats.org/officeDocument/2006/relationships/image" Target="../media/image2943.png"/><Relationship Id="rId129" Type="http://schemas.openxmlformats.org/officeDocument/2006/relationships/image" Target="../media/image3164.png"/><Relationship Id="rId280" Type="http://schemas.openxmlformats.org/officeDocument/2006/relationships/customXml" Target="../ink/ink3679.xml"/><Relationship Id="rId336" Type="http://schemas.openxmlformats.org/officeDocument/2006/relationships/customXml" Target="../ink/ink3707.xml"/><Relationship Id="rId75" Type="http://schemas.openxmlformats.org/officeDocument/2006/relationships/image" Target="../media/image3137.png"/><Relationship Id="rId140" Type="http://schemas.openxmlformats.org/officeDocument/2006/relationships/customXml" Target="../ink/ink3609.xml"/><Relationship Id="rId182" Type="http://schemas.openxmlformats.org/officeDocument/2006/relationships/customXml" Target="../ink/ink3630.xml"/><Relationship Id="rId6" Type="http://schemas.openxmlformats.org/officeDocument/2006/relationships/customXml" Target="../ink/ink3542.xml"/><Relationship Id="rId238" Type="http://schemas.openxmlformats.org/officeDocument/2006/relationships/customXml" Target="../ink/ink3658.xml"/><Relationship Id="rId291" Type="http://schemas.openxmlformats.org/officeDocument/2006/relationships/image" Target="../media/image3245.png"/><Relationship Id="rId305" Type="http://schemas.openxmlformats.org/officeDocument/2006/relationships/image" Target="../media/image3252.png"/><Relationship Id="rId347" Type="http://schemas.openxmlformats.org/officeDocument/2006/relationships/image" Target="../media/image3273.png"/><Relationship Id="rId44" Type="http://schemas.openxmlformats.org/officeDocument/2006/relationships/customXml" Target="../ink/ink3561.xml"/><Relationship Id="rId86" Type="http://schemas.openxmlformats.org/officeDocument/2006/relationships/customXml" Target="../ink/ink3582.xml"/><Relationship Id="rId151" Type="http://schemas.openxmlformats.org/officeDocument/2006/relationships/image" Target="../media/image3175.png"/><Relationship Id="rId193" Type="http://schemas.openxmlformats.org/officeDocument/2006/relationships/image" Target="../media/image3196.png"/><Relationship Id="rId207" Type="http://schemas.openxmlformats.org/officeDocument/2006/relationships/image" Target="../media/image3203.png"/><Relationship Id="rId249" Type="http://schemas.openxmlformats.org/officeDocument/2006/relationships/image" Target="../media/image3224.png"/><Relationship Id="rId13" Type="http://schemas.openxmlformats.org/officeDocument/2006/relationships/image" Target="../media/image2933.png"/><Relationship Id="rId109" Type="http://schemas.openxmlformats.org/officeDocument/2006/relationships/image" Target="../media/image3154.png"/><Relationship Id="rId260" Type="http://schemas.openxmlformats.org/officeDocument/2006/relationships/customXml" Target="../ink/ink3669.xml"/><Relationship Id="rId316" Type="http://schemas.openxmlformats.org/officeDocument/2006/relationships/customXml" Target="../ink/ink3697.xml"/><Relationship Id="rId55" Type="http://schemas.openxmlformats.org/officeDocument/2006/relationships/image" Target="../media/image2956.png"/><Relationship Id="rId97" Type="http://schemas.openxmlformats.org/officeDocument/2006/relationships/image" Target="../media/image3148.png"/><Relationship Id="rId120" Type="http://schemas.openxmlformats.org/officeDocument/2006/relationships/customXml" Target="../ink/ink3599.xml"/><Relationship Id="rId358" Type="http://schemas.openxmlformats.org/officeDocument/2006/relationships/customXml" Target="../ink/ink3718.xml"/><Relationship Id="rId162" Type="http://schemas.openxmlformats.org/officeDocument/2006/relationships/customXml" Target="../ink/ink3620.xml"/><Relationship Id="rId218" Type="http://schemas.openxmlformats.org/officeDocument/2006/relationships/customXml" Target="../ink/ink3648.xml"/><Relationship Id="rId271" Type="http://schemas.openxmlformats.org/officeDocument/2006/relationships/image" Target="../media/image3235.png"/><Relationship Id="rId24" Type="http://schemas.openxmlformats.org/officeDocument/2006/relationships/customXml" Target="../ink/ink3551.xml"/><Relationship Id="rId66" Type="http://schemas.openxmlformats.org/officeDocument/2006/relationships/customXml" Target="../ink/ink3572.xml"/><Relationship Id="rId131" Type="http://schemas.openxmlformats.org/officeDocument/2006/relationships/image" Target="../media/image3165.png"/><Relationship Id="rId327" Type="http://schemas.openxmlformats.org/officeDocument/2006/relationships/image" Target="../media/image3263.png"/><Relationship Id="rId369" Type="http://schemas.openxmlformats.org/officeDocument/2006/relationships/image" Target="../media/image3284.png"/><Relationship Id="rId173" Type="http://schemas.openxmlformats.org/officeDocument/2006/relationships/image" Target="../media/image3186.png"/><Relationship Id="rId229" Type="http://schemas.openxmlformats.org/officeDocument/2006/relationships/image" Target="../media/image3214.png"/><Relationship Id="rId240" Type="http://schemas.openxmlformats.org/officeDocument/2006/relationships/customXml" Target="../ink/ink3659.xml"/><Relationship Id="rId35" Type="http://schemas.openxmlformats.org/officeDocument/2006/relationships/image" Target="../media/image2944.png"/><Relationship Id="rId77" Type="http://schemas.openxmlformats.org/officeDocument/2006/relationships/image" Target="../media/image3138.png"/><Relationship Id="rId100" Type="http://schemas.openxmlformats.org/officeDocument/2006/relationships/customXml" Target="../ink/ink3589.xml"/><Relationship Id="rId282" Type="http://schemas.openxmlformats.org/officeDocument/2006/relationships/customXml" Target="../ink/ink3680.xml"/><Relationship Id="rId338" Type="http://schemas.openxmlformats.org/officeDocument/2006/relationships/customXml" Target="../ink/ink3708.xml"/><Relationship Id="rId8" Type="http://schemas.openxmlformats.org/officeDocument/2006/relationships/customXml" Target="../ink/ink3543.xml"/><Relationship Id="rId142" Type="http://schemas.openxmlformats.org/officeDocument/2006/relationships/customXml" Target="../ink/ink3610.xml"/><Relationship Id="rId184" Type="http://schemas.openxmlformats.org/officeDocument/2006/relationships/customXml" Target="../ink/ink3631.xml"/><Relationship Id="rId251" Type="http://schemas.openxmlformats.org/officeDocument/2006/relationships/image" Target="../media/image3225.png"/><Relationship Id="rId46" Type="http://schemas.openxmlformats.org/officeDocument/2006/relationships/customXml" Target="../ink/ink3562.xml"/><Relationship Id="rId293" Type="http://schemas.openxmlformats.org/officeDocument/2006/relationships/image" Target="../media/image3246.png"/><Relationship Id="rId307" Type="http://schemas.openxmlformats.org/officeDocument/2006/relationships/image" Target="../media/image3253.png"/><Relationship Id="rId349" Type="http://schemas.openxmlformats.org/officeDocument/2006/relationships/image" Target="../media/image3274.png"/><Relationship Id="rId88" Type="http://schemas.openxmlformats.org/officeDocument/2006/relationships/customXml" Target="../ink/ink3583.xml"/><Relationship Id="rId111" Type="http://schemas.openxmlformats.org/officeDocument/2006/relationships/image" Target="../media/image3155.png"/><Relationship Id="rId153" Type="http://schemas.openxmlformats.org/officeDocument/2006/relationships/image" Target="../media/image3176.png"/><Relationship Id="rId195" Type="http://schemas.openxmlformats.org/officeDocument/2006/relationships/image" Target="../media/image3197.png"/><Relationship Id="rId209" Type="http://schemas.openxmlformats.org/officeDocument/2006/relationships/image" Target="../media/image3204.png"/><Relationship Id="rId360" Type="http://schemas.openxmlformats.org/officeDocument/2006/relationships/customXml" Target="../ink/ink3719.xml"/><Relationship Id="rId220" Type="http://schemas.openxmlformats.org/officeDocument/2006/relationships/customXml" Target="../ink/ink3649.xml"/><Relationship Id="rId15" Type="http://schemas.openxmlformats.org/officeDocument/2006/relationships/image" Target="../media/image2934.png"/><Relationship Id="rId57" Type="http://schemas.openxmlformats.org/officeDocument/2006/relationships/image" Target="../media/image2957.png"/><Relationship Id="rId262" Type="http://schemas.openxmlformats.org/officeDocument/2006/relationships/customXml" Target="../ink/ink3670.xml"/><Relationship Id="rId318" Type="http://schemas.openxmlformats.org/officeDocument/2006/relationships/customXml" Target="../ink/ink369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318.png"/><Relationship Id="rId299" Type="http://schemas.openxmlformats.org/officeDocument/2006/relationships/image" Target="../media/image3409.png"/><Relationship Id="rId21" Type="http://schemas.openxmlformats.org/officeDocument/2006/relationships/image" Target="../media/image3262.png"/><Relationship Id="rId63" Type="http://schemas.openxmlformats.org/officeDocument/2006/relationships/image" Target="../media/image3291.png"/><Relationship Id="rId159" Type="http://schemas.openxmlformats.org/officeDocument/2006/relationships/image" Target="../media/image3339.png"/><Relationship Id="rId170" Type="http://schemas.openxmlformats.org/officeDocument/2006/relationships/customXml" Target="../ink/ink3810.xml"/><Relationship Id="rId226" Type="http://schemas.openxmlformats.org/officeDocument/2006/relationships/customXml" Target="../ink/ink3838.xml"/><Relationship Id="rId268" Type="http://schemas.openxmlformats.org/officeDocument/2006/relationships/customXml" Target="../ink/ink3859.xml"/><Relationship Id="rId32" Type="http://schemas.openxmlformats.org/officeDocument/2006/relationships/customXml" Target="../ink/ink3741.xml"/><Relationship Id="rId74" Type="http://schemas.openxmlformats.org/officeDocument/2006/relationships/customXml" Target="../ink/ink3762.xml"/><Relationship Id="rId128" Type="http://schemas.openxmlformats.org/officeDocument/2006/relationships/customXml" Target="../ink/ink3789.xml"/><Relationship Id="rId5" Type="http://schemas.openxmlformats.org/officeDocument/2006/relationships/image" Target="../media/image3254.png"/><Relationship Id="rId181" Type="http://schemas.openxmlformats.org/officeDocument/2006/relationships/image" Target="../media/image3350.png"/><Relationship Id="rId237" Type="http://schemas.openxmlformats.org/officeDocument/2006/relationships/image" Target="../media/image3378.png"/><Relationship Id="rId279" Type="http://schemas.openxmlformats.org/officeDocument/2006/relationships/image" Target="../media/image3399.png"/><Relationship Id="rId43" Type="http://schemas.openxmlformats.org/officeDocument/2006/relationships/image" Target="../media/image3274.png"/><Relationship Id="rId139" Type="http://schemas.openxmlformats.org/officeDocument/2006/relationships/image" Target="../media/image3329.png"/><Relationship Id="rId290" Type="http://schemas.openxmlformats.org/officeDocument/2006/relationships/customXml" Target="../ink/ink3870.xml"/><Relationship Id="rId304" Type="http://schemas.openxmlformats.org/officeDocument/2006/relationships/customXml" Target="../ink/ink3877.xml"/><Relationship Id="rId85" Type="http://schemas.openxmlformats.org/officeDocument/2006/relationships/image" Target="../media/image3302.png"/><Relationship Id="rId150" Type="http://schemas.openxmlformats.org/officeDocument/2006/relationships/customXml" Target="../ink/ink3800.xml"/><Relationship Id="rId192" Type="http://schemas.openxmlformats.org/officeDocument/2006/relationships/customXml" Target="../ink/ink3821.xml"/><Relationship Id="rId206" Type="http://schemas.openxmlformats.org/officeDocument/2006/relationships/customXml" Target="../ink/ink3828.xml"/><Relationship Id="rId248" Type="http://schemas.openxmlformats.org/officeDocument/2006/relationships/customXml" Target="../ink/ink3849.xml"/><Relationship Id="rId12" Type="http://schemas.openxmlformats.org/officeDocument/2006/relationships/customXml" Target="../ink/ink3731.xml"/><Relationship Id="rId108" Type="http://schemas.openxmlformats.org/officeDocument/2006/relationships/customXml" Target="../ink/ink3779.xml"/><Relationship Id="rId54" Type="http://schemas.openxmlformats.org/officeDocument/2006/relationships/customXml" Target="../ink/ink3752.xml"/><Relationship Id="rId96" Type="http://schemas.openxmlformats.org/officeDocument/2006/relationships/customXml" Target="../ink/ink3773.xml"/><Relationship Id="rId161" Type="http://schemas.openxmlformats.org/officeDocument/2006/relationships/image" Target="../media/image3340.png"/><Relationship Id="rId217" Type="http://schemas.openxmlformats.org/officeDocument/2006/relationships/image" Target="../media/image3368.png"/><Relationship Id="rId259" Type="http://schemas.openxmlformats.org/officeDocument/2006/relationships/image" Target="../media/image3389.png"/><Relationship Id="rId23" Type="http://schemas.openxmlformats.org/officeDocument/2006/relationships/image" Target="../media/image3263.png"/><Relationship Id="rId119" Type="http://schemas.openxmlformats.org/officeDocument/2006/relationships/image" Target="../media/image3319.png"/><Relationship Id="rId270" Type="http://schemas.openxmlformats.org/officeDocument/2006/relationships/customXml" Target="../ink/ink3860.xml"/><Relationship Id="rId44" Type="http://schemas.openxmlformats.org/officeDocument/2006/relationships/customXml" Target="../ink/ink3747.xml"/><Relationship Id="rId65" Type="http://schemas.openxmlformats.org/officeDocument/2006/relationships/image" Target="../media/image3292.png"/><Relationship Id="rId86" Type="http://schemas.openxmlformats.org/officeDocument/2006/relationships/customXml" Target="../ink/ink3768.xml"/><Relationship Id="rId130" Type="http://schemas.openxmlformats.org/officeDocument/2006/relationships/customXml" Target="../ink/ink3790.xml"/><Relationship Id="rId151" Type="http://schemas.openxmlformats.org/officeDocument/2006/relationships/image" Target="../media/image3335.png"/><Relationship Id="rId172" Type="http://schemas.openxmlformats.org/officeDocument/2006/relationships/customXml" Target="../ink/ink3811.xml"/><Relationship Id="rId193" Type="http://schemas.openxmlformats.org/officeDocument/2006/relationships/image" Target="../media/image3356.png"/><Relationship Id="rId207" Type="http://schemas.openxmlformats.org/officeDocument/2006/relationships/image" Target="../media/image3363.png"/><Relationship Id="rId228" Type="http://schemas.openxmlformats.org/officeDocument/2006/relationships/customXml" Target="../ink/ink3839.xml"/><Relationship Id="rId249" Type="http://schemas.openxmlformats.org/officeDocument/2006/relationships/image" Target="../media/image3384.png"/><Relationship Id="rId13" Type="http://schemas.openxmlformats.org/officeDocument/2006/relationships/image" Target="../media/image3258.png"/><Relationship Id="rId109" Type="http://schemas.openxmlformats.org/officeDocument/2006/relationships/image" Target="../media/image3314.png"/><Relationship Id="rId260" Type="http://schemas.openxmlformats.org/officeDocument/2006/relationships/customXml" Target="../ink/ink3855.xml"/><Relationship Id="rId281" Type="http://schemas.openxmlformats.org/officeDocument/2006/relationships/image" Target="../media/image3400.png"/><Relationship Id="rId34" Type="http://schemas.openxmlformats.org/officeDocument/2006/relationships/customXml" Target="../ink/ink3742.xml"/><Relationship Id="rId55" Type="http://schemas.openxmlformats.org/officeDocument/2006/relationships/image" Target="../media/image3287.png"/><Relationship Id="rId76" Type="http://schemas.openxmlformats.org/officeDocument/2006/relationships/customXml" Target="../ink/ink3763.xml"/><Relationship Id="rId97" Type="http://schemas.openxmlformats.org/officeDocument/2006/relationships/image" Target="../media/image3308.png"/><Relationship Id="rId120" Type="http://schemas.openxmlformats.org/officeDocument/2006/relationships/customXml" Target="../ink/ink3785.xml"/><Relationship Id="rId141" Type="http://schemas.openxmlformats.org/officeDocument/2006/relationships/image" Target="../media/image3330.png"/><Relationship Id="rId7" Type="http://schemas.openxmlformats.org/officeDocument/2006/relationships/image" Target="../media/image3255.png"/><Relationship Id="rId162" Type="http://schemas.openxmlformats.org/officeDocument/2006/relationships/customXml" Target="../ink/ink3806.xml"/><Relationship Id="rId183" Type="http://schemas.openxmlformats.org/officeDocument/2006/relationships/image" Target="../media/image3351.png"/><Relationship Id="rId218" Type="http://schemas.openxmlformats.org/officeDocument/2006/relationships/customXml" Target="../ink/ink3834.xml"/><Relationship Id="rId239" Type="http://schemas.openxmlformats.org/officeDocument/2006/relationships/image" Target="../media/image3379.png"/><Relationship Id="rId250" Type="http://schemas.openxmlformats.org/officeDocument/2006/relationships/customXml" Target="../ink/ink3850.xml"/><Relationship Id="rId271" Type="http://schemas.openxmlformats.org/officeDocument/2006/relationships/image" Target="../media/image3395.png"/><Relationship Id="rId292" Type="http://schemas.openxmlformats.org/officeDocument/2006/relationships/customXml" Target="../ink/ink3871.xml"/><Relationship Id="rId306" Type="http://schemas.openxmlformats.org/officeDocument/2006/relationships/customXml" Target="../ink/ink3878.xml"/><Relationship Id="rId24" Type="http://schemas.openxmlformats.org/officeDocument/2006/relationships/customXml" Target="../ink/ink3737.xml"/><Relationship Id="rId45" Type="http://schemas.openxmlformats.org/officeDocument/2006/relationships/image" Target="../media/image3275.png"/><Relationship Id="rId66" Type="http://schemas.openxmlformats.org/officeDocument/2006/relationships/customXml" Target="../ink/ink3758.xml"/><Relationship Id="rId87" Type="http://schemas.openxmlformats.org/officeDocument/2006/relationships/image" Target="../media/image3303.png"/><Relationship Id="rId110" Type="http://schemas.openxmlformats.org/officeDocument/2006/relationships/customXml" Target="../ink/ink3780.xml"/><Relationship Id="rId131" Type="http://schemas.openxmlformats.org/officeDocument/2006/relationships/image" Target="../media/image3325.png"/><Relationship Id="rId152" Type="http://schemas.openxmlformats.org/officeDocument/2006/relationships/customXml" Target="../ink/ink3801.xml"/><Relationship Id="rId173" Type="http://schemas.openxmlformats.org/officeDocument/2006/relationships/image" Target="../media/image3346.png"/><Relationship Id="rId194" Type="http://schemas.openxmlformats.org/officeDocument/2006/relationships/customXml" Target="../ink/ink3822.xml"/><Relationship Id="rId208" Type="http://schemas.openxmlformats.org/officeDocument/2006/relationships/customXml" Target="../ink/ink3829.xml"/><Relationship Id="rId229" Type="http://schemas.openxmlformats.org/officeDocument/2006/relationships/image" Target="../media/image3374.png"/><Relationship Id="rId240" Type="http://schemas.openxmlformats.org/officeDocument/2006/relationships/customXml" Target="../ink/ink3845.xml"/><Relationship Id="rId261" Type="http://schemas.openxmlformats.org/officeDocument/2006/relationships/image" Target="../media/image3390.png"/><Relationship Id="rId14" Type="http://schemas.openxmlformats.org/officeDocument/2006/relationships/customXml" Target="../ink/ink3732.xml"/><Relationship Id="rId35" Type="http://schemas.openxmlformats.org/officeDocument/2006/relationships/image" Target="../media/image3269.png"/><Relationship Id="rId56" Type="http://schemas.openxmlformats.org/officeDocument/2006/relationships/customXml" Target="../ink/ink3753.xml"/><Relationship Id="rId77" Type="http://schemas.openxmlformats.org/officeDocument/2006/relationships/image" Target="../media/image3298.png"/><Relationship Id="rId100" Type="http://schemas.openxmlformats.org/officeDocument/2006/relationships/customXml" Target="../ink/ink3775.xml"/><Relationship Id="rId282" Type="http://schemas.openxmlformats.org/officeDocument/2006/relationships/customXml" Target="../ink/ink3866.xml"/><Relationship Id="rId8" Type="http://schemas.openxmlformats.org/officeDocument/2006/relationships/customXml" Target="../ink/ink3729.xml"/><Relationship Id="rId98" Type="http://schemas.openxmlformats.org/officeDocument/2006/relationships/customXml" Target="../ink/ink3774.xml"/><Relationship Id="rId121" Type="http://schemas.openxmlformats.org/officeDocument/2006/relationships/image" Target="../media/image3320.png"/><Relationship Id="rId142" Type="http://schemas.openxmlformats.org/officeDocument/2006/relationships/customXml" Target="../ink/ink3796.xml"/><Relationship Id="rId163" Type="http://schemas.openxmlformats.org/officeDocument/2006/relationships/image" Target="../media/image3341.png"/><Relationship Id="rId184" Type="http://schemas.openxmlformats.org/officeDocument/2006/relationships/customXml" Target="../ink/ink3817.xml"/><Relationship Id="rId219" Type="http://schemas.openxmlformats.org/officeDocument/2006/relationships/image" Target="../media/image3369.png"/><Relationship Id="rId230" Type="http://schemas.openxmlformats.org/officeDocument/2006/relationships/customXml" Target="../ink/ink3840.xml"/><Relationship Id="rId251" Type="http://schemas.openxmlformats.org/officeDocument/2006/relationships/image" Target="../media/image3385.png"/><Relationship Id="rId25" Type="http://schemas.openxmlformats.org/officeDocument/2006/relationships/image" Target="../media/image3264.png"/><Relationship Id="rId46" Type="http://schemas.openxmlformats.org/officeDocument/2006/relationships/customXml" Target="../ink/ink3748.xml"/><Relationship Id="rId67" Type="http://schemas.openxmlformats.org/officeDocument/2006/relationships/image" Target="../media/image3293.png"/><Relationship Id="rId272" Type="http://schemas.openxmlformats.org/officeDocument/2006/relationships/customXml" Target="../ink/ink3861.xml"/><Relationship Id="rId293" Type="http://schemas.openxmlformats.org/officeDocument/2006/relationships/image" Target="../media/image3406.png"/><Relationship Id="rId307" Type="http://schemas.openxmlformats.org/officeDocument/2006/relationships/image" Target="../media/image3413.png"/><Relationship Id="rId88" Type="http://schemas.openxmlformats.org/officeDocument/2006/relationships/customXml" Target="../ink/ink3769.xml"/><Relationship Id="rId111" Type="http://schemas.openxmlformats.org/officeDocument/2006/relationships/image" Target="../media/image3315.png"/><Relationship Id="rId132" Type="http://schemas.openxmlformats.org/officeDocument/2006/relationships/customXml" Target="../ink/ink3791.xml"/><Relationship Id="rId153" Type="http://schemas.openxmlformats.org/officeDocument/2006/relationships/image" Target="../media/image3336.png"/><Relationship Id="rId174" Type="http://schemas.openxmlformats.org/officeDocument/2006/relationships/customXml" Target="../ink/ink3812.xml"/><Relationship Id="rId195" Type="http://schemas.openxmlformats.org/officeDocument/2006/relationships/image" Target="../media/image3357.png"/><Relationship Id="rId209" Type="http://schemas.openxmlformats.org/officeDocument/2006/relationships/image" Target="../media/image3364.png"/><Relationship Id="rId220" Type="http://schemas.openxmlformats.org/officeDocument/2006/relationships/customXml" Target="../ink/ink3835.xml"/><Relationship Id="rId241" Type="http://schemas.openxmlformats.org/officeDocument/2006/relationships/image" Target="../media/image3380.png"/><Relationship Id="rId15" Type="http://schemas.openxmlformats.org/officeDocument/2006/relationships/image" Target="../media/image3259.png"/><Relationship Id="rId36" Type="http://schemas.openxmlformats.org/officeDocument/2006/relationships/customXml" Target="../ink/ink3743.xml"/><Relationship Id="rId57" Type="http://schemas.openxmlformats.org/officeDocument/2006/relationships/image" Target="../media/image3288.png"/><Relationship Id="rId262" Type="http://schemas.openxmlformats.org/officeDocument/2006/relationships/customXml" Target="../ink/ink3856.xml"/><Relationship Id="rId283" Type="http://schemas.openxmlformats.org/officeDocument/2006/relationships/image" Target="../media/image3401.png"/><Relationship Id="rId78" Type="http://schemas.openxmlformats.org/officeDocument/2006/relationships/customXml" Target="../ink/ink3764.xml"/><Relationship Id="rId99" Type="http://schemas.openxmlformats.org/officeDocument/2006/relationships/image" Target="../media/image3309.png"/><Relationship Id="rId101" Type="http://schemas.openxmlformats.org/officeDocument/2006/relationships/image" Target="../media/image3310.png"/><Relationship Id="rId122" Type="http://schemas.openxmlformats.org/officeDocument/2006/relationships/customXml" Target="../ink/ink3786.xml"/><Relationship Id="rId143" Type="http://schemas.openxmlformats.org/officeDocument/2006/relationships/image" Target="../media/image3331.png"/><Relationship Id="rId164" Type="http://schemas.openxmlformats.org/officeDocument/2006/relationships/customXml" Target="../ink/ink3807.xml"/><Relationship Id="rId185" Type="http://schemas.openxmlformats.org/officeDocument/2006/relationships/image" Target="../media/image3352.png"/><Relationship Id="rId9" Type="http://schemas.openxmlformats.org/officeDocument/2006/relationships/image" Target="../media/image3256.png"/><Relationship Id="rId210" Type="http://schemas.openxmlformats.org/officeDocument/2006/relationships/customXml" Target="../ink/ink3830.xml"/><Relationship Id="rId26" Type="http://schemas.openxmlformats.org/officeDocument/2006/relationships/customXml" Target="../ink/ink3738.xml"/><Relationship Id="rId231" Type="http://schemas.openxmlformats.org/officeDocument/2006/relationships/image" Target="../media/image3375.png"/><Relationship Id="rId252" Type="http://schemas.openxmlformats.org/officeDocument/2006/relationships/customXml" Target="../ink/ink3851.xml"/><Relationship Id="rId273" Type="http://schemas.openxmlformats.org/officeDocument/2006/relationships/image" Target="../media/image3396.png"/><Relationship Id="rId294" Type="http://schemas.openxmlformats.org/officeDocument/2006/relationships/customXml" Target="../ink/ink3872.xml"/><Relationship Id="rId308" Type="http://schemas.openxmlformats.org/officeDocument/2006/relationships/customXml" Target="../ink/ink3879.xml"/><Relationship Id="rId47" Type="http://schemas.openxmlformats.org/officeDocument/2006/relationships/image" Target="../media/image3276.png"/><Relationship Id="rId68" Type="http://schemas.openxmlformats.org/officeDocument/2006/relationships/customXml" Target="../ink/ink3759.xml"/><Relationship Id="rId89" Type="http://schemas.openxmlformats.org/officeDocument/2006/relationships/image" Target="../media/image3304.png"/><Relationship Id="rId112" Type="http://schemas.openxmlformats.org/officeDocument/2006/relationships/customXml" Target="../ink/ink3781.xml"/><Relationship Id="rId133" Type="http://schemas.openxmlformats.org/officeDocument/2006/relationships/image" Target="../media/image3326.png"/><Relationship Id="rId154" Type="http://schemas.openxmlformats.org/officeDocument/2006/relationships/customXml" Target="../ink/ink3802.xml"/><Relationship Id="rId175" Type="http://schemas.openxmlformats.org/officeDocument/2006/relationships/image" Target="../media/image3347.png"/><Relationship Id="rId196" Type="http://schemas.openxmlformats.org/officeDocument/2006/relationships/customXml" Target="../ink/ink3823.xml"/><Relationship Id="rId200" Type="http://schemas.openxmlformats.org/officeDocument/2006/relationships/customXml" Target="../ink/ink3825.xml"/><Relationship Id="rId16" Type="http://schemas.openxmlformats.org/officeDocument/2006/relationships/customXml" Target="../ink/ink3733.xml"/><Relationship Id="rId221" Type="http://schemas.openxmlformats.org/officeDocument/2006/relationships/image" Target="../media/image3370.png"/><Relationship Id="rId242" Type="http://schemas.openxmlformats.org/officeDocument/2006/relationships/customXml" Target="../ink/ink3846.xml"/><Relationship Id="rId263" Type="http://schemas.openxmlformats.org/officeDocument/2006/relationships/image" Target="../media/image3391.png"/><Relationship Id="rId284" Type="http://schemas.openxmlformats.org/officeDocument/2006/relationships/customXml" Target="../ink/ink3867.xml"/><Relationship Id="rId37" Type="http://schemas.openxmlformats.org/officeDocument/2006/relationships/image" Target="../media/image3270.png"/><Relationship Id="rId58" Type="http://schemas.openxmlformats.org/officeDocument/2006/relationships/customXml" Target="../ink/ink3754.xml"/><Relationship Id="rId79" Type="http://schemas.openxmlformats.org/officeDocument/2006/relationships/image" Target="../media/image3299.png"/><Relationship Id="rId102" Type="http://schemas.openxmlformats.org/officeDocument/2006/relationships/customXml" Target="../ink/ink3776.xml"/><Relationship Id="rId123" Type="http://schemas.openxmlformats.org/officeDocument/2006/relationships/image" Target="../media/image3321.png"/><Relationship Id="rId144" Type="http://schemas.openxmlformats.org/officeDocument/2006/relationships/customXml" Target="../ink/ink3797.xml"/><Relationship Id="rId90" Type="http://schemas.openxmlformats.org/officeDocument/2006/relationships/customXml" Target="../ink/ink3770.xml"/><Relationship Id="rId165" Type="http://schemas.openxmlformats.org/officeDocument/2006/relationships/image" Target="../media/image3342.png"/><Relationship Id="rId186" Type="http://schemas.openxmlformats.org/officeDocument/2006/relationships/customXml" Target="../ink/ink3818.xml"/><Relationship Id="rId211" Type="http://schemas.openxmlformats.org/officeDocument/2006/relationships/image" Target="../media/image3365.png"/><Relationship Id="rId232" Type="http://schemas.openxmlformats.org/officeDocument/2006/relationships/customXml" Target="../ink/ink3841.xml"/><Relationship Id="rId253" Type="http://schemas.openxmlformats.org/officeDocument/2006/relationships/image" Target="../media/image3386.png"/><Relationship Id="rId274" Type="http://schemas.openxmlformats.org/officeDocument/2006/relationships/customXml" Target="../ink/ink3862.xml"/><Relationship Id="rId295" Type="http://schemas.openxmlformats.org/officeDocument/2006/relationships/image" Target="../media/image3407.png"/><Relationship Id="rId309" Type="http://schemas.openxmlformats.org/officeDocument/2006/relationships/image" Target="../media/image3414.png"/><Relationship Id="rId27" Type="http://schemas.openxmlformats.org/officeDocument/2006/relationships/image" Target="../media/image3265.png"/><Relationship Id="rId48" Type="http://schemas.openxmlformats.org/officeDocument/2006/relationships/customXml" Target="../ink/ink3749.xml"/><Relationship Id="rId69" Type="http://schemas.openxmlformats.org/officeDocument/2006/relationships/image" Target="../media/image3294.png"/><Relationship Id="rId113" Type="http://schemas.openxmlformats.org/officeDocument/2006/relationships/image" Target="../media/image3316.png"/><Relationship Id="rId134" Type="http://schemas.openxmlformats.org/officeDocument/2006/relationships/customXml" Target="../ink/ink3792.xml"/><Relationship Id="rId80" Type="http://schemas.openxmlformats.org/officeDocument/2006/relationships/customXml" Target="../ink/ink3765.xml"/><Relationship Id="rId155" Type="http://schemas.openxmlformats.org/officeDocument/2006/relationships/image" Target="../media/image3337.png"/><Relationship Id="rId176" Type="http://schemas.openxmlformats.org/officeDocument/2006/relationships/customXml" Target="../ink/ink3813.xml"/><Relationship Id="rId197" Type="http://schemas.openxmlformats.org/officeDocument/2006/relationships/image" Target="../media/image3358.png"/><Relationship Id="rId201" Type="http://schemas.openxmlformats.org/officeDocument/2006/relationships/image" Target="../media/image3360.png"/><Relationship Id="rId222" Type="http://schemas.openxmlformats.org/officeDocument/2006/relationships/customXml" Target="../ink/ink3836.xml"/><Relationship Id="rId243" Type="http://schemas.openxmlformats.org/officeDocument/2006/relationships/image" Target="../media/image3381.png"/><Relationship Id="rId264" Type="http://schemas.openxmlformats.org/officeDocument/2006/relationships/customXml" Target="../ink/ink3857.xml"/><Relationship Id="rId285" Type="http://schemas.openxmlformats.org/officeDocument/2006/relationships/image" Target="../media/image3402.png"/><Relationship Id="rId17" Type="http://schemas.openxmlformats.org/officeDocument/2006/relationships/image" Target="../media/image3260.png"/><Relationship Id="rId38" Type="http://schemas.openxmlformats.org/officeDocument/2006/relationships/customXml" Target="../ink/ink3744.xml"/><Relationship Id="rId59" Type="http://schemas.openxmlformats.org/officeDocument/2006/relationships/image" Target="../media/image3289.png"/><Relationship Id="rId103" Type="http://schemas.openxmlformats.org/officeDocument/2006/relationships/image" Target="../media/image3311.png"/><Relationship Id="rId124" Type="http://schemas.openxmlformats.org/officeDocument/2006/relationships/customXml" Target="../ink/ink3787.xml"/><Relationship Id="rId310" Type="http://schemas.openxmlformats.org/officeDocument/2006/relationships/customXml" Target="../ink/ink3880.xml"/><Relationship Id="rId70" Type="http://schemas.openxmlformats.org/officeDocument/2006/relationships/customXml" Target="../ink/ink3760.xml"/><Relationship Id="rId91" Type="http://schemas.openxmlformats.org/officeDocument/2006/relationships/image" Target="../media/image3305.png"/><Relationship Id="rId145" Type="http://schemas.openxmlformats.org/officeDocument/2006/relationships/image" Target="../media/image3332.png"/><Relationship Id="rId166" Type="http://schemas.openxmlformats.org/officeDocument/2006/relationships/customXml" Target="../ink/ink3808.xml"/><Relationship Id="rId187" Type="http://schemas.openxmlformats.org/officeDocument/2006/relationships/image" Target="../media/image3353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3831.xml"/><Relationship Id="rId233" Type="http://schemas.openxmlformats.org/officeDocument/2006/relationships/image" Target="../media/image3376.png"/><Relationship Id="rId254" Type="http://schemas.openxmlformats.org/officeDocument/2006/relationships/customXml" Target="../ink/ink3852.xml"/><Relationship Id="rId28" Type="http://schemas.openxmlformats.org/officeDocument/2006/relationships/customXml" Target="../ink/ink3739.xml"/><Relationship Id="rId49" Type="http://schemas.openxmlformats.org/officeDocument/2006/relationships/image" Target="../media/image3277.png"/><Relationship Id="rId114" Type="http://schemas.openxmlformats.org/officeDocument/2006/relationships/customXml" Target="../ink/ink3782.xml"/><Relationship Id="rId275" Type="http://schemas.openxmlformats.org/officeDocument/2006/relationships/image" Target="../media/image3397.png"/><Relationship Id="rId296" Type="http://schemas.openxmlformats.org/officeDocument/2006/relationships/customXml" Target="../ink/ink3873.xml"/><Relationship Id="rId300" Type="http://schemas.openxmlformats.org/officeDocument/2006/relationships/customXml" Target="../ink/ink3875.xml"/><Relationship Id="rId60" Type="http://schemas.openxmlformats.org/officeDocument/2006/relationships/customXml" Target="../ink/ink3755.xml"/><Relationship Id="rId81" Type="http://schemas.openxmlformats.org/officeDocument/2006/relationships/image" Target="../media/image3300.png"/><Relationship Id="rId135" Type="http://schemas.openxmlformats.org/officeDocument/2006/relationships/image" Target="../media/image3327.png"/><Relationship Id="rId156" Type="http://schemas.openxmlformats.org/officeDocument/2006/relationships/customXml" Target="../ink/ink3803.xml"/><Relationship Id="rId177" Type="http://schemas.openxmlformats.org/officeDocument/2006/relationships/image" Target="../media/image3348.png"/><Relationship Id="rId198" Type="http://schemas.openxmlformats.org/officeDocument/2006/relationships/customXml" Target="../ink/ink3824.xml"/><Relationship Id="rId202" Type="http://schemas.openxmlformats.org/officeDocument/2006/relationships/customXml" Target="../ink/ink3826.xml"/><Relationship Id="rId223" Type="http://schemas.openxmlformats.org/officeDocument/2006/relationships/image" Target="../media/image3371.png"/><Relationship Id="rId244" Type="http://schemas.openxmlformats.org/officeDocument/2006/relationships/customXml" Target="../ink/ink3847.xml"/><Relationship Id="rId18" Type="http://schemas.openxmlformats.org/officeDocument/2006/relationships/customXml" Target="../ink/ink3734.xml"/><Relationship Id="rId39" Type="http://schemas.openxmlformats.org/officeDocument/2006/relationships/image" Target="../media/image3272.png"/><Relationship Id="rId265" Type="http://schemas.openxmlformats.org/officeDocument/2006/relationships/image" Target="../media/image3392.png"/><Relationship Id="rId286" Type="http://schemas.openxmlformats.org/officeDocument/2006/relationships/customXml" Target="../ink/ink3868.xml"/><Relationship Id="rId50" Type="http://schemas.openxmlformats.org/officeDocument/2006/relationships/customXml" Target="../ink/ink3750.xml"/><Relationship Id="rId104" Type="http://schemas.openxmlformats.org/officeDocument/2006/relationships/customXml" Target="../ink/ink3777.xml"/><Relationship Id="rId125" Type="http://schemas.openxmlformats.org/officeDocument/2006/relationships/image" Target="../media/image3322.png"/><Relationship Id="rId146" Type="http://schemas.openxmlformats.org/officeDocument/2006/relationships/customXml" Target="../ink/ink3798.xml"/><Relationship Id="rId167" Type="http://schemas.openxmlformats.org/officeDocument/2006/relationships/image" Target="../media/image3343.png"/><Relationship Id="rId188" Type="http://schemas.openxmlformats.org/officeDocument/2006/relationships/customXml" Target="../ink/ink3819.xml"/><Relationship Id="rId311" Type="http://schemas.openxmlformats.org/officeDocument/2006/relationships/image" Target="../media/image3415.png"/><Relationship Id="rId71" Type="http://schemas.openxmlformats.org/officeDocument/2006/relationships/image" Target="../media/image3295.png"/><Relationship Id="rId92" Type="http://schemas.openxmlformats.org/officeDocument/2006/relationships/customXml" Target="../ink/ink3771.xml"/><Relationship Id="rId213" Type="http://schemas.openxmlformats.org/officeDocument/2006/relationships/image" Target="../media/image3366.png"/><Relationship Id="rId234" Type="http://schemas.openxmlformats.org/officeDocument/2006/relationships/customXml" Target="../ink/ink3842.xml"/><Relationship Id="rId2" Type="http://schemas.openxmlformats.org/officeDocument/2006/relationships/customXml" Target="../ink/ink3726.xml"/><Relationship Id="rId29" Type="http://schemas.openxmlformats.org/officeDocument/2006/relationships/image" Target="../media/image3266.png"/><Relationship Id="rId255" Type="http://schemas.openxmlformats.org/officeDocument/2006/relationships/image" Target="../media/image3387.png"/><Relationship Id="rId276" Type="http://schemas.openxmlformats.org/officeDocument/2006/relationships/customXml" Target="../ink/ink3863.xml"/><Relationship Id="rId297" Type="http://schemas.openxmlformats.org/officeDocument/2006/relationships/image" Target="../media/image3408.png"/><Relationship Id="rId40" Type="http://schemas.openxmlformats.org/officeDocument/2006/relationships/customXml" Target="../ink/ink3745.xml"/><Relationship Id="rId115" Type="http://schemas.openxmlformats.org/officeDocument/2006/relationships/image" Target="../media/image3317.png"/><Relationship Id="rId136" Type="http://schemas.openxmlformats.org/officeDocument/2006/relationships/customXml" Target="../ink/ink3793.xml"/><Relationship Id="rId157" Type="http://schemas.openxmlformats.org/officeDocument/2006/relationships/image" Target="../media/image3338.png"/><Relationship Id="rId178" Type="http://schemas.openxmlformats.org/officeDocument/2006/relationships/customXml" Target="../ink/ink3814.xml"/><Relationship Id="rId301" Type="http://schemas.openxmlformats.org/officeDocument/2006/relationships/image" Target="../media/image3410.png"/><Relationship Id="rId61" Type="http://schemas.openxmlformats.org/officeDocument/2006/relationships/image" Target="../media/image3290.png"/><Relationship Id="rId82" Type="http://schemas.openxmlformats.org/officeDocument/2006/relationships/customXml" Target="../ink/ink3766.xml"/><Relationship Id="rId199" Type="http://schemas.openxmlformats.org/officeDocument/2006/relationships/image" Target="../media/image3359.png"/><Relationship Id="rId203" Type="http://schemas.openxmlformats.org/officeDocument/2006/relationships/image" Target="../media/image3361.png"/><Relationship Id="rId19" Type="http://schemas.openxmlformats.org/officeDocument/2006/relationships/image" Target="../media/image3261.png"/><Relationship Id="rId224" Type="http://schemas.openxmlformats.org/officeDocument/2006/relationships/customXml" Target="../ink/ink3837.xml"/><Relationship Id="rId245" Type="http://schemas.openxmlformats.org/officeDocument/2006/relationships/image" Target="../media/image3382.png"/><Relationship Id="rId266" Type="http://schemas.openxmlformats.org/officeDocument/2006/relationships/customXml" Target="../ink/ink3858.xml"/><Relationship Id="rId287" Type="http://schemas.openxmlformats.org/officeDocument/2006/relationships/image" Target="../media/image3403.png"/><Relationship Id="rId30" Type="http://schemas.openxmlformats.org/officeDocument/2006/relationships/customXml" Target="../ink/ink3740.xml"/><Relationship Id="rId105" Type="http://schemas.openxmlformats.org/officeDocument/2006/relationships/image" Target="../media/image3312.png"/><Relationship Id="rId126" Type="http://schemas.openxmlformats.org/officeDocument/2006/relationships/customXml" Target="../ink/ink3788.xml"/><Relationship Id="rId147" Type="http://schemas.openxmlformats.org/officeDocument/2006/relationships/image" Target="../media/image3333.png"/><Relationship Id="rId168" Type="http://schemas.openxmlformats.org/officeDocument/2006/relationships/customXml" Target="../ink/ink3809.xml"/><Relationship Id="rId51" Type="http://schemas.openxmlformats.org/officeDocument/2006/relationships/image" Target="../media/image3278.png"/><Relationship Id="rId72" Type="http://schemas.openxmlformats.org/officeDocument/2006/relationships/customXml" Target="../ink/ink3761.xml"/><Relationship Id="rId93" Type="http://schemas.openxmlformats.org/officeDocument/2006/relationships/image" Target="../media/image3306.png"/><Relationship Id="rId189" Type="http://schemas.openxmlformats.org/officeDocument/2006/relationships/image" Target="../media/image3354.png"/><Relationship Id="rId3" Type="http://schemas.openxmlformats.org/officeDocument/2006/relationships/image" Target="../media/image3253.png"/><Relationship Id="rId214" Type="http://schemas.openxmlformats.org/officeDocument/2006/relationships/customXml" Target="../ink/ink3832.xml"/><Relationship Id="rId235" Type="http://schemas.openxmlformats.org/officeDocument/2006/relationships/image" Target="../media/image3377.png"/><Relationship Id="rId256" Type="http://schemas.openxmlformats.org/officeDocument/2006/relationships/customXml" Target="../ink/ink3853.xml"/><Relationship Id="rId277" Type="http://schemas.openxmlformats.org/officeDocument/2006/relationships/image" Target="../media/image3398.png"/><Relationship Id="rId298" Type="http://schemas.openxmlformats.org/officeDocument/2006/relationships/customXml" Target="../ink/ink3874.xml"/><Relationship Id="rId116" Type="http://schemas.openxmlformats.org/officeDocument/2006/relationships/customXml" Target="../ink/ink3783.xml"/><Relationship Id="rId137" Type="http://schemas.openxmlformats.org/officeDocument/2006/relationships/image" Target="../media/image3328.png"/><Relationship Id="rId158" Type="http://schemas.openxmlformats.org/officeDocument/2006/relationships/customXml" Target="../ink/ink3804.xml"/><Relationship Id="rId302" Type="http://schemas.openxmlformats.org/officeDocument/2006/relationships/customXml" Target="../ink/ink3876.xml"/><Relationship Id="rId20" Type="http://schemas.openxmlformats.org/officeDocument/2006/relationships/customXml" Target="../ink/ink3735.xml"/><Relationship Id="rId41" Type="http://schemas.openxmlformats.org/officeDocument/2006/relationships/image" Target="../media/image3273.png"/><Relationship Id="rId62" Type="http://schemas.openxmlformats.org/officeDocument/2006/relationships/customXml" Target="../ink/ink3756.xml"/><Relationship Id="rId83" Type="http://schemas.openxmlformats.org/officeDocument/2006/relationships/image" Target="../media/image3301.png"/><Relationship Id="rId179" Type="http://schemas.openxmlformats.org/officeDocument/2006/relationships/image" Target="../media/image3349.png"/><Relationship Id="rId190" Type="http://schemas.openxmlformats.org/officeDocument/2006/relationships/customXml" Target="../ink/ink3820.xml"/><Relationship Id="rId204" Type="http://schemas.openxmlformats.org/officeDocument/2006/relationships/customXml" Target="../ink/ink3827.xml"/><Relationship Id="rId225" Type="http://schemas.openxmlformats.org/officeDocument/2006/relationships/image" Target="../media/image3372.png"/><Relationship Id="rId246" Type="http://schemas.openxmlformats.org/officeDocument/2006/relationships/customXml" Target="../ink/ink3848.xml"/><Relationship Id="rId267" Type="http://schemas.openxmlformats.org/officeDocument/2006/relationships/image" Target="../media/image3393.png"/><Relationship Id="rId288" Type="http://schemas.openxmlformats.org/officeDocument/2006/relationships/customXml" Target="../ink/ink3869.xml"/><Relationship Id="rId106" Type="http://schemas.openxmlformats.org/officeDocument/2006/relationships/customXml" Target="../ink/ink3778.xml"/><Relationship Id="rId127" Type="http://schemas.openxmlformats.org/officeDocument/2006/relationships/image" Target="../media/image3323.png"/><Relationship Id="rId10" Type="http://schemas.openxmlformats.org/officeDocument/2006/relationships/customXml" Target="../ink/ink3730.xml"/><Relationship Id="rId31" Type="http://schemas.openxmlformats.org/officeDocument/2006/relationships/image" Target="../media/image3267.png"/><Relationship Id="rId52" Type="http://schemas.openxmlformats.org/officeDocument/2006/relationships/customXml" Target="../ink/ink3751.xml"/><Relationship Id="rId73" Type="http://schemas.openxmlformats.org/officeDocument/2006/relationships/image" Target="../media/image3296.png"/><Relationship Id="rId94" Type="http://schemas.openxmlformats.org/officeDocument/2006/relationships/customXml" Target="../ink/ink3772.xml"/><Relationship Id="rId148" Type="http://schemas.openxmlformats.org/officeDocument/2006/relationships/customXml" Target="../ink/ink3799.xml"/><Relationship Id="rId169" Type="http://schemas.openxmlformats.org/officeDocument/2006/relationships/image" Target="../media/image3344.png"/><Relationship Id="rId4" Type="http://schemas.openxmlformats.org/officeDocument/2006/relationships/customXml" Target="../ink/ink3727.xml"/><Relationship Id="rId180" Type="http://schemas.openxmlformats.org/officeDocument/2006/relationships/customXml" Target="../ink/ink3815.xml"/><Relationship Id="rId215" Type="http://schemas.openxmlformats.org/officeDocument/2006/relationships/image" Target="../media/image3367.png"/><Relationship Id="rId236" Type="http://schemas.openxmlformats.org/officeDocument/2006/relationships/customXml" Target="../ink/ink3843.xml"/><Relationship Id="rId257" Type="http://schemas.openxmlformats.org/officeDocument/2006/relationships/image" Target="../media/image3388.png"/><Relationship Id="rId278" Type="http://schemas.openxmlformats.org/officeDocument/2006/relationships/customXml" Target="../ink/ink3864.xml"/><Relationship Id="rId303" Type="http://schemas.openxmlformats.org/officeDocument/2006/relationships/image" Target="../media/image3411.png"/><Relationship Id="rId42" Type="http://schemas.openxmlformats.org/officeDocument/2006/relationships/customXml" Target="../ink/ink3746.xml"/><Relationship Id="rId84" Type="http://schemas.openxmlformats.org/officeDocument/2006/relationships/customXml" Target="../ink/ink3767.xml"/><Relationship Id="rId138" Type="http://schemas.openxmlformats.org/officeDocument/2006/relationships/customXml" Target="../ink/ink3794.xml"/><Relationship Id="rId191" Type="http://schemas.openxmlformats.org/officeDocument/2006/relationships/image" Target="../media/image3355.png"/><Relationship Id="rId205" Type="http://schemas.openxmlformats.org/officeDocument/2006/relationships/image" Target="../media/image3362.png"/><Relationship Id="rId247" Type="http://schemas.openxmlformats.org/officeDocument/2006/relationships/image" Target="../media/image3383.png"/><Relationship Id="rId107" Type="http://schemas.openxmlformats.org/officeDocument/2006/relationships/image" Target="../media/image3313.png"/><Relationship Id="rId289" Type="http://schemas.openxmlformats.org/officeDocument/2006/relationships/image" Target="../media/image3404.png"/><Relationship Id="rId11" Type="http://schemas.openxmlformats.org/officeDocument/2006/relationships/image" Target="../media/image3257.png"/><Relationship Id="rId53" Type="http://schemas.openxmlformats.org/officeDocument/2006/relationships/image" Target="../media/image3279.png"/><Relationship Id="rId149" Type="http://schemas.openxmlformats.org/officeDocument/2006/relationships/image" Target="../media/image3334.png"/><Relationship Id="rId95" Type="http://schemas.openxmlformats.org/officeDocument/2006/relationships/image" Target="../media/image3307.png"/><Relationship Id="rId160" Type="http://schemas.openxmlformats.org/officeDocument/2006/relationships/customXml" Target="../ink/ink3805.xml"/><Relationship Id="rId216" Type="http://schemas.openxmlformats.org/officeDocument/2006/relationships/customXml" Target="../ink/ink3833.xml"/><Relationship Id="rId258" Type="http://schemas.openxmlformats.org/officeDocument/2006/relationships/customXml" Target="../ink/ink3854.xml"/><Relationship Id="rId22" Type="http://schemas.openxmlformats.org/officeDocument/2006/relationships/customXml" Target="../ink/ink3736.xml"/><Relationship Id="rId64" Type="http://schemas.openxmlformats.org/officeDocument/2006/relationships/customXml" Target="../ink/ink3757.xml"/><Relationship Id="rId118" Type="http://schemas.openxmlformats.org/officeDocument/2006/relationships/customXml" Target="../ink/ink3784.xml"/><Relationship Id="rId171" Type="http://schemas.openxmlformats.org/officeDocument/2006/relationships/image" Target="../media/image3345.png"/><Relationship Id="rId227" Type="http://schemas.openxmlformats.org/officeDocument/2006/relationships/image" Target="../media/image3373.png"/><Relationship Id="rId269" Type="http://schemas.openxmlformats.org/officeDocument/2006/relationships/image" Target="../media/image3394.png"/><Relationship Id="rId33" Type="http://schemas.openxmlformats.org/officeDocument/2006/relationships/image" Target="../media/image3268.png"/><Relationship Id="rId129" Type="http://schemas.openxmlformats.org/officeDocument/2006/relationships/image" Target="../media/image3324.png"/><Relationship Id="rId280" Type="http://schemas.openxmlformats.org/officeDocument/2006/relationships/customXml" Target="../ink/ink3865.xml"/><Relationship Id="rId75" Type="http://schemas.openxmlformats.org/officeDocument/2006/relationships/image" Target="../media/image3297.png"/><Relationship Id="rId140" Type="http://schemas.openxmlformats.org/officeDocument/2006/relationships/customXml" Target="../ink/ink3795.xml"/><Relationship Id="rId182" Type="http://schemas.openxmlformats.org/officeDocument/2006/relationships/customXml" Target="../ink/ink3816.xml"/><Relationship Id="rId6" Type="http://schemas.openxmlformats.org/officeDocument/2006/relationships/customXml" Target="../ink/ink3728.xml"/><Relationship Id="rId238" Type="http://schemas.openxmlformats.org/officeDocument/2006/relationships/customXml" Target="../ink/ink3844.xml"/><Relationship Id="rId291" Type="http://schemas.openxmlformats.org/officeDocument/2006/relationships/image" Target="../media/image3405.png"/><Relationship Id="rId305" Type="http://schemas.openxmlformats.org/officeDocument/2006/relationships/image" Target="../media/image3412.png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318.png"/><Relationship Id="rId299" Type="http://schemas.openxmlformats.org/officeDocument/2006/relationships/image" Target="../media/image3409.png"/><Relationship Id="rId21" Type="http://schemas.openxmlformats.org/officeDocument/2006/relationships/image" Target="../media/image3262.png"/><Relationship Id="rId63" Type="http://schemas.openxmlformats.org/officeDocument/2006/relationships/image" Target="../media/image3291.png"/><Relationship Id="rId159" Type="http://schemas.openxmlformats.org/officeDocument/2006/relationships/image" Target="../media/image3339.png"/><Relationship Id="rId170" Type="http://schemas.openxmlformats.org/officeDocument/2006/relationships/customXml" Target="../ink/ink3965.xml"/><Relationship Id="rId226" Type="http://schemas.openxmlformats.org/officeDocument/2006/relationships/customXml" Target="../ink/ink3993.xml"/><Relationship Id="rId268" Type="http://schemas.openxmlformats.org/officeDocument/2006/relationships/customXml" Target="../ink/ink4014.xml"/><Relationship Id="rId32" Type="http://schemas.openxmlformats.org/officeDocument/2006/relationships/customXml" Target="../ink/ink3896.xml"/><Relationship Id="rId74" Type="http://schemas.openxmlformats.org/officeDocument/2006/relationships/customXml" Target="../ink/ink3917.xml"/><Relationship Id="rId128" Type="http://schemas.openxmlformats.org/officeDocument/2006/relationships/customXml" Target="../ink/ink3944.xml"/><Relationship Id="rId5" Type="http://schemas.openxmlformats.org/officeDocument/2006/relationships/image" Target="../media/image3254.png"/><Relationship Id="rId181" Type="http://schemas.openxmlformats.org/officeDocument/2006/relationships/image" Target="../media/image3350.png"/><Relationship Id="rId237" Type="http://schemas.openxmlformats.org/officeDocument/2006/relationships/image" Target="../media/image3378.png"/><Relationship Id="rId279" Type="http://schemas.openxmlformats.org/officeDocument/2006/relationships/image" Target="../media/image3399.png"/><Relationship Id="rId43" Type="http://schemas.openxmlformats.org/officeDocument/2006/relationships/image" Target="../media/image3274.png"/><Relationship Id="rId139" Type="http://schemas.openxmlformats.org/officeDocument/2006/relationships/image" Target="../media/image3329.png"/><Relationship Id="rId290" Type="http://schemas.openxmlformats.org/officeDocument/2006/relationships/customXml" Target="../ink/ink4025.xml"/><Relationship Id="rId304" Type="http://schemas.openxmlformats.org/officeDocument/2006/relationships/customXml" Target="../ink/ink4032.xml"/><Relationship Id="rId85" Type="http://schemas.openxmlformats.org/officeDocument/2006/relationships/image" Target="../media/image3302.png"/><Relationship Id="rId150" Type="http://schemas.openxmlformats.org/officeDocument/2006/relationships/customXml" Target="../ink/ink3955.xml"/><Relationship Id="rId192" Type="http://schemas.openxmlformats.org/officeDocument/2006/relationships/customXml" Target="../ink/ink3976.xml"/><Relationship Id="rId206" Type="http://schemas.openxmlformats.org/officeDocument/2006/relationships/customXml" Target="../ink/ink3983.xml"/><Relationship Id="rId248" Type="http://schemas.openxmlformats.org/officeDocument/2006/relationships/customXml" Target="../ink/ink4004.xml"/><Relationship Id="rId12" Type="http://schemas.openxmlformats.org/officeDocument/2006/relationships/customXml" Target="../ink/ink3886.xml"/><Relationship Id="rId108" Type="http://schemas.openxmlformats.org/officeDocument/2006/relationships/customXml" Target="../ink/ink3934.xml"/><Relationship Id="rId54" Type="http://schemas.openxmlformats.org/officeDocument/2006/relationships/customXml" Target="../ink/ink3907.xml"/><Relationship Id="rId96" Type="http://schemas.openxmlformats.org/officeDocument/2006/relationships/customXml" Target="../ink/ink3928.xml"/><Relationship Id="rId161" Type="http://schemas.openxmlformats.org/officeDocument/2006/relationships/image" Target="../media/image3340.png"/><Relationship Id="rId217" Type="http://schemas.openxmlformats.org/officeDocument/2006/relationships/image" Target="../media/image3368.png"/><Relationship Id="rId259" Type="http://schemas.openxmlformats.org/officeDocument/2006/relationships/image" Target="../media/image3389.png"/><Relationship Id="rId23" Type="http://schemas.openxmlformats.org/officeDocument/2006/relationships/image" Target="../media/image3263.png"/><Relationship Id="rId119" Type="http://schemas.openxmlformats.org/officeDocument/2006/relationships/image" Target="../media/image3319.png"/><Relationship Id="rId270" Type="http://schemas.openxmlformats.org/officeDocument/2006/relationships/customXml" Target="../ink/ink4015.xml"/><Relationship Id="rId44" Type="http://schemas.openxmlformats.org/officeDocument/2006/relationships/customXml" Target="../ink/ink3902.xml"/><Relationship Id="rId65" Type="http://schemas.openxmlformats.org/officeDocument/2006/relationships/image" Target="../media/image3292.png"/><Relationship Id="rId86" Type="http://schemas.openxmlformats.org/officeDocument/2006/relationships/customXml" Target="../ink/ink3923.xml"/><Relationship Id="rId130" Type="http://schemas.openxmlformats.org/officeDocument/2006/relationships/customXml" Target="../ink/ink3945.xml"/><Relationship Id="rId151" Type="http://schemas.openxmlformats.org/officeDocument/2006/relationships/image" Target="../media/image3335.png"/><Relationship Id="rId172" Type="http://schemas.openxmlformats.org/officeDocument/2006/relationships/customXml" Target="../ink/ink3966.xml"/><Relationship Id="rId193" Type="http://schemas.openxmlformats.org/officeDocument/2006/relationships/image" Target="../media/image3356.png"/><Relationship Id="rId207" Type="http://schemas.openxmlformats.org/officeDocument/2006/relationships/image" Target="../media/image3363.png"/><Relationship Id="rId228" Type="http://schemas.openxmlformats.org/officeDocument/2006/relationships/customXml" Target="../ink/ink3994.xml"/><Relationship Id="rId249" Type="http://schemas.openxmlformats.org/officeDocument/2006/relationships/image" Target="../media/image3384.png"/><Relationship Id="rId13" Type="http://schemas.openxmlformats.org/officeDocument/2006/relationships/image" Target="../media/image3258.png"/><Relationship Id="rId109" Type="http://schemas.openxmlformats.org/officeDocument/2006/relationships/image" Target="../media/image3314.png"/><Relationship Id="rId260" Type="http://schemas.openxmlformats.org/officeDocument/2006/relationships/customXml" Target="../ink/ink4010.xml"/><Relationship Id="rId281" Type="http://schemas.openxmlformats.org/officeDocument/2006/relationships/image" Target="../media/image3400.png"/><Relationship Id="rId34" Type="http://schemas.openxmlformats.org/officeDocument/2006/relationships/customXml" Target="../ink/ink3897.xml"/><Relationship Id="rId55" Type="http://schemas.openxmlformats.org/officeDocument/2006/relationships/image" Target="../media/image3287.png"/><Relationship Id="rId76" Type="http://schemas.openxmlformats.org/officeDocument/2006/relationships/customXml" Target="../ink/ink3918.xml"/><Relationship Id="rId97" Type="http://schemas.openxmlformats.org/officeDocument/2006/relationships/image" Target="../media/image3308.png"/><Relationship Id="rId120" Type="http://schemas.openxmlformats.org/officeDocument/2006/relationships/customXml" Target="../ink/ink3940.xml"/><Relationship Id="rId141" Type="http://schemas.openxmlformats.org/officeDocument/2006/relationships/image" Target="../media/image3330.png"/><Relationship Id="rId7" Type="http://schemas.openxmlformats.org/officeDocument/2006/relationships/image" Target="../media/image3255.png"/><Relationship Id="rId162" Type="http://schemas.openxmlformats.org/officeDocument/2006/relationships/customXml" Target="../ink/ink3961.xml"/><Relationship Id="rId183" Type="http://schemas.openxmlformats.org/officeDocument/2006/relationships/image" Target="../media/image3351.png"/><Relationship Id="rId218" Type="http://schemas.openxmlformats.org/officeDocument/2006/relationships/customXml" Target="../ink/ink3989.xml"/><Relationship Id="rId239" Type="http://schemas.openxmlformats.org/officeDocument/2006/relationships/image" Target="../media/image3379.png"/><Relationship Id="rId250" Type="http://schemas.openxmlformats.org/officeDocument/2006/relationships/customXml" Target="../ink/ink4005.xml"/><Relationship Id="rId271" Type="http://schemas.openxmlformats.org/officeDocument/2006/relationships/image" Target="../media/image3395.png"/><Relationship Id="rId292" Type="http://schemas.openxmlformats.org/officeDocument/2006/relationships/customXml" Target="../ink/ink4026.xml"/><Relationship Id="rId306" Type="http://schemas.openxmlformats.org/officeDocument/2006/relationships/customXml" Target="../ink/ink4033.xml"/><Relationship Id="rId24" Type="http://schemas.openxmlformats.org/officeDocument/2006/relationships/customXml" Target="../ink/ink3892.xml"/><Relationship Id="rId45" Type="http://schemas.openxmlformats.org/officeDocument/2006/relationships/image" Target="../media/image3275.png"/><Relationship Id="rId66" Type="http://schemas.openxmlformats.org/officeDocument/2006/relationships/customXml" Target="../ink/ink3913.xml"/><Relationship Id="rId87" Type="http://schemas.openxmlformats.org/officeDocument/2006/relationships/image" Target="../media/image3303.png"/><Relationship Id="rId110" Type="http://schemas.openxmlformats.org/officeDocument/2006/relationships/customXml" Target="../ink/ink3935.xml"/><Relationship Id="rId131" Type="http://schemas.openxmlformats.org/officeDocument/2006/relationships/image" Target="../media/image3325.png"/><Relationship Id="rId152" Type="http://schemas.openxmlformats.org/officeDocument/2006/relationships/customXml" Target="../ink/ink3956.xml"/><Relationship Id="rId173" Type="http://schemas.openxmlformats.org/officeDocument/2006/relationships/image" Target="../media/image3346.png"/><Relationship Id="rId194" Type="http://schemas.openxmlformats.org/officeDocument/2006/relationships/customXml" Target="../ink/ink3977.xml"/><Relationship Id="rId208" Type="http://schemas.openxmlformats.org/officeDocument/2006/relationships/customXml" Target="../ink/ink3984.xml"/><Relationship Id="rId229" Type="http://schemas.openxmlformats.org/officeDocument/2006/relationships/image" Target="../media/image3374.png"/><Relationship Id="rId240" Type="http://schemas.openxmlformats.org/officeDocument/2006/relationships/customXml" Target="../ink/ink4000.xml"/><Relationship Id="rId261" Type="http://schemas.openxmlformats.org/officeDocument/2006/relationships/image" Target="../media/image3390.png"/><Relationship Id="rId14" Type="http://schemas.openxmlformats.org/officeDocument/2006/relationships/customXml" Target="../ink/ink3887.xml"/><Relationship Id="rId35" Type="http://schemas.openxmlformats.org/officeDocument/2006/relationships/image" Target="../media/image3269.png"/><Relationship Id="rId56" Type="http://schemas.openxmlformats.org/officeDocument/2006/relationships/customXml" Target="../ink/ink3908.xml"/><Relationship Id="rId77" Type="http://schemas.openxmlformats.org/officeDocument/2006/relationships/image" Target="../media/image3298.png"/><Relationship Id="rId100" Type="http://schemas.openxmlformats.org/officeDocument/2006/relationships/customXml" Target="../ink/ink3930.xml"/><Relationship Id="rId282" Type="http://schemas.openxmlformats.org/officeDocument/2006/relationships/customXml" Target="../ink/ink4021.xml"/><Relationship Id="rId8" Type="http://schemas.openxmlformats.org/officeDocument/2006/relationships/customXml" Target="../ink/ink3884.xml"/><Relationship Id="rId98" Type="http://schemas.openxmlformats.org/officeDocument/2006/relationships/customXml" Target="../ink/ink3929.xml"/><Relationship Id="rId121" Type="http://schemas.openxmlformats.org/officeDocument/2006/relationships/image" Target="../media/image3320.png"/><Relationship Id="rId142" Type="http://schemas.openxmlformats.org/officeDocument/2006/relationships/customXml" Target="../ink/ink3951.xml"/><Relationship Id="rId163" Type="http://schemas.openxmlformats.org/officeDocument/2006/relationships/image" Target="../media/image3341.png"/><Relationship Id="rId184" Type="http://schemas.openxmlformats.org/officeDocument/2006/relationships/customXml" Target="../ink/ink3972.xml"/><Relationship Id="rId219" Type="http://schemas.openxmlformats.org/officeDocument/2006/relationships/image" Target="../media/image3369.png"/><Relationship Id="rId230" Type="http://schemas.openxmlformats.org/officeDocument/2006/relationships/customXml" Target="../ink/ink3995.xml"/><Relationship Id="rId251" Type="http://schemas.openxmlformats.org/officeDocument/2006/relationships/image" Target="../media/image3385.png"/><Relationship Id="rId25" Type="http://schemas.openxmlformats.org/officeDocument/2006/relationships/image" Target="../media/image3264.png"/><Relationship Id="rId46" Type="http://schemas.openxmlformats.org/officeDocument/2006/relationships/customXml" Target="../ink/ink3903.xml"/><Relationship Id="rId67" Type="http://schemas.openxmlformats.org/officeDocument/2006/relationships/image" Target="../media/image3293.png"/><Relationship Id="rId272" Type="http://schemas.openxmlformats.org/officeDocument/2006/relationships/customXml" Target="../ink/ink4016.xml"/><Relationship Id="rId293" Type="http://schemas.openxmlformats.org/officeDocument/2006/relationships/image" Target="../media/image3406.png"/><Relationship Id="rId307" Type="http://schemas.openxmlformats.org/officeDocument/2006/relationships/image" Target="../media/image3413.png"/><Relationship Id="rId88" Type="http://schemas.openxmlformats.org/officeDocument/2006/relationships/customXml" Target="../ink/ink3924.xml"/><Relationship Id="rId111" Type="http://schemas.openxmlformats.org/officeDocument/2006/relationships/image" Target="../media/image3315.png"/><Relationship Id="rId132" Type="http://schemas.openxmlformats.org/officeDocument/2006/relationships/customXml" Target="../ink/ink3946.xml"/><Relationship Id="rId153" Type="http://schemas.openxmlformats.org/officeDocument/2006/relationships/image" Target="../media/image3336.png"/><Relationship Id="rId174" Type="http://schemas.openxmlformats.org/officeDocument/2006/relationships/customXml" Target="../ink/ink3967.xml"/><Relationship Id="rId195" Type="http://schemas.openxmlformats.org/officeDocument/2006/relationships/image" Target="../media/image3357.png"/><Relationship Id="rId209" Type="http://schemas.openxmlformats.org/officeDocument/2006/relationships/image" Target="../media/image3364.png"/><Relationship Id="rId220" Type="http://schemas.openxmlformats.org/officeDocument/2006/relationships/customXml" Target="../ink/ink3990.xml"/><Relationship Id="rId241" Type="http://schemas.openxmlformats.org/officeDocument/2006/relationships/image" Target="../media/image3380.png"/><Relationship Id="rId15" Type="http://schemas.openxmlformats.org/officeDocument/2006/relationships/image" Target="../media/image3259.png"/><Relationship Id="rId36" Type="http://schemas.openxmlformats.org/officeDocument/2006/relationships/customXml" Target="../ink/ink3898.xml"/><Relationship Id="rId57" Type="http://schemas.openxmlformats.org/officeDocument/2006/relationships/image" Target="../media/image3288.png"/><Relationship Id="rId262" Type="http://schemas.openxmlformats.org/officeDocument/2006/relationships/customXml" Target="../ink/ink4011.xml"/><Relationship Id="rId283" Type="http://schemas.openxmlformats.org/officeDocument/2006/relationships/image" Target="../media/image3401.png"/><Relationship Id="rId78" Type="http://schemas.openxmlformats.org/officeDocument/2006/relationships/customXml" Target="../ink/ink3919.xml"/><Relationship Id="rId99" Type="http://schemas.openxmlformats.org/officeDocument/2006/relationships/image" Target="../media/image3309.png"/><Relationship Id="rId101" Type="http://schemas.openxmlformats.org/officeDocument/2006/relationships/image" Target="../media/image3310.png"/><Relationship Id="rId122" Type="http://schemas.openxmlformats.org/officeDocument/2006/relationships/customXml" Target="../ink/ink3941.xml"/><Relationship Id="rId143" Type="http://schemas.openxmlformats.org/officeDocument/2006/relationships/image" Target="../media/image3331.png"/><Relationship Id="rId164" Type="http://schemas.openxmlformats.org/officeDocument/2006/relationships/customXml" Target="../ink/ink3962.xml"/><Relationship Id="rId185" Type="http://schemas.openxmlformats.org/officeDocument/2006/relationships/image" Target="../media/image3352.png"/><Relationship Id="rId9" Type="http://schemas.openxmlformats.org/officeDocument/2006/relationships/image" Target="../media/image3256.png"/><Relationship Id="rId210" Type="http://schemas.openxmlformats.org/officeDocument/2006/relationships/customXml" Target="../ink/ink3985.xml"/><Relationship Id="rId26" Type="http://schemas.openxmlformats.org/officeDocument/2006/relationships/customXml" Target="../ink/ink3893.xml"/><Relationship Id="rId231" Type="http://schemas.openxmlformats.org/officeDocument/2006/relationships/image" Target="../media/image3375.png"/><Relationship Id="rId252" Type="http://schemas.openxmlformats.org/officeDocument/2006/relationships/customXml" Target="../ink/ink4006.xml"/><Relationship Id="rId273" Type="http://schemas.openxmlformats.org/officeDocument/2006/relationships/image" Target="../media/image3396.png"/><Relationship Id="rId294" Type="http://schemas.openxmlformats.org/officeDocument/2006/relationships/customXml" Target="../ink/ink4027.xml"/><Relationship Id="rId308" Type="http://schemas.openxmlformats.org/officeDocument/2006/relationships/customXml" Target="../ink/ink4034.xml"/><Relationship Id="rId47" Type="http://schemas.openxmlformats.org/officeDocument/2006/relationships/image" Target="../media/image3276.png"/><Relationship Id="rId68" Type="http://schemas.openxmlformats.org/officeDocument/2006/relationships/customXml" Target="../ink/ink3914.xml"/><Relationship Id="rId89" Type="http://schemas.openxmlformats.org/officeDocument/2006/relationships/image" Target="../media/image3304.png"/><Relationship Id="rId112" Type="http://schemas.openxmlformats.org/officeDocument/2006/relationships/customXml" Target="../ink/ink3936.xml"/><Relationship Id="rId133" Type="http://schemas.openxmlformats.org/officeDocument/2006/relationships/image" Target="../media/image3326.png"/><Relationship Id="rId154" Type="http://schemas.openxmlformats.org/officeDocument/2006/relationships/customXml" Target="../ink/ink3957.xml"/><Relationship Id="rId175" Type="http://schemas.openxmlformats.org/officeDocument/2006/relationships/image" Target="../media/image3347.png"/><Relationship Id="rId196" Type="http://schemas.openxmlformats.org/officeDocument/2006/relationships/customXml" Target="../ink/ink3978.xml"/><Relationship Id="rId200" Type="http://schemas.openxmlformats.org/officeDocument/2006/relationships/customXml" Target="../ink/ink3980.xml"/><Relationship Id="rId16" Type="http://schemas.openxmlformats.org/officeDocument/2006/relationships/customXml" Target="../ink/ink3888.xml"/><Relationship Id="rId221" Type="http://schemas.openxmlformats.org/officeDocument/2006/relationships/image" Target="../media/image3370.png"/><Relationship Id="rId242" Type="http://schemas.openxmlformats.org/officeDocument/2006/relationships/customXml" Target="../ink/ink4001.xml"/><Relationship Id="rId263" Type="http://schemas.openxmlformats.org/officeDocument/2006/relationships/image" Target="../media/image3391.png"/><Relationship Id="rId284" Type="http://schemas.openxmlformats.org/officeDocument/2006/relationships/customXml" Target="../ink/ink4022.xml"/><Relationship Id="rId37" Type="http://schemas.openxmlformats.org/officeDocument/2006/relationships/image" Target="../media/image3270.png"/><Relationship Id="rId58" Type="http://schemas.openxmlformats.org/officeDocument/2006/relationships/customXml" Target="../ink/ink3909.xml"/><Relationship Id="rId79" Type="http://schemas.openxmlformats.org/officeDocument/2006/relationships/image" Target="../media/image3299.png"/><Relationship Id="rId102" Type="http://schemas.openxmlformats.org/officeDocument/2006/relationships/customXml" Target="../ink/ink3931.xml"/><Relationship Id="rId123" Type="http://schemas.openxmlformats.org/officeDocument/2006/relationships/image" Target="../media/image3321.png"/><Relationship Id="rId144" Type="http://schemas.openxmlformats.org/officeDocument/2006/relationships/customXml" Target="../ink/ink3952.xml"/><Relationship Id="rId90" Type="http://schemas.openxmlformats.org/officeDocument/2006/relationships/customXml" Target="../ink/ink3925.xml"/><Relationship Id="rId165" Type="http://schemas.openxmlformats.org/officeDocument/2006/relationships/image" Target="../media/image3342.png"/><Relationship Id="rId186" Type="http://schemas.openxmlformats.org/officeDocument/2006/relationships/customXml" Target="../ink/ink3973.xml"/><Relationship Id="rId211" Type="http://schemas.openxmlformats.org/officeDocument/2006/relationships/image" Target="../media/image3365.png"/><Relationship Id="rId232" Type="http://schemas.openxmlformats.org/officeDocument/2006/relationships/customXml" Target="../ink/ink3996.xml"/><Relationship Id="rId253" Type="http://schemas.openxmlformats.org/officeDocument/2006/relationships/image" Target="../media/image3386.png"/><Relationship Id="rId274" Type="http://schemas.openxmlformats.org/officeDocument/2006/relationships/customXml" Target="../ink/ink4017.xml"/><Relationship Id="rId295" Type="http://schemas.openxmlformats.org/officeDocument/2006/relationships/image" Target="../media/image3407.png"/><Relationship Id="rId309" Type="http://schemas.openxmlformats.org/officeDocument/2006/relationships/image" Target="../media/image3414.png"/><Relationship Id="rId27" Type="http://schemas.openxmlformats.org/officeDocument/2006/relationships/image" Target="../media/image3265.png"/><Relationship Id="rId48" Type="http://schemas.openxmlformats.org/officeDocument/2006/relationships/customXml" Target="../ink/ink3904.xml"/><Relationship Id="rId69" Type="http://schemas.openxmlformats.org/officeDocument/2006/relationships/image" Target="../media/image3294.png"/><Relationship Id="rId113" Type="http://schemas.openxmlformats.org/officeDocument/2006/relationships/image" Target="../media/image3316.png"/><Relationship Id="rId134" Type="http://schemas.openxmlformats.org/officeDocument/2006/relationships/customXml" Target="../ink/ink3947.xml"/><Relationship Id="rId80" Type="http://schemas.openxmlformats.org/officeDocument/2006/relationships/customXml" Target="../ink/ink3920.xml"/><Relationship Id="rId155" Type="http://schemas.openxmlformats.org/officeDocument/2006/relationships/image" Target="../media/image3337.png"/><Relationship Id="rId176" Type="http://schemas.openxmlformats.org/officeDocument/2006/relationships/customXml" Target="../ink/ink3968.xml"/><Relationship Id="rId197" Type="http://schemas.openxmlformats.org/officeDocument/2006/relationships/image" Target="../media/image3358.png"/><Relationship Id="rId201" Type="http://schemas.openxmlformats.org/officeDocument/2006/relationships/image" Target="../media/image3360.png"/><Relationship Id="rId222" Type="http://schemas.openxmlformats.org/officeDocument/2006/relationships/customXml" Target="../ink/ink3991.xml"/><Relationship Id="rId243" Type="http://schemas.openxmlformats.org/officeDocument/2006/relationships/image" Target="../media/image3381.png"/><Relationship Id="rId264" Type="http://schemas.openxmlformats.org/officeDocument/2006/relationships/customXml" Target="../ink/ink4012.xml"/><Relationship Id="rId285" Type="http://schemas.openxmlformats.org/officeDocument/2006/relationships/image" Target="../media/image3402.png"/><Relationship Id="rId17" Type="http://schemas.openxmlformats.org/officeDocument/2006/relationships/image" Target="../media/image3260.png"/><Relationship Id="rId38" Type="http://schemas.openxmlformats.org/officeDocument/2006/relationships/customXml" Target="../ink/ink3899.xml"/><Relationship Id="rId59" Type="http://schemas.openxmlformats.org/officeDocument/2006/relationships/image" Target="../media/image3289.png"/><Relationship Id="rId103" Type="http://schemas.openxmlformats.org/officeDocument/2006/relationships/image" Target="../media/image3311.png"/><Relationship Id="rId124" Type="http://schemas.openxmlformats.org/officeDocument/2006/relationships/customXml" Target="../ink/ink3942.xml"/><Relationship Id="rId310" Type="http://schemas.openxmlformats.org/officeDocument/2006/relationships/customXml" Target="../ink/ink4035.xml"/><Relationship Id="rId70" Type="http://schemas.openxmlformats.org/officeDocument/2006/relationships/customXml" Target="../ink/ink3915.xml"/><Relationship Id="rId91" Type="http://schemas.openxmlformats.org/officeDocument/2006/relationships/image" Target="../media/image3305.png"/><Relationship Id="rId145" Type="http://schemas.openxmlformats.org/officeDocument/2006/relationships/image" Target="../media/image3332.png"/><Relationship Id="rId166" Type="http://schemas.openxmlformats.org/officeDocument/2006/relationships/customXml" Target="../ink/ink3963.xml"/><Relationship Id="rId187" Type="http://schemas.openxmlformats.org/officeDocument/2006/relationships/image" Target="../media/image3353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3986.xml"/><Relationship Id="rId233" Type="http://schemas.openxmlformats.org/officeDocument/2006/relationships/image" Target="../media/image3376.png"/><Relationship Id="rId254" Type="http://schemas.openxmlformats.org/officeDocument/2006/relationships/customXml" Target="../ink/ink4007.xml"/><Relationship Id="rId28" Type="http://schemas.openxmlformats.org/officeDocument/2006/relationships/customXml" Target="../ink/ink3894.xml"/><Relationship Id="rId49" Type="http://schemas.openxmlformats.org/officeDocument/2006/relationships/image" Target="../media/image3277.png"/><Relationship Id="rId114" Type="http://schemas.openxmlformats.org/officeDocument/2006/relationships/customXml" Target="../ink/ink3937.xml"/><Relationship Id="rId275" Type="http://schemas.openxmlformats.org/officeDocument/2006/relationships/image" Target="../media/image3397.png"/><Relationship Id="rId296" Type="http://schemas.openxmlformats.org/officeDocument/2006/relationships/customXml" Target="../ink/ink4028.xml"/><Relationship Id="rId300" Type="http://schemas.openxmlformats.org/officeDocument/2006/relationships/customXml" Target="../ink/ink4030.xml"/><Relationship Id="rId60" Type="http://schemas.openxmlformats.org/officeDocument/2006/relationships/customXml" Target="../ink/ink3910.xml"/><Relationship Id="rId81" Type="http://schemas.openxmlformats.org/officeDocument/2006/relationships/image" Target="../media/image3300.png"/><Relationship Id="rId135" Type="http://schemas.openxmlformats.org/officeDocument/2006/relationships/image" Target="../media/image3327.png"/><Relationship Id="rId156" Type="http://schemas.openxmlformats.org/officeDocument/2006/relationships/customXml" Target="../ink/ink3958.xml"/><Relationship Id="rId177" Type="http://schemas.openxmlformats.org/officeDocument/2006/relationships/image" Target="../media/image3348.png"/><Relationship Id="rId198" Type="http://schemas.openxmlformats.org/officeDocument/2006/relationships/customXml" Target="../ink/ink3979.xml"/><Relationship Id="rId202" Type="http://schemas.openxmlformats.org/officeDocument/2006/relationships/customXml" Target="../ink/ink3981.xml"/><Relationship Id="rId223" Type="http://schemas.openxmlformats.org/officeDocument/2006/relationships/image" Target="../media/image3371.png"/><Relationship Id="rId244" Type="http://schemas.openxmlformats.org/officeDocument/2006/relationships/customXml" Target="../ink/ink4002.xml"/><Relationship Id="rId18" Type="http://schemas.openxmlformats.org/officeDocument/2006/relationships/customXml" Target="../ink/ink3889.xml"/><Relationship Id="rId39" Type="http://schemas.openxmlformats.org/officeDocument/2006/relationships/image" Target="../media/image3272.png"/><Relationship Id="rId265" Type="http://schemas.openxmlformats.org/officeDocument/2006/relationships/image" Target="../media/image3392.png"/><Relationship Id="rId286" Type="http://schemas.openxmlformats.org/officeDocument/2006/relationships/customXml" Target="../ink/ink4023.xml"/><Relationship Id="rId50" Type="http://schemas.openxmlformats.org/officeDocument/2006/relationships/customXml" Target="../ink/ink3905.xml"/><Relationship Id="rId104" Type="http://schemas.openxmlformats.org/officeDocument/2006/relationships/customXml" Target="../ink/ink3932.xml"/><Relationship Id="rId125" Type="http://schemas.openxmlformats.org/officeDocument/2006/relationships/image" Target="../media/image3322.png"/><Relationship Id="rId146" Type="http://schemas.openxmlformats.org/officeDocument/2006/relationships/customXml" Target="../ink/ink3953.xml"/><Relationship Id="rId167" Type="http://schemas.openxmlformats.org/officeDocument/2006/relationships/image" Target="../media/image3343.png"/><Relationship Id="rId188" Type="http://schemas.openxmlformats.org/officeDocument/2006/relationships/customXml" Target="../ink/ink3974.xml"/><Relationship Id="rId311" Type="http://schemas.openxmlformats.org/officeDocument/2006/relationships/image" Target="../media/image3415.png"/><Relationship Id="rId71" Type="http://schemas.openxmlformats.org/officeDocument/2006/relationships/image" Target="../media/image3295.png"/><Relationship Id="rId92" Type="http://schemas.openxmlformats.org/officeDocument/2006/relationships/customXml" Target="../ink/ink3926.xml"/><Relationship Id="rId213" Type="http://schemas.openxmlformats.org/officeDocument/2006/relationships/image" Target="../media/image3366.png"/><Relationship Id="rId234" Type="http://schemas.openxmlformats.org/officeDocument/2006/relationships/customXml" Target="../ink/ink3997.xml"/><Relationship Id="rId2" Type="http://schemas.openxmlformats.org/officeDocument/2006/relationships/customXml" Target="../ink/ink3881.xml"/><Relationship Id="rId29" Type="http://schemas.openxmlformats.org/officeDocument/2006/relationships/image" Target="../media/image3266.png"/><Relationship Id="rId255" Type="http://schemas.openxmlformats.org/officeDocument/2006/relationships/image" Target="../media/image3387.png"/><Relationship Id="rId276" Type="http://schemas.openxmlformats.org/officeDocument/2006/relationships/customXml" Target="../ink/ink4018.xml"/><Relationship Id="rId297" Type="http://schemas.openxmlformats.org/officeDocument/2006/relationships/image" Target="../media/image3408.png"/><Relationship Id="rId40" Type="http://schemas.openxmlformats.org/officeDocument/2006/relationships/customXml" Target="../ink/ink3900.xml"/><Relationship Id="rId115" Type="http://schemas.openxmlformats.org/officeDocument/2006/relationships/image" Target="../media/image3317.png"/><Relationship Id="rId136" Type="http://schemas.openxmlformats.org/officeDocument/2006/relationships/customXml" Target="../ink/ink3948.xml"/><Relationship Id="rId157" Type="http://schemas.openxmlformats.org/officeDocument/2006/relationships/image" Target="../media/image3338.png"/><Relationship Id="rId178" Type="http://schemas.openxmlformats.org/officeDocument/2006/relationships/customXml" Target="../ink/ink3969.xml"/><Relationship Id="rId301" Type="http://schemas.openxmlformats.org/officeDocument/2006/relationships/image" Target="../media/image3410.png"/><Relationship Id="rId61" Type="http://schemas.openxmlformats.org/officeDocument/2006/relationships/image" Target="../media/image3290.png"/><Relationship Id="rId82" Type="http://schemas.openxmlformats.org/officeDocument/2006/relationships/customXml" Target="../ink/ink3921.xml"/><Relationship Id="rId199" Type="http://schemas.openxmlformats.org/officeDocument/2006/relationships/image" Target="../media/image3359.png"/><Relationship Id="rId203" Type="http://schemas.openxmlformats.org/officeDocument/2006/relationships/image" Target="../media/image3361.png"/><Relationship Id="rId19" Type="http://schemas.openxmlformats.org/officeDocument/2006/relationships/image" Target="../media/image3261.png"/><Relationship Id="rId224" Type="http://schemas.openxmlformats.org/officeDocument/2006/relationships/customXml" Target="../ink/ink3992.xml"/><Relationship Id="rId245" Type="http://schemas.openxmlformats.org/officeDocument/2006/relationships/image" Target="../media/image3382.png"/><Relationship Id="rId266" Type="http://schemas.openxmlformats.org/officeDocument/2006/relationships/customXml" Target="../ink/ink4013.xml"/><Relationship Id="rId287" Type="http://schemas.openxmlformats.org/officeDocument/2006/relationships/image" Target="../media/image3403.png"/><Relationship Id="rId30" Type="http://schemas.openxmlformats.org/officeDocument/2006/relationships/customXml" Target="../ink/ink3895.xml"/><Relationship Id="rId105" Type="http://schemas.openxmlformats.org/officeDocument/2006/relationships/image" Target="../media/image3312.png"/><Relationship Id="rId126" Type="http://schemas.openxmlformats.org/officeDocument/2006/relationships/customXml" Target="../ink/ink3943.xml"/><Relationship Id="rId147" Type="http://schemas.openxmlformats.org/officeDocument/2006/relationships/image" Target="../media/image3333.png"/><Relationship Id="rId168" Type="http://schemas.openxmlformats.org/officeDocument/2006/relationships/customXml" Target="../ink/ink3964.xml"/><Relationship Id="rId51" Type="http://schemas.openxmlformats.org/officeDocument/2006/relationships/image" Target="../media/image3278.png"/><Relationship Id="rId72" Type="http://schemas.openxmlformats.org/officeDocument/2006/relationships/customXml" Target="../ink/ink3916.xml"/><Relationship Id="rId93" Type="http://schemas.openxmlformats.org/officeDocument/2006/relationships/image" Target="../media/image3306.png"/><Relationship Id="rId189" Type="http://schemas.openxmlformats.org/officeDocument/2006/relationships/image" Target="../media/image3354.png"/><Relationship Id="rId3" Type="http://schemas.openxmlformats.org/officeDocument/2006/relationships/image" Target="../media/image3253.png"/><Relationship Id="rId214" Type="http://schemas.openxmlformats.org/officeDocument/2006/relationships/customXml" Target="../ink/ink3987.xml"/><Relationship Id="rId235" Type="http://schemas.openxmlformats.org/officeDocument/2006/relationships/image" Target="../media/image3377.png"/><Relationship Id="rId256" Type="http://schemas.openxmlformats.org/officeDocument/2006/relationships/customXml" Target="../ink/ink4008.xml"/><Relationship Id="rId277" Type="http://schemas.openxmlformats.org/officeDocument/2006/relationships/image" Target="../media/image3398.png"/><Relationship Id="rId298" Type="http://schemas.openxmlformats.org/officeDocument/2006/relationships/customXml" Target="../ink/ink4029.xml"/><Relationship Id="rId116" Type="http://schemas.openxmlformats.org/officeDocument/2006/relationships/customXml" Target="../ink/ink3938.xml"/><Relationship Id="rId137" Type="http://schemas.openxmlformats.org/officeDocument/2006/relationships/image" Target="../media/image3328.png"/><Relationship Id="rId158" Type="http://schemas.openxmlformats.org/officeDocument/2006/relationships/customXml" Target="../ink/ink3959.xml"/><Relationship Id="rId302" Type="http://schemas.openxmlformats.org/officeDocument/2006/relationships/customXml" Target="../ink/ink4031.xml"/><Relationship Id="rId20" Type="http://schemas.openxmlformats.org/officeDocument/2006/relationships/customXml" Target="../ink/ink3890.xml"/><Relationship Id="rId41" Type="http://schemas.openxmlformats.org/officeDocument/2006/relationships/image" Target="../media/image3273.png"/><Relationship Id="rId62" Type="http://schemas.openxmlformats.org/officeDocument/2006/relationships/customXml" Target="../ink/ink3911.xml"/><Relationship Id="rId83" Type="http://schemas.openxmlformats.org/officeDocument/2006/relationships/image" Target="../media/image3301.png"/><Relationship Id="rId179" Type="http://schemas.openxmlformats.org/officeDocument/2006/relationships/image" Target="../media/image3349.png"/><Relationship Id="rId190" Type="http://schemas.openxmlformats.org/officeDocument/2006/relationships/customXml" Target="../ink/ink3975.xml"/><Relationship Id="rId204" Type="http://schemas.openxmlformats.org/officeDocument/2006/relationships/customXml" Target="../ink/ink3982.xml"/><Relationship Id="rId225" Type="http://schemas.openxmlformats.org/officeDocument/2006/relationships/image" Target="../media/image3372.png"/><Relationship Id="rId246" Type="http://schemas.openxmlformats.org/officeDocument/2006/relationships/customXml" Target="../ink/ink4003.xml"/><Relationship Id="rId267" Type="http://schemas.openxmlformats.org/officeDocument/2006/relationships/image" Target="../media/image3393.png"/><Relationship Id="rId288" Type="http://schemas.openxmlformats.org/officeDocument/2006/relationships/customXml" Target="../ink/ink4024.xml"/><Relationship Id="rId106" Type="http://schemas.openxmlformats.org/officeDocument/2006/relationships/customXml" Target="../ink/ink3933.xml"/><Relationship Id="rId127" Type="http://schemas.openxmlformats.org/officeDocument/2006/relationships/image" Target="../media/image3323.png"/><Relationship Id="rId10" Type="http://schemas.openxmlformats.org/officeDocument/2006/relationships/customXml" Target="../ink/ink3885.xml"/><Relationship Id="rId31" Type="http://schemas.openxmlformats.org/officeDocument/2006/relationships/image" Target="../media/image3267.png"/><Relationship Id="rId52" Type="http://schemas.openxmlformats.org/officeDocument/2006/relationships/customXml" Target="../ink/ink3906.xml"/><Relationship Id="rId73" Type="http://schemas.openxmlformats.org/officeDocument/2006/relationships/image" Target="../media/image3296.png"/><Relationship Id="rId94" Type="http://schemas.openxmlformats.org/officeDocument/2006/relationships/customXml" Target="../ink/ink3927.xml"/><Relationship Id="rId148" Type="http://schemas.openxmlformats.org/officeDocument/2006/relationships/customXml" Target="../ink/ink3954.xml"/><Relationship Id="rId169" Type="http://schemas.openxmlformats.org/officeDocument/2006/relationships/image" Target="../media/image3344.png"/><Relationship Id="rId4" Type="http://schemas.openxmlformats.org/officeDocument/2006/relationships/customXml" Target="../ink/ink3882.xml"/><Relationship Id="rId180" Type="http://schemas.openxmlformats.org/officeDocument/2006/relationships/customXml" Target="../ink/ink3970.xml"/><Relationship Id="rId215" Type="http://schemas.openxmlformats.org/officeDocument/2006/relationships/image" Target="../media/image3367.png"/><Relationship Id="rId236" Type="http://schemas.openxmlformats.org/officeDocument/2006/relationships/customXml" Target="../ink/ink3998.xml"/><Relationship Id="rId257" Type="http://schemas.openxmlformats.org/officeDocument/2006/relationships/image" Target="../media/image3388.png"/><Relationship Id="rId278" Type="http://schemas.openxmlformats.org/officeDocument/2006/relationships/customXml" Target="../ink/ink4019.xml"/><Relationship Id="rId303" Type="http://schemas.openxmlformats.org/officeDocument/2006/relationships/image" Target="../media/image3411.png"/><Relationship Id="rId42" Type="http://schemas.openxmlformats.org/officeDocument/2006/relationships/customXml" Target="../ink/ink3901.xml"/><Relationship Id="rId84" Type="http://schemas.openxmlformats.org/officeDocument/2006/relationships/customXml" Target="../ink/ink3922.xml"/><Relationship Id="rId138" Type="http://schemas.openxmlformats.org/officeDocument/2006/relationships/customXml" Target="../ink/ink3949.xml"/><Relationship Id="rId191" Type="http://schemas.openxmlformats.org/officeDocument/2006/relationships/image" Target="../media/image3355.png"/><Relationship Id="rId205" Type="http://schemas.openxmlformats.org/officeDocument/2006/relationships/image" Target="../media/image3362.png"/><Relationship Id="rId247" Type="http://schemas.openxmlformats.org/officeDocument/2006/relationships/image" Target="../media/image3383.png"/><Relationship Id="rId107" Type="http://schemas.openxmlformats.org/officeDocument/2006/relationships/image" Target="../media/image3313.png"/><Relationship Id="rId289" Type="http://schemas.openxmlformats.org/officeDocument/2006/relationships/image" Target="../media/image3404.png"/><Relationship Id="rId11" Type="http://schemas.openxmlformats.org/officeDocument/2006/relationships/image" Target="../media/image3257.png"/><Relationship Id="rId53" Type="http://schemas.openxmlformats.org/officeDocument/2006/relationships/image" Target="../media/image3279.png"/><Relationship Id="rId149" Type="http://schemas.openxmlformats.org/officeDocument/2006/relationships/image" Target="../media/image3334.png"/><Relationship Id="rId95" Type="http://schemas.openxmlformats.org/officeDocument/2006/relationships/image" Target="../media/image3307.png"/><Relationship Id="rId160" Type="http://schemas.openxmlformats.org/officeDocument/2006/relationships/customXml" Target="../ink/ink3960.xml"/><Relationship Id="rId216" Type="http://schemas.openxmlformats.org/officeDocument/2006/relationships/customXml" Target="../ink/ink3988.xml"/><Relationship Id="rId258" Type="http://schemas.openxmlformats.org/officeDocument/2006/relationships/customXml" Target="../ink/ink4009.xml"/><Relationship Id="rId22" Type="http://schemas.openxmlformats.org/officeDocument/2006/relationships/customXml" Target="../ink/ink3891.xml"/><Relationship Id="rId64" Type="http://schemas.openxmlformats.org/officeDocument/2006/relationships/customXml" Target="../ink/ink3912.xml"/><Relationship Id="rId118" Type="http://schemas.openxmlformats.org/officeDocument/2006/relationships/customXml" Target="../ink/ink3939.xml"/><Relationship Id="rId171" Type="http://schemas.openxmlformats.org/officeDocument/2006/relationships/image" Target="../media/image3345.png"/><Relationship Id="rId227" Type="http://schemas.openxmlformats.org/officeDocument/2006/relationships/image" Target="../media/image3373.png"/><Relationship Id="rId269" Type="http://schemas.openxmlformats.org/officeDocument/2006/relationships/image" Target="../media/image3394.png"/><Relationship Id="rId33" Type="http://schemas.openxmlformats.org/officeDocument/2006/relationships/image" Target="../media/image3268.png"/><Relationship Id="rId129" Type="http://schemas.openxmlformats.org/officeDocument/2006/relationships/image" Target="../media/image3324.png"/><Relationship Id="rId280" Type="http://schemas.openxmlformats.org/officeDocument/2006/relationships/customXml" Target="../ink/ink4020.xml"/><Relationship Id="rId75" Type="http://schemas.openxmlformats.org/officeDocument/2006/relationships/image" Target="../media/image3297.png"/><Relationship Id="rId140" Type="http://schemas.openxmlformats.org/officeDocument/2006/relationships/customXml" Target="../ink/ink3950.xml"/><Relationship Id="rId182" Type="http://schemas.openxmlformats.org/officeDocument/2006/relationships/customXml" Target="../ink/ink3971.xml"/><Relationship Id="rId6" Type="http://schemas.openxmlformats.org/officeDocument/2006/relationships/customXml" Target="../ink/ink3883.xml"/><Relationship Id="rId238" Type="http://schemas.openxmlformats.org/officeDocument/2006/relationships/customXml" Target="../ink/ink3999.xml"/><Relationship Id="rId291" Type="http://schemas.openxmlformats.org/officeDocument/2006/relationships/image" Target="../media/image3405.png"/><Relationship Id="rId305" Type="http://schemas.openxmlformats.org/officeDocument/2006/relationships/image" Target="../media/image34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7.xml"/><Relationship Id="rId21" Type="http://schemas.openxmlformats.org/officeDocument/2006/relationships/customXml" Target="../ink/ink9.xml"/><Relationship Id="rId42" Type="http://schemas.openxmlformats.org/officeDocument/2006/relationships/image" Target="../media/image31.png"/><Relationship Id="rId63" Type="http://schemas.openxmlformats.org/officeDocument/2006/relationships/customXml" Target="../ink/ink30.xml"/><Relationship Id="rId84" Type="http://schemas.openxmlformats.org/officeDocument/2006/relationships/image" Target="../media/image52.png"/><Relationship Id="rId138" Type="http://schemas.openxmlformats.org/officeDocument/2006/relationships/image" Target="../media/image79.png"/><Relationship Id="rId159" Type="http://schemas.openxmlformats.org/officeDocument/2006/relationships/customXml" Target="../ink/ink78.xml"/><Relationship Id="rId170" Type="http://schemas.openxmlformats.org/officeDocument/2006/relationships/image" Target="../media/image95.png"/><Relationship Id="rId107" Type="http://schemas.openxmlformats.org/officeDocument/2006/relationships/customXml" Target="../ink/ink52.xml"/><Relationship Id="rId11" Type="http://schemas.openxmlformats.org/officeDocument/2006/relationships/customXml" Target="../ink/ink4.xml"/><Relationship Id="rId32" Type="http://schemas.openxmlformats.org/officeDocument/2006/relationships/image" Target="../media/image26.png"/><Relationship Id="rId53" Type="http://schemas.openxmlformats.org/officeDocument/2006/relationships/customXml" Target="../ink/ink25.xml"/><Relationship Id="rId74" Type="http://schemas.openxmlformats.org/officeDocument/2006/relationships/image" Target="../media/image47.png"/><Relationship Id="rId128" Type="http://schemas.openxmlformats.org/officeDocument/2006/relationships/image" Target="../media/image74.png"/><Relationship Id="rId149" Type="http://schemas.openxmlformats.org/officeDocument/2006/relationships/customXml" Target="../ink/ink73.xml"/><Relationship Id="rId5" Type="http://schemas.openxmlformats.org/officeDocument/2006/relationships/customXml" Target="../ink/ink1.xml"/><Relationship Id="rId95" Type="http://schemas.openxmlformats.org/officeDocument/2006/relationships/customXml" Target="../ink/ink46.xml"/><Relationship Id="rId160" Type="http://schemas.openxmlformats.org/officeDocument/2006/relationships/image" Target="../media/image90.png"/><Relationship Id="rId181" Type="http://schemas.openxmlformats.org/officeDocument/2006/relationships/customXml" Target="../ink/ink89.xml"/><Relationship Id="rId22" Type="http://schemas.openxmlformats.org/officeDocument/2006/relationships/image" Target="../media/image21.png"/><Relationship Id="rId43" Type="http://schemas.openxmlformats.org/officeDocument/2006/relationships/customXml" Target="../ink/ink20.xml"/><Relationship Id="rId64" Type="http://schemas.openxmlformats.org/officeDocument/2006/relationships/image" Target="../media/image42.png"/><Relationship Id="rId118" Type="http://schemas.openxmlformats.org/officeDocument/2006/relationships/image" Target="../media/image69.png"/><Relationship Id="rId139" Type="http://schemas.openxmlformats.org/officeDocument/2006/relationships/customXml" Target="../ink/ink68.xml"/><Relationship Id="rId85" Type="http://schemas.openxmlformats.org/officeDocument/2006/relationships/customXml" Target="../ink/ink41.xml"/><Relationship Id="rId150" Type="http://schemas.openxmlformats.org/officeDocument/2006/relationships/image" Target="../media/image85.png"/><Relationship Id="rId171" Type="http://schemas.openxmlformats.org/officeDocument/2006/relationships/customXml" Target="../ink/ink84.xml"/><Relationship Id="rId12" Type="http://schemas.openxmlformats.org/officeDocument/2006/relationships/image" Target="../media/image16.png"/><Relationship Id="rId33" Type="http://schemas.openxmlformats.org/officeDocument/2006/relationships/customXml" Target="../ink/ink15.xml"/><Relationship Id="rId108" Type="http://schemas.openxmlformats.org/officeDocument/2006/relationships/image" Target="../media/image64.png"/><Relationship Id="rId129" Type="http://schemas.openxmlformats.org/officeDocument/2006/relationships/customXml" Target="../ink/ink63.xml"/><Relationship Id="rId54" Type="http://schemas.openxmlformats.org/officeDocument/2006/relationships/image" Target="../media/image37.png"/><Relationship Id="rId75" Type="http://schemas.openxmlformats.org/officeDocument/2006/relationships/customXml" Target="../ink/ink36.xml"/><Relationship Id="rId96" Type="http://schemas.openxmlformats.org/officeDocument/2006/relationships/image" Target="../media/image58.png"/><Relationship Id="rId140" Type="http://schemas.openxmlformats.org/officeDocument/2006/relationships/image" Target="../media/image80.png"/><Relationship Id="rId161" Type="http://schemas.openxmlformats.org/officeDocument/2006/relationships/customXml" Target="../ink/ink79.xml"/><Relationship Id="rId182" Type="http://schemas.openxmlformats.org/officeDocument/2006/relationships/image" Target="../media/image101.png"/><Relationship Id="rId6" Type="http://schemas.openxmlformats.org/officeDocument/2006/relationships/image" Target="../media/image13.png"/><Relationship Id="rId23" Type="http://schemas.openxmlformats.org/officeDocument/2006/relationships/customXml" Target="../ink/ink10.xml"/><Relationship Id="rId119" Type="http://schemas.openxmlformats.org/officeDocument/2006/relationships/customXml" Target="../ink/ink58.xml"/><Relationship Id="rId44" Type="http://schemas.openxmlformats.org/officeDocument/2006/relationships/image" Target="../media/image32.png"/><Relationship Id="rId65" Type="http://schemas.openxmlformats.org/officeDocument/2006/relationships/customXml" Target="../ink/ink31.xml"/><Relationship Id="rId86" Type="http://schemas.openxmlformats.org/officeDocument/2006/relationships/image" Target="../media/image53.png"/><Relationship Id="rId130" Type="http://schemas.openxmlformats.org/officeDocument/2006/relationships/image" Target="../media/image75.png"/><Relationship Id="rId151" Type="http://schemas.openxmlformats.org/officeDocument/2006/relationships/customXml" Target="../ink/ink74.xml"/><Relationship Id="rId172" Type="http://schemas.openxmlformats.org/officeDocument/2006/relationships/image" Target="../media/image96.png"/><Relationship Id="rId13" Type="http://schemas.openxmlformats.org/officeDocument/2006/relationships/customXml" Target="../ink/ink5.xml"/><Relationship Id="rId18" Type="http://schemas.openxmlformats.org/officeDocument/2006/relationships/image" Target="../media/image19.png"/><Relationship Id="rId39" Type="http://schemas.openxmlformats.org/officeDocument/2006/relationships/customXml" Target="../ink/ink18.xml"/><Relationship Id="rId109" Type="http://schemas.openxmlformats.org/officeDocument/2006/relationships/customXml" Target="../ink/ink53.xml"/><Relationship Id="rId34" Type="http://schemas.openxmlformats.org/officeDocument/2006/relationships/image" Target="../media/image27.png"/><Relationship Id="rId50" Type="http://schemas.openxmlformats.org/officeDocument/2006/relationships/image" Target="../media/image35.png"/><Relationship Id="rId55" Type="http://schemas.openxmlformats.org/officeDocument/2006/relationships/customXml" Target="../ink/ink26.xml"/><Relationship Id="rId76" Type="http://schemas.openxmlformats.org/officeDocument/2006/relationships/image" Target="../media/image48.png"/><Relationship Id="rId97" Type="http://schemas.openxmlformats.org/officeDocument/2006/relationships/customXml" Target="../ink/ink47.xml"/><Relationship Id="rId104" Type="http://schemas.openxmlformats.org/officeDocument/2006/relationships/image" Target="../media/image62.png"/><Relationship Id="rId120" Type="http://schemas.openxmlformats.org/officeDocument/2006/relationships/image" Target="../media/image70.png"/><Relationship Id="rId125" Type="http://schemas.openxmlformats.org/officeDocument/2006/relationships/customXml" Target="../ink/ink61.xml"/><Relationship Id="rId141" Type="http://schemas.openxmlformats.org/officeDocument/2006/relationships/customXml" Target="../ink/ink69.xml"/><Relationship Id="rId146" Type="http://schemas.openxmlformats.org/officeDocument/2006/relationships/image" Target="../media/image83.png"/><Relationship Id="rId167" Type="http://schemas.openxmlformats.org/officeDocument/2006/relationships/customXml" Target="../ink/ink82.xml"/><Relationship Id="rId7" Type="http://schemas.openxmlformats.org/officeDocument/2006/relationships/customXml" Target="../ink/ink2.xml"/><Relationship Id="rId71" Type="http://schemas.openxmlformats.org/officeDocument/2006/relationships/customXml" Target="../ink/ink34.xml"/><Relationship Id="rId92" Type="http://schemas.openxmlformats.org/officeDocument/2006/relationships/image" Target="../media/image56.png"/><Relationship Id="rId162" Type="http://schemas.openxmlformats.org/officeDocument/2006/relationships/image" Target="../media/image91.png"/><Relationship Id="rId183" Type="http://schemas.openxmlformats.org/officeDocument/2006/relationships/customXml" Target="../ink/ink90.xml"/><Relationship Id="rId2" Type="http://schemas.openxmlformats.org/officeDocument/2006/relationships/notesSlide" Target="../notesSlides/notesSlide5.xml"/><Relationship Id="rId29" Type="http://schemas.openxmlformats.org/officeDocument/2006/relationships/customXml" Target="../ink/ink13.xml"/><Relationship Id="rId24" Type="http://schemas.openxmlformats.org/officeDocument/2006/relationships/image" Target="../media/image22.png"/><Relationship Id="rId40" Type="http://schemas.openxmlformats.org/officeDocument/2006/relationships/image" Target="../media/image30.png"/><Relationship Id="rId45" Type="http://schemas.openxmlformats.org/officeDocument/2006/relationships/customXml" Target="../ink/ink21.xml"/><Relationship Id="rId66" Type="http://schemas.openxmlformats.org/officeDocument/2006/relationships/image" Target="../media/image43.png"/><Relationship Id="rId87" Type="http://schemas.openxmlformats.org/officeDocument/2006/relationships/customXml" Target="../ink/ink42.xml"/><Relationship Id="rId110" Type="http://schemas.openxmlformats.org/officeDocument/2006/relationships/image" Target="../media/image65.png"/><Relationship Id="rId115" Type="http://schemas.openxmlformats.org/officeDocument/2006/relationships/customXml" Target="../ink/ink56.xml"/><Relationship Id="rId131" Type="http://schemas.openxmlformats.org/officeDocument/2006/relationships/customXml" Target="../ink/ink64.xml"/><Relationship Id="rId136" Type="http://schemas.openxmlformats.org/officeDocument/2006/relationships/image" Target="../media/image78.png"/><Relationship Id="rId157" Type="http://schemas.openxmlformats.org/officeDocument/2006/relationships/customXml" Target="../ink/ink77.xml"/><Relationship Id="rId178" Type="http://schemas.openxmlformats.org/officeDocument/2006/relationships/image" Target="../media/image99.png"/><Relationship Id="rId61" Type="http://schemas.openxmlformats.org/officeDocument/2006/relationships/customXml" Target="../ink/ink29.xml"/><Relationship Id="rId82" Type="http://schemas.openxmlformats.org/officeDocument/2006/relationships/image" Target="../media/image51.png"/><Relationship Id="rId152" Type="http://schemas.openxmlformats.org/officeDocument/2006/relationships/image" Target="../media/image86.png"/><Relationship Id="rId173" Type="http://schemas.openxmlformats.org/officeDocument/2006/relationships/customXml" Target="../ink/ink85.xml"/><Relationship Id="rId19" Type="http://schemas.openxmlformats.org/officeDocument/2006/relationships/customXml" Target="../ink/ink8.xml"/><Relationship Id="rId14" Type="http://schemas.openxmlformats.org/officeDocument/2006/relationships/image" Target="../media/image17.png"/><Relationship Id="rId30" Type="http://schemas.openxmlformats.org/officeDocument/2006/relationships/image" Target="../media/image25.png"/><Relationship Id="rId35" Type="http://schemas.openxmlformats.org/officeDocument/2006/relationships/customXml" Target="../ink/ink16.xml"/><Relationship Id="rId56" Type="http://schemas.openxmlformats.org/officeDocument/2006/relationships/image" Target="../media/image38.png"/><Relationship Id="rId77" Type="http://schemas.openxmlformats.org/officeDocument/2006/relationships/customXml" Target="../ink/ink37.xml"/><Relationship Id="rId100" Type="http://schemas.openxmlformats.org/officeDocument/2006/relationships/image" Target="../media/image60.png"/><Relationship Id="rId105" Type="http://schemas.openxmlformats.org/officeDocument/2006/relationships/customXml" Target="../ink/ink51.xml"/><Relationship Id="rId126" Type="http://schemas.openxmlformats.org/officeDocument/2006/relationships/image" Target="../media/image73.png"/><Relationship Id="rId147" Type="http://schemas.openxmlformats.org/officeDocument/2006/relationships/customXml" Target="../ink/ink72.xml"/><Relationship Id="rId168" Type="http://schemas.openxmlformats.org/officeDocument/2006/relationships/image" Target="../media/image94.png"/><Relationship Id="rId8" Type="http://schemas.openxmlformats.org/officeDocument/2006/relationships/image" Target="../media/image14.png"/><Relationship Id="rId51" Type="http://schemas.openxmlformats.org/officeDocument/2006/relationships/customXml" Target="../ink/ink24.xml"/><Relationship Id="rId72" Type="http://schemas.openxmlformats.org/officeDocument/2006/relationships/image" Target="../media/image46.png"/><Relationship Id="rId93" Type="http://schemas.openxmlformats.org/officeDocument/2006/relationships/customXml" Target="../ink/ink45.xml"/><Relationship Id="rId98" Type="http://schemas.openxmlformats.org/officeDocument/2006/relationships/image" Target="../media/image59.png"/><Relationship Id="rId121" Type="http://schemas.openxmlformats.org/officeDocument/2006/relationships/customXml" Target="../ink/ink59.xml"/><Relationship Id="rId142" Type="http://schemas.openxmlformats.org/officeDocument/2006/relationships/image" Target="../media/image81.png"/><Relationship Id="rId163" Type="http://schemas.openxmlformats.org/officeDocument/2006/relationships/customXml" Target="../ink/ink80.xml"/><Relationship Id="rId184" Type="http://schemas.openxmlformats.org/officeDocument/2006/relationships/image" Target="../media/image102.png"/><Relationship Id="rId3" Type="http://schemas.openxmlformats.org/officeDocument/2006/relationships/image" Target="../media/image7.png"/><Relationship Id="rId25" Type="http://schemas.openxmlformats.org/officeDocument/2006/relationships/customXml" Target="../ink/ink11.xml"/><Relationship Id="rId46" Type="http://schemas.openxmlformats.org/officeDocument/2006/relationships/image" Target="../media/image33.png"/><Relationship Id="rId67" Type="http://schemas.openxmlformats.org/officeDocument/2006/relationships/customXml" Target="../ink/ink32.xml"/><Relationship Id="rId116" Type="http://schemas.openxmlformats.org/officeDocument/2006/relationships/image" Target="../media/image68.png"/><Relationship Id="rId137" Type="http://schemas.openxmlformats.org/officeDocument/2006/relationships/customXml" Target="../ink/ink67.xml"/><Relationship Id="rId158" Type="http://schemas.openxmlformats.org/officeDocument/2006/relationships/image" Target="../media/image89.png"/><Relationship Id="rId20" Type="http://schemas.openxmlformats.org/officeDocument/2006/relationships/image" Target="../media/image20.png"/><Relationship Id="rId41" Type="http://schemas.openxmlformats.org/officeDocument/2006/relationships/customXml" Target="../ink/ink19.xml"/><Relationship Id="rId62" Type="http://schemas.openxmlformats.org/officeDocument/2006/relationships/image" Target="../media/image41.png"/><Relationship Id="rId83" Type="http://schemas.openxmlformats.org/officeDocument/2006/relationships/customXml" Target="../ink/ink40.xml"/><Relationship Id="rId88" Type="http://schemas.openxmlformats.org/officeDocument/2006/relationships/image" Target="../media/image54.png"/><Relationship Id="rId111" Type="http://schemas.openxmlformats.org/officeDocument/2006/relationships/customXml" Target="../ink/ink54.xml"/><Relationship Id="rId132" Type="http://schemas.openxmlformats.org/officeDocument/2006/relationships/image" Target="../media/image76.png"/><Relationship Id="rId153" Type="http://schemas.openxmlformats.org/officeDocument/2006/relationships/customXml" Target="../ink/ink75.xml"/><Relationship Id="rId174" Type="http://schemas.openxmlformats.org/officeDocument/2006/relationships/image" Target="../media/image97.png"/><Relationship Id="rId179" Type="http://schemas.openxmlformats.org/officeDocument/2006/relationships/customXml" Target="../ink/ink88.xml"/><Relationship Id="rId15" Type="http://schemas.openxmlformats.org/officeDocument/2006/relationships/customXml" Target="../ink/ink6.xml"/><Relationship Id="rId36" Type="http://schemas.openxmlformats.org/officeDocument/2006/relationships/image" Target="../media/image28.png"/><Relationship Id="rId57" Type="http://schemas.openxmlformats.org/officeDocument/2006/relationships/customXml" Target="../ink/ink27.xml"/><Relationship Id="rId106" Type="http://schemas.openxmlformats.org/officeDocument/2006/relationships/image" Target="../media/image63.png"/><Relationship Id="rId127" Type="http://schemas.openxmlformats.org/officeDocument/2006/relationships/customXml" Target="../ink/ink62.xml"/><Relationship Id="rId10" Type="http://schemas.openxmlformats.org/officeDocument/2006/relationships/image" Target="../media/image15.png"/><Relationship Id="rId31" Type="http://schemas.openxmlformats.org/officeDocument/2006/relationships/customXml" Target="../ink/ink14.xml"/><Relationship Id="rId52" Type="http://schemas.openxmlformats.org/officeDocument/2006/relationships/image" Target="../media/image36.png"/><Relationship Id="rId73" Type="http://schemas.openxmlformats.org/officeDocument/2006/relationships/customXml" Target="../ink/ink35.xml"/><Relationship Id="rId78" Type="http://schemas.openxmlformats.org/officeDocument/2006/relationships/image" Target="../media/image49.png"/><Relationship Id="rId94" Type="http://schemas.openxmlformats.org/officeDocument/2006/relationships/image" Target="../media/image57.png"/><Relationship Id="rId99" Type="http://schemas.openxmlformats.org/officeDocument/2006/relationships/customXml" Target="../ink/ink48.xml"/><Relationship Id="rId101" Type="http://schemas.openxmlformats.org/officeDocument/2006/relationships/customXml" Target="../ink/ink49.xml"/><Relationship Id="rId122" Type="http://schemas.openxmlformats.org/officeDocument/2006/relationships/image" Target="../media/image71.png"/><Relationship Id="rId143" Type="http://schemas.openxmlformats.org/officeDocument/2006/relationships/customXml" Target="../ink/ink70.xml"/><Relationship Id="rId148" Type="http://schemas.openxmlformats.org/officeDocument/2006/relationships/image" Target="../media/image84.png"/><Relationship Id="rId164" Type="http://schemas.openxmlformats.org/officeDocument/2006/relationships/image" Target="../media/image92.png"/><Relationship Id="rId169" Type="http://schemas.openxmlformats.org/officeDocument/2006/relationships/customXml" Target="../ink/ink83.xml"/><Relationship Id="rId185" Type="http://schemas.openxmlformats.org/officeDocument/2006/relationships/customXml" Target="../ink/ink91.xml"/><Relationship Id="rId4" Type="http://schemas.openxmlformats.org/officeDocument/2006/relationships/image" Target="../media/image12.png"/><Relationship Id="rId9" Type="http://schemas.openxmlformats.org/officeDocument/2006/relationships/customXml" Target="../ink/ink3.xml"/><Relationship Id="rId180" Type="http://schemas.openxmlformats.org/officeDocument/2006/relationships/image" Target="../media/image100.png"/><Relationship Id="rId26" Type="http://schemas.openxmlformats.org/officeDocument/2006/relationships/image" Target="../media/image23.png"/><Relationship Id="rId47" Type="http://schemas.openxmlformats.org/officeDocument/2006/relationships/customXml" Target="../ink/ink22.xml"/><Relationship Id="rId68" Type="http://schemas.openxmlformats.org/officeDocument/2006/relationships/image" Target="../media/image44.png"/><Relationship Id="rId89" Type="http://schemas.openxmlformats.org/officeDocument/2006/relationships/customXml" Target="../ink/ink43.xml"/><Relationship Id="rId112" Type="http://schemas.openxmlformats.org/officeDocument/2006/relationships/image" Target="../media/image66.png"/><Relationship Id="rId133" Type="http://schemas.openxmlformats.org/officeDocument/2006/relationships/customXml" Target="../ink/ink65.xml"/><Relationship Id="rId154" Type="http://schemas.openxmlformats.org/officeDocument/2006/relationships/image" Target="../media/image87.png"/><Relationship Id="rId175" Type="http://schemas.openxmlformats.org/officeDocument/2006/relationships/customXml" Target="../ink/ink86.xml"/><Relationship Id="rId16" Type="http://schemas.openxmlformats.org/officeDocument/2006/relationships/image" Target="../media/image18.png"/><Relationship Id="rId37" Type="http://schemas.openxmlformats.org/officeDocument/2006/relationships/customXml" Target="../ink/ink17.xml"/><Relationship Id="rId58" Type="http://schemas.openxmlformats.org/officeDocument/2006/relationships/image" Target="../media/image39.png"/><Relationship Id="rId79" Type="http://schemas.openxmlformats.org/officeDocument/2006/relationships/customXml" Target="../ink/ink38.xml"/><Relationship Id="rId102" Type="http://schemas.openxmlformats.org/officeDocument/2006/relationships/image" Target="../media/image61.png"/><Relationship Id="rId123" Type="http://schemas.openxmlformats.org/officeDocument/2006/relationships/customXml" Target="../ink/ink60.xml"/><Relationship Id="rId144" Type="http://schemas.openxmlformats.org/officeDocument/2006/relationships/image" Target="../media/image82.png"/><Relationship Id="rId90" Type="http://schemas.openxmlformats.org/officeDocument/2006/relationships/image" Target="../media/image55.png"/><Relationship Id="rId165" Type="http://schemas.openxmlformats.org/officeDocument/2006/relationships/customXml" Target="../ink/ink81.xml"/><Relationship Id="rId186" Type="http://schemas.openxmlformats.org/officeDocument/2006/relationships/image" Target="../media/image103.png"/><Relationship Id="rId27" Type="http://schemas.openxmlformats.org/officeDocument/2006/relationships/customXml" Target="../ink/ink12.xml"/><Relationship Id="rId48" Type="http://schemas.openxmlformats.org/officeDocument/2006/relationships/image" Target="../media/image34.png"/><Relationship Id="rId69" Type="http://schemas.openxmlformats.org/officeDocument/2006/relationships/customXml" Target="../ink/ink33.xml"/><Relationship Id="rId113" Type="http://schemas.openxmlformats.org/officeDocument/2006/relationships/customXml" Target="../ink/ink55.xml"/><Relationship Id="rId134" Type="http://schemas.openxmlformats.org/officeDocument/2006/relationships/image" Target="../media/image77.png"/><Relationship Id="rId80" Type="http://schemas.openxmlformats.org/officeDocument/2006/relationships/image" Target="../media/image50.png"/><Relationship Id="rId155" Type="http://schemas.openxmlformats.org/officeDocument/2006/relationships/customXml" Target="../ink/ink76.xml"/><Relationship Id="rId176" Type="http://schemas.openxmlformats.org/officeDocument/2006/relationships/image" Target="../media/image98.png"/><Relationship Id="rId17" Type="http://schemas.openxmlformats.org/officeDocument/2006/relationships/customXml" Target="../ink/ink7.xml"/><Relationship Id="rId38" Type="http://schemas.openxmlformats.org/officeDocument/2006/relationships/image" Target="../media/image29.png"/><Relationship Id="rId59" Type="http://schemas.openxmlformats.org/officeDocument/2006/relationships/customXml" Target="../ink/ink28.xml"/><Relationship Id="rId103" Type="http://schemas.openxmlformats.org/officeDocument/2006/relationships/customXml" Target="../ink/ink50.xml"/><Relationship Id="rId124" Type="http://schemas.openxmlformats.org/officeDocument/2006/relationships/image" Target="../media/image72.png"/><Relationship Id="rId70" Type="http://schemas.openxmlformats.org/officeDocument/2006/relationships/image" Target="../media/image45.png"/><Relationship Id="rId91" Type="http://schemas.openxmlformats.org/officeDocument/2006/relationships/customXml" Target="../ink/ink44.xml"/><Relationship Id="rId145" Type="http://schemas.openxmlformats.org/officeDocument/2006/relationships/customXml" Target="../ink/ink71.xml"/><Relationship Id="rId166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28" Type="http://schemas.openxmlformats.org/officeDocument/2006/relationships/image" Target="../media/image24.png"/><Relationship Id="rId49" Type="http://schemas.openxmlformats.org/officeDocument/2006/relationships/customXml" Target="../ink/ink23.xml"/><Relationship Id="rId114" Type="http://schemas.openxmlformats.org/officeDocument/2006/relationships/image" Target="../media/image67.png"/><Relationship Id="rId60" Type="http://schemas.openxmlformats.org/officeDocument/2006/relationships/image" Target="../media/image40.png"/><Relationship Id="rId81" Type="http://schemas.openxmlformats.org/officeDocument/2006/relationships/customXml" Target="../ink/ink39.xml"/><Relationship Id="rId135" Type="http://schemas.openxmlformats.org/officeDocument/2006/relationships/customXml" Target="../ink/ink66.xml"/><Relationship Id="rId156" Type="http://schemas.openxmlformats.org/officeDocument/2006/relationships/image" Target="../media/image88.png"/><Relationship Id="rId177" Type="http://schemas.openxmlformats.org/officeDocument/2006/relationships/customXml" Target="../ink/ink87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0.png"/><Relationship Id="rId299" Type="http://schemas.openxmlformats.org/officeDocument/2006/relationships/image" Target="../media/image251.png"/><Relationship Id="rId21" Type="http://schemas.openxmlformats.org/officeDocument/2006/relationships/image" Target="../media/image112.png"/><Relationship Id="rId63" Type="http://schemas.openxmlformats.org/officeDocument/2006/relationships/image" Target="../media/image133.png"/><Relationship Id="rId159" Type="http://schemas.openxmlformats.org/officeDocument/2006/relationships/image" Target="../media/image181.png"/><Relationship Id="rId170" Type="http://schemas.openxmlformats.org/officeDocument/2006/relationships/customXml" Target="../ink/ink175.xml"/><Relationship Id="rId226" Type="http://schemas.openxmlformats.org/officeDocument/2006/relationships/customXml" Target="../ink/ink203.xml"/><Relationship Id="rId268" Type="http://schemas.openxmlformats.org/officeDocument/2006/relationships/customXml" Target="../ink/ink224.xml"/><Relationship Id="rId32" Type="http://schemas.openxmlformats.org/officeDocument/2006/relationships/customXml" Target="../ink/ink106.xml"/><Relationship Id="rId74" Type="http://schemas.openxmlformats.org/officeDocument/2006/relationships/customXml" Target="../ink/ink127.xml"/><Relationship Id="rId128" Type="http://schemas.openxmlformats.org/officeDocument/2006/relationships/customXml" Target="../ink/ink154.xml"/><Relationship Id="rId5" Type="http://schemas.openxmlformats.org/officeDocument/2006/relationships/image" Target="../media/image104.png"/><Relationship Id="rId181" Type="http://schemas.openxmlformats.org/officeDocument/2006/relationships/image" Target="../media/image192.png"/><Relationship Id="rId237" Type="http://schemas.openxmlformats.org/officeDocument/2006/relationships/image" Target="../media/image220.png"/><Relationship Id="rId279" Type="http://schemas.openxmlformats.org/officeDocument/2006/relationships/image" Target="../media/image241.png"/><Relationship Id="rId43" Type="http://schemas.openxmlformats.org/officeDocument/2006/relationships/image" Target="../media/image123.png"/><Relationship Id="rId139" Type="http://schemas.openxmlformats.org/officeDocument/2006/relationships/image" Target="../media/image171.png"/><Relationship Id="rId290" Type="http://schemas.openxmlformats.org/officeDocument/2006/relationships/customXml" Target="../ink/ink235.xml"/><Relationship Id="rId304" Type="http://schemas.openxmlformats.org/officeDocument/2006/relationships/customXml" Target="../ink/ink242.xml"/><Relationship Id="rId85" Type="http://schemas.openxmlformats.org/officeDocument/2006/relationships/image" Target="../media/image144.png"/><Relationship Id="rId150" Type="http://schemas.openxmlformats.org/officeDocument/2006/relationships/customXml" Target="../ink/ink165.xml"/><Relationship Id="rId192" Type="http://schemas.openxmlformats.org/officeDocument/2006/relationships/customXml" Target="../ink/ink186.xml"/><Relationship Id="rId206" Type="http://schemas.openxmlformats.org/officeDocument/2006/relationships/customXml" Target="../ink/ink193.xml"/><Relationship Id="rId248" Type="http://schemas.openxmlformats.org/officeDocument/2006/relationships/customXml" Target="../ink/ink214.xml"/><Relationship Id="rId12" Type="http://schemas.openxmlformats.org/officeDocument/2006/relationships/customXml" Target="../ink/ink96.xml"/><Relationship Id="rId108" Type="http://schemas.openxmlformats.org/officeDocument/2006/relationships/customXml" Target="../ink/ink144.xml"/><Relationship Id="rId54" Type="http://schemas.openxmlformats.org/officeDocument/2006/relationships/customXml" Target="../ink/ink117.xml"/><Relationship Id="rId96" Type="http://schemas.openxmlformats.org/officeDocument/2006/relationships/customXml" Target="../ink/ink138.xml"/><Relationship Id="rId161" Type="http://schemas.openxmlformats.org/officeDocument/2006/relationships/image" Target="../media/image182.png"/><Relationship Id="rId217" Type="http://schemas.openxmlformats.org/officeDocument/2006/relationships/image" Target="../media/image210.png"/><Relationship Id="rId259" Type="http://schemas.openxmlformats.org/officeDocument/2006/relationships/image" Target="../media/image231.png"/><Relationship Id="rId23" Type="http://schemas.openxmlformats.org/officeDocument/2006/relationships/image" Target="../media/image113.png"/><Relationship Id="rId119" Type="http://schemas.openxmlformats.org/officeDocument/2006/relationships/image" Target="../media/image161.png"/><Relationship Id="rId270" Type="http://schemas.openxmlformats.org/officeDocument/2006/relationships/customXml" Target="../ink/ink225.xml"/><Relationship Id="rId65" Type="http://schemas.openxmlformats.org/officeDocument/2006/relationships/image" Target="../media/image134.png"/><Relationship Id="rId130" Type="http://schemas.openxmlformats.org/officeDocument/2006/relationships/customXml" Target="../ink/ink155.xml"/><Relationship Id="rId172" Type="http://schemas.openxmlformats.org/officeDocument/2006/relationships/customXml" Target="../ink/ink176.xml"/><Relationship Id="rId193" Type="http://schemas.openxmlformats.org/officeDocument/2006/relationships/image" Target="../media/image198.png"/><Relationship Id="rId207" Type="http://schemas.openxmlformats.org/officeDocument/2006/relationships/image" Target="../media/image205.png"/><Relationship Id="rId228" Type="http://schemas.openxmlformats.org/officeDocument/2006/relationships/customXml" Target="../ink/ink204.xml"/><Relationship Id="rId249" Type="http://schemas.openxmlformats.org/officeDocument/2006/relationships/image" Target="../media/image226.png"/><Relationship Id="rId13" Type="http://schemas.openxmlformats.org/officeDocument/2006/relationships/image" Target="../media/image108.png"/><Relationship Id="rId109" Type="http://schemas.openxmlformats.org/officeDocument/2006/relationships/image" Target="../media/image156.png"/><Relationship Id="rId260" Type="http://schemas.openxmlformats.org/officeDocument/2006/relationships/customXml" Target="../ink/ink220.xml"/><Relationship Id="rId281" Type="http://schemas.openxmlformats.org/officeDocument/2006/relationships/image" Target="../media/image242.png"/><Relationship Id="rId34" Type="http://schemas.openxmlformats.org/officeDocument/2006/relationships/customXml" Target="../ink/ink107.xml"/><Relationship Id="rId55" Type="http://schemas.openxmlformats.org/officeDocument/2006/relationships/image" Target="../media/image129.png"/><Relationship Id="rId76" Type="http://schemas.openxmlformats.org/officeDocument/2006/relationships/customXml" Target="../ink/ink128.xml"/><Relationship Id="rId97" Type="http://schemas.openxmlformats.org/officeDocument/2006/relationships/image" Target="../media/image150.png"/><Relationship Id="rId120" Type="http://schemas.openxmlformats.org/officeDocument/2006/relationships/customXml" Target="../ink/ink150.xml"/><Relationship Id="rId141" Type="http://schemas.openxmlformats.org/officeDocument/2006/relationships/image" Target="../media/image172.png"/><Relationship Id="rId7" Type="http://schemas.openxmlformats.org/officeDocument/2006/relationships/image" Target="../media/image105.png"/><Relationship Id="rId162" Type="http://schemas.openxmlformats.org/officeDocument/2006/relationships/customXml" Target="../ink/ink171.xml"/><Relationship Id="rId183" Type="http://schemas.openxmlformats.org/officeDocument/2006/relationships/image" Target="../media/image193.png"/><Relationship Id="rId218" Type="http://schemas.openxmlformats.org/officeDocument/2006/relationships/customXml" Target="../ink/ink199.xml"/><Relationship Id="rId239" Type="http://schemas.openxmlformats.org/officeDocument/2006/relationships/image" Target="../media/image221.png"/><Relationship Id="rId250" Type="http://schemas.openxmlformats.org/officeDocument/2006/relationships/customXml" Target="../ink/ink215.xml"/><Relationship Id="rId271" Type="http://schemas.openxmlformats.org/officeDocument/2006/relationships/image" Target="../media/image237.png"/><Relationship Id="rId292" Type="http://schemas.openxmlformats.org/officeDocument/2006/relationships/customXml" Target="../ink/ink236.xml"/><Relationship Id="rId306" Type="http://schemas.openxmlformats.org/officeDocument/2006/relationships/customXml" Target="../ink/ink243.xml"/><Relationship Id="rId24" Type="http://schemas.openxmlformats.org/officeDocument/2006/relationships/customXml" Target="../ink/ink102.xml"/><Relationship Id="rId45" Type="http://schemas.openxmlformats.org/officeDocument/2006/relationships/image" Target="../media/image124.png"/><Relationship Id="rId66" Type="http://schemas.openxmlformats.org/officeDocument/2006/relationships/customXml" Target="../ink/ink123.xml"/><Relationship Id="rId87" Type="http://schemas.openxmlformats.org/officeDocument/2006/relationships/image" Target="../media/image145.png"/><Relationship Id="rId110" Type="http://schemas.openxmlformats.org/officeDocument/2006/relationships/customXml" Target="../ink/ink145.xml"/><Relationship Id="rId131" Type="http://schemas.openxmlformats.org/officeDocument/2006/relationships/image" Target="../media/image167.png"/><Relationship Id="rId152" Type="http://schemas.openxmlformats.org/officeDocument/2006/relationships/customXml" Target="../ink/ink166.xml"/><Relationship Id="rId173" Type="http://schemas.openxmlformats.org/officeDocument/2006/relationships/image" Target="../media/image188.png"/><Relationship Id="rId194" Type="http://schemas.openxmlformats.org/officeDocument/2006/relationships/customXml" Target="../ink/ink187.xml"/><Relationship Id="rId208" Type="http://schemas.openxmlformats.org/officeDocument/2006/relationships/customXml" Target="../ink/ink194.xml"/><Relationship Id="rId229" Type="http://schemas.openxmlformats.org/officeDocument/2006/relationships/image" Target="../media/image216.png"/><Relationship Id="rId240" Type="http://schemas.openxmlformats.org/officeDocument/2006/relationships/customXml" Target="../ink/ink210.xml"/><Relationship Id="rId261" Type="http://schemas.openxmlformats.org/officeDocument/2006/relationships/image" Target="../media/image232.png"/><Relationship Id="rId14" Type="http://schemas.openxmlformats.org/officeDocument/2006/relationships/customXml" Target="../ink/ink97.xml"/><Relationship Id="rId35" Type="http://schemas.openxmlformats.org/officeDocument/2006/relationships/image" Target="../media/image119.png"/><Relationship Id="rId56" Type="http://schemas.openxmlformats.org/officeDocument/2006/relationships/customXml" Target="../ink/ink118.xml"/><Relationship Id="rId77" Type="http://schemas.openxmlformats.org/officeDocument/2006/relationships/image" Target="../media/image140.png"/><Relationship Id="rId100" Type="http://schemas.openxmlformats.org/officeDocument/2006/relationships/customXml" Target="../ink/ink140.xml"/><Relationship Id="rId282" Type="http://schemas.openxmlformats.org/officeDocument/2006/relationships/customXml" Target="../ink/ink231.xml"/><Relationship Id="rId8" Type="http://schemas.openxmlformats.org/officeDocument/2006/relationships/customXml" Target="../ink/ink94.xml"/><Relationship Id="rId98" Type="http://schemas.openxmlformats.org/officeDocument/2006/relationships/customXml" Target="../ink/ink139.xml"/><Relationship Id="rId121" Type="http://schemas.openxmlformats.org/officeDocument/2006/relationships/image" Target="../media/image162.png"/><Relationship Id="rId142" Type="http://schemas.openxmlformats.org/officeDocument/2006/relationships/customXml" Target="../ink/ink161.xml"/><Relationship Id="rId163" Type="http://schemas.openxmlformats.org/officeDocument/2006/relationships/image" Target="../media/image183.png"/><Relationship Id="rId184" Type="http://schemas.openxmlformats.org/officeDocument/2006/relationships/customXml" Target="../ink/ink182.xml"/><Relationship Id="rId219" Type="http://schemas.openxmlformats.org/officeDocument/2006/relationships/image" Target="../media/image211.png"/><Relationship Id="rId230" Type="http://schemas.openxmlformats.org/officeDocument/2006/relationships/customXml" Target="../ink/ink205.xml"/><Relationship Id="rId251" Type="http://schemas.openxmlformats.org/officeDocument/2006/relationships/image" Target="../media/image227.png"/><Relationship Id="rId25" Type="http://schemas.openxmlformats.org/officeDocument/2006/relationships/image" Target="../media/image114.png"/><Relationship Id="rId46" Type="http://schemas.openxmlformats.org/officeDocument/2006/relationships/customXml" Target="../ink/ink113.xml"/><Relationship Id="rId67" Type="http://schemas.openxmlformats.org/officeDocument/2006/relationships/image" Target="../media/image135.png"/><Relationship Id="rId272" Type="http://schemas.openxmlformats.org/officeDocument/2006/relationships/customXml" Target="../ink/ink226.xml"/><Relationship Id="rId293" Type="http://schemas.openxmlformats.org/officeDocument/2006/relationships/image" Target="../media/image248.png"/><Relationship Id="rId307" Type="http://schemas.openxmlformats.org/officeDocument/2006/relationships/image" Target="../media/image255.png"/><Relationship Id="rId88" Type="http://schemas.openxmlformats.org/officeDocument/2006/relationships/customXml" Target="../ink/ink134.xml"/><Relationship Id="rId111" Type="http://schemas.openxmlformats.org/officeDocument/2006/relationships/image" Target="../media/image157.png"/><Relationship Id="rId132" Type="http://schemas.openxmlformats.org/officeDocument/2006/relationships/customXml" Target="../ink/ink156.xml"/><Relationship Id="rId153" Type="http://schemas.openxmlformats.org/officeDocument/2006/relationships/image" Target="../media/image178.png"/><Relationship Id="rId174" Type="http://schemas.openxmlformats.org/officeDocument/2006/relationships/customXml" Target="../ink/ink177.xml"/><Relationship Id="rId195" Type="http://schemas.openxmlformats.org/officeDocument/2006/relationships/image" Target="../media/image199.png"/><Relationship Id="rId209" Type="http://schemas.openxmlformats.org/officeDocument/2006/relationships/image" Target="../media/image206.png"/><Relationship Id="rId220" Type="http://schemas.openxmlformats.org/officeDocument/2006/relationships/customXml" Target="../ink/ink200.xml"/><Relationship Id="rId241" Type="http://schemas.openxmlformats.org/officeDocument/2006/relationships/image" Target="../media/image222.png"/><Relationship Id="rId15" Type="http://schemas.openxmlformats.org/officeDocument/2006/relationships/image" Target="../media/image109.png"/><Relationship Id="rId36" Type="http://schemas.openxmlformats.org/officeDocument/2006/relationships/customXml" Target="../ink/ink108.xml"/><Relationship Id="rId57" Type="http://schemas.openxmlformats.org/officeDocument/2006/relationships/image" Target="../media/image130.png"/><Relationship Id="rId262" Type="http://schemas.openxmlformats.org/officeDocument/2006/relationships/customXml" Target="../ink/ink221.xml"/><Relationship Id="rId283" Type="http://schemas.openxmlformats.org/officeDocument/2006/relationships/image" Target="../media/image243.png"/><Relationship Id="rId78" Type="http://schemas.openxmlformats.org/officeDocument/2006/relationships/customXml" Target="../ink/ink129.xml"/><Relationship Id="rId99" Type="http://schemas.openxmlformats.org/officeDocument/2006/relationships/image" Target="../media/image151.png"/><Relationship Id="rId101" Type="http://schemas.openxmlformats.org/officeDocument/2006/relationships/image" Target="../media/image152.png"/><Relationship Id="rId122" Type="http://schemas.openxmlformats.org/officeDocument/2006/relationships/customXml" Target="../ink/ink151.xml"/><Relationship Id="rId143" Type="http://schemas.openxmlformats.org/officeDocument/2006/relationships/image" Target="../media/image173.png"/><Relationship Id="rId164" Type="http://schemas.openxmlformats.org/officeDocument/2006/relationships/customXml" Target="../ink/ink172.xml"/><Relationship Id="rId185" Type="http://schemas.openxmlformats.org/officeDocument/2006/relationships/image" Target="../media/image194.png"/><Relationship Id="rId9" Type="http://schemas.openxmlformats.org/officeDocument/2006/relationships/image" Target="../media/image106.png"/><Relationship Id="rId210" Type="http://schemas.openxmlformats.org/officeDocument/2006/relationships/customXml" Target="../ink/ink195.xml"/><Relationship Id="rId26" Type="http://schemas.openxmlformats.org/officeDocument/2006/relationships/customXml" Target="../ink/ink103.xml"/><Relationship Id="rId231" Type="http://schemas.openxmlformats.org/officeDocument/2006/relationships/image" Target="../media/image217.png"/><Relationship Id="rId252" Type="http://schemas.openxmlformats.org/officeDocument/2006/relationships/customXml" Target="../ink/ink216.xml"/><Relationship Id="rId273" Type="http://schemas.openxmlformats.org/officeDocument/2006/relationships/image" Target="../media/image238.png"/><Relationship Id="rId294" Type="http://schemas.openxmlformats.org/officeDocument/2006/relationships/customXml" Target="../ink/ink237.xml"/><Relationship Id="rId308" Type="http://schemas.openxmlformats.org/officeDocument/2006/relationships/customXml" Target="../ink/ink244.xml"/><Relationship Id="rId47" Type="http://schemas.openxmlformats.org/officeDocument/2006/relationships/image" Target="../media/image125.png"/><Relationship Id="rId68" Type="http://schemas.openxmlformats.org/officeDocument/2006/relationships/customXml" Target="../ink/ink124.xml"/><Relationship Id="rId89" Type="http://schemas.openxmlformats.org/officeDocument/2006/relationships/image" Target="../media/image146.png"/><Relationship Id="rId112" Type="http://schemas.openxmlformats.org/officeDocument/2006/relationships/customXml" Target="../ink/ink146.xml"/><Relationship Id="rId133" Type="http://schemas.openxmlformats.org/officeDocument/2006/relationships/image" Target="../media/image168.png"/><Relationship Id="rId154" Type="http://schemas.openxmlformats.org/officeDocument/2006/relationships/customXml" Target="../ink/ink167.xml"/><Relationship Id="rId175" Type="http://schemas.openxmlformats.org/officeDocument/2006/relationships/image" Target="../media/image189.png"/><Relationship Id="rId196" Type="http://schemas.openxmlformats.org/officeDocument/2006/relationships/customXml" Target="../ink/ink188.xml"/><Relationship Id="rId200" Type="http://schemas.openxmlformats.org/officeDocument/2006/relationships/customXml" Target="../ink/ink190.xml"/><Relationship Id="rId16" Type="http://schemas.openxmlformats.org/officeDocument/2006/relationships/customXml" Target="../ink/ink98.xml"/><Relationship Id="rId221" Type="http://schemas.openxmlformats.org/officeDocument/2006/relationships/image" Target="../media/image212.png"/><Relationship Id="rId242" Type="http://schemas.openxmlformats.org/officeDocument/2006/relationships/customXml" Target="../ink/ink211.xml"/><Relationship Id="rId263" Type="http://schemas.openxmlformats.org/officeDocument/2006/relationships/image" Target="../media/image233.png"/><Relationship Id="rId284" Type="http://schemas.openxmlformats.org/officeDocument/2006/relationships/customXml" Target="../ink/ink232.xml"/><Relationship Id="rId37" Type="http://schemas.openxmlformats.org/officeDocument/2006/relationships/image" Target="../media/image120.png"/><Relationship Id="rId58" Type="http://schemas.openxmlformats.org/officeDocument/2006/relationships/customXml" Target="../ink/ink119.xml"/><Relationship Id="rId79" Type="http://schemas.openxmlformats.org/officeDocument/2006/relationships/image" Target="../media/image141.png"/><Relationship Id="rId102" Type="http://schemas.openxmlformats.org/officeDocument/2006/relationships/customXml" Target="../ink/ink141.xml"/><Relationship Id="rId123" Type="http://schemas.openxmlformats.org/officeDocument/2006/relationships/image" Target="../media/image163.png"/><Relationship Id="rId144" Type="http://schemas.openxmlformats.org/officeDocument/2006/relationships/customXml" Target="../ink/ink162.xml"/><Relationship Id="rId90" Type="http://schemas.openxmlformats.org/officeDocument/2006/relationships/customXml" Target="../ink/ink135.xml"/><Relationship Id="rId165" Type="http://schemas.openxmlformats.org/officeDocument/2006/relationships/image" Target="../media/image184.png"/><Relationship Id="rId186" Type="http://schemas.openxmlformats.org/officeDocument/2006/relationships/customXml" Target="../ink/ink183.xml"/><Relationship Id="rId211" Type="http://schemas.openxmlformats.org/officeDocument/2006/relationships/image" Target="../media/image207.png"/><Relationship Id="rId232" Type="http://schemas.openxmlformats.org/officeDocument/2006/relationships/customXml" Target="../ink/ink206.xml"/><Relationship Id="rId253" Type="http://schemas.openxmlformats.org/officeDocument/2006/relationships/image" Target="../media/image228.png"/><Relationship Id="rId274" Type="http://schemas.openxmlformats.org/officeDocument/2006/relationships/customXml" Target="../ink/ink227.xml"/><Relationship Id="rId295" Type="http://schemas.openxmlformats.org/officeDocument/2006/relationships/image" Target="../media/image249.png"/><Relationship Id="rId309" Type="http://schemas.openxmlformats.org/officeDocument/2006/relationships/image" Target="../media/image256.png"/><Relationship Id="rId27" Type="http://schemas.openxmlformats.org/officeDocument/2006/relationships/image" Target="../media/image115.png"/><Relationship Id="rId48" Type="http://schemas.openxmlformats.org/officeDocument/2006/relationships/customXml" Target="../ink/ink114.xml"/><Relationship Id="rId69" Type="http://schemas.openxmlformats.org/officeDocument/2006/relationships/image" Target="../media/image136.png"/><Relationship Id="rId113" Type="http://schemas.openxmlformats.org/officeDocument/2006/relationships/image" Target="../media/image158.png"/><Relationship Id="rId134" Type="http://schemas.openxmlformats.org/officeDocument/2006/relationships/customXml" Target="../ink/ink157.xml"/><Relationship Id="rId80" Type="http://schemas.openxmlformats.org/officeDocument/2006/relationships/customXml" Target="../ink/ink130.xml"/><Relationship Id="rId155" Type="http://schemas.openxmlformats.org/officeDocument/2006/relationships/image" Target="../media/image179.png"/><Relationship Id="rId176" Type="http://schemas.openxmlformats.org/officeDocument/2006/relationships/customXml" Target="../ink/ink178.xml"/><Relationship Id="rId197" Type="http://schemas.openxmlformats.org/officeDocument/2006/relationships/image" Target="../media/image200.png"/><Relationship Id="rId201" Type="http://schemas.openxmlformats.org/officeDocument/2006/relationships/image" Target="../media/image202.png"/><Relationship Id="rId222" Type="http://schemas.openxmlformats.org/officeDocument/2006/relationships/customXml" Target="../ink/ink201.xml"/><Relationship Id="rId243" Type="http://schemas.openxmlformats.org/officeDocument/2006/relationships/image" Target="../media/image223.png"/><Relationship Id="rId264" Type="http://schemas.openxmlformats.org/officeDocument/2006/relationships/customXml" Target="../ink/ink222.xml"/><Relationship Id="rId285" Type="http://schemas.openxmlformats.org/officeDocument/2006/relationships/image" Target="../media/image244.png"/><Relationship Id="rId17" Type="http://schemas.openxmlformats.org/officeDocument/2006/relationships/image" Target="../media/image110.png"/><Relationship Id="rId38" Type="http://schemas.openxmlformats.org/officeDocument/2006/relationships/customXml" Target="../ink/ink109.xml"/><Relationship Id="rId59" Type="http://schemas.openxmlformats.org/officeDocument/2006/relationships/image" Target="../media/image131.png"/><Relationship Id="rId103" Type="http://schemas.openxmlformats.org/officeDocument/2006/relationships/image" Target="../media/image153.png"/><Relationship Id="rId124" Type="http://schemas.openxmlformats.org/officeDocument/2006/relationships/customXml" Target="../ink/ink152.xml"/><Relationship Id="rId310" Type="http://schemas.openxmlformats.org/officeDocument/2006/relationships/customXml" Target="../ink/ink245.xml"/><Relationship Id="rId70" Type="http://schemas.openxmlformats.org/officeDocument/2006/relationships/customXml" Target="../ink/ink125.xml"/><Relationship Id="rId91" Type="http://schemas.openxmlformats.org/officeDocument/2006/relationships/image" Target="../media/image147.png"/><Relationship Id="rId145" Type="http://schemas.openxmlformats.org/officeDocument/2006/relationships/image" Target="../media/image174.png"/><Relationship Id="rId166" Type="http://schemas.openxmlformats.org/officeDocument/2006/relationships/customXml" Target="../ink/ink173.xml"/><Relationship Id="rId187" Type="http://schemas.openxmlformats.org/officeDocument/2006/relationships/image" Target="../media/image195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196.xml"/><Relationship Id="rId233" Type="http://schemas.openxmlformats.org/officeDocument/2006/relationships/image" Target="../media/image218.png"/><Relationship Id="rId254" Type="http://schemas.openxmlformats.org/officeDocument/2006/relationships/customXml" Target="../ink/ink217.xml"/><Relationship Id="rId28" Type="http://schemas.openxmlformats.org/officeDocument/2006/relationships/customXml" Target="../ink/ink104.xml"/><Relationship Id="rId49" Type="http://schemas.openxmlformats.org/officeDocument/2006/relationships/image" Target="../media/image126.png"/><Relationship Id="rId114" Type="http://schemas.openxmlformats.org/officeDocument/2006/relationships/customXml" Target="../ink/ink147.xml"/><Relationship Id="rId275" Type="http://schemas.openxmlformats.org/officeDocument/2006/relationships/image" Target="../media/image239.png"/><Relationship Id="rId296" Type="http://schemas.openxmlformats.org/officeDocument/2006/relationships/customXml" Target="../ink/ink238.xml"/><Relationship Id="rId300" Type="http://schemas.openxmlformats.org/officeDocument/2006/relationships/customXml" Target="../ink/ink240.xml"/><Relationship Id="rId60" Type="http://schemas.openxmlformats.org/officeDocument/2006/relationships/customXml" Target="../ink/ink120.xml"/><Relationship Id="rId81" Type="http://schemas.openxmlformats.org/officeDocument/2006/relationships/image" Target="../media/image142.png"/><Relationship Id="rId135" Type="http://schemas.openxmlformats.org/officeDocument/2006/relationships/image" Target="../media/image169.png"/><Relationship Id="rId156" Type="http://schemas.openxmlformats.org/officeDocument/2006/relationships/customXml" Target="../ink/ink168.xml"/><Relationship Id="rId177" Type="http://schemas.openxmlformats.org/officeDocument/2006/relationships/image" Target="../media/image190.png"/><Relationship Id="rId198" Type="http://schemas.openxmlformats.org/officeDocument/2006/relationships/customXml" Target="../ink/ink189.xml"/><Relationship Id="rId202" Type="http://schemas.openxmlformats.org/officeDocument/2006/relationships/customXml" Target="../ink/ink191.xml"/><Relationship Id="rId223" Type="http://schemas.openxmlformats.org/officeDocument/2006/relationships/image" Target="../media/image213.png"/><Relationship Id="rId244" Type="http://schemas.openxmlformats.org/officeDocument/2006/relationships/customXml" Target="../ink/ink212.xml"/><Relationship Id="rId18" Type="http://schemas.openxmlformats.org/officeDocument/2006/relationships/customXml" Target="../ink/ink99.xml"/><Relationship Id="rId39" Type="http://schemas.openxmlformats.org/officeDocument/2006/relationships/image" Target="../media/image121.png"/><Relationship Id="rId265" Type="http://schemas.openxmlformats.org/officeDocument/2006/relationships/image" Target="../media/image234.png"/><Relationship Id="rId286" Type="http://schemas.openxmlformats.org/officeDocument/2006/relationships/customXml" Target="../ink/ink233.xml"/><Relationship Id="rId50" Type="http://schemas.openxmlformats.org/officeDocument/2006/relationships/customXml" Target="../ink/ink115.xml"/><Relationship Id="rId104" Type="http://schemas.openxmlformats.org/officeDocument/2006/relationships/customXml" Target="../ink/ink142.xml"/><Relationship Id="rId125" Type="http://schemas.openxmlformats.org/officeDocument/2006/relationships/image" Target="../media/image164.png"/><Relationship Id="rId146" Type="http://schemas.openxmlformats.org/officeDocument/2006/relationships/customXml" Target="../ink/ink163.xml"/><Relationship Id="rId167" Type="http://schemas.openxmlformats.org/officeDocument/2006/relationships/image" Target="../media/image185.png"/><Relationship Id="rId188" Type="http://schemas.openxmlformats.org/officeDocument/2006/relationships/customXml" Target="../ink/ink184.xml"/><Relationship Id="rId311" Type="http://schemas.openxmlformats.org/officeDocument/2006/relationships/image" Target="../media/image257.png"/><Relationship Id="rId71" Type="http://schemas.openxmlformats.org/officeDocument/2006/relationships/image" Target="../media/image137.png"/><Relationship Id="rId92" Type="http://schemas.openxmlformats.org/officeDocument/2006/relationships/customXml" Target="../ink/ink136.xml"/><Relationship Id="rId213" Type="http://schemas.openxmlformats.org/officeDocument/2006/relationships/image" Target="../media/image208.png"/><Relationship Id="rId234" Type="http://schemas.openxmlformats.org/officeDocument/2006/relationships/customXml" Target="../ink/ink207.xml"/><Relationship Id="rId2" Type="http://schemas.openxmlformats.org/officeDocument/2006/relationships/notesSlide" Target="../notesSlides/notesSlide6.xml"/><Relationship Id="rId29" Type="http://schemas.openxmlformats.org/officeDocument/2006/relationships/image" Target="../media/image116.png"/><Relationship Id="rId255" Type="http://schemas.openxmlformats.org/officeDocument/2006/relationships/image" Target="../media/image229.png"/><Relationship Id="rId276" Type="http://schemas.openxmlformats.org/officeDocument/2006/relationships/customXml" Target="../ink/ink228.xml"/><Relationship Id="rId297" Type="http://schemas.openxmlformats.org/officeDocument/2006/relationships/image" Target="../media/image250.png"/><Relationship Id="rId40" Type="http://schemas.openxmlformats.org/officeDocument/2006/relationships/customXml" Target="../ink/ink110.xml"/><Relationship Id="rId115" Type="http://schemas.openxmlformats.org/officeDocument/2006/relationships/image" Target="../media/image159.png"/><Relationship Id="rId136" Type="http://schemas.openxmlformats.org/officeDocument/2006/relationships/customXml" Target="../ink/ink158.xml"/><Relationship Id="rId157" Type="http://schemas.openxmlformats.org/officeDocument/2006/relationships/image" Target="../media/image180.png"/><Relationship Id="rId178" Type="http://schemas.openxmlformats.org/officeDocument/2006/relationships/customXml" Target="../ink/ink179.xml"/><Relationship Id="rId301" Type="http://schemas.openxmlformats.org/officeDocument/2006/relationships/image" Target="../media/image252.png"/><Relationship Id="rId61" Type="http://schemas.openxmlformats.org/officeDocument/2006/relationships/image" Target="../media/image132.png"/><Relationship Id="rId82" Type="http://schemas.openxmlformats.org/officeDocument/2006/relationships/customXml" Target="../ink/ink131.xml"/><Relationship Id="rId199" Type="http://schemas.openxmlformats.org/officeDocument/2006/relationships/image" Target="../media/image201.png"/><Relationship Id="rId203" Type="http://schemas.openxmlformats.org/officeDocument/2006/relationships/image" Target="../media/image203.png"/><Relationship Id="rId19" Type="http://schemas.openxmlformats.org/officeDocument/2006/relationships/image" Target="../media/image111.png"/><Relationship Id="rId224" Type="http://schemas.openxmlformats.org/officeDocument/2006/relationships/customXml" Target="../ink/ink202.xml"/><Relationship Id="rId245" Type="http://schemas.openxmlformats.org/officeDocument/2006/relationships/image" Target="../media/image224.png"/><Relationship Id="rId266" Type="http://schemas.openxmlformats.org/officeDocument/2006/relationships/customXml" Target="../ink/ink223.xml"/><Relationship Id="rId287" Type="http://schemas.openxmlformats.org/officeDocument/2006/relationships/image" Target="../media/image245.png"/><Relationship Id="rId30" Type="http://schemas.openxmlformats.org/officeDocument/2006/relationships/customXml" Target="../ink/ink105.xml"/><Relationship Id="rId105" Type="http://schemas.openxmlformats.org/officeDocument/2006/relationships/image" Target="../media/image154.png"/><Relationship Id="rId126" Type="http://schemas.openxmlformats.org/officeDocument/2006/relationships/customXml" Target="../ink/ink153.xml"/><Relationship Id="rId147" Type="http://schemas.openxmlformats.org/officeDocument/2006/relationships/image" Target="../media/image175.png"/><Relationship Id="rId168" Type="http://schemas.openxmlformats.org/officeDocument/2006/relationships/customXml" Target="../ink/ink174.xml"/><Relationship Id="rId312" Type="http://schemas.openxmlformats.org/officeDocument/2006/relationships/customXml" Target="../ink/ink246.xml"/><Relationship Id="rId51" Type="http://schemas.openxmlformats.org/officeDocument/2006/relationships/image" Target="../media/image127.png"/><Relationship Id="rId72" Type="http://schemas.openxmlformats.org/officeDocument/2006/relationships/customXml" Target="../ink/ink126.xml"/><Relationship Id="rId93" Type="http://schemas.openxmlformats.org/officeDocument/2006/relationships/image" Target="../media/image148.png"/><Relationship Id="rId189" Type="http://schemas.openxmlformats.org/officeDocument/2006/relationships/image" Target="../media/image196.png"/><Relationship Id="rId3" Type="http://schemas.openxmlformats.org/officeDocument/2006/relationships/image" Target="../media/image7.png"/><Relationship Id="rId214" Type="http://schemas.openxmlformats.org/officeDocument/2006/relationships/customXml" Target="../ink/ink197.xml"/><Relationship Id="rId235" Type="http://schemas.openxmlformats.org/officeDocument/2006/relationships/image" Target="../media/image219.png"/><Relationship Id="rId256" Type="http://schemas.openxmlformats.org/officeDocument/2006/relationships/customXml" Target="../ink/ink218.xml"/><Relationship Id="rId277" Type="http://schemas.openxmlformats.org/officeDocument/2006/relationships/image" Target="../media/image240.png"/><Relationship Id="rId298" Type="http://schemas.openxmlformats.org/officeDocument/2006/relationships/customXml" Target="../ink/ink239.xml"/><Relationship Id="rId116" Type="http://schemas.openxmlformats.org/officeDocument/2006/relationships/customXml" Target="../ink/ink148.xml"/><Relationship Id="rId137" Type="http://schemas.openxmlformats.org/officeDocument/2006/relationships/image" Target="../media/image170.png"/><Relationship Id="rId158" Type="http://schemas.openxmlformats.org/officeDocument/2006/relationships/customXml" Target="../ink/ink169.xml"/><Relationship Id="rId302" Type="http://schemas.openxmlformats.org/officeDocument/2006/relationships/customXml" Target="../ink/ink241.xml"/><Relationship Id="rId20" Type="http://schemas.openxmlformats.org/officeDocument/2006/relationships/customXml" Target="../ink/ink100.xml"/><Relationship Id="rId41" Type="http://schemas.openxmlformats.org/officeDocument/2006/relationships/image" Target="../media/image122.png"/><Relationship Id="rId62" Type="http://schemas.openxmlformats.org/officeDocument/2006/relationships/customXml" Target="../ink/ink121.xml"/><Relationship Id="rId83" Type="http://schemas.openxmlformats.org/officeDocument/2006/relationships/image" Target="../media/image143.png"/><Relationship Id="rId179" Type="http://schemas.openxmlformats.org/officeDocument/2006/relationships/image" Target="../media/image191.png"/><Relationship Id="rId190" Type="http://schemas.openxmlformats.org/officeDocument/2006/relationships/customXml" Target="../ink/ink185.xml"/><Relationship Id="rId204" Type="http://schemas.openxmlformats.org/officeDocument/2006/relationships/customXml" Target="../ink/ink192.xml"/><Relationship Id="rId225" Type="http://schemas.openxmlformats.org/officeDocument/2006/relationships/image" Target="../media/image214.png"/><Relationship Id="rId246" Type="http://schemas.openxmlformats.org/officeDocument/2006/relationships/customXml" Target="../ink/ink213.xml"/><Relationship Id="rId267" Type="http://schemas.openxmlformats.org/officeDocument/2006/relationships/image" Target="../media/image235.png"/><Relationship Id="rId288" Type="http://schemas.openxmlformats.org/officeDocument/2006/relationships/customXml" Target="../ink/ink234.xml"/><Relationship Id="rId106" Type="http://schemas.openxmlformats.org/officeDocument/2006/relationships/customXml" Target="../ink/ink143.xml"/><Relationship Id="rId127" Type="http://schemas.openxmlformats.org/officeDocument/2006/relationships/image" Target="../media/image165.png"/><Relationship Id="rId313" Type="http://schemas.openxmlformats.org/officeDocument/2006/relationships/image" Target="../media/image258.png"/><Relationship Id="rId10" Type="http://schemas.openxmlformats.org/officeDocument/2006/relationships/customXml" Target="../ink/ink95.xml"/><Relationship Id="rId31" Type="http://schemas.openxmlformats.org/officeDocument/2006/relationships/image" Target="../media/image117.png"/><Relationship Id="rId52" Type="http://schemas.openxmlformats.org/officeDocument/2006/relationships/customXml" Target="../ink/ink116.xml"/><Relationship Id="rId73" Type="http://schemas.openxmlformats.org/officeDocument/2006/relationships/image" Target="../media/image138.png"/><Relationship Id="rId94" Type="http://schemas.openxmlformats.org/officeDocument/2006/relationships/customXml" Target="../ink/ink137.xml"/><Relationship Id="rId148" Type="http://schemas.openxmlformats.org/officeDocument/2006/relationships/customXml" Target="../ink/ink164.xml"/><Relationship Id="rId169" Type="http://schemas.openxmlformats.org/officeDocument/2006/relationships/image" Target="../media/image186.png"/><Relationship Id="rId4" Type="http://schemas.openxmlformats.org/officeDocument/2006/relationships/customXml" Target="../ink/ink92.xml"/><Relationship Id="rId180" Type="http://schemas.openxmlformats.org/officeDocument/2006/relationships/customXml" Target="../ink/ink180.xml"/><Relationship Id="rId215" Type="http://schemas.openxmlformats.org/officeDocument/2006/relationships/image" Target="../media/image209.png"/><Relationship Id="rId236" Type="http://schemas.openxmlformats.org/officeDocument/2006/relationships/customXml" Target="../ink/ink208.xml"/><Relationship Id="rId257" Type="http://schemas.openxmlformats.org/officeDocument/2006/relationships/image" Target="../media/image230.png"/><Relationship Id="rId278" Type="http://schemas.openxmlformats.org/officeDocument/2006/relationships/customXml" Target="../ink/ink229.xml"/><Relationship Id="rId303" Type="http://schemas.openxmlformats.org/officeDocument/2006/relationships/image" Target="../media/image253.png"/><Relationship Id="rId42" Type="http://schemas.openxmlformats.org/officeDocument/2006/relationships/customXml" Target="../ink/ink111.xml"/><Relationship Id="rId84" Type="http://schemas.openxmlformats.org/officeDocument/2006/relationships/customXml" Target="../ink/ink132.xml"/><Relationship Id="rId138" Type="http://schemas.openxmlformats.org/officeDocument/2006/relationships/customXml" Target="../ink/ink159.xml"/><Relationship Id="rId191" Type="http://schemas.openxmlformats.org/officeDocument/2006/relationships/image" Target="../media/image197.png"/><Relationship Id="rId205" Type="http://schemas.openxmlformats.org/officeDocument/2006/relationships/image" Target="../media/image204.png"/><Relationship Id="rId247" Type="http://schemas.openxmlformats.org/officeDocument/2006/relationships/image" Target="../media/image225.png"/><Relationship Id="rId107" Type="http://schemas.openxmlformats.org/officeDocument/2006/relationships/image" Target="../media/image155.png"/><Relationship Id="rId289" Type="http://schemas.openxmlformats.org/officeDocument/2006/relationships/image" Target="../media/image246.png"/><Relationship Id="rId11" Type="http://schemas.openxmlformats.org/officeDocument/2006/relationships/image" Target="../media/image107.png"/><Relationship Id="rId53" Type="http://schemas.openxmlformats.org/officeDocument/2006/relationships/image" Target="../media/image128.png"/><Relationship Id="rId149" Type="http://schemas.openxmlformats.org/officeDocument/2006/relationships/image" Target="../media/image176.png"/><Relationship Id="rId95" Type="http://schemas.openxmlformats.org/officeDocument/2006/relationships/image" Target="../media/image149.png"/><Relationship Id="rId160" Type="http://schemas.openxmlformats.org/officeDocument/2006/relationships/customXml" Target="../ink/ink170.xml"/><Relationship Id="rId216" Type="http://schemas.openxmlformats.org/officeDocument/2006/relationships/customXml" Target="../ink/ink198.xml"/><Relationship Id="rId258" Type="http://schemas.openxmlformats.org/officeDocument/2006/relationships/customXml" Target="../ink/ink219.xml"/><Relationship Id="rId22" Type="http://schemas.openxmlformats.org/officeDocument/2006/relationships/customXml" Target="../ink/ink101.xml"/><Relationship Id="rId64" Type="http://schemas.openxmlformats.org/officeDocument/2006/relationships/customXml" Target="../ink/ink122.xml"/><Relationship Id="rId118" Type="http://schemas.openxmlformats.org/officeDocument/2006/relationships/customXml" Target="../ink/ink149.xml"/><Relationship Id="rId171" Type="http://schemas.openxmlformats.org/officeDocument/2006/relationships/image" Target="../media/image187.png"/><Relationship Id="rId227" Type="http://schemas.openxmlformats.org/officeDocument/2006/relationships/image" Target="../media/image215.png"/><Relationship Id="rId269" Type="http://schemas.openxmlformats.org/officeDocument/2006/relationships/image" Target="../media/image236.png"/><Relationship Id="rId33" Type="http://schemas.openxmlformats.org/officeDocument/2006/relationships/image" Target="../media/image118.png"/><Relationship Id="rId129" Type="http://schemas.openxmlformats.org/officeDocument/2006/relationships/image" Target="../media/image166.png"/><Relationship Id="rId280" Type="http://schemas.openxmlformats.org/officeDocument/2006/relationships/customXml" Target="../ink/ink230.xml"/><Relationship Id="rId75" Type="http://schemas.openxmlformats.org/officeDocument/2006/relationships/image" Target="../media/image139.png"/><Relationship Id="rId140" Type="http://schemas.openxmlformats.org/officeDocument/2006/relationships/customXml" Target="../ink/ink160.xml"/><Relationship Id="rId182" Type="http://schemas.openxmlformats.org/officeDocument/2006/relationships/customXml" Target="../ink/ink181.xml"/><Relationship Id="rId6" Type="http://schemas.openxmlformats.org/officeDocument/2006/relationships/customXml" Target="../ink/ink93.xml"/><Relationship Id="rId238" Type="http://schemas.openxmlformats.org/officeDocument/2006/relationships/customXml" Target="../ink/ink209.xml"/><Relationship Id="rId291" Type="http://schemas.openxmlformats.org/officeDocument/2006/relationships/image" Target="../media/image247.png"/><Relationship Id="rId305" Type="http://schemas.openxmlformats.org/officeDocument/2006/relationships/image" Target="../media/image254.png"/><Relationship Id="rId44" Type="http://schemas.openxmlformats.org/officeDocument/2006/relationships/customXml" Target="../ink/ink112.xml"/><Relationship Id="rId86" Type="http://schemas.openxmlformats.org/officeDocument/2006/relationships/customXml" Target="../ink/ink133.xml"/><Relationship Id="rId151" Type="http://schemas.openxmlformats.org/officeDocument/2006/relationships/image" Target="../media/image177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03.xml"/><Relationship Id="rId21" Type="http://schemas.openxmlformats.org/officeDocument/2006/relationships/customXml" Target="../ink/ink255.xml"/><Relationship Id="rId42" Type="http://schemas.openxmlformats.org/officeDocument/2006/relationships/image" Target="../media/image278.png"/><Relationship Id="rId63" Type="http://schemas.openxmlformats.org/officeDocument/2006/relationships/customXml" Target="../ink/ink276.xml"/><Relationship Id="rId84" Type="http://schemas.openxmlformats.org/officeDocument/2006/relationships/image" Target="../media/image299.png"/><Relationship Id="rId138" Type="http://schemas.openxmlformats.org/officeDocument/2006/relationships/image" Target="../media/image326.png"/><Relationship Id="rId159" Type="http://schemas.openxmlformats.org/officeDocument/2006/relationships/customXml" Target="../ink/ink324.xml"/><Relationship Id="rId170" Type="http://schemas.openxmlformats.org/officeDocument/2006/relationships/image" Target="../media/image342.png"/><Relationship Id="rId107" Type="http://schemas.openxmlformats.org/officeDocument/2006/relationships/customXml" Target="../ink/ink298.xml"/><Relationship Id="rId11" Type="http://schemas.openxmlformats.org/officeDocument/2006/relationships/customXml" Target="../ink/ink250.xml"/><Relationship Id="rId32" Type="http://schemas.openxmlformats.org/officeDocument/2006/relationships/image" Target="../media/image273.png"/><Relationship Id="rId53" Type="http://schemas.openxmlformats.org/officeDocument/2006/relationships/customXml" Target="../ink/ink271.xml"/><Relationship Id="rId74" Type="http://schemas.openxmlformats.org/officeDocument/2006/relationships/image" Target="../media/image294.png"/><Relationship Id="rId128" Type="http://schemas.openxmlformats.org/officeDocument/2006/relationships/image" Target="../media/image321.png"/><Relationship Id="rId149" Type="http://schemas.openxmlformats.org/officeDocument/2006/relationships/customXml" Target="../ink/ink319.xml"/><Relationship Id="rId5" Type="http://schemas.openxmlformats.org/officeDocument/2006/relationships/customXml" Target="../ink/ink247.xml"/><Relationship Id="rId95" Type="http://schemas.openxmlformats.org/officeDocument/2006/relationships/customXml" Target="../ink/ink292.xml"/><Relationship Id="rId160" Type="http://schemas.openxmlformats.org/officeDocument/2006/relationships/image" Target="../media/image337.png"/><Relationship Id="rId22" Type="http://schemas.openxmlformats.org/officeDocument/2006/relationships/image" Target="../media/image268.png"/><Relationship Id="rId43" Type="http://schemas.openxmlformats.org/officeDocument/2006/relationships/customXml" Target="../ink/ink266.xml"/><Relationship Id="rId64" Type="http://schemas.openxmlformats.org/officeDocument/2006/relationships/image" Target="../media/image289.png"/><Relationship Id="rId118" Type="http://schemas.openxmlformats.org/officeDocument/2006/relationships/image" Target="../media/image316.png"/><Relationship Id="rId139" Type="http://schemas.openxmlformats.org/officeDocument/2006/relationships/customXml" Target="../ink/ink314.xml"/><Relationship Id="rId85" Type="http://schemas.openxmlformats.org/officeDocument/2006/relationships/customXml" Target="../ink/ink287.xml"/><Relationship Id="rId150" Type="http://schemas.openxmlformats.org/officeDocument/2006/relationships/image" Target="../media/image332.png"/><Relationship Id="rId171" Type="http://schemas.openxmlformats.org/officeDocument/2006/relationships/customXml" Target="../ink/ink330.xml"/><Relationship Id="rId12" Type="http://schemas.openxmlformats.org/officeDocument/2006/relationships/image" Target="../media/image263.png"/><Relationship Id="rId33" Type="http://schemas.openxmlformats.org/officeDocument/2006/relationships/customXml" Target="../ink/ink261.xml"/><Relationship Id="rId108" Type="http://schemas.openxmlformats.org/officeDocument/2006/relationships/image" Target="../media/image311.png"/><Relationship Id="rId129" Type="http://schemas.openxmlformats.org/officeDocument/2006/relationships/customXml" Target="../ink/ink309.xml"/><Relationship Id="rId54" Type="http://schemas.openxmlformats.org/officeDocument/2006/relationships/image" Target="../media/image284.png"/><Relationship Id="rId75" Type="http://schemas.openxmlformats.org/officeDocument/2006/relationships/customXml" Target="../ink/ink282.xml"/><Relationship Id="rId96" Type="http://schemas.openxmlformats.org/officeDocument/2006/relationships/image" Target="../media/image305.png"/><Relationship Id="rId140" Type="http://schemas.openxmlformats.org/officeDocument/2006/relationships/image" Target="../media/image327.png"/><Relationship Id="rId161" Type="http://schemas.openxmlformats.org/officeDocument/2006/relationships/customXml" Target="../ink/ink325.xml"/><Relationship Id="rId6" Type="http://schemas.openxmlformats.org/officeDocument/2006/relationships/image" Target="../media/image260.png"/><Relationship Id="rId23" Type="http://schemas.openxmlformats.org/officeDocument/2006/relationships/customXml" Target="../ink/ink256.xml"/><Relationship Id="rId28" Type="http://schemas.openxmlformats.org/officeDocument/2006/relationships/image" Target="../media/image271.png"/><Relationship Id="rId49" Type="http://schemas.openxmlformats.org/officeDocument/2006/relationships/customXml" Target="../ink/ink269.xml"/><Relationship Id="rId114" Type="http://schemas.openxmlformats.org/officeDocument/2006/relationships/image" Target="../media/image314.png"/><Relationship Id="rId119" Type="http://schemas.openxmlformats.org/officeDocument/2006/relationships/customXml" Target="../ink/ink304.xml"/><Relationship Id="rId44" Type="http://schemas.openxmlformats.org/officeDocument/2006/relationships/image" Target="../media/image279.png"/><Relationship Id="rId60" Type="http://schemas.openxmlformats.org/officeDocument/2006/relationships/image" Target="../media/image287.png"/><Relationship Id="rId65" Type="http://schemas.openxmlformats.org/officeDocument/2006/relationships/customXml" Target="../ink/ink277.xml"/><Relationship Id="rId81" Type="http://schemas.openxmlformats.org/officeDocument/2006/relationships/customXml" Target="../ink/ink285.xml"/><Relationship Id="rId86" Type="http://schemas.openxmlformats.org/officeDocument/2006/relationships/image" Target="../media/image300.png"/><Relationship Id="rId130" Type="http://schemas.openxmlformats.org/officeDocument/2006/relationships/image" Target="../media/image322.png"/><Relationship Id="rId135" Type="http://schemas.openxmlformats.org/officeDocument/2006/relationships/customXml" Target="../ink/ink312.xml"/><Relationship Id="rId151" Type="http://schemas.openxmlformats.org/officeDocument/2006/relationships/customXml" Target="../ink/ink320.xml"/><Relationship Id="rId156" Type="http://schemas.openxmlformats.org/officeDocument/2006/relationships/image" Target="../media/image335.png"/><Relationship Id="rId177" Type="http://schemas.openxmlformats.org/officeDocument/2006/relationships/customXml" Target="../ink/ink333.xml"/><Relationship Id="rId172" Type="http://schemas.openxmlformats.org/officeDocument/2006/relationships/image" Target="../media/image343.png"/><Relationship Id="rId13" Type="http://schemas.openxmlformats.org/officeDocument/2006/relationships/customXml" Target="../ink/ink251.xml"/><Relationship Id="rId18" Type="http://schemas.openxmlformats.org/officeDocument/2006/relationships/image" Target="../media/image266.png"/><Relationship Id="rId39" Type="http://schemas.openxmlformats.org/officeDocument/2006/relationships/customXml" Target="../ink/ink264.xml"/><Relationship Id="rId109" Type="http://schemas.openxmlformats.org/officeDocument/2006/relationships/customXml" Target="../ink/ink299.xml"/><Relationship Id="rId34" Type="http://schemas.openxmlformats.org/officeDocument/2006/relationships/image" Target="../media/image274.png"/><Relationship Id="rId50" Type="http://schemas.openxmlformats.org/officeDocument/2006/relationships/image" Target="../media/image282.png"/><Relationship Id="rId55" Type="http://schemas.openxmlformats.org/officeDocument/2006/relationships/customXml" Target="../ink/ink272.xml"/><Relationship Id="rId76" Type="http://schemas.openxmlformats.org/officeDocument/2006/relationships/image" Target="../media/image295.png"/><Relationship Id="rId97" Type="http://schemas.openxmlformats.org/officeDocument/2006/relationships/customXml" Target="../ink/ink293.xml"/><Relationship Id="rId104" Type="http://schemas.openxmlformats.org/officeDocument/2006/relationships/image" Target="../media/image309.png"/><Relationship Id="rId120" Type="http://schemas.openxmlformats.org/officeDocument/2006/relationships/image" Target="../media/image317.png"/><Relationship Id="rId125" Type="http://schemas.openxmlformats.org/officeDocument/2006/relationships/customXml" Target="../ink/ink307.xml"/><Relationship Id="rId141" Type="http://schemas.openxmlformats.org/officeDocument/2006/relationships/customXml" Target="../ink/ink315.xml"/><Relationship Id="rId146" Type="http://schemas.openxmlformats.org/officeDocument/2006/relationships/image" Target="../media/image330.png"/><Relationship Id="rId167" Type="http://schemas.openxmlformats.org/officeDocument/2006/relationships/customXml" Target="../ink/ink328.xml"/><Relationship Id="rId7" Type="http://schemas.openxmlformats.org/officeDocument/2006/relationships/customXml" Target="../ink/ink248.xml"/><Relationship Id="rId71" Type="http://schemas.openxmlformats.org/officeDocument/2006/relationships/customXml" Target="../ink/ink280.xml"/><Relationship Id="rId92" Type="http://schemas.openxmlformats.org/officeDocument/2006/relationships/image" Target="../media/image303.png"/><Relationship Id="rId162" Type="http://schemas.openxmlformats.org/officeDocument/2006/relationships/image" Target="../media/image338.png"/><Relationship Id="rId2" Type="http://schemas.openxmlformats.org/officeDocument/2006/relationships/notesSlide" Target="../notesSlides/notesSlide7.xml"/><Relationship Id="rId29" Type="http://schemas.openxmlformats.org/officeDocument/2006/relationships/customXml" Target="../ink/ink259.xml"/><Relationship Id="rId24" Type="http://schemas.openxmlformats.org/officeDocument/2006/relationships/image" Target="../media/image269.png"/><Relationship Id="rId40" Type="http://schemas.openxmlformats.org/officeDocument/2006/relationships/image" Target="../media/image277.png"/><Relationship Id="rId45" Type="http://schemas.openxmlformats.org/officeDocument/2006/relationships/customXml" Target="../ink/ink267.xml"/><Relationship Id="rId66" Type="http://schemas.openxmlformats.org/officeDocument/2006/relationships/image" Target="../media/image290.png"/><Relationship Id="rId87" Type="http://schemas.openxmlformats.org/officeDocument/2006/relationships/customXml" Target="../ink/ink288.xml"/><Relationship Id="rId110" Type="http://schemas.openxmlformats.org/officeDocument/2006/relationships/image" Target="../media/image312.png"/><Relationship Id="rId115" Type="http://schemas.openxmlformats.org/officeDocument/2006/relationships/customXml" Target="../ink/ink302.xml"/><Relationship Id="rId131" Type="http://schemas.openxmlformats.org/officeDocument/2006/relationships/customXml" Target="../ink/ink310.xml"/><Relationship Id="rId136" Type="http://schemas.openxmlformats.org/officeDocument/2006/relationships/image" Target="../media/image325.png"/><Relationship Id="rId157" Type="http://schemas.openxmlformats.org/officeDocument/2006/relationships/customXml" Target="../ink/ink323.xml"/><Relationship Id="rId178" Type="http://schemas.openxmlformats.org/officeDocument/2006/relationships/image" Target="../media/image346.png"/><Relationship Id="rId61" Type="http://schemas.openxmlformats.org/officeDocument/2006/relationships/customXml" Target="../ink/ink275.xml"/><Relationship Id="rId82" Type="http://schemas.openxmlformats.org/officeDocument/2006/relationships/image" Target="../media/image298.png"/><Relationship Id="rId152" Type="http://schemas.openxmlformats.org/officeDocument/2006/relationships/image" Target="../media/image333.png"/><Relationship Id="rId173" Type="http://schemas.openxmlformats.org/officeDocument/2006/relationships/customXml" Target="../ink/ink331.xml"/><Relationship Id="rId19" Type="http://schemas.openxmlformats.org/officeDocument/2006/relationships/customXml" Target="../ink/ink254.xml"/><Relationship Id="rId14" Type="http://schemas.openxmlformats.org/officeDocument/2006/relationships/image" Target="../media/image264.png"/><Relationship Id="rId30" Type="http://schemas.openxmlformats.org/officeDocument/2006/relationships/image" Target="../media/image272.png"/><Relationship Id="rId35" Type="http://schemas.openxmlformats.org/officeDocument/2006/relationships/customXml" Target="../ink/ink262.xml"/><Relationship Id="rId56" Type="http://schemas.openxmlformats.org/officeDocument/2006/relationships/image" Target="../media/image285.png"/><Relationship Id="rId77" Type="http://schemas.openxmlformats.org/officeDocument/2006/relationships/customXml" Target="../ink/ink283.xml"/><Relationship Id="rId100" Type="http://schemas.openxmlformats.org/officeDocument/2006/relationships/image" Target="../media/image307.png"/><Relationship Id="rId105" Type="http://schemas.openxmlformats.org/officeDocument/2006/relationships/customXml" Target="../ink/ink297.xml"/><Relationship Id="rId126" Type="http://schemas.openxmlformats.org/officeDocument/2006/relationships/image" Target="../media/image320.png"/><Relationship Id="rId147" Type="http://schemas.openxmlformats.org/officeDocument/2006/relationships/customXml" Target="../ink/ink318.xml"/><Relationship Id="rId168" Type="http://schemas.openxmlformats.org/officeDocument/2006/relationships/image" Target="../media/image341.png"/><Relationship Id="rId8" Type="http://schemas.openxmlformats.org/officeDocument/2006/relationships/image" Target="../media/image261.png"/><Relationship Id="rId51" Type="http://schemas.openxmlformats.org/officeDocument/2006/relationships/customXml" Target="../ink/ink270.xml"/><Relationship Id="rId72" Type="http://schemas.openxmlformats.org/officeDocument/2006/relationships/image" Target="../media/image293.png"/><Relationship Id="rId93" Type="http://schemas.openxmlformats.org/officeDocument/2006/relationships/customXml" Target="../ink/ink291.xml"/><Relationship Id="rId98" Type="http://schemas.openxmlformats.org/officeDocument/2006/relationships/image" Target="../media/image306.png"/><Relationship Id="rId121" Type="http://schemas.openxmlformats.org/officeDocument/2006/relationships/customXml" Target="../ink/ink305.xml"/><Relationship Id="rId142" Type="http://schemas.openxmlformats.org/officeDocument/2006/relationships/image" Target="../media/image328.png"/><Relationship Id="rId163" Type="http://schemas.openxmlformats.org/officeDocument/2006/relationships/customXml" Target="../ink/ink326.xml"/><Relationship Id="rId3" Type="http://schemas.openxmlformats.org/officeDocument/2006/relationships/image" Target="../media/image7.png"/><Relationship Id="rId25" Type="http://schemas.openxmlformats.org/officeDocument/2006/relationships/customXml" Target="../ink/ink257.xml"/><Relationship Id="rId46" Type="http://schemas.openxmlformats.org/officeDocument/2006/relationships/image" Target="../media/image280.png"/><Relationship Id="rId67" Type="http://schemas.openxmlformats.org/officeDocument/2006/relationships/customXml" Target="../ink/ink278.xml"/><Relationship Id="rId116" Type="http://schemas.openxmlformats.org/officeDocument/2006/relationships/image" Target="../media/image315.png"/><Relationship Id="rId137" Type="http://schemas.openxmlformats.org/officeDocument/2006/relationships/customXml" Target="../ink/ink313.xml"/><Relationship Id="rId158" Type="http://schemas.openxmlformats.org/officeDocument/2006/relationships/image" Target="../media/image336.png"/><Relationship Id="rId20" Type="http://schemas.openxmlformats.org/officeDocument/2006/relationships/image" Target="../media/image267.png"/><Relationship Id="rId41" Type="http://schemas.openxmlformats.org/officeDocument/2006/relationships/customXml" Target="../ink/ink265.xml"/><Relationship Id="rId62" Type="http://schemas.openxmlformats.org/officeDocument/2006/relationships/image" Target="../media/image288.png"/><Relationship Id="rId83" Type="http://schemas.openxmlformats.org/officeDocument/2006/relationships/customXml" Target="../ink/ink286.xml"/><Relationship Id="rId88" Type="http://schemas.openxmlformats.org/officeDocument/2006/relationships/image" Target="../media/image301.png"/><Relationship Id="rId111" Type="http://schemas.openxmlformats.org/officeDocument/2006/relationships/customXml" Target="../ink/ink300.xml"/><Relationship Id="rId132" Type="http://schemas.openxmlformats.org/officeDocument/2006/relationships/image" Target="../media/image323.png"/><Relationship Id="rId153" Type="http://schemas.openxmlformats.org/officeDocument/2006/relationships/customXml" Target="../ink/ink321.xml"/><Relationship Id="rId174" Type="http://schemas.openxmlformats.org/officeDocument/2006/relationships/image" Target="../media/image344.png"/><Relationship Id="rId179" Type="http://schemas.openxmlformats.org/officeDocument/2006/relationships/customXml" Target="../ink/ink334.xml"/><Relationship Id="rId15" Type="http://schemas.openxmlformats.org/officeDocument/2006/relationships/customXml" Target="../ink/ink252.xml"/><Relationship Id="rId36" Type="http://schemas.openxmlformats.org/officeDocument/2006/relationships/image" Target="../media/image275.png"/><Relationship Id="rId57" Type="http://schemas.openxmlformats.org/officeDocument/2006/relationships/customXml" Target="../ink/ink273.xml"/><Relationship Id="rId106" Type="http://schemas.openxmlformats.org/officeDocument/2006/relationships/image" Target="../media/image310.png"/><Relationship Id="rId127" Type="http://schemas.openxmlformats.org/officeDocument/2006/relationships/customXml" Target="../ink/ink308.xml"/><Relationship Id="rId10" Type="http://schemas.openxmlformats.org/officeDocument/2006/relationships/image" Target="../media/image262.png"/><Relationship Id="rId31" Type="http://schemas.openxmlformats.org/officeDocument/2006/relationships/customXml" Target="../ink/ink260.xml"/><Relationship Id="rId52" Type="http://schemas.openxmlformats.org/officeDocument/2006/relationships/image" Target="../media/image283.png"/><Relationship Id="rId73" Type="http://schemas.openxmlformats.org/officeDocument/2006/relationships/customXml" Target="../ink/ink281.xml"/><Relationship Id="rId78" Type="http://schemas.openxmlformats.org/officeDocument/2006/relationships/image" Target="../media/image296.png"/><Relationship Id="rId94" Type="http://schemas.openxmlformats.org/officeDocument/2006/relationships/image" Target="../media/image304.png"/><Relationship Id="rId99" Type="http://schemas.openxmlformats.org/officeDocument/2006/relationships/customXml" Target="../ink/ink294.xml"/><Relationship Id="rId101" Type="http://schemas.openxmlformats.org/officeDocument/2006/relationships/customXml" Target="../ink/ink295.xml"/><Relationship Id="rId122" Type="http://schemas.openxmlformats.org/officeDocument/2006/relationships/image" Target="../media/image318.png"/><Relationship Id="rId143" Type="http://schemas.openxmlformats.org/officeDocument/2006/relationships/customXml" Target="../ink/ink316.xml"/><Relationship Id="rId148" Type="http://schemas.openxmlformats.org/officeDocument/2006/relationships/image" Target="../media/image331.png"/><Relationship Id="rId164" Type="http://schemas.openxmlformats.org/officeDocument/2006/relationships/image" Target="../media/image339.png"/><Relationship Id="rId169" Type="http://schemas.openxmlformats.org/officeDocument/2006/relationships/customXml" Target="../ink/ink329.xml"/><Relationship Id="rId4" Type="http://schemas.openxmlformats.org/officeDocument/2006/relationships/image" Target="../media/image259.png"/><Relationship Id="rId9" Type="http://schemas.openxmlformats.org/officeDocument/2006/relationships/customXml" Target="../ink/ink249.xml"/><Relationship Id="rId180" Type="http://schemas.openxmlformats.org/officeDocument/2006/relationships/image" Target="../media/image347.png"/><Relationship Id="rId26" Type="http://schemas.openxmlformats.org/officeDocument/2006/relationships/image" Target="../media/image270.png"/><Relationship Id="rId47" Type="http://schemas.openxmlformats.org/officeDocument/2006/relationships/customXml" Target="../ink/ink268.xml"/><Relationship Id="rId68" Type="http://schemas.openxmlformats.org/officeDocument/2006/relationships/image" Target="../media/image291.png"/><Relationship Id="rId89" Type="http://schemas.openxmlformats.org/officeDocument/2006/relationships/customXml" Target="../ink/ink289.xml"/><Relationship Id="rId112" Type="http://schemas.openxmlformats.org/officeDocument/2006/relationships/image" Target="../media/image313.png"/><Relationship Id="rId133" Type="http://schemas.openxmlformats.org/officeDocument/2006/relationships/customXml" Target="../ink/ink311.xml"/><Relationship Id="rId154" Type="http://schemas.openxmlformats.org/officeDocument/2006/relationships/image" Target="../media/image334.png"/><Relationship Id="rId175" Type="http://schemas.openxmlformats.org/officeDocument/2006/relationships/customXml" Target="../ink/ink332.xml"/><Relationship Id="rId16" Type="http://schemas.openxmlformats.org/officeDocument/2006/relationships/image" Target="../media/image265.png"/><Relationship Id="rId37" Type="http://schemas.openxmlformats.org/officeDocument/2006/relationships/customXml" Target="../ink/ink263.xml"/><Relationship Id="rId58" Type="http://schemas.openxmlformats.org/officeDocument/2006/relationships/image" Target="../media/image286.png"/><Relationship Id="rId79" Type="http://schemas.openxmlformats.org/officeDocument/2006/relationships/customXml" Target="../ink/ink284.xml"/><Relationship Id="rId102" Type="http://schemas.openxmlformats.org/officeDocument/2006/relationships/image" Target="../media/image308.png"/><Relationship Id="rId123" Type="http://schemas.openxmlformats.org/officeDocument/2006/relationships/customXml" Target="../ink/ink306.xml"/><Relationship Id="rId144" Type="http://schemas.openxmlformats.org/officeDocument/2006/relationships/image" Target="../media/image329.png"/><Relationship Id="rId90" Type="http://schemas.openxmlformats.org/officeDocument/2006/relationships/image" Target="../media/image302.png"/><Relationship Id="rId165" Type="http://schemas.openxmlformats.org/officeDocument/2006/relationships/customXml" Target="../ink/ink327.xml"/><Relationship Id="rId27" Type="http://schemas.openxmlformats.org/officeDocument/2006/relationships/customXml" Target="../ink/ink258.xml"/><Relationship Id="rId48" Type="http://schemas.openxmlformats.org/officeDocument/2006/relationships/image" Target="../media/image281.png"/><Relationship Id="rId69" Type="http://schemas.openxmlformats.org/officeDocument/2006/relationships/customXml" Target="../ink/ink279.xml"/><Relationship Id="rId113" Type="http://schemas.openxmlformats.org/officeDocument/2006/relationships/customXml" Target="../ink/ink301.xml"/><Relationship Id="rId134" Type="http://schemas.openxmlformats.org/officeDocument/2006/relationships/image" Target="../media/image324.png"/><Relationship Id="rId80" Type="http://schemas.openxmlformats.org/officeDocument/2006/relationships/image" Target="../media/image297.png"/><Relationship Id="rId155" Type="http://schemas.openxmlformats.org/officeDocument/2006/relationships/customXml" Target="../ink/ink322.xml"/><Relationship Id="rId176" Type="http://schemas.openxmlformats.org/officeDocument/2006/relationships/image" Target="../media/image345.png"/><Relationship Id="rId17" Type="http://schemas.openxmlformats.org/officeDocument/2006/relationships/customXml" Target="../ink/ink253.xml"/><Relationship Id="rId38" Type="http://schemas.openxmlformats.org/officeDocument/2006/relationships/image" Target="../media/image276.png"/><Relationship Id="rId59" Type="http://schemas.openxmlformats.org/officeDocument/2006/relationships/customXml" Target="../ink/ink274.xml"/><Relationship Id="rId103" Type="http://schemas.openxmlformats.org/officeDocument/2006/relationships/customXml" Target="../ink/ink296.xml"/><Relationship Id="rId124" Type="http://schemas.openxmlformats.org/officeDocument/2006/relationships/image" Target="../media/image319.png"/><Relationship Id="rId70" Type="http://schemas.openxmlformats.org/officeDocument/2006/relationships/image" Target="../media/image292.png"/><Relationship Id="rId91" Type="http://schemas.openxmlformats.org/officeDocument/2006/relationships/customXml" Target="../ink/ink290.xml"/><Relationship Id="rId145" Type="http://schemas.openxmlformats.org/officeDocument/2006/relationships/customXml" Target="../ink/ink317.xml"/><Relationship Id="rId166" Type="http://schemas.openxmlformats.org/officeDocument/2006/relationships/image" Target="../media/image34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04.png"/><Relationship Id="rId21" Type="http://schemas.openxmlformats.org/officeDocument/2006/relationships/image" Target="../media/image356.png"/><Relationship Id="rId42" Type="http://schemas.openxmlformats.org/officeDocument/2006/relationships/customXml" Target="../ink/ink354.xml"/><Relationship Id="rId63" Type="http://schemas.openxmlformats.org/officeDocument/2006/relationships/image" Target="../media/image377.png"/><Relationship Id="rId84" Type="http://schemas.openxmlformats.org/officeDocument/2006/relationships/customXml" Target="../ink/ink375.xml"/><Relationship Id="rId138" Type="http://schemas.openxmlformats.org/officeDocument/2006/relationships/customXml" Target="../ink/ink402.xml"/><Relationship Id="rId159" Type="http://schemas.openxmlformats.org/officeDocument/2006/relationships/image" Target="../media/image425.png"/><Relationship Id="rId170" Type="http://schemas.openxmlformats.org/officeDocument/2006/relationships/customXml" Target="../ink/ink418.xml"/><Relationship Id="rId191" Type="http://schemas.openxmlformats.org/officeDocument/2006/relationships/image" Target="../media/image441.png"/><Relationship Id="rId205" Type="http://schemas.openxmlformats.org/officeDocument/2006/relationships/image" Target="../media/image448.png"/><Relationship Id="rId226" Type="http://schemas.openxmlformats.org/officeDocument/2006/relationships/customXml" Target="../ink/ink446.xml"/><Relationship Id="rId107" Type="http://schemas.openxmlformats.org/officeDocument/2006/relationships/image" Target="../media/image399.png"/><Relationship Id="rId11" Type="http://schemas.openxmlformats.org/officeDocument/2006/relationships/image" Target="../media/image351.png"/><Relationship Id="rId32" Type="http://schemas.openxmlformats.org/officeDocument/2006/relationships/customXml" Target="../ink/ink349.xml"/><Relationship Id="rId53" Type="http://schemas.openxmlformats.org/officeDocument/2006/relationships/image" Target="../media/image372.png"/><Relationship Id="rId74" Type="http://schemas.openxmlformats.org/officeDocument/2006/relationships/customXml" Target="../ink/ink370.xml"/><Relationship Id="rId128" Type="http://schemas.openxmlformats.org/officeDocument/2006/relationships/customXml" Target="../ink/ink397.xml"/><Relationship Id="rId149" Type="http://schemas.openxmlformats.org/officeDocument/2006/relationships/image" Target="../media/image420.png"/><Relationship Id="rId5" Type="http://schemas.openxmlformats.org/officeDocument/2006/relationships/image" Target="../media/image348.png"/><Relationship Id="rId95" Type="http://schemas.openxmlformats.org/officeDocument/2006/relationships/image" Target="../media/image393.png"/><Relationship Id="rId160" Type="http://schemas.openxmlformats.org/officeDocument/2006/relationships/customXml" Target="../ink/ink413.xml"/><Relationship Id="rId181" Type="http://schemas.openxmlformats.org/officeDocument/2006/relationships/image" Target="../media/image436.png"/><Relationship Id="rId216" Type="http://schemas.openxmlformats.org/officeDocument/2006/relationships/customXml" Target="../ink/ink441.xml"/><Relationship Id="rId237" Type="http://schemas.openxmlformats.org/officeDocument/2006/relationships/image" Target="../media/image463.png"/><Relationship Id="rId22" Type="http://schemas.openxmlformats.org/officeDocument/2006/relationships/customXml" Target="../ink/ink344.xml"/><Relationship Id="rId43" Type="http://schemas.openxmlformats.org/officeDocument/2006/relationships/image" Target="../media/image367.png"/><Relationship Id="rId64" Type="http://schemas.openxmlformats.org/officeDocument/2006/relationships/customXml" Target="../ink/ink365.xml"/><Relationship Id="rId118" Type="http://schemas.openxmlformats.org/officeDocument/2006/relationships/customXml" Target="../ink/ink392.xml"/><Relationship Id="rId139" Type="http://schemas.openxmlformats.org/officeDocument/2006/relationships/image" Target="../media/image415.png"/><Relationship Id="rId85" Type="http://schemas.openxmlformats.org/officeDocument/2006/relationships/image" Target="../media/image388.png"/><Relationship Id="rId150" Type="http://schemas.openxmlformats.org/officeDocument/2006/relationships/customXml" Target="../ink/ink408.xml"/><Relationship Id="rId171" Type="http://schemas.openxmlformats.org/officeDocument/2006/relationships/image" Target="../media/image431.png"/><Relationship Id="rId192" Type="http://schemas.openxmlformats.org/officeDocument/2006/relationships/customXml" Target="../ink/ink429.xml"/><Relationship Id="rId206" Type="http://schemas.openxmlformats.org/officeDocument/2006/relationships/customXml" Target="../ink/ink436.xml"/><Relationship Id="rId227" Type="http://schemas.openxmlformats.org/officeDocument/2006/relationships/image" Target="../media/image458.png"/><Relationship Id="rId12" Type="http://schemas.openxmlformats.org/officeDocument/2006/relationships/customXml" Target="../ink/ink339.xml"/><Relationship Id="rId33" Type="http://schemas.openxmlformats.org/officeDocument/2006/relationships/image" Target="../media/image362.png"/><Relationship Id="rId108" Type="http://schemas.openxmlformats.org/officeDocument/2006/relationships/customXml" Target="../ink/ink387.xml"/><Relationship Id="rId129" Type="http://schemas.openxmlformats.org/officeDocument/2006/relationships/image" Target="../media/image410.png"/><Relationship Id="rId54" Type="http://schemas.openxmlformats.org/officeDocument/2006/relationships/customXml" Target="../ink/ink360.xml"/><Relationship Id="rId75" Type="http://schemas.openxmlformats.org/officeDocument/2006/relationships/image" Target="../media/image383.png"/><Relationship Id="rId96" Type="http://schemas.openxmlformats.org/officeDocument/2006/relationships/customXml" Target="../ink/ink381.xml"/><Relationship Id="rId140" Type="http://schemas.openxmlformats.org/officeDocument/2006/relationships/customXml" Target="../ink/ink403.xml"/><Relationship Id="rId161" Type="http://schemas.openxmlformats.org/officeDocument/2006/relationships/image" Target="../media/image426.png"/><Relationship Id="rId182" Type="http://schemas.openxmlformats.org/officeDocument/2006/relationships/customXml" Target="../ink/ink424.xml"/><Relationship Id="rId217" Type="http://schemas.openxmlformats.org/officeDocument/2006/relationships/image" Target="../media/image454.png"/><Relationship Id="rId6" Type="http://schemas.openxmlformats.org/officeDocument/2006/relationships/customXml" Target="../ink/ink336.xml"/><Relationship Id="rId238" Type="http://schemas.openxmlformats.org/officeDocument/2006/relationships/customXml" Target="../ink/ink452.xml"/><Relationship Id="rId23" Type="http://schemas.openxmlformats.org/officeDocument/2006/relationships/image" Target="../media/image357.png"/><Relationship Id="rId119" Type="http://schemas.openxmlformats.org/officeDocument/2006/relationships/image" Target="../media/image405.png"/><Relationship Id="rId44" Type="http://schemas.openxmlformats.org/officeDocument/2006/relationships/customXml" Target="../ink/ink355.xml"/><Relationship Id="rId65" Type="http://schemas.openxmlformats.org/officeDocument/2006/relationships/image" Target="../media/image378.png"/><Relationship Id="rId86" Type="http://schemas.openxmlformats.org/officeDocument/2006/relationships/customXml" Target="../ink/ink376.xml"/><Relationship Id="rId130" Type="http://schemas.openxmlformats.org/officeDocument/2006/relationships/customXml" Target="../ink/ink398.xml"/><Relationship Id="rId151" Type="http://schemas.openxmlformats.org/officeDocument/2006/relationships/image" Target="../media/image421.png"/><Relationship Id="rId172" Type="http://schemas.openxmlformats.org/officeDocument/2006/relationships/customXml" Target="../ink/ink419.xml"/><Relationship Id="rId193" Type="http://schemas.openxmlformats.org/officeDocument/2006/relationships/image" Target="../media/image442.png"/><Relationship Id="rId207" Type="http://schemas.openxmlformats.org/officeDocument/2006/relationships/image" Target="../media/image449.png"/><Relationship Id="rId228" Type="http://schemas.openxmlformats.org/officeDocument/2006/relationships/customXml" Target="../ink/ink447.xml"/><Relationship Id="rId13" Type="http://schemas.openxmlformats.org/officeDocument/2006/relationships/image" Target="../media/image352.png"/><Relationship Id="rId109" Type="http://schemas.openxmlformats.org/officeDocument/2006/relationships/image" Target="../media/image400.png"/><Relationship Id="rId34" Type="http://schemas.openxmlformats.org/officeDocument/2006/relationships/customXml" Target="../ink/ink350.xml"/><Relationship Id="rId55" Type="http://schemas.openxmlformats.org/officeDocument/2006/relationships/image" Target="../media/image373.png"/><Relationship Id="rId76" Type="http://schemas.openxmlformats.org/officeDocument/2006/relationships/customXml" Target="../ink/ink371.xml"/><Relationship Id="rId97" Type="http://schemas.openxmlformats.org/officeDocument/2006/relationships/image" Target="../media/image394.png"/><Relationship Id="rId120" Type="http://schemas.openxmlformats.org/officeDocument/2006/relationships/customXml" Target="../ink/ink393.xml"/><Relationship Id="rId141" Type="http://schemas.openxmlformats.org/officeDocument/2006/relationships/image" Target="../media/image416.png"/><Relationship Id="rId7" Type="http://schemas.openxmlformats.org/officeDocument/2006/relationships/image" Target="../media/image349.png"/><Relationship Id="rId162" Type="http://schemas.openxmlformats.org/officeDocument/2006/relationships/customXml" Target="../ink/ink414.xml"/><Relationship Id="rId183" Type="http://schemas.openxmlformats.org/officeDocument/2006/relationships/image" Target="../media/image437.png"/><Relationship Id="rId218" Type="http://schemas.openxmlformats.org/officeDocument/2006/relationships/customXml" Target="../ink/ink442.xml"/><Relationship Id="rId239" Type="http://schemas.openxmlformats.org/officeDocument/2006/relationships/image" Target="../media/image464.png"/><Relationship Id="rId24" Type="http://schemas.openxmlformats.org/officeDocument/2006/relationships/customXml" Target="../ink/ink345.xml"/><Relationship Id="rId45" Type="http://schemas.openxmlformats.org/officeDocument/2006/relationships/image" Target="../media/image368.png"/><Relationship Id="rId66" Type="http://schemas.openxmlformats.org/officeDocument/2006/relationships/customXml" Target="../ink/ink366.xml"/><Relationship Id="rId87" Type="http://schemas.openxmlformats.org/officeDocument/2006/relationships/image" Target="../media/image389.png"/><Relationship Id="rId110" Type="http://schemas.openxmlformats.org/officeDocument/2006/relationships/customXml" Target="../ink/ink388.xml"/><Relationship Id="rId131" Type="http://schemas.openxmlformats.org/officeDocument/2006/relationships/image" Target="../media/image411.png"/><Relationship Id="rId152" Type="http://schemas.openxmlformats.org/officeDocument/2006/relationships/customXml" Target="../ink/ink409.xml"/><Relationship Id="rId173" Type="http://schemas.openxmlformats.org/officeDocument/2006/relationships/image" Target="../media/image432.png"/><Relationship Id="rId194" Type="http://schemas.openxmlformats.org/officeDocument/2006/relationships/customXml" Target="../ink/ink430.xml"/><Relationship Id="rId208" Type="http://schemas.openxmlformats.org/officeDocument/2006/relationships/customXml" Target="../ink/ink437.xml"/><Relationship Id="rId229" Type="http://schemas.openxmlformats.org/officeDocument/2006/relationships/image" Target="../media/image459.png"/><Relationship Id="rId240" Type="http://schemas.openxmlformats.org/officeDocument/2006/relationships/customXml" Target="../ink/ink453.xml"/><Relationship Id="rId14" Type="http://schemas.openxmlformats.org/officeDocument/2006/relationships/customXml" Target="../ink/ink340.xml"/><Relationship Id="rId35" Type="http://schemas.openxmlformats.org/officeDocument/2006/relationships/image" Target="../media/image363.png"/><Relationship Id="rId56" Type="http://schemas.openxmlformats.org/officeDocument/2006/relationships/customXml" Target="../ink/ink361.xml"/><Relationship Id="rId77" Type="http://schemas.openxmlformats.org/officeDocument/2006/relationships/image" Target="../media/image384.png"/><Relationship Id="rId100" Type="http://schemas.openxmlformats.org/officeDocument/2006/relationships/customXml" Target="../ink/ink383.xml"/><Relationship Id="rId8" Type="http://schemas.openxmlformats.org/officeDocument/2006/relationships/customXml" Target="../ink/ink337.xml"/><Relationship Id="rId98" Type="http://schemas.openxmlformats.org/officeDocument/2006/relationships/customXml" Target="../ink/ink382.xml"/><Relationship Id="rId121" Type="http://schemas.openxmlformats.org/officeDocument/2006/relationships/image" Target="../media/image406.png"/><Relationship Id="rId142" Type="http://schemas.openxmlformats.org/officeDocument/2006/relationships/customXml" Target="../ink/ink404.xml"/><Relationship Id="rId163" Type="http://schemas.openxmlformats.org/officeDocument/2006/relationships/image" Target="../media/image427.png"/><Relationship Id="rId184" Type="http://schemas.openxmlformats.org/officeDocument/2006/relationships/customXml" Target="../ink/ink425.xml"/><Relationship Id="rId219" Type="http://schemas.openxmlformats.org/officeDocument/2006/relationships/image" Target="../media/image455.png"/><Relationship Id="rId230" Type="http://schemas.openxmlformats.org/officeDocument/2006/relationships/customXml" Target="../ink/ink448.xml"/><Relationship Id="rId25" Type="http://schemas.openxmlformats.org/officeDocument/2006/relationships/image" Target="../media/image358.png"/><Relationship Id="rId46" Type="http://schemas.openxmlformats.org/officeDocument/2006/relationships/customXml" Target="../ink/ink356.xml"/><Relationship Id="rId67" Type="http://schemas.openxmlformats.org/officeDocument/2006/relationships/image" Target="../media/image379.png"/><Relationship Id="rId88" Type="http://schemas.openxmlformats.org/officeDocument/2006/relationships/customXml" Target="../ink/ink377.xml"/><Relationship Id="rId111" Type="http://schemas.openxmlformats.org/officeDocument/2006/relationships/image" Target="../media/image401.png"/><Relationship Id="rId132" Type="http://schemas.openxmlformats.org/officeDocument/2006/relationships/customXml" Target="../ink/ink399.xml"/><Relationship Id="rId153" Type="http://schemas.openxmlformats.org/officeDocument/2006/relationships/image" Target="../media/image422.png"/><Relationship Id="rId174" Type="http://schemas.openxmlformats.org/officeDocument/2006/relationships/customXml" Target="../ink/ink420.xml"/><Relationship Id="rId195" Type="http://schemas.openxmlformats.org/officeDocument/2006/relationships/image" Target="../media/image443.png"/><Relationship Id="rId209" Type="http://schemas.openxmlformats.org/officeDocument/2006/relationships/image" Target="../media/image450.png"/><Relationship Id="rId220" Type="http://schemas.openxmlformats.org/officeDocument/2006/relationships/customXml" Target="../ink/ink443.xml"/><Relationship Id="rId241" Type="http://schemas.openxmlformats.org/officeDocument/2006/relationships/image" Target="../media/image465.png"/><Relationship Id="rId15" Type="http://schemas.openxmlformats.org/officeDocument/2006/relationships/image" Target="../media/image353.png"/><Relationship Id="rId36" Type="http://schemas.openxmlformats.org/officeDocument/2006/relationships/customXml" Target="../ink/ink351.xml"/><Relationship Id="rId57" Type="http://schemas.openxmlformats.org/officeDocument/2006/relationships/image" Target="../media/image374.png"/><Relationship Id="rId106" Type="http://schemas.openxmlformats.org/officeDocument/2006/relationships/customXml" Target="../ink/ink386.xml"/><Relationship Id="rId127" Type="http://schemas.openxmlformats.org/officeDocument/2006/relationships/image" Target="../media/image409.png"/><Relationship Id="rId10" Type="http://schemas.openxmlformats.org/officeDocument/2006/relationships/customXml" Target="../ink/ink338.xml"/><Relationship Id="rId31" Type="http://schemas.openxmlformats.org/officeDocument/2006/relationships/image" Target="../media/image361.png"/><Relationship Id="rId52" Type="http://schemas.openxmlformats.org/officeDocument/2006/relationships/customXml" Target="../ink/ink359.xml"/><Relationship Id="rId73" Type="http://schemas.openxmlformats.org/officeDocument/2006/relationships/image" Target="../media/image382.png"/><Relationship Id="rId78" Type="http://schemas.openxmlformats.org/officeDocument/2006/relationships/customXml" Target="../ink/ink372.xml"/><Relationship Id="rId94" Type="http://schemas.openxmlformats.org/officeDocument/2006/relationships/customXml" Target="../ink/ink380.xml"/><Relationship Id="rId99" Type="http://schemas.openxmlformats.org/officeDocument/2006/relationships/image" Target="../media/image395.png"/><Relationship Id="rId101" Type="http://schemas.openxmlformats.org/officeDocument/2006/relationships/image" Target="../media/image396.png"/><Relationship Id="rId122" Type="http://schemas.openxmlformats.org/officeDocument/2006/relationships/customXml" Target="../ink/ink394.xml"/><Relationship Id="rId143" Type="http://schemas.openxmlformats.org/officeDocument/2006/relationships/image" Target="../media/image417.png"/><Relationship Id="rId148" Type="http://schemas.openxmlformats.org/officeDocument/2006/relationships/customXml" Target="../ink/ink407.xml"/><Relationship Id="rId164" Type="http://schemas.openxmlformats.org/officeDocument/2006/relationships/customXml" Target="../ink/ink415.xml"/><Relationship Id="rId169" Type="http://schemas.openxmlformats.org/officeDocument/2006/relationships/image" Target="../media/image430.png"/><Relationship Id="rId185" Type="http://schemas.openxmlformats.org/officeDocument/2006/relationships/image" Target="../media/image438.png"/><Relationship Id="rId4" Type="http://schemas.openxmlformats.org/officeDocument/2006/relationships/customXml" Target="../ink/ink335.xml"/><Relationship Id="rId9" Type="http://schemas.openxmlformats.org/officeDocument/2006/relationships/image" Target="../media/image350.png"/><Relationship Id="rId180" Type="http://schemas.openxmlformats.org/officeDocument/2006/relationships/customXml" Target="../ink/ink423.xml"/><Relationship Id="rId210" Type="http://schemas.openxmlformats.org/officeDocument/2006/relationships/customXml" Target="../ink/ink438.xml"/><Relationship Id="rId215" Type="http://schemas.openxmlformats.org/officeDocument/2006/relationships/image" Target="../media/image453.png"/><Relationship Id="rId236" Type="http://schemas.openxmlformats.org/officeDocument/2006/relationships/customXml" Target="../ink/ink451.xml"/><Relationship Id="rId26" Type="http://schemas.openxmlformats.org/officeDocument/2006/relationships/customXml" Target="../ink/ink346.xml"/><Relationship Id="rId231" Type="http://schemas.openxmlformats.org/officeDocument/2006/relationships/image" Target="../media/image460.png"/><Relationship Id="rId47" Type="http://schemas.openxmlformats.org/officeDocument/2006/relationships/image" Target="../media/image369.png"/><Relationship Id="rId68" Type="http://schemas.openxmlformats.org/officeDocument/2006/relationships/customXml" Target="../ink/ink367.xml"/><Relationship Id="rId89" Type="http://schemas.openxmlformats.org/officeDocument/2006/relationships/image" Target="../media/image390.png"/><Relationship Id="rId112" Type="http://schemas.openxmlformats.org/officeDocument/2006/relationships/customXml" Target="../ink/ink389.xml"/><Relationship Id="rId133" Type="http://schemas.openxmlformats.org/officeDocument/2006/relationships/image" Target="../media/image412.png"/><Relationship Id="rId154" Type="http://schemas.openxmlformats.org/officeDocument/2006/relationships/customXml" Target="../ink/ink410.xml"/><Relationship Id="rId175" Type="http://schemas.openxmlformats.org/officeDocument/2006/relationships/image" Target="../media/image433.png"/><Relationship Id="rId196" Type="http://schemas.openxmlformats.org/officeDocument/2006/relationships/customXml" Target="../ink/ink431.xml"/><Relationship Id="rId200" Type="http://schemas.openxmlformats.org/officeDocument/2006/relationships/customXml" Target="../ink/ink433.xml"/><Relationship Id="rId16" Type="http://schemas.openxmlformats.org/officeDocument/2006/relationships/customXml" Target="../ink/ink341.xml"/><Relationship Id="rId221" Type="http://schemas.openxmlformats.org/officeDocument/2006/relationships/image" Target="../media/image77.png"/><Relationship Id="rId242" Type="http://schemas.openxmlformats.org/officeDocument/2006/relationships/customXml" Target="../ink/ink454.xml"/><Relationship Id="rId37" Type="http://schemas.openxmlformats.org/officeDocument/2006/relationships/image" Target="../media/image364.png"/><Relationship Id="rId58" Type="http://schemas.openxmlformats.org/officeDocument/2006/relationships/customXml" Target="../ink/ink362.xml"/><Relationship Id="rId79" Type="http://schemas.openxmlformats.org/officeDocument/2006/relationships/image" Target="../media/image385.png"/><Relationship Id="rId102" Type="http://schemas.openxmlformats.org/officeDocument/2006/relationships/customXml" Target="../ink/ink384.xml"/><Relationship Id="rId123" Type="http://schemas.openxmlformats.org/officeDocument/2006/relationships/image" Target="../media/image407.png"/><Relationship Id="rId144" Type="http://schemas.openxmlformats.org/officeDocument/2006/relationships/customXml" Target="../ink/ink405.xml"/><Relationship Id="rId90" Type="http://schemas.openxmlformats.org/officeDocument/2006/relationships/customXml" Target="../ink/ink378.xml"/><Relationship Id="rId165" Type="http://schemas.openxmlformats.org/officeDocument/2006/relationships/image" Target="../media/image428.png"/><Relationship Id="rId186" Type="http://schemas.openxmlformats.org/officeDocument/2006/relationships/customXml" Target="../ink/ink426.xml"/><Relationship Id="rId211" Type="http://schemas.openxmlformats.org/officeDocument/2006/relationships/image" Target="../media/image451.png"/><Relationship Id="rId232" Type="http://schemas.openxmlformats.org/officeDocument/2006/relationships/customXml" Target="../ink/ink449.xml"/><Relationship Id="rId27" Type="http://schemas.openxmlformats.org/officeDocument/2006/relationships/image" Target="../media/image359.png"/><Relationship Id="rId48" Type="http://schemas.openxmlformats.org/officeDocument/2006/relationships/customXml" Target="../ink/ink357.xml"/><Relationship Id="rId69" Type="http://schemas.openxmlformats.org/officeDocument/2006/relationships/image" Target="../media/image380.png"/><Relationship Id="rId113" Type="http://schemas.openxmlformats.org/officeDocument/2006/relationships/image" Target="../media/image402.png"/><Relationship Id="rId134" Type="http://schemas.openxmlformats.org/officeDocument/2006/relationships/customXml" Target="../ink/ink400.xml"/><Relationship Id="rId80" Type="http://schemas.openxmlformats.org/officeDocument/2006/relationships/customXml" Target="../ink/ink373.xml"/><Relationship Id="rId155" Type="http://schemas.openxmlformats.org/officeDocument/2006/relationships/image" Target="../media/image423.png"/><Relationship Id="rId176" Type="http://schemas.openxmlformats.org/officeDocument/2006/relationships/customXml" Target="../ink/ink421.xml"/><Relationship Id="rId197" Type="http://schemas.openxmlformats.org/officeDocument/2006/relationships/image" Target="../media/image444.png"/><Relationship Id="rId201" Type="http://schemas.openxmlformats.org/officeDocument/2006/relationships/image" Target="../media/image446.png"/><Relationship Id="rId222" Type="http://schemas.openxmlformats.org/officeDocument/2006/relationships/customXml" Target="../ink/ink444.xml"/><Relationship Id="rId243" Type="http://schemas.openxmlformats.org/officeDocument/2006/relationships/image" Target="../media/image466.png"/><Relationship Id="rId17" Type="http://schemas.openxmlformats.org/officeDocument/2006/relationships/image" Target="../media/image354.png"/><Relationship Id="rId38" Type="http://schemas.openxmlformats.org/officeDocument/2006/relationships/customXml" Target="../ink/ink352.xml"/><Relationship Id="rId59" Type="http://schemas.openxmlformats.org/officeDocument/2006/relationships/image" Target="../media/image375.png"/><Relationship Id="rId103" Type="http://schemas.openxmlformats.org/officeDocument/2006/relationships/image" Target="../media/image397.png"/><Relationship Id="rId124" Type="http://schemas.openxmlformats.org/officeDocument/2006/relationships/customXml" Target="../ink/ink395.xml"/><Relationship Id="rId70" Type="http://schemas.openxmlformats.org/officeDocument/2006/relationships/customXml" Target="../ink/ink368.xml"/><Relationship Id="rId91" Type="http://schemas.openxmlformats.org/officeDocument/2006/relationships/image" Target="../media/image391.png"/><Relationship Id="rId145" Type="http://schemas.openxmlformats.org/officeDocument/2006/relationships/image" Target="../media/image418.png"/><Relationship Id="rId166" Type="http://schemas.openxmlformats.org/officeDocument/2006/relationships/customXml" Target="../ink/ink416.xml"/><Relationship Id="rId187" Type="http://schemas.openxmlformats.org/officeDocument/2006/relationships/image" Target="../media/image439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439.xml"/><Relationship Id="rId233" Type="http://schemas.openxmlformats.org/officeDocument/2006/relationships/image" Target="../media/image461.png"/><Relationship Id="rId28" Type="http://schemas.openxmlformats.org/officeDocument/2006/relationships/customXml" Target="../ink/ink347.xml"/><Relationship Id="rId49" Type="http://schemas.openxmlformats.org/officeDocument/2006/relationships/image" Target="../media/image370.png"/><Relationship Id="rId114" Type="http://schemas.openxmlformats.org/officeDocument/2006/relationships/customXml" Target="../ink/ink390.xml"/><Relationship Id="rId60" Type="http://schemas.openxmlformats.org/officeDocument/2006/relationships/customXml" Target="../ink/ink363.xml"/><Relationship Id="rId81" Type="http://schemas.openxmlformats.org/officeDocument/2006/relationships/image" Target="../media/image386.png"/><Relationship Id="rId135" Type="http://schemas.openxmlformats.org/officeDocument/2006/relationships/image" Target="../media/image413.png"/><Relationship Id="rId156" Type="http://schemas.openxmlformats.org/officeDocument/2006/relationships/customXml" Target="../ink/ink411.xml"/><Relationship Id="rId177" Type="http://schemas.openxmlformats.org/officeDocument/2006/relationships/image" Target="../media/image434.png"/><Relationship Id="rId198" Type="http://schemas.openxmlformats.org/officeDocument/2006/relationships/customXml" Target="../ink/ink432.xml"/><Relationship Id="rId202" Type="http://schemas.openxmlformats.org/officeDocument/2006/relationships/customXml" Target="../ink/ink434.xml"/><Relationship Id="rId223" Type="http://schemas.openxmlformats.org/officeDocument/2006/relationships/image" Target="../media/image456.png"/><Relationship Id="rId18" Type="http://schemas.openxmlformats.org/officeDocument/2006/relationships/customXml" Target="../ink/ink342.xml"/><Relationship Id="rId39" Type="http://schemas.openxmlformats.org/officeDocument/2006/relationships/image" Target="../media/image365.png"/><Relationship Id="rId50" Type="http://schemas.openxmlformats.org/officeDocument/2006/relationships/customXml" Target="../ink/ink358.xml"/><Relationship Id="rId104" Type="http://schemas.openxmlformats.org/officeDocument/2006/relationships/customXml" Target="../ink/ink385.xml"/><Relationship Id="rId125" Type="http://schemas.openxmlformats.org/officeDocument/2006/relationships/image" Target="../media/image408.png"/><Relationship Id="rId146" Type="http://schemas.openxmlformats.org/officeDocument/2006/relationships/customXml" Target="../ink/ink406.xml"/><Relationship Id="rId167" Type="http://schemas.openxmlformats.org/officeDocument/2006/relationships/image" Target="../media/image429.png"/><Relationship Id="rId188" Type="http://schemas.openxmlformats.org/officeDocument/2006/relationships/customXml" Target="../ink/ink427.xml"/><Relationship Id="rId71" Type="http://schemas.openxmlformats.org/officeDocument/2006/relationships/image" Target="../media/image381.png"/><Relationship Id="rId92" Type="http://schemas.openxmlformats.org/officeDocument/2006/relationships/customXml" Target="../ink/ink379.xml"/><Relationship Id="rId213" Type="http://schemas.openxmlformats.org/officeDocument/2006/relationships/image" Target="../media/image452.png"/><Relationship Id="rId234" Type="http://schemas.openxmlformats.org/officeDocument/2006/relationships/customXml" Target="../ink/ink450.xml"/><Relationship Id="rId2" Type="http://schemas.openxmlformats.org/officeDocument/2006/relationships/notesSlide" Target="../notesSlides/notesSlide8.xml"/><Relationship Id="rId29" Type="http://schemas.openxmlformats.org/officeDocument/2006/relationships/image" Target="../media/image360.png"/><Relationship Id="rId40" Type="http://schemas.openxmlformats.org/officeDocument/2006/relationships/customXml" Target="../ink/ink353.xml"/><Relationship Id="rId115" Type="http://schemas.openxmlformats.org/officeDocument/2006/relationships/image" Target="../media/image403.png"/><Relationship Id="rId136" Type="http://schemas.openxmlformats.org/officeDocument/2006/relationships/customXml" Target="../ink/ink401.xml"/><Relationship Id="rId157" Type="http://schemas.openxmlformats.org/officeDocument/2006/relationships/image" Target="../media/image424.png"/><Relationship Id="rId178" Type="http://schemas.openxmlformats.org/officeDocument/2006/relationships/customXml" Target="../ink/ink422.xml"/><Relationship Id="rId61" Type="http://schemas.openxmlformats.org/officeDocument/2006/relationships/image" Target="../media/image376.png"/><Relationship Id="rId82" Type="http://schemas.openxmlformats.org/officeDocument/2006/relationships/customXml" Target="../ink/ink374.xml"/><Relationship Id="rId199" Type="http://schemas.openxmlformats.org/officeDocument/2006/relationships/image" Target="../media/image445.png"/><Relationship Id="rId203" Type="http://schemas.openxmlformats.org/officeDocument/2006/relationships/image" Target="../media/image447.png"/><Relationship Id="rId19" Type="http://schemas.openxmlformats.org/officeDocument/2006/relationships/image" Target="../media/image355.png"/><Relationship Id="rId224" Type="http://schemas.openxmlformats.org/officeDocument/2006/relationships/customXml" Target="../ink/ink445.xml"/><Relationship Id="rId30" Type="http://schemas.openxmlformats.org/officeDocument/2006/relationships/customXml" Target="../ink/ink348.xml"/><Relationship Id="rId105" Type="http://schemas.openxmlformats.org/officeDocument/2006/relationships/image" Target="../media/image398.png"/><Relationship Id="rId126" Type="http://schemas.openxmlformats.org/officeDocument/2006/relationships/customXml" Target="../ink/ink396.xml"/><Relationship Id="rId147" Type="http://schemas.openxmlformats.org/officeDocument/2006/relationships/image" Target="../media/image419.png"/><Relationship Id="rId168" Type="http://schemas.openxmlformats.org/officeDocument/2006/relationships/customXml" Target="../ink/ink417.xml"/><Relationship Id="rId51" Type="http://schemas.openxmlformats.org/officeDocument/2006/relationships/image" Target="../media/image371.png"/><Relationship Id="rId72" Type="http://schemas.openxmlformats.org/officeDocument/2006/relationships/customXml" Target="../ink/ink369.xml"/><Relationship Id="rId93" Type="http://schemas.openxmlformats.org/officeDocument/2006/relationships/image" Target="../media/image392.png"/><Relationship Id="rId189" Type="http://schemas.openxmlformats.org/officeDocument/2006/relationships/image" Target="../media/image440.png"/><Relationship Id="rId3" Type="http://schemas.openxmlformats.org/officeDocument/2006/relationships/image" Target="../media/image7.png"/><Relationship Id="rId214" Type="http://schemas.openxmlformats.org/officeDocument/2006/relationships/customXml" Target="../ink/ink440.xml"/><Relationship Id="rId235" Type="http://schemas.openxmlformats.org/officeDocument/2006/relationships/image" Target="../media/image462.png"/><Relationship Id="rId116" Type="http://schemas.openxmlformats.org/officeDocument/2006/relationships/customXml" Target="../ink/ink391.xml"/><Relationship Id="rId137" Type="http://schemas.openxmlformats.org/officeDocument/2006/relationships/image" Target="../media/image414.png"/><Relationship Id="rId158" Type="http://schemas.openxmlformats.org/officeDocument/2006/relationships/customXml" Target="../ink/ink412.xml"/><Relationship Id="rId20" Type="http://schemas.openxmlformats.org/officeDocument/2006/relationships/customXml" Target="../ink/ink343.xml"/><Relationship Id="rId41" Type="http://schemas.openxmlformats.org/officeDocument/2006/relationships/image" Target="../media/image366.png"/><Relationship Id="rId62" Type="http://schemas.openxmlformats.org/officeDocument/2006/relationships/customXml" Target="../ink/ink364.xml"/><Relationship Id="rId83" Type="http://schemas.openxmlformats.org/officeDocument/2006/relationships/image" Target="../media/image387.png"/><Relationship Id="rId179" Type="http://schemas.openxmlformats.org/officeDocument/2006/relationships/image" Target="../media/image435.png"/><Relationship Id="rId190" Type="http://schemas.openxmlformats.org/officeDocument/2006/relationships/customXml" Target="../ink/ink428.xml"/><Relationship Id="rId204" Type="http://schemas.openxmlformats.org/officeDocument/2006/relationships/customXml" Target="../ink/ink435.xml"/><Relationship Id="rId225" Type="http://schemas.openxmlformats.org/officeDocument/2006/relationships/image" Target="../media/image45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775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1"/>
          <p:cNvSpPr/>
          <p:nvPr/>
        </p:nvSpPr>
        <p:spPr>
          <a:xfrm>
            <a:off x="6868239" y="129365"/>
            <a:ext cx="7477601" cy="33327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 err="1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Tutorato</a:t>
            </a:r>
            <a:r>
              <a:rPr lang="en-US" sz="5249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 </a:t>
            </a:r>
            <a:r>
              <a:rPr lang="en-US" sz="5249" b="1" dirty="0" err="1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Algoritmi</a:t>
            </a:r>
            <a:r>
              <a:rPr lang="en-US" sz="5249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 e </a:t>
            </a:r>
            <a:r>
              <a:rPr lang="en-US" sz="5249" b="1" dirty="0" err="1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laboratorio</a:t>
            </a:r>
            <a:r>
              <a:rPr lang="en-US" sz="5249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 </a:t>
            </a:r>
            <a:br>
              <a:rPr lang="en-US" sz="5249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</a:br>
            <a:r>
              <a:rPr lang="en-US" sz="5249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A.A. 2023/2024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6868239" y="2870894"/>
            <a:ext cx="7477601" cy="4923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</a:rPr>
              <a:t>Outline:</a:t>
            </a:r>
          </a:p>
          <a:p>
            <a:pPr marL="742950" lvl="1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  <a:latin typeface="Spline Sans" pitchFamily="34" charset="0"/>
                <a:ea typeface="Spline Sans" pitchFamily="34" charset="-122"/>
              </a:rPr>
              <a:t>Alberi</a:t>
            </a:r>
            <a:r>
              <a:rPr lang="en-US" sz="2000" b="1" dirty="0">
                <a:solidFill>
                  <a:schemeClr val="bg1"/>
                </a:solidFill>
                <a:latin typeface="Spline Sans" pitchFamily="34" charset="0"/>
                <a:ea typeface="Spline Sans" pitchFamily="34" charset="-122"/>
              </a:rPr>
              <a:t> red-black (Teoria)</a:t>
            </a:r>
          </a:p>
          <a:p>
            <a:pPr marL="742950" lvl="1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  <a:latin typeface="Spline Sans" pitchFamily="34" charset="0"/>
                <a:ea typeface="Spline Sans" pitchFamily="34" charset="-122"/>
              </a:rPr>
              <a:t>Alberi</a:t>
            </a:r>
            <a:r>
              <a:rPr lang="en-US" sz="2000" b="1" dirty="0">
                <a:solidFill>
                  <a:schemeClr val="bg1"/>
                </a:solidFill>
                <a:latin typeface="Spline Sans" pitchFamily="34" charset="0"/>
                <a:ea typeface="Spline Sans" pitchFamily="34" charset="-122"/>
              </a:rPr>
              <a:t> red-black (</a:t>
            </a:r>
            <a:r>
              <a:rPr lang="en-US" sz="2000" b="1" dirty="0" err="1">
                <a:solidFill>
                  <a:schemeClr val="bg1"/>
                </a:solidFill>
                <a:latin typeface="Spline Sans" pitchFamily="34" charset="0"/>
                <a:ea typeface="Spline Sans" pitchFamily="34" charset="-122"/>
              </a:rPr>
              <a:t>Esercizi</a:t>
            </a:r>
            <a:r>
              <a:rPr lang="en-US" sz="2000" b="1" dirty="0">
                <a:solidFill>
                  <a:schemeClr val="bg1"/>
                </a:solidFill>
                <a:latin typeface="Spline Sans" pitchFamily="34" charset="0"/>
                <a:ea typeface="Spline Sans" pitchFamily="34" charset="-122"/>
              </a:rPr>
              <a:t>)</a:t>
            </a:r>
          </a:p>
          <a:p>
            <a:pPr marL="742950" lvl="1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  <a:latin typeface="Spline Sans" pitchFamily="34" charset="0"/>
                <a:ea typeface="Spline Sans" pitchFamily="34" charset="-122"/>
              </a:rPr>
              <a:t>Alberi</a:t>
            </a:r>
            <a:r>
              <a:rPr lang="en-US" sz="2000" b="1" dirty="0">
                <a:solidFill>
                  <a:schemeClr val="bg1"/>
                </a:solidFill>
                <a:latin typeface="Spline Sans" pitchFamily="34" charset="0"/>
                <a:ea typeface="Spline Sans" pitchFamily="34" charset="-122"/>
              </a:rPr>
              <a:t> red-black (</a:t>
            </a:r>
            <a:r>
              <a:rPr lang="en-US" sz="2000" b="1" dirty="0" err="1">
                <a:solidFill>
                  <a:schemeClr val="bg1"/>
                </a:solidFill>
                <a:latin typeface="Spline Sans" pitchFamily="34" charset="0"/>
                <a:ea typeface="Spline Sans" pitchFamily="34" charset="-122"/>
              </a:rPr>
              <a:t>Esercizi</a:t>
            </a:r>
            <a:r>
              <a:rPr lang="en-US" sz="2000" b="1" dirty="0">
                <a:solidFill>
                  <a:schemeClr val="bg1"/>
                </a:solidFill>
                <a:latin typeface="Spline Sans" pitchFamily="34" charset="0"/>
                <a:ea typeface="Spline Sans" pitchFamily="34" charset="-122"/>
              </a:rPr>
              <a:t> da </a:t>
            </a:r>
            <a:r>
              <a:rPr lang="en-US" sz="2000" b="1" dirty="0" err="1">
                <a:solidFill>
                  <a:schemeClr val="bg1"/>
                </a:solidFill>
                <a:latin typeface="Spline Sans" pitchFamily="34" charset="0"/>
                <a:ea typeface="Spline Sans" pitchFamily="34" charset="-122"/>
              </a:rPr>
              <a:t>esame</a:t>
            </a:r>
            <a:r>
              <a:rPr lang="en-US" sz="2000" b="1" dirty="0">
                <a:solidFill>
                  <a:schemeClr val="bg1"/>
                </a:solidFill>
                <a:latin typeface="Spline Sans" pitchFamily="34" charset="0"/>
                <a:ea typeface="Spline Sans" pitchFamily="34" charset="-122"/>
              </a:rPr>
              <a:t>)</a:t>
            </a:r>
          </a:p>
          <a:p>
            <a:pPr lvl="1">
              <a:lnSpc>
                <a:spcPts val="2799"/>
              </a:lnSpc>
            </a:pPr>
            <a:endParaRPr lang="en-US" sz="2000" b="1" dirty="0">
              <a:solidFill>
                <a:schemeClr val="bg1"/>
              </a:solidFill>
              <a:latin typeface="Spline Sans" pitchFamily="34" charset="0"/>
              <a:ea typeface="Spline Sans" pitchFamily="34" charset="-122"/>
            </a:endParaRP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1531" b="1" dirty="0">
              <a:solidFill>
                <a:schemeClr val="bg1"/>
              </a:solidFill>
              <a:latin typeface="Spline Sans" pitchFamily="34" charset="0"/>
              <a:ea typeface="Spline Sans" pitchFamily="34" charset="-122"/>
            </a:endParaRP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1531" b="1" dirty="0">
              <a:solidFill>
                <a:srgbClr val="16FFBB"/>
              </a:solidFill>
              <a:latin typeface="Spline Sans" pitchFamily="34" charset="0"/>
              <a:ea typeface="Spline Sans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12549352" y="7794602"/>
            <a:ext cx="2081048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Alessio Mezzina</a:t>
            </a:r>
            <a:endParaRPr lang="en-US" sz="2187" dirty="0"/>
          </a:p>
        </p:txBody>
      </p:sp>
      <p:pic>
        <p:nvPicPr>
          <p:cNvPr id="16" name="Immagine 15" descr="Immagine che contiene testo, calligrafia, schermata&#10;&#10;Descrizione generata automaticamente">
            <a:extLst>
              <a:ext uri="{FF2B5EF4-FFF2-40B4-BE49-F238E27FC236}">
                <a16:creationId xmlns:a16="http://schemas.microsoft.com/office/drawing/2014/main" id="{6B0CB299-D110-BF2A-3C85-AED5876D50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45" r="22226"/>
          <a:stretch/>
        </p:blipFill>
        <p:spPr>
          <a:xfrm>
            <a:off x="0" y="0"/>
            <a:ext cx="6505903" cy="8214100"/>
          </a:xfrm>
          <a:prstGeom prst="rect">
            <a:avLst/>
          </a:prstGeom>
        </p:spPr>
      </p:pic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710FF325-BDBF-C704-761D-44031438FB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4560" y="4561490"/>
            <a:ext cx="2742544" cy="3427541"/>
          </a:xfrm>
          <a:prstGeom prst="rect">
            <a:avLst/>
          </a:prstGeom>
        </p:spPr>
      </p:pic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70D8C304-494E-8C17-EABA-0E83ECFDD7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4560" y="572906"/>
            <a:ext cx="2742543" cy="27425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AFC8E3-ADB0-4C5C-E6E2-3C1FDA01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2DD7DC7B-CAD9-E840-5B45-BFCEC0AD0B1F}"/>
              </a:ext>
            </a:extLst>
          </p:cNvPr>
          <p:cNvSpPr/>
          <p:nvPr/>
        </p:nvSpPr>
        <p:spPr>
          <a:xfrm>
            <a:off x="0" y="0"/>
            <a:ext cx="14630400" cy="823387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285062" y="101498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RB-INSERT-FIXUP:</a:t>
            </a:r>
            <a:endParaRPr lang="en-US" sz="2800" b="1" dirty="0">
              <a:solidFill>
                <a:srgbClr val="16FFBB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C4980A8-EA58-77E0-7087-276CEDA1987F}"/>
              </a:ext>
            </a:extLst>
          </p:cNvPr>
          <p:cNvSpPr txBox="1"/>
          <p:nvPr/>
        </p:nvSpPr>
        <p:spPr>
          <a:xfrm>
            <a:off x="285061" y="624718"/>
            <a:ext cx="1406027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Quali proprietà red-black possono essere violate prima della chiamata di RBINSERT-FIXUP?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La proprietà 1 certamente continua a essere valida, come la proprietà 3, in quanto entrambi i figli del nuovo nodo rosso che è stato inserito sono la sentinella nil[T]. Anche la proprietà 5, secondo la quale il numero di nodi neri e lo stesso in ogni percorso da un dato nodo, è soddisfatta perché il nodo z sostituisce la sentinella (nera), e il nodo z è rosso con figli sentinella.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Quindi, le uniche proprietà che potrebbero essere violate sono la proprietà 2, che richiede che la radice sia nera, e la proprietà 4, che dice che un nodo rosso non può avere un figlio rosso. Entrambe le possibili violazioni si verificano se z è rosso.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Sistemiamo l’albero analizzando 3 casi diversi: </a:t>
            </a:r>
            <a:r>
              <a:rPr lang="it-IT" sz="1800" dirty="0">
                <a:solidFill>
                  <a:srgbClr val="16FFBB"/>
                </a:solidFill>
              </a:rPr>
              <a:t>lo zio y di z è rosso, lo zio y di z è nero e z è un figlio destro, lo zio y di z è nero e z è un figlio sinistro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EB55F86-CA38-27F0-D8B4-7E79309967EB}"/>
              </a:ext>
            </a:extLst>
          </p:cNvPr>
          <p:cNvSpPr txBox="1"/>
          <p:nvPr/>
        </p:nvSpPr>
        <p:spPr>
          <a:xfrm>
            <a:off x="285062" y="2732223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Caso 1:</a:t>
            </a:r>
            <a:r>
              <a:rPr lang="it-IT" sz="2800" dirty="0">
                <a:solidFill>
                  <a:srgbClr val="16FFBB"/>
                </a:solidFill>
              </a:rPr>
              <a:t> lo zio y di z è rosso</a:t>
            </a:r>
            <a:endParaRPr lang="en-US" sz="2800" b="1" dirty="0">
              <a:solidFill>
                <a:srgbClr val="16FFBB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07F884FC-C8DB-A6A5-9477-B72D0CF2504D}"/>
                  </a:ext>
                </a:extLst>
              </p14:cNvPr>
              <p14:cNvContentPartPr/>
              <p14:nvPr/>
            </p14:nvContentPartPr>
            <p14:xfrm>
              <a:off x="1902182" y="4452101"/>
              <a:ext cx="303480" cy="42192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07F884FC-C8DB-A6A5-9477-B72D0CF2504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96062" y="4445981"/>
                <a:ext cx="31572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8" name="Input penna 37">
                <a:extLst>
                  <a:ext uri="{FF2B5EF4-FFF2-40B4-BE49-F238E27FC236}">
                    <a16:creationId xmlns:a16="http://schemas.microsoft.com/office/drawing/2014/main" id="{1FEF8CF0-B435-FB1C-4C02-D7E04B217750}"/>
                  </a:ext>
                </a:extLst>
              </p14:cNvPr>
              <p14:cNvContentPartPr/>
              <p14:nvPr/>
            </p14:nvContentPartPr>
            <p14:xfrm>
              <a:off x="1770062" y="6448661"/>
              <a:ext cx="246240" cy="219240"/>
            </p14:xfrm>
          </p:contentPart>
        </mc:Choice>
        <mc:Fallback xmlns="">
          <p:pic>
            <p:nvPicPr>
              <p:cNvPr id="38" name="Input penna 37">
                <a:extLst>
                  <a:ext uri="{FF2B5EF4-FFF2-40B4-BE49-F238E27FC236}">
                    <a16:creationId xmlns:a16="http://schemas.microsoft.com/office/drawing/2014/main" id="{1FEF8CF0-B435-FB1C-4C02-D7E04B21775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63942" y="6442541"/>
                <a:ext cx="25848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8" name="Input penna 67">
                <a:extLst>
                  <a:ext uri="{FF2B5EF4-FFF2-40B4-BE49-F238E27FC236}">
                    <a16:creationId xmlns:a16="http://schemas.microsoft.com/office/drawing/2014/main" id="{0E4180D7-9F7D-D744-E739-CFEDE1BAB7ED}"/>
                  </a:ext>
                </a:extLst>
              </p14:cNvPr>
              <p14:cNvContentPartPr/>
              <p14:nvPr/>
            </p14:nvContentPartPr>
            <p14:xfrm>
              <a:off x="4757342" y="5225741"/>
              <a:ext cx="46080" cy="352080"/>
            </p14:xfrm>
          </p:contentPart>
        </mc:Choice>
        <mc:Fallback xmlns="">
          <p:pic>
            <p:nvPicPr>
              <p:cNvPr id="68" name="Input penna 67">
                <a:extLst>
                  <a:ext uri="{FF2B5EF4-FFF2-40B4-BE49-F238E27FC236}">
                    <a16:creationId xmlns:a16="http://schemas.microsoft.com/office/drawing/2014/main" id="{0E4180D7-9F7D-D744-E739-CFEDE1BAB7E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51222" y="5219621"/>
                <a:ext cx="5832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1" name="Input penna 70">
                <a:extLst>
                  <a:ext uri="{FF2B5EF4-FFF2-40B4-BE49-F238E27FC236}">
                    <a16:creationId xmlns:a16="http://schemas.microsoft.com/office/drawing/2014/main" id="{906AE84F-3B67-06EF-3B46-A165B279FA8E}"/>
                  </a:ext>
                </a:extLst>
              </p14:cNvPr>
              <p14:cNvContentPartPr/>
              <p14:nvPr/>
            </p14:nvContentPartPr>
            <p14:xfrm>
              <a:off x="4793342" y="5214941"/>
              <a:ext cx="241200" cy="381600"/>
            </p14:xfrm>
          </p:contentPart>
        </mc:Choice>
        <mc:Fallback xmlns="">
          <p:pic>
            <p:nvPicPr>
              <p:cNvPr id="71" name="Input penna 70">
                <a:extLst>
                  <a:ext uri="{FF2B5EF4-FFF2-40B4-BE49-F238E27FC236}">
                    <a16:creationId xmlns:a16="http://schemas.microsoft.com/office/drawing/2014/main" id="{906AE84F-3B67-06EF-3B46-A165B279FA8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87222" y="5208821"/>
                <a:ext cx="253440" cy="3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2" name="Input penna 71">
                <a:extLst>
                  <a:ext uri="{FF2B5EF4-FFF2-40B4-BE49-F238E27FC236}">
                    <a16:creationId xmlns:a16="http://schemas.microsoft.com/office/drawing/2014/main" id="{87992D30-E182-78D5-6BA3-C8C7BA976232}"/>
                  </a:ext>
                </a:extLst>
              </p14:cNvPr>
              <p14:cNvContentPartPr/>
              <p14:nvPr/>
            </p14:nvContentPartPr>
            <p14:xfrm>
              <a:off x="2008742" y="5975261"/>
              <a:ext cx="183960" cy="277200"/>
            </p14:xfrm>
          </p:contentPart>
        </mc:Choice>
        <mc:Fallback xmlns="">
          <p:pic>
            <p:nvPicPr>
              <p:cNvPr id="72" name="Input penna 71">
                <a:extLst>
                  <a:ext uri="{FF2B5EF4-FFF2-40B4-BE49-F238E27FC236}">
                    <a16:creationId xmlns:a16="http://schemas.microsoft.com/office/drawing/2014/main" id="{87992D30-E182-78D5-6BA3-C8C7BA97623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02622" y="5969141"/>
                <a:ext cx="19620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3" name="Input penna 72">
                <a:extLst>
                  <a:ext uri="{FF2B5EF4-FFF2-40B4-BE49-F238E27FC236}">
                    <a16:creationId xmlns:a16="http://schemas.microsoft.com/office/drawing/2014/main" id="{1AD66435-DB6B-6457-652A-656480D48D14}"/>
                  </a:ext>
                </a:extLst>
              </p14:cNvPr>
              <p14:cNvContentPartPr/>
              <p14:nvPr/>
            </p14:nvContentPartPr>
            <p14:xfrm>
              <a:off x="2928182" y="6097661"/>
              <a:ext cx="216720" cy="208440"/>
            </p14:xfrm>
          </p:contentPart>
        </mc:Choice>
        <mc:Fallback xmlns="">
          <p:pic>
            <p:nvPicPr>
              <p:cNvPr id="73" name="Input penna 72">
                <a:extLst>
                  <a:ext uri="{FF2B5EF4-FFF2-40B4-BE49-F238E27FC236}">
                    <a16:creationId xmlns:a16="http://schemas.microsoft.com/office/drawing/2014/main" id="{1AD66435-DB6B-6457-652A-656480D48D1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22062" y="6091541"/>
                <a:ext cx="228960" cy="22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uppo 78">
            <a:extLst>
              <a:ext uri="{FF2B5EF4-FFF2-40B4-BE49-F238E27FC236}">
                <a16:creationId xmlns:a16="http://schemas.microsoft.com/office/drawing/2014/main" id="{93457379-1AD3-5A4F-C167-FAD124AA59AF}"/>
              </a:ext>
            </a:extLst>
          </p:cNvPr>
          <p:cNvGrpSpPr/>
          <p:nvPr/>
        </p:nvGrpSpPr>
        <p:grpSpPr>
          <a:xfrm>
            <a:off x="1520222" y="6690941"/>
            <a:ext cx="133200" cy="407160"/>
            <a:chOff x="1520222" y="6690941"/>
            <a:chExt cx="133200" cy="40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7" name="Input penna 76">
                  <a:extLst>
                    <a:ext uri="{FF2B5EF4-FFF2-40B4-BE49-F238E27FC236}">
                      <a16:creationId xmlns:a16="http://schemas.microsoft.com/office/drawing/2014/main" id="{F233118A-77B0-9997-D1A1-1F20D072630E}"/>
                    </a:ext>
                  </a:extLst>
                </p14:cNvPr>
                <p14:cNvContentPartPr/>
                <p14:nvPr/>
              </p14:nvContentPartPr>
              <p14:xfrm>
                <a:off x="1520222" y="6690941"/>
                <a:ext cx="109080" cy="221760"/>
              </p14:xfrm>
            </p:contentPart>
          </mc:Choice>
          <mc:Fallback xmlns="">
            <p:pic>
              <p:nvPicPr>
                <p:cNvPr id="77" name="Input penna 76">
                  <a:extLst>
                    <a:ext uri="{FF2B5EF4-FFF2-40B4-BE49-F238E27FC236}">
                      <a16:creationId xmlns:a16="http://schemas.microsoft.com/office/drawing/2014/main" id="{F233118A-77B0-9997-D1A1-1F20D072630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14102" y="6684821"/>
                  <a:ext cx="1213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8" name="Input penna 77">
                  <a:extLst>
                    <a:ext uri="{FF2B5EF4-FFF2-40B4-BE49-F238E27FC236}">
                      <a16:creationId xmlns:a16="http://schemas.microsoft.com/office/drawing/2014/main" id="{84A68127-38F7-FDEC-BFB7-DC8BA3058E7D}"/>
                    </a:ext>
                  </a:extLst>
                </p14:cNvPr>
                <p14:cNvContentPartPr/>
                <p14:nvPr/>
              </p14:nvContentPartPr>
              <p14:xfrm>
                <a:off x="1630382" y="6856181"/>
                <a:ext cx="23040" cy="241920"/>
              </p14:xfrm>
            </p:contentPart>
          </mc:Choice>
          <mc:Fallback xmlns="">
            <p:pic>
              <p:nvPicPr>
                <p:cNvPr id="78" name="Input penna 77">
                  <a:extLst>
                    <a:ext uri="{FF2B5EF4-FFF2-40B4-BE49-F238E27FC236}">
                      <a16:creationId xmlns:a16="http://schemas.microsoft.com/office/drawing/2014/main" id="{84A68127-38F7-FDEC-BFB7-DC8BA3058E7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24262" y="6850061"/>
                  <a:ext cx="35280" cy="25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uppo 115">
            <a:extLst>
              <a:ext uri="{FF2B5EF4-FFF2-40B4-BE49-F238E27FC236}">
                <a16:creationId xmlns:a16="http://schemas.microsoft.com/office/drawing/2014/main" id="{81A6A327-2F93-EF45-AA67-352E3A66C213}"/>
              </a:ext>
            </a:extLst>
          </p:cNvPr>
          <p:cNvGrpSpPr/>
          <p:nvPr/>
        </p:nvGrpSpPr>
        <p:grpSpPr>
          <a:xfrm>
            <a:off x="11212618" y="2854171"/>
            <a:ext cx="3024000" cy="1864800"/>
            <a:chOff x="11212618" y="2854171"/>
            <a:chExt cx="3024000" cy="186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AB3531FB-B4A3-B82D-F0A4-AD069442D310}"/>
                    </a:ext>
                  </a:extLst>
                </p14:cNvPr>
                <p14:cNvContentPartPr/>
                <p14:nvPr/>
              </p14:nvContentPartPr>
              <p14:xfrm>
                <a:off x="11899138" y="3358891"/>
                <a:ext cx="22320" cy="286560"/>
              </p14:xfrm>
            </p:contentPart>
          </mc:Choice>
          <mc:Fallback xmlns=""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AB3531FB-B4A3-B82D-F0A4-AD069442D31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893018" y="3352771"/>
                  <a:ext cx="345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7" name="Input penna 86">
                  <a:extLst>
                    <a:ext uri="{FF2B5EF4-FFF2-40B4-BE49-F238E27FC236}">
                      <a16:creationId xmlns:a16="http://schemas.microsoft.com/office/drawing/2014/main" id="{41C336F7-C886-576C-9D56-7ADAC39A4BC3}"/>
                    </a:ext>
                  </a:extLst>
                </p14:cNvPr>
                <p14:cNvContentPartPr/>
                <p14:nvPr/>
              </p14:nvContentPartPr>
              <p14:xfrm>
                <a:off x="11942698" y="3367891"/>
                <a:ext cx="111600" cy="112680"/>
              </p14:xfrm>
            </p:contentPart>
          </mc:Choice>
          <mc:Fallback xmlns="">
            <p:pic>
              <p:nvPicPr>
                <p:cNvPr id="87" name="Input penna 86">
                  <a:extLst>
                    <a:ext uri="{FF2B5EF4-FFF2-40B4-BE49-F238E27FC236}">
                      <a16:creationId xmlns:a16="http://schemas.microsoft.com/office/drawing/2014/main" id="{41C336F7-C886-576C-9D56-7ADAC39A4BC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936578" y="3361771"/>
                  <a:ext cx="1238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8" name="Input penna 87">
                  <a:extLst>
                    <a:ext uri="{FF2B5EF4-FFF2-40B4-BE49-F238E27FC236}">
                      <a16:creationId xmlns:a16="http://schemas.microsoft.com/office/drawing/2014/main" id="{347B2789-D1CD-13DF-7A67-C1211E73A6F4}"/>
                    </a:ext>
                  </a:extLst>
                </p14:cNvPr>
                <p14:cNvContentPartPr/>
                <p14:nvPr/>
              </p14:nvContentPartPr>
              <p14:xfrm>
                <a:off x="12151498" y="3314611"/>
                <a:ext cx="131400" cy="245880"/>
              </p14:xfrm>
            </p:contentPart>
          </mc:Choice>
          <mc:Fallback xmlns="">
            <p:pic>
              <p:nvPicPr>
                <p:cNvPr id="88" name="Input penna 87">
                  <a:extLst>
                    <a:ext uri="{FF2B5EF4-FFF2-40B4-BE49-F238E27FC236}">
                      <a16:creationId xmlns:a16="http://schemas.microsoft.com/office/drawing/2014/main" id="{347B2789-D1CD-13DF-7A67-C1211E73A6F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2145378" y="3308491"/>
                  <a:ext cx="1436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E19B8E4E-C9C4-2A89-2B3A-66D17DC78CA2}"/>
                    </a:ext>
                  </a:extLst>
                </p14:cNvPr>
                <p14:cNvContentPartPr/>
                <p14:nvPr/>
              </p14:nvContentPartPr>
              <p14:xfrm>
                <a:off x="12334378" y="3369331"/>
                <a:ext cx="104760" cy="211680"/>
              </p14:xfrm>
            </p:contentPart>
          </mc:Choice>
          <mc:Fallback xmlns=""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E19B8E4E-C9C4-2A89-2B3A-66D17DC78CA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2328258" y="3363211"/>
                  <a:ext cx="1170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40CFD413-D499-E221-94E1-5FE934D83244}"/>
                    </a:ext>
                  </a:extLst>
                </p14:cNvPr>
                <p14:cNvContentPartPr/>
                <p14:nvPr/>
              </p14:nvContentPartPr>
              <p14:xfrm>
                <a:off x="12361018" y="3457531"/>
                <a:ext cx="75600" cy="2304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40CFD413-D499-E221-94E1-5FE934D8324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2354898" y="3451411"/>
                  <a:ext cx="878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D1CA5DF4-4612-BD2A-7D00-DD053FFEFDCF}"/>
                    </a:ext>
                  </a:extLst>
                </p14:cNvPr>
                <p14:cNvContentPartPr/>
                <p14:nvPr/>
              </p14:nvContentPartPr>
              <p14:xfrm>
                <a:off x="12515458" y="3336931"/>
                <a:ext cx="101520" cy="332280"/>
              </p14:xfrm>
            </p:contentPart>
          </mc:Choice>
          <mc:Fallback xmlns=""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D1CA5DF4-4612-BD2A-7D00-DD053FFEFDC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2509338" y="3330811"/>
                  <a:ext cx="11376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92" name="Input penna 91">
                  <a:extLst>
                    <a:ext uri="{FF2B5EF4-FFF2-40B4-BE49-F238E27FC236}">
                      <a16:creationId xmlns:a16="http://schemas.microsoft.com/office/drawing/2014/main" id="{A308EC0C-4DC4-2943-D368-64B3C96D7AA8}"/>
                    </a:ext>
                  </a:extLst>
                </p14:cNvPr>
                <p14:cNvContentPartPr/>
                <p14:nvPr/>
              </p14:nvContentPartPr>
              <p14:xfrm>
                <a:off x="12956458" y="3304891"/>
                <a:ext cx="78480" cy="232920"/>
              </p14:xfrm>
            </p:contentPart>
          </mc:Choice>
          <mc:Fallback xmlns="">
            <p:pic>
              <p:nvPicPr>
                <p:cNvPr id="92" name="Input penna 91">
                  <a:extLst>
                    <a:ext uri="{FF2B5EF4-FFF2-40B4-BE49-F238E27FC236}">
                      <a16:creationId xmlns:a16="http://schemas.microsoft.com/office/drawing/2014/main" id="{A308EC0C-4DC4-2943-D368-64B3C96D7AA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2950338" y="3298771"/>
                  <a:ext cx="907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93" name="Input penna 92">
                  <a:extLst>
                    <a:ext uri="{FF2B5EF4-FFF2-40B4-BE49-F238E27FC236}">
                      <a16:creationId xmlns:a16="http://schemas.microsoft.com/office/drawing/2014/main" id="{7FFA7924-3B6D-D7ED-85F3-F98919FEA4B6}"/>
                    </a:ext>
                  </a:extLst>
                </p14:cNvPr>
                <p14:cNvContentPartPr/>
                <p14:nvPr/>
              </p14:nvContentPartPr>
              <p14:xfrm>
                <a:off x="13064818" y="3462211"/>
                <a:ext cx="91440" cy="141480"/>
              </p14:xfrm>
            </p:contentPart>
          </mc:Choice>
          <mc:Fallback xmlns="">
            <p:pic>
              <p:nvPicPr>
                <p:cNvPr id="93" name="Input penna 92">
                  <a:extLst>
                    <a:ext uri="{FF2B5EF4-FFF2-40B4-BE49-F238E27FC236}">
                      <a16:creationId xmlns:a16="http://schemas.microsoft.com/office/drawing/2014/main" id="{7FFA7924-3B6D-D7ED-85F3-F98919FEA4B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3058698" y="3456091"/>
                  <a:ext cx="1036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94" name="Input penna 93">
                  <a:extLst>
                    <a:ext uri="{FF2B5EF4-FFF2-40B4-BE49-F238E27FC236}">
                      <a16:creationId xmlns:a16="http://schemas.microsoft.com/office/drawing/2014/main" id="{798514CA-AB3F-FFE0-D546-E2C210C02FCF}"/>
                    </a:ext>
                  </a:extLst>
                </p14:cNvPr>
                <p14:cNvContentPartPr/>
                <p14:nvPr/>
              </p14:nvContentPartPr>
              <p14:xfrm>
                <a:off x="13176418" y="3508651"/>
                <a:ext cx="119520" cy="137160"/>
              </p14:xfrm>
            </p:contentPart>
          </mc:Choice>
          <mc:Fallback xmlns="">
            <p:pic>
              <p:nvPicPr>
                <p:cNvPr id="94" name="Input penna 93">
                  <a:extLst>
                    <a:ext uri="{FF2B5EF4-FFF2-40B4-BE49-F238E27FC236}">
                      <a16:creationId xmlns:a16="http://schemas.microsoft.com/office/drawing/2014/main" id="{798514CA-AB3F-FFE0-D546-E2C210C02FC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3170298" y="3502531"/>
                  <a:ext cx="1317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95" name="Input penna 94">
                  <a:extLst>
                    <a:ext uri="{FF2B5EF4-FFF2-40B4-BE49-F238E27FC236}">
                      <a16:creationId xmlns:a16="http://schemas.microsoft.com/office/drawing/2014/main" id="{30C1BEF3-2A97-12AA-8D05-46D09ED94069}"/>
                    </a:ext>
                  </a:extLst>
                </p14:cNvPr>
                <p14:cNvContentPartPr/>
                <p14:nvPr/>
              </p14:nvContentPartPr>
              <p14:xfrm>
                <a:off x="13319338" y="3466531"/>
                <a:ext cx="95760" cy="179280"/>
              </p14:xfrm>
            </p:contentPart>
          </mc:Choice>
          <mc:Fallback xmlns="">
            <p:pic>
              <p:nvPicPr>
                <p:cNvPr id="95" name="Input penna 94">
                  <a:extLst>
                    <a:ext uri="{FF2B5EF4-FFF2-40B4-BE49-F238E27FC236}">
                      <a16:creationId xmlns:a16="http://schemas.microsoft.com/office/drawing/2014/main" id="{30C1BEF3-2A97-12AA-8D05-46D09ED9406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3313218" y="3460411"/>
                  <a:ext cx="108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96" name="Input penna 95">
                  <a:extLst>
                    <a:ext uri="{FF2B5EF4-FFF2-40B4-BE49-F238E27FC236}">
                      <a16:creationId xmlns:a16="http://schemas.microsoft.com/office/drawing/2014/main" id="{9DF1D490-F675-B990-E9F0-EFBF24505B4E}"/>
                    </a:ext>
                  </a:extLst>
                </p14:cNvPr>
                <p14:cNvContentPartPr/>
                <p14:nvPr/>
              </p14:nvContentPartPr>
              <p14:xfrm>
                <a:off x="13484938" y="3533131"/>
                <a:ext cx="110160" cy="112680"/>
              </p14:xfrm>
            </p:contentPart>
          </mc:Choice>
          <mc:Fallback xmlns="">
            <p:pic>
              <p:nvPicPr>
                <p:cNvPr id="96" name="Input penna 95">
                  <a:extLst>
                    <a:ext uri="{FF2B5EF4-FFF2-40B4-BE49-F238E27FC236}">
                      <a16:creationId xmlns:a16="http://schemas.microsoft.com/office/drawing/2014/main" id="{9DF1D490-F675-B990-E9F0-EFBF24505B4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3478818" y="3527011"/>
                  <a:ext cx="1224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01" name="Input penna 100">
                  <a:extLst>
                    <a:ext uri="{FF2B5EF4-FFF2-40B4-BE49-F238E27FC236}">
                      <a16:creationId xmlns:a16="http://schemas.microsoft.com/office/drawing/2014/main" id="{6F551D74-F3E7-02FA-3E93-DFD678759C87}"/>
                    </a:ext>
                  </a:extLst>
                </p14:cNvPr>
                <p14:cNvContentPartPr/>
                <p14:nvPr/>
              </p14:nvContentPartPr>
              <p14:xfrm>
                <a:off x="11909938" y="2854171"/>
                <a:ext cx="101160" cy="330120"/>
              </p14:xfrm>
            </p:contentPart>
          </mc:Choice>
          <mc:Fallback xmlns="">
            <p:pic>
              <p:nvPicPr>
                <p:cNvPr id="101" name="Input penna 100">
                  <a:extLst>
                    <a:ext uri="{FF2B5EF4-FFF2-40B4-BE49-F238E27FC236}">
                      <a16:creationId xmlns:a16="http://schemas.microsoft.com/office/drawing/2014/main" id="{6F551D74-F3E7-02FA-3E93-DFD678759C8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903818" y="2848051"/>
                  <a:ext cx="11340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02" name="Input penna 101">
                  <a:extLst>
                    <a:ext uri="{FF2B5EF4-FFF2-40B4-BE49-F238E27FC236}">
                      <a16:creationId xmlns:a16="http://schemas.microsoft.com/office/drawing/2014/main" id="{5D2B7ECF-3734-63DF-66E4-D0462A050F1C}"/>
                    </a:ext>
                  </a:extLst>
                </p14:cNvPr>
                <p14:cNvContentPartPr/>
                <p14:nvPr/>
              </p14:nvContentPartPr>
              <p14:xfrm>
                <a:off x="11898418" y="3060811"/>
                <a:ext cx="124200" cy="45360"/>
              </p14:xfrm>
            </p:contentPart>
          </mc:Choice>
          <mc:Fallback xmlns="">
            <p:pic>
              <p:nvPicPr>
                <p:cNvPr id="102" name="Input penna 101">
                  <a:extLst>
                    <a:ext uri="{FF2B5EF4-FFF2-40B4-BE49-F238E27FC236}">
                      <a16:creationId xmlns:a16="http://schemas.microsoft.com/office/drawing/2014/main" id="{5D2B7ECF-3734-63DF-66E4-D0462A050F1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892298" y="3054691"/>
                  <a:ext cx="1364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03" name="Input penna 102">
                  <a:extLst>
                    <a:ext uri="{FF2B5EF4-FFF2-40B4-BE49-F238E27FC236}">
                      <a16:creationId xmlns:a16="http://schemas.microsoft.com/office/drawing/2014/main" id="{DC57D551-3EA5-5088-FBE4-8EE67C101B8A}"/>
                    </a:ext>
                  </a:extLst>
                </p14:cNvPr>
                <p14:cNvContentPartPr/>
                <p14:nvPr/>
              </p14:nvContentPartPr>
              <p14:xfrm>
                <a:off x="12162658" y="3006451"/>
                <a:ext cx="153360" cy="11520"/>
              </p14:xfrm>
            </p:contentPart>
          </mc:Choice>
          <mc:Fallback xmlns="">
            <p:pic>
              <p:nvPicPr>
                <p:cNvPr id="103" name="Input penna 102">
                  <a:extLst>
                    <a:ext uri="{FF2B5EF4-FFF2-40B4-BE49-F238E27FC236}">
                      <a16:creationId xmlns:a16="http://schemas.microsoft.com/office/drawing/2014/main" id="{DC57D551-3EA5-5088-FBE4-8EE67C101B8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156538" y="3000331"/>
                  <a:ext cx="1656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04" name="Input penna 103">
                  <a:extLst>
                    <a:ext uri="{FF2B5EF4-FFF2-40B4-BE49-F238E27FC236}">
                      <a16:creationId xmlns:a16="http://schemas.microsoft.com/office/drawing/2014/main" id="{F971C3A7-BEEC-D931-6299-70E23057F8DD}"/>
                    </a:ext>
                  </a:extLst>
                </p14:cNvPr>
                <p14:cNvContentPartPr/>
                <p14:nvPr/>
              </p14:nvContentPartPr>
              <p14:xfrm>
                <a:off x="12361018" y="2951371"/>
                <a:ext cx="101880" cy="123120"/>
              </p14:xfrm>
            </p:contentPart>
          </mc:Choice>
          <mc:Fallback xmlns="">
            <p:pic>
              <p:nvPicPr>
                <p:cNvPr id="104" name="Input penna 103">
                  <a:extLst>
                    <a:ext uri="{FF2B5EF4-FFF2-40B4-BE49-F238E27FC236}">
                      <a16:creationId xmlns:a16="http://schemas.microsoft.com/office/drawing/2014/main" id="{F971C3A7-BEEC-D931-6299-70E23057F8D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354898" y="2945251"/>
                  <a:ext cx="1141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05" name="Input penna 104">
                  <a:extLst>
                    <a:ext uri="{FF2B5EF4-FFF2-40B4-BE49-F238E27FC236}">
                      <a16:creationId xmlns:a16="http://schemas.microsoft.com/office/drawing/2014/main" id="{69A78D98-A4BE-5AEC-F907-CCDB48F4FAEE}"/>
                    </a:ext>
                  </a:extLst>
                </p14:cNvPr>
                <p14:cNvContentPartPr/>
                <p14:nvPr/>
              </p14:nvContentPartPr>
              <p14:xfrm>
                <a:off x="12592498" y="2955331"/>
                <a:ext cx="74160" cy="173160"/>
              </p14:xfrm>
            </p:contentPart>
          </mc:Choice>
          <mc:Fallback xmlns="">
            <p:pic>
              <p:nvPicPr>
                <p:cNvPr id="105" name="Input penna 104">
                  <a:extLst>
                    <a:ext uri="{FF2B5EF4-FFF2-40B4-BE49-F238E27FC236}">
                      <a16:creationId xmlns:a16="http://schemas.microsoft.com/office/drawing/2014/main" id="{69A78D98-A4BE-5AEC-F907-CCDB48F4FAE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2586378" y="2949211"/>
                  <a:ext cx="864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06" name="Input penna 105">
                  <a:extLst>
                    <a:ext uri="{FF2B5EF4-FFF2-40B4-BE49-F238E27FC236}">
                      <a16:creationId xmlns:a16="http://schemas.microsoft.com/office/drawing/2014/main" id="{5D69A002-762D-6BA1-A3E4-D3BB359C09AB}"/>
                    </a:ext>
                  </a:extLst>
                </p14:cNvPr>
                <p14:cNvContentPartPr/>
                <p14:nvPr/>
              </p14:nvContentPartPr>
              <p14:xfrm>
                <a:off x="12702298" y="3008251"/>
                <a:ext cx="67680" cy="98640"/>
              </p14:xfrm>
            </p:contentPart>
          </mc:Choice>
          <mc:Fallback xmlns="">
            <p:pic>
              <p:nvPicPr>
                <p:cNvPr id="106" name="Input penna 105">
                  <a:extLst>
                    <a:ext uri="{FF2B5EF4-FFF2-40B4-BE49-F238E27FC236}">
                      <a16:creationId xmlns:a16="http://schemas.microsoft.com/office/drawing/2014/main" id="{5D69A002-762D-6BA1-A3E4-D3BB359C09A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2696178" y="3002131"/>
                  <a:ext cx="799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07" name="Input penna 106">
                  <a:extLst>
                    <a:ext uri="{FF2B5EF4-FFF2-40B4-BE49-F238E27FC236}">
                      <a16:creationId xmlns:a16="http://schemas.microsoft.com/office/drawing/2014/main" id="{AFE5BB3E-C829-D674-1400-45605CE13F12}"/>
                    </a:ext>
                  </a:extLst>
                </p14:cNvPr>
                <p14:cNvContentPartPr/>
                <p14:nvPr/>
              </p14:nvContentPartPr>
              <p14:xfrm>
                <a:off x="12812818" y="2941291"/>
                <a:ext cx="88560" cy="161640"/>
              </p14:xfrm>
            </p:contentPart>
          </mc:Choice>
          <mc:Fallback xmlns=""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AFE5BB3E-C829-D674-1400-45605CE13F1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2806698" y="2935171"/>
                  <a:ext cx="1008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08" name="Input penna 107">
                  <a:extLst>
                    <a:ext uri="{FF2B5EF4-FFF2-40B4-BE49-F238E27FC236}">
                      <a16:creationId xmlns:a16="http://schemas.microsoft.com/office/drawing/2014/main" id="{B65C2027-825E-C02B-967A-75AD53B78D43}"/>
                    </a:ext>
                  </a:extLst>
                </p14:cNvPr>
                <p14:cNvContentPartPr/>
                <p14:nvPr/>
              </p14:nvContentPartPr>
              <p14:xfrm>
                <a:off x="12933778" y="2976931"/>
                <a:ext cx="112320" cy="139680"/>
              </p14:xfrm>
            </p:contentPart>
          </mc:Choice>
          <mc:Fallback xmlns=""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B65C2027-825E-C02B-967A-75AD53B78D4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2927658" y="2970811"/>
                  <a:ext cx="1245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09" name="Input penna 108">
                  <a:extLst>
                    <a:ext uri="{FF2B5EF4-FFF2-40B4-BE49-F238E27FC236}">
                      <a16:creationId xmlns:a16="http://schemas.microsoft.com/office/drawing/2014/main" id="{99BE44D8-ACC6-338F-FA65-23078655C8CD}"/>
                    </a:ext>
                  </a:extLst>
                </p14:cNvPr>
                <p14:cNvContentPartPr/>
                <p14:nvPr/>
              </p14:nvContentPartPr>
              <p14:xfrm>
                <a:off x="13105138" y="3015811"/>
                <a:ext cx="94680" cy="102240"/>
              </p14:xfrm>
            </p:contentPart>
          </mc:Choice>
          <mc:Fallback xmlns="">
            <p:pic>
              <p:nvPicPr>
                <p:cNvPr id="109" name="Input penna 108">
                  <a:extLst>
                    <a:ext uri="{FF2B5EF4-FFF2-40B4-BE49-F238E27FC236}">
                      <a16:creationId xmlns:a16="http://schemas.microsoft.com/office/drawing/2014/main" id="{99BE44D8-ACC6-338F-FA65-23078655C8C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3099018" y="3009691"/>
                  <a:ext cx="1069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13" name="Input penna 112">
                  <a:extLst>
                    <a:ext uri="{FF2B5EF4-FFF2-40B4-BE49-F238E27FC236}">
                      <a16:creationId xmlns:a16="http://schemas.microsoft.com/office/drawing/2014/main" id="{6D08B080-39B5-C27D-D3CE-1B10F0E0C087}"/>
                    </a:ext>
                  </a:extLst>
                </p14:cNvPr>
                <p14:cNvContentPartPr/>
                <p14:nvPr/>
              </p14:nvContentPartPr>
              <p14:xfrm>
                <a:off x="13752058" y="2861371"/>
                <a:ext cx="182880" cy="771480"/>
              </p14:xfrm>
            </p:contentPart>
          </mc:Choice>
          <mc:Fallback xmlns="">
            <p:pic>
              <p:nvPicPr>
                <p:cNvPr id="113" name="Input penna 112">
                  <a:extLst>
                    <a:ext uri="{FF2B5EF4-FFF2-40B4-BE49-F238E27FC236}">
                      <a16:creationId xmlns:a16="http://schemas.microsoft.com/office/drawing/2014/main" id="{6D08B080-39B5-C27D-D3CE-1B10F0E0C08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3745938" y="2855251"/>
                  <a:ext cx="195120" cy="78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14" name="Input penna 113">
                  <a:extLst>
                    <a:ext uri="{FF2B5EF4-FFF2-40B4-BE49-F238E27FC236}">
                      <a16:creationId xmlns:a16="http://schemas.microsoft.com/office/drawing/2014/main" id="{3212D128-C2A2-AD81-F62D-0C963969E48C}"/>
                    </a:ext>
                  </a:extLst>
                </p14:cNvPr>
                <p14:cNvContentPartPr/>
                <p14:nvPr/>
              </p14:nvContentPartPr>
              <p14:xfrm>
                <a:off x="11212618" y="3248371"/>
                <a:ext cx="3024000" cy="1413360"/>
              </p14:xfrm>
            </p:contentPart>
          </mc:Choice>
          <mc:Fallback xmlns="">
            <p:pic>
              <p:nvPicPr>
                <p:cNvPr id="114" name="Input penna 113">
                  <a:extLst>
                    <a:ext uri="{FF2B5EF4-FFF2-40B4-BE49-F238E27FC236}">
                      <a16:creationId xmlns:a16="http://schemas.microsoft.com/office/drawing/2014/main" id="{3212D128-C2A2-AD81-F62D-0C963969E48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206498" y="3242251"/>
                  <a:ext cx="3036240" cy="14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15" name="Input penna 114">
                  <a:extLst>
                    <a:ext uri="{FF2B5EF4-FFF2-40B4-BE49-F238E27FC236}">
                      <a16:creationId xmlns:a16="http://schemas.microsoft.com/office/drawing/2014/main" id="{D7606DF5-DEBF-0213-720E-226C3CF09BAE}"/>
                    </a:ext>
                  </a:extLst>
                </p14:cNvPr>
                <p14:cNvContentPartPr/>
                <p14:nvPr/>
              </p14:nvContentPartPr>
              <p14:xfrm>
                <a:off x="11550298" y="4515931"/>
                <a:ext cx="167760" cy="203040"/>
              </p14:xfrm>
            </p:contentPart>
          </mc:Choice>
          <mc:Fallback xmlns="">
            <p:pic>
              <p:nvPicPr>
                <p:cNvPr id="115" name="Input penna 114">
                  <a:extLst>
                    <a:ext uri="{FF2B5EF4-FFF2-40B4-BE49-F238E27FC236}">
                      <a16:creationId xmlns:a16="http://schemas.microsoft.com/office/drawing/2014/main" id="{D7606DF5-DEBF-0213-720E-226C3CF09BA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544178" y="4509811"/>
                  <a:ext cx="180000" cy="21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uppo 130">
            <a:extLst>
              <a:ext uri="{FF2B5EF4-FFF2-40B4-BE49-F238E27FC236}">
                <a16:creationId xmlns:a16="http://schemas.microsoft.com/office/drawing/2014/main" id="{49D32ED2-BD62-D350-47A9-3914203C5818}"/>
              </a:ext>
            </a:extLst>
          </p:cNvPr>
          <p:cNvGrpSpPr/>
          <p:nvPr/>
        </p:nvGrpSpPr>
        <p:grpSpPr>
          <a:xfrm>
            <a:off x="11942338" y="4306771"/>
            <a:ext cx="429480" cy="319680"/>
            <a:chOff x="11942338" y="4306771"/>
            <a:chExt cx="429480" cy="31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17" name="Input penna 116">
                  <a:extLst>
                    <a:ext uri="{FF2B5EF4-FFF2-40B4-BE49-F238E27FC236}">
                      <a16:creationId xmlns:a16="http://schemas.microsoft.com/office/drawing/2014/main" id="{814171D5-7D50-6C85-4582-9A0A6A6A839A}"/>
                    </a:ext>
                  </a:extLst>
                </p14:cNvPr>
                <p14:cNvContentPartPr/>
                <p14:nvPr/>
              </p14:nvContentPartPr>
              <p14:xfrm>
                <a:off x="11942338" y="4306771"/>
                <a:ext cx="102960" cy="319680"/>
              </p14:xfrm>
            </p:contentPart>
          </mc:Choice>
          <mc:Fallback xmlns="">
            <p:pic>
              <p:nvPicPr>
                <p:cNvPr id="117" name="Input penna 116">
                  <a:extLst>
                    <a:ext uri="{FF2B5EF4-FFF2-40B4-BE49-F238E27FC236}">
                      <a16:creationId xmlns:a16="http://schemas.microsoft.com/office/drawing/2014/main" id="{814171D5-7D50-6C85-4582-9A0A6A6A839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936218" y="4300651"/>
                  <a:ext cx="11520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18" name="Input penna 117">
                  <a:extLst>
                    <a:ext uri="{FF2B5EF4-FFF2-40B4-BE49-F238E27FC236}">
                      <a16:creationId xmlns:a16="http://schemas.microsoft.com/office/drawing/2014/main" id="{C1700AE6-CCB8-2AE9-29F1-A259AAD40DA1}"/>
                    </a:ext>
                  </a:extLst>
                </p14:cNvPr>
                <p14:cNvContentPartPr/>
                <p14:nvPr/>
              </p14:nvContentPartPr>
              <p14:xfrm>
                <a:off x="11986618" y="4504771"/>
                <a:ext cx="52200" cy="16200"/>
              </p14:xfrm>
            </p:contentPart>
          </mc:Choice>
          <mc:Fallback xmlns="">
            <p:pic>
              <p:nvPicPr>
                <p:cNvPr id="118" name="Input penna 117">
                  <a:extLst>
                    <a:ext uri="{FF2B5EF4-FFF2-40B4-BE49-F238E27FC236}">
                      <a16:creationId xmlns:a16="http://schemas.microsoft.com/office/drawing/2014/main" id="{C1700AE6-CCB8-2AE9-29F1-A259AAD40DA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980498" y="4498651"/>
                  <a:ext cx="644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19" name="Input penna 118">
                  <a:extLst>
                    <a:ext uri="{FF2B5EF4-FFF2-40B4-BE49-F238E27FC236}">
                      <a16:creationId xmlns:a16="http://schemas.microsoft.com/office/drawing/2014/main" id="{3FC935EE-3508-6AA3-2306-24BB91E8F9AF}"/>
                    </a:ext>
                  </a:extLst>
                </p14:cNvPr>
                <p14:cNvContentPartPr/>
                <p14:nvPr/>
              </p14:nvContentPartPr>
              <p14:xfrm>
                <a:off x="12129538" y="4537891"/>
                <a:ext cx="360" cy="41040"/>
              </p14:xfrm>
            </p:contentPart>
          </mc:Choice>
          <mc:Fallback xmlns="">
            <p:pic>
              <p:nvPicPr>
                <p:cNvPr id="119" name="Input penna 118">
                  <a:extLst>
                    <a:ext uri="{FF2B5EF4-FFF2-40B4-BE49-F238E27FC236}">
                      <a16:creationId xmlns:a16="http://schemas.microsoft.com/office/drawing/2014/main" id="{3FC935EE-3508-6AA3-2306-24BB91E8F9A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2123418" y="4531771"/>
                  <a:ext cx="126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20" name="Input penna 119">
                  <a:extLst>
                    <a:ext uri="{FF2B5EF4-FFF2-40B4-BE49-F238E27FC236}">
                      <a16:creationId xmlns:a16="http://schemas.microsoft.com/office/drawing/2014/main" id="{C51B3149-B741-A3D5-D19A-3EECD2BB6B21}"/>
                    </a:ext>
                  </a:extLst>
                </p14:cNvPr>
                <p14:cNvContentPartPr/>
                <p14:nvPr/>
              </p14:nvContentPartPr>
              <p14:xfrm>
                <a:off x="12151498" y="4434571"/>
                <a:ext cx="360" cy="4680"/>
              </p14:xfrm>
            </p:contentPart>
          </mc:Choice>
          <mc:Fallback xmlns="">
            <p:pic>
              <p:nvPicPr>
                <p:cNvPr id="120" name="Input penna 119">
                  <a:extLst>
                    <a:ext uri="{FF2B5EF4-FFF2-40B4-BE49-F238E27FC236}">
                      <a16:creationId xmlns:a16="http://schemas.microsoft.com/office/drawing/2014/main" id="{C51B3149-B741-A3D5-D19A-3EECD2BB6B2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2145378" y="4428451"/>
                  <a:ext cx="1260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21" name="Input penna 120">
                  <a:extLst>
                    <a:ext uri="{FF2B5EF4-FFF2-40B4-BE49-F238E27FC236}">
                      <a16:creationId xmlns:a16="http://schemas.microsoft.com/office/drawing/2014/main" id="{C287707A-E3D5-0DB5-EE90-88EFF52BCA15}"/>
                    </a:ext>
                  </a:extLst>
                </p14:cNvPr>
                <p14:cNvContentPartPr/>
                <p14:nvPr/>
              </p14:nvContentPartPr>
              <p14:xfrm>
                <a:off x="12279298" y="4537891"/>
                <a:ext cx="92520" cy="77040"/>
              </p14:xfrm>
            </p:contentPart>
          </mc:Choice>
          <mc:Fallback xmlns="">
            <p:pic>
              <p:nvPicPr>
                <p:cNvPr id="121" name="Input penna 120">
                  <a:extLst>
                    <a:ext uri="{FF2B5EF4-FFF2-40B4-BE49-F238E27FC236}">
                      <a16:creationId xmlns:a16="http://schemas.microsoft.com/office/drawing/2014/main" id="{C287707A-E3D5-0DB5-EE90-88EFF52BCA1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2273178" y="4531771"/>
                  <a:ext cx="104760" cy="8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uppo 129">
            <a:extLst>
              <a:ext uri="{FF2B5EF4-FFF2-40B4-BE49-F238E27FC236}">
                <a16:creationId xmlns:a16="http://schemas.microsoft.com/office/drawing/2014/main" id="{81D4380E-F080-8578-88E4-7BAF3C71496A}"/>
              </a:ext>
            </a:extLst>
          </p:cNvPr>
          <p:cNvGrpSpPr/>
          <p:nvPr/>
        </p:nvGrpSpPr>
        <p:grpSpPr>
          <a:xfrm>
            <a:off x="12706978" y="4398571"/>
            <a:ext cx="1494360" cy="273960"/>
            <a:chOff x="12706978" y="4398571"/>
            <a:chExt cx="1494360" cy="27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22" name="Input penna 121">
                  <a:extLst>
                    <a:ext uri="{FF2B5EF4-FFF2-40B4-BE49-F238E27FC236}">
                      <a16:creationId xmlns:a16="http://schemas.microsoft.com/office/drawing/2014/main" id="{E8B09291-BF40-D668-462C-35DA684047D8}"/>
                    </a:ext>
                  </a:extLst>
                </p14:cNvPr>
                <p14:cNvContentPartPr/>
                <p14:nvPr/>
              </p14:nvContentPartPr>
              <p14:xfrm>
                <a:off x="12706978" y="4398571"/>
                <a:ext cx="161640" cy="239400"/>
              </p14:xfrm>
            </p:contentPart>
          </mc:Choice>
          <mc:Fallback xmlns="">
            <p:pic>
              <p:nvPicPr>
                <p:cNvPr id="122" name="Input penna 121">
                  <a:extLst>
                    <a:ext uri="{FF2B5EF4-FFF2-40B4-BE49-F238E27FC236}">
                      <a16:creationId xmlns:a16="http://schemas.microsoft.com/office/drawing/2014/main" id="{E8B09291-BF40-D668-462C-35DA684047D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2700858" y="4392451"/>
                  <a:ext cx="1738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23" name="Input penna 122">
                  <a:extLst>
                    <a:ext uri="{FF2B5EF4-FFF2-40B4-BE49-F238E27FC236}">
                      <a16:creationId xmlns:a16="http://schemas.microsoft.com/office/drawing/2014/main" id="{4C303075-1262-4C41-9377-B5D8BAF763C1}"/>
                    </a:ext>
                  </a:extLst>
                </p14:cNvPr>
                <p14:cNvContentPartPr/>
                <p14:nvPr/>
              </p14:nvContentPartPr>
              <p14:xfrm>
                <a:off x="13010818" y="4527811"/>
                <a:ext cx="121680" cy="10080"/>
              </p14:xfrm>
            </p:contentPart>
          </mc:Choice>
          <mc:Fallback xmlns="">
            <p:pic>
              <p:nvPicPr>
                <p:cNvPr id="123" name="Input penna 122">
                  <a:extLst>
                    <a:ext uri="{FF2B5EF4-FFF2-40B4-BE49-F238E27FC236}">
                      <a16:creationId xmlns:a16="http://schemas.microsoft.com/office/drawing/2014/main" id="{4C303075-1262-4C41-9377-B5D8BAF763C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3004698" y="4521691"/>
                  <a:ext cx="1339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24" name="Input penna 123">
                  <a:extLst>
                    <a:ext uri="{FF2B5EF4-FFF2-40B4-BE49-F238E27FC236}">
                      <a16:creationId xmlns:a16="http://schemas.microsoft.com/office/drawing/2014/main" id="{EAF3FB83-CB21-40C0-F52A-ABB6DDD3E5B7}"/>
                    </a:ext>
                  </a:extLst>
                </p14:cNvPr>
                <p14:cNvContentPartPr/>
                <p14:nvPr/>
              </p14:nvContentPartPr>
              <p14:xfrm>
                <a:off x="13239418" y="4450051"/>
                <a:ext cx="92160" cy="140760"/>
              </p14:xfrm>
            </p:contentPart>
          </mc:Choice>
          <mc:Fallback xmlns="">
            <p:pic>
              <p:nvPicPr>
                <p:cNvPr id="124" name="Input penna 123">
                  <a:extLst>
                    <a:ext uri="{FF2B5EF4-FFF2-40B4-BE49-F238E27FC236}">
                      <a16:creationId xmlns:a16="http://schemas.microsoft.com/office/drawing/2014/main" id="{EAF3FB83-CB21-40C0-F52A-ABB6DDD3E5B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3233298" y="4443931"/>
                  <a:ext cx="1044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25" name="Input penna 124">
                  <a:extLst>
                    <a:ext uri="{FF2B5EF4-FFF2-40B4-BE49-F238E27FC236}">
                      <a16:creationId xmlns:a16="http://schemas.microsoft.com/office/drawing/2014/main" id="{2901A511-0BF3-AFCE-8DE9-96F47D9A2207}"/>
                    </a:ext>
                  </a:extLst>
                </p14:cNvPr>
                <p14:cNvContentPartPr/>
                <p14:nvPr/>
              </p14:nvContentPartPr>
              <p14:xfrm>
                <a:off x="13475578" y="4463371"/>
                <a:ext cx="65520" cy="209160"/>
              </p14:xfrm>
            </p:contentPart>
          </mc:Choice>
          <mc:Fallback xmlns="">
            <p:pic>
              <p:nvPicPr>
                <p:cNvPr id="125" name="Input penna 124">
                  <a:extLst>
                    <a:ext uri="{FF2B5EF4-FFF2-40B4-BE49-F238E27FC236}">
                      <a16:creationId xmlns:a16="http://schemas.microsoft.com/office/drawing/2014/main" id="{2901A511-0BF3-AFCE-8DE9-96F47D9A220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3469458" y="4457251"/>
                  <a:ext cx="777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26" name="Input penna 125">
                  <a:extLst>
                    <a:ext uri="{FF2B5EF4-FFF2-40B4-BE49-F238E27FC236}">
                      <a16:creationId xmlns:a16="http://schemas.microsoft.com/office/drawing/2014/main" id="{62D8924A-6B6D-806B-9EFE-AFE2C3B55481}"/>
                    </a:ext>
                  </a:extLst>
                </p14:cNvPr>
                <p14:cNvContentPartPr/>
                <p14:nvPr/>
              </p14:nvContentPartPr>
              <p14:xfrm>
                <a:off x="13560538" y="4514131"/>
                <a:ext cx="136800" cy="146520"/>
              </p14:xfrm>
            </p:contentPart>
          </mc:Choice>
          <mc:Fallback xmlns="">
            <p:pic>
              <p:nvPicPr>
                <p:cNvPr id="126" name="Input penna 125">
                  <a:extLst>
                    <a:ext uri="{FF2B5EF4-FFF2-40B4-BE49-F238E27FC236}">
                      <a16:creationId xmlns:a16="http://schemas.microsoft.com/office/drawing/2014/main" id="{62D8924A-6B6D-806B-9EFE-AFE2C3B5548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3554418" y="4508011"/>
                  <a:ext cx="1490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27" name="Input penna 126">
                  <a:extLst>
                    <a:ext uri="{FF2B5EF4-FFF2-40B4-BE49-F238E27FC236}">
                      <a16:creationId xmlns:a16="http://schemas.microsoft.com/office/drawing/2014/main" id="{3ADD9789-122D-96C5-3570-E40E8998EA52}"/>
                    </a:ext>
                  </a:extLst>
                </p14:cNvPr>
                <p14:cNvContentPartPr/>
                <p14:nvPr/>
              </p14:nvContentPartPr>
              <p14:xfrm>
                <a:off x="13727218" y="4437811"/>
                <a:ext cx="123840" cy="177480"/>
              </p14:xfrm>
            </p:contentPart>
          </mc:Choice>
          <mc:Fallback xmlns="">
            <p:pic>
              <p:nvPicPr>
                <p:cNvPr id="127" name="Input penna 126">
                  <a:extLst>
                    <a:ext uri="{FF2B5EF4-FFF2-40B4-BE49-F238E27FC236}">
                      <a16:creationId xmlns:a16="http://schemas.microsoft.com/office/drawing/2014/main" id="{3ADD9789-122D-96C5-3570-E40E8998EA5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3721098" y="4431691"/>
                  <a:ext cx="1360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28" name="Input penna 127">
                  <a:extLst>
                    <a:ext uri="{FF2B5EF4-FFF2-40B4-BE49-F238E27FC236}">
                      <a16:creationId xmlns:a16="http://schemas.microsoft.com/office/drawing/2014/main" id="{9D87FFFF-1A12-47AE-0A21-A444DC75F367}"/>
                    </a:ext>
                  </a:extLst>
                </p14:cNvPr>
                <p14:cNvContentPartPr/>
                <p14:nvPr/>
              </p14:nvContentPartPr>
              <p14:xfrm>
                <a:off x="13890658" y="4460851"/>
                <a:ext cx="113400" cy="165960"/>
              </p14:xfrm>
            </p:contentPart>
          </mc:Choice>
          <mc:Fallback xmlns="">
            <p:pic>
              <p:nvPicPr>
                <p:cNvPr id="128" name="Input penna 127">
                  <a:extLst>
                    <a:ext uri="{FF2B5EF4-FFF2-40B4-BE49-F238E27FC236}">
                      <a16:creationId xmlns:a16="http://schemas.microsoft.com/office/drawing/2014/main" id="{9D87FFFF-1A12-47AE-0A21-A444DC75F36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3884538" y="4454731"/>
                  <a:ext cx="1256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29" name="Input penna 128">
                  <a:extLst>
                    <a:ext uri="{FF2B5EF4-FFF2-40B4-BE49-F238E27FC236}">
                      <a16:creationId xmlns:a16="http://schemas.microsoft.com/office/drawing/2014/main" id="{0DC23FBA-CA08-FAB3-EFE0-836C10925F6B}"/>
                    </a:ext>
                  </a:extLst>
                </p14:cNvPr>
                <p14:cNvContentPartPr/>
                <p14:nvPr/>
              </p14:nvContentPartPr>
              <p14:xfrm>
                <a:off x="14049418" y="4524931"/>
                <a:ext cx="151920" cy="136440"/>
              </p14:xfrm>
            </p:contentPart>
          </mc:Choice>
          <mc:Fallback xmlns="">
            <p:pic>
              <p:nvPicPr>
                <p:cNvPr id="129" name="Input penna 128">
                  <a:extLst>
                    <a:ext uri="{FF2B5EF4-FFF2-40B4-BE49-F238E27FC236}">
                      <a16:creationId xmlns:a16="http://schemas.microsoft.com/office/drawing/2014/main" id="{0DC23FBA-CA08-FAB3-EFE0-836C10925F6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4043298" y="4518811"/>
                  <a:ext cx="164160" cy="14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uppo 155">
            <a:extLst>
              <a:ext uri="{FF2B5EF4-FFF2-40B4-BE49-F238E27FC236}">
                <a16:creationId xmlns:a16="http://schemas.microsoft.com/office/drawing/2014/main" id="{EE9E8223-C7BE-23DC-0807-BFFFEB0C84A0}"/>
              </a:ext>
            </a:extLst>
          </p:cNvPr>
          <p:cNvGrpSpPr/>
          <p:nvPr/>
        </p:nvGrpSpPr>
        <p:grpSpPr>
          <a:xfrm>
            <a:off x="7744281" y="3726668"/>
            <a:ext cx="381600" cy="320040"/>
            <a:chOff x="7744281" y="3726668"/>
            <a:chExt cx="381600" cy="32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49" name="Input penna 148">
                  <a:extLst>
                    <a:ext uri="{FF2B5EF4-FFF2-40B4-BE49-F238E27FC236}">
                      <a16:creationId xmlns:a16="http://schemas.microsoft.com/office/drawing/2014/main" id="{B32A0AC9-6703-A8C6-8C97-0B7FB245C593}"/>
                    </a:ext>
                  </a:extLst>
                </p14:cNvPr>
                <p14:cNvContentPartPr/>
                <p14:nvPr/>
              </p14:nvContentPartPr>
              <p14:xfrm>
                <a:off x="7744281" y="3726668"/>
                <a:ext cx="155520" cy="282600"/>
              </p14:xfrm>
            </p:contentPart>
          </mc:Choice>
          <mc:Fallback xmlns="">
            <p:pic>
              <p:nvPicPr>
                <p:cNvPr id="149" name="Input penna 148">
                  <a:extLst>
                    <a:ext uri="{FF2B5EF4-FFF2-40B4-BE49-F238E27FC236}">
                      <a16:creationId xmlns:a16="http://schemas.microsoft.com/office/drawing/2014/main" id="{B32A0AC9-6703-A8C6-8C97-0B7FB245C59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738161" y="3720548"/>
                  <a:ext cx="1677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50" name="Input penna 149">
                  <a:extLst>
                    <a:ext uri="{FF2B5EF4-FFF2-40B4-BE49-F238E27FC236}">
                      <a16:creationId xmlns:a16="http://schemas.microsoft.com/office/drawing/2014/main" id="{8A03D21C-41B1-93F5-2357-7BBEAFADC240}"/>
                    </a:ext>
                  </a:extLst>
                </p14:cNvPr>
                <p14:cNvContentPartPr/>
                <p14:nvPr/>
              </p14:nvContentPartPr>
              <p14:xfrm>
                <a:off x="8030841" y="3786068"/>
                <a:ext cx="95040" cy="260640"/>
              </p14:xfrm>
            </p:contentPart>
          </mc:Choice>
          <mc:Fallback xmlns="">
            <p:pic>
              <p:nvPicPr>
                <p:cNvPr id="150" name="Input penna 149">
                  <a:extLst>
                    <a:ext uri="{FF2B5EF4-FFF2-40B4-BE49-F238E27FC236}">
                      <a16:creationId xmlns:a16="http://schemas.microsoft.com/office/drawing/2014/main" id="{8A03D21C-41B1-93F5-2357-7BBEAFADC24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024721" y="3779948"/>
                  <a:ext cx="107280" cy="27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uppo 154">
            <a:extLst>
              <a:ext uri="{FF2B5EF4-FFF2-40B4-BE49-F238E27FC236}">
                <a16:creationId xmlns:a16="http://schemas.microsoft.com/office/drawing/2014/main" id="{22194380-F65B-CB99-57EB-5861B06AA5FB}"/>
              </a:ext>
            </a:extLst>
          </p:cNvPr>
          <p:cNvGrpSpPr/>
          <p:nvPr/>
        </p:nvGrpSpPr>
        <p:grpSpPr>
          <a:xfrm>
            <a:off x="8281041" y="4197548"/>
            <a:ext cx="620280" cy="605160"/>
            <a:chOff x="8281041" y="4197548"/>
            <a:chExt cx="620280" cy="60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51" name="Input penna 150">
                  <a:extLst>
                    <a:ext uri="{FF2B5EF4-FFF2-40B4-BE49-F238E27FC236}">
                      <a16:creationId xmlns:a16="http://schemas.microsoft.com/office/drawing/2014/main" id="{7BBA4648-A49D-45A1-3186-0F4C8169DD2C}"/>
                    </a:ext>
                  </a:extLst>
                </p14:cNvPr>
                <p14:cNvContentPartPr/>
                <p14:nvPr/>
              </p14:nvContentPartPr>
              <p14:xfrm>
                <a:off x="8281041" y="4197548"/>
                <a:ext cx="176760" cy="179280"/>
              </p14:xfrm>
            </p:contentPart>
          </mc:Choice>
          <mc:Fallback xmlns="">
            <p:pic>
              <p:nvPicPr>
                <p:cNvPr id="151" name="Input penna 150">
                  <a:extLst>
                    <a:ext uri="{FF2B5EF4-FFF2-40B4-BE49-F238E27FC236}">
                      <a16:creationId xmlns:a16="http://schemas.microsoft.com/office/drawing/2014/main" id="{7BBA4648-A49D-45A1-3186-0F4C8169DD2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274921" y="4191428"/>
                  <a:ext cx="189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52" name="Input penna 151">
                  <a:extLst>
                    <a:ext uri="{FF2B5EF4-FFF2-40B4-BE49-F238E27FC236}">
                      <a16:creationId xmlns:a16="http://schemas.microsoft.com/office/drawing/2014/main" id="{E7107C04-9B46-D9E0-8762-04CC60AD30EE}"/>
                    </a:ext>
                  </a:extLst>
                </p14:cNvPr>
                <p14:cNvContentPartPr/>
                <p14:nvPr/>
              </p14:nvContentPartPr>
              <p14:xfrm>
                <a:off x="8625921" y="4417868"/>
                <a:ext cx="11520" cy="318600"/>
              </p14:xfrm>
            </p:contentPart>
          </mc:Choice>
          <mc:Fallback xmlns="">
            <p:pic>
              <p:nvPicPr>
                <p:cNvPr id="152" name="Input penna 151">
                  <a:extLst>
                    <a:ext uri="{FF2B5EF4-FFF2-40B4-BE49-F238E27FC236}">
                      <a16:creationId xmlns:a16="http://schemas.microsoft.com/office/drawing/2014/main" id="{E7107C04-9B46-D9E0-8762-04CC60AD30E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619801" y="4411748"/>
                  <a:ext cx="237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53" name="Input penna 152">
                  <a:extLst>
                    <a:ext uri="{FF2B5EF4-FFF2-40B4-BE49-F238E27FC236}">
                      <a16:creationId xmlns:a16="http://schemas.microsoft.com/office/drawing/2014/main" id="{24C7C003-BF32-69A5-354F-7F6005364AFF}"/>
                    </a:ext>
                  </a:extLst>
                </p14:cNvPr>
                <p14:cNvContentPartPr/>
                <p14:nvPr/>
              </p14:nvContentPartPr>
              <p14:xfrm>
                <a:off x="8789721" y="4494908"/>
                <a:ext cx="83520" cy="223200"/>
              </p14:xfrm>
            </p:contentPart>
          </mc:Choice>
          <mc:Fallback xmlns="">
            <p:pic>
              <p:nvPicPr>
                <p:cNvPr id="153" name="Input penna 152">
                  <a:extLst>
                    <a:ext uri="{FF2B5EF4-FFF2-40B4-BE49-F238E27FC236}">
                      <a16:creationId xmlns:a16="http://schemas.microsoft.com/office/drawing/2014/main" id="{24C7C003-BF32-69A5-354F-7F6005364AF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783601" y="4488788"/>
                  <a:ext cx="957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54" name="Input penna 153">
                  <a:extLst>
                    <a:ext uri="{FF2B5EF4-FFF2-40B4-BE49-F238E27FC236}">
                      <a16:creationId xmlns:a16="http://schemas.microsoft.com/office/drawing/2014/main" id="{02E0687D-83A3-99D3-DF67-53995982B3C3}"/>
                    </a:ext>
                  </a:extLst>
                </p14:cNvPr>
                <p14:cNvContentPartPr/>
                <p14:nvPr/>
              </p14:nvContentPartPr>
              <p14:xfrm>
                <a:off x="8900961" y="4638188"/>
                <a:ext cx="360" cy="164520"/>
              </p14:xfrm>
            </p:contentPart>
          </mc:Choice>
          <mc:Fallback xmlns="">
            <p:pic>
              <p:nvPicPr>
                <p:cNvPr id="154" name="Input penna 153">
                  <a:extLst>
                    <a:ext uri="{FF2B5EF4-FFF2-40B4-BE49-F238E27FC236}">
                      <a16:creationId xmlns:a16="http://schemas.microsoft.com/office/drawing/2014/main" id="{02E0687D-83A3-99D3-DF67-53995982B3C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894841" y="4632068"/>
                  <a:ext cx="12600" cy="17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57" name="Input penna 156">
                <a:extLst>
                  <a:ext uri="{FF2B5EF4-FFF2-40B4-BE49-F238E27FC236}">
                    <a16:creationId xmlns:a16="http://schemas.microsoft.com/office/drawing/2014/main" id="{11888D15-9D61-C9EC-62F5-8AF1FCA04CD3}"/>
                  </a:ext>
                </a:extLst>
              </p14:cNvPr>
              <p14:cNvContentPartPr/>
              <p14:nvPr/>
            </p14:nvContentPartPr>
            <p14:xfrm>
              <a:off x="7558881" y="4076588"/>
              <a:ext cx="230040" cy="272520"/>
            </p14:xfrm>
          </p:contentPart>
        </mc:Choice>
        <mc:Fallback xmlns="">
          <p:pic>
            <p:nvPicPr>
              <p:cNvPr id="157" name="Input penna 156">
                <a:extLst>
                  <a:ext uri="{FF2B5EF4-FFF2-40B4-BE49-F238E27FC236}">
                    <a16:creationId xmlns:a16="http://schemas.microsoft.com/office/drawing/2014/main" id="{11888D15-9D61-C9EC-62F5-8AF1FCA04CD3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552761" y="4070468"/>
                <a:ext cx="24228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58" name="Input penna 157">
                <a:extLst>
                  <a:ext uri="{FF2B5EF4-FFF2-40B4-BE49-F238E27FC236}">
                    <a16:creationId xmlns:a16="http://schemas.microsoft.com/office/drawing/2014/main" id="{E07F0378-41A6-4B31-F07A-C47F88F17538}"/>
                  </a:ext>
                </a:extLst>
              </p14:cNvPr>
              <p14:cNvContentPartPr/>
              <p14:nvPr/>
            </p14:nvContentPartPr>
            <p14:xfrm>
              <a:off x="9088521" y="4969028"/>
              <a:ext cx="197640" cy="221040"/>
            </p14:xfrm>
          </p:contentPart>
        </mc:Choice>
        <mc:Fallback xmlns="">
          <p:pic>
            <p:nvPicPr>
              <p:cNvPr id="158" name="Input penna 157">
                <a:extLst>
                  <a:ext uri="{FF2B5EF4-FFF2-40B4-BE49-F238E27FC236}">
                    <a16:creationId xmlns:a16="http://schemas.microsoft.com/office/drawing/2014/main" id="{E07F0378-41A6-4B31-F07A-C47F88F1753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082401" y="4962908"/>
                <a:ext cx="209880" cy="23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uppo 160">
            <a:extLst>
              <a:ext uri="{FF2B5EF4-FFF2-40B4-BE49-F238E27FC236}">
                <a16:creationId xmlns:a16="http://schemas.microsoft.com/office/drawing/2014/main" id="{417F3E28-84AE-B9D9-A954-40CEDD73F3C9}"/>
              </a:ext>
            </a:extLst>
          </p:cNvPr>
          <p:cNvGrpSpPr/>
          <p:nvPr/>
        </p:nvGrpSpPr>
        <p:grpSpPr>
          <a:xfrm>
            <a:off x="6620361" y="4834748"/>
            <a:ext cx="452160" cy="653400"/>
            <a:chOff x="6620361" y="4834748"/>
            <a:chExt cx="452160" cy="65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9" name="Input penna 158">
                  <a:extLst>
                    <a:ext uri="{FF2B5EF4-FFF2-40B4-BE49-F238E27FC236}">
                      <a16:creationId xmlns:a16="http://schemas.microsoft.com/office/drawing/2014/main" id="{DACB6B5C-01EB-C1FB-8D65-8ECEEDD8142C}"/>
                    </a:ext>
                  </a:extLst>
                </p14:cNvPr>
                <p14:cNvContentPartPr/>
                <p14:nvPr/>
              </p14:nvContentPartPr>
              <p14:xfrm>
                <a:off x="6914841" y="4834748"/>
                <a:ext cx="157680" cy="273960"/>
              </p14:xfrm>
            </p:contentPart>
          </mc:Choice>
          <mc:Fallback xmlns="">
            <p:pic>
              <p:nvPicPr>
                <p:cNvPr id="159" name="Input penna 158">
                  <a:extLst>
                    <a:ext uri="{FF2B5EF4-FFF2-40B4-BE49-F238E27FC236}">
                      <a16:creationId xmlns:a16="http://schemas.microsoft.com/office/drawing/2014/main" id="{DACB6B5C-01EB-C1FB-8D65-8ECEEDD8142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908721" y="4828628"/>
                  <a:ext cx="1699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60" name="Input penna 159">
                  <a:extLst>
                    <a:ext uri="{FF2B5EF4-FFF2-40B4-BE49-F238E27FC236}">
                      <a16:creationId xmlns:a16="http://schemas.microsoft.com/office/drawing/2014/main" id="{FA1D8233-A1BE-E67B-6E51-A882062C05F5}"/>
                    </a:ext>
                  </a:extLst>
                </p14:cNvPr>
                <p14:cNvContentPartPr/>
                <p14:nvPr/>
              </p14:nvContentPartPr>
              <p14:xfrm>
                <a:off x="6620361" y="5196548"/>
                <a:ext cx="123120" cy="291600"/>
              </p14:xfrm>
            </p:contentPart>
          </mc:Choice>
          <mc:Fallback xmlns="">
            <p:pic>
              <p:nvPicPr>
                <p:cNvPr id="160" name="Input penna 159">
                  <a:extLst>
                    <a:ext uri="{FF2B5EF4-FFF2-40B4-BE49-F238E27FC236}">
                      <a16:creationId xmlns:a16="http://schemas.microsoft.com/office/drawing/2014/main" id="{FA1D8233-A1BE-E67B-6E51-A882062C05F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614241" y="5190428"/>
                  <a:ext cx="135360" cy="30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66" name="Input penna 165">
                <a:extLst>
                  <a:ext uri="{FF2B5EF4-FFF2-40B4-BE49-F238E27FC236}">
                    <a16:creationId xmlns:a16="http://schemas.microsoft.com/office/drawing/2014/main" id="{0753E191-D230-2D4D-30A5-DAFAEE7528FF}"/>
                  </a:ext>
                </a:extLst>
              </p14:cNvPr>
              <p14:cNvContentPartPr/>
              <p14:nvPr/>
            </p14:nvContentPartPr>
            <p14:xfrm>
              <a:off x="7215801" y="4373228"/>
              <a:ext cx="173160" cy="264600"/>
            </p14:xfrm>
          </p:contentPart>
        </mc:Choice>
        <mc:Fallback xmlns="">
          <p:pic>
            <p:nvPicPr>
              <p:cNvPr id="166" name="Input penna 165">
                <a:extLst>
                  <a:ext uri="{FF2B5EF4-FFF2-40B4-BE49-F238E27FC236}">
                    <a16:creationId xmlns:a16="http://schemas.microsoft.com/office/drawing/2014/main" id="{0753E191-D230-2D4D-30A5-DAFAEE7528FF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209681" y="4367108"/>
                <a:ext cx="185400" cy="27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uppo 185">
            <a:extLst>
              <a:ext uri="{FF2B5EF4-FFF2-40B4-BE49-F238E27FC236}">
                <a16:creationId xmlns:a16="http://schemas.microsoft.com/office/drawing/2014/main" id="{06A58FC6-9008-76D8-8A3E-2BC0B13BAF37}"/>
              </a:ext>
            </a:extLst>
          </p:cNvPr>
          <p:cNvGrpSpPr/>
          <p:nvPr/>
        </p:nvGrpSpPr>
        <p:grpSpPr>
          <a:xfrm>
            <a:off x="1212363" y="7062033"/>
            <a:ext cx="146160" cy="199440"/>
            <a:chOff x="1212363" y="7062033"/>
            <a:chExt cx="146160" cy="19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84" name="Input penna 183">
                  <a:extLst>
                    <a:ext uri="{FF2B5EF4-FFF2-40B4-BE49-F238E27FC236}">
                      <a16:creationId xmlns:a16="http://schemas.microsoft.com/office/drawing/2014/main" id="{0EC3C276-A174-16C5-3CCE-B9090F1BAB86}"/>
                    </a:ext>
                  </a:extLst>
                </p14:cNvPr>
                <p14:cNvContentPartPr/>
                <p14:nvPr/>
              </p14:nvContentPartPr>
              <p14:xfrm>
                <a:off x="1212363" y="7062033"/>
                <a:ext cx="117360" cy="199440"/>
              </p14:xfrm>
            </p:contentPart>
          </mc:Choice>
          <mc:Fallback xmlns="">
            <p:pic>
              <p:nvPicPr>
                <p:cNvPr id="184" name="Input penna 183">
                  <a:extLst>
                    <a:ext uri="{FF2B5EF4-FFF2-40B4-BE49-F238E27FC236}">
                      <a16:creationId xmlns:a16="http://schemas.microsoft.com/office/drawing/2014/main" id="{0EC3C276-A174-16C5-3CCE-B9090F1BAB8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206243" y="7055913"/>
                  <a:ext cx="1296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85" name="Input penna 184">
                  <a:extLst>
                    <a:ext uri="{FF2B5EF4-FFF2-40B4-BE49-F238E27FC236}">
                      <a16:creationId xmlns:a16="http://schemas.microsoft.com/office/drawing/2014/main" id="{39CAB4B2-2714-D9BD-7746-75C2981E6C4C}"/>
                    </a:ext>
                  </a:extLst>
                </p14:cNvPr>
                <p14:cNvContentPartPr/>
                <p14:nvPr/>
              </p14:nvContentPartPr>
              <p14:xfrm>
                <a:off x="1233603" y="7199193"/>
                <a:ext cx="124920" cy="17280"/>
              </p14:xfrm>
            </p:contentPart>
          </mc:Choice>
          <mc:Fallback xmlns="">
            <p:pic>
              <p:nvPicPr>
                <p:cNvPr id="185" name="Input penna 184">
                  <a:extLst>
                    <a:ext uri="{FF2B5EF4-FFF2-40B4-BE49-F238E27FC236}">
                      <a16:creationId xmlns:a16="http://schemas.microsoft.com/office/drawing/2014/main" id="{39CAB4B2-2714-D9BD-7746-75C2981E6C4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227483" y="7193073"/>
                  <a:ext cx="13716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uppo 192">
            <a:extLst>
              <a:ext uri="{FF2B5EF4-FFF2-40B4-BE49-F238E27FC236}">
                <a16:creationId xmlns:a16="http://schemas.microsoft.com/office/drawing/2014/main" id="{27C153EA-B935-79E6-A499-078F6798A23C}"/>
              </a:ext>
            </a:extLst>
          </p:cNvPr>
          <p:cNvGrpSpPr/>
          <p:nvPr/>
        </p:nvGrpSpPr>
        <p:grpSpPr>
          <a:xfrm>
            <a:off x="1509003" y="6156273"/>
            <a:ext cx="469800" cy="239040"/>
            <a:chOff x="1509003" y="6156273"/>
            <a:chExt cx="469800" cy="23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87" name="Input penna 186">
                  <a:extLst>
                    <a:ext uri="{FF2B5EF4-FFF2-40B4-BE49-F238E27FC236}">
                      <a16:creationId xmlns:a16="http://schemas.microsoft.com/office/drawing/2014/main" id="{DDFF3942-D71B-BC7C-D563-932345F37F2D}"/>
                    </a:ext>
                  </a:extLst>
                </p14:cNvPr>
                <p14:cNvContentPartPr/>
                <p14:nvPr/>
              </p14:nvContentPartPr>
              <p14:xfrm>
                <a:off x="1520163" y="6180393"/>
                <a:ext cx="4680" cy="175320"/>
              </p14:xfrm>
            </p:contentPart>
          </mc:Choice>
          <mc:Fallback xmlns="">
            <p:pic>
              <p:nvPicPr>
                <p:cNvPr id="187" name="Input penna 186">
                  <a:extLst>
                    <a:ext uri="{FF2B5EF4-FFF2-40B4-BE49-F238E27FC236}">
                      <a16:creationId xmlns:a16="http://schemas.microsoft.com/office/drawing/2014/main" id="{DDFF3942-D71B-BC7C-D563-932345F37F2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514043" y="6174273"/>
                  <a:ext cx="169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88" name="Input penna 187">
                  <a:extLst>
                    <a:ext uri="{FF2B5EF4-FFF2-40B4-BE49-F238E27FC236}">
                      <a16:creationId xmlns:a16="http://schemas.microsoft.com/office/drawing/2014/main" id="{248D9579-D6A3-61D8-241A-C95EC596DA6A}"/>
                    </a:ext>
                  </a:extLst>
                </p14:cNvPr>
                <p14:cNvContentPartPr/>
                <p14:nvPr/>
              </p14:nvContentPartPr>
              <p14:xfrm>
                <a:off x="1509003" y="6156273"/>
                <a:ext cx="111960" cy="101880"/>
              </p14:xfrm>
            </p:contentPart>
          </mc:Choice>
          <mc:Fallback xmlns="">
            <p:pic>
              <p:nvPicPr>
                <p:cNvPr id="188" name="Input penna 187">
                  <a:extLst>
                    <a:ext uri="{FF2B5EF4-FFF2-40B4-BE49-F238E27FC236}">
                      <a16:creationId xmlns:a16="http://schemas.microsoft.com/office/drawing/2014/main" id="{248D9579-D6A3-61D8-241A-C95EC596DA6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502883" y="6150153"/>
                  <a:ext cx="1242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89" name="Input penna 188">
                  <a:extLst>
                    <a:ext uri="{FF2B5EF4-FFF2-40B4-BE49-F238E27FC236}">
                      <a16:creationId xmlns:a16="http://schemas.microsoft.com/office/drawing/2014/main" id="{36F5AFCC-C01E-80A8-1ED4-73DB30F64BF5}"/>
                    </a:ext>
                  </a:extLst>
                </p14:cNvPr>
                <p14:cNvContentPartPr/>
                <p14:nvPr/>
              </p14:nvContentPartPr>
              <p14:xfrm>
                <a:off x="1654443" y="6201993"/>
                <a:ext cx="87840" cy="156600"/>
              </p14:xfrm>
            </p:contentPart>
          </mc:Choice>
          <mc:Fallback xmlns="">
            <p:pic>
              <p:nvPicPr>
                <p:cNvPr id="189" name="Input penna 188">
                  <a:extLst>
                    <a:ext uri="{FF2B5EF4-FFF2-40B4-BE49-F238E27FC236}">
                      <a16:creationId xmlns:a16="http://schemas.microsoft.com/office/drawing/2014/main" id="{36F5AFCC-C01E-80A8-1ED4-73DB30F64BF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648323" y="6195873"/>
                  <a:ext cx="1000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90" name="Input penna 189">
                  <a:extLst>
                    <a:ext uri="{FF2B5EF4-FFF2-40B4-BE49-F238E27FC236}">
                      <a16:creationId xmlns:a16="http://schemas.microsoft.com/office/drawing/2014/main" id="{0C010BF5-BF51-AF45-38E3-15F16A72DE8F}"/>
                    </a:ext>
                  </a:extLst>
                </p14:cNvPr>
                <p14:cNvContentPartPr/>
                <p14:nvPr/>
              </p14:nvContentPartPr>
              <p14:xfrm>
                <a:off x="1779363" y="6247713"/>
                <a:ext cx="50760" cy="140760"/>
              </p14:xfrm>
            </p:contentPart>
          </mc:Choice>
          <mc:Fallback xmlns="">
            <p:pic>
              <p:nvPicPr>
                <p:cNvPr id="190" name="Input penna 189">
                  <a:extLst>
                    <a:ext uri="{FF2B5EF4-FFF2-40B4-BE49-F238E27FC236}">
                      <a16:creationId xmlns:a16="http://schemas.microsoft.com/office/drawing/2014/main" id="{0C010BF5-BF51-AF45-38E3-15F16A72DE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773243" y="6241593"/>
                  <a:ext cx="630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91" name="Input penna 190">
                  <a:extLst>
                    <a:ext uri="{FF2B5EF4-FFF2-40B4-BE49-F238E27FC236}">
                      <a16:creationId xmlns:a16="http://schemas.microsoft.com/office/drawing/2014/main" id="{1554C2A5-B7A5-A5AD-2CBF-016B49C11D2C}"/>
                    </a:ext>
                  </a:extLst>
                </p14:cNvPr>
                <p14:cNvContentPartPr/>
                <p14:nvPr/>
              </p14:nvContentPartPr>
              <p14:xfrm>
                <a:off x="1784763" y="6277953"/>
                <a:ext cx="59400" cy="34920"/>
              </p14:xfrm>
            </p:contentPart>
          </mc:Choice>
          <mc:Fallback xmlns="">
            <p:pic>
              <p:nvPicPr>
                <p:cNvPr id="191" name="Input penna 190">
                  <a:extLst>
                    <a:ext uri="{FF2B5EF4-FFF2-40B4-BE49-F238E27FC236}">
                      <a16:creationId xmlns:a16="http://schemas.microsoft.com/office/drawing/2014/main" id="{1554C2A5-B7A5-A5AD-2CBF-016B49C11D2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778643" y="6271833"/>
                  <a:ext cx="716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92" name="Input penna 191">
                  <a:extLst>
                    <a:ext uri="{FF2B5EF4-FFF2-40B4-BE49-F238E27FC236}">
                      <a16:creationId xmlns:a16="http://schemas.microsoft.com/office/drawing/2014/main" id="{3E73133C-742B-9D74-DA17-D60764B4B420}"/>
                    </a:ext>
                  </a:extLst>
                </p14:cNvPr>
                <p14:cNvContentPartPr/>
                <p14:nvPr/>
              </p14:nvContentPartPr>
              <p14:xfrm>
                <a:off x="1883763" y="6201633"/>
                <a:ext cx="95040" cy="193680"/>
              </p14:xfrm>
            </p:contentPart>
          </mc:Choice>
          <mc:Fallback xmlns="">
            <p:pic>
              <p:nvPicPr>
                <p:cNvPr id="192" name="Input penna 191">
                  <a:extLst>
                    <a:ext uri="{FF2B5EF4-FFF2-40B4-BE49-F238E27FC236}">
                      <a16:creationId xmlns:a16="http://schemas.microsoft.com/office/drawing/2014/main" id="{3E73133C-742B-9D74-DA17-D60764B4B42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877643" y="6195513"/>
                  <a:ext cx="107280" cy="20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94" name="Input penna 193">
                <a:extLst>
                  <a:ext uri="{FF2B5EF4-FFF2-40B4-BE49-F238E27FC236}">
                    <a16:creationId xmlns:a16="http://schemas.microsoft.com/office/drawing/2014/main" id="{DE5A1B22-CCCA-7EFF-477A-C7C50828E2AE}"/>
                  </a:ext>
                </a:extLst>
              </p14:cNvPr>
              <p14:cNvContentPartPr/>
              <p14:nvPr/>
            </p14:nvContentPartPr>
            <p14:xfrm>
              <a:off x="3229443" y="6239793"/>
              <a:ext cx="286200" cy="205920"/>
            </p14:xfrm>
          </p:contentPart>
        </mc:Choice>
        <mc:Fallback xmlns="">
          <p:pic>
            <p:nvPicPr>
              <p:cNvPr id="194" name="Input penna 193">
                <a:extLst>
                  <a:ext uri="{FF2B5EF4-FFF2-40B4-BE49-F238E27FC236}">
                    <a16:creationId xmlns:a16="http://schemas.microsoft.com/office/drawing/2014/main" id="{DE5A1B22-CCCA-7EFF-477A-C7C50828E2AE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223323" y="6233673"/>
                <a:ext cx="298440" cy="21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0" name="Gruppo 199">
            <a:extLst>
              <a:ext uri="{FF2B5EF4-FFF2-40B4-BE49-F238E27FC236}">
                <a16:creationId xmlns:a16="http://schemas.microsoft.com/office/drawing/2014/main" id="{EE0C2A3E-3243-6623-8D7B-12B50C4C91E4}"/>
              </a:ext>
            </a:extLst>
          </p:cNvPr>
          <p:cNvGrpSpPr/>
          <p:nvPr/>
        </p:nvGrpSpPr>
        <p:grpSpPr>
          <a:xfrm>
            <a:off x="196083" y="2720433"/>
            <a:ext cx="5709240" cy="3275348"/>
            <a:chOff x="196083" y="2720433"/>
            <a:chExt cx="5709240" cy="327534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5D7A0217-A5B8-6AB2-F20E-FF9904F42635}"/>
                    </a:ext>
                  </a:extLst>
                </p14:cNvPr>
                <p14:cNvContentPartPr/>
                <p14:nvPr/>
              </p14:nvContentPartPr>
              <p14:xfrm>
                <a:off x="2720102" y="3601781"/>
                <a:ext cx="229320" cy="320400"/>
              </p14:xfrm>
            </p:contentPart>
          </mc:Choice>
          <mc:Fallback xmlns=""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5D7A0217-A5B8-6AB2-F20E-FF9904F4263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713982" y="3595661"/>
                  <a:ext cx="2415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" name="Input penna 10">
                  <a:extLst>
                    <a:ext uri="{FF2B5EF4-FFF2-40B4-BE49-F238E27FC236}">
                      <a16:creationId xmlns:a16="http://schemas.microsoft.com/office/drawing/2014/main" id="{94767D3D-3653-EEFC-CDD5-C215A6221D56}"/>
                    </a:ext>
                  </a:extLst>
                </p14:cNvPr>
                <p14:cNvContentPartPr/>
                <p14:nvPr/>
              </p14:nvContentPartPr>
              <p14:xfrm>
                <a:off x="3073262" y="3640301"/>
                <a:ext cx="152640" cy="291240"/>
              </p14:xfrm>
            </p:contentPart>
          </mc:Choice>
          <mc:Fallback xmlns="">
            <p:pic>
              <p:nvPicPr>
                <p:cNvPr id="11" name="Input penna 10">
                  <a:extLst>
                    <a:ext uri="{FF2B5EF4-FFF2-40B4-BE49-F238E27FC236}">
                      <a16:creationId xmlns:a16="http://schemas.microsoft.com/office/drawing/2014/main" id="{94767D3D-3653-EEFC-CDD5-C215A6221D5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067142" y="3634181"/>
                  <a:ext cx="16488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2" name="Input penna 11">
                  <a:extLst>
                    <a:ext uri="{FF2B5EF4-FFF2-40B4-BE49-F238E27FC236}">
                      <a16:creationId xmlns:a16="http://schemas.microsoft.com/office/drawing/2014/main" id="{599502C0-C7C0-64C0-DF8D-F985CEE54C1E}"/>
                    </a:ext>
                  </a:extLst>
                </p14:cNvPr>
                <p14:cNvContentPartPr/>
                <p14:nvPr/>
              </p14:nvContentPartPr>
              <p14:xfrm>
                <a:off x="2391782" y="4105061"/>
                <a:ext cx="274320" cy="200160"/>
              </p14:xfrm>
            </p:contentPart>
          </mc:Choice>
          <mc:Fallback xmlns="">
            <p:pic>
              <p:nvPicPr>
                <p:cNvPr id="12" name="Input penna 11">
                  <a:extLst>
                    <a:ext uri="{FF2B5EF4-FFF2-40B4-BE49-F238E27FC236}">
                      <a16:creationId xmlns:a16="http://schemas.microsoft.com/office/drawing/2014/main" id="{599502C0-C7C0-64C0-DF8D-F985CEE54C1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385662" y="4098941"/>
                  <a:ext cx="2865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" name="Input penna 12">
                  <a:extLst>
                    <a:ext uri="{FF2B5EF4-FFF2-40B4-BE49-F238E27FC236}">
                      <a16:creationId xmlns:a16="http://schemas.microsoft.com/office/drawing/2014/main" id="{88D2F2A7-8017-EF75-A211-AB9BE7C4E86D}"/>
                    </a:ext>
                  </a:extLst>
                </p14:cNvPr>
                <p14:cNvContentPartPr/>
                <p14:nvPr/>
              </p14:nvContentPartPr>
              <p14:xfrm>
                <a:off x="3315902" y="4112981"/>
                <a:ext cx="214560" cy="304200"/>
              </p14:xfrm>
            </p:contentPart>
          </mc:Choice>
          <mc:Fallback xmlns="">
            <p:pic>
              <p:nvPicPr>
                <p:cNvPr id="13" name="Input penna 12">
                  <a:extLst>
                    <a:ext uri="{FF2B5EF4-FFF2-40B4-BE49-F238E27FC236}">
                      <a16:creationId xmlns:a16="http://schemas.microsoft.com/office/drawing/2014/main" id="{88D2F2A7-8017-EF75-A211-AB9BE7C4E86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309782" y="4106861"/>
                  <a:ext cx="2268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BB3DE0F0-B3A4-CA81-C5C6-A4C45FE1475E}"/>
                    </a:ext>
                  </a:extLst>
                </p14:cNvPr>
                <p14:cNvContentPartPr/>
                <p14:nvPr/>
              </p14:nvContentPartPr>
              <p14:xfrm>
                <a:off x="3767342" y="4344461"/>
                <a:ext cx="55440" cy="384840"/>
              </p14:xfrm>
            </p:contentPart>
          </mc:Choice>
          <mc:Fallback xmlns="">
            <p:pic>
              <p:nvPicPr>
                <p:cNvPr id="17" name="Input penna 16">
                  <a:extLst>
                    <a:ext uri="{FF2B5EF4-FFF2-40B4-BE49-F238E27FC236}">
                      <a16:creationId xmlns:a16="http://schemas.microsoft.com/office/drawing/2014/main" id="{BB3DE0F0-B3A4-CA81-C5C6-A4C45FE1475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761222" y="4338341"/>
                  <a:ext cx="6768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048FF0D3-BD57-34D3-32CE-6E57C895A3BA}"/>
                    </a:ext>
                  </a:extLst>
                </p14:cNvPr>
                <p14:cNvContentPartPr/>
                <p14:nvPr/>
              </p14:nvContentPartPr>
              <p14:xfrm>
                <a:off x="3966782" y="4388741"/>
                <a:ext cx="130680" cy="264960"/>
              </p14:xfrm>
            </p:contentPart>
          </mc:Choice>
          <mc:Fallback xmlns=""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048FF0D3-BD57-34D3-32CE-6E57C895A3B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960662" y="4382621"/>
                  <a:ext cx="1429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0EE985B0-7153-19F8-DFBF-B0D24D82E776}"/>
                    </a:ext>
                  </a:extLst>
                </p14:cNvPr>
                <p14:cNvContentPartPr/>
                <p14:nvPr/>
              </p14:nvContentPartPr>
              <p14:xfrm>
                <a:off x="4099982" y="4553621"/>
                <a:ext cx="20520" cy="341280"/>
              </p14:xfrm>
            </p:contentPart>
          </mc:Choice>
          <mc:Fallback xmlns="">
            <p:pic>
              <p:nvPicPr>
                <p:cNvPr id="19" name="Input penna 18">
                  <a:extLst>
                    <a:ext uri="{FF2B5EF4-FFF2-40B4-BE49-F238E27FC236}">
                      <a16:creationId xmlns:a16="http://schemas.microsoft.com/office/drawing/2014/main" id="{0EE985B0-7153-19F8-DFBF-B0D24D82E77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093862" y="4547501"/>
                  <a:ext cx="3276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0C2DA50A-A3E0-88B1-CE75-36A754ACF16C}"/>
                    </a:ext>
                  </a:extLst>
                </p14:cNvPr>
                <p14:cNvContentPartPr/>
                <p14:nvPr/>
              </p14:nvContentPartPr>
              <p14:xfrm>
                <a:off x="4351262" y="5005421"/>
                <a:ext cx="254520" cy="26316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0C2DA50A-A3E0-88B1-CE75-36A754ACF16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345142" y="4999301"/>
                  <a:ext cx="2667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7" name="Input penna 26">
                  <a:extLst>
                    <a:ext uri="{FF2B5EF4-FFF2-40B4-BE49-F238E27FC236}">
                      <a16:creationId xmlns:a16="http://schemas.microsoft.com/office/drawing/2014/main" id="{70E64B96-9C4D-E722-2B7D-4D6037663306}"/>
                    </a:ext>
                  </a:extLst>
                </p14:cNvPr>
                <p14:cNvContentPartPr/>
                <p14:nvPr/>
              </p14:nvContentPartPr>
              <p14:xfrm>
                <a:off x="1552262" y="4961141"/>
                <a:ext cx="232560" cy="208800"/>
              </p14:xfrm>
            </p:contentPart>
          </mc:Choice>
          <mc:Fallback xmlns="">
            <p:pic>
              <p:nvPicPr>
                <p:cNvPr id="27" name="Input penna 26">
                  <a:extLst>
                    <a:ext uri="{FF2B5EF4-FFF2-40B4-BE49-F238E27FC236}">
                      <a16:creationId xmlns:a16="http://schemas.microsoft.com/office/drawing/2014/main" id="{70E64B96-9C4D-E722-2B7D-4D603766330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546142" y="4955021"/>
                  <a:ext cx="2448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8" name="Input penna 27">
                  <a:extLst>
                    <a:ext uri="{FF2B5EF4-FFF2-40B4-BE49-F238E27FC236}">
                      <a16:creationId xmlns:a16="http://schemas.microsoft.com/office/drawing/2014/main" id="{5208F46D-BB4A-C96C-F2BD-4052077CD796}"/>
                    </a:ext>
                  </a:extLst>
                </p14:cNvPr>
                <p14:cNvContentPartPr/>
                <p14:nvPr/>
              </p14:nvContentPartPr>
              <p14:xfrm>
                <a:off x="2236262" y="5038901"/>
                <a:ext cx="194760" cy="237960"/>
              </p14:xfrm>
            </p:contentPart>
          </mc:Choice>
          <mc:Fallback xmlns="">
            <p:pic>
              <p:nvPicPr>
                <p:cNvPr id="28" name="Input penna 27">
                  <a:extLst>
                    <a:ext uri="{FF2B5EF4-FFF2-40B4-BE49-F238E27FC236}">
                      <a16:creationId xmlns:a16="http://schemas.microsoft.com/office/drawing/2014/main" id="{5208F46D-BB4A-C96C-F2BD-4052077CD79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230142" y="5032781"/>
                  <a:ext cx="2070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9" name="Input penna 28">
                  <a:extLst>
                    <a:ext uri="{FF2B5EF4-FFF2-40B4-BE49-F238E27FC236}">
                      <a16:creationId xmlns:a16="http://schemas.microsoft.com/office/drawing/2014/main" id="{19190CB4-AFEC-9B4B-30B2-453A43535327}"/>
                    </a:ext>
                  </a:extLst>
                </p14:cNvPr>
                <p14:cNvContentPartPr/>
                <p14:nvPr/>
              </p14:nvContentPartPr>
              <p14:xfrm>
                <a:off x="962582" y="5212421"/>
                <a:ext cx="174240" cy="360720"/>
              </p14:xfrm>
            </p:contentPart>
          </mc:Choice>
          <mc:Fallback xmlns="">
            <p:pic>
              <p:nvPicPr>
                <p:cNvPr id="29" name="Input penna 28">
                  <a:extLst>
                    <a:ext uri="{FF2B5EF4-FFF2-40B4-BE49-F238E27FC236}">
                      <a16:creationId xmlns:a16="http://schemas.microsoft.com/office/drawing/2014/main" id="{19190CB4-AFEC-9B4B-30B2-453A4353532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56462" y="5206301"/>
                  <a:ext cx="18648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30" name="Input penna 29">
                  <a:extLst>
                    <a:ext uri="{FF2B5EF4-FFF2-40B4-BE49-F238E27FC236}">
                      <a16:creationId xmlns:a16="http://schemas.microsoft.com/office/drawing/2014/main" id="{DBE87F0A-AA9F-3F59-5ECC-2FDCB8D9ECC3}"/>
                    </a:ext>
                  </a:extLst>
                </p14:cNvPr>
                <p14:cNvContentPartPr/>
                <p14:nvPr/>
              </p14:nvContentPartPr>
              <p14:xfrm>
                <a:off x="2370902" y="5280821"/>
                <a:ext cx="232920" cy="362880"/>
              </p14:xfrm>
            </p:contentPart>
          </mc:Choice>
          <mc:Fallback xmlns="">
            <p:pic>
              <p:nvPicPr>
                <p:cNvPr id="30" name="Input penna 29">
                  <a:extLst>
                    <a:ext uri="{FF2B5EF4-FFF2-40B4-BE49-F238E27FC236}">
                      <a16:creationId xmlns:a16="http://schemas.microsoft.com/office/drawing/2014/main" id="{DBE87F0A-AA9F-3F59-5ECC-2FDCB8D9ECC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364782" y="5274701"/>
                  <a:ext cx="24516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31" name="Input penna 30">
                  <a:extLst>
                    <a:ext uri="{FF2B5EF4-FFF2-40B4-BE49-F238E27FC236}">
                      <a16:creationId xmlns:a16="http://schemas.microsoft.com/office/drawing/2014/main" id="{22C301FE-3DCA-030E-CD52-39A0AE01BE7D}"/>
                    </a:ext>
                  </a:extLst>
                </p14:cNvPr>
                <p14:cNvContentPartPr/>
                <p14:nvPr/>
              </p14:nvContentPartPr>
              <p14:xfrm>
                <a:off x="2478542" y="5456501"/>
                <a:ext cx="231120" cy="33840"/>
              </p14:xfrm>
            </p:contentPart>
          </mc:Choice>
          <mc:Fallback xmlns="">
            <p:pic>
              <p:nvPicPr>
                <p:cNvPr id="31" name="Input penna 30">
                  <a:extLst>
                    <a:ext uri="{FF2B5EF4-FFF2-40B4-BE49-F238E27FC236}">
                      <a16:creationId xmlns:a16="http://schemas.microsoft.com/office/drawing/2014/main" id="{22C301FE-3DCA-030E-CD52-39A0AE01BE7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472422" y="5450381"/>
                  <a:ext cx="2433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33" name="Input penna 32">
                  <a:extLst>
                    <a:ext uri="{FF2B5EF4-FFF2-40B4-BE49-F238E27FC236}">
                      <a16:creationId xmlns:a16="http://schemas.microsoft.com/office/drawing/2014/main" id="{0CE2AA80-110D-9E45-0698-77B945E55185}"/>
                    </a:ext>
                  </a:extLst>
                </p14:cNvPr>
                <p14:cNvContentPartPr/>
                <p14:nvPr/>
              </p14:nvContentPartPr>
              <p14:xfrm>
                <a:off x="2731982" y="5765741"/>
                <a:ext cx="172440" cy="230040"/>
              </p14:xfrm>
            </p:contentPart>
          </mc:Choice>
          <mc:Fallback xmlns="">
            <p:pic>
              <p:nvPicPr>
                <p:cNvPr id="33" name="Input penna 32">
                  <a:extLst>
                    <a:ext uri="{FF2B5EF4-FFF2-40B4-BE49-F238E27FC236}">
                      <a16:creationId xmlns:a16="http://schemas.microsoft.com/office/drawing/2014/main" id="{0CE2AA80-110D-9E45-0698-77B945E5518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725862" y="5759621"/>
                  <a:ext cx="1846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36" name="Input penna 35">
                  <a:extLst>
                    <a:ext uri="{FF2B5EF4-FFF2-40B4-BE49-F238E27FC236}">
                      <a16:creationId xmlns:a16="http://schemas.microsoft.com/office/drawing/2014/main" id="{3FD40FD6-219F-073C-06E8-569D6EF772B8}"/>
                    </a:ext>
                  </a:extLst>
                </p14:cNvPr>
                <p14:cNvContentPartPr/>
                <p14:nvPr/>
              </p14:nvContentPartPr>
              <p14:xfrm>
                <a:off x="2271182" y="5765381"/>
                <a:ext cx="156600" cy="215280"/>
              </p14:xfrm>
            </p:contentPart>
          </mc:Choice>
          <mc:Fallback xmlns="">
            <p:pic>
              <p:nvPicPr>
                <p:cNvPr id="36" name="Input penna 35">
                  <a:extLst>
                    <a:ext uri="{FF2B5EF4-FFF2-40B4-BE49-F238E27FC236}">
                      <a16:creationId xmlns:a16="http://schemas.microsoft.com/office/drawing/2014/main" id="{3FD40FD6-219F-073C-06E8-569D6EF772B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265062" y="5759261"/>
                  <a:ext cx="1688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68BE5D15-3C97-6797-72C0-9F1A93BAF396}"/>
                    </a:ext>
                  </a:extLst>
                </p14:cNvPr>
                <p14:cNvContentPartPr/>
                <p14:nvPr/>
              </p14:nvContentPartPr>
              <p14:xfrm>
                <a:off x="4406463" y="2907633"/>
                <a:ext cx="25200" cy="285840"/>
              </p14:xfrm>
            </p:contentPart>
          </mc:Choice>
          <mc:Fallback xmlns=""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68BE5D15-3C97-6797-72C0-9F1A93BAF39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400343" y="2901513"/>
                  <a:ext cx="374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41" name="Input penna 40">
                  <a:extLst>
                    <a:ext uri="{FF2B5EF4-FFF2-40B4-BE49-F238E27FC236}">
                      <a16:creationId xmlns:a16="http://schemas.microsoft.com/office/drawing/2014/main" id="{9E6F5260-19B6-B6EC-AC49-BA2D7B9DCECC}"/>
                    </a:ext>
                  </a:extLst>
                </p14:cNvPr>
                <p14:cNvContentPartPr/>
                <p14:nvPr/>
              </p14:nvContentPartPr>
              <p14:xfrm>
                <a:off x="4450383" y="2720433"/>
                <a:ext cx="360" cy="11520"/>
              </p14:xfrm>
            </p:contentPart>
          </mc:Choice>
          <mc:Fallback xmlns="">
            <p:pic>
              <p:nvPicPr>
                <p:cNvPr id="41" name="Input penna 40">
                  <a:extLst>
                    <a:ext uri="{FF2B5EF4-FFF2-40B4-BE49-F238E27FC236}">
                      <a16:creationId xmlns:a16="http://schemas.microsoft.com/office/drawing/2014/main" id="{9E6F5260-19B6-B6EC-AC49-BA2D7B9DCEC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444263" y="2714313"/>
                  <a:ext cx="126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42" name="Input penna 41">
                  <a:extLst>
                    <a:ext uri="{FF2B5EF4-FFF2-40B4-BE49-F238E27FC236}">
                      <a16:creationId xmlns:a16="http://schemas.microsoft.com/office/drawing/2014/main" id="{BE9FD335-3AA4-C6D5-FC4B-B910CBFF015D}"/>
                    </a:ext>
                  </a:extLst>
                </p14:cNvPr>
                <p14:cNvContentPartPr/>
                <p14:nvPr/>
              </p14:nvContentPartPr>
              <p14:xfrm>
                <a:off x="4582143" y="2936793"/>
                <a:ext cx="180000" cy="199440"/>
              </p14:xfrm>
            </p:contentPart>
          </mc:Choice>
          <mc:Fallback xmlns="">
            <p:pic>
              <p:nvPicPr>
                <p:cNvPr id="42" name="Input penna 41">
                  <a:extLst>
                    <a:ext uri="{FF2B5EF4-FFF2-40B4-BE49-F238E27FC236}">
                      <a16:creationId xmlns:a16="http://schemas.microsoft.com/office/drawing/2014/main" id="{BE9FD335-3AA4-C6D5-FC4B-B910CBFF015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576023" y="2930673"/>
                  <a:ext cx="1922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43" name="Input penna 42">
                  <a:extLst>
                    <a:ext uri="{FF2B5EF4-FFF2-40B4-BE49-F238E27FC236}">
                      <a16:creationId xmlns:a16="http://schemas.microsoft.com/office/drawing/2014/main" id="{97CCDDD9-84BC-A071-D69F-34AB653A8962}"/>
                    </a:ext>
                  </a:extLst>
                </p14:cNvPr>
                <p14:cNvContentPartPr/>
                <p14:nvPr/>
              </p14:nvContentPartPr>
              <p14:xfrm>
                <a:off x="4813983" y="2922393"/>
                <a:ext cx="134640" cy="228600"/>
              </p14:xfrm>
            </p:contentPart>
          </mc:Choice>
          <mc:Fallback xmlns="">
            <p:pic>
              <p:nvPicPr>
                <p:cNvPr id="43" name="Input penna 42">
                  <a:extLst>
                    <a:ext uri="{FF2B5EF4-FFF2-40B4-BE49-F238E27FC236}">
                      <a16:creationId xmlns:a16="http://schemas.microsoft.com/office/drawing/2014/main" id="{97CCDDD9-84BC-A071-D69F-34AB653A896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807863" y="2916273"/>
                  <a:ext cx="1468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44" name="Input penna 43">
                  <a:extLst>
                    <a:ext uri="{FF2B5EF4-FFF2-40B4-BE49-F238E27FC236}">
                      <a16:creationId xmlns:a16="http://schemas.microsoft.com/office/drawing/2014/main" id="{42239F97-79F9-A045-6051-E2D1E5A6818E}"/>
                    </a:ext>
                  </a:extLst>
                </p14:cNvPr>
                <p14:cNvContentPartPr/>
                <p14:nvPr/>
              </p14:nvContentPartPr>
              <p14:xfrm>
                <a:off x="5100543" y="2753193"/>
                <a:ext cx="99360" cy="450720"/>
              </p14:xfrm>
            </p:contentPart>
          </mc:Choice>
          <mc:Fallback xmlns="">
            <p:pic>
              <p:nvPicPr>
                <p:cNvPr id="44" name="Input penna 43">
                  <a:extLst>
                    <a:ext uri="{FF2B5EF4-FFF2-40B4-BE49-F238E27FC236}">
                      <a16:creationId xmlns:a16="http://schemas.microsoft.com/office/drawing/2014/main" id="{42239F97-79F9-A045-6051-E2D1E5A6818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094423" y="2747073"/>
                  <a:ext cx="11160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46" name="Input penna 45">
                  <a:extLst>
                    <a:ext uri="{FF2B5EF4-FFF2-40B4-BE49-F238E27FC236}">
                      <a16:creationId xmlns:a16="http://schemas.microsoft.com/office/drawing/2014/main" id="{BDF7D847-85D8-6A73-23FD-D36CDEA6C210}"/>
                    </a:ext>
                  </a:extLst>
                </p14:cNvPr>
                <p14:cNvContentPartPr/>
                <p14:nvPr/>
              </p14:nvContentPartPr>
              <p14:xfrm>
                <a:off x="5274423" y="2841753"/>
                <a:ext cx="101880" cy="279000"/>
              </p14:xfrm>
            </p:contentPart>
          </mc:Choice>
          <mc:Fallback xmlns="">
            <p:pic>
              <p:nvPicPr>
                <p:cNvPr id="46" name="Input penna 45">
                  <a:extLst>
                    <a:ext uri="{FF2B5EF4-FFF2-40B4-BE49-F238E27FC236}">
                      <a16:creationId xmlns:a16="http://schemas.microsoft.com/office/drawing/2014/main" id="{BDF7D847-85D8-6A73-23FD-D36CDEA6C21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268303" y="2835633"/>
                  <a:ext cx="1141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47" name="Input penna 46">
                  <a:extLst>
                    <a:ext uri="{FF2B5EF4-FFF2-40B4-BE49-F238E27FC236}">
                      <a16:creationId xmlns:a16="http://schemas.microsoft.com/office/drawing/2014/main" id="{D32A7F79-DACE-1A9D-736D-C0F5734CB6C7}"/>
                    </a:ext>
                  </a:extLst>
                </p14:cNvPr>
                <p14:cNvContentPartPr/>
                <p14:nvPr/>
              </p14:nvContentPartPr>
              <p14:xfrm>
                <a:off x="5408703" y="3028953"/>
                <a:ext cx="29160" cy="179640"/>
              </p14:xfrm>
            </p:contentPart>
          </mc:Choice>
          <mc:Fallback xmlns="">
            <p:pic>
              <p:nvPicPr>
                <p:cNvPr id="47" name="Input penna 46">
                  <a:extLst>
                    <a:ext uri="{FF2B5EF4-FFF2-40B4-BE49-F238E27FC236}">
                      <a16:creationId xmlns:a16="http://schemas.microsoft.com/office/drawing/2014/main" id="{D32A7F79-DACE-1A9D-736D-C0F5734CB6C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402583" y="3022833"/>
                  <a:ext cx="414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48" name="Input penna 47">
                  <a:extLst>
                    <a:ext uri="{FF2B5EF4-FFF2-40B4-BE49-F238E27FC236}">
                      <a16:creationId xmlns:a16="http://schemas.microsoft.com/office/drawing/2014/main" id="{04925B9E-AE41-44A6-67C7-2BD3D887FD92}"/>
                    </a:ext>
                  </a:extLst>
                </p14:cNvPr>
                <p14:cNvContentPartPr/>
                <p14:nvPr/>
              </p14:nvContentPartPr>
              <p14:xfrm>
                <a:off x="5552343" y="2764713"/>
                <a:ext cx="66960" cy="395640"/>
              </p14:xfrm>
            </p:contentPart>
          </mc:Choice>
          <mc:Fallback xmlns="">
            <p:pic>
              <p:nvPicPr>
                <p:cNvPr id="48" name="Input penna 47">
                  <a:extLst>
                    <a:ext uri="{FF2B5EF4-FFF2-40B4-BE49-F238E27FC236}">
                      <a16:creationId xmlns:a16="http://schemas.microsoft.com/office/drawing/2014/main" id="{04925B9E-AE41-44A6-67C7-2BD3D887FD9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546223" y="2758593"/>
                  <a:ext cx="7920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98" name="Input penna 197">
                  <a:extLst>
                    <a:ext uri="{FF2B5EF4-FFF2-40B4-BE49-F238E27FC236}">
                      <a16:creationId xmlns:a16="http://schemas.microsoft.com/office/drawing/2014/main" id="{360DE32C-C21F-E65C-51EE-C411489D45E7}"/>
                    </a:ext>
                  </a:extLst>
                </p14:cNvPr>
                <p14:cNvContentPartPr/>
                <p14:nvPr/>
              </p14:nvContentPartPr>
              <p14:xfrm>
                <a:off x="196083" y="2907993"/>
                <a:ext cx="5709240" cy="2168640"/>
              </p14:xfrm>
            </p:contentPart>
          </mc:Choice>
          <mc:Fallback xmlns="">
            <p:pic>
              <p:nvPicPr>
                <p:cNvPr id="198" name="Input penna 197">
                  <a:extLst>
                    <a:ext uri="{FF2B5EF4-FFF2-40B4-BE49-F238E27FC236}">
                      <a16:creationId xmlns:a16="http://schemas.microsoft.com/office/drawing/2014/main" id="{360DE32C-C21F-E65C-51EE-C411489D45E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89963" y="2901873"/>
                  <a:ext cx="5721480" cy="21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99" name="Input penna 198">
                  <a:extLst>
                    <a:ext uri="{FF2B5EF4-FFF2-40B4-BE49-F238E27FC236}">
                      <a16:creationId xmlns:a16="http://schemas.microsoft.com/office/drawing/2014/main" id="{3A3C67A1-1C6D-2417-1FD8-D53350AB2B6B}"/>
                    </a:ext>
                  </a:extLst>
                </p14:cNvPr>
                <p14:cNvContentPartPr/>
                <p14:nvPr/>
              </p14:nvContentPartPr>
              <p14:xfrm>
                <a:off x="523323" y="4902033"/>
                <a:ext cx="161280" cy="267840"/>
              </p14:xfrm>
            </p:contentPart>
          </mc:Choice>
          <mc:Fallback xmlns="">
            <p:pic>
              <p:nvPicPr>
                <p:cNvPr id="199" name="Input penna 198">
                  <a:extLst>
                    <a:ext uri="{FF2B5EF4-FFF2-40B4-BE49-F238E27FC236}">
                      <a16:creationId xmlns:a16="http://schemas.microsoft.com/office/drawing/2014/main" id="{3A3C67A1-1C6D-2417-1FD8-D53350AB2B6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17203" y="4895913"/>
                  <a:ext cx="173520" cy="28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uppo 204">
            <a:extLst>
              <a:ext uri="{FF2B5EF4-FFF2-40B4-BE49-F238E27FC236}">
                <a16:creationId xmlns:a16="http://schemas.microsoft.com/office/drawing/2014/main" id="{D67E5E6C-C36F-2551-ACB9-2483C6144003}"/>
              </a:ext>
            </a:extLst>
          </p:cNvPr>
          <p:cNvGrpSpPr/>
          <p:nvPr/>
        </p:nvGrpSpPr>
        <p:grpSpPr>
          <a:xfrm>
            <a:off x="5541363" y="5037753"/>
            <a:ext cx="828000" cy="268200"/>
            <a:chOff x="5541363" y="5037753"/>
            <a:chExt cx="828000" cy="2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03" name="Input penna 202">
                  <a:extLst>
                    <a:ext uri="{FF2B5EF4-FFF2-40B4-BE49-F238E27FC236}">
                      <a16:creationId xmlns:a16="http://schemas.microsoft.com/office/drawing/2014/main" id="{155F443C-6FF6-C042-CA94-FD29E1BA1F3B}"/>
                    </a:ext>
                  </a:extLst>
                </p14:cNvPr>
                <p14:cNvContentPartPr/>
                <p14:nvPr/>
              </p14:nvContentPartPr>
              <p14:xfrm>
                <a:off x="5541363" y="5143953"/>
                <a:ext cx="539640" cy="22320"/>
              </p14:xfrm>
            </p:contentPart>
          </mc:Choice>
          <mc:Fallback xmlns="">
            <p:pic>
              <p:nvPicPr>
                <p:cNvPr id="203" name="Input penna 202">
                  <a:extLst>
                    <a:ext uri="{FF2B5EF4-FFF2-40B4-BE49-F238E27FC236}">
                      <a16:creationId xmlns:a16="http://schemas.microsoft.com/office/drawing/2014/main" id="{155F443C-6FF6-C042-CA94-FD29E1BA1F3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535243" y="5137833"/>
                  <a:ext cx="5518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04" name="Input penna 203">
                  <a:extLst>
                    <a:ext uri="{FF2B5EF4-FFF2-40B4-BE49-F238E27FC236}">
                      <a16:creationId xmlns:a16="http://schemas.microsoft.com/office/drawing/2014/main" id="{ABF4021D-E449-753D-783D-CDF19E2D6F18}"/>
                    </a:ext>
                  </a:extLst>
                </p14:cNvPr>
                <p14:cNvContentPartPr/>
                <p14:nvPr/>
              </p14:nvContentPartPr>
              <p14:xfrm>
                <a:off x="6133203" y="5037753"/>
                <a:ext cx="236160" cy="268200"/>
              </p14:xfrm>
            </p:contentPart>
          </mc:Choice>
          <mc:Fallback xmlns="">
            <p:pic>
              <p:nvPicPr>
                <p:cNvPr id="204" name="Input penna 203">
                  <a:extLst>
                    <a:ext uri="{FF2B5EF4-FFF2-40B4-BE49-F238E27FC236}">
                      <a16:creationId xmlns:a16="http://schemas.microsoft.com/office/drawing/2014/main" id="{ABF4021D-E449-753D-783D-CDF19E2D6F1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127083" y="5031633"/>
                  <a:ext cx="248400" cy="28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uppo 208">
            <a:extLst>
              <a:ext uri="{FF2B5EF4-FFF2-40B4-BE49-F238E27FC236}">
                <a16:creationId xmlns:a16="http://schemas.microsoft.com/office/drawing/2014/main" id="{278CCEFC-4CD3-376B-500F-C768E0B047BD}"/>
              </a:ext>
            </a:extLst>
          </p:cNvPr>
          <p:cNvGrpSpPr/>
          <p:nvPr/>
        </p:nvGrpSpPr>
        <p:grpSpPr>
          <a:xfrm>
            <a:off x="2444643" y="6671073"/>
            <a:ext cx="466560" cy="319680"/>
            <a:chOff x="2444643" y="6671073"/>
            <a:chExt cx="466560" cy="31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06" name="Input penna 205">
                  <a:extLst>
                    <a:ext uri="{FF2B5EF4-FFF2-40B4-BE49-F238E27FC236}">
                      <a16:creationId xmlns:a16="http://schemas.microsoft.com/office/drawing/2014/main" id="{F2EDDB04-2C50-971D-0B67-1460271CAF0A}"/>
                    </a:ext>
                  </a:extLst>
                </p14:cNvPr>
                <p14:cNvContentPartPr/>
                <p14:nvPr/>
              </p14:nvContentPartPr>
              <p14:xfrm>
                <a:off x="2444643" y="6671073"/>
                <a:ext cx="89280" cy="259200"/>
              </p14:xfrm>
            </p:contentPart>
          </mc:Choice>
          <mc:Fallback xmlns="">
            <p:pic>
              <p:nvPicPr>
                <p:cNvPr id="206" name="Input penna 205">
                  <a:extLst>
                    <a:ext uri="{FF2B5EF4-FFF2-40B4-BE49-F238E27FC236}">
                      <a16:creationId xmlns:a16="http://schemas.microsoft.com/office/drawing/2014/main" id="{F2EDDB04-2C50-971D-0B67-1460271CAF0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438523" y="6664953"/>
                  <a:ext cx="1015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07" name="Input penna 206">
                  <a:extLst>
                    <a:ext uri="{FF2B5EF4-FFF2-40B4-BE49-F238E27FC236}">
                      <a16:creationId xmlns:a16="http://schemas.microsoft.com/office/drawing/2014/main" id="{9D5F4F48-AE28-7AC0-832E-E07C93A04B50}"/>
                    </a:ext>
                  </a:extLst>
                </p14:cNvPr>
                <p14:cNvContentPartPr/>
                <p14:nvPr/>
              </p14:nvContentPartPr>
              <p14:xfrm>
                <a:off x="2599803" y="6778713"/>
                <a:ext cx="113760" cy="134640"/>
              </p14:xfrm>
            </p:contentPart>
          </mc:Choice>
          <mc:Fallback xmlns="">
            <p:pic>
              <p:nvPicPr>
                <p:cNvPr id="207" name="Input penna 206">
                  <a:extLst>
                    <a:ext uri="{FF2B5EF4-FFF2-40B4-BE49-F238E27FC236}">
                      <a16:creationId xmlns:a16="http://schemas.microsoft.com/office/drawing/2014/main" id="{9D5F4F48-AE28-7AC0-832E-E07C93A04B5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593683" y="6772593"/>
                  <a:ext cx="1260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08" name="Input penna 207">
                  <a:extLst>
                    <a:ext uri="{FF2B5EF4-FFF2-40B4-BE49-F238E27FC236}">
                      <a16:creationId xmlns:a16="http://schemas.microsoft.com/office/drawing/2014/main" id="{4EAF642C-4318-DEBC-49A2-F881BDC8B88C}"/>
                    </a:ext>
                  </a:extLst>
                </p14:cNvPr>
                <p14:cNvContentPartPr/>
                <p14:nvPr/>
              </p14:nvContentPartPr>
              <p14:xfrm>
                <a:off x="2743083" y="6741993"/>
                <a:ext cx="168120" cy="248760"/>
              </p14:xfrm>
            </p:contentPart>
          </mc:Choice>
          <mc:Fallback xmlns="">
            <p:pic>
              <p:nvPicPr>
                <p:cNvPr id="208" name="Input penna 207">
                  <a:extLst>
                    <a:ext uri="{FF2B5EF4-FFF2-40B4-BE49-F238E27FC236}">
                      <a16:creationId xmlns:a16="http://schemas.microsoft.com/office/drawing/2014/main" id="{4EAF642C-4318-DEBC-49A2-F881BDC8B88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736963" y="6735873"/>
                  <a:ext cx="180360" cy="26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uppo 212">
            <a:extLst>
              <a:ext uri="{FF2B5EF4-FFF2-40B4-BE49-F238E27FC236}">
                <a16:creationId xmlns:a16="http://schemas.microsoft.com/office/drawing/2014/main" id="{71D4186C-79DE-E9EB-C901-64AE803D5950}"/>
              </a:ext>
            </a:extLst>
          </p:cNvPr>
          <p:cNvGrpSpPr/>
          <p:nvPr/>
        </p:nvGrpSpPr>
        <p:grpSpPr>
          <a:xfrm>
            <a:off x="11102458" y="3018656"/>
            <a:ext cx="533520" cy="355680"/>
            <a:chOff x="11102458" y="3018656"/>
            <a:chExt cx="533520" cy="35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10" name="Input penna 209">
                  <a:extLst>
                    <a:ext uri="{FF2B5EF4-FFF2-40B4-BE49-F238E27FC236}">
                      <a16:creationId xmlns:a16="http://schemas.microsoft.com/office/drawing/2014/main" id="{21A0217F-3255-6F0D-AACA-4BF3EAE6C2F3}"/>
                    </a:ext>
                  </a:extLst>
                </p14:cNvPr>
                <p14:cNvContentPartPr/>
                <p14:nvPr/>
              </p14:nvContentPartPr>
              <p14:xfrm>
                <a:off x="11102458" y="3018656"/>
                <a:ext cx="95760" cy="327960"/>
              </p14:xfrm>
            </p:contentPart>
          </mc:Choice>
          <mc:Fallback xmlns="">
            <p:pic>
              <p:nvPicPr>
                <p:cNvPr id="210" name="Input penna 209">
                  <a:extLst>
                    <a:ext uri="{FF2B5EF4-FFF2-40B4-BE49-F238E27FC236}">
                      <a16:creationId xmlns:a16="http://schemas.microsoft.com/office/drawing/2014/main" id="{21A0217F-3255-6F0D-AACA-4BF3EAE6C2F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096338" y="3012536"/>
                  <a:ext cx="10800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11" name="Input penna 210">
                  <a:extLst>
                    <a:ext uri="{FF2B5EF4-FFF2-40B4-BE49-F238E27FC236}">
                      <a16:creationId xmlns:a16="http://schemas.microsoft.com/office/drawing/2014/main" id="{1D05B3F1-54BE-9BA7-93D8-3FF529A3A58B}"/>
                    </a:ext>
                  </a:extLst>
                </p14:cNvPr>
                <p14:cNvContentPartPr/>
                <p14:nvPr/>
              </p14:nvContentPartPr>
              <p14:xfrm>
                <a:off x="11302978" y="3122696"/>
                <a:ext cx="141480" cy="212400"/>
              </p14:xfrm>
            </p:contentPart>
          </mc:Choice>
          <mc:Fallback xmlns="">
            <p:pic>
              <p:nvPicPr>
                <p:cNvPr id="211" name="Input penna 210">
                  <a:extLst>
                    <a:ext uri="{FF2B5EF4-FFF2-40B4-BE49-F238E27FC236}">
                      <a16:creationId xmlns:a16="http://schemas.microsoft.com/office/drawing/2014/main" id="{1D05B3F1-54BE-9BA7-93D8-3FF529A3A58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296858" y="3116576"/>
                  <a:ext cx="1537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12" name="Input penna 211">
                  <a:extLst>
                    <a:ext uri="{FF2B5EF4-FFF2-40B4-BE49-F238E27FC236}">
                      <a16:creationId xmlns:a16="http://schemas.microsoft.com/office/drawing/2014/main" id="{5785B5E6-2FDE-F147-6869-AFC7BA783F90}"/>
                    </a:ext>
                  </a:extLst>
                </p14:cNvPr>
                <p14:cNvContentPartPr/>
                <p14:nvPr/>
              </p14:nvContentPartPr>
              <p14:xfrm>
                <a:off x="11523298" y="3084536"/>
                <a:ext cx="112680" cy="289800"/>
              </p14:xfrm>
            </p:contentPart>
          </mc:Choice>
          <mc:Fallback xmlns="">
            <p:pic>
              <p:nvPicPr>
                <p:cNvPr id="212" name="Input penna 211">
                  <a:extLst>
                    <a:ext uri="{FF2B5EF4-FFF2-40B4-BE49-F238E27FC236}">
                      <a16:creationId xmlns:a16="http://schemas.microsoft.com/office/drawing/2014/main" id="{5785B5E6-2FDE-F147-6869-AFC7BA783F9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517178" y="3078416"/>
                  <a:ext cx="124920" cy="30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uppo 215">
            <a:extLst>
              <a:ext uri="{FF2B5EF4-FFF2-40B4-BE49-F238E27FC236}">
                <a16:creationId xmlns:a16="http://schemas.microsoft.com/office/drawing/2014/main" id="{0D2FDB87-A866-BFEF-AA50-1E7B848C7B4C}"/>
              </a:ext>
            </a:extLst>
          </p:cNvPr>
          <p:cNvGrpSpPr/>
          <p:nvPr/>
        </p:nvGrpSpPr>
        <p:grpSpPr>
          <a:xfrm>
            <a:off x="9341883" y="5309913"/>
            <a:ext cx="307080" cy="286200"/>
            <a:chOff x="9341883" y="5309913"/>
            <a:chExt cx="307080" cy="2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14" name="Input penna 213">
                  <a:extLst>
                    <a:ext uri="{FF2B5EF4-FFF2-40B4-BE49-F238E27FC236}">
                      <a16:creationId xmlns:a16="http://schemas.microsoft.com/office/drawing/2014/main" id="{A372F928-5928-2E40-93E8-658F6029AEB7}"/>
                    </a:ext>
                  </a:extLst>
                </p14:cNvPr>
                <p14:cNvContentPartPr/>
                <p14:nvPr/>
              </p14:nvContentPartPr>
              <p14:xfrm>
                <a:off x="9341883" y="5309913"/>
                <a:ext cx="21600" cy="286200"/>
              </p14:xfrm>
            </p:contentPart>
          </mc:Choice>
          <mc:Fallback xmlns="">
            <p:pic>
              <p:nvPicPr>
                <p:cNvPr id="214" name="Input penna 213">
                  <a:extLst>
                    <a:ext uri="{FF2B5EF4-FFF2-40B4-BE49-F238E27FC236}">
                      <a16:creationId xmlns:a16="http://schemas.microsoft.com/office/drawing/2014/main" id="{A372F928-5928-2E40-93E8-658F6029AEB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335763" y="5303793"/>
                  <a:ext cx="338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15" name="Input penna 214">
                  <a:extLst>
                    <a:ext uri="{FF2B5EF4-FFF2-40B4-BE49-F238E27FC236}">
                      <a16:creationId xmlns:a16="http://schemas.microsoft.com/office/drawing/2014/main" id="{078DC326-3EB8-6FD3-4DE3-382DEA661E25}"/>
                    </a:ext>
                  </a:extLst>
                </p14:cNvPr>
                <p14:cNvContentPartPr/>
                <p14:nvPr/>
              </p14:nvContentPartPr>
              <p14:xfrm>
                <a:off x="9507123" y="5353833"/>
                <a:ext cx="141840" cy="210600"/>
              </p14:xfrm>
            </p:contentPart>
          </mc:Choice>
          <mc:Fallback xmlns="">
            <p:pic>
              <p:nvPicPr>
                <p:cNvPr id="215" name="Input penna 214">
                  <a:extLst>
                    <a:ext uri="{FF2B5EF4-FFF2-40B4-BE49-F238E27FC236}">
                      <a16:creationId xmlns:a16="http://schemas.microsoft.com/office/drawing/2014/main" id="{078DC326-3EB8-6FD3-4DE3-382DEA661E2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501003" y="5347713"/>
                  <a:ext cx="154080" cy="22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17" name="Input penna 216">
                <a:extLst>
                  <a:ext uri="{FF2B5EF4-FFF2-40B4-BE49-F238E27FC236}">
                    <a16:creationId xmlns:a16="http://schemas.microsoft.com/office/drawing/2014/main" id="{500C0228-B8FB-88ED-EE25-906C8A803669}"/>
                  </a:ext>
                </a:extLst>
              </p14:cNvPr>
              <p14:cNvContentPartPr/>
              <p14:nvPr/>
            </p14:nvContentPartPr>
            <p14:xfrm>
              <a:off x="7458363" y="4770273"/>
              <a:ext cx="238680" cy="344520"/>
            </p14:xfrm>
          </p:contentPart>
        </mc:Choice>
        <mc:Fallback xmlns="">
          <p:pic>
            <p:nvPicPr>
              <p:cNvPr id="217" name="Input penna 216">
                <a:extLst>
                  <a:ext uri="{FF2B5EF4-FFF2-40B4-BE49-F238E27FC236}">
                    <a16:creationId xmlns:a16="http://schemas.microsoft.com/office/drawing/2014/main" id="{500C0228-B8FB-88ED-EE25-906C8A803669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7452243" y="4764153"/>
                <a:ext cx="250920" cy="35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0" name="Gruppo 219">
            <a:extLst>
              <a:ext uri="{FF2B5EF4-FFF2-40B4-BE49-F238E27FC236}">
                <a16:creationId xmlns:a16="http://schemas.microsoft.com/office/drawing/2014/main" id="{D409DB72-3BE3-34B7-4A9B-342A85E6C6A6}"/>
              </a:ext>
            </a:extLst>
          </p:cNvPr>
          <p:cNvGrpSpPr/>
          <p:nvPr/>
        </p:nvGrpSpPr>
        <p:grpSpPr>
          <a:xfrm>
            <a:off x="7568523" y="5155113"/>
            <a:ext cx="303120" cy="352440"/>
            <a:chOff x="7568523" y="5155113"/>
            <a:chExt cx="303120" cy="35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18" name="Input penna 217">
                  <a:extLst>
                    <a:ext uri="{FF2B5EF4-FFF2-40B4-BE49-F238E27FC236}">
                      <a16:creationId xmlns:a16="http://schemas.microsoft.com/office/drawing/2014/main" id="{1B0C46BF-8AF9-2D96-C0E4-AF6119134872}"/>
                    </a:ext>
                  </a:extLst>
                </p14:cNvPr>
                <p14:cNvContentPartPr/>
                <p14:nvPr/>
              </p14:nvContentPartPr>
              <p14:xfrm>
                <a:off x="7568523" y="5155113"/>
                <a:ext cx="245880" cy="352440"/>
              </p14:xfrm>
            </p:contentPart>
          </mc:Choice>
          <mc:Fallback xmlns="">
            <p:pic>
              <p:nvPicPr>
                <p:cNvPr id="218" name="Input penna 217">
                  <a:extLst>
                    <a:ext uri="{FF2B5EF4-FFF2-40B4-BE49-F238E27FC236}">
                      <a16:creationId xmlns:a16="http://schemas.microsoft.com/office/drawing/2014/main" id="{1B0C46BF-8AF9-2D96-C0E4-AF611913487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562403" y="5148993"/>
                  <a:ext cx="25812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19" name="Input penna 218">
                  <a:extLst>
                    <a:ext uri="{FF2B5EF4-FFF2-40B4-BE49-F238E27FC236}">
                      <a16:creationId xmlns:a16="http://schemas.microsoft.com/office/drawing/2014/main" id="{A9C5B325-3653-960E-B6FA-6D9BBF826CBF}"/>
                    </a:ext>
                  </a:extLst>
                </p14:cNvPr>
                <p14:cNvContentPartPr/>
                <p14:nvPr/>
              </p14:nvContentPartPr>
              <p14:xfrm>
                <a:off x="7722603" y="5353833"/>
                <a:ext cx="149040" cy="4680"/>
              </p14:xfrm>
            </p:contentPart>
          </mc:Choice>
          <mc:Fallback xmlns="">
            <p:pic>
              <p:nvPicPr>
                <p:cNvPr id="219" name="Input penna 218">
                  <a:extLst>
                    <a:ext uri="{FF2B5EF4-FFF2-40B4-BE49-F238E27FC236}">
                      <a16:creationId xmlns:a16="http://schemas.microsoft.com/office/drawing/2014/main" id="{A9C5B325-3653-960E-B6FA-6D9BBF826CB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716483" y="5347713"/>
                  <a:ext cx="161280" cy="1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uppo 224">
            <a:extLst>
              <a:ext uri="{FF2B5EF4-FFF2-40B4-BE49-F238E27FC236}">
                <a16:creationId xmlns:a16="http://schemas.microsoft.com/office/drawing/2014/main" id="{BCF79FD4-EDEE-D665-12ED-A8AB80131724}"/>
              </a:ext>
            </a:extLst>
          </p:cNvPr>
          <p:cNvGrpSpPr/>
          <p:nvPr/>
        </p:nvGrpSpPr>
        <p:grpSpPr>
          <a:xfrm>
            <a:off x="7998003" y="5816433"/>
            <a:ext cx="452880" cy="861120"/>
            <a:chOff x="7998003" y="5816433"/>
            <a:chExt cx="452880" cy="86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22" name="Input penna 221">
                  <a:extLst>
                    <a:ext uri="{FF2B5EF4-FFF2-40B4-BE49-F238E27FC236}">
                      <a16:creationId xmlns:a16="http://schemas.microsoft.com/office/drawing/2014/main" id="{6E5C43AE-C177-F2D3-C38C-446B865B08AD}"/>
                    </a:ext>
                  </a:extLst>
                </p14:cNvPr>
                <p14:cNvContentPartPr/>
                <p14:nvPr/>
              </p14:nvContentPartPr>
              <p14:xfrm>
                <a:off x="7998003" y="5816433"/>
                <a:ext cx="202680" cy="431280"/>
              </p14:xfrm>
            </p:contentPart>
          </mc:Choice>
          <mc:Fallback xmlns="">
            <p:pic>
              <p:nvPicPr>
                <p:cNvPr id="222" name="Input penna 221">
                  <a:extLst>
                    <a:ext uri="{FF2B5EF4-FFF2-40B4-BE49-F238E27FC236}">
                      <a16:creationId xmlns:a16="http://schemas.microsoft.com/office/drawing/2014/main" id="{6E5C43AE-C177-F2D3-C38C-446B865B08A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991883" y="5810313"/>
                  <a:ext cx="21492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24" name="Input penna 223">
                  <a:extLst>
                    <a:ext uri="{FF2B5EF4-FFF2-40B4-BE49-F238E27FC236}">
                      <a16:creationId xmlns:a16="http://schemas.microsoft.com/office/drawing/2014/main" id="{48B49DC9-6D50-862E-F5CA-888BE5763BE9}"/>
                    </a:ext>
                  </a:extLst>
                </p14:cNvPr>
                <p14:cNvContentPartPr/>
                <p14:nvPr/>
              </p14:nvContentPartPr>
              <p14:xfrm>
                <a:off x="8226963" y="6343833"/>
                <a:ext cx="223920" cy="333720"/>
              </p14:xfrm>
            </p:contentPart>
          </mc:Choice>
          <mc:Fallback xmlns="">
            <p:pic>
              <p:nvPicPr>
                <p:cNvPr id="224" name="Input penna 223">
                  <a:extLst>
                    <a:ext uri="{FF2B5EF4-FFF2-40B4-BE49-F238E27FC236}">
                      <a16:creationId xmlns:a16="http://schemas.microsoft.com/office/drawing/2014/main" id="{48B49DC9-6D50-862E-F5CA-888BE5763BE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220843" y="6337713"/>
                  <a:ext cx="236160" cy="34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uppo 227">
            <a:extLst>
              <a:ext uri="{FF2B5EF4-FFF2-40B4-BE49-F238E27FC236}">
                <a16:creationId xmlns:a16="http://schemas.microsoft.com/office/drawing/2014/main" id="{84C06654-BFD2-B4FF-B0E7-1376EF94D2D0}"/>
              </a:ext>
            </a:extLst>
          </p:cNvPr>
          <p:cNvGrpSpPr/>
          <p:nvPr/>
        </p:nvGrpSpPr>
        <p:grpSpPr>
          <a:xfrm>
            <a:off x="6709923" y="5813553"/>
            <a:ext cx="973080" cy="1276920"/>
            <a:chOff x="6709923" y="5813553"/>
            <a:chExt cx="973080" cy="127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21" name="Input penna 220">
                  <a:extLst>
                    <a:ext uri="{FF2B5EF4-FFF2-40B4-BE49-F238E27FC236}">
                      <a16:creationId xmlns:a16="http://schemas.microsoft.com/office/drawing/2014/main" id="{4907CA83-EC5A-33B8-B6A1-A152E73B18A5}"/>
                    </a:ext>
                  </a:extLst>
                </p14:cNvPr>
                <p14:cNvContentPartPr/>
                <p14:nvPr/>
              </p14:nvContentPartPr>
              <p14:xfrm>
                <a:off x="7334523" y="5813553"/>
                <a:ext cx="348480" cy="411840"/>
              </p14:xfrm>
            </p:contentPart>
          </mc:Choice>
          <mc:Fallback xmlns="">
            <p:pic>
              <p:nvPicPr>
                <p:cNvPr id="221" name="Input penna 220">
                  <a:extLst>
                    <a:ext uri="{FF2B5EF4-FFF2-40B4-BE49-F238E27FC236}">
                      <a16:creationId xmlns:a16="http://schemas.microsoft.com/office/drawing/2014/main" id="{4907CA83-EC5A-33B8-B6A1-A152E73B18A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328403" y="5807433"/>
                  <a:ext cx="36072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23" name="Input penna 222">
                  <a:extLst>
                    <a:ext uri="{FF2B5EF4-FFF2-40B4-BE49-F238E27FC236}">
                      <a16:creationId xmlns:a16="http://schemas.microsoft.com/office/drawing/2014/main" id="{B2E3DAE9-BFD5-C5B8-8332-9C9A9201BA88}"/>
                    </a:ext>
                  </a:extLst>
                </p14:cNvPr>
                <p14:cNvContentPartPr/>
                <p14:nvPr/>
              </p14:nvContentPartPr>
              <p14:xfrm>
                <a:off x="7033563" y="6289833"/>
                <a:ext cx="192960" cy="365760"/>
              </p14:xfrm>
            </p:contentPart>
          </mc:Choice>
          <mc:Fallback xmlns="">
            <p:pic>
              <p:nvPicPr>
                <p:cNvPr id="223" name="Input penna 222">
                  <a:extLst>
                    <a:ext uri="{FF2B5EF4-FFF2-40B4-BE49-F238E27FC236}">
                      <a16:creationId xmlns:a16="http://schemas.microsoft.com/office/drawing/2014/main" id="{B2E3DAE9-BFD5-C5B8-8332-9C9A9201BA8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027443" y="6283713"/>
                  <a:ext cx="20520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27" name="Input penna 226">
                  <a:extLst>
                    <a:ext uri="{FF2B5EF4-FFF2-40B4-BE49-F238E27FC236}">
                      <a16:creationId xmlns:a16="http://schemas.microsoft.com/office/drawing/2014/main" id="{7E4FFB04-0091-E9D5-D6CF-462FB9A046D3}"/>
                    </a:ext>
                  </a:extLst>
                </p14:cNvPr>
                <p14:cNvContentPartPr/>
                <p14:nvPr/>
              </p14:nvContentPartPr>
              <p14:xfrm>
                <a:off x="6709923" y="6746313"/>
                <a:ext cx="286200" cy="344160"/>
              </p14:xfrm>
            </p:contentPart>
          </mc:Choice>
          <mc:Fallback xmlns="">
            <p:pic>
              <p:nvPicPr>
                <p:cNvPr id="227" name="Input penna 226">
                  <a:extLst>
                    <a:ext uri="{FF2B5EF4-FFF2-40B4-BE49-F238E27FC236}">
                      <a16:creationId xmlns:a16="http://schemas.microsoft.com/office/drawing/2014/main" id="{7E4FFB04-0091-E9D5-D6CF-462FB9A046D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703803" y="6740193"/>
                  <a:ext cx="298440" cy="35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uppo 230">
            <a:extLst>
              <a:ext uri="{FF2B5EF4-FFF2-40B4-BE49-F238E27FC236}">
                <a16:creationId xmlns:a16="http://schemas.microsoft.com/office/drawing/2014/main" id="{33201EEB-678D-3207-09B3-DFFFBF16B7F5}"/>
              </a:ext>
            </a:extLst>
          </p:cNvPr>
          <p:cNvGrpSpPr/>
          <p:nvPr/>
        </p:nvGrpSpPr>
        <p:grpSpPr>
          <a:xfrm>
            <a:off x="6280803" y="7194153"/>
            <a:ext cx="219960" cy="561600"/>
            <a:chOff x="6280803" y="7194153"/>
            <a:chExt cx="219960" cy="56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29" name="Input penna 228">
                  <a:extLst>
                    <a:ext uri="{FF2B5EF4-FFF2-40B4-BE49-F238E27FC236}">
                      <a16:creationId xmlns:a16="http://schemas.microsoft.com/office/drawing/2014/main" id="{1E379FF2-8CC6-F786-3E12-40DD925A6E23}"/>
                    </a:ext>
                  </a:extLst>
                </p14:cNvPr>
                <p14:cNvContentPartPr/>
                <p14:nvPr/>
              </p14:nvContentPartPr>
              <p14:xfrm>
                <a:off x="6280803" y="7194153"/>
                <a:ext cx="198360" cy="290160"/>
              </p14:xfrm>
            </p:contentPart>
          </mc:Choice>
          <mc:Fallback xmlns="">
            <p:pic>
              <p:nvPicPr>
                <p:cNvPr id="229" name="Input penna 228">
                  <a:extLst>
                    <a:ext uri="{FF2B5EF4-FFF2-40B4-BE49-F238E27FC236}">
                      <a16:creationId xmlns:a16="http://schemas.microsoft.com/office/drawing/2014/main" id="{1E379FF2-8CC6-F786-3E12-40DD925A6E2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274683" y="7188033"/>
                  <a:ext cx="2106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30" name="Input penna 229">
                  <a:extLst>
                    <a:ext uri="{FF2B5EF4-FFF2-40B4-BE49-F238E27FC236}">
                      <a16:creationId xmlns:a16="http://schemas.microsoft.com/office/drawing/2014/main" id="{94B35821-4D08-EDA7-ADA3-B0AF9BD4A85B}"/>
                    </a:ext>
                  </a:extLst>
                </p14:cNvPr>
                <p14:cNvContentPartPr/>
                <p14:nvPr/>
              </p14:nvContentPartPr>
              <p14:xfrm>
                <a:off x="6477363" y="7436433"/>
                <a:ext cx="23400" cy="319320"/>
              </p14:xfrm>
            </p:contentPart>
          </mc:Choice>
          <mc:Fallback xmlns="">
            <p:pic>
              <p:nvPicPr>
                <p:cNvPr id="230" name="Input penna 229">
                  <a:extLst>
                    <a:ext uri="{FF2B5EF4-FFF2-40B4-BE49-F238E27FC236}">
                      <a16:creationId xmlns:a16="http://schemas.microsoft.com/office/drawing/2014/main" id="{94B35821-4D08-EDA7-ADA3-B0AF9BD4A85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471243" y="7430313"/>
                  <a:ext cx="35640" cy="33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6" name="Gruppo 335">
            <a:extLst>
              <a:ext uri="{FF2B5EF4-FFF2-40B4-BE49-F238E27FC236}">
                <a16:creationId xmlns:a16="http://schemas.microsoft.com/office/drawing/2014/main" id="{AEB0D935-C856-E926-47FF-1AFDD8DBD072}"/>
              </a:ext>
            </a:extLst>
          </p:cNvPr>
          <p:cNvGrpSpPr/>
          <p:nvPr/>
        </p:nvGrpSpPr>
        <p:grpSpPr>
          <a:xfrm>
            <a:off x="8647803" y="5706273"/>
            <a:ext cx="5785920" cy="2407320"/>
            <a:chOff x="8647803" y="5706273"/>
            <a:chExt cx="5785920" cy="240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328" name="Input penna 327">
                  <a:extLst>
                    <a:ext uri="{FF2B5EF4-FFF2-40B4-BE49-F238E27FC236}">
                      <a16:creationId xmlns:a16="http://schemas.microsoft.com/office/drawing/2014/main" id="{965B22A3-9340-AC35-B7B0-B00F83B77A8C}"/>
                    </a:ext>
                  </a:extLst>
                </p14:cNvPr>
                <p14:cNvContentPartPr/>
                <p14:nvPr/>
              </p14:nvContentPartPr>
              <p14:xfrm>
                <a:off x="8647803" y="5706273"/>
                <a:ext cx="5785920" cy="2407320"/>
              </p14:xfrm>
            </p:contentPart>
          </mc:Choice>
          <mc:Fallback xmlns="">
            <p:pic>
              <p:nvPicPr>
                <p:cNvPr id="328" name="Input penna 327">
                  <a:extLst>
                    <a:ext uri="{FF2B5EF4-FFF2-40B4-BE49-F238E27FC236}">
                      <a16:creationId xmlns:a16="http://schemas.microsoft.com/office/drawing/2014/main" id="{965B22A3-9340-AC35-B7B0-B00F83B77A8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641683" y="5700153"/>
                  <a:ext cx="5798160" cy="241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329" name="Input penna 328">
                  <a:extLst>
                    <a:ext uri="{FF2B5EF4-FFF2-40B4-BE49-F238E27FC236}">
                      <a16:creationId xmlns:a16="http://schemas.microsoft.com/office/drawing/2014/main" id="{4F9B22A1-77EA-76CD-37FC-4C563B73C751}"/>
                    </a:ext>
                  </a:extLst>
                </p14:cNvPr>
                <p14:cNvContentPartPr/>
                <p14:nvPr/>
              </p14:nvContentPartPr>
              <p14:xfrm>
                <a:off x="8833563" y="6072393"/>
                <a:ext cx="134640" cy="232200"/>
              </p14:xfrm>
            </p:contentPart>
          </mc:Choice>
          <mc:Fallback xmlns="">
            <p:pic>
              <p:nvPicPr>
                <p:cNvPr id="329" name="Input penna 328">
                  <a:extLst>
                    <a:ext uri="{FF2B5EF4-FFF2-40B4-BE49-F238E27FC236}">
                      <a16:creationId xmlns:a16="http://schemas.microsoft.com/office/drawing/2014/main" id="{4F9B22A1-77EA-76CD-37FC-4C563B73C75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827443" y="6066273"/>
                  <a:ext cx="1468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330" name="Input penna 329">
                  <a:extLst>
                    <a:ext uri="{FF2B5EF4-FFF2-40B4-BE49-F238E27FC236}">
                      <a16:creationId xmlns:a16="http://schemas.microsoft.com/office/drawing/2014/main" id="{2F71F920-D4B4-6224-7D9D-E2AF6B8E69A5}"/>
                    </a:ext>
                  </a:extLst>
                </p14:cNvPr>
                <p14:cNvContentPartPr/>
                <p14:nvPr/>
              </p14:nvContentPartPr>
              <p14:xfrm>
                <a:off x="9011403" y="6180393"/>
                <a:ext cx="181800" cy="151200"/>
              </p14:xfrm>
            </p:contentPart>
          </mc:Choice>
          <mc:Fallback xmlns="">
            <p:pic>
              <p:nvPicPr>
                <p:cNvPr id="330" name="Input penna 329">
                  <a:extLst>
                    <a:ext uri="{FF2B5EF4-FFF2-40B4-BE49-F238E27FC236}">
                      <a16:creationId xmlns:a16="http://schemas.microsoft.com/office/drawing/2014/main" id="{2F71F920-D4B4-6224-7D9D-E2AF6B8E69A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005283" y="6174273"/>
                  <a:ext cx="1940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331" name="Input penna 330">
                  <a:extLst>
                    <a:ext uri="{FF2B5EF4-FFF2-40B4-BE49-F238E27FC236}">
                      <a16:creationId xmlns:a16="http://schemas.microsoft.com/office/drawing/2014/main" id="{A6956910-659F-7A63-009A-04161FE108FC}"/>
                    </a:ext>
                  </a:extLst>
                </p14:cNvPr>
                <p14:cNvContentPartPr/>
                <p14:nvPr/>
              </p14:nvContentPartPr>
              <p14:xfrm>
                <a:off x="9198603" y="6148353"/>
                <a:ext cx="130320" cy="142920"/>
              </p14:xfrm>
            </p:contentPart>
          </mc:Choice>
          <mc:Fallback xmlns="">
            <p:pic>
              <p:nvPicPr>
                <p:cNvPr id="331" name="Input penna 330">
                  <a:extLst>
                    <a:ext uri="{FF2B5EF4-FFF2-40B4-BE49-F238E27FC236}">
                      <a16:creationId xmlns:a16="http://schemas.microsoft.com/office/drawing/2014/main" id="{A6956910-659F-7A63-009A-04161FE108F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192483" y="6142233"/>
                  <a:ext cx="1425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332" name="Input penna 331">
                  <a:extLst>
                    <a:ext uri="{FF2B5EF4-FFF2-40B4-BE49-F238E27FC236}">
                      <a16:creationId xmlns:a16="http://schemas.microsoft.com/office/drawing/2014/main" id="{9D1F5C9E-BE7A-4E0A-0EA0-3AA060CA5D15}"/>
                    </a:ext>
                  </a:extLst>
                </p14:cNvPr>
                <p14:cNvContentPartPr/>
                <p14:nvPr/>
              </p14:nvContentPartPr>
              <p14:xfrm>
                <a:off x="9398043" y="6180393"/>
                <a:ext cx="144360" cy="124200"/>
              </p14:xfrm>
            </p:contentPart>
          </mc:Choice>
          <mc:Fallback xmlns="">
            <p:pic>
              <p:nvPicPr>
                <p:cNvPr id="332" name="Input penna 331">
                  <a:extLst>
                    <a:ext uri="{FF2B5EF4-FFF2-40B4-BE49-F238E27FC236}">
                      <a16:creationId xmlns:a16="http://schemas.microsoft.com/office/drawing/2014/main" id="{9D1F5C9E-BE7A-4E0A-0EA0-3AA060CA5D1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391923" y="6174273"/>
                  <a:ext cx="1566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333" name="Input penna 332">
                  <a:extLst>
                    <a:ext uri="{FF2B5EF4-FFF2-40B4-BE49-F238E27FC236}">
                      <a16:creationId xmlns:a16="http://schemas.microsoft.com/office/drawing/2014/main" id="{9BD946B7-65FF-572A-B9A7-029B35644BCA}"/>
                    </a:ext>
                  </a:extLst>
                </p14:cNvPr>
                <p14:cNvContentPartPr/>
                <p14:nvPr/>
              </p14:nvContentPartPr>
              <p14:xfrm>
                <a:off x="9716643" y="6004713"/>
                <a:ext cx="256680" cy="267480"/>
              </p14:xfrm>
            </p:contentPart>
          </mc:Choice>
          <mc:Fallback xmlns="">
            <p:pic>
              <p:nvPicPr>
                <p:cNvPr id="333" name="Input penna 332">
                  <a:extLst>
                    <a:ext uri="{FF2B5EF4-FFF2-40B4-BE49-F238E27FC236}">
                      <a16:creationId xmlns:a16="http://schemas.microsoft.com/office/drawing/2014/main" id="{9BD946B7-65FF-572A-B9A7-029B35644BC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710523" y="5998593"/>
                  <a:ext cx="2689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334" name="Input penna 333">
                  <a:extLst>
                    <a:ext uri="{FF2B5EF4-FFF2-40B4-BE49-F238E27FC236}">
                      <a16:creationId xmlns:a16="http://schemas.microsoft.com/office/drawing/2014/main" id="{361805B2-0E88-B12B-B611-5C7DA6C5A411}"/>
                    </a:ext>
                  </a:extLst>
                </p14:cNvPr>
                <p14:cNvContentPartPr/>
                <p14:nvPr/>
              </p14:nvContentPartPr>
              <p14:xfrm>
                <a:off x="10069443" y="6213513"/>
                <a:ext cx="4680" cy="360"/>
              </p14:xfrm>
            </p:contentPart>
          </mc:Choice>
          <mc:Fallback xmlns="">
            <p:pic>
              <p:nvPicPr>
                <p:cNvPr id="334" name="Input penna 333">
                  <a:extLst>
                    <a:ext uri="{FF2B5EF4-FFF2-40B4-BE49-F238E27FC236}">
                      <a16:creationId xmlns:a16="http://schemas.microsoft.com/office/drawing/2014/main" id="{361805B2-0E88-B12B-B611-5C7DA6C5A41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063323" y="6207393"/>
                  <a:ext cx="169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335" name="Input penna 334">
                  <a:extLst>
                    <a:ext uri="{FF2B5EF4-FFF2-40B4-BE49-F238E27FC236}">
                      <a16:creationId xmlns:a16="http://schemas.microsoft.com/office/drawing/2014/main" id="{A897F471-DA0A-C7EA-825F-47A99012D584}"/>
                    </a:ext>
                  </a:extLst>
                </p14:cNvPr>
                <p14:cNvContentPartPr/>
                <p14:nvPr/>
              </p14:nvContentPartPr>
              <p14:xfrm>
                <a:off x="10058283" y="6125313"/>
                <a:ext cx="360" cy="11520"/>
              </p14:xfrm>
            </p:contentPart>
          </mc:Choice>
          <mc:Fallback xmlns="">
            <p:pic>
              <p:nvPicPr>
                <p:cNvPr id="335" name="Input penna 334">
                  <a:extLst>
                    <a:ext uri="{FF2B5EF4-FFF2-40B4-BE49-F238E27FC236}">
                      <a16:creationId xmlns:a16="http://schemas.microsoft.com/office/drawing/2014/main" id="{A897F471-DA0A-C7EA-825F-47A99012D58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052163" y="6119193"/>
                  <a:ext cx="1260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4" name="Gruppo 343">
            <a:extLst>
              <a:ext uri="{FF2B5EF4-FFF2-40B4-BE49-F238E27FC236}">
                <a16:creationId xmlns:a16="http://schemas.microsoft.com/office/drawing/2014/main" id="{8FA1BE57-1A9A-9A0D-FE03-63A99DD4A7AE}"/>
              </a:ext>
            </a:extLst>
          </p:cNvPr>
          <p:cNvGrpSpPr/>
          <p:nvPr/>
        </p:nvGrpSpPr>
        <p:grpSpPr>
          <a:xfrm>
            <a:off x="11003643" y="6005793"/>
            <a:ext cx="1067400" cy="307440"/>
            <a:chOff x="11003643" y="6005793"/>
            <a:chExt cx="1067400" cy="30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338" name="Input penna 337">
                  <a:extLst>
                    <a:ext uri="{FF2B5EF4-FFF2-40B4-BE49-F238E27FC236}">
                      <a16:creationId xmlns:a16="http://schemas.microsoft.com/office/drawing/2014/main" id="{DDB9BAB8-3B03-B9D0-6F7C-809593B16D22}"/>
                    </a:ext>
                  </a:extLst>
                </p14:cNvPr>
                <p14:cNvContentPartPr/>
                <p14:nvPr/>
              </p14:nvContentPartPr>
              <p14:xfrm>
                <a:off x="11003643" y="6124233"/>
                <a:ext cx="166680" cy="189000"/>
              </p14:xfrm>
            </p:contentPart>
          </mc:Choice>
          <mc:Fallback xmlns="">
            <p:pic>
              <p:nvPicPr>
                <p:cNvPr id="338" name="Input penna 337">
                  <a:extLst>
                    <a:ext uri="{FF2B5EF4-FFF2-40B4-BE49-F238E27FC236}">
                      <a16:creationId xmlns:a16="http://schemas.microsoft.com/office/drawing/2014/main" id="{DDB9BAB8-3B03-B9D0-6F7C-809593B16D2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997523" y="6118113"/>
                  <a:ext cx="1789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339" name="Input penna 338">
                  <a:extLst>
                    <a:ext uri="{FF2B5EF4-FFF2-40B4-BE49-F238E27FC236}">
                      <a16:creationId xmlns:a16="http://schemas.microsoft.com/office/drawing/2014/main" id="{1CED0CB3-71E1-713D-3A49-0D7F24BF57F9}"/>
                    </a:ext>
                  </a:extLst>
                </p14:cNvPr>
                <p14:cNvContentPartPr/>
                <p14:nvPr/>
              </p14:nvContentPartPr>
              <p14:xfrm>
                <a:off x="11369403" y="6005793"/>
                <a:ext cx="109080" cy="215280"/>
              </p14:xfrm>
            </p:contentPart>
          </mc:Choice>
          <mc:Fallback xmlns="">
            <p:pic>
              <p:nvPicPr>
                <p:cNvPr id="339" name="Input penna 338">
                  <a:extLst>
                    <a:ext uri="{FF2B5EF4-FFF2-40B4-BE49-F238E27FC236}">
                      <a16:creationId xmlns:a16="http://schemas.microsoft.com/office/drawing/2014/main" id="{1CED0CB3-71E1-713D-3A49-0D7F24BF57F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1363283" y="5999673"/>
                  <a:ext cx="1213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340" name="Input penna 339">
                  <a:extLst>
                    <a:ext uri="{FF2B5EF4-FFF2-40B4-BE49-F238E27FC236}">
                      <a16:creationId xmlns:a16="http://schemas.microsoft.com/office/drawing/2014/main" id="{E955C006-1324-0D31-9691-4836BD3592F1}"/>
                    </a:ext>
                  </a:extLst>
                </p14:cNvPr>
                <p14:cNvContentPartPr/>
                <p14:nvPr/>
              </p14:nvContentPartPr>
              <p14:xfrm>
                <a:off x="11555163" y="6036393"/>
                <a:ext cx="132480" cy="234720"/>
              </p14:xfrm>
            </p:contentPart>
          </mc:Choice>
          <mc:Fallback xmlns="">
            <p:pic>
              <p:nvPicPr>
                <p:cNvPr id="340" name="Input penna 339">
                  <a:extLst>
                    <a:ext uri="{FF2B5EF4-FFF2-40B4-BE49-F238E27FC236}">
                      <a16:creationId xmlns:a16="http://schemas.microsoft.com/office/drawing/2014/main" id="{E955C006-1324-0D31-9691-4836BD3592F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1549043" y="6030273"/>
                  <a:ext cx="1447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341" name="Input penna 340">
                  <a:extLst>
                    <a:ext uri="{FF2B5EF4-FFF2-40B4-BE49-F238E27FC236}">
                      <a16:creationId xmlns:a16="http://schemas.microsoft.com/office/drawing/2014/main" id="{172E66A0-304D-F457-B896-ECBC5E5247B6}"/>
                    </a:ext>
                  </a:extLst>
                </p14:cNvPr>
                <p14:cNvContentPartPr/>
                <p14:nvPr/>
              </p14:nvContentPartPr>
              <p14:xfrm>
                <a:off x="11721483" y="6103353"/>
                <a:ext cx="129600" cy="166680"/>
              </p14:xfrm>
            </p:contentPart>
          </mc:Choice>
          <mc:Fallback xmlns="">
            <p:pic>
              <p:nvPicPr>
                <p:cNvPr id="341" name="Input penna 340">
                  <a:extLst>
                    <a:ext uri="{FF2B5EF4-FFF2-40B4-BE49-F238E27FC236}">
                      <a16:creationId xmlns:a16="http://schemas.microsoft.com/office/drawing/2014/main" id="{172E66A0-304D-F457-B896-ECBC5E5247B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715363" y="6097233"/>
                  <a:ext cx="1418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342" name="Input penna 341">
                  <a:extLst>
                    <a:ext uri="{FF2B5EF4-FFF2-40B4-BE49-F238E27FC236}">
                      <a16:creationId xmlns:a16="http://schemas.microsoft.com/office/drawing/2014/main" id="{10DAFF1E-4E54-8E82-C01A-E9E6445B0FB2}"/>
                    </a:ext>
                  </a:extLst>
                </p14:cNvPr>
                <p14:cNvContentPartPr/>
                <p14:nvPr/>
              </p14:nvContentPartPr>
              <p14:xfrm>
                <a:off x="11776923" y="6170313"/>
                <a:ext cx="52200" cy="10440"/>
              </p14:xfrm>
            </p:contentPart>
          </mc:Choice>
          <mc:Fallback xmlns="">
            <p:pic>
              <p:nvPicPr>
                <p:cNvPr id="342" name="Input penna 341">
                  <a:extLst>
                    <a:ext uri="{FF2B5EF4-FFF2-40B4-BE49-F238E27FC236}">
                      <a16:creationId xmlns:a16="http://schemas.microsoft.com/office/drawing/2014/main" id="{10DAFF1E-4E54-8E82-C01A-E9E6445B0FB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770803" y="6164193"/>
                  <a:ext cx="644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343" name="Input penna 342">
                  <a:extLst>
                    <a:ext uri="{FF2B5EF4-FFF2-40B4-BE49-F238E27FC236}">
                      <a16:creationId xmlns:a16="http://schemas.microsoft.com/office/drawing/2014/main" id="{8FB1E5F2-F059-A02E-D497-9ECBA43CA42F}"/>
                    </a:ext>
                  </a:extLst>
                </p14:cNvPr>
                <p14:cNvContentPartPr/>
                <p14:nvPr/>
              </p14:nvContentPartPr>
              <p14:xfrm>
                <a:off x="11876283" y="6058353"/>
                <a:ext cx="194760" cy="233280"/>
              </p14:xfrm>
            </p:contentPart>
          </mc:Choice>
          <mc:Fallback xmlns="">
            <p:pic>
              <p:nvPicPr>
                <p:cNvPr id="343" name="Input penna 342">
                  <a:extLst>
                    <a:ext uri="{FF2B5EF4-FFF2-40B4-BE49-F238E27FC236}">
                      <a16:creationId xmlns:a16="http://schemas.microsoft.com/office/drawing/2014/main" id="{8FB1E5F2-F059-A02E-D497-9ECBA43CA4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870163" y="6052233"/>
                  <a:ext cx="207000" cy="24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2" name="Gruppo 371">
            <a:extLst>
              <a:ext uri="{FF2B5EF4-FFF2-40B4-BE49-F238E27FC236}">
                <a16:creationId xmlns:a16="http://schemas.microsoft.com/office/drawing/2014/main" id="{77840454-AF9E-994E-E2C6-FABB544A28E2}"/>
              </a:ext>
            </a:extLst>
          </p:cNvPr>
          <p:cNvGrpSpPr/>
          <p:nvPr/>
        </p:nvGrpSpPr>
        <p:grpSpPr>
          <a:xfrm>
            <a:off x="12174363" y="5926953"/>
            <a:ext cx="1485720" cy="387720"/>
            <a:chOff x="12174363" y="5926953"/>
            <a:chExt cx="1485720" cy="38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355" name="Input penna 354">
                  <a:extLst>
                    <a:ext uri="{FF2B5EF4-FFF2-40B4-BE49-F238E27FC236}">
                      <a16:creationId xmlns:a16="http://schemas.microsoft.com/office/drawing/2014/main" id="{FF78DAC7-C0C7-1505-AA99-44C5AE008135}"/>
                    </a:ext>
                  </a:extLst>
                </p14:cNvPr>
                <p14:cNvContentPartPr/>
                <p14:nvPr/>
              </p14:nvContentPartPr>
              <p14:xfrm>
                <a:off x="12174363" y="6133593"/>
                <a:ext cx="165600" cy="181080"/>
              </p14:xfrm>
            </p:contentPart>
          </mc:Choice>
          <mc:Fallback xmlns="">
            <p:pic>
              <p:nvPicPr>
                <p:cNvPr id="355" name="Input penna 354">
                  <a:extLst>
                    <a:ext uri="{FF2B5EF4-FFF2-40B4-BE49-F238E27FC236}">
                      <a16:creationId xmlns:a16="http://schemas.microsoft.com/office/drawing/2014/main" id="{FF78DAC7-C0C7-1505-AA99-44C5AE00813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2168243" y="6127473"/>
                  <a:ext cx="1778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356" name="Input penna 355">
                  <a:extLst>
                    <a:ext uri="{FF2B5EF4-FFF2-40B4-BE49-F238E27FC236}">
                      <a16:creationId xmlns:a16="http://schemas.microsoft.com/office/drawing/2014/main" id="{BBC05335-DC72-D27C-FEF1-F816F63DED88}"/>
                    </a:ext>
                  </a:extLst>
                </p14:cNvPr>
                <p14:cNvContentPartPr/>
                <p14:nvPr/>
              </p14:nvContentPartPr>
              <p14:xfrm>
                <a:off x="12415923" y="5926953"/>
                <a:ext cx="42480" cy="341640"/>
              </p14:xfrm>
            </p:contentPart>
          </mc:Choice>
          <mc:Fallback xmlns="">
            <p:pic>
              <p:nvPicPr>
                <p:cNvPr id="356" name="Input penna 355">
                  <a:extLst>
                    <a:ext uri="{FF2B5EF4-FFF2-40B4-BE49-F238E27FC236}">
                      <a16:creationId xmlns:a16="http://schemas.microsoft.com/office/drawing/2014/main" id="{BBC05335-DC72-D27C-FEF1-F816F63DED8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2409803" y="5920833"/>
                  <a:ext cx="5472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357" name="Input penna 356">
                  <a:extLst>
                    <a:ext uri="{FF2B5EF4-FFF2-40B4-BE49-F238E27FC236}">
                      <a16:creationId xmlns:a16="http://schemas.microsoft.com/office/drawing/2014/main" id="{BE314421-4564-34AF-AA53-C81B2B8B0938}"/>
                    </a:ext>
                  </a:extLst>
                </p14:cNvPr>
                <p14:cNvContentPartPr/>
                <p14:nvPr/>
              </p14:nvContentPartPr>
              <p14:xfrm>
                <a:off x="12536883" y="6097593"/>
                <a:ext cx="42480" cy="149760"/>
              </p14:xfrm>
            </p:contentPart>
          </mc:Choice>
          <mc:Fallback xmlns="">
            <p:pic>
              <p:nvPicPr>
                <p:cNvPr id="357" name="Input penna 356">
                  <a:extLst>
                    <a:ext uri="{FF2B5EF4-FFF2-40B4-BE49-F238E27FC236}">
                      <a16:creationId xmlns:a16="http://schemas.microsoft.com/office/drawing/2014/main" id="{BE314421-4564-34AF-AA53-C81B2B8B093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2530763" y="6091473"/>
                  <a:ext cx="547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358" name="Input penna 357">
                  <a:extLst>
                    <a:ext uri="{FF2B5EF4-FFF2-40B4-BE49-F238E27FC236}">
                      <a16:creationId xmlns:a16="http://schemas.microsoft.com/office/drawing/2014/main" id="{96F19EEB-A872-64F4-DFEE-8224935192F3}"/>
                    </a:ext>
                  </a:extLst>
                </p14:cNvPr>
                <p14:cNvContentPartPr/>
                <p14:nvPr/>
              </p14:nvContentPartPr>
              <p14:xfrm>
                <a:off x="12669363" y="6147273"/>
                <a:ext cx="124200" cy="120600"/>
              </p14:xfrm>
            </p:contentPart>
          </mc:Choice>
          <mc:Fallback xmlns="">
            <p:pic>
              <p:nvPicPr>
                <p:cNvPr id="358" name="Input penna 357">
                  <a:extLst>
                    <a:ext uri="{FF2B5EF4-FFF2-40B4-BE49-F238E27FC236}">
                      <a16:creationId xmlns:a16="http://schemas.microsoft.com/office/drawing/2014/main" id="{96F19EEB-A872-64F4-DFEE-8224935192F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2663243" y="6141153"/>
                  <a:ext cx="1364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359" name="Input penna 358">
                  <a:extLst>
                    <a:ext uri="{FF2B5EF4-FFF2-40B4-BE49-F238E27FC236}">
                      <a16:creationId xmlns:a16="http://schemas.microsoft.com/office/drawing/2014/main" id="{B146607A-AE1C-BB8C-CDC1-4A31A2CB0C51}"/>
                    </a:ext>
                  </a:extLst>
                </p14:cNvPr>
                <p14:cNvContentPartPr/>
                <p14:nvPr/>
              </p14:nvContentPartPr>
              <p14:xfrm>
                <a:off x="12812643" y="6146913"/>
                <a:ext cx="97200" cy="146160"/>
              </p14:xfrm>
            </p:contentPart>
          </mc:Choice>
          <mc:Fallback xmlns="">
            <p:pic>
              <p:nvPicPr>
                <p:cNvPr id="359" name="Input penna 358">
                  <a:extLst>
                    <a:ext uri="{FF2B5EF4-FFF2-40B4-BE49-F238E27FC236}">
                      <a16:creationId xmlns:a16="http://schemas.microsoft.com/office/drawing/2014/main" id="{B146607A-AE1C-BB8C-CDC1-4A31A2CB0C5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2806523" y="6140793"/>
                  <a:ext cx="1094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360" name="Input penna 359">
                  <a:extLst>
                    <a:ext uri="{FF2B5EF4-FFF2-40B4-BE49-F238E27FC236}">
                      <a16:creationId xmlns:a16="http://schemas.microsoft.com/office/drawing/2014/main" id="{E2EEF33E-CE8F-6BBC-4D1F-7305F97E726C}"/>
                    </a:ext>
                  </a:extLst>
                </p14:cNvPr>
                <p14:cNvContentPartPr/>
                <p14:nvPr/>
              </p14:nvContentPartPr>
              <p14:xfrm>
                <a:off x="12953763" y="6162033"/>
                <a:ext cx="90000" cy="84600"/>
              </p14:xfrm>
            </p:contentPart>
          </mc:Choice>
          <mc:Fallback xmlns="">
            <p:pic>
              <p:nvPicPr>
                <p:cNvPr id="360" name="Input penna 359">
                  <a:extLst>
                    <a:ext uri="{FF2B5EF4-FFF2-40B4-BE49-F238E27FC236}">
                      <a16:creationId xmlns:a16="http://schemas.microsoft.com/office/drawing/2014/main" id="{E2EEF33E-CE8F-6BBC-4D1F-7305F97E726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2947643" y="6155913"/>
                  <a:ext cx="1022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361" name="Input penna 360">
                  <a:extLst>
                    <a:ext uri="{FF2B5EF4-FFF2-40B4-BE49-F238E27FC236}">
                      <a16:creationId xmlns:a16="http://schemas.microsoft.com/office/drawing/2014/main" id="{0DB4147A-276C-8C9D-BD2C-942C7E8981C9}"/>
                    </a:ext>
                  </a:extLst>
                </p14:cNvPr>
                <p14:cNvContentPartPr/>
                <p14:nvPr/>
              </p14:nvContentPartPr>
              <p14:xfrm>
                <a:off x="13076883" y="5959713"/>
                <a:ext cx="66960" cy="275040"/>
              </p14:xfrm>
            </p:contentPart>
          </mc:Choice>
          <mc:Fallback xmlns="">
            <p:pic>
              <p:nvPicPr>
                <p:cNvPr id="361" name="Input penna 360">
                  <a:extLst>
                    <a:ext uri="{FF2B5EF4-FFF2-40B4-BE49-F238E27FC236}">
                      <a16:creationId xmlns:a16="http://schemas.microsoft.com/office/drawing/2014/main" id="{0DB4147A-276C-8C9D-BD2C-942C7E8981C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3070763" y="5953593"/>
                  <a:ext cx="792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362" name="Input penna 361">
                  <a:extLst>
                    <a:ext uri="{FF2B5EF4-FFF2-40B4-BE49-F238E27FC236}">
                      <a16:creationId xmlns:a16="http://schemas.microsoft.com/office/drawing/2014/main" id="{F336C060-B303-9D8A-7801-EB9B8DBE7391}"/>
                    </a:ext>
                  </a:extLst>
                </p14:cNvPr>
                <p14:cNvContentPartPr/>
                <p14:nvPr/>
              </p14:nvContentPartPr>
              <p14:xfrm>
                <a:off x="13043763" y="6015153"/>
                <a:ext cx="52560" cy="13320"/>
              </p14:xfrm>
            </p:contentPart>
          </mc:Choice>
          <mc:Fallback xmlns="">
            <p:pic>
              <p:nvPicPr>
                <p:cNvPr id="362" name="Input penna 361">
                  <a:extLst>
                    <a:ext uri="{FF2B5EF4-FFF2-40B4-BE49-F238E27FC236}">
                      <a16:creationId xmlns:a16="http://schemas.microsoft.com/office/drawing/2014/main" id="{F336C060-B303-9D8A-7801-EB9B8DBE739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3037643" y="6009033"/>
                  <a:ext cx="648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363" name="Input penna 362">
                  <a:extLst>
                    <a:ext uri="{FF2B5EF4-FFF2-40B4-BE49-F238E27FC236}">
                      <a16:creationId xmlns:a16="http://schemas.microsoft.com/office/drawing/2014/main" id="{1A117BE8-5270-AC75-279D-79D4DBFD3C51}"/>
                    </a:ext>
                  </a:extLst>
                </p14:cNvPr>
                <p14:cNvContentPartPr/>
                <p14:nvPr/>
              </p14:nvContentPartPr>
              <p14:xfrm>
                <a:off x="13198203" y="6158433"/>
                <a:ext cx="140400" cy="100440"/>
              </p14:xfrm>
            </p:contentPart>
          </mc:Choice>
          <mc:Fallback xmlns="">
            <p:pic>
              <p:nvPicPr>
                <p:cNvPr id="363" name="Input penna 362">
                  <a:extLst>
                    <a:ext uri="{FF2B5EF4-FFF2-40B4-BE49-F238E27FC236}">
                      <a16:creationId xmlns:a16="http://schemas.microsoft.com/office/drawing/2014/main" id="{1A117BE8-5270-AC75-279D-79D4DBFD3C5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3192083" y="6152313"/>
                  <a:ext cx="1526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364" name="Input penna 363">
                  <a:extLst>
                    <a:ext uri="{FF2B5EF4-FFF2-40B4-BE49-F238E27FC236}">
                      <a16:creationId xmlns:a16="http://schemas.microsoft.com/office/drawing/2014/main" id="{A4A803A6-302A-523F-BD00-422FA96294D9}"/>
                    </a:ext>
                  </a:extLst>
                </p14:cNvPr>
                <p14:cNvContentPartPr/>
                <p14:nvPr/>
              </p14:nvContentPartPr>
              <p14:xfrm>
                <a:off x="13407003" y="6155553"/>
                <a:ext cx="95040" cy="47520"/>
              </p14:xfrm>
            </p:contentPart>
          </mc:Choice>
          <mc:Fallback xmlns="">
            <p:pic>
              <p:nvPicPr>
                <p:cNvPr id="364" name="Input penna 363">
                  <a:extLst>
                    <a:ext uri="{FF2B5EF4-FFF2-40B4-BE49-F238E27FC236}">
                      <a16:creationId xmlns:a16="http://schemas.microsoft.com/office/drawing/2014/main" id="{A4A803A6-302A-523F-BD00-422FA96294D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3400883" y="6149433"/>
                  <a:ext cx="1072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365" name="Input penna 364">
                  <a:extLst>
                    <a:ext uri="{FF2B5EF4-FFF2-40B4-BE49-F238E27FC236}">
                      <a16:creationId xmlns:a16="http://schemas.microsoft.com/office/drawing/2014/main" id="{0EFF96FF-C816-FAB1-4E81-874B8E9001EA}"/>
                    </a:ext>
                  </a:extLst>
                </p14:cNvPr>
                <p14:cNvContentPartPr/>
                <p14:nvPr/>
              </p14:nvContentPartPr>
              <p14:xfrm>
                <a:off x="13574763" y="6169233"/>
                <a:ext cx="85320" cy="88560"/>
              </p14:xfrm>
            </p:contentPart>
          </mc:Choice>
          <mc:Fallback xmlns="">
            <p:pic>
              <p:nvPicPr>
                <p:cNvPr id="365" name="Input penna 364">
                  <a:extLst>
                    <a:ext uri="{FF2B5EF4-FFF2-40B4-BE49-F238E27FC236}">
                      <a16:creationId xmlns:a16="http://schemas.microsoft.com/office/drawing/2014/main" id="{0EFF96FF-C816-FAB1-4E81-874B8E9001E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3568643" y="6163113"/>
                  <a:ext cx="97560" cy="10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8" name="Gruppo 397">
            <a:extLst>
              <a:ext uri="{FF2B5EF4-FFF2-40B4-BE49-F238E27FC236}">
                <a16:creationId xmlns:a16="http://schemas.microsoft.com/office/drawing/2014/main" id="{09D47DC6-4BA4-C764-03F2-8498B6866628}"/>
              </a:ext>
            </a:extLst>
          </p:cNvPr>
          <p:cNvGrpSpPr/>
          <p:nvPr/>
        </p:nvGrpSpPr>
        <p:grpSpPr>
          <a:xfrm>
            <a:off x="8877843" y="6817953"/>
            <a:ext cx="1177560" cy="436680"/>
            <a:chOff x="8877843" y="6817953"/>
            <a:chExt cx="1177560" cy="43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373" name="Input penna 372">
                  <a:extLst>
                    <a:ext uri="{FF2B5EF4-FFF2-40B4-BE49-F238E27FC236}">
                      <a16:creationId xmlns:a16="http://schemas.microsoft.com/office/drawing/2014/main" id="{F5B4BA28-A76B-4FA3-811E-CCA208438582}"/>
                    </a:ext>
                  </a:extLst>
                </p14:cNvPr>
                <p14:cNvContentPartPr/>
                <p14:nvPr/>
              </p14:nvContentPartPr>
              <p14:xfrm>
                <a:off x="8877843" y="6820113"/>
                <a:ext cx="169200" cy="282600"/>
              </p14:xfrm>
            </p:contentPart>
          </mc:Choice>
          <mc:Fallback xmlns="">
            <p:pic>
              <p:nvPicPr>
                <p:cNvPr id="373" name="Input penna 372">
                  <a:extLst>
                    <a:ext uri="{FF2B5EF4-FFF2-40B4-BE49-F238E27FC236}">
                      <a16:creationId xmlns:a16="http://schemas.microsoft.com/office/drawing/2014/main" id="{F5B4BA28-A76B-4FA3-811E-CCA20843858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871723" y="6813993"/>
                  <a:ext cx="1814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374" name="Input penna 373">
                  <a:extLst>
                    <a:ext uri="{FF2B5EF4-FFF2-40B4-BE49-F238E27FC236}">
                      <a16:creationId xmlns:a16="http://schemas.microsoft.com/office/drawing/2014/main" id="{77E2EBA0-FD15-DA68-3833-2992BFA3D0CF}"/>
                    </a:ext>
                  </a:extLst>
                </p14:cNvPr>
                <p14:cNvContentPartPr/>
                <p14:nvPr/>
              </p14:nvContentPartPr>
              <p14:xfrm>
                <a:off x="9077643" y="6817953"/>
                <a:ext cx="184680" cy="302760"/>
              </p14:xfrm>
            </p:contentPart>
          </mc:Choice>
          <mc:Fallback xmlns="">
            <p:pic>
              <p:nvPicPr>
                <p:cNvPr id="374" name="Input penna 373">
                  <a:extLst>
                    <a:ext uri="{FF2B5EF4-FFF2-40B4-BE49-F238E27FC236}">
                      <a16:creationId xmlns:a16="http://schemas.microsoft.com/office/drawing/2014/main" id="{77E2EBA0-FD15-DA68-3833-2992BFA3D0C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071523" y="6811833"/>
                  <a:ext cx="19692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375" name="Input penna 374">
                  <a:extLst>
                    <a:ext uri="{FF2B5EF4-FFF2-40B4-BE49-F238E27FC236}">
                      <a16:creationId xmlns:a16="http://schemas.microsoft.com/office/drawing/2014/main" id="{D07CA46C-A2FB-0DD7-137C-5641088DCFB2}"/>
                    </a:ext>
                  </a:extLst>
                </p14:cNvPr>
                <p14:cNvContentPartPr/>
                <p14:nvPr/>
              </p14:nvContentPartPr>
              <p14:xfrm>
                <a:off x="9299043" y="6885633"/>
                <a:ext cx="128160" cy="220680"/>
              </p14:xfrm>
            </p:contentPart>
          </mc:Choice>
          <mc:Fallback xmlns="">
            <p:pic>
              <p:nvPicPr>
                <p:cNvPr id="375" name="Input penna 374">
                  <a:extLst>
                    <a:ext uri="{FF2B5EF4-FFF2-40B4-BE49-F238E27FC236}">
                      <a16:creationId xmlns:a16="http://schemas.microsoft.com/office/drawing/2014/main" id="{D07CA46C-A2FB-0DD7-137C-5641088DCFB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292923" y="6879513"/>
                  <a:ext cx="1404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376" name="Input penna 375">
                  <a:extLst>
                    <a:ext uri="{FF2B5EF4-FFF2-40B4-BE49-F238E27FC236}">
                      <a16:creationId xmlns:a16="http://schemas.microsoft.com/office/drawing/2014/main" id="{A39E9267-8730-CC62-887C-83301F572B79}"/>
                    </a:ext>
                  </a:extLst>
                </p14:cNvPr>
                <p14:cNvContentPartPr/>
                <p14:nvPr/>
              </p14:nvContentPartPr>
              <p14:xfrm>
                <a:off x="9450963" y="6855033"/>
                <a:ext cx="128160" cy="363960"/>
              </p14:xfrm>
            </p:contentPart>
          </mc:Choice>
          <mc:Fallback xmlns="">
            <p:pic>
              <p:nvPicPr>
                <p:cNvPr id="376" name="Input penna 375">
                  <a:extLst>
                    <a:ext uri="{FF2B5EF4-FFF2-40B4-BE49-F238E27FC236}">
                      <a16:creationId xmlns:a16="http://schemas.microsoft.com/office/drawing/2014/main" id="{A39E9267-8730-CC62-887C-83301F572B7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444843" y="6848913"/>
                  <a:ext cx="14040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377" name="Input penna 376">
                  <a:extLst>
                    <a:ext uri="{FF2B5EF4-FFF2-40B4-BE49-F238E27FC236}">
                      <a16:creationId xmlns:a16="http://schemas.microsoft.com/office/drawing/2014/main" id="{6F860C63-6245-517F-CDE4-8FA4CC9CF29A}"/>
                    </a:ext>
                  </a:extLst>
                </p14:cNvPr>
                <p14:cNvContentPartPr/>
                <p14:nvPr/>
              </p14:nvContentPartPr>
              <p14:xfrm>
                <a:off x="9595683" y="6940713"/>
                <a:ext cx="78480" cy="189720"/>
              </p14:xfrm>
            </p:contentPart>
          </mc:Choice>
          <mc:Fallback xmlns="">
            <p:pic>
              <p:nvPicPr>
                <p:cNvPr id="377" name="Input penna 376">
                  <a:extLst>
                    <a:ext uri="{FF2B5EF4-FFF2-40B4-BE49-F238E27FC236}">
                      <a16:creationId xmlns:a16="http://schemas.microsoft.com/office/drawing/2014/main" id="{6F860C63-6245-517F-CDE4-8FA4CC9CF29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589563" y="6934593"/>
                  <a:ext cx="907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378" name="Input penna 377">
                  <a:extLst>
                    <a:ext uri="{FF2B5EF4-FFF2-40B4-BE49-F238E27FC236}">
                      <a16:creationId xmlns:a16="http://schemas.microsoft.com/office/drawing/2014/main" id="{00B6D975-F109-4EC1-B216-06ADF79394FE}"/>
                    </a:ext>
                  </a:extLst>
                </p14:cNvPr>
                <p14:cNvContentPartPr/>
                <p14:nvPr/>
              </p14:nvContentPartPr>
              <p14:xfrm>
                <a:off x="9628443" y="6991473"/>
                <a:ext cx="72360" cy="26280"/>
              </p14:xfrm>
            </p:contentPart>
          </mc:Choice>
          <mc:Fallback xmlns="">
            <p:pic>
              <p:nvPicPr>
                <p:cNvPr id="378" name="Input penna 377">
                  <a:extLst>
                    <a:ext uri="{FF2B5EF4-FFF2-40B4-BE49-F238E27FC236}">
                      <a16:creationId xmlns:a16="http://schemas.microsoft.com/office/drawing/2014/main" id="{00B6D975-F109-4EC1-B216-06ADF79394F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622323" y="6985353"/>
                  <a:ext cx="846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379" name="Input penna 378">
                  <a:extLst>
                    <a:ext uri="{FF2B5EF4-FFF2-40B4-BE49-F238E27FC236}">
                      <a16:creationId xmlns:a16="http://schemas.microsoft.com/office/drawing/2014/main" id="{9B708D00-1ECF-9626-A68C-853C87B11824}"/>
                    </a:ext>
                  </a:extLst>
                </p14:cNvPr>
                <p14:cNvContentPartPr/>
                <p14:nvPr/>
              </p14:nvContentPartPr>
              <p14:xfrm>
                <a:off x="9727443" y="6894273"/>
                <a:ext cx="150480" cy="360360"/>
              </p14:xfrm>
            </p:contentPart>
          </mc:Choice>
          <mc:Fallback xmlns="">
            <p:pic>
              <p:nvPicPr>
                <p:cNvPr id="379" name="Input penna 378">
                  <a:extLst>
                    <a:ext uri="{FF2B5EF4-FFF2-40B4-BE49-F238E27FC236}">
                      <a16:creationId xmlns:a16="http://schemas.microsoft.com/office/drawing/2014/main" id="{9B708D00-1ECF-9626-A68C-853C87B1182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721323" y="6888153"/>
                  <a:ext cx="16272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381" name="Input penna 380">
                  <a:extLst>
                    <a:ext uri="{FF2B5EF4-FFF2-40B4-BE49-F238E27FC236}">
                      <a16:creationId xmlns:a16="http://schemas.microsoft.com/office/drawing/2014/main" id="{E788A66E-C496-0FF7-1B22-713A68F77BAE}"/>
                    </a:ext>
                  </a:extLst>
                </p14:cNvPr>
                <p14:cNvContentPartPr/>
                <p14:nvPr/>
              </p14:nvContentPartPr>
              <p14:xfrm>
                <a:off x="9870723" y="6845673"/>
                <a:ext cx="184680" cy="360720"/>
              </p14:xfrm>
            </p:contentPart>
          </mc:Choice>
          <mc:Fallback xmlns="">
            <p:pic>
              <p:nvPicPr>
                <p:cNvPr id="381" name="Input penna 380">
                  <a:extLst>
                    <a:ext uri="{FF2B5EF4-FFF2-40B4-BE49-F238E27FC236}">
                      <a16:creationId xmlns:a16="http://schemas.microsoft.com/office/drawing/2014/main" id="{E788A66E-C496-0FF7-1B22-713A68F77BA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864603" y="6839553"/>
                  <a:ext cx="19692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7" name="Gruppo 396">
            <a:extLst>
              <a:ext uri="{FF2B5EF4-FFF2-40B4-BE49-F238E27FC236}">
                <a16:creationId xmlns:a16="http://schemas.microsoft.com/office/drawing/2014/main" id="{F162C745-28C7-249D-52F4-140862E41D11}"/>
              </a:ext>
            </a:extLst>
          </p:cNvPr>
          <p:cNvGrpSpPr/>
          <p:nvPr/>
        </p:nvGrpSpPr>
        <p:grpSpPr>
          <a:xfrm>
            <a:off x="10309203" y="6642993"/>
            <a:ext cx="1201320" cy="485280"/>
            <a:chOff x="10309203" y="6642993"/>
            <a:chExt cx="1201320" cy="48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382" name="Input penna 381">
                  <a:extLst>
                    <a:ext uri="{FF2B5EF4-FFF2-40B4-BE49-F238E27FC236}">
                      <a16:creationId xmlns:a16="http://schemas.microsoft.com/office/drawing/2014/main" id="{83EB7A2C-2320-1D22-0905-1049729833C0}"/>
                    </a:ext>
                  </a:extLst>
                </p14:cNvPr>
                <p14:cNvContentPartPr/>
                <p14:nvPr/>
              </p14:nvContentPartPr>
              <p14:xfrm>
                <a:off x="10309203" y="6954033"/>
                <a:ext cx="115920" cy="174240"/>
              </p14:xfrm>
            </p:contentPart>
          </mc:Choice>
          <mc:Fallback xmlns="">
            <p:pic>
              <p:nvPicPr>
                <p:cNvPr id="382" name="Input penna 381">
                  <a:extLst>
                    <a:ext uri="{FF2B5EF4-FFF2-40B4-BE49-F238E27FC236}">
                      <a16:creationId xmlns:a16="http://schemas.microsoft.com/office/drawing/2014/main" id="{83EB7A2C-2320-1D22-0905-1049729833C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303083" y="6947913"/>
                  <a:ext cx="1281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383" name="Input penna 382">
                  <a:extLst>
                    <a:ext uri="{FF2B5EF4-FFF2-40B4-BE49-F238E27FC236}">
                      <a16:creationId xmlns:a16="http://schemas.microsoft.com/office/drawing/2014/main" id="{AFB3F742-E62B-3DA5-83C9-804B5DC3C560}"/>
                    </a:ext>
                  </a:extLst>
                </p14:cNvPr>
                <p14:cNvContentPartPr/>
                <p14:nvPr/>
              </p14:nvContentPartPr>
              <p14:xfrm>
                <a:off x="10498563" y="6665313"/>
                <a:ext cx="43920" cy="363600"/>
              </p14:xfrm>
            </p:contentPart>
          </mc:Choice>
          <mc:Fallback xmlns="">
            <p:pic>
              <p:nvPicPr>
                <p:cNvPr id="383" name="Input penna 382">
                  <a:extLst>
                    <a:ext uri="{FF2B5EF4-FFF2-40B4-BE49-F238E27FC236}">
                      <a16:creationId xmlns:a16="http://schemas.microsoft.com/office/drawing/2014/main" id="{AFB3F742-E62B-3DA5-83C9-804B5DC3C56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492443" y="6659193"/>
                  <a:ext cx="5616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384" name="Input penna 383">
                  <a:extLst>
                    <a:ext uri="{FF2B5EF4-FFF2-40B4-BE49-F238E27FC236}">
                      <a16:creationId xmlns:a16="http://schemas.microsoft.com/office/drawing/2014/main" id="{70CBED71-77D3-134B-EF64-02A464DE0983}"/>
                    </a:ext>
                  </a:extLst>
                </p14:cNvPr>
                <p14:cNvContentPartPr/>
                <p14:nvPr/>
              </p14:nvContentPartPr>
              <p14:xfrm>
                <a:off x="10587123" y="6918393"/>
                <a:ext cx="55440" cy="125280"/>
              </p14:xfrm>
            </p:contentPart>
          </mc:Choice>
          <mc:Fallback xmlns="">
            <p:pic>
              <p:nvPicPr>
                <p:cNvPr id="384" name="Input penna 383">
                  <a:extLst>
                    <a:ext uri="{FF2B5EF4-FFF2-40B4-BE49-F238E27FC236}">
                      <a16:creationId xmlns:a16="http://schemas.microsoft.com/office/drawing/2014/main" id="{70CBED71-77D3-134B-EF64-02A464DE098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581003" y="6912273"/>
                  <a:ext cx="676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385" name="Input penna 384">
                  <a:extLst>
                    <a:ext uri="{FF2B5EF4-FFF2-40B4-BE49-F238E27FC236}">
                      <a16:creationId xmlns:a16="http://schemas.microsoft.com/office/drawing/2014/main" id="{9AB1C949-E820-9634-CB13-BFF40296E6A0}"/>
                    </a:ext>
                  </a:extLst>
                </p14:cNvPr>
                <p14:cNvContentPartPr/>
                <p14:nvPr/>
              </p14:nvContentPartPr>
              <p14:xfrm>
                <a:off x="10708083" y="6896433"/>
                <a:ext cx="122760" cy="155520"/>
              </p14:xfrm>
            </p:contentPart>
          </mc:Choice>
          <mc:Fallback xmlns="">
            <p:pic>
              <p:nvPicPr>
                <p:cNvPr id="385" name="Input penna 384">
                  <a:extLst>
                    <a:ext uri="{FF2B5EF4-FFF2-40B4-BE49-F238E27FC236}">
                      <a16:creationId xmlns:a16="http://schemas.microsoft.com/office/drawing/2014/main" id="{9AB1C949-E820-9634-CB13-BFF40296E6A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701963" y="6890313"/>
                  <a:ext cx="1350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386" name="Input penna 385">
                  <a:extLst>
                    <a:ext uri="{FF2B5EF4-FFF2-40B4-BE49-F238E27FC236}">
                      <a16:creationId xmlns:a16="http://schemas.microsoft.com/office/drawing/2014/main" id="{66A7547E-49FF-2052-DF62-FC89A0B54806}"/>
                    </a:ext>
                  </a:extLst>
                </p14:cNvPr>
                <p14:cNvContentPartPr/>
                <p14:nvPr/>
              </p14:nvContentPartPr>
              <p14:xfrm>
                <a:off x="10859643" y="6817233"/>
                <a:ext cx="122760" cy="210600"/>
              </p14:xfrm>
            </p:contentPart>
          </mc:Choice>
          <mc:Fallback xmlns="">
            <p:pic>
              <p:nvPicPr>
                <p:cNvPr id="386" name="Input penna 385">
                  <a:extLst>
                    <a:ext uri="{FF2B5EF4-FFF2-40B4-BE49-F238E27FC236}">
                      <a16:creationId xmlns:a16="http://schemas.microsoft.com/office/drawing/2014/main" id="{66A7547E-49FF-2052-DF62-FC89A0B5480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853523" y="6811113"/>
                  <a:ext cx="1350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387" name="Input penna 386">
                  <a:extLst>
                    <a:ext uri="{FF2B5EF4-FFF2-40B4-BE49-F238E27FC236}">
                      <a16:creationId xmlns:a16="http://schemas.microsoft.com/office/drawing/2014/main" id="{AC9FB98F-03F1-E233-5E02-F33907CDBD83}"/>
                    </a:ext>
                  </a:extLst>
                </p14:cNvPr>
                <p14:cNvContentPartPr/>
                <p14:nvPr/>
              </p14:nvContentPartPr>
              <p14:xfrm>
                <a:off x="11038203" y="6944673"/>
                <a:ext cx="161280" cy="113760"/>
              </p14:xfrm>
            </p:contentPart>
          </mc:Choice>
          <mc:Fallback xmlns="">
            <p:pic>
              <p:nvPicPr>
                <p:cNvPr id="387" name="Input penna 386">
                  <a:extLst>
                    <a:ext uri="{FF2B5EF4-FFF2-40B4-BE49-F238E27FC236}">
                      <a16:creationId xmlns:a16="http://schemas.microsoft.com/office/drawing/2014/main" id="{AC9FB98F-03F1-E233-5E02-F33907CDBD8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032083" y="6938553"/>
                  <a:ext cx="1735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88" name="Input penna 387">
                  <a:extLst>
                    <a:ext uri="{FF2B5EF4-FFF2-40B4-BE49-F238E27FC236}">
                      <a16:creationId xmlns:a16="http://schemas.microsoft.com/office/drawing/2014/main" id="{41C29E36-655F-07BC-4AEB-E6D5AA1E0AB7}"/>
                    </a:ext>
                  </a:extLst>
                </p14:cNvPr>
                <p14:cNvContentPartPr/>
                <p14:nvPr/>
              </p14:nvContentPartPr>
              <p14:xfrm>
                <a:off x="11204163" y="6642993"/>
                <a:ext cx="70920" cy="361800"/>
              </p14:xfrm>
            </p:contentPart>
          </mc:Choice>
          <mc:Fallback xmlns="">
            <p:pic>
              <p:nvPicPr>
                <p:cNvPr id="388" name="Input penna 387">
                  <a:extLst>
                    <a:ext uri="{FF2B5EF4-FFF2-40B4-BE49-F238E27FC236}">
                      <a16:creationId xmlns:a16="http://schemas.microsoft.com/office/drawing/2014/main" id="{41C29E36-655F-07BC-4AEB-E6D5AA1E0AB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198043" y="6636873"/>
                  <a:ext cx="8316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389" name="Input penna 388">
                  <a:extLst>
                    <a:ext uri="{FF2B5EF4-FFF2-40B4-BE49-F238E27FC236}">
                      <a16:creationId xmlns:a16="http://schemas.microsoft.com/office/drawing/2014/main" id="{C9018C67-B7B9-1D66-1BF9-45ECBACE1F70}"/>
                    </a:ext>
                  </a:extLst>
                </p14:cNvPr>
                <p14:cNvContentPartPr/>
                <p14:nvPr/>
              </p14:nvContentPartPr>
              <p14:xfrm>
                <a:off x="11192643" y="6807513"/>
                <a:ext cx="82440" cy="23040"/>
              </p14:xfrm>
            </p:contentPart>
          </mc:Choice>
          <mc:Fallback xmlns="">
            <p:pic>
              <p:nvPicPr>
                <p:cNvPr id="389" name="Input penna 388">
                  <a:extLst>
                    <a:ext uri="{FF2B5EF4-FFF2-40B4-BE49-F238E27FC236}">
                      <a16:creationId xmlns:a16="http://schemas.microsoft.com/office/drawing/2014/main" id="{C9018C67-B7B9-1D66-1BF9-45ECBACE1F7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1186523" y="6801393"/>
                  <a:ext cx="946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390" name="Input penna 389">
                  <a:extLst>
                    <a:ext uri="{FF2B5EF4-FFF2-40B4-BE49-F238E27FC236}">
                      <a16:creationId xmlns:a16="http://schemas.microsoft.com/office/drawing/2014/main" id="{65A93136-5D37-51D6-6085-EFB3B4481F3C}"/>
                    </a:ext>
                  </a:extLst>
                </p14:cNvPr>
                <p14:cNvContentPartPr/>
                <p14:nvPr/>
              </p14:nvContentPartPr>
              <p14:xfrm>
                <a:off x="11356443" y="6951513"/>
                <a:ext cx="154080" cy="120600"/>
              </p14:xfrm>
            </p:contentPart>
          </mc:Choice>
          <mc:Fallback xmlns="">
            <p:pic>
              <p:nvPicPr>
                <p:cNvPr id="390" name="Input penna 389">
                  <a:extLst>
                    <a:ext uri="{FF2B5EF4-FFF2-40B4-BE49-F238E27FC236}">
                      <a16:creationId xmlns:a16="http://schemas.microsoft.com/office/drawing/2014/main" id="{65A93136-5D37-51D6-6085-EFB3B4481F3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1350323" y="6945393"/>
                  <a:ext cx="166320" cy="13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6" name="Gruppo 395">
            <a:extLst>
              <a:ext uri="{FF2B5EF4-FFF2-40B4-BE49-F238E27FC236}">
                <a16:creationId xmlns:a16="http://schemas.microsoft.com/office/drawing/2014/main" id="{4E4D80BE-7239-9AB1-1760-F13507D6485D}"/>
              </a:ext>
            </a:extLst>
          </p:cNvPr>
          <p:cNvGrpSpPr/>
          <p:nvPr/>
        </p:nvGrpSpPr>
        <p:grpSpPr>
          <a:xfrm>
            <a:off x="11743803" y="6851793"/>
            <a:ext cx="718200" cy="244800"/>
            <a:chOff x="11743803" y="6851793"/>
            <a:chExt cx="718200" cy="24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91" name="Input penna 390">
                  <a:extLst>
                    <a:ext uri="{FF2B5EF4-FFF2-40B4-BE49-F238E27FC236}">
                      <a16:creationId xmlns:a16="http://schemas.microsoft.com/office/drawing/2014/main" id="{B4EBA842-E14E-064E-EC29-2549BBEBAB65}"/>
                    </a:ext>
                  </a:extLst>
                </p14:cNvPr>
                <p14:cNvContentPartPr/>
                <p14:nvPr/>
              </p14:nvContentPartPr>
              <p14:xfrm>
                <a:off x="11743803" y="6851793"/>
                <a:ext cx="193320" cy="223920"/>
              </p14:xfrm>
            </p:contentPart>
          </mc:Choice>
          <mc:Fallback xmlns="">
            <p:pic>
              <p:nvPicPr>
                <p:cNvPr id="391" name="Input penna 390">
                  <a:extLst>
                    <a:ext uri="{FF2B5EF4-FFF2-40B4-BE49-F238E27FC236}">
                      <a16:creationId xmlns:a16="http://schemas.microsoft.com/office/drawing/2014/main" id="{B4EBA842-E14E-064E-EC29-2549BBEBAB6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1737683" y="6845673"/>
                  <a:ext cx="2055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392" name="Input penna 391">
                  <a:extLst>
                    <a:ext uri="{FF2B5EF4-FFF2-40B4-BE49-F238E27FC236}">
                      <a16:creationId xmlns:a16="http://schemas.microsoft.com/office/drawing/2014/main" id="{B6761897-2312-3A3B-79B1-63A96E9133E8}"/>
                    </a:ext>
                  </a:extLst>
                </p14:cNvPr>
                <p14:cNvContentPartPr/>
                <p14:nvPr/>
              </p14:nvContentPartPr>
              <p14:xfrm>
                <a:off x="11939643" y="6943233"/>
                <a:ext cx="111960" cy="121320"/>
              </p14:xfrm>
            </p:contentPart>
          </mc:Choice>
          <mc:Fallback xmlns="">
            <p:pic>
              <p:nvPicPr>
                <p:cNvPr id="392" name="Input penna 391">
                  <a:extLst>
                    <a:ext uri="{FF2B5EF4-FFF2-40B4-BE49-F238E27FC236}">
                      <a16:creationId xmlns:a16="http://schemas.microsoft.com/office/drawing/2014/main" id="{B6761897-2312-3A3B-79B1-63A96E9133E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1933523" y="6937113"/>
                  <a:ext cx="1242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393" name="Input penna 392">
                  <a:extLst>
                    <a:ext uri="{FF2B5EF4-FFF2-40B4-BE49-F238E27FC236}">
                      <a16:creationId xmlns:a16="http://schemas.microsoft.com/office/drawing/2014/main" id="{FE2E5AA4-C17F-B348-DAAD-196D85EDE735}"/>
                    </a:ext>
                  </a:extLst>
                </p14:cNvPr>
                <p14:cNvContentPartPr/>
                <p14:nvPr/>
              </p14:nvContentPartPr>
              <p14:xfrm>
                <a:off x="12074283" y="6920553"/>
                <a:ext cx="101880" cy="131040"/>
              </p14:xfrm>
            </p:contentPart>
          </mc:Choice>
          <mc:Fallback xmlns="">
            <p:pic>
              <p:nvPicPr>
                <p:cNvPr id="393" name="Input penna 392">
                  <a:extLst>
                    <a:ext uri="{FF2B5EF4-FFF2-40B4-BE49-F238E27FC236}">
                      <a16:creationId xmlns:a16="http://schemas.microsoft.com/office/drawing/2014/main" id="{FE2E5AA4-C17F-B348-DAAD-196D85EDE73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2068163" y="6914433"/>
                  <a:ext cx="1141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394" name="Input penna 393">
                  <a:extLst>
                    <a:ext uri="{FF2B5EF4-FFF2-40B4-BE49-F238E27FC236}">
                      <a16:creationId xmlns:a16="http://schemas.microsoft.com/office/drawing/2014/main" id="{8D1775AC-F589-3823-D3BD-4BD5ACA47884}"/>
                    </a:ext>
                  </a:extLst>
                </p14:cNvPr>
                <p14:cNvContentPartPr/>
                <p14:nvPr/>
              </p14:nvContentPartPr>
              <p14:xfrm>
                <a:off x="12195603" y="6918033"/>
                <a:ext cx="87480" cy="132120"/>
              </p14:xfrm>
            </p:contentPart>
          </mc:Choice>
          <mc:Fallback xmlns="">
            <p:pic>
              <p:nvPicPr>
                <p:cNvPr id="394" name="Input penna 393">
                  <a:extLst>
                    <a:ext uri="{FF2B5EF4-FFF2-40B4-BE49-F238E27FC236}">
                      <a16:creationId xmlns:a16="http://schemas.microsoft.com/office/drawing/2014/main" id="{8D1775AC-F589-3823-D3BD-4BD5ACA4788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2189483" y="6911913"/>
                  <a:ext cx="997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395" name="Input penna 394">
                  <a:extLst>
                    <a:ext uri="{FF2B5EF4-FFF2-40B4-BE49-F238E27FC236}">
                      <a16:creationId xmlns:a16="http://schemas.microsoft.com/office/drawing/2014/main" id="{DA8F6548-E4C4-604B-EA6F-0E795647354E}"/>
                    </a:ext>
                  </a:extLst>
                </p14:cNvPr>
                <p14:cNvContentPartPr/>
                <p14:nvPr/>
              </p14:nvContentPartPr>
              <p14:xfrm>
                <a:off x="12348603" y="6963033"/>
                <a:ext cx="113400" cy="133560"/>
              </p14:xfrm>
            </p:contentPart>
          </mc:Choice>
          <mc:Fallback xmlns="">
            <p:pic>
              <p:nvPicPr>
                <p:cNvPr id="395" name="Input penna 394">
                  <a:extLst>
                    <a:ext uri="{FF2B5EF4-FFF2-40B4-BE49-F238E27FC236}">
                      <a16:creationId xmlns:a16="http://schemas.microsoft.com/office/drawing/2014/main" id="{DA8F6548-E4C4-604B-EA6F-0E795647354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2342483" y="6956913"/>
                  <a:ext cx="12564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3" name="Gruppo 402">
            <a:extLst>
              <a:ext uri="{FF2B5EF4-FFF2-40B4-BE49-F238E27FC236}">
                <a16:creationId xmlns:a16="http://schemas.microsoft.com/office/drawing/2014/main" id="{DE6FCB48-1FC3-74D1-2AB9-65B416314AAC}"/>
              </a:ext>
            </a:extLst>
          </p:cNvPr>
          <p:cNvGrpSpPr/>
          <p:nvPr/>
        </p:nvGrpSpPr>
        <p:grpSpPr>
          <a:xfrm>
            <a:off x="13847283" y="6129273"/>
            <a:ext cx="529920" cy="196560"/>
            <a:chOff x="13847283" y="6129273"/>
            <a:chExt cx="529920" cy="19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399" name="Input penna 398">
                  <a:extLst>
                    <a:ext uri="{FF2B5EF4-FFF2-40B4-BE49-F238E27FC236}">
                      <a16:creationId xmlns:a16="http://schemas.microsoft.com/office/drawing/2014/main" id="{953CABAE-0889-BB76-9DB8-D48C48396F0C}"/>
                    </a:ext>
                  </a:extLst>
                </p14:cNvPr>
                <p14:cNvContentPartPr/>
                <p14:nvPr/>
              </p14:nvContentPartPr>
              <p14:xfrm>
                <a:off x="13847283" y="6129273"/>
                <a:ext cx="138600" cy="141840"/>
              </p14:xfrm>
            </p:contentPart>
          </mc:Choice>
          <mc:Fallback xmlns="">
            <p:pic>
              <p:nvPicPr>
                <p:cNvPr id="399" name="Input penna 398">
                  <a:extLst>
                    <a:ext uri="{FF2B5EF4-FFF2-40B4-BE49-F238E27FC236}">
                      <a16:creationId xmlns:a16="http://schemas.microsoft.com/office/drawing/2014/main" id="{953CABAE-0889-BB76-9DB8-D48C48396F0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3841163" y="6123153"/>
                  <a:ext cx="1508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400" name="Input penna 399">
                  <a:extLst>
                    <a:ext uri="{FF2B5EF4-FFF2-40B4-BE49-F238E27FC236}">
                      <a16:creationId xmlns:a16="http://schemas.microsoft.com/office/drawing/2014/main" id="{BD7C1A8A-79FE-E29D-88C9-D518EA5D0CBC}"/>
                    </a:ext>
                  </a:extLst>
                </p14:cNvPr>
                <p14:cNvContentPartPr/>
                <p14:nvPr/>
              </p14:nvContentPartPr>
              <p14:xfrm>
                <a:off x="14035563" y="6158793"/>
                <a:ext cx="90360" cy="165600"/>
              </p14:xfrm>
            </p:contentPart>
          </mc:Choice>
          <mc:Fallback xmlns="">
            <p:pic>
              <p:nvPicPr>
                <p:cNvPr id="400" name="Input penna 399">
                  <a:extLst>
                    <a:ext uri="{FF2B5EF4-FFF2-40B4-BE49-F238E27FC236}">
                      <a16:creationId xmlns:a16="http://schemas.microsoft.com/office/drawing/2014/main" id="{BD7C1A8A-79FE-E29D-88C9-D518EA5D0CB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4029443" y="6152673"/>
                  <a:ext cx="1026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401" name="Input penna 400">
                  <a:extLst>
                    <a:ext uri="{FF2B5EF4-FFF2-40B4-BE49-F238E27FC236}">
                      <a16:creationId xmlns:a16="http://schemas.microsoft.com/office/drawing/2014/main" id="{E57F0497-3442-6C97-0A9C-77813280F88C}"/>
                    </a:ext>
                  </a:extLst>
                </p14:cNvPr>
                <p14:cNvContentPartPr/>
                <p14:nvPr/>
              </p14:nvContentPartPr>
              <p14:xfrm>
                <a:off x="14211603" y="6206313"/>
                <a:ext cx="86400" cy="119520"/>
              </p14:xfrm>
            </p:contentPart>
          </mc:Choice>
          <mc:Fallback xmlns="">
            <p:pic>
              <p:nvPicPr>
                <p:cNvPr id="401" name="Input penna 400">
                  <a:extLst>
                    <a:ext uri="{FF2B5EF4-FFF2-40B4-BE49-F238E27FC236}">
                      <a16:creationId xmlns:a16="http://schemas.microsoft.com/office/drawing/2014/main" id="{E57F0497-3442-6C97-0A9C-77813280F88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4205483" y="6200193"/>
                  <a:ext cx="986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402" name="Input penna 401">
                  <a:extLst>
                    <a:ext uri="{FF2B5EF4-FFF2-40B4-BE49-F238E27FC236}">
                      <a16:creationId xmlns:a16="http://schemas.microsoft.com/office/drawing/2014/main" id="{6C8C6E40-13DE-5C8C-0EE5-0E334502514F}"/>
                    </a:ext>
                  </a:extLst>
                </p14:cNvPr>
                <p14:cNvContentPartPr/>
                <p14:nvPr/>
              </p14:nvContentPartPr>
              <p14:xfrm>
                <a:off x="14376843" y="6147273"/>
                <a:ext cx="360" cy="132840"/>
              </p14:xfrm>
            </p:contentPart>
          </mc:Choice>
          <mc:Fallback xmlns="">
            <p:pic>
              <p:nvPicPr>
                <p:cNvPr id="402" name="Input penna 401">
                  <a:extLst>
                    <a:ext uri="{FF2B5EF4-FFF2-40B4-BE49-F238E27FC236}">
                      <a16:creationId xmlns:a16="http://schemas.microsoft.com/office/drawing/2014/main" id="{6C8C6E40-13DE-5C8C-0EE5-0E334502514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4370723" y="6141153"/>
                  <a:ext cx="12600" cy="14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2" name="Gruppo 431">
            <a:extLst>
              <a:ext uri="{FF2B5EF4-FFF2-40B4-BE49-F238E27FC236}">
                <a16:creationId xmlns:a16="http://schemas.microsoft.com/office/drawing/2014/main" id="{267A3413-14EA-438F-8A3C-408206E84843}"/>
              </a:ext>
            </a:extLst>
          </p:cNvPr>
          <p:cNvGrpSpPr/>
          <p:nvPr/>
        </p:nvGrpSpPr>
        <p:grpSpPr>
          <a:xfrm>
            <a:off x="8891883" y="7408713"/>
            <a:ext cx="1066680" cy="411840"/>
            <a:chOff x="8891883" y="7408713"/>
            <a:chExt cx="1066680" cy="41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404" name="Input penna 403">
                  <a:extLst>
                    <a:ext uri="{FF2B5EF4-FFF2-40B4-BE49-F238E27FC236}">
                      <a16:creationId xmlns:a16="http://schemas.microsoft.com/office/drawing/2014/main" id="{CE7ADE62-1372-7A2D-DAF2-9BB2385DEAD2}"/>
                    </a:ext>
                  </a:extLst>
                </p14:cNvPr>
                <p14:cNvContentPartPr/>
                <p14:nvPr/>
              </p14:nvContentPartPr>
              <p14:xfrm>
                <a:off x="8891883" y="7414113"/>
                <a:ext cx="109080" cy="239400"/>
              </p14:xfrm>
            </p:contentPart>
          </mc:Choice>
          <mc:Fallback xmlns="">
            <p:pic>
              <p:nvPicPr>
                <p:cNvPr id="404" name="Input penna 403">
                  <a:extLst>
                    <a:ext uri="{FF2B5EF4-FFF2-40B4-BE49-F238E27FC236}">
                      <a16:creationId xmlns:a16="http://schemas.microsoft.com/office/drawing/2014/main" id="{CE7ADE62-1372-7A2D-DAF2-9BB2385DEAD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885763" y="7407993"/>
                  <a:ext cx="1213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405" name="Input penna 404">
                  <a:extLst>
                    <a:ext uri="{FF2B5EF4-FFF2-40B4-BE49-F238E27FC236}">
                      <a16:creationId xmlns:a16="http://schemas.microsoft.com/office/drawing/2014/main" id="{4FB5A34D-819B-4310-901F-340BB72C1CAF}"/>
                    </a:ext>
                  </a:extLst>
                </p14:cNvPr>
                <p14:cNvContentPartPr/>
                <p14:nvPr/>
              </p14:nvContentPartPr>
              <p14:xfrm>
                <a:off x="9044523" y="7408713"/>
                <a:ext cx="149040" cy="317520"/>
              </p14:xfrm>
            </p:contentPart>
          </mc:Choice>
          <mc:Fallback xmlns="">
            <p:pic>
              <p:nvPicPr>
                <p:cNvPr id="405" name="Input penna 404">
                  <a:extLst>
                    <a:ext uri="{FF2B5EF4-FFF2-40B4-BE49-F238E27FC236}">
                      <a16:creationId xmlns:a16="http://schemas.microsoft.com/office/drawing/2014/main" id="{4FB5A34D-819B-4310-901F-340BB72C1CA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038403" y="7402593"/>
                  <a:ext cx="16128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406" name="Input penna 405">
                  <a:extLst>
                    <a:ext uri="{FF2B5EF4-FFF2-40B4-BE49-F238E27FC236}">
                      <a16:creationId xmlns:a16="http://schemas.microsoft.com/office/drawing/2014/main" id="{D8D36A52-440A-0DF0-A207-BFD80F90B5E0}"/>
                    </a:ext>
                  </a:extLst>
                </p14:cNvPr>
                <p14:cNvContentPartPr/>
                <p14:nvPr/>
              </p14:nvContentPartPr>
              <p14:xfrm>
                <a:off x="9242883" y="7524273"/>
                <a:ext cx="360" cy="142560"/>
              </p14:xfrm>
            </p:contentPart>
          </mc:Choice>
          <mc:Fallback xmlns="">
            <p:pic>
              <p:nvPicPr>
                <p:cNvPr id="406" name="Input penna 405">
                  <a:extLst>
                    <a:ext uri="{FF2B5EF4-FFF2-40B4-BE49-F238E27FC236}">
                      <a16:creationId xmlns:a16="http://schemas.microsoft.com/office/drawing/2014/main" id="{D8D36A52-440A-0DF0-A207-BFD80F90B5E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236763" y="7518153"/>
                  <a:ext cx="126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407" name="Input penna 406">
                  <a:extLst>
                    <a:ext uri="{FF2B5EF4-FFF2-40B4-BE49-F238E27FC236}">
                      <a16:creationId xmlns:a16="http://schemas.microsoft.com/office/drawing/2014/main" id="{8C4A1362-3718-9F83-2F22-B58BCAD070D8}"/>
                    </a:ext>
                  </a:extLst>
                </p14:cNvPr>
                <p14:cNvContentPartPr/>
                <p14:nvPr/>
              </p14:nvContentPartPr>
              <p14:xfrm>
                <a:off x="9198603" y="7459473"/>
                <a:ext cx="135360" cy="109080"/>
              </p14:xfrm>
            </p:contentPart>
          </mc:Choice>
          <mc:Fallback xmlns="">
            <p:pic>
              <p:nvPicPr>
                <p:cNvPr id="407" name="Input penna 406">
                  <a:extLst>
                    <a:ext uri="{FF2B5EF4-FFF2-40B4-BE49-F238E27FC236}">
                      <a16:creationId xmlns:a16="http://schemas.microsoft.com/office/drawing/2014/main" id="{8C4A1362-3718-9F83-2F22-B58BCAD070D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192483" y="7453353"/>
                  <a:ext cx="1476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408" name="Input penna 407">
                  <a:extLst>
                    <a:ext uri="{FF2B5EF4-FFF2-40B4-BE49-F238E27FC236}">
                      <a16:creationId xmlns:a16="http://schemas.microsoft.com/office/drawing/2014/main" id="{33E46E08-7896-4B1E-6DDA-73BFE74C8605}"/>
                    </a:ext>
                  </a:extLst>
                </p14:cNvPr>
                <p14:cNvContentPartPr/>
                <p14:nvPr/>
              </p14:nvContentPartPr>
              <p14:xfrm>
                <a:off x="9384363" y="7439673"/>
                <a:ext cx="104040" cy="262080"/>
              </p14:xfrm>
            </p:contentPart>
          </mc:Choice>
          <mc:Fallback xmlns="">
            <p:pic>
              <p:nvPicPr>
                <p:cNvPr id="408" name="Input penna 407">
                  <a:extLst>
                    <a:ext uri="{FF2B5EF4-FFF2-40B4-BE49-F238E27FC236}">
                      <a16:creationId xmlns:a16="http://schemas.microsoft.com/office/drawing/2014/main" id="{33E46E08-7896-4B1E-6DDA-73BFE74C860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378243" y="7433553"/>
                  <a:ext cx="1162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409" name="Input penna 408">
                  <a:extLst>
                    <a:ext uri="{FF2B5EF4-FFF2-40B4-BE49-F238E27FC236}">
                      <a16:creationId xmlns:a16="http://schemas.microsoft.com/office/drawing/2014/main" id="{29C03134-BC0B-D5BB-3856-039EA44FE18C}"/>
                    </a:ext>
                  </a:extLst>
                </p14:cNvPr>
                <p14:cNvContentPartPr/>
                <p14:nvPr/>
              </p14:nvContentPartPr>
              <p14:xfrm>
                <a:off x="9496323" y="7524273"/>
                <a:ext cx="106920" cy="167040"/>
              </p14:xfrm>
            </p:contentPart>
          </mc:Choice>
          <mc:Fallback xmlns="">
            <p:pic>
              <p:nvPicPr>
                <p:cNvPr id="409" name="Input penna 408">
                  <a:extLst>
                    <a:ext uri="{FF2B5EF4-FFF2-40B4-BE49-F238E27FC236}">
                      <a16:creationId xmlns:a16="http://schemas.microsoft.com/office/drawing/2014/main" id="{29C03134-BC0B-D5BB-3856-039EA44FE18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490203" y="7518153"/>
                  <a:ext cx="1191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410" name="Input penna 409">
                  <a:extLst>
                    <a:ext uri="{FF2B5EF4-FFF2-40B4-BE49-F238E27FC236}">
                      <a16:creationId xmlns:a16="http://schemas.microsoft.com/office/drawing/2014/main" id="{276BF34D-4D9D-E534-824D-BD9FA9D39659}"/>
                    </a:ext>
                  </a:extLst>
                </p14:cNvPr>
                <p14:cNvContentPartPr/>
                <p14:nvPr/>
              </p14:nvContentPartPr>
              <p14:xfrm>
                <a:off x="9540603" y="7576113"/>
                <a:ext cx="63720" cy="14760"/>
              </p14:xfrm>
            </p:contentPart>
          </mc:Choice>
          <mc:Fallback xmlns="">
            <p:pic>
              <p:nvPicPr>
                <p:cNvPr id="410" name="Input penna 409">
                  <a:extLst>
                    <a:ext uri="{FF2B5EF4-FFF2-40B4-BE49-F238E27FC236}">
                      <a16:creationId xmlns:a16="http://schemas.microsoft.com/office/drawing/2014/main" id="{276BF34D-4D9D-E534-824D-BD9FA9D3965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534483" y="7569993"/>
                  <a:ext cx="759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411" name="Input penna 410">
                  <a:extLst>
                    <a:ext uri="{FF2B5EF4-FFF2-40B4-BE49-F238E27FC236}">
                      <a16:creationId xmlns:a16="http://schemas.microsoft.com/office/drawing/2014/main" id="{AEED04F1-1B95-AF05-A54F-AAAB1B8A6536}"/>
                    </a:ext>
                  </a:extLst>
                </p14:cNvPr>
                <p14:cNvContentPartPr/>
                <p14:nvPr/>
              </p14:nvContentPartPr>
              <p14:xfrm>
                <a:off x="9661923" y="7469193"/>
                <a:ext cx="141480" cy="299520"/>
              </p14:xfrm>
            </p:contentPart>
          </mc:Choice>
          <mc:Fallback xmlns="">
            <p:pic>
              <p:nvPicPr>
                <p:cNvPr id="411" name="Input penna 410">
                  <a:extLst>
                    <a:ext uri="{FF2B5EF4-FFF2-40B4-BE49-F238E27FC236}">
                      <a16:creationId xmlns:a16="http://schemas.microsoft.com/office/drawing/2014/main" id="{AEED04F1-1B95-AF05-A54F-AAAB1B8A653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655803" y="7463073"/>
                  <a:ext cx="15372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12" name="Input penna 411">
                  <a:extLst>
                    <a:ext uri="{FF2B5EF4-FFF2-40B4-BE49-F238E27FC236}">
                      <a16:creationId xmlns:a16="http://schemas.microsoft.com/office/drawing/2014/main" id="{25E65BEF-013C-1DA7-C374-B5B15EDB2C16}"/>
                    </a:ext>
                  </a:extLst>
                </p14:cNvPr>
                <p14:cNvContentPartPr/>
                <p14:nvPr/>
              </p14:nvContentPartPr>
              <p14:xfrm>
                <a:off x="9816003" y="7557033"/>
                <a:ext cx="142560" cy="263520"/>
              </p14:xfrm>
            </p:contentPart>
          </mc:Choice>
          <mc:Fallback xmlns="">
            <p:pic>
              <p:nvPicPr>
                <p:cNvPr id="412" name="Input penna 411">
                  <a:extLst>
                    <a:ext uri="{FF2B5EF4-FFF2-40B4-BE49-F238E27FC236}">
                      <a16:creationId xmlns:a16="http://schemas.microsoft.com/office/drawing/2014/main" id="{25E65BEF-013C-1DA7-C374-B5B15EDB2C1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809883" y="7550913"/>
                  <a:ext cx="154800" cy="27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1" name="Gruppo 430">
            <a:extLst>
              <a:ext uri="{FF2B5EF4-FFF2-40B4-BE49-F238E27FC236}">
                <a16:creationId xmlns:a16="http://schemas.microsoft.com/office/drawing/2014/main" id="{E17FBD4A-CAFF-4670-CF25-6FD91DF28AF9}"/>
              </a:ext>
            </a:extLst>
          </p:cNvPr>
          <p:cNvGrpSpPr/>
          <p:nvPr/>
        </p:nvGrpSpPr>
        <p:grpSpPr>
          <a:xfrm>
            <a:off x="10209123" y="7325913"/>
            <a:ext cx="1069560" cy="431280"/>
            <a:chOff x="10209123" y="7325913"/>
            <a:chExt cx="1069560" cy="43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13" name="Input penna 412">
                  <a:extLst>
                    <a:ext uri="{FF2B5EF4-FFF2-40B4-BE49-F238E27FC236}">
                      <a16:creationId xmlns:a16="http://schemas.microsoft.com/office/drawing/2014/main" id="{AA970D45-0462-87D6-3BD4-DC0FDE7BFA78}"/>
                    </a:ext>
                  </a:extLst>
                </p14:cNvPr>
                <p14:cNvContentPartPr/>
                <p14:nvPr/>
              </p14:nvContentPartPr>
              <p14:xfrm>
                <a:off x="10209123" y="7603113"/>
                <a:ext cx="127080" cy="154080"/>
              </p14:xfrm>
            </p:contentPart>
          </mc:Choice>
          <mc:Fallback xmlns="">
            <p:pic>
              <p:nvPicPr>
                <p:cNvPr id="413" name="Input penna 412">
                  <a:extLst>
                    <a:ext uri="{FF2B5EF4-FFF2-40B4-BE49-F238E27FC236}">
                      <a16:creationId xmlns:a16="http://schemas.microsoft.com/office/drawing/2014/main" id="{AA970D45-0462-87D6-3BD4-DC0FDE7BFA7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203003" y="7596993"/>
                  <a:ext cx="1393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414" name="Input penna 413">
                  <a:extLst>
                    <a:ext uri="{FF2B5EF4-FFF2-40B4-BE49-F238E27FC236}">
                      <a16:creationId xmlns:a16="http://schemas.microsoft.com/office/drawing/2014/main" id="{13C2A681-8AD3-E595-91D9-720F223FE639}"/>
                    </a:ext>
                  </a:extLst>
                </p14:cNvPr>
                <p14:cNvContentPartPr/>
                <p14:nvPr/>
              </p14:nvContentPartPr>
              <p14:xfrm>
                <a:off x="10388763" y="7347873"/>
                <a:ext cx="45000" cy="319320"/>
              </p14:xfrm>
            </p:contentPart>
          </mc:Choice>
          <mc:Fallback xmlns="">
            <p:pic>
              <p:nvPicPr>
                <p:cNvPr id="414" name="Input penna 413">
                  <a:extLst>
                    <a:ext uri="{FF2B5EF4-FFF2-40B4-BE49-F238E27FC236}">
                      <a16:creationId xmlns:a16="http://schemas.microsoft.com/office/drawing/2014/main" id="{13C2A681-8AD3-E595-91D9-720F223FE63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382643" y="7341753"/>
                  <a:ext cx="572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15" name="Input penna 414">
                  <a:extLst>
                    <a:ext uri="{FF2B5EF4-FFF2-40B4-BE49-F238E27FC236}">
                      <a16:creationId xmlns:a16="http://schemas.microsoft.com/office/drawing/2014/main" id="{FB3D5EEE-D72C-CC6D-7DC1-3A8E6FBB1B3D}"/>
                    </a:ext>
                  </a:extLst>
                </p14:cNvPr>
                <p14:cNvContentPartPr/>
                <p14:nvPr/>
              </p14:nvContentPartPr>
              <p14:xfrm>
                <a:off x="10505043" y="7528593"/>
                <a:ext cx="40680" cy="125280"/>
              </p14:xfrm>
            </p:contentPart>
          </mc:Choice>
          <mc:Fallback xmlns="">
            <p:pic>
              <p:nvPicPr>
                <p:cNvPr id="415" name="Input penna 414">
                  <a:extLst>
                    <a:ext uri="{FF2B5EF4-FFF2-40B4-BE49-F238E27FC236}">
                      <a16:creationId xmlns:a16="http://schemas.microsoft.com/office/drawing/2014/main" id="{FB3D5EEE-D72C-CC6D-7DC1-3A8E6FBB1B3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498923" y="7522473"/>
                  <a:ext cx="529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16" name="Input penna 415">
                  <a:extLst>
                    <a:ext uri="{FF2B5EF4-FFF2-40B4-BE49-F238E27FC236}">
                      <a16:creationId xmlns:a16="http://schemas.microsoft.com/office/drawing/2014/main" id="{27988AB7-7D2F-AD64-C73E-D414ECE05BBF}"/>
                    </a:ext>
                  </a:extLst>
                </p14:cNvPr>
                <p14:cNvContentPartPr/>
                <p14:nvPr/>
              </p14:nvContentPartPr>
              <p14:xfrm>
                <a:off x="10587123" y="7568193"/>
                <a:ext cx="93600" cy="95400"/>
              </p14:xfrm>
            </p:contentPart>
          </mc:Choice>
          <mc:Fallback xmlns="">
            <p:pic>
              <p:nvPicPr>
                <p:cNvPr id="416" name="Input penna 415">
                  <a:extLst>
                    <a:ext uri="{FF2B5EF4-FFF2-40B4-BE49-F238E27FC236}">
                      <a16:creationId xmlns:a16="http://schemas.microsoft.com/office/drawing/2014/main" id="{27988AB7-7D2F-AD64-C73E-D414ECE05BB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581003" y="7562073"/>
                  <a:ext cx="1058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417" name="Input penna 416">
                  <a:extLst>
                    <a:ext uri="{FF2B5EF4-FFF2-40B4-BE49-F238E27FC236}">
                      <a16:creationId xmlns:a16="http://schemas.microsoft.com/office/drawing/2014/main" id="{4D407E42-0324-77A1-A86E-5E53BE8E404A}"/>
                    </a:ext>
                  </a:extLst>
                </p14:cNvPr>
                <p14:cNvContentPartPr/>
                <p14:nvPr/>
              </p14:nvContentPartPr>
              <p14:xfrm>
                <a:off x="10749123" y="7581873"/>
                <a:ext cx="77400" cy="99360"/>
              </p14:xfrm>
            </p:contentPart>
          </mc:Choice>
          <mc:Fallback xmlns="">
            <p:pic>
              <p:nvPicPr>
                <p:cNvPr id="417" name="Input penna 416">
                  <a:extLst>
                    <a:ext uri="{FF2B5EF4-FFF2-40B4-BE49-F238E27FC236}">
                      <a16:creationId xmlns:a16="http://schemas.microsoft.com/office/drawing/2014/main" id="{4D407E42-0324-77A1-A86E-5E53BE8E404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743003" y="7575753"/>
                  <a:ext cx="896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418" name="Input penna 417">
                  <a:extLst>
                    <a:ext uri="{FF2B5EF4-FFF2-40B4-BE49-F238E27FC236}">
                      <a16:creationId xmlns:a16="http://schemas.microsoft.com/office/drawing/2014/main" id="{01541C92-B30E-EB08-3396-27CBB45B2F03}"/>
                    </a:ext>
                  </a:extLst>
                </p14:cNvPr>
                <p14:cNvContentPartPr/>
                <p14:nvPr/>
              </p14:nvContentPartPr>
              <p14:xfrm>
                <a:off x="10869003" y="7571433"/>
                <a:ext cx="155880" cy="72720"/>
              </p14:xfrm>
            </p:contentPart>
          </mc:Choice>
          <mc:Fallback xmlns="">
            <p:pic>
              <p:nvPicPr>
                <p:cNvPr id="418" name="Input penna 417">
                  <a:extLst>
                    <a:ext uri="{FF2B5EF4-FFF2-40B4-BE49-F238E27FC236}">
                      <a16:creationId xmlns:a16="http://schemas.microsoft.com/office/drawing/2014/main" id="{01541C92-B30E-EB08-3396-27CBB45B2F03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862883" y="7565313"/>
                  <a:ext cx="1681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419" name="Input penna 418">
                  <a:extLst>
                    <a:ext uri="{FF2B5EF4-FFF2-40B4-BE49-F238E27FC236}">
                      <a16:creationId xmlns:a16="http://schemas.microsoft.com/office/drawing/2014/main" id="{A7C97216-34CE-1932-DB7E-57B14D6185BC}"/>
                    </a:ext>
                  </a:extLst>
                </p14:cNvPr>
                <p14:cNvContentPartPr/>
                <p14:nvPr/>
              </p14:nvContentPartPr>
              <p14:xfrm>
                <a:off x="11027403" y="7325913"/>
                <a:ext cx="78480" cy="309240"/>
              </p14:xfrm>
            </p:contentPart>
          </mc:Choice>
          <mc:Fallback xmlns="">
            <p:pic>
              <p:nvPicPr>
                <p:cNvPr id="419" name="Input penna 418">
                  <a:extLst>
                    <a:ext uri="{FF2B5EF4-FFF2-40B4-BE49-F238E27FC236}">
                      <a16:creationId xmlns:a16="http://schemas.microsoft.com/office/drawing/2014/main" id="{A7C97216-34CE-1932-DB7E-57B14D6185B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021283" y="7319793"/>
                  <a:ext cx="907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420" name="Input penna 419">
                  <a:extLst>
                    <a:ext uri="{FF2B5EF4-FFF2-40B4-BE49-F238E27FC236}">
                      <a16:creationId xmlns:a16="http://schemas.microsoft.com/office/drawing/2014/main" id="{0DF89474-0F55-6585-2E18-D0B273C2E7E3}"/>
                    </a:ext>
                  </a:extLst>
                </p14:cNvPr>
                <p14:cNvContentPartPr/>
                <p14:nvPr/>
              </p14:nvContentPartPr>
              <p14:xfrm>
                <a:off x="10994643" y="7413393"/>
                <a:ext cx="75240" cy="23040"/>
              </p14:xfrm>
            </p:contentPart>
          </mc:Choice>
          <mc:Fallback xmlns="">
            <p:pic>
              <p:nvPicPr>
                <p:cNvPr id="420" name="Input penna 419">
                  <a:extLst>
                    <a:ext uri="{FF2B5EF4-FFF2-40B4-BE49-F238E27FC236}">
                      <a16:creationId xmlns:a16="http://schemas.microsoft.com/office/drawing/2014/main" id="{0DF89474-0F55-6585-2E18-D0B273C2E7E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988523" y="7407273"/>
                  <a:ext cx="874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21" name="Input penna 420">
                  <a:extLst>
                    <a:ext uri="{FF2B5EF4-FFF2-40B4-BE49-F238E27FC236}">
                      <a16:creationId xmlns:a16="http://schemas.microsoft.com/office/drawing/2014/main" id="{79490F3A-50A5-5E5F-1CB3-85B533A93EB9}"/>
                    </a:ext>
                  </a:extLst>
                </p14:cNvPr>
                <p14:cNvContentPartPr/>
                <p14:nvPr/>
              </p14:nvContentPartPr>
              <p14:xfrm>
                <a:off x="11148723" y="7551633"/>
                <a:ext cx="129960" cy="92520"/>
              </p14:xfrm>
            </p:contentPart>
          </mc:Choice>
          <mc:Fallback xmlns="">
            <p:pic>
              <p:nvPicPr>
                <p:cNvPr id="421" name="Input penna 420">
                  <a:extLst>
                    <a:ext uri="{FF2B5EF4-FFF2-40B4-BE49-F238E27FC236}">
                      <a16:creationId xmlns:a16="http://schemas.microsoft.com/office/drawing/2014/main" id="{79490F3A-50A5-5E5F-1CB3-85B533A93EB9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142603" y="7545513"/>
                  <a:ext cx="1422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0" name="Gruppo 429">
            <a:extLst>
              <a:ext uri="{FF2B5EF4-FFF2-40B4-BE49-F238E27FC236}">
                <a16:creationId xmlns:a16="http://schemas.microsoft.com/office/drawing/2014/main" id="{E098BA76-86D8-54F8-C32A-AAAD56FD559C}"/>
              </a:ext>
            </a:extLst>
          </p:cNvPr>
          <p:cNvGrpSpPr/>
          <p:nvPr/>
        </p:nvGrpSpPr>
        <p:grpSpPr>
          <a:xfrm>
            <a:off x="11567403" y="7269393"/>
            <a:ext cx="406440" cy="377640"/>
            <a:chOff x="11567403" y="7269393"/>
            <a:chExt cx="406440" cy="37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22" name="Input penna 421">
                  <a:extLst>
                    <a:ext uri="{FF2B5EF4-FFF2-40B4-BE49-F238E27FC236}">
                      <a16:creationId xmlns:a16="http://schemas.microsoft.com/office/drawing/2014/main" id="{922E3B81-4D65-7EFA-C02E-63500C08C3AE}"/>
                    </a:ext>
                  </a:extLst>
                </p14:cNvPr>
                <p14:cNvContentPartPr/>
                <p14:nvPr/>
              </p14:nvContentPartPr>
              <p14:xfrm>
                <a:off x="11567403" y="7269393"/>
                <a:ext cx="177120" cy="354600"/>
              </p14:xfrm>
            </p:contentPart>
          </mc:Choice>
          <mc:Fallback xmlns="">
            <p:pic>
              <p:nvPicPr>
                <p:cNvPr id="422" name="Input penna 421">
                  <a:extLst>
                    <a:ext uri="{FF2B5EF4-FFF2-40B4-BE49-F238E27FC236}">
                      <a16:creationId xmlns:a16="http://schemas.microsoft.com/office/drawing/2014/main" id="{922E3B81-4D65-7EFA-C02E-63500C08C3AE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1561283" y="7263273"/>
                  <a:ext cx="18936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23" name="Input penna 422">
                  <a:extLst>
                    <a:ext uri="{FF2B5EF4-FFF2-40B4-BE49-F238E27FC236}">
                      <a16:creationId xmlns:a16="http://schemas.microsoft.com/office/drawing/2014/main" id="{26F576F2-247B-3CF0-24C2-162FA96EE9B3}"/>
                    </a:ext>
                  </a:extLst>
                </p14:cNvPr>
                <p14:cNvContentPartPr/>
                <p14:nvPr/>
              </p14:nvContentPartPr>
              <p14:xfrm>
                <a:off x="11786643" y="7528953"/>
                <a:ext cx="187200" cy="118080"/>
              </p14:xfrm>
            </p:contentPart>
          </mc:Choice>
          <mc:Fallback xmlns="">
            <p:pic>
              <p:nvPicPr>
                <p:cNvPr id="423" name="Input penna 422">
                  <a:extLst>
                    <a:ext uri="{FF2B5EF4-FFF2-40B4-BE49-F238E27FC236}">
                      <a16:creationId xmlns:a16="http://schemas.microsoft.com/office/drawing/2014/main" id="{26F576F2-247B-3CF0-24C2-162FA96EE9B3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1780523" y="7522833"/>
                  <a:ext cx="199440" cy="13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9" name="Gruppo 428">
            <a:extLst>
              <a:ext uri="{FF2B5EF4-FFF2-40B4-BE49-F238E27FC236}">
                <a16:creationId xmlns:a16="http://schemas.microsoft.com/office/drawing/2014/main" id="{60DFF497-FB0C-CC53-3417-6A830AB0D318}"/>
              </a:ext>
            </a:extLst>
          </p:cNvPr>
          <p:cNvGrpSpPr/>
          <p:nvPr/>
        </p:nvGrpSpPr>
        <p:grpSpPr>
          <a:xfrm>
            <a:off x="12271203" y="7424913"/>
            <a:ext cx="771480" cy="183960"/>
            <a:chOff x="12271203" y="7424913"/>
            <a:chExt cx="771480" cy="18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24" name="Input penna 423">
                  <a:extLst>
                    <a:ext uri="{FF2B5EF4-FFF2-40B4-BE49-F238E27FC236}">
                      <a16:creationId xmlns:a16="http://schemas.microsoft.com/office/drawing/2014/main" id="{11A959E4-5341-E40E-C665-008361223BB5}"/>
                    </a:ext>
                  </a:extLst>
                </p14:cNvPr>
                <p14:cNvContentPartPr/>
                <p14:nvPr/>
              </p14:nvContentPartPr>
              <p14:xfrm>
                <a:off x="12271203" y="7442553"/>
                <a:ext cx="165600" cy="149760"/>
              </p14:xfrm>
            </p:contentPart>
          </mc:Choice>
          <mc:Fallback xmlns="">
            <p:pic>
              <p:nvPicPr>
                <p:cNvPr id="424" name="Input penna 423">
                  <a:extLst>
                    <a:ext uri="{FF2B5EF4-FFF2-40B4-BE49-F238E27FC236}">
                      <a16:creationId xmlns:a16="http://schemas.microsoft.com/office/drawing/2014/main" id="{11A959E4-5341-E40E-C665-008361223BB5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2265083" y="7436433"/>
                  <a:ext cx="1778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25" name="Input penna 424">
                  <a:extLst>
                    <a:ext uri="{FF2B5EF4-FFF2-40B4-BE49-F238E27FC236}">
                      <a16:creationId xmlns:a16="http://schemas.microsoft.com/office/drawing/2014/main" id="{8470CBAB-1BA9-8A23-49EB-2C5EBF5E70FC}"/>
                    </a:ext>
                  </a:extLst>
                </p14:cNvPr>
                <p14:cNvContentPartPr/>
                <p14:nvPr/>
              </p14:nvContentPartPr>
              <p14:xfrm>
                <a:off x="12514923" y="7491153"/>
                <a:ext cx="118080" cy="117720"/>
              </p14:xfrm>
            </p:contentPart>
          </mc:Choice>
          <mc:Fallback xmlns="">
            <p:pic>
              <p:nvPicPr>
                <p:cNvPr id="425" name="Input penna 424">
                  <a:extLst>
                    <a:ext uri="{FF2B5EF4-FFF2-40B4-BE49-F238E27FC236}">
                      <a16:creationId xmlns:a16="http://schemas.microsoft.com/office/drawing/2014/main" id="{8470CBAB-1BA9-8A23-49EB-2C5EBF5E70FC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2508803" y="7485033"/>
                  <a:ext cx="1303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26" name="Input penna 425">
                  <a:extLst>
                    <a:ext uri="{FF2B5EF4-FFF2-40B4-BE49-F238E27FC236}">
                      <a16:creationId xmlns:a16="http://schemas.microsoft.com/office/drawing/2014/main" id="{FBBC07CF-DE14-33F9-4199-AAEE92938468}"/>
                    </a:ext>
                  </a:extLst>
                </p14:cNvPr>
                <p14:cNvContentPartPr/>
                <p14:nvPr/>
              </p14:nvContentPartPr>
              <p14:xfrm>
                <a:off x="12693483" y="7496913"/>
                <a:ext cx="83880" cy="103680"/>
              </p14:xfrm>
            </p:contentPart>
          </mc:Choice>
          <mc:Fallback xmlns="">
            <p:pic>
              <p:nvPicPr>
                <p:cNvPr id="426" name="Input penna 425">
                  <a:extLst>
                    <a:ext uri="{FF2B5EF4-FFF2-40B4-BE49-F238E27FC236}">
                      <a16:creationId xmlns:a16="http://schemas.microsoft.com/office/drawing/2014/main" id="{FBBC07CF-DE14-33F9-4199-AAEE92938468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2687363" y="7490793"/>
                  <a:ext cx="961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27" name="Input penna 426">
                  <a:extLst>
                    <a:ext uri="{FF2B5EF4-FFF2-40B4-BE49-F238E27FC236}">
                      <a16:creationId xmlns:a16="http://schemas.microsoft.com/office/drawing/2014/main" id="{34CDC38E-85E2-4C14-2965-C3C716918E39}"/>
                    </a:ext>
                  </a:extLst>
                </p14:cNvPr>
                <p14:cNvContentPartPr/>
                <p14:nvPr/>
              </p14:nvContentPartPr>
              <p14:xfrm>
                <a:off x="12790323" y="7424913"/>
                <a:ext cx="98640" cy="142200"/>
              </p14:xfrm>
            </p:contentPart>
          </mc:Choice>
          <mc:Fallback xmlns="">
            <p:pic>
              <p:nvPicPr>
                <p:cNvPr id="427" name="Input penna 426">
                  <a:extLst>
                    <a:ext uri="{FF2B5EF4-FFF2-40B4-BE49-F238E27FC236}">
                      <a16:creationId xmlns:a16="http://schemas.microsoft.com/office/drawing/2014/main" id="{34CDC38E-85E2-4C14-2965-C3C716918E39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2784203" y="7418793"/>
                  <a:ext cx="1108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28" name="Input penna 427">
                  <a:extLst>
                    <a:ext uri="{FF2B5EF4-FFF2-40B4-BE49-F238E27FC236}">
                      <a16:creationId xmlns:a16="http://schemas.microsoft.com/office/drawing/2014/main" id="{AB8DFA3E-A214-96D2-9994-DDB30FE99BBE}"/>
                    </a:ext>
                  </a:extLst>
                </p14:cNvPr>
                <p14:cNvContentPartPr/>
                <p14:nvPr/>
              </p14:nvContentPartPr>
              <p14:xfrm>
                <a:off x="12921363" y="7461993"/>
                <a:ext cx="121320" cy="106560"/>
              </p14:xfrm>
            </p:contentPart>
          </mc:Choice>
          <mc:Fallback xmlns="">
            <p:pic>
              <p:nvPicPr>
                <p:cNvPr id="428" name="Input penna 427">
                  <a:extLst>
                    <a:ext uri="{FF2B5EF4-FFF2-40B4-BE49-F238E27FC236}">
                      <a16:creationId xmlns:a16="http://schemas.microsoft.com/office/drawing/2014/main" id="{AB8DFA3E-A214-96D2-9994-DDB30FE99BBE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2915243" y="7455873"/>
                  <a:ext cx="133560" cy="1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o 434">
            <a:extLst>
              <a:ext uri="{FF2B5EF4-FFF2-40B4-BE49-F238E27FC236}">
                <a16:creationId xmlns:a16="http://schemas.microsoft.com/office/drawing/2014/main" id="{52AB3283-6CDC-1F42-FCA6-22E3BBA1F516}"/>
              </a:ext>
            </a:extLst>
          </p:cNvPr>
          <p:cNvGrpSpPr/>
          <p:nvPr/>
        </p:nvGrpSpPr>
        <p:grpSpPr>
          <a:xfrm>
            <a:off x="13366323" y="7325193"/>
            <a:ext cx="194400" cy="267480"/>
            <a:chOff x="13366323" y="7325193"/>
            <a:chExt cx="194400" cy="26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33" name="Input penna 432">
                  <a:extLst>
                    <a:ext uri="{FF2B5EF4-FFF2-40B4-BE49-F238E27FC236}">
                      <a16:creationId xmlns:a16="http://schemas.microsoft.com/office/drawing/2014/main" id="{E8F1C287-E60D-2A38-FFAF-24C1B1D9DD02}"/>
                    </a:ext>
                  </a:extLst>
                </p14:cNvPr>
                <p14:cNvContentPartPr/>
                <p14:nvPr/>
              </p14:nvContentPartPr>
              <p14:xfrm>
                <a:off x="13366323" y="7325193"/>
                <a:ext cx="194400" cy="267480"/>
              </p14:xfrm>
            </p:contentPart>
          </mc:Choice>
          <mc:Fallback xmlns="">
            <p:pic>
              <p:nvPicPr>
                <p:cNvPr id="433" name="Input penna 432">
                  <a:extLst>
                    <a:ext uri="{FF2B5EF4-FFF2-40B4-BE49-F238E27FC236}">
                      <a16:creationId xmlns:a16="http://schemas.microsoft.com/office/drawing/2014/main" id="{E8F1C287-E60D-2A38-FFAF-24C1B1D9DD02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3360203" y="7319073"/>
                  <a:ext cx="2066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34" name="Input penna 433">
                  <a:extLst>
                    <a:ext uri="{FF2B5EF4-FFF2-40B4-BE49-F238E27FC236}">
                      <a16:creationId xmlns:a16="http://schemas.microsoft.com/office/drawing/2014/main" id="{CBE1DD71-C0CB-9B34-6A88-11422D300D4D}"/>
                    </a:ext>
                  </a:extLst>
                </p14:cNvPr>
                <p14:cNvContentPartPr/>
                <p14:nvPr/>
              </p14:nvContentPartPr>
              <p14:xfrm>
                <a:off x="13379643" y="7470633"/>
                <a:ext cx="122760" cy="42480"/>
              </p14:xfrm>
            </p:contentPart>
          </mc:Choice>
          <mc:Fallback xmlns="">
            <p:pic>
              <p:nvPicPr>
                <p:cNvPr id="434" name="Input penna 433">
                  <a:extLst>
                    <a:ext uri="{FF2B5EF4-FFF2-40B4-BE49-F238E27FC236}">
                      <a16:creationId xmlns:a16="http://schemas.microsoft.com/office/drawing/2014/main" id="{CBE1DD71-C0CB-9B34-6A88-11422D300D4D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3373523" y="7464513"/>
                  <a:ext cx="135000" cy="5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5">
            <p14:nvContentPartPr>
              <p14:cNvPr id="436" name="Input penna 435">
                <a:extLst>
                  <a:ext uri="{FF2B5EF4-FFF2-40B4-BE49-F238E27FC236}">
                    <a16:creationId xmlns:a16="http://schemas.microsoft.com/office/drawing/2014/main" id="{039DD34C-ED70-9ECE-3C22-A4ED1D23CF20}"/>
                  </a:ext>
                </a:extLst>
              </p14:cNvPr>
              <p14:cNvContentPartPr/>
              <p14:nvPr/>
            </p14:nvContentPartPr>
            <p14:xfrm>
              <a:off x="10422243" y="6037113"/>
              <a:ext cx="246960" cy="418320"/>
            </p14:xfrm>
          </p:contentPart>
        </mc:Choice>
        <mc:Fallback xmlns="">
          <p:pic>
            <p:nvPicPr>
              <p:cNvPr id="436" name="Input penna 435">
                <a:extLst>
                  <a:ext uri="{FF2B5EF4-FFF2-40B4-BE49-F238E27FC236}">
                    <a16:creationId xmlns:a16="http://schemas.microsoft.com/office/drawing/2014/main" id="{039DD34C-ED70-9ECE-3C22-A4ED1D23CF20}"/>
                  </a:ext>
                </a:extLst>
              </p:cNvPr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10416123" y="6030993"/>
                <a:ext cx="259200" cy="43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607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AFC8E3-ADB0-4C5C-E6E2-3C1FDA01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2DD7DC7B-CAD9-E840-5B45-BFCEC0AD0B1F}"/>
              </a:ext>
            </a:extLst>
          </p:cNvPr>
          <p:cNvSpPr/>
          <p:nvPr/>
        </p:nvSpPr>
        <p:spPr>
          <a:xfrm>
            <a:off x="0" y="0"/>
            <a:ext cx="14630400" cy="823387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285062" y="101498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RB-INSERT-FIXUP:</a:t>
            </a:r>
            <a:endParaRPr lang="en-US" sz="2800" b="1" dirty="0">
              <a:solidFill>
                <a:srgbClr val="16FFBB"/>
              </a:solidFill>
            </a:endParaRPr>
          </a:p>
        </p:txBody>
      </p:sp>
      <p:grpSp>
        <p:nvGrpSpPr>
          <p:cNvPr id="156" name="Gruppo 155">
            <a:extLst>
              <a:ext uri="{FF2B5EF4-FFF2-40B4-BE49-F238E27FC236}">
                <a16:creationId xmlns:a16="http://schemas.microsoft.com/office/drawing/2014/main" id="{EE9E8223-C7BE-23DC-0807-BFFFEB0C84A0}"/>
              </a:ext>
            </a:extLst>
          </p:cNvPr>
          <p:cNvGrpSpPr/>
          <p:nvPr/>
        </p:nvGrpSpPr>
        <p:grpSpPr>
          <a:xfrm>
            <a:off x="1828058" y="1517143"/>
            <a:ext cx="381600" cy="320040"/>
            <a:chOff x="1828058" y="1517143"/>
            <a:chExt cx="381600" cy="32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9" name="Input penna 148">
                  <a:extLst>
                    <a:ext uri="{FF2B5EF4-FFF2-40B4-BE49-F238E27FC236}">
                      <a16:creationId xmlns:a16="http://schemas.microsoft.com/office/drawing/2014/main" id="{B32A0AC9-6703-A8C6-8C97-0B7FB245C593}"/>
                    </a:ext>
                  </a:extLst>
                </p14:cNvPr>
                <p14:cNvContentPartPr/>
                <p14:nvPr/>
              </p14:nvContentPartPr>
              <p14:xfrm>
                <a:off x="1828058" y="1517143"/>
                <a:ext cx="155520" cy="282600"/>
              </p14:xfrm>
            </p:contentPart>
          </mc:Choice>
          <mc:Fallback xmlns="">
            <p:pic>
              <p:nvPicPr>
                <p:cNvPr id="149" name="Input penna 148">
                  <a:extLst>
                    <a:ext uri="{FF2B5EF4-FFF2-40B4-BE49-F238E27FC236}">
                      <a16:creationId xmlns:a16="http://schemas.microsoft.com/office/drawing/2014/main" id="{B32A0AC9-6703-A8C6-8C97-0B7FB245C59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21938" y="1511023"/>
                  <a:ext cx="1677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0" name="Input penna 149">
                  <a:extLst>
                    <a:ext uri="{FF2B5EF4-FFF2-40B4-BE49-F238E27FC236}">
                      <a16:creationId xmlns:a16="http://schemas.microsoft.com/office/drawing/2014/main" id="{8A03D21C-41B1-93F5-2357-7BBEAFADC240}"/>
                    </a:ext>
                  </a:extLst>
                </p14:cNvPr>
                <p14:cNvContentPartPr/>
                <p14:nvPr/>
              </p14:nvContentPartPr>
              <p14:xfrm>
                <a:off x="2114618" y="1576543"/>
                <a:ext cx="95040" cy="260640"/>
              </p14:xfrm>
            </p:contentPart>
          </mc:Choice>
          <mc:Fallback xmlns="">
            <p:pic>
              <p:nvPicPr>
                <p:cNvPr id="150" name="Input penna 149">
                  <a:extLst>
                    <a:ext uri="{FF2B5EF4-FFF2-40B4-BE49-F238E27FC236}">
                      <a16:creationId xmlns:a16="http://schemas.microsoft.com/office/drawing/2014/main" id="{8A03D21C-41B1-93F5-2357-7BBEAFADC24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08498" y="1570423"/>
                  <a:ext cx="107280" cy="27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uppo 154">
            <a:extLst>
              <a:ext uri="{FF2B5EF4-FFF2-40B4-BE49-F238E27FC236}">
                <a16:creationId xmlns:a16="http://schemas.microsoft.com/office/drawing/2014/main" id="{22194380-F65B-CB99-57EB-5861B06AA5FB}"/>
              </a:ext>
            </a:extLst>
          </p:cNvPr>
          <p:cNvGrpSpPr/>
          <p:nvPr/>
        </p:nvGrpSpPr>
        <p:grpSpPr>
          <a:xfrm>
            <a:off x="2364818" y="1988023"/>
            <a:ext cx="620280" cy="605160"/>
            <a:chOff x="2364818" y="1988023"/>
            <a:chExt cx="620280" cy="60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1" name="Input penna 150">
                  <a:extLst>
                    <a:ext uri="{FF2B5EF4-FFF2-40B4-BE49-F238E27FC236}">
                      <a16:creationId xmlns:a16="http://schemas.microsoft.com/office/drawing/2014/main" id="{7BBA4648-A49D-45A1-3186-0F4C8169DD2C}"/>
                    </a:ext>
                  </a:extLst>
                </p14:cNvPr>
                <p14:cNvContentPartPr/>
                <p14:nvPr/>
              </p14:nvContentPartPr>
              <p14:xfrm>
                <a:off x="2364818" y="1988023"/>
                <a:ext cx="176760" cy="179280"/>
              </p14:xfrm>
            </p:contentPart>
          </mc:Choice>
          <mc:Fallback xmlns="">
            <p:pic>
              <p:nvPicPr>
                <p:cNvPr id="151" name="Input penna 150">
                  <a:extLst>
                    <a:ext uri="{FF2B5EF4-FFF2-40B4-BE49-F238E27FC236}">
                      <a16:creationId xmlns:a16="http://schemas.microsoft.com/office/drawing/2014/main" id="{7BBA4648-A49D-45A1-3186-0F4C8169DD2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8698" y="1981903"/>
                  <a:ext cx="189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2" name="Input penna 151">
                  <a:extLst>
                    <a:ext uri="{FF2B5EF4-FFF2-40B4-BE49-F238E27FC236}">
                      <a16:creationId xmlns:a16="http://schemas.microsoft.com/office/drawing/2014/main" id="{E7107C04-9B46-D9E0-8762-04CC60AD30EE}"/>
                    </a:ext>
                  </a:extLst>
                </p14:cNvPr>
                <p14:cNvContentPartPr/>
                <p14:nvPr/>
              </p14:nvContentPartPr>
              <p14:xfrm>
                <a:off x="2709698" y="2208343"/>
                <a:ext cx="11520" cy="318600"/>
              </p14:xfrm>
            </p:contentPart>
          </mc:Choice>
          <mc:Fallback xmlns="">
            <p:pic>
              <p:nvPicPr>
                <p:cNvPr id="152" name="Input penna 151">
                  <a:extLst>
                    <a:ext uri="{FF2B5EF4-FFF2-40B4-BE49-F238E27FC236}">
                      <a16:creationId xmlns:a16="http://schemas.microsoft.com/office/drawing/2014/main" id="{E7107C04-9B46-D9E0-8762-04CC60AD30E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03578" y="2202223"/>
                  <a:ext cx="237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3" name="Input penna 152">
                  <a:extLst>
                    <a:ext uri="{FF2B5EF4-FFF2-40B4-BE49-F238E27FC236}">
                      <a16:creationId xmlns:a16="http://schemas.microsoft.com/office/drawing/2014/main" id="{24C7C003-BF32-69A5-354F-7F6005364AFF}"/>
                    </a:ext>
                  </a:extLst>
                </p14:cNvPr>
                <p14:cNvContentPartPr/>
                <p14:nvPr/>
              </p14:nvContentPartPr>
              <p14:xfrm>
                <a:off x="2873498" y="2285383"/>
                <a:ext cx="83520" cy="223200"/>
              </p14:xfrm>
            </p:contentPart>
          </mc:Choice>
          <mc:Fallback xmlns="">
            <p:pic>
              <p:nvPicPr>
                <p:cNvPr id="153" name="Input penna 152">
                  <a:extLst>
                    <a:ext uri="{FF2B5EF4-FFF2-40B4-BE49-F238E27FC236}">
                      <a16:creationId xmlns:a16="http://schemas.microsoft.com/office/drawing/2014/main" id="{24C7C003-BF32-69A5-354F-7F6005364AF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67378" y="2279263"/>
                  <a:ext cx="957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4" name="Input penna 153">
                  <a:extLst>
                    <a:ext uri="{FF2B5EF4-FFF2-40B4-BE49-F238E27FC236}">
                      <a16:creationId xmlns:a16="http://schemas.microsoft.com/office/drawing/2014/main" id="{02E0687D-83A3-99D3-DF67-53995982B3C3}"/>
                    </a:ext>
                  </a:extLst>
                </p14:cNvPr>
                <p14:cNvContentPartPr/>
                <p14:nvPr/>
              </p14:nvContentPartPr>
              <p14:xfrm>
                <a:off x="2984738" y="2428663"/>
                <a:ext cx="360" cy="164520"/>
              </p14:xfrm>
            </p:contentPart>
          </mc:Choice>
          <mc:Fallback xmlns="">
            <p:pic>
              <p:nvPicPr>
                <p:cNvPr id="154" name="Input penna 153">
                  <a:extLst>
                    <a:ext uri="{FF2B5EF4-FFF2-40B4-BE49-F238E27FC236}">
                      <a16:creationId xmlns:a16="http://schemas.microsoft.com/office/drawing/2014/main" id="{02E0687D-83A3-99D3-DF67-53995982B3C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78618" y="2422543"/>
                  <a:ext cx="12600" cy="17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7" name="Input penna 156">
                <a:extLst>
                  <a:ext uri="{FF2B5EF4-FFF2-40B4-BE49-F238E27FC236}">
                    <a16:creationId xmlns:a16="http://schemas.microsoft.com/office/drawing/2014/main" id="{11888D15-9D61-C9EC-62F5-8AF1FCA04CD3}"/>
                  </a:ext>
                </a:extLst>
              </p14:cNvPr>
              <p14:cNvContentPartPr/>
              <p14:nvPr/>
            </p14:nvContentPartPr>
            <p14:xfrm>
              <a:off x="1642658" y="1867063"/>
              <a:ext cx="230040" cy="272520"/>
            </p14:xfrm>
          </p:contentPart>
        </mc:Choice>
        <mc:Fallback xmlns="">
          <p:pic>
            <p:nvPicPr>
              <p:cNvPr id="157" name="Input penna 156">
                <a:extLst>
                  <a:ext uri="{FF2B5EF4-FFF2-40B4-BE49-F238E27FC236}">
                    <a16:creationId xmlns:a16="http://schemas.microsoft.com/office/drawing/2014/main" id="{11888D15-9D61-C9EC-62F5-8AF1FCA04CD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36538" y="1860943"/>
                <a:ext cx="24228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8" name="Input penna 157">
                <a:extLst>
                  <a:ext uri="{FF2B5EF4-FFF2-40B4-BE49-F238E27FC236}">
                    <a16:creationId xmlns:a16="http://schemas.microsoft.com/office/drawing/2014/main" id="{E07F0378-41A6-4B31-F07A-C47F88F17538}"/>
                  </a:ext>
                </a:extLst>
              </p14:cNvPr>
              <p14:cNvContentPartPr/>
              <p14:nvPr/>
            </p14:nvContentPartPr>
            <p14:xfrm>
              <a:off x="3172298" y="2759503"/>
              <a:ext cx="197640" cy="221040"/>
            </p14:xfrm>
          </p:contentPart>
        </mc:Choice>
        <mc:Fallback xmlns="">
          <p:pic>
            <p:nvPicPr>
              <p:cNvPr id="158" name="Input penna 157">
                <a:extLst>
                  <a:ext uri="{FF2B5EF4-FFF2-40B4-BE49-F238E27FC236}">
                    <a16:creationId xmlns:a16="http://schemas.microsoft.com/office/drawing/2014/main" id="{E07F0378-41A6-4B31-F07A-C47F88F1753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66178" y="2753383"/>
                <a:ext cx="209880" cy="23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uppo 160">
            <a:extLst>
              <a:ext uri="{FF2B5EF4-FFF2-40B4-BE49-F238E27FC236}">
                <a16:creationId xmlns:a16="http://schemas.microsoft.com/office/drawing/2014/main" id="{417F3E28-84AE-B9D9-A954-40CEDD73F3C9}"/>
              </a:ext>
            </a:extLst>
          </p:cNvPr>
          <p:cNvGrpSpPr/>
          <p:nvPr/>
        </p:nvGrpSpPr>
        <p:grpSpPr>
          <a:xfrm>
            <a:off x="704138" y="2625223"/>
            <a:ext cx="452160" cy="653400"/>
            <a:chOff x="704138" y="2625223"/>
            <a:chExt cx="452160" cy="65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9" name="Input penna 158">
                  <a:extLst>
                    <a:ext uri="{FF2B5EF4-FFF2-40B4-BE49-F238E27FC236}">
                      <a16:creationId xmlns:a16="http://schemas.microsoft.com/office/drawing/2014/main" id="{DACB6B5C-01EB-C1FB-8D65-8ECEEDD8142C}"/>
                    </a:ext>
                  </a:extLst>
                </p14:cNvPr>
                <p14:cNvContentPartPr/>
                <p14:nvPr/>
              </p14:nvContentPartPr>
              <p14:xfrm>
                <a:off x="998618" y="2625223"/>
                <a:ext cx="157680" cy="273960"/>
              </p14:xfrm>
            </p:contentPart>
          </mc:Choice>
          <mc:Fallback xmlns="">
            <p:pic>
              <p:nvPicPr>
                <p:cNvPr id="159" name="Input penna 158">
                  <a:extLst>
                    <a:ext uri="{FF2B5EF4-FFF2-40B4-BE49-F238E27FC236}">
                      <a16:creationId xmlns:a16="http://schemas.microsoft.com/office/drawing/2014/main" id="{DACB6B5C-01EB-C1FB-8D65-8ECEEDD8142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92498" y="2619103"/>
                  <a:ext cx="1699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0" name="Input penna 159">
                  <a:extLst>
                    <a:ext uri="{FF2B5EF4-FFF2-40B4-BE49-F238E27FC236}">
                      <a16:creationId xmlns:a16="http://schemas.microsoft.com/office/drawing/2014/main" id="{FA1D8233-A1BE-E67B-6E51-A882062C05F5}"/>
                    </a:ext>
                  </a:extLst>
                </p14:cNvPr>
                <p14:cNvContentPartPr/>
                <p14:nvPr/>
              </p14:nvContentPartPr>
              <p14:xfrm>
                <a:off x="704138" y="2987023"/>
                <a:ext cx="123120" cy="291600"/>
              </p14:xfrm>
            </p:contentPart>
          </mc:Choice>
          <mc:Fallback xmlns="">
            <p:pic>
              <p:nvPicPr>
                <p:cNvPr id="160" name="Input penna 159">
                  <a:extLst>
                    <a:ext uri="{FF2B5EF4-FFF2-40B4-BE49-F238E27FC236}">
                      <a16:creationId xmlns:a16="http://schemas.microsoft.com/office/drawing/2014/main" id="{FA1D8233-A1BE-E67B-6E51-A882062C05F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98018" y="2980903"/>
                  <a:ext cx="135360" cy="30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6" name="Input penna 165">
                <a:extLst>
                  <a:ext uri="{FF2B5EF4-FFF2-40B4-BE49-F238E27FC236}">
                    <a16:creationId xmlns:a16="http://schemas.microsoft.com/office/drawing/2014/main" id="{0753E191-D230-2D4D-30A5-DAFAEE7528FF}"/>
                  </a:ext>
                </a:extLst>
              </p14:cNvPr>
              <p14:cNvContentPartPr/>
              <p14:nvPr/>
            </p14:nvContentPartPr>
            <p14:xfrm>
              <a:off x="1299578" y="2163703"/>
              <a:ext cx="173160" cy="264600"/>
            </p14:xfrm>
          </p:contentPart>
        </mc:Choice>
        <mc:Fallback xmlns="">
          <p:pic>
            <p:nvPicPr>
              <p:cNvPr id="166" name="Input penna 165">
                <a:extLst>
                  <a:ext uri="{FF2B5EF4-FFF2-40B4-BE49-F238E27FC236}">
                    <a16:creationId xmlns:a16="http://schemas.microsoft.com/office/drawing/2014/main" id="{0753E191-D230-2D4D-30A5-DAFAEE7528F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293458" y="2157583"/>
                <a:ext cx="185400" cy="27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6" name="Gruppo 215">
            <a:extLst>
              <a:ext uri="{FF2B5EF4-FFF2-40B4-BE49-F238E27FC236}">
                <a16:creationId xmlns:a16="http://schemas.microsoft.com/office/drawing/2014/main" id="{0D2FDB87-A866-BFEF-AA50-1E7B848C7B4C}"/>
              </a:ext>
            </a:extLst>
          </p:cNvPr>
          <p:cNvGrpSpPr/>
          <p:nvPr/>
        </p:nvGrpSpPr>
        <p:grpSpPr>
          <a:xfrm>
            <a:off x="3425660" y="3100388"/>
            <a:ext cx="307080" cy="286200"/>
            <a:chOff x="3425660" y="3100388"/>
            <a:chExt cx="307080" cy="2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4" name="Input penna 213">
                  <a:extLst>
                    <a:ext uri="{FF2B5EF4-FFF2-40B4-BE49-F238E27FC236}">
                      <a16:creationId xmlns:a16="http://schemas.microsoft.com/office/drawing/2014/main" id="{A372F928-5928-2E40-93E8-658F6029AEB7}"/>
                    </a:ext>
                  </a:extLst>
                </p14:cNvPr>
                <p14:cNvContentPartPr/>
                <p14:nvPr/>
              </p14:nvContentPartPr>
              <p14:xfrm>
                <a:off x="3425660" y="3100388"/>
                <a:ext cx="21600" cy="286200"/>
              </p14:xfrm>
            </p:contentPart>
          </mc:Choice>
          <mc:Fallback xmlns="">
            <p:pic>
              <p:nvPicPr>
                <p:cNvPr id="214" name="Input penna 213">
                  <a:extLst>
                    <a:ext uri="{FF2B5EF4-FFF2-40B4-BE49-F238E27FC236}">
                      <a16:creationId xmlns:a16="http://schemas.microsoft.com/office/drawing/2014/main" id="{A372F928-5928-2E40-93E8-658F6029AEB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19540" y="3094268"/>
                  <a:ext cx="338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5" name="Input penna 214">
                  <a:extLst>
                    <a:ext uri="{FF2B5EF4-FFF2-40B4-BE49-F238E27FC236}">
                      <a16:creationId xmlns:a16="http://schemas.microsoft.com/office/drawing/2014/main" id="{078DC326-3EB8-6FD3-4DE3-382DEA661E25}"/>
                    </a:ext>
                  </a:extLst>
                </p14:cNvPr>
                <p14:cNvContentPartPr/>
                <p14:nvPr/>
              </p14:nvContentPartPr>
              <p14:xfrm>
                <a:off x="3590900" y="3144308"/>
                <a:ext cx="141840" cy="210600"/>
              </p14:xfrm>
            </p:contentPart>
          </mc:Choice>
          <mc:Fallback xmlns="">
            <p:pic>
              <p:nvPicPr>
                <p:cNvPr id="215" name="Input penna 214">
                  <a:extLst>
                    <a:ext uri="{FF2B5EF4-FFF2-40B4-BE49-F238E27FC236}">
                      <a16:creationId xmlns:a16="http://schemas.microsoft.com/office/drawing/2014/main" id="{078DC326-3EB8-6FD3-4DE3-382DEA661E2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84780" y="3138188"/>
                  <a:ext cx="154080" cy="22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17" name="Input penna 216">
                <a:extLst>
                  <a:ext uri="{FF2B5EF4-FFF2-40B4-BE49-F238E27FC236}">
                    <a16:creationId xmlns:a16="http://schemas.microsoft.com/office/drawing/2014/main" id="{500C0228-B8FB-88ED-EE25-906C8A803669}"/>
                  </a:ext>
                </a:extLst>
              </p14:cNvPr>
              <p14:cNvContentPartPr/>
              <p14:nvPr/>
            </p14:nvContentPartPr>
            <p14:xfrm>
              <a:off x="1542140" y="2560748"/>
              <a:ext cx="238680" cy="344520"/>
            </p14:xfrm>
          </p:contentPart>
        </mc:Choice>
        <mc:Fallback xmlns="">
          <p:pic>
            <p:nvPicPr>
              <p:cNvPr id="217" name="Input penna 216">
                <a:extLst>
                  <a:ext uri="{FF2B5EF4-FFF2-40B4-BE49-F238E27FC236}">
                    <a16:creationId xmlns:a16="http://schemas.microsoft.com/office/drawing/2014/main" id="{500C0228-B8FB-88ED-EE25-906C8A80366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536020" y="2554628"/>
                <a:ext cx="250920" cy="35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0" name="Gruppo 219">
            <a:extLst>
              <a:ext uri="{FF2B5EF4-FFF2-40B4-BE49-F238E27FC236}">
                <a16:creationId xmlns:a16="http://schemas.microsoft.com/office/drawing/2014/main" id="{D409DB72-3BE3-34B7-4A9B-342A85E6C6A6}"/>
              </a:ext>
            </a:extLst>
          </p:cNvPr>
          <p:cNvGrpSpPr/>
          <p:nvPr/>
        </p:nvGrpSpPr>
        <p:grpSpPr>
          <a:xfrm>
            <a:off x="1652300" y="2945588"/>
            <a:ext cx="303120" cy="352440"/>
            <a:chOff x="1652300" y="2945588"/>
            <a:chExt cx="303120" cy="35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8" name="Input penna 217">
                  <a:extLst>
                    <a:ext uri="{FF2B5EF4-FFF2-40B4-BE49-F238E27FC236}">
                      <a16:creationId xmlns:a16="http://schemas.microsoft.com/office/drawing/2014/main" id="{1B0C46BF-8AF9-2D96-C0E4-AF6119134872}"/>
                    </a:ext>
                  </a:extLst>
                </p14:cNvPr>
                <p14:cNvContentPartPr/>
                <p14:nvPr/>
              </p14:nvContentPartPr>
              <p14:xfrm>
                <a:off x="1652300" y="2945588"/>
                <a:ext cx="245880" cy="352440"/>
              </p14:xfrm>
            </p:contentPart>
          </mc:Choice>
          <mc:Fallback xmlns="">
            <p:pic>
              <p:nvPicPr>
                <p:cNvPr id="218" name="Input penna 217">
                  <a:extLst>
                    <a:ext uri="{FF2B5EF4-FFF2-40B4-BE49-F238E27FC236}">
                      <a16:creationId xmlns:a16="http://schemas.microsoft.com/office/drawing/2014/main" id="{1B0C46BF-8AF9-2D96-C0E4-AF611913487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646180" y="2939468"/>
                  <a:ext cx="25812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9" name="Input penna 218">
                  <a:extLst>
                    <a:ext uri="{FF2B5EF4-FFF2-40B4-BE49-F238E27FC236}">
                      <a16:creationId xmlns:a16="http://schemas.microsoft.com/office/drawing/2014/main" id="{A9C5B325-3653-960E-B6FA-6D9BBF826CBF}"/>
                    </a:ext>
                  </a:extLst>
                </p14:cNvPr>
                <p14:cNvContentPartPr/>
                <p14:nvPr/>
              </p14:nvContentPartPr>
              <p14:xfrm>
                <a:off x="1806380" y="3144308"/>
                <a:ext cx="149040" cy="4680"/>
              </p14:xfrm>
            </p:contentPart>
          </mc:Choice>
          <mc:Fallback xmlns="">
            <p:pic>
              <p:nvPicPr>
                <p:cNvPr id="219" name="Input penna 218">
                  <a:extLst>
                    <a:ext uri="{FF2B5EF4-FFF2-40B4-BE49-F238E27FC236}">
                      <a16:creationId xmlns:a16="http://schemas.microsoft.com/office/drawing/2014/main" id="{A9C5B325-3653-960E-B6FA-6D9BBF826CB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800260" y="3138188"/>
                  <a:ext cx="161280" cy="1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uppo 224">
            <a:extLst>
              <a:ext uri="{FF2B5EF4-FFF2-40B4-BE49-F238E27FC236}">
                <a16:creationId xmlns:a16="http://schemas.microsoft.com/office/drawing/2014/main" id="{BCF79FD4-EDEE-D665-12ED-A8AB80131724}"/>
              </a:ext>
            </a:extLst>
          </p:cNvPr>
          <p:cNvGrpSpPr/>
          <p:nvPr/>
        </p:nvGrpSpPr>
        <p:grpSpPr>
          <a:xfrm>
            <a:off x="2081780" y="3606908"/>
            <a:ext cx="452880" cy="861120"/>
            <a:chOff x="2081780" y="3606908"/>
            <a:chExt cx="452880" cy="86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2" name="Input penna 221">
                  <a:extLst>
                    <a:ext uri="{FF2B5EF4-FFF2-40B4-BE49-F238E27FC236}">
                      <a16:creationId xmlns:a16="http://schemas.microsoft.com/office/drawing/2014/main" id="{6E5C43AE-C177-F2D3-C38C-446B865B08AD}"/>
                    </a:ext>
                  </a:extLst>
                </p14:cNvPr>
                <p14:cNvContentPartPr/>
                <p14:nvPr/>
              </p14:nvContentPartPr>
              <p14:xfrm>
                <a:off x="2081780" y="3606908"/>
                <a:ext cx="202680" cy="431280"/>
              </p14:xfrm>
            </p:contentPart>
          </mc:Choice>
          <mc:Fallback xmlns="">
            <p:pic>
              <p:nvPicPr>
                <p:cNvPr id="222" name="Input penna 221">
                  <a:extLst>
                    <a:ext uri="{FF2B5EF4-FFF2-40B4-BE49-F238E27FC236}">
                      <a16:creationId xmlns:a16="http://schemas.microsoft.com/office/drawing/2014/main" id="{6E5C43AE-C177-F2D3-C38C-446B865B08A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075660" y="3600788"/>
                  <a:ext cx="21492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4" name="Input penna 223">
                  <a:extLst>
                    <a:ext uri="{FF2B5EF4-FFF2-40B4-BE49-F238E27FC236}">
                      <a16:creationId xmlns:a16="http://schemas.microsoft.com/office/drawing/2014/main" id="{48B49DC9-6D50-862E-F5CA-888BE5763BE9}"/>
                    </a:ext>
                  </a:extLst>
                </p14:cNvPr>
                <p14:cNvContentPartPr/>
                <p14:nvPr/>
              </p14:nvContentPartPr>
              <p14:xfrm>
                <a:off x="2310740" y="4134308"/>
                <a:ext cx="223920" cy="333720"/>
              </p14:xfrm>
            </p:contentPart>
          </mc:Choice>
          <mc:Fallback xmlns="">
            <p:pic>
              <p:nvPicPr>
                <p:cNvPr id="224" name="Input penna 223">
                  <a:extLst>
                    <a:ext uri="{FF2B5EF4-FFF2-40B4-BE49-F238E27FC236}">
                      <a16:creationId xmlns:a16="http://schemas.microsoft.com/office/drawing/2014/main" id="{48B49DC9-6D50-862E-F5CA-888BE5763BE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304620" y="4128188"/>
                  <a:ext cx="236160" cy="34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uppo 227">
            <a:extLst>
              <a:ext uri="{FF2B5EF4-FFF2-40B4-BE49-F238E27FC236}">
                <a16:creationId xmlns:a16="http://schemas.microsoft.com/office/drawing/2014/main" id="{84C06654-BFD2-B4FF-B0E7-1376EF94D2D0}"/>
              </a:ext>
            </a:extLst>
          </p:cNvPr>
          <p:cNvGrpSpPr/>
          <p:nvPr/>
        </p:nvGrpSpPr>
        <p:grpSpPr>
          <a:xfrm>
            <a:off x="793700" y="3604028"/>
            <a:ext cx="973080" cy="1276920"/>
            <a:chOff x="793700" y="3604028"/>
            <a:chExt cx="973080" cy="127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1" name="Input penna 220">
                  <a:extLst>
                    <a:ext uri="{FF2B5EF4-FFF2-40B4-BE49-F238E27FC236}">
                      <a16:creationId xmlns:a16="http://schemas.microsoft.com/office/drawing/2014/main" id="{4907CA83-EC5A-33B8-B6A1-A152E73B18A5}"/>
                    </a:ext>
                  </a:extLst>
                </p14:cNvPr>
                <p14:cNvContentPartPr/>
                <p14:nvPr/>
              </p14:nvContentPartPr>
              <p14:xfrm>
                <a:off x="1418300" y="3604028"/>
                <a:ext cx="348480" cy="411840"/>
              </p14:xfrm>
            </p:contentPart>
          </mc:Choice>
          <mc:Fallback xmlns="">
            <p:pic>
              <p:nvPicPr>
                <p:cNvPr id="221" name="Input penna 220">
                  <a:extLst>
                    <a:ext uri="{FF2B5EF4-FFF2-40B4-BE49-F238E27FC236}">
                      <a16:creationId xmlns:a16="http://schemas.microsoft.com/office/drawing/2014/main" id="{4907CA83-EC5A-33B8-B6A1-A152E73B18A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412180" y="3597908"/>
                  <a:ext cx="36072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3" name="Input penna 222">
                  <a:extLst>
                    <a:ext uri="{FF2B5EF4-FFF2-40B4-BE49-F238E27FC236}">
                      <a16:creationId xmlns:a16="http://schemas.microsoft.com/office/drawing/2014/main" id="{B2E3DAE9-BFD5-C5B8-8332-9C9A9201BA88}"/>
                    </a:ext>
                  </a:extLst>
                </p14:cNvPr>
                <p14:cNvContentPartPr/>
                <p14:nvPr/>
              </p14:nvContentPartPr>
              <p14:xfrm>
                <a:off x="1117340" y="4080308"/>
                <a:ext cx="192960" cy="365760"/>
              </p14:xfrm>
            </p:contentPart>
          </mc:Choice>
          <mc:Fallback xmlns="">
            <p:pic>
              <p:nvPicPr>
                <p:cNvPr id="223" name="Input penna 222">
                  <a:extLst>
                    <a:ext uri="{FF2B5EF4-FFF2-40B4-BE49-F238E27FC236}">
                      <a16:creationId xmlns:a16="http://schemas.microsoft.com/office/drawing/2014/main" id="{B2E3DAE9-BFD5-C5B8-8332-9C9A9201BA8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11220" y="4074188"/>
                  <a:ext cx="20520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27" name="Input penna 226">
                  <a:extLst>
                    <a:ext uri="{FF2B5EF4-FFF2-40B4-BE49-F238E27FC236}">
                      <a16:creationId xmlns:a16="http://schemas.microsoft.com/office/drawing/2014/main" id="{7E4FFB04-0091-E9D5-D6CF-462FB9A046D3}"/>
                    </a:ext>
                  </a:extLst>
                </p14:cNvPr>
                <p14:cNvContentPartPr/>
                <p14:nvPr/>
              </p14:nvContentPartPr>
              <p14:xfrm>
                <a:off x="793700" y="4536788"/>
                <a:ext cx="286200" cy="344160"/>
              </p14:xfrm>
            </p:contentPart>
          </mc:Choice>
          <mc:Fallback xmlns="">
            <p:pic>
              <p:nvPicPr>
                <p:cNvPr id="227" name="Input penna 226">
                  <a:extLst>
                    <a:ext uri="{FF2B5EF4-FFF2-40B4-BE49-F238E27FC236}">
                      <a16:creationId xmlns:a16="http://schemas.microsoft.com/office/drawing/2014/main" id="{7E4FFB04-0091-E9D5-D6CF-462FB9A046D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7580" y="4530668"/>
                  <a:ext cx="298440" cy="35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uppo 230">
            <a:extLst>
              <a:ext uri="{FF2B5EF4-FFF2-40B4-BE49-F238E27FC236}">
                <a16:creationId xmlns:a16="http://schemas.microsoft.com/office/drawing/2014/main" id="{33201EEB-678D-3207-09B3-DFFFBF16B7F5}"/>
              </a:ext>
            </a:extLst>
          </p:cNvPr>
          <p:cNvGrpSpPr/>
          <p:nvPr/>
        </p:nvGrpSpPr>
        <p:grpSpPr>
          <a:xfrm>
            <a:off x="364580" y="4984628"/>
            <a:ext cx="219960" cy="561600"/>
            <a:chOff x="364580" y="4984628"/>
            <a:chExt cx="219960" cy="56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29" name="Input penna 228">
                  <a:extLst>
                    <a:ext uri="{FF2B5EF4-FFF2-40B4-BE49-F238E27FC236}">
                      <a16:creationId xmlns:a16="http://schemas.microsoft.com/office/drawing/2014/main" id="{1E379FF2-8CC6-F786-3E12-40DD925A6E23}"/>
                    </a:ext>
                  </a:extLst>
                </p14:cNvPr>
                <p14:cNvContentPartPr/>
                <p14:nvPr/>
              </p14:nvContentPartPr>
              <p14:xfrm>
                <a:off x="364580" y="4984628"/>
                <a:ext cx="198360" cy="290160"/>
              </p14:xfrm>
            </p:contentPart>
          </mc:Choice>
          <mc:Fallback xmlns="">
            <p:pic>
              <p:nvPicPr>
                <p:cNvPr id="229" name="Input penna 228">
                  <a:extLst>
                    <a:ext uri="{FF2B5EF4-FFF2-40B4-BE49-F238E27FC236}">
                      <a16:creationId xmlns:a16="http://schemas.microsoft.com/office/drawing/2014/main" id="{1E379FF2-8CC6-F786-3E12-40DD925A6E2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58460" y="4978508"/>
                  <a:ext cx="2106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30" name="Input penna 229">
                  <a:extLst>
                    <a:ext uri="{FF2B5EF4-FFF2-40B4-BE49-F238E27FC236}">
                      <a16:creationId xmlns:a16="http://schemas.microsoft.com/office/drawing/2014/main" id="{94B35821-4D08-EDA7-ADA3-B0AF9BD4A85B}"/>
                    </a:ext>
                  </a:extLst>
                </p14:cNvPr>
                <p14:cNvContentPartPr/>
                <p14:nvPr/>
              </p14:nvContentPartPr>
              <p14:xfrm>
                <a:off x="561140" y="5226908"/>
                <a:ext cx="23400" cy="319320"/>
              </p14:xfrm>
            </p:contentPart>
          </mc:Choice>
          <mc:Fallback xmlns="">
            <p:pic>
              <p:nvPicPr>
                <p:cNvPr id="230" name="Input penna 229">
                  <a:extLst>
                    <a:ext uri="{FF2B5EF4-FFF2-40B4-BE49-F238E27FC236}">
                      <a16:creationId xmlns:a16="http://schemas.microsoft.com/office/drawing/2014/main" id="{94B35821-4D08-EDA7-ADA3-B0AF9BD4A85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55020" y="5220788"/>
                  <a:ext cx="35640" cy="33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1426AB31-21B3-1FF6-E892-32A5FDDF2CD5}"/>
                  </a:ext>
                </a:extLst>
              </p14:cNvPr>
              <p14:cNvContentPartPr/>
              <p14:nvPr/>
            </p14:nvContentPartPr>
            <p14:xfrm>
              <a:off x="2070243" y="3117153"/>
              <a:ext cx="124560" cy="27324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1426AB31-21B3-1FF6-E892-32A5FDDF2CD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064123" y="3111033"/>
                <a:ext cx="13680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F8EB5D93-E31A-BA9D-AF02-CC33C162B6EF}"/>
                  </a:ext>
                </a:extLst>
              </p14:cNvPr>
              <p14:cNvContentPartPr/>
              <p14:nvPr/>
            </p14:nvContentPartPr>
            <p14:xfrm>
              <a:off x="2054403" y="3250353"/>
              <a:ext cx="81720" cy="21600"/>
            </p14:xfrm>
          </p:contentPart>
        </mc:Choice>
        <mc:Fallback xmlns=""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F8EB5D93-E31A-BA9D-AF02-CC33C162B6E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048283" y="3244233"/>
                <a:ext cx="9396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6" name="Input penna 25">
                <a:extLst>
                  <a:ext uri="{FF2B5EF4-FFF2-40B4-BE49-F238E27FC236}">
                    <a16:creationId xmlns:a16="http://schemas.microsoft.com/office/drawing/2014/main" id="{3BD6BA68-53D8-D36A-D3FA-40C250E2A5B3}"/>
                  </a:ext>
                </a:extLst>
              </p14:cNvPr>
              <p14:cNvContentPartPr/>
              <p14:nvPr/>
            </p14:nvContentPartPr>
            <p14:xfrm>
              <a:off x="3264003" y="2367273"/>
              <a:ext cx="249120" cy="273600"/>
            </p14:xfrm>
          </p:contentPart>
        </mc:Choice>
        <mc:Fallback xmlns="">
          <p:pic>
            <p:nvPicPr>
              <p:cNvPr id="26" name="Input penna 25">
                <a:extLst>
                  <a:ext uri="{FF2B5EF4-FFF2-40B4-BE49-F238E27FC236}">
                    <a16:creationId xmlns:a16="http://schemas.microsoft.com/office/drawing/2014/main" id="{3BD6BA68-53D8-D36A-D3FA-40C250E2A5B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257883" y="2361153"/>
                <a:ext cx="261360" cy="28584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BB62F2B-CF33-3F94-00BA-36C854008231}"/>
              </a:ext>
            </a:extLst>
          </p:cNvPr>
          <p:cNvSpPr txBox="1"/>
          <p:nvPr/>
        </p:nvSpPr>
        <p:spPr>
          <a:xfrm>
            <a:off x="328717" y="552031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Caso 2: lo zio y di z e nero è z e un figlio destro</a:t>
            </a:r>
            <a:endParaRPr lang="en-US" sz="2800" b="1" dirty="0">
              <a:solidFill>
                <a:srgbClr val="16FFBB"/>
              </a:solidFill>
            </a:endParaRPr>
          </a:p>
        </p:txBody>
      </p:sp>
      <p:grpSp>
        <p:nvGrpSpPr>
          <p:cNvPr id="80" name="Gruppo 79">
            <a:extLst>
              <a:ext uri="{FF2B5EF4-FFF2-40B4-BE49-F238E27FC236}">
                <a16:creationId xmlns:a16="http://schemas.microsoft.com/office/drawing/2014/main" id="{EDA9E18C-CC2B-8AEF-EDAE-673D72701B0D}"/>
              </a:ext>
            </a:extLst>
          </p:cNvPr>
          <p:cNvGrpSpPr/>
          <p:nvPr/>
        </p:nvGrpSpPr>
        <p:grpSpPr>
          <a:xfrm>
            <a:off x="4397643" y="3028953"/>
            <a:ext cx="723240" cy="177480"/>
            <a:chOff x="4397643" y="3028953"/>
            <a:chExt cx="723240" cy="17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5" name="Input penna 74">
                  <a:extLst>
                    <a:ext uri="{FF2B5EF4-FFF2-40B4-BE49-F238E27FC236}">
                      <a16:creationId xmlns:a16="http://schemas.microsoft.com/office/drawing/2014/main" id="{61FB9764-4421-8FE2-10FA-64762BA61459}"/>
                    </a:ext>
                  </a:extLst>
                </p14:cNvPr>
                <p14:cNvContentPartPr/>
                <p14:nvPr/>
              </p14:nvContentPartPr>
              <p14:xfrm>
                <a:off x="4397643" y="3090153"/>
                <a:ext cx="371520" cy="17640"/>
              </p14:xfrm>
            </p:contentPart>
          </mc:Choice>
          <mc:Fallback xmlns="">
            <p:pic>
              <p:nvPicPr>
                <p:cNvPr id="75" name="Input penna 74">
                  <a:extLst>
                    <a:ext uri="{FF2B5EF4-FFF2-40B4-BE49-F238E27FC236}">
                      <a16:creationId xmlns:a16="http://schemas.microsoft.com/office/drawing/2014/main" id="{61FB9764-4421-8FE2-10FA-64762BA6145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391523" y="3084033"/>
                  <a:ext cx="3837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6" name="Input penna 75">
                  <a:extLst>
                    <a:ext uri="{FF2B5EF4-FFF2-40B4-BE49-F238E27FC236}">
                      <a16:creationId xmlns:a16="http://schemas.microsoft.com/office/drawing/2014/main" id="{9D44D10A-A3C8-7C3A-E369-40E05B90AF12}"/>
                    </a:ext>
                  </a:extLst>
                </p14:cNvPr>
                <p14:cNvContentPartPr/>
                <p14:nvPr/>
              </p14:nvContentPartPr>
              <p14:xfrm>
                <a:off x="4891203" y="3028953"/>
                <a:ext cx="229680" cy="177480"/>
              </p14:xfrm>
            </p:contentPart>
          </mc:Choice>
          <mc:Fallback xmlns="">
            <p:pic>
              <p:nvPicPr>
                <p:cNvPr id="76" name="Input penna 75">
                  <a:extLst>
                    <a:ext uri="{FF2B5EF4-FFF2-40B4-BE49-F238E27FC236}">
                      <a16:creationId xmlns:a16="http://schemas.microsoft.com/office/drawing/2014/main" id="{9D44D10A-A3C8-7C3A-E369-40E05B90AF1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885083" y="3022833"/>
                  <a:ext cx="24192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uppo 132">
            <a:extLst>
              <a:ext uri="{FF2B5EF4-FFF2-40B4-BE49-F238E27FC236}">
                <a16:creationId xmlns:a16="http://schemas.microsoft.com/office/drawing/2014/main" id="{71A51592-5E26-1146-383B-6190398FCCD5}"/>
              </a:ext>
            </a:extLst>
          </p:cNvPr>
          <p:cNvGrpSpPr/>
          <p:nvPr/>
        </p:nvGrpSpPr>
        <p:grpSpPr>
          <a:xfrm>
            <a:off x="8218683" y="2157753"/>
            <a:ext cx="671040" cy="675360"/>
            <a:chOff x="8218683" y="2157753"/>
            <a:chExt cx="671040" cy="67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11" name="Input penna 110">
                  <a:extLst>
                    <a:ext uri="{FF2B5EF4-FFF2-40B4-BE49-F238E27FC236}">
                      <a16:creationId xmlns:a16="http://schemas.microsoft.com/office/drawing/2014/main" id="{31F643EB-6C52-4791-8FAB-B7A9C487B3D0}"/>
                    </a:ext>
                  </a:extLst>
                </p14:cNvPr>
                <p14:cNvContentPartPr/>
                <p14:nvPr/>
              </p14:nvContentPartPr>
              <p14:xfrm>
                <a:off x="8218683" y="2157753"/>
                <a:ext cx="165960" cy="283320"/>
              </p14:xfrm>
            </p:contentPart>
          </mc:Choice>
          <mc:Fallback xmlns="">
            <p:pic>
              <p:nvPicPr>
                <p:cNvPr id="111" name="Input penna 110">
                  <a:extLst>
                    <a:ext uri="{FF2B5EF4-FFF2-40B4-BE49-F238E27FC236}">
                      <a16:creationId xmlns:a16="http://schemas.microsoft.com/office/drawing/2014/main" id="{31F643EB-6C52-4791-8FAB-B7A9C487B3D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212563" y="2151633"/>
                  <a:ext cx="1782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12" name="Input penna 111">
                  <a:extLst>
                    <a:ext uri="{FF2B5EF4-FFF2-40B4-BE49-F238E27FC236}">
                      <a16:creationId xmlns:a16="http://schemas.microsoft.com/office/drawing/2014/main" id="{54E27D1B-7D2F-E5ED-0EBA-6A0B9A7D0F60}"/>
                    </a:ext>
                  </a:extLst>
                </p14:cNvPr>
                <p14:cNvContentPartPr/>
                <p14:nvPr/>
              </p14:nvContentPartPr>
              <p14:xfrm>
                <a:off x="8482923" y="2195913"/>
                <a:ext cx="91800" cy="283680"/>
              </p14:xfrm>
            </p:contentPart>
          </mc:Choice>
          <mc:Fallback xmlns=""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54E27D1B-7D2F-E5ED-0EBA-6A0B9A7D0F6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476803" y="2189793"/>
                  <a:ext cx="1040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2" name="Input penna 131">
                  <a:extLst>
                    <a:ext uri="{FF2B5EF4-FFF2-40B4-BE49-F238E27FC236}">
                      <a16:creationId xmlns:a16="http://schemas.microsoft.com/office/drawing/2014/main" id="{C689643C-DFDA-24ED-84A9-D140BC8735AA}"/>
                    </a:ext>
                  </a:extLst>
                </p14:cNvPr>
                <p14:cNvContentPartPr/>
                <p14:nvPr/>
              </p14:nvContentPartPr>
              <p14:xfrm>
                <a:off x="8714043" y="2566713"/>
                <a:ext cx="175680" cy="266400"/>
              </p14:xfrm>
            </p:contentPart>
          </mc:Choice>
          <mc:Fallback xmlns="">
            <p:pic>
              <p:nvPicPr>
                <p:cNvPr id="132" name="Input penna 131">
                  <a:extLst>
                    <a:ext uri="{FF2B5EF4-FFF2-40B4-BE49-F238E27FC236}">
                      <a16:creationId xmlns:a16="http://schemas.microsoft.com/office/drawing/2014/main" id="{C689643C-DFDA-24ED-84A9-D140BC8735A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707923" y="2560593"/>
                  <a:ext cx="187920" cy="27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394A615F-3035-9BA9-35B9-495E3D28D015}"/>
              </a:ext>
            </a:extLst>
          </p:cNvPr>
          <p:cNvGrpSpPr/>
          <p:nvPr/>
        </p:nvGrpSpPr>
        <p:grpSpPr>
          <a:xfrm>
            <a:off x="9054963" y="2853273"/>
            <a:ext cx="276840" cy="351720"/>
            <a:chOff x="9054963" y="2853273"/>
            <a:chExt cx="276840" cy="35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4" name="Input penna 133">
                  <a:extLst>
                    <a:ext uri="{FF2B5EF4-FFF2-40B4-BE49-F238E27FC236}">
                      <a16:creationId xmlns:a16="http://schemas.microsoft.com/office/drawing/2014/main" id="{4FF84EFE-1FEE-7A52-3C26-2FF3E7BBA3C9}"/>
                    </a:ext>
                  </a:extLst>
                </p14:cNvPr>
                <p14:cNvContentPartPr/>
                <p14:nvPr/>
              </p14:nvContentPartPr>
              <p14:xfrm>
                <a:off x="9054963" y="2875233"/>
                <a:ext cx="23040" cy="230400"/>
              </p14:xfrm>
            </p:contentPart>
          </mc:Choice>
          <mc:Fallback xmlns="">
            <p:pic>
              <p:nvPicPr>
                <p:cNvPr id="134" name="Input penna 133">
                  <a:extLst>
                    <a:ext uri="{FF2B5EF4-FFF2-40B4-BE49-F238E27FC236}">
                      <a16:creationId xmlns:a16="http://schemas.microsoft.com/office/drawing/2014/main" id="{4FF84EFE-1FEE-7A52-3C26-2FF3E7BBA3C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048843" y="2869113"/>
                  <a:ext cx="352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5" name="Input penna 134">
                  <a:extLst>
                    <a:ext uri="{FF2B5EF4-FFF2-40B4-BE49-F238E27FC236}">
                      <a16:creationId xmlns:a16="http://schemas.microsoft.com/office/drawing/2014/main" id="{BB3B761E-28EA-F1FD-54C4-CB9A00881830}"/>
                    </a:ext>
                  </a:extLst>
                </p14:cNvPr>
                <p14:cNvContentPartPr/>
                <p14:nvPr/>
              </p14:nvContentPartPr>
              <p14:xfrm>
                <a:off x="9199323" y="2853273"/>
                <a:ext cx="97560" cy="234360"/>
              </p14:xfrm>
            </p:contentPart>
          </mc:Choice>
          <mc:Fallback xmlns="">
            <p:pic>
              <p:nvPicPr>
                <p:cNvPr id="135" name="Input penna 134">
                  <a:extLst>
                    <a:ext uri="{FF2B5EF4-FFF2-40B4-BE49-F238E27FC236}">
                      <a16:creationId xmlns:a16="http://schemas.microsoft.com/office/drawing/2014/main" id="{BB3B761E-28EA-F1FD-54C4-CB9A0088183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193203" y="2847153"/>
                  <a:ext cx="1098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6" name="Input penna 135">
                  <a:extLst>
                    <a:ext uri="{FF2B5EF4-FFF2-40B4-BE49-F238E27FC236}">
                      <a16:creationId xmlns:a16="http://schemas.microsoft.com/office/drawing/2014/main" id="{D0DE595A-48C6-3AEE-E8DD-EB34570DA42B}"/>
                    </a:ext>
                  </a:extLst>
                </p14:cNvPr>
                <p14:cNvContentPartPr/>
                <p14:nvPr/>
              </p14:nvContentPartPr>
              <p14:xfrm>
                <a:off x="9319563" y="3040473"/>
                <a:ext cx="12240" cy="164520"/>
              </p14:xfrm>
            </p:contentPart>
          </mc:Choice>
          <mc:Fallback xmlns="">
            <p:pic>
              <p:nvPicPr>
                <p:cNvPr id="136" name="Input penna 135">
                  <a:extLst>
                    <a:ext uri="{FF2B5EF4-FFF2-40B4-BE49-F238E27FC236}">
                      <a16:creationId xmlns:a16="http://schemas.microsoft.com/office/drawing/2014/main" id="{D0DE595A-48C6-3AEE-E8DD-EB34570DA42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313443" y="3034353"/>
                  <a:ext cx="24480" cy="17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7" name="Input penna 136">
                <a:extLst>
                  <a:ext uri="{FF2B5EF4-FFF2-40B4-BE49-F238E27FC236}">
                    <a16:creationId xmlns:a16="http://schemas.microsoft.com/office/drawing/2014/main" id="{54A2324C-3E91-C96F-3142-1224E4001E01}"/>
                  </a:ext>
                </a:extLst>
              </p14:cNvPr>
              <p14:cNvContentPartPr/>
              <p14:nvPr/>
            </p14:nvContentPartPr>
            <p14:xfrm>
              <a:off x="9496323" y="3382113"/>
              <a:ext cx="132480" cy="275760"/>
            </p14:xfrm>
          </p:contentPart>
        </mc:Choice>
        <mc:Fallback xmlns="">
          <p:pic>
            <p:nvPicPr>
              <p:cNvPr id="137" name="Input penna 136">
                <a:extLst>
                  <a:ext uri="{FF2B5EF4-FFF2-40B4-BE49-F238E27FC236}">
                    <a16:creationId xmlns:a16="http://schemas.microsoft.com/office/drawing/2014/main" id="{54A2324C-3E91-C96F-3142-1224E4001E0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490203" y="3375993"/>
                <a:ext cx="144720" cy="28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uppo 140">
            <a:extLst>
              <a:ext uri="{FF2B5EF4-FFF2-40B4-BE49-F238E27FC236}">
                <a16:creationId xmlns:a16="http://schemas.microsoft.com/office/drawing/2014/main" id="{53D43114-2F76-E276-71F9-4B4A72BBD37A}"/>
              </a:ext>
            </a:extLst>
          </p:cNvPr>
          <p:cNvGrpSpPr/>
          <p:nvPr/>
        </p:nvGrpSpPr>
        <p:grpSpPr>
          <a:xfrm>
            <a:off x="9791163" y="3745353"/>
            <a:ext cx="321120" cy="297000"/>
            <a:chOff x="9791163" y="3745353"/>
            <a:chExt cx="321120" cy="29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39" name="Input penna 138">
                  <a:extLst>
                    <a:ext uri="{FF2B5EF4-FFF2-40B4-BE49-F238E27FC236}">
                      <a16:creationId xmlns:a16="http://schemas.microsoft.com/office/drawing/2014/main" id="{FCE63B6D-9488-1127-6863-4462684F4DD9}"/>
                    </a:ext>
                  </a:extLst>
                </p14:cNvPr>
                <p14:cNvContentPartPr/>
                <p14:nvPr/>
              </p14:nvContentPartPr>
              <p14:xfrm>
                <a:off x="9791163" y="3745353"/>
                <a:ext cx="14400" cy="297000"/>
              </p14:xfrm>
            </p:contentPart>
          </mc:Choice>
          <mc:Fallback xmlns="">
            <p:pic>
              <p:nvPicPr>
                <p:cNvPr id="139" name="Input penna 138">
                  <a:extLst>
                    <a:ext uri="{FF2B5EF4-FFF2-40B4-BE49-F238E27FC236}">
                      <a16:creationId xmlns:a16="http://schemas.microsoft.com/office/drawing/2014/main" id="{FCE63B6D-9488-1127-6863-4462684F4DD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785043" y="3739233"/>
                  <a:ext cx="2664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0" name="Input penna 139">
                  <a:extLst>
                    <a:ext uri="{FF2B5EF4-FFF2-40B4-BE49-F238E27FC236}">
                      <a16:creationId xmlns:a16="http://schemas.microsoft.com/office/drawing/2014/main" id="{2BDDD394-0FBE-C561-2F28-994F62FE1690}"/>
                    </a:ext>
                  </a:extLst>
                </p14:cNvPr>
                <p14:cNvContentPartPr/>
                <p14:nvPr/>
              </p14:nvContentPartPr>
              <p14:xfrm>
                <a:off x="9914643" y="3756873"/>
                <a:ext cx="197640" cy="264960"/>
              </p14:xfrm>
            </p:contentPart>
          </mc:Choice>
          <mc:Fallback xmlns="">
            <p:pic>
              <p:nvPicPr>
                <p:cNvPr id="140" name="Input penna 139">
                  <a:extLst>
                    <a:ext uri="{FF2B5EF4-FFF2-40B4-BE49-F238E27FC236}">
                      <a16:creationId xmlns:a16="http://schemas.microsoft.com/office/drawing/2014/main" id="{2BDDD394-0FBE-C561-2F28-994F62FE169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908523" y="3750753"/>
                  <a:ext cx="209880" cy="27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42" name="Input penna 141">
                <a:extLst>
                  <a:ext uri="{FF2B5EF4-FFF2-40B4-BE49-F238E27FC236}">
                    <a16:creationId xmlns:a16="http://schemas.microsoft.com/office/drawing/2014/main" id="{A6599FD7-2E36-0683-7CDC-6E03B760E7AE}"/>
                  </a:ext>
                </a:extLst>
              </p14:cNvPr>
              <p14:cNvContentPartPr/>
              <p14:nvPr/>
            </p14:nvContentPartPr>
            <p14:xfrm>
              <a:off x="7971723" y="2610993"/>
              <a:ext cx="203040" cy="392400"/>
            </p14:xfrm>
          </p:contentPart>
        </mc:Choice>
        <mc:Fallback xmlns="">
          <p:pic>
            <p:nvPicPr>
              <p:cNvPr id="142" name="Input penna 141">
                <a:extLst>
                  <a:ext uri="{FF2B5EF4-FFF2-40B4-BE49-F238E27FC236}">
                    <a16:creationId xmlns:a16="http://schemas.microsoft.com/office/drawing/2014/main" id="{A6599FD7-2E36-0683-7CDC-6E03B760E7A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965603" y="2604873"/>
                <a:ext cx="215280" cy="40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5" name="Gruppo 144">
            <a:extLst>
              <a:ext uri="{FF2B5EF4-FFF2-40B4-BE49-F238E27FC236}">
                <a16:creationId xmlns:a16="http://schemas.microsoft.com/office/drawing/2014/main" id="{333B4C03-AE65-FB0D-2493-8AE2C5C3400D}"/>
              </a:ext>
            </a:extLst>
          </p:cNvPr>
          <p:cNvGrpSpPr/>
          <p:nvPr/>
        </p:nvGrpSpPr>
        <p:grpSpPr>
          <a:xfrm>
            <a:off x="7516683" y="3040473"/>
            <a:ext cx="289080" cy="329760"/>
            <a:chOff x="7516683" y="3040473"/>
            <a:chExt cx="289080" cy="32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43" name="Input penna 142">
                  <a:extLst>
                    <a:ext uri="{FF2B5EF4-FFF2-40B4-BE49-F238E27FC236}">
                      <a16:creationId xmlns:a16="http://schemas.microsoft.com/office/drawing/2014/main" id="{7EF4FA72-96FD-C791-49F5-9084427F71C2}"/>
                    </a:ext>
                  </a:extLst>
                </p14:cNvPr>
                <p14:cNvContentPartPr/>
                <p14:nvPr/>
              </p14:nvContentPartPr>
              <p14:xfrm>
                <a:off x="7516683" y="3040473"/>
                <a:ext cx="208440" cy="329760"/>
              </p14:xfrm>
            </p:contentPart>
          </mc:Choice>
          <mc:Fallback xmlns="">
            <p:pic>
              <p:nvPicPr>
                <p:cNvPr id="143" name="Input penna 142">
                  <a:extLst>
                    <a:ext uri="{FF2B5EF4-FFF2-40B4-BE49-F238E27FC236}">
                      <a16:creationId xmlns:a16="http://schemas.microsoft.com/office/drawing/2014/main" id="{7EF4FA72-96FD-C791-49F5-9084427F71C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510563" y="3034353"/>
                  <a:ext cx="22068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44" name="Input penna 143">
                  <a:extLst>
                    <a:ext uri="{FF2B5EF4-FFF2-40B4-BE49-F238E27FC236}">
                      <a16:creationId xmlns:a16="http://schemas.microsoft.com/office/drawing/2014/main" id="{8B190FFC-B249-8670-8549-29CC41E05DD4}"/>
                    </a:ext>
                  </a:extLst>
                </p14:cNvPr>
                <p14:cNvContentPartPr/>
                <p14:nvPr/>
              </p14:nvContentPartPr>
              <p14:xfrm>
                <a:off x="7601643" y="3259713"/>
                <a:ext cx="204120" cy="12600"/>
              </p14:xfrm>
            </p:contentPart>
          </mc:Choice>
          <mc:Fallback xmlns="">
            <p:pic>
              <p:nvPicPr>
                <p:cNvPr id="144" name="Input penna 143">
                  <a:extLst>
                    <a:ext uri="{FF2B5EF4-FFF2-40B4-BE49-F238E27FC236}">
                      <a16:creationId xmlns:a16="http://schemas.microsoft.com/office/drawing/2014/main" id="{8B190FFC-B249-8670-8549-29CC41E05DD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595523" y="3253593"/>
                  <a:ext cx="216360" cy="2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46" name="Input penna 145">
                <a:extLst>
                  <a:ext uri="{FF2B5EF4-FFF2-40B4-BE49-F238E27FC236}">
                    <a16:creationId xmlns:a16="http://schemas.microsoft.com/office/drawing/2014/main" id="{7F13839A-5128-3285-658A-03D9CE84A989}"/>
                  </a:ext>
                </a:extLst>
              </p14:cNvPr>
              <p14:cNvContentPartPr/>
              <p14:nvPr/>
            </p14:nvContentPartPr>
            <p14:xfrm>
              <a:off x="7197363" y="3547353"/>
              <a:ext cx="305280" cy="289800"/>
            </p14:xfrm>
          </p:contentPart>
        </mc:Choice>
        <mc:Fallback xmlns="">
          <p:pic>
            <p:nvPicPr>
              <p:cNvPr id="146" name="Input penna 145">
                <a:extLst>
                  <a:ext uri="{FF2B5EF4-FFF2-40B4-BE49-F238E27FC236}">
                    <a16:creationId xmlns:a16="http://schemas.microsoft.com/office/drawing/2014/main" id="{7F13839A-5128-3285-658A-03D9CE84A989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191243" y="3541233"/>
                <a:ext cx="31752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47" name="Input penna 146">
                <a:extLst>
                  <a:ext uri="{FF2B5EF4-FFF2-40B4-BE49-F238E27FC236}">
                    <a16:creationId xmlns:a16="http://schemas.microsoft.com/office/drawing/2014/main" id="{109DFA19-4D3A-3BDC-10F1-3E9014C63B49}"/>
                  </a:ext>
                </a:extLst>
              </p14:cNvPr>
              <p14:cNvContentPartPr/>
              <p14:nvPr/>
            </p14:nvContentPartPr>
            <p14:xfrm>
              <a:off x="7910163" y="3602073"/>
              <a:ext cx="144000" cy="373680"/>
            </p14:xfrm>
          </p:contentPart>
        </mc:Choice>
        <mc:Fallback xmlns="">
          <p:pic>
            <p:nvPicPr>
              <p:cNvPr id="147" name="Input penna 146">
                <a:extLst>
                  <a:ext uri="{FF2B5EF4-FFF2-40B4-BE49-F238E27FC236}">
                    <a16:creationId xmlns:a16="http://schemas.microsoft.com/office/drawing/2014/main" id="{109DFA19-4D3A-3BDC-10F1-3E9014C63B4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904043" y="3595953"/>
                <a:ext cx="15624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48" name="Input penna 147">
                <a:extLst>
                  <a:ext uri="{FF2B5EF4-FFF2-40B4-BE49-F238E27FC236}">
                    <a16:creationId xmlns:a16="http://schemas.microsoft.com/office/drawing/2014/main" id="{D702F74B-7607-1E98-464C-75C05541107F}"/>
                  </a:ext>
                </a:extLst>
              </p14:cNvPr>
              <p14:cNvContentPartPr/>
              <p14:nvPr/>
            </p14:nvContentPartPr>
            <p14:xfrm>
              <a:off x="6722883" y="4051713"/>
              <a:ext cx="205920" cy="302760"/>
            </p14:xfrm>
          </p:contentPart>
        </mc:Choice>
        <mc:Fallback xmlns="">
          <p:pic>
            <p:nvPicPr>
              <p:cNvPr id="148" name="Input penna 147">
                <a:extLst>
                  <a:ext uri="{FF2B5EF4-FFF2-40B4-BE49-F238E27FC236}">
                    <a16:creationId xmlns:a16="http://schemas.microsoft.com/office/drawing/2014/main" id="{D702F74B-7607-1E98-464C-75C05541107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716763" y="4045593"/>
                <a:ext cx="21816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62" name="Input penna 161">
                <a:extLst>
                  <a:ext uri="{FF2B5EF4-FFF2-40B4-BE49-F238E27FC236}">
                    <a16:creationId xmlns:a16="http://schemas.microsoft.com/office/drawing/2014/main" id="{FC3D3C5C-59D2-FBF6-757E-9773860F8150}"/>
                  </a:ext>
                </a:extLst>
              </p14:cNvPr>
              <p14:cNvContentPartPr/>
              <p14:nvPr/>
            </p14:nvContentPartPr>
            <p14:xfrm>
              <a:off x="8197443" y="3995553"/>
              <a:ext cx="220680" cy="336240"/>
            </p14:xfrm>
          </p:contentPart>
        </mc:Choice>
        <mc:Fallback xmlns="">
          <p:pic>
            <p:nvPicPr>
              <p:cNvPr id="162" name="Input penna 161">
                <a:extLst>
                  <a:ext uri="{FF2B5EF4-FFF2-40B4-BE49-F238E27FC236}">
                    <a16:creationId xmlns:a16="http://schemas.microsoft.com/office/drawing/2014/main" id="{FC3D3C5C-59D2-FBF6-757E-9773860F815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191323" y="3989433"/>
                <a:ext cx="232920" cy="34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Gruppo 167">
            <a:extLst>
              <a:ext uri="{FF2B5EF4-FFF2-40B4-BE49-F238E27FC236}">
                <a16:creationId xmlns:a16="http://schemas.microsoft.com/office/drawing/2014/main" id="{A67271AC-495C-E6AB-F29C-AE715C46A5F3}"/>
              </a:ext>
            </a:extLst>
          </p:cNvPr>
          <p:cNvGrpSpPr/>
          <p:nvPr/>
        </p:nvGrpSpPr>
        <p:grpSpPr>
          <a:xfrm>
            <a:off x="7039683" y="4428633"/>
            <a:ext cx="538920" cy="558360"/>
            <a:chOff x="7039683" y="4428633"/>
            <a:chExt cx="538920" cy="55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65" name="Input penna 164">
                  <a:extLst>
                    <a:ext uri="{FF2B5EF4-FFF2-40B4-BE49-F238E27FC236}">
                      <a16:creationId xmlns:a16="http://schemas.microsoft.com/office/drawing/2014/main" id="{0C835356-8112-B9E6-E627-E2B747D35D36}"/>
                    </a:ext>
                  </a:extLst>
                </p14:cNvPr>
                <p14:cNvContentPartPr/>
                <p14:nvPr/>
              </p14:nvContentPartPr>
              <p14:xfrm>
                <a:off x="7039683" y="4428633"/>
                <a:ext cx="188640" cy="197640"/>
              </p14:xfrm>
            </p:contentPart>
          </mc:Choice>
          <mc:Fallback xmlns="">
            <p:pic>
              <p:nvPicPr>
                <p:cNvPr id="165" name="Input penna 164">
                  <a:extLst>
                    <a:ext uri="{FF2B5EF4-FFF2-40B4-BE49-F238E27FC236}">
                      <a16:creationId xmlns:a16="http://schemas.microsoft.com/office/drawing/2014/main" id="{0C835356-8112-B9E6-E627-E2B747D35D3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033563" y="4422513"/>
                  <a:ext cx="2008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67" name="Input penna 166">
                  <a:extLst>
                    <a:ext uri="{FF2B5EF4-FFF2-40B4-BE49-F238E27FC236}">
                      <a16:creationId xmlns:a16="http://schemas.microsoft.com/office/drawing/2014/main" id="{3E9D768D-702F-523D-45B5-C75E06AB0C11}"/>
                    </a:ext>
                  </a:extLst>
                </p14:cNvPr>
                <p14:cNvContentPartPr/>
                <p14:nvPr/>
              </p14:nvContentPartPr>
              <p14:xfrm>
                <a:off x="7316163" y="4705473"/>
                <a:ext cx="262440" cy="281520"/>
              </p14:xfrm>
            </p:contentPart>
          </mc:Choice>
          <mc:Fallback xmlns="">
            <p:pic>
              <p:nvPicPr>
                <p:cNvPr id="167" name="Input penna 166">
                  <a:extLst>
                    <a:ext uri="{FF2B5EF4-FFF2-40B4-BE49-F238E27FC236}">
                      <a16:creationId xmlns:a16="http://schemas.microsoft.com/office/drawing/2014/main" id="{3E9D768D-702F-523D-45B5-C75E06AB0C1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310043" y="4699353"/>
                  <a:ext cx="274680" cy="29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69" name="Input penna 168">
                <a:extLst>
                  <a:ext uri="{FF2B5EF4-FFF2-40B4-BE49-F238E27FC236}">
                    <a16:creationId xmlns:a16="http://schemas.microsoft.com/office/drawing/2014/main" id="{76B4E9A0-27AB-2B68-0831-9A43B41E29A8}"/>
                  </a:ext>
                </a:extLst>
              </p14:cNvPr>
              <p14:cNvContentPartPr/>
              <p14:nvPr/>
            </p14:nvContentPartPr>
            <p14:xfrm>
              <a:off x="6397443" y="4395513"/>
              <a:ext cx="223920" cy="216360"/>
            </p14:xfrm>
          </p:contentPart>
        </mc:Choice>
        <mc:Fallback xmlns="">
          <p:pic>
            <p:nvPicPr>
              <p:cNvPr id="169" name="Input penna 168">
                <a:extLst>
                  <a:ext uri="{FF2B5EF4-FFF2-40B4-BE49-F238E27FC236}">
                    <a16:creationId xmlns:a16="http://schemas.microsoft.com/office/drawing/2014/main" id="{76B4E9A0-27AB-2B68-0831-9A43B41E29A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391323" y="4389393"/>
                <a:ext cx="23616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70" name="Input penna 169">
                <a:extLst>
                  <a:ext uri="{FF2B5EF4-FFF2-40B4-BE49-F238E27FC236}">
                    <a16:creationId xmlns:a16="http://schemas.microsoft.com/office/drawing/2014/main" id="{A9FB1391-FCF0-4DC7-2051-00D3056FA7AA}"/>
                  </a:ext>
                </a:extLst>
              </p14:cNvPr>
              <p14:cNvContentPartPr/>
              <p14:nvPr/>
            </p14:nvContentPartPr>
            <p14:xfrm>
              <a:off x="6047883" y="4772073"/>
              <a:ext cx="160560" cy="261360"/>
            </p14:xfrm>
          </p:contentPart>
        </mc:Choice>
        <mc:Fallback xmlns="">
          <p:pic>
            <p:nvPicPr>
              <p:cNvPr id="170" name="Input penna 169">
                <a:extLst>
                  <a:ext uri="{FF2B5EF4-FFF2-40B4-BE49-F238E27FC236}">
                    <a16:creationId xmlns:a16="http://schemas.microsoft.com/office/drawing/2014/main" id="{A9FB1391-FCF0-4DC7-2051-00D3056FA7A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041763" y="4765953"/>
                <a:ext cx="17280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74" name="Input penna 173">
                <a:extLst>
                  <a:ext uri="{FF2B5EF4-FFF2-40B4-BE49-F238E27FC236}">
                    <a16:creationId xmlns:a16="http://schemas.microsoft.com/office/drawing/2014/main" id="{4DE0C905-E15E-F0B7-AC0A-F64516E29195}"/>
                  </a:ext>
                </a:extLst>
              </p14:cNvPr>
              <p14:cNvContentPartPr/>
              <p14:nvPr/>
            </p14:nvContentPartPr>
            <p14:xfrm>
              <a:off x="7212123" y="5056833"/>
              <a:ext cx="147240" cy="228240"/>
            </p14:xfrm>
          </p:contentPart>
        </mc:Choice>
        <mc:Fallback xmlns="">
          <p:pic>
            <p:nvPicPr>
              <p:cNvPr id="174" name="Input penna 173">
                <a:extLst>
                  <a:ext uri="{FF2B5EF4-FFF2-40B4-BE49-F238E27FC236}">
                    <a16:creationId xmlns:a16="http://schemas.microsoft.com/office/drawing/2014/main" id="{4DE0C905-E15E-F0B7-AC0A-F64516E2919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206003" y="5050713"/>
                <a:ext cx="159480" cy="24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0" name="Gruppo 179">
            <a:extLst>
              <a:ext uri="{FF2B5EF4-FFF2-40B4-BE49-F238E27FC236}">
                <a16:creationId xmlns:a16="http://schemas.microsoft.com/office/drawing/2014/main" id="{CCA9E21C-C208-6358-C519-1FC95FA50343}"/>
              </a:ext>
            </a:extLst>
          </p:cNvPr>
          <p:cNvGrpSpPr/>
          <p:nvPr/>
        </p:nvGrpSpPr>
        <p:grpSpPr>
          <a:xfrm>
            <a:off x="6975963" y="5307033"/>
            <a:ext cx="185400" cy="376920"/>
            <a:chOff x="6975963" y="5307033"/>
            <a:chExt cx="185400" cy="37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78" name="Input penna 177">
                  <a:extLst>
                    <a:ext uri="{FF2B5EF4-FFF2-40B4-BE49-F238E27FC236}">
                      <a16:creationId xmlns:a16="http://schemas.microsoft.com/office/drawing/2014/main" id="{3BA49CB6-45E6-522B-FF6B-A3258A0C8EC7}"/>
                    </a:ext>
                  </a:extLst>
                </p14:cNvPr>
                <p14:cNvContentPartPr/>
                <p14:nvPr/>
              </p14:nvContentPartPr>
              <p14:xfrm>
                <a:off x="6975963" y="5307033"/>
                <a:ext cx="168480" cy="214920"/>
              </p14:xfrm>
            </p:contentPart>
          </mc:Choice>
          <mc:Fallback xmlns="">
            <p:pic>
              <p:nvPicPr>
                <p:cNvPr id="178" name="Input penna 177">
                  <a:extLst>
                    <a:ext uri="{FF2B5EF4-FFF2-40B4-BE49-F238E27FC236}">
                      <a16:creationId xmlns:a16="http://schemas.microsoft.com/office/drawing/2014/main" id="{3BA49CB6-45E6-522B-FF6B-A3258A0C8EC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969843" y="5300913"/>
                  <a:ext cx="1807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79" name="Input penna 178">
                  <a:extLst>
                    <a:ext uri="{FF2B5EF4-FFF2-40B4-BE49-F238E27FC236}">
                      <a16:creationId xmlns:a16="http://schemas.microsoft.com/office/drawing/2014/main" id="{F751ADB9-9AA7-A45D-E1B9-6B9EB72720C7}"/>
                    </a:ext>
                  </a:extLst>
                </p14:cNvPr>
                <p14:cNvContentPartPr/>
                <p14:nvPr/>
              </p14:nvContentPartPr>
              <p14:xfrm>
                <a:off x="7149123" y="5464353"/>
                <a:ext cx="12240" cy="219600"/>
              </p14:xfrm>
            </p:contentPart>
          </mc:Choice>
          <mc:Fallback xmlns="">
            <p:pic>
              <p:nvPicPr>
                <p:cNvPr id="179" name="Input penna 178">
                  <a:extLst>
                    <a:ext uri="{FF2B5EF4-FFF2-40B4-BE49-F238E27FC236}">
                      <a16:creationId xmlns:a16="http://schemas.microsoft.com/office/drawing/2014/main" id="{F751ADB9-9AA7-A45D-E1B9-6B9EB72720C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143003" y="5458233"/>
                  <a:ext cx="2448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uppo 182">
            <a:extLst>
              <a:ext uri="{FF2B5EF4-FFF2-40B4-BE49-F238E27FC236}">
                <a16:creationId xmlns:a16="http://schemas.microsoft.com/office/drawing/2014/main" id="{E0B8C10A-0834-4882-54C9-D86667C7632B}"/>
              </a:ext>
            </a:extLst>
          </p:cNvPr>
          <p:cNvGrpSpPr/>
          <p:nvPr/>
        </p:nvGrpSpPr>
        <p:grpSpPr>
          <a:xfrm>
            <a:off x="7039683" y="4086633"/>
            <a:ext cx="109080" cy="244800"/>
            <a:chOff x="7039683" y="4086633"/>
            <a:chExt cx="109080" cy="24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81" name="Input penna 180">
                  <a:extLst>
                    <a:ext uri="{FF2B5EF4-FFF2-40B4-BE49-F238E27FC236}">
                      <a16:creationId xmlns:a16="http://schemas.microsoft.com/office/drawing/2014/main" id="{CA2D37A5-FEA3-0799-9224-E10F127A55A0}"/>
                    </a:ext>
                  </a:extLst>
                </p14:cNvPr>
                <p14:cNvContentPartPr/>
                <p14:nvPr/>
              </p14:nvContentPartPr>
              <p14:xfrm>
                <a:off x="7050123" y="4086633"/>
                <a:ext cx="86760" cy="244800"/>
              </p14:xfrm>
            </p:contentPart>
          </mc:Choice>
          <mc:Fallback xmlns="">
            <p:pic>
              <p:nvPicPr>
                <p:cNvPr id="181" name="Input penna 180">
                  <a:extLst>
                    <a:ext uri="{FF2B5EF4-FFF2-40B4-BE49-F238E27FC236}">
                      <a16:creationId xmlns:a16="http://schemas.microsoft.com/office/drawing/2014/main" id="{CA2D37A5-FEA3-0799-9224-E10F127A55A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044003" y="4080513"/>
                  <a:ext cx="990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82" name="Input penna 181">
                  <a:extLst>
                    <a:ext uri="{FF2B5EF4-FFF2-40B4-BE49-F238E27FC236}">
                      <a16:creationId xmlns:a16="http://schemas.microsoft.com/office/drawing/2014/main" id="{BA63B0D8-4087-6BF2-260F-EF554B86B734}"/>
                    </a:ext>
                  </a:extLst>
                </p14:cNvPr>
                <p14:cNvContentPartPr/>
                <p14:nvPr/>
              </p14:nvContentPartPr>
              <p14:xfrm>
                <a:off x="7039683" y="4229553"/>
                <a:ext cx="109080" cy="22680"/>
              </p14:xfrm>
            </p:contentPart>
          </mc:Choice>
          <mc:Fallback xmlns="">
            <p:pic>
              <p:nvPicPr>
                <p:cNvPr id="182" name="Input penna 181">
                  <a:extLst>
                    <a:ext uri="{FF2B5EF4-FFF2-40B4-BE49-F238E27FC236}">
                      <a16:creationId xmlns:a16="http://schemas.microsoft.com/office/drawing/2014/main" id="{BA63B0D8-4087-6BF2-260F-EF554B86B73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033563" y="4223433"/>
                  <a:ext cx="12132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" name="Gruppo 306">
            <a:extLst>
              <a:ext uri="{FF2B5EF4-FFF2-40B4-BE49-F238E27FC236}">
                <a16:creationId xmlns:a16="http://schemas.microsoft.com/office/drawing/2014/main" id="{0526A096-467B-36C1-592F-C771F1CEACAF}"/>
              </a:ext>
            </a:extLst>
          </p:cNvPr>
          <p:cNvGrpSpPr/>
          <p:nvPr/>
        </p:nvGrpSpPr>
        <p:grpSpPr>
          <a:xfrm>
            <a:off x="361683" y="6234033"/>
            <a:ext cx="302040" cy="266760"/>
            <a:chOff x="361683" y="6234033"/>
            <a:chExt cx="302040" cy="26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32" name="Input penna 231">
                  <a:extLst>
                    <a:ext uri="{FF2B5EF4-FFF2-40B4-BE49-F238E27FC236}">
                      <a16:creationId xmlns:a16="http://schemas.microsoft.com/office/drawing/2014/main" id="{28C2B37C-215B-6E04-9204-7180BB8E6021}"/>
                    </a:ext>
                  </a:extLst>
                </p14:cNvPr>
                <p14:cNvContentPartPr/>
                <p14:nvPr/>
              </p14:nvContentPartPr>
              <p14:xfrm>
                <a:off x="361683" y="6234033"/>
                <a:ext cx="209880" cy="266760"/>
              </p14:xfrm>
            </p:contentPart>
          </mc:Choice>
          <mc:Fallback xmlns="">
            <p:pic>
              <p:nvPicPr>
                <p:cNvPr id="232" name="Input penna 231">
                  <a:extLst>
                    <a:ext uri="{FF2B5EF4-FFF2-40B4-BE49-F238E27FC236}">
                      <a16:creationId xmlns:a16="http://schemas.microsoft.com/office/drawing/2014/main" id="{28C2B37C-215B-6E04-9204-7180BB8E602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55563" y="6227913"/>
                  <a:ext cx="2221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33" name="Input penna 232">
                  <a:extLst>
                    <a:ext uri="{FF2B5EF4-FFF2-40B4-BE49-F238E27FC236}">
                      <a16:creationId xmlns:a16="http://schemas.microsoft.com/office/drawing/2014/main" id="{DA6CD6C8-C8E2-5758-55DD-AA6A6B98F4BC}"/>
                    </a:ext>
                  </a:extLst>
                </p14:cNvPr>
                <p14:cNvContentPartPr/>
                <p14:nvPr/>
              </p14:nvContentPartPr>
              <p14:xfrm>
                <a:off x="623403" y="6294873"/>
                <a:ext cx="40320" cy="155880"/>
              </p14:xfrm>
            </p:contentPart>
          </mc:Choice>
          <mc:Fallback xmlns="">
            <p:pic>
              <p:nvPicPr>
                <p:cNvPr id="233" name="Input penna 232">
                  <a:extLst>
                    <a:ext uri="{FF2B5EF4-FFF2-40B4-BE49-F238E27FC236}">
                      <a16:creationId xmlns:a16="http://schemas.microsoft.com/office/drawing/2014/main" id="{DA6CD6C8-C8E2-5758-55DD-AA6A6B98F4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17283" y="6288753"/>
                  <a:ext cx="5256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6" name="Gruppo 305">
            <a:extLst>
              <a:ext uri="{FF2B5EF4-FFF2-40B4-BE49-F238E27FC236}">
                <a16:creationId xmlns:a16="http://schemas.microsoft.com/office/drawing/2014/main" id="{29CF7024-7468-601C-4ACB-5BE827EAEBD9}"/>
              </a:ext>
            </a:extLst>
          </p:cNvPr>
          <p:cNvGrpSpPr/>
          <p:nvPr/>
        </p:nvGrpSpPr>
        <p:grpSpPr>
          <a:xfrm>
            <a:off x="1120203" y="6321873"/>
            <a:ext cx="807480" cy="236520"/>
            <a:chOff x="1120203" y="6321873"/>
            <a:chExt cx="807480" cy="23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34" name="Input penna 233">
                  <a:extLst>
                    <a:ext uri="{FF2B5EF4-FFF2-40B4-BE49-F238E27FC236}">
                      <a16:creationId xmlns:a16="http://schemas.microsoft.com/office/drawing/2014/main" id="{7399C5CB-3EF8-B207-7939-46D2A7D09FD5}"/>
                    </a:ext>
                  </a:extLst>
                </p14:cNvPr>
                <p14:cNvContentPartPr/>
                <p14:nvPr/>
              </p14:nvContentPartPr>
              <p14:xfrm>
                <a:off x="1120203" y="6321873"/>
                <a:ext cx="169920" cy="222480"/>
              </p14:xfrm>
            </p:contentPart>
          </mc:Choice>
          <mc:Fallback xmlns="">
            <p:pic>
              <p:nvPicPr>
                <p:cNvPr id="234" name="Input penna 233">
                  <a:extLst>
                    <a:ext uri="{FF2B5EF4-FFF2-40B4-BE49-F238E27FC236}">
                      <a16:creationId xmlns:a16="http://schemas.microsoft.com/office/drawing/2014/main" id="{7399C5CB-3EF8-B207-7939-46D2A7D09FD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14083" y="6315753"/>
                  <a:ext cx="1821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35" name="Input penna 234">
                  <a:extLst>
                    <a:ext uri="{FF2B5EF4-FFF2-40B4-BE49-F238E27FC236}">
                      <a16:creationId xmlns:a16="http://schemas.microsoft.com/office/drawing/2014/main" id="{4707A6E5-FB60-8E62-5E21-5F5FE5D1C99C}"/>
                    </a:ext>
                  </a:extLst>
                </p14:cNvPr>
                <p14:cNvContentPartPr/>
                <p14:nvPr/>
              </p14:nvContentPartPr>
              <p14:xfrm>
                <a:off x="1321443" y="6377673"/>
                <a:ext cx="189360" cy="180720"/>
              </p14:xfrm>
            </p:contentPart>
          </mc:Choice>
          <mc:Fallback xmlns="">
            <p:pic>
              <p:nvPicPr>
                <p:cNvPr id="235" name="Input penna 234">
                  <a:extLst>
                    <a:ext uri="{FF2B5EF4-FFF2-40B4-BE49-F238E27FC236}">
                      <a16:creationId xmlns:a16="http://schemas.microsoft.com/office/drawing/2014/main" id="{4707A6E5-FB60-8E62-5E21-5F5FE5D1C99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315323" y="6371553"/>
                  <a:ext cx="2016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36" name="Input penna 235">
                  <a:extLst>
                    <a:ext uri="{FF2B5EF4-FFF2-40B4-BE49-F238E27FC236}">
                      <a16:creationId xmlns:a16="http://schemas.microsoft.com/office/drawing/2014/main" id="{B50C923E-902E-F47F-060F-36DB42CED2A4}"/>
                    </a:ext>
                  </a:extLst>
                </p14:cNvPr>
                <p14:cNvContentPartPr/>
                <p14:nvPr/>
              </p14:nvContentPartPr>
              <p14:xfrm>
                <a:off x="1519083" y="6356793"/>
                <a:ext cx="203040" cy="105840"/>
              </p14:xfrm>
            </p:contentPart>
          </mc:Choice>
          <mc:Fallback xmlns="">
            <p:pic>
              <p:nvPicPr>
                <p:cNvPr id="236" name="Input penna 235">
                  <a:extLst>
                    <a:ext uri="{FF2B5EF4-FFF2-40B4-BE49-F238E27FC236}">
                      <a16:creationId xmlns:a16="http://schemas.microsoft.com/office/drawing/2014/main" id="{B50C923E-902E-F47F-060F-36DB42CED2A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512963" y="6350673"/>
                  <a:ext cx="2152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37" name="Input penna 236">
                  <a:extLst>
                    <a:ext uri="{FF2B5EF4-FFF2-40B4-BE49-F238E27FC236}">
                      <a16:creationId xmlns:a16="http://schemas.microsoft.com/office/drawing/2014/main" id="{FC2C9CE1-425C-C6C6-4DE2-A297B2F4177D}"/>
                    </a:ext>
                  </a:extLst>
                </p14:cNvPr>
                <p14:cNvContentPartPr/>
                <p14:nvPr/>
              </p14:nvContentPartPr>
              <p14:xfrm>
                <a:off x="1785123" y="6400713"/>
                <a:ext cx="142560" cy="113040"/>
              </p14:xfrm>
            </p:contentPart>
          </mc:Choice>
          <mc:Fallback xmlns="">
            <p:pic>
              <p:nvPicPr>
                <p:cNvPr id="237" name="Input penna 236">
                  <a:extLst>
                    <a:ext uri="{FF2B5EF4-FFF2-40B4-BE49-F238E27FC236}">
                      <a16:creationId xmlns:a16="http://schemas.microsoft.com/office/drawing/2014/main" id="{FC2C9CE1-425C-C6C6-4DE2-A297B2F4177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779003" y="6394593"/>
                  <a:ext cx="15480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uppo 275">
            <a:extLst>
              <a:ext uri="{FF2B5EF4-FFF2-40B4-BE49-F238E27FC236}">
                <a16:creationId xmlns:a16="http://schemas.microsoft.com/office/drawing/2014/main" id="{3C34AACF-5C02-3708-F102-C24EEF13CCD7}"/>
              </a:ext>
            </a:extLst>
          </p:cNvPr>
          <p:cNvGrpSpPr/>
          <p:nvPr/>
        </p:nvGrpSpPr>
        <p:grpSpPr>
          <a:xfrm>
            <a:off x="2443563" y="6400713"/>
            <a:ext cx="1245240" cy="200520"/>
            <a:chOff x="2443563" y="6400713"/>
            <a:chExt cx="1245240" cy="20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38" name="Input penna 237">
                  <a:extLst>
                    <a:ext uri="{FF2B5EF4-FFF2-40B4-BE49-F238E27FC236}">
                      <a16:creationId xmlns:a16="http://schemas.microsoft.com/office/drawing/2014/main" id="{0022F920-E5C1-0F5F-3AC9-15281837AD5A}"/>
                    </a:ext>
                  </a:extLst>
                </p14:cNvPr>
                <p14:cNvContentPartPr/>
                <p14:nvPr/>
              </p14:nvContentPartPr>
              <p14:xfrm>
                <a:off x="2443563" y="6440673"/>
                <a:ext cx="263520" cy="135360"/>
              </p14:xfrm>
            </p:contentPart>
          </mc:Choice>
          <mc:Fallback xmlns="">
            <p:pic>
              <p:nvPicPr>
                <p:cNvPr id="238" name="Input penna 237">
                  <a:extLst>
                    <a:ext uri="{FF2B5EF4-FFF2-40B4-BE49-F238E27FC236}">
                      <a16:creationId xmlns:a16="http://schemas.microsoft.com/office/drawing/2014/main" id="{0022F920-E5C1-0F5F-3AC9-15281837AD5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437443" y="6434553"/>
                  <a:ext cx="2757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39" name="Input penna 238">
                  <a:extLst>
                    <a:ext uri="{FF2B5EF4-FFF2-40B4-BE49-F238E27FC236}">
                      <a16:creationId xmlns:a16="http://schemas.microsoft.com/office/drawing/2014/main" id="{3FED77BD-1BC4-8BFB-C68D-3D9AACEDFE4C}"/>
                    </a:ext>
                  </a:extLst>
                </p14:cNvPr>
                <p14:cNvContentPartPr/>
                <p14:nvPr/>
              </p14:nvContentPartPr>
              <p14:xfrm>
                <a:off x="2753523" y="6457593"/>
                <a:ext cx="190440" cy="79200"/>
              </p14:xfrm>
            </p:contentPart>
          </mc:Choice>
          <mc:Fallback xmlns="">
            <p:pic>
              <p:nvPicPr>
                <p:cNvPr id="239" name="Input penna 238">
                  <a:extLst>
                    <a:ext uri="{FF2B5EF4-FFF2-40B4-BE49-F238E27FC236}">
                      <a16:creationId xmlns:a16="http://schemas.microsoft.com/office/drawing/2014/main" id="{3FED77BD-1BC4-8BFB-C68D-3D9AACEDFE4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747403" y="6451473"/>
                  <a:ext cx="2026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40" name="Input penna 239">
                  <a:extLst>
                    <a:ext uri="{FF2B5EF4-FFF2-40B4-BE49-F238E27FC236}">
                      <a16:creationId xmlns:a16="http://schemas.microsoft.com/office/drawing/2014/main" id="{C675C5C4-5883-B38D-E5F8-59D2061A339E}"/>
                    </a:ext>
                  </a:extLst>
                </p14:cNvPr>
                <p14:cNvContentPartPr/>
                <p14:nvPr/>
              </p14:nvContentPartPr>
              <p14:xfrm>
                <a:off x="3017763" y="6422673"/>
                <a:ext cx="109800" cy="178560"/>
              </p14:xfrm>
            </p:contentPart>
          </mc:Choice>
          <mc:Fallback xmlns="">
            <p:pic>
              <p:nvPicPr>
                <p:cNvPr id="240" name="Input penna 239">
                  <a:extLst>
                    <a:ext uri="{FF2B5EF4-FFF2-40B4-BE49-F238E27FC236}">
                      <a16:creationId xmlns:a16="http://schemas.microsoft.com/office/drawing/2014/main" id="{C675C5C4-5883-B38D-E5F8-59D2061A339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011643" y="6416553"/>
                  <a:ext cx="1220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41" name="Input penna 240">
                  <a:extLst>
                    <a:ext uri="{FF2B5EF4-FFF2-40B4-BE49-F238E27FC236}">
                      <a16:creationId xmlns:a16="http://schemas.microsoft.com/office/drawing/2014/main" id="{4F67246A-9EF0-881C-49CC-B68D534EC137}"/>
                    </a:ext>
                  </a:extLst>
                </p14:cNvPr>
                <p14:cNvContentPartPr/>
                <p14:nvPr/>
              </p14:nvContentPartPr>
              <p14:xfrm>
                <a:off x="3194883" y="6437793"/>
                <a:ext cx="100800" cy="138960"/>
              </p14:xfrm>
            </p:contentPart>
          </mc:Choice>
          <mc:Fallback xmlns="">
            <p:pic>
              <p:nvPicPr>
                <p:cNvPr id="241" name="Input penna 240">
                  <a:extLst>
                    <a:ext uri="{FF2B5EF4-FFF2-40B4-BE49-F238E27FC236}">
                      <a16:creationId xmlns:a16="http://schemas.microsoft.com/office/drawing/2014/main" id="{4F67246A-9EF0-881C-49CC-B68D534EC13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188763" y="6431673"/>
                  <a:ext cx="1130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42" name="Input penna 241">
                  <a:extLst>
                    <a:ext uri="{FF2B5EF4-FFF2-40B4-BE49-F238E27FC236}">
                      <a16:creationId xmlns:a16="http://schemas.microsoft.com/office/drawing/2014/main" id="{050B7D20-2400-6C02-207A-F80EB933207F}"/>
                    </a:ext>
                  </a:extLst>
                </p14:cNvPr>
                <p14:cNvContentPartPr/>
                <p14:nvPr/>
              </p14:nvContentPartPr>
              <p14:xfrm>
                <a:off x="3293883" y="6400713"/>
                <a:ext cx="118440" cy="186120"/>
              </p14:xfrm>
            </p:contentPart>
          </mc:Choice>
          <mc:Fallback xmlns="">
            <p:pic>
              <p:nvPicPr>
                <p:cNvPr id="242" name="Input penna 241">
                  <a:extLst>
                    <a:ext uri="{FF2B5EF4-FFF2-40B4-BE49-F238E27FC236}">
                      <a16:creationId xmlns:a16="http://schemas.microsoft.com/office/drawing/2014/main" id="{050B7D20-2400-6C02-207A-F80EB933207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287763" y="6394593"/>
                  <a:ext cx="1306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43" name="Input penna 242">
                  <a:extLst>
                    <a:ext uri="{FF2B5EF4-FFF2-40B4-BE49-F238E27FC236}">
                      <a16:creationId xmlns:a16="http://schemas.microsoft.com/office/drawing/2014/main" id="{AE34B01F-51C1-715F-EA1C-C1DA5399EFDB}"/>
                    </a:ext>
                  </a:extLst>
                </p14:cNvPr>
                <p14:cNvContentPartPr/>
                <p14:nvPr/>
              </p14:nvContentPartPr>
              <p14:xfrm>
                <a:off x="3469923" y="6488553"/>
                <a:ext cx="218880" cy="86400"/>
              </p14:xfrm>
            </p:contentPart>
          </mc:Choice>
          <mc:Fallback xmlns="">
            <p:pic>
              <p:nvPicPr>
                <p:cNvPr id="243" name="Input penna 242">
                  <a:extLst>
                    <a:ext uri="{FF2B5EF4-FFF2-40B4-BE49-F238E27FC236}">
                      <a16:creationId xmlns:a16="http://schemas.microsoft.com/office/drawing/2014/main" id="{AE34B01F-51C1-715F-EA1C-C1DA5399EFD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463803" y="6482433"/>
                  <a:ext cx="231120" cy="9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uppo 274">
            <a:extLst>
              <a:ext uri="{FF2B5EF4-FFF2-40B4-BE49-F238E27FC236}">
                <a16:creationId xmlns:a16="http://schemas.microsoft.com/office/drawing/2014/main" id="{BB6A1EE1-B21D-816A-4CD8-5092254CFE9A}"/>
              </a:ext>
            </a:extLst>
          </p:cNvPr>
          <p:cNvGrpSpPr/>
          <p:nvPr/>
        </p:nvGrpSpPr>
        <p:grpSpPr>
          <a:xfrm>
            <a:off x="4230603" y="6129633"/>
            <a:ext cx="2258640" cy="535680"/>
            <a:chOff x="4230603" y="6129633"/>
            <a:chExt cx="2258640" cy="53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44" name="Input penna 243">
                  <a:extLst>
                    <a:ext uri="{FF2B5EF4-FFF2-40B4-BE49-F238E27FC236}">
                      <a16:creationId xmlns:a16="http://schemas.microsoft.com/office/drawing/2014/main" id="{8F2B44F0-FE1F-7621-4EB7-CBDCA71A3E57}"/>
                    </a:ext>
                  </a:extLst>
                </p14:cNvPr>
                <p14:cNvContentPartPr/>
                <p14:nvPr/>
              </p14:nvContentPartPr>
              <p14:xfrm>
                <a:off x="4230603" y="6422673"/>
                <a:ext cx="183960" cy="196560"/>
              </p14:xfrm>
            </p:contentPart>
          </mc:Choice>
          <mc:Fallback xmlns="">
            <p:pic>
              <p:nvPicPr>
                <p:cNvPr id="244" name="Input penna 243">
                  <a:extLst>
                    <a:ext uri="{FF2B5EF4-FFF2-40B4-BE49-F238E27FC236}">
                      <a16:creationId xmlns:a16="http://schemas.microsoft.com/office/drawing/2014/main" id="{8F2B44F0-FE1F-7621-4EB7-CBDCA71A3E5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224483" y="6416553"/>
                  <a:ext cx="1962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45" name="Input penna 244">
                  <a:extLst>
                    <a:ext uri="{FF2B5EF4-FFF2-40B4-BE49-F238E27FC236}">
                      <a16:creationId xmlns:a16="http://schemas.microsoft.com/office/drawing/2014/main" id="{E1E3F7B5-755D-6A67-41AC-13D64A45D0D6}"/>
                    </a:ext>
                  </a:extLst>
                </p14:cNvPr>
                <p14:cNvContentPartPr/>
                <p14:nvPr/>
              </p14:nvContentPartPr>
              <p14:xfrm>
                <a:off x="4528683" y="6370113"/>
                <a:ext cx="48960" cy="185760"/>
              </p14:xfrm>
            </p:contentPart>
          </mc:Choice>
          <mc:Fallback xmlns="">
            <p:pic>
              <p:nvPicPr>
                <p:cNvPr id="245" name="Input penna 244">
                  <a:extLst>
                    <a:ext uri="{FF2B5EF4-FFF2-40B4-BE49-F238E27FC236}">
                      <a16:creationId xmlns:a16="http://schemas.microsoft.com/office/drawing/2014/main" id="{E1E3F7B5-755D-6A67-41AC-13D64A45D0D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522563" y="6363993"/>
                  <a:ext cx="612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46" name="Input penna 245">
                  <a:extLst>
                    <a:ext uri="{FF2B5EF4-FFF2-40B4-BE49-F238E27FC236}">
                      <a16:creationId xmlns:a16="http://schemas.microsoft.com/office/drawing/2014/main" id="{449B9391-CB92-7732-9852-79DCB2D0DAB5}"/>
                    </a:ext>
                  </a:extLst>
                </p14:cNvPr>
                <p14:cNvContentPartPr/>
                <p14:nvPr/>
              </p14:nvContentPartPr>
              <p14:xfrm>
                <a:off x="4406283" y="6454713"/>
                <a:ext cx="31320" cy="147240"/>
              </p14:xfrm>
            </p:contentPart>
          </mc:Choice>
          <mc:Fallback xmlns="">
            <p:pic>
              <p:nvPicPr>
                <p:cNvPr id="246" name="Input penna 245">
                  <a:extLst>
                    <a:ext uri="{FF2B5EF4-FFF2-40B4-BE49-F238E27FC236}">
                      <a16:creationId xmlns:a16="http://schemas.microsoft.com/office/drawing/2014/main" id="{449B9391-CB92-7732-9852-79DCB2D0DAB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400163" y="6448593"/>
                  <a:ext cx="435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47" name="Input penna 246">
                  <a:extLst>
                    <a:ext uri="{FF2B5EF4-FFF2-40B4-BE49-F238E27FC236}">
                      <a16:creationId xmlns:a16="http://schemas.microsoft.com/office/drawing/2014/main" id="{D5FC06E0-FEA6-1980-61FC-D15D9A5BE27C}"/>
                    </a:ext>
                  </a:extLst>
                </p14:cNvPr>
                <p14:cNvContentPartPr/>
                <p14:nvPr/>
              </p14:nvContentPartPr>
              <p14:xfrm>
                <a:off x="4683483" y="6456873"/>
                <a:ext cx="139680" cy="155520"/>
              </p14:xfrm>
            </p:contentPart>
          </mc:Choice>
          <mc:Fallback xmlns="">
            <p:pic>
              <p:nvPicPr>
                <p:cNvPr id="247" name="Input penna 246">
                  <a:extLst>
                    <a:ext uri="{FF2B5EF4-FFF2-40B4-BE49-F238E27FC236}">
                      <a16:creationId xmlns:a16="http://schemas.microsoft.com/office/drawing/2014/main" id="{D5FC06E0-FEA6-1980-61FC-D15D9A5BE27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677363" y="6450753"/>
                  <a:ext cx="1519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48" name="Input penna 247">
                  <a:extLst>
                    <a:ext uri="{FF2B5EF4-FFF2-40B4-BE49-F238E27FC236}">
                      <a16:creationId xmlns:a16="http://schemas.microsoft.com/office/drawing/2014/main" id="{0FD01A9F-4EE9-F842-1CA0-224CF9814D29}"/>
                    </a:ext>
                  </a:extLst>
                </p14:cNvPr>
                <p14:cNvContentPartPr/>
                <p14:nvPr/>
              </p14:nvContentPartPr>
              <p14:xfrm>
                <a:off x="4824963" y="6129633"/>
                <a:ext cx="189000" cy="359640"/>
              </p14:xfrm>
            </p:contentPart>
          </mc:Choice>
          <mc:Fallback xmlns="">
            <p:pic>
              <p:nvPicPr>
                <p:cNvPr id="248" name="Input penna 247">
                  <a:extLst>
                    <a:ext uri="{FF2B5EF4-FFF2-40B4-BE49-F238E27FC236}">
                      <a16:creationId xmlns:a16="http://schemas.microsoft.com/office/drawing/2014/main" id="{0FD01A9F-4EE9-F842-1CA0-224CF9814D2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818843" y="6123513"/>
                  <a:ext cx="20124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49" name="Input penna 248">
                  <a:extLst>
                    <a:ext uri="{FF2B5EF4-FFF2-40B4-BE49-F238E27FC236}">
                      <a16:creationId xmlns:a16="http://schemas.microsoft.com/office/drawing/2014/main" id="{2EFB6133-C093-1474-119F-C4877ADE6F0A}"/>
                    </a:ext>
                  </a:extLst>
                </p14:cNvPr>
                <p14:cNvContentPartPr/>
                <p14:nvPr/>
              </p14:nvContentPartPr>
              <p14:xfrm>
                <a:off x="5012523" y="6426633"/>
                <a:ext cx="164520" cy="151560"/>
              </p14:xfrm>
            </p:contentPart>
          </mc:Choice>
          <mc:Fallback xmlns="">
            <p:pic>
              <p:nvPicPr>
                <p:cNvPr id="249" name="Input penna 248">
                  <a:extLst>
                    <a:ext uri="{FF2B5EF4-FFF2-40B4-BE49-F238E27FC236}">
                      <a16:creationId xmlns:a16="http://schemas.microsoft.com/office/drawing/2014/main" id="{2EFB6133-C093-1474-119F-C4877ADE6F0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006403" y="6420513"/>
                  <a:ext cx="1767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50" name="Input penna 249">
                  <a:extLst>
                    <a:ext uri="{FF2B5EF4-FFF2-40B4-BE49-F238E27FC236}">
                      <a16:creationId xmlns:a16="http://schemas.microsoft.com/office/drawing/2014/main" id="{FEBF6718-EBBD-5E55-1174-C8A68CD59025}"/>
                    </a:ext>
                  </a:extLst>
                </p14:cNvPr>
                <p14:cNvContentPartPr/>
                <p14:nvPr/>
              </p14:nvContentPartPr>
              <p14:xfrm>
                <a:off x="5299803" y="6421953"/>
                <a:ext cx="131400" cy="243360"/>
              </p14:xfrm>
            </p:contentPart>
          </mc:Choice>
          <mc:Fallback xmlns="">
            <p:pic>
              <p:nvPicPr>
                <p:cNvPr id="250" name="Input penna 249">
                  <a:extLst>
                    <a:ext uri="{FF2B5EF4-FFF2-40B4-BE49-F238E27FC236}">
                      <a16:creationId xmlns:a16="http://schemas.microsoft.com/office/drawing/2014/main" id="{FEBF6718-EBBD-5E55-1174-C8A68CD5902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293683" y="6415833"/>
                  <a:ext cx="1436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51" name="Input penna 250">
                  <a:extLst>
                    <a:ext uri="{FF2B5EF4-FFF2-40B4-BE49-F238E27FC236}">
                      <a16:creationId xmlns:a16="http://schemas.microsoft.com/office/drawing/2014/main" id="{AC086CAA-2065-F702-FE16-BBE371595F18}"/>
                    </a:ext>
                  </a:extLst>
                </p14:cNvPr>
                <p14:cNvContentPartPr/>
                <p14:nvPr/>
              </p14:nvContentPartPr>
              <p14:xfrm>
                <a:off x="5364963" y="6554793"/>
                <a:ext cx="178560" cy="37800"/>
              </p14:xfrm>
            </p:contentPart>
          </mc:Choice>
          <mc:Fallback xmlns="">
            <p:pic>
              <p:nvPicPr>
                <p:cNvPr id="251" name="Input penna 250">
                  <a:extLst>
                    <a:ext uri="{FF2B5EF4-FFF2-40B4-BE49-F238E27FC236}">
                      <a16:creationId xmlns:a16="http://schemas.microsoft.com/office/drawing/2014/main" id="{AC086CAA-2065-F702-FE16-BBE371595F1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358843" y="6548673"/>
                  <a:ext cx="1908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52" name="Input penna 251">
                  <a:extLst>
                    <a:ext uri="{FF2B5EF4-FFF2-40B4-BE49-F238E27FC236}">
                      <a16:creationId xmlns:a16="http://schemas.microsoft.com/office/drawing/2014/main" id="{9542798C-CC6B-80B2-5E04-020F0DB2A78B}"/>
                    </a:ext>
                  </a:extLst>
                </p14:cNvPr>
                <p14:cNvContentPartPr/>
                <p14:nvPr/>
              </p14:nvContentPartPr>
              <p14:xfrm>
                <a:off x="5519043" y="6392073"/>
                <a:ext cx="11520" cy="9360"/>
              </p14:xfrm>
            </p:contentPart>
          </mc:Choice>
          <mc:Fallback xmlns="">
            <p:pic>
              <p:nvPicPr>
                <p:cNvPr id="252" name="Input penna 251">
                  <a:extLst>
                    <a:ext uri="{FF2B5EF4-FFF2-40B4-BE49-F238E27FC236}">
                      <a16:creationId xmlns:a16="http://schemas.microsoft.com/office/drawing/2014/main" id="{9542798C-CC6B-80B2-5E04-020F0DB2A78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512923" y="6385953"/>
                  <a:ext cx="23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53" name="Input penna 252">
                  <a:extLst>
                    <a:ext uri="{FF2B5EF4-FFF2-40B4-BE49-F238E27FC236}">
                      <a16:creationId xmlns:a16="http://schemas.microsoft.com/office/drawing/2014/main" id="{87CC61A9-E8EA-2A70-ED12-B9901BABCB8C}"/>
                    </a:ext>
                  </a:extLst>
                </p14:cNvPr>
                <p14:cNvContentPartPr/>
                <p14:nvPr/>
              </p14:nvContentPartPr>
              <p14:xfrm>
                <a:off x="5643243" y="6487833"/>
                <a:ext cx="143280" cy="162000"/>
              </p14:xfrm>
            </p:contentPart>
          </mc:Choice>
          <mc:Fallback xmlns="">
            <p:pic>
              <p:nvPicPr>
                <p:cNvPr id="253" name="Input penna 252">
                  <a:extLst>
                    <a:ext uri="{FF2B5EF4-FFF2-40B4-BE49-F238E27FC236}">
                      <a16:creationId xmlns:a16="http://schemas.microsoft.com/office/drawing/2014/main" id="{87CC61A9-E8EA-2A70-ED12-B9901BABC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637123" y="6481713"/>
                  <a:ext cx="1555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54" name="Input penna 253">
                  <a:extLst>
                    <a:ext uri="{FF2B5EF4-FFF2-40B4-BE49-F238E27FC236}">
                      <a16:creationId xmlns:a16="http://schemas.microsoft.com/office/drawing/2014/main" id="{416FD4F2-30A2-6B26-E30A-179CC9BA28D0}"/>
                    </a:ext>
                  </a:extLst>
                </p14:cNvPr>
                <p14:cNvContentPartPr/>
                <p14:nvPr/>
              </p14:nvContentPartPr>
              <p14:xfrm>
                <a:off x="5829003" y="6426993"/>
                <a:ext cx="223920" cy="155520"/>
              </p14:xfrm>
            </p:contentPart>
          </mc:Choice>
          <mc:Fallback xmlns="">
            <p:pic>
              <p:nvPicPr>
                <p:cNvPr id="254" name="Input penna 253">
                  <a:extLst>
                    <a:ext uri="{FF2B5EF4-FFF2-40B4-BE49-F238E27FC236}">
                      <a16:creationId xmlns:a16="http://schemas.microsoft.com/office/drawing/2014/main" id="{416FD4F2-30A2-6B26-E30A-179CC9BA28D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822883" y="6420873"/>
                  <a:ext cx="2361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55" name="Input penna 254">
                  <a:extLst>
                    <a:ext uri="{FF2B5EF4-FFF2-40B4-BE49-F238E27FC236}">
                      <a16:creationId xmlns:a16="http://schemas.microsoft.com/office/drawing/2014/main" id="{DC677BF4-E47D-9A9B-636E-FD45EAC4ACFF}"/>
                    </a:ext>
                  </a:extLst>
                </p14:cNvPr>
                <p14:cNvContentPartPr/>
                <p14:nvPr/>
              </p14:nvContentPartPr>
              <p14:xfrm>
                <a:off x="6140403" y="6397473"/>
                <a:ext cx="24840" cy="169920"/>
              </p14:xfrm>
            </p:contentPart>
          </mc:Choice>
          <mc:Fallback xmlns="">
            <p:pic>
              <p:nvPicPr>
                <p:cNvPr id="255" name="Input penna 254">
                  <a:extLst>
                    <a:ext uri="{FF2B5EF4-FFF2-40B4-BE49-F238E27FC236}">
                      <a16:creationId xmlns:a16="http://schemas.microsoft.com/office/drawing/2014/main" id="{DC677BF4-E47D-9A9B-636E-FD45EAC4ACF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134283" y="6391353"/>
                  <a:ext cx="370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56" name="Input penna 255">
                  <a:extLst>
                    <a:ext uri="{FF2B5EF4-FFF2-40B4-BE49-F238E27FC236}">
                      <a16:creationId xmlns:a16="http://schemas.microsoft.com/office/drawing/2014/main" id="{9626C610-D1B9-28C7-6567-AA9D3FDAAFE6}"/>
                    </a:ext>
                  </a:extLst>
                </p14:cNvPr>
                <p14:cNvContentPartPr/>
                <p14:nvPr/>
              </p14:nvContentPartPr>
              <p14:xfrm>
                <a:off x="6279363" y="6166353"/>
                <a:ext cx="156240" cy="218520"/>
              </p14:xfrm>
            </p:contentPart>
          </mc:Choice>
          <mc:Fallback xmlns="">
            <p:pic>
              <p:nvPicPr>
                <p:cNvPr id="256" name="Input penna 255">
                  <a:extLst>
                    <a:ext uri="{FF2B5EF4-FFF2-40B4-BE49-F238E27FC236}">
                      <a16:creationId xmlns:a16="http://schemas.microsoft.com/office/drawing/2014/main" id="{9626C610-D1B9-28C7-6567-AA9D3FDAAFE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273243" y="6160233"/>
                  <a:ext cx="1684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57" name="Input penna 256">
                  <a:extLst>
                    <a:ext uri="{FF2B5EF4-FFF2-40B4-BE49-F238E27FC236}">
                      <a16:creationId xmlns:a16="http://schemas.microsoft.com/office/drawing/2014/main" id="{45D1AA52-0843-B48F-71A0-6019D3812629}"/>
                    </a:ext>
                  </a:extLst>
                </p14:cNvPr>
                <p14:cNvContentPartPr/>
                <p14:nvPr/>
              </p14:nvContentPartPr>
              <p14:xfrm>
                <a:off x="6477723" y="6587553"/>
                <a:ext cx="11520" cy="19080"/>
              </p14:xfrm>
            </p:contentPart>
          </mc:Choice>
          <mc:Fallback xmlns="">
            <p:pic>
              <p:nvPicPr>
                <p:cNvPr id="257" name="Input penna 256">
                  <a:extLst>
                    <a:ext uri="{FF2B5EF4-FFF2-40B4-BE49-F238E27FC236}">
                      <a16:creationId xmlns:a16="http://schemas.microsoft.com/office/drawing/2014/main" id="{45D1AA52-0843-B48F-71A0-6019D381262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471603" y="6581433"/>
                  <a:ext cx="2376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4" name="Gruppo 273">
            <a:extLst>
              <a:ext uri="{FF2B5EF4-FFF2-40B4-BE49-F238E27FC236}">
                <a16:creationId xmlns:a16="http://schemas.microsoft.com/office/drawing/2014/main" id="{6EA5E6C6-C610-2D70-1092-64D417A901AC}"/>
              </a:ext>
            </a:extLst>
          </p:cNvPr>
          <p:cNvGrpSpPr/>
          <p:nvPr/>
        </p:nvGrpSpPr>
        <p:grpSpPr>
          <a:xfrm>
            <a:off x="385083" y="7017393"/>
            <a:ext cx="408600" cy="374400"/>
            <a:chOff x="385083" y="7017393"/>
            <a:chExt cx="408600" cy="37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58" name="Input penna 257">
                  <a:extLst>
                    <a:ext uri="{FF2B5EF4-FFF2-40B4-BE49-F238E27FC236}">
                      <a16:creationId xmlns:a16="http://schemas.microsoft.com/office/drawing/2014/main" id="{22F9AB3B-7C06-FA9A-F466-2D3CC79012BB}"/>
                    </a:ext>
                  </a:extLst>
                </p14:cNvPr>
                <p14:cNvContentPartPr/>
                <p14:nvPr/>
              </p14:nvContentPartPr>
              <p14:xfrm>
                <a:off x="385083" y="7017393"/>
                <a:ext cx="197280" cy="331560"/>
              </p14:xfrm>
            </p:contentPart>
          </mc:Choice>
          <mc:Fallback xmlns="">
            <p:pic>
              <p:nvPicPr>
                <p:cNvPr id="258" name="Input penna 257">
                  <a:extLst>
                    <a:ext uri="{FF2B5EF4-FFF2-40B4-BE49-F238E27FC236}">
                      <a16:creationId xmlns:a16="http://schemas.microsoft.com/office/drawing/2014/main" id="{22F9AB3B-7C06-FA9A-F466-2D3CC79012B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78963" y="7011273"/>
                  <a:ext cx="20952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59" name="Input penna 258">
                  <a:extLst>
                    <a:ext uri="{FF2B5EF4-FFF2-40B4-BE49-F238E27FC236}">
                      <a16:creationId xmlns:a16="http://schemas.microsoft.com/office/drawing/2014/main" id="{AE4B3942-8C16-1981-AEED-F5E4D0446935}"/>
                    </a:ext>
                  </a:extLst>
                </p14:cNvPr>
                <p14:cNvContentPartPr/>
                <p14:nvPr/>
              </p14:nvContentPartPr>
              <p14:xfrm>
                <a:off x="646083" y="7191633"/>
                <a:ext cx="147600" cy="200160"/>
              </p14:xfrm>
            </p:contentPart>
          </mc:Choice>
          <mc:Fallback xmlns="">
            <p:pic>
              <p:nvPicPr>
                <p:cNvPr id="259" name="Input penna 258">
                  <a:extLst>
                    <a:ext uri="{FF2B5EF4-FFF2-40B4-BE49-F238E27FC236}">
                      <a16:creationId xmlns:a16="http://schemas.microsoft.com/office/drawing/2014/main" id="{AE4B3942-8C16-1981-AEED-F5E4D044693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39963" y="7185513"/>
                  <a:ext cx="159840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uppo 272">
            <a:extLst>
              <a:ext uri="{FF2B5EF4-FFF2-40B4-BE49-F238E27FC236}">
                <a16:creationId xmlns:a16="http://schemas.microsoft.com/office/drawing/2014/main" id="{3B990EA9-10EB-46C9-A6A6-DDB72D96D4B3}"/>
              </a:ext>
            </a:extLst>
          </p:cNvPr>
          <p:cNvGrpSpPr/>
          <p:nvPr/>
        </p:nvGrpSpPr>
        <p:grpSpPr>
          <a:xfrm>
            <a:off x="1167363" y="7281993"/>
            <a:ext cx="321480" cy="165960"/>
            <a:chOff x="1167363" y="7281993"/>
            <a:chExt cx="321480" cy="16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60" name="Input penna 259">
                  <a:extLst>
                    <a:ext uri="{FF2B5EF4-FFF2-40B4-BE49-F238E27FC236}">
                      <a16:creationId xmlns:a16="http://schemas.microsoft.com/office/drawing/2014/main" id="{FEFB0E80-3A4A-38F6-93ED-01726C504677}"/>
                    </a:ext>
                  </a:extLst>
                </p14:cNvPr>
                <p14:cNvContentPartPr/>
                <p14:nvPr/>
              </p14:nvContentPartPr>
              <p14:xfrm>
                <a:off x="1167363" y="7302513"/>
                <a:ext cx="172440" cy="145440"/>
              </p14:xfrm>
            </p:contentPart>
          </mc:Choice>
          <mc:Fallback xmlns="">
            <p:pic>
              <p:nvPicPr>
                <p:cNvPr id="260" name="Input penna 259">
                  <a:extLst>
                    <a:ext uri="{FF2B5EF4-FFF2-40B4-BE49-F238E27FC236}">
                      <a16:creationId xmlns:a16="http://schemas.microsoft.com/office/drawing/2014/main" id="{FEFB0E80-3A4A-38F6-93ED-01726C50467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61243" y="7296393"/>
                  <a:ext cx="1846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61" name="Input penna 260">
                  <a:extLst>
                    <a:ext uri="{FF2B5EF4-FFF2-40B4-BE49-F238E27FC236}">
                      <a16:creationId xmlns:a16="http://schemas.microsoft.com/office/drawing/2014/main" id="{7990097A-25C6-F941-D9D5-6C7A27E0584E}"/>
                    </a:ext>
                  </a:extLst>
                </p14:cNvPr>
                <p14:cNvContentPartPr/>
                <p14:nvPr/>
              </p14:nvContentPartPr>
              <p14:xfrm>
                <a:off x="1441323" y="7281993"/>
                <a:ext cx="47520" cy="127440"/>
              </p14:xfrm>
            </p:contentPart>
          </mc:Choice>
          <mc:Fallback xmlns="">
            <p:pic>
              <p:nvPicPr>
                <p:cNvPr id="261" name="Input penna 260">
                  <a:extLst>
                    <a:ext uri="{FF2B5EF4-FFF2-40B4-BE49-F238E27FC236}">
                      <a16:creationId xmlns:a16="http://schemas.microsoft.com/office/drawing/2014/main" id="{7990097A-25C6-F941-D9D5-6C7A27E0584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435203" y="7275873"/>
                  <a:ext cx="59760" cy="13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262" name="Input penna 261">
                <a:extLst>
                  <a:ext uri="{FF2B5EF4-FFF2-40B4-BE49-F238E27FC236}">
                    <a16:creationId xmlns:a16="http://schemas.microsoft.com/office/drawing/2014/main" id="{7B6632A4-997A-E136-C23E-4A9045177B60}"/>
                  </a:ext>
                </a:extLst>
              </p14:cNvPr>
              <p14:cNvContentPartPr/>
              <p14:nvPr/>
            </p14:nvContentPartPr>
            <p14:xfrm>
              <a:off x="1705203" y="7392153"/>
              <a:ext cx="14040" cy="142200"/>
            </p14:xfrm>
          </p:contentPart>
        </mc:Choice>
        <mc:Fallback xmlns="">
          <p:pic>
            <p:nvPicPr>
              <p:cNvPr id="262" name="Input penna 261">
                <a:extLst>
                  <a:ext uri="{FF2B5EF4-FFF2-40B4-BE49-F238E27FC236}">
                    <a16:creationId xmlns:a16="http://schemas.microsoft.com/office/drawing/2014/main" id="{7B6632A4-997A-E136-C23E-4A9045177B6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699083" y="7386033"/>
                <a:ext cx="26280" cy="15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1" name="Gruppo 270">
            <a:extLst>
              <a:ext uri="{FF2B5EF4-FFF2-40B4-BE49-F238E27FC236}">
                <a16:creationId xmlns:a16="http://schemas.microsoft.com/office/drawing/2014/main" id="{E8469C8E-F105-0C7F-1582-E4BF4AB8E6EF}"/>
              </a:ext>
            </a:extLst>
          </p:cNvPr>
          <p:cNvGrpSpPr/>
          <p:nvPr/>
        </p:nvGrpSpPr>
        <p:grpSpPr>
          <a:xfrm>
            <a:off x="1982403" y="7162113"/>
            <a:ext cx="930960" cy="481320"/>
            <a:chOff x="1982403" y="7162113"/>
            <a:chExt cx="930960" cy="48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63" name="Input penna 262">
                  <a:extLst>
                    <a:ext uri="{FF2B5EF4-FFF2-40B4-BE49-F238E27FC236}">
                      <a16:creationId xmlns:a16="http://schemas.microsoft.com/office/drawing/2014/main" id="{796B7F4A-1EE7-E321-2612-538B41B623AB}"/>
                    </a:ext>
                  </a:extLst>
                </p14:cNvPr>
                <p14:cNvContentPartPr/>
                <p14:nvPr/>
              </p14:nvContentPartPr>
              <p14:xfrm>
                <a:off x="1982403" y="7270833"/>
                <a:ext cx="223560" cy="372600"/>
              </p14:xfrm>
            </p:contentPart>
          </mc:Choice>
          <mc:Fallback xmlns="">
            <p:pic>
              <p:nvPicPr>
                <p:cNvPr id="263" name="Input penna 262">
                  <a:extLst>
                    <a:ext uri="{FF2B5EF4-FFF2-40B4-BE49-F238E27FC236}">
                      <a16:creationId xmlns:a16="http://schemas.microsoft.com/office/drawing/2014/main" id="{796B7F4A-1EE7-E321-2612-538B41B623A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976283" y="7264713"/>
                  <a:ext cx="2358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64" name="Input penna 263">
                  <a:extLst>
                    <a:ext uri="{FF2B5EF4-FFF2-40B4-BE49-F238E27FC236}">
                      <a16:creationId xmlns:a16="http://schemas.microsoft.com/office/drawing/2014/main" id="{B204FECF-BA5E-E753-3666-BCEECD05E3AF}"/>
                    </a:ext>
                  </a:extLst>
                </p14:cNvPr>
                <p14:cNvContentPartPr/>
                <p14:nvPr/>
              </p14:nvContentPartPr>
              <p14:xfrm>
                <a:off x="2280123" y="7392153"/>
                <a:ext cx="149760" cy="149760"/>
              </p14:xfrm>
            </p:contentPart>
          </mc:Choice>
          <mc:Fallback xmlns="">
            <p:pic>
              <p:nvPicPr>
                <p:cNvPr id="264" name="Input penna 263">
                  <a:extLst>
                    <a:ext uri="{FF2B5EF4-FFF2-40B4-BE49-F238E27FC236}">
                      <a16:creationId xmlns:a16="http://schemas.microsoft.com/office/drawing/2014/main" id="{B204FECF-BA5E-E753-3666-BCEECD05E3A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274003" y="7386033"/>
                  <a:ext cx="1620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65" name="Input penna 264">
                  <a:extLst>
                    <a:ext uri="{FF2B5EF4-FFF2-40B4-BE49-F238E27FC236}">
                      <a16:creationId xmlns:a16="http://schemas.microsoft.com/office/drawing/2014/main" id="{83FC9EF9-9552-852C-0551-4C2199FFDDA3}"/>
                    </a:ext>
                  </a:extLst>
                </p14:cNvPr>
                <p14:cNvContentPartPr/>
                <p14:nvPr/>
              </p14:nvContentPartPr>
              <p14:xfrm>
                <a:off x="2523483" y="7162113"/>
                <a:ext cx="264960" cy="384840"/>
              </p14:xfrm>
            </p:contentPart>
          </mc:Choice>
          <mc:Fallback xmlns="">
            <p:pic>
              <p:nvPicPr>
                <p:cNvPr id="265" name="Input penna 264">
                  <a:extLst>
                    <a:ext uri="{FF2B5EF4-FFF2-40B4-BE49-F238E27FC236}">
                      <a16:creationId xmlns:a16="http://schemas.microsoft.com/office/drawing/2014/main" id="{83FC9EF9-9552-852C-0551-4C2199FFDDA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17363" y="7155993"/>
                  <a:ext cx="27720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66" name="Input penna 265">
                  <a:extLst>
                    <a:ext uri="{FF2B5EF4-FFF2-40B4-BE49-F238E27FC236}">
                      <a16:creationId xmlns:a16="http://schemas.microsoft.com/office/drawing/2014/main" id="{BEE961EA-9339-3E5B-F351-B7B5F09AEABD}"/>
                    </a:ext>
                  </a:extLst>
                </p14:cNvPr>
                <p14:cNvContentPartPr/>
                <p14:nvPr/>
              </p14:nvContentPartPr>
              <p14:xfrm>
                <a:off x="2864403" y="7385673"/>
                <a:ext cx="48960" cy="101160"/>
              </p14:xfrm>
            </p:contentPart>
          </mc:Choice>
          <mc:Fallback xmlns="">
            <p:pic>
              <p:nvPicPr>
                <p:cNvPr id="266" name="Input penna 265">
                  <a:extLst>
                    <a:ext uri="{FF2B5EF4-FFF2-40B4-BE49-F238E27FC236}">
                      <a16:creationId xmlns:a16="http://schemas.microsoft.com/office/drawing/2014/main" id="{BEE961EA-9339-3E5B-F351-B7B5F09AEAB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858283" y="7379553"/>
                  <a:ext cx="61200" cy="11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267" name="Input penna 266">
                <a:extLst>
                  <a:ext uri="{FF2B5EF4-FFF2-40B4-BE49-F238E27FC236}">
                    <a16:creationId xmlns:a16="http://schemas.microsoft.com/office/drawing/2014/main" id="{601EB239-7255-DC0E-A6D6-F7FE9514ED9D}"/>
                  </a:ext>
                </a:extLst>
              </p14:cNvPr>
              <p14:cNvContentPartPr/>
              <p14:nvPr/>
            </p14:nvContentPartPr>
            <p14:xfrm>
              <a:off x="3128643" y="7116393"/>
              <a:ext cx="153000" cy="255600"/>
            </p14:xfrm>
          </p:contentPart>
        </mc:Choice>
        <mc:Fallback xmlns="">
          <p:pic>
            <p:nvPicPr>
              <p:cNvPr id="267" name="Input penna 266">
                <a:extLst>
                  <a:ext uri="{FF2B5EF4-FFF2-40B4-BE49-F238E27FC236}">
                    <a16:creationId xmlns:a16="http://schemas.microsoft.com/office/drawing/2014/main" id="{601EB239-7255-DC0E-A6D6-F7FE9514ED9D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122523" y="7110273"/>
                <a:ext cx="16524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68" name="Input penna 267">
                <a:extLst>
                  <a:ext uri="{FF2B5EF4-FFF2-40B4-BE49-F238E27FC236}">
                    <a16:creationId xmlns:a16="http://schemas.microsoft.com/office/drawing/2014/main" id="{C6CC730B-DAA7-7FA8-2D9C-D3F3FD47E8DB}"/>
                  </a:ext>
                </a:extLst>
              </p14:cNvPr>
              <p14:cNvContentPartPr/>
              <p14:nvPr/>
            </p14:nvContentPartPr>
            <p14:xfrm>
              <a:off x="3293883" y="7535433"/>
              <a:ext cx="21960" cy="15840"/>
            </p14:xfrm>
          </p:contentPart>
        </mc:Choice>
        <mc:Fallback xmlns="">
          <p:pic>
            <p:nvPicPr>
              <p:cNvPr id="268" name="Input penna 267">
                <a:extLst>
                  <a:ext uri="{FF2B5EF4-FFF2-40B4-BE49-F238E27FC236}">
                    <a16:creationId xmlns:a16="http://schemas.microsoft.com/office/drawing/2014/main" id="{C6CC730B-DAA7-7FA8-2D9C-D3F3FD47E8DB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3287763" y="7529313"/>
                <a:ext cx="34200" cy="2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8" name="Gruppo 327">
            <a:extLst>
              <a:ext uri="{FF2B5EF4-FFF2-40B4-BE49-F238E27FC236}">
                <a16:creationId xmlns:a16="http://schemas.microsoft.com/office/drawing/2014/main" id="{C445D72E-76F5-C097-7626-562EAFDFF5F5}"/>
              </a:ext>
            </a:extLst>
          </p:cNvPr>
          <p:cNvGrpSpPr/>
          <p:nvPr/>
        </p:nvGrpSpPr>
        <p:grpSpPr>
          <a:xfrm>
            <a:off x="9614403" y="5310273"/>
            <a:ext cx="5143680" cy="2949840"/>
            <a:chOff x="9614403" y="5310273"/>
            <a:chExt cx="5143680" cy="294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308" name="Input penna 307">
                  <a:extLst>
                    <a:ext uri="{FF2B5EF4-FFF2-40B4-BE49-F238E27FC236}">
                      <a16:creationId xmlns:a16="http://schemas.microsoft.com/office/drawing/2014/main" id="{EA866B4F-1EFE-F56A-781B-5A4A4926A344}"/>
                    </a:ext>
                  </a:extLst>
                </p14:cNvPr>
                <p14:cNvContentPartPr/>
                <p14:nvPr/>
              </p14:nvContentPartPr>
              <p14:xfrm>
                <a:off x="9614403" y="5310273"/>
                <a:ext cx="5143680" cy="2949840"/>
              </p14:xfrm>
            </p:contentPart>
          </mc:Choice>
          <mc:Fallback xmlns="">
            <p:pic>
              <p:nvPicPr>
                <p:cNvPr id="308" name="Input penna 307">
                  <a:extLst>
                    <a:ext uri="{FF2B5EF4-FFF2-40B4-BE49-F238E27FC236}">
                      <a16:creationId xmlns:a16="http://schemas.microsoft.com/office/drawing/2014/main" id="{EA866B4F-1EFE-F56A-781B-5A4A4926A34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608283" y="5304153"/>
                  <a:ext cx="5155920" cy="29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309" name="Input penna 308">
                  <a:extLst>
                    <a:ext uri="{FF2B5EF4-FFF2-40B4-BE49-F238E27FC236}">
                      <a16:creationId xmlns:a16="http://schemas.microsoft.com/office/drawing/2014/main" id="{5FECFA6E-3432-532E-010C-61FD9D7D831B}"/>
                    </a:ext>
                  </a:extLst>
                </p14:cNvPr>
                <p14:cNvContentPartPr/>
                <p14:nvPr/>
              </p14:nvContentPartPr>
              <p14:xfrm>
                <a:off x="9857403" y="5650833"/>
                <a:ext cx="123840" cy="253800"/>
              </p14:xfrm>
            </p:contentPart>
          </mc:Choice>
          <mc:Fallback xmlns="">
            <p:pic>
              <p:nvPicPr>
                <p:cNvPr id="309" name="Input penna 308">
                  <a:extLst>
                    <a:ext uri="{FF2B5EF4-FFF2-40B4-BE49-F238E27FC236}">
                      <a16:creationId xmlns:a16="http://schemas.microsoft.com/office/drawing/2014/main" id="{5FECFA6E-3432-532E-010C-61FD9D7D831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851283" y="5644713"/>
                  <a:ext cx="1360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310" name="Input penna 309">
                  <a:extLst>
                    <a:ext uri="{FF2B5EF4-FFF2-40B4-BE49-F238E27FC236}">
                      <a16:creationId xmlns:a16="http://schemas.microsoft.com/office/drawing/2014/main" id="{1A4B0572-2C54-89C3-0AC8-BAB8F91AE44D}"/>
                    </a:ext>
                  </a:extLst>
                </p14:cNvPr>
                <p14:cNvContentPartPr/>
                <p14:nvPr/>
              </p14:nvContentPartPr>
              <p14:xfrm>
                <a:off x="10048923" y="5772873"/>
                <a:ext cx="164880" cy="160560"/>
              </p14:xfrm>
            </p:contentPart>
          </mc:Choice>
          <mc:Fallback xmlns="">
            <p:pic>
              <p:nvPicPr>
                <p:cNvPr id="310" name="Input penna 309">
                  <a:extLst>
                    <a:ext uri="{FF2B5EF4-FFF2-40B4-BE49-F238E27FC236}">
                      <a16:creationId xmlns:a16="http://schemas.microsoft.com/office/drawing/2014/main" id="{1A4B0572-2C54-89C3-0AC8-BAB8F91AE44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042803" y="5766753"/>
                  <a:ext cx="1771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311" name="Input penna 310">
                  <a:extLst>
                    <a:ext uri="{FF2B5EF4-FFF2-40B4-BE49-F238E27FC236}">
                      <a16:creationId xmlns:a16="http://schemas.microsoft.com/office/drawing/2014/main" id="{0C908520-9D1F-520C-DF3D-17607EC9D71A}"/>
                    </a:ext>
                  </a:extLst>
                </p14:cNvPr>
                <p14:cNvContentPartPr/>
                <p14:nvPr/>
              </p14:nvContentPartPr>
              <p14:xfrm>
                <a:off x="10234323" y="5706993"/>
                <a:ext cx="100440" cy="175680"/>
              </p14:xfrm>
            </p:contentPart>
          </mc:Choice>
          <mc:Fallback xmlns="">
            <p:pic>
              <p:nvPicPr>
                <p:cNvPr id="311" name="Input penna 310">
                  <a:extLst>
                    <a:ext uri="{FF2B5EF4-FFF2-40B4-BE49-F238E27FC236}">
                      <a16:creationId xmlns:a16="http://schemas.microsoft.com/office/drawing/2014/main" id="{0C908520-9D1F-520C-DF3D-17607EC9D71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228203" y="5700873"/>
                  <a:ext cx="1126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312" name="Input penna 311">
                  <a:extLst>
                    <a:ext uri="{FF2B5EF4-FFF2-40B4-BE49-F238E27FC236}">
                      <a16:creationId xmlns:a16="http://schemas.microsoft.com/office/drawing/2014/main" id="{FBE35C4F-B650-CB1F-E0FB-5A77DA746AC3}"/>
                    </a:ext>
                  </a:extLst>
                </p14:cNvPr>
                <p14:cNvContentPartPr/>
                <p14:nvPr/>
              </p14:nvContentPartPr>
              <p14:xfrm>
                <a:off x="10398843" y="5793753"/>
                <a:ext cx="112680" cy="132120"/>
              </p14:xfrm>
            </p:contentPart>
          </mc:Choice>
          <mc:Fallback xmlns="">
            <p:pic>
              <p:nvPicPr>
                <p:cNvPr id="312" name="Input penna 311">
                  <a:extLst>
                    <a:ext uri="{FF2B5EF4-FFF2-40B4-BE49-F238E27FC236}">
                      <a16:creationId xmlns:a16="http://schemas.microsoft.com/office/drawing/2014/main" id="{FBE35C4F-B650-CB1F-E0FB-5A77DA746AC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392723" y="5787633"/>
                  <a:ext cx="1249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317" name="Input penna 316">
                  <a:extLst>
                    <a:ext uri="{FF2B5EF4-FFF2-40B4-BE49-F238E27FC236}">
                      <a16:creationId xmlns:a16="http://schemas.microsoft.com/office/drawing/2014/main" id="{D5183C12-776B-51FD-9E99-4902714AE21E}"/>
                    </a:ext>
                  </a:extLst>
                </p14:cNvPr>
                <p14:cNvContentPartPr/>
                <p14:nvPr/>
              </p14:nvContentPartPr>
              <p14:xfrm>
                <a:off x="10730043" y="5638593"/>
                <a:ext cx="153720" cy="256320"/>
              </p14:xfrm>
            </p:contentPart>
          </mc:Choice>
          <mc:Fallback xmlns="">
            <p:pic>
              <p:nvPicPr>
                <p:cNvPr id="317" name="Input penna 316">
                  <a:extLst>
                    <a:ext uri="{FF2B5EF4-FFF2-40B4-BE49-F238E27FC236}">
                      <a16:creationId xmlns:a16="http://schemas.microsoft.com/office/drawing/2014/main" id="{D5183C12-776B-51FD-9E99-4902714AE21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723923" y="5632473"/>
                  <a:ext cx="1659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318" name="Input penna 317">
                  <a:extLst>
                    <a:ext uri="{FF2B5EF4-FFF2-40B4-BE49-F238E27FC236}">
                      <a16:creationId xmlns:a16="http://schemas.microsoft.com/office/drawing/2014/main" id="{E081E3DF-F47B-1177-F141-F430B246B84A}"/>
                    </a:ext>
                  </a:extLst>
                </p14:cNvPr>
                <p14:cNvContentPartPr/>
                <p14:nvPr/>
              </p14:nvContentPartPr>
              <p14:xfrm>
                <a:off x="11038923" y="5714553"/>
                <a:ext cx="11160" cy="146520"/>
              </p14:xfrm>
            </p:contentPart>
          </mc:Choice>
          <mc:Fallback xmlns="">
            <p:pic>
              <p:nvPicPr>
                <p:cNvPr id="318" name="Input penna 317">
                  <a:extLst>
                    <a:ext uri="{FF2B5EF4-FFF2-40B4-BE49-F238E27FC236}">
                      <a16:creationId xmlns:a16="http://schemas.microsoft.com/office/drawing/2014/main" id="{E081E3DF-F47B-1177-F141-F430B246B84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032803" y="5708433"/>
                  <a:ext cx="2340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4" name="Gruppo 363">
            <a:extLst>
              <a:ext uri="{FF2B5EF4-FFF2-40B4-BE49-F238E27FC236}">
                <a16:creationId xmlns:a16="http://schemas.microsoft.com/office/drawing/2014/main" id="{B0E3A895-666F-C01C-AC04-3C13472EBA2B}"/>
              </a:ext>
            </a:extLst>
          </p:cNvPr>
          <p:cNvGrpSpPr/>
          <p:nvPr/>
        </p:nvGrpSpPr>
        <p:grpSpPr>
          <a:xfrm>
            <a:off x="9817083" y="6235473"/>
            <a:ext cx="726120" cy="374400"/>
            <a:chOff x="9817083" y="6235473"/>
            <a:chExt cx="726120" cy="37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347" name="Input penna 346">
                  <a:extLst>
                    <a:ext uri="{FF2B5EF4-FFF2-40B4-BE49-F238E27FC236}">
                      <a16:creationId xmlns:a16="http://schemas.microsoft.com/office/drawing/2014/main" id="{C0E9E030-A921-40B3-0FB7-BE5BCD2BE69B}"/>
                    </a:ext>
                  </a:extLst>
                </p14:cNvPr>
                <p14:cNvContentPartPr/>
                <p14:nvPr/>
              </p14:nvContentPartPr>
              <p14:xfrm>
                <a:off x="9817083" y="6300993"/>
                <a:ext cx="172800" cy="287280"/>
              </p14:xfrm>
            </p:contentPart>
          </mc:Choice>
          <mc:Fallback xmlns="">
            <p:pic>
              <p:nvPicPr>
                <p:cNvPr id="347" name="Input penna 346">
                  <a:extLst>
                    <a:ext uri="{FF2B5EF4-FFF2-40B4-BE49-F238E27FC236}">
                      <a16:creationId xmlns:a16="http://schemas.microsoft.com/office/drawing/2014/main" id="{C0E9E030-A921-40B3-0FB7-BE5BCD2BE69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810963" y="6294873"/>
                  <a:ext cx="1850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348" name="Input penna 347">
                  <a:extLst>
                    <a:ext uri="{FF2B5EF4-FFF2-40B4-BE49-F238E27FC236}">
                      <a16:creationId xmlns:a16="http://schemas.microsoft.com/office/drawing/2014/main" id="{5E1D5234-AFD6-4FCD-EA4E-55200B1C4939}"/>
                    </a:ext>
                  </a:extLst>
                </p14:cNvPr>
                <p14:cNvContentPartPr/>
                <p14:nvPr/>
              </p14:nvContentPartPr>
              <p14:xfrm>
                <a:off x="10033803" y="6433833"/>
                <a:ext cx="138600" cy="168480"/>
              </p14:xfrm>
            </p:contentPart>
          </mc:Choice>
          <mc:Fallback xmlns="">
            <p:pic>
              <p:nvPicPr>
                <p:cNvPr id="348" name="Input penna 347">
                  <a:extLst>
                    <a:ext uri="{FF2B5EF4-FFF2-40B4-BE49-F238E27FC236}">
                      <a16:creationId xmlns:a16="http://schemas.microsoft.com/office/drawing/2014/main" id="{5E1D5234-AFD6-4FCD-EA4E-55200B1C493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027683" y="6427713"/>
                  <a:ext cx="1508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349" name="Input penna 348">
                  <a:extLst>
                    <a:ext uri="{FF2B5EF4-FFF2-40B4-BE49-F238E27FC236}">
                      <a16:creationId xmlns:a16="http://schemas.microsoft.com/office/drawing/2014/main" id="{127AC3CA-16A5-574A-CD43-D0CDBAA04569}"/>
                    </a:ext>
                  </a:extLst>
                </p14:cNvPr>
                <p14:cNvContentPartPr/>
                <p14:nvPr/>
              </p14:nvContentPartPr>
              <p14:xfrm>
                <a:off x="10199763" y="6488913"/>
                <a:ext cx="93240" cy="120960"/>
              </p14:xfrm>
            </p:contentPart>
          </mc:Choice>
          <mc:Fallback xmlns="">
            <p:pic>
              <p:nvPicPr>
                <p:cNvPr id="349" name="Input penna 348">
                  <a:extLst>
                    <a:ext uri="{FF2B5EF4-FFF2-40B4-BE49-F238E27FC236}">
                      <a16:creationId xmlns:a16="http://schemas.microsoft.com/office/drawing/2014/main" id="{127AC3CA-16A5-574A-CD43-D0CDBAA0456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193643" y="6482793"/>
                  <a:ext cx="1054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350" name="Input penna 349">
                  <a:extLst>
                    <a:ext uri="{FF2B5EF4-FFF2-40B4-BE49-F238E27FC236}">
                      <a16:creationId xmlns:a16="http://schemas.microsoft.com/office/drawing/2014/main" id="{9CE209CE-7FD3-3B21-830A-01503C9C29F6}"/>
                    </a:ext>
                  </a:extLst>
                </p14:cNvPr>
                <p14:cNvContentPartPr/>
                <p14:nvPr/>
              </p14:nvContentPartPr>
              <p14:xfrm>
                <a:off x="10364283" y="6235473"/>
                <a:ext cx="38160" cy="336960"/>
              </p14:xfrm>
            </p:contentPart>
          </mc:Choice>
          <mc:Fallback xmlns="">
            <p:pic>
              <p:nvPicPr>
                <p:cNvPr id="350" name="Input penna 349">
                  <a:extLst>
                    <a:ext uri="{FF2B5EF4-FFF2-40B4-BE49-F238E27FC236}">
                      <a16:creationId xmlns:a16="http://schemas.microsoft.com/office/drawing/2014/main" id="{9CE209CE-7FD3-3B21-830A-01503C9C29F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358163" y="6229353"/>
                  <a:ext cx="5040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351" name="Input penna 350">
                  <a:extLst>
                    <a:ext uri="{FF2B5EF4-FFF2-40B4-BE49-F238E27FC236}">
                      <a16:creationId xmlns:a16="http://schemas.microsoft.com/office/drawing/2014/main" id="{B88D0373-5D04-0AE7-22C0-4959C98F43D1}"/>
                    </a:ext>
                  </a:extLst>
                </p14:cNvPr>
                <p14:cNvContentPartPr/>
                <p14:nvPr/>
              </p14:nvContentPartPr>
              <p14:xfrm>
                <a:off x="10344483" y="6259233"/>
                <a:ext cx="75960" cy="42840"/>
              </p14:xfrm>
            </p:contentPart>
          </mc:Choice>
          <mc:Fallback xmlns="">
            <p:pic>
              <p:nvPicPr>
                <p:cNvPr id="351" name="Input penna 350">
                  <a:extLst>
                    <a:ext uri="{FF2B5EF4-FFF2-40B4-BE49-F238E27FC236}">
                      <a16:creationId xmlns:a16="http://schemas.microsoft.com/office/drawing/2014/main" id="{B88D0373-5D04-0AE7-22C0-4959C98F43D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338363" y="6253113"/>
                  <a:ext cx="882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352" name="Input penna 351">
                  <a:extLst>
                    <a:ext uri="{FF2B5EF4-FFF2-40B4-BE49-F238E27FC236}">
                      <a16:creationId xmlns:a16="http://schemas.microsoft.com/office/drawing/2014/main" id="{EEA8932D-B2DA-A767-DC32-761164AF38D6}"/>
                    </a:ext>
                  </a:extLst>
                </p14:cNvPr>
                <p14:cNvContentPartPr/>
                <p14:nvPr/>
              </p14:nvContentPartPr>
              <p14:xfrm>
                <a:off x="10430883" y="6444993"/>
                <a:ext cx="112320" cy="154080"/>
              </p14:xfrm>
            </p:contentPart>
          </mc:Choice>
          <mc:Fallback xmlns="">
            <p:pic>
              <p:nvPicPr>
                <p:cNvPr id="352" name="Input penna 351">
                  <a:extLst>
                    <a:ext uri="{FF2B5EF4-FFF2-40B4-BE49-F238E27FC236}">
                      <a16:creationId xmlns:a16="http://schemas.microsoft.com/office/drawing/2014/main" id="{EEA8932D-B2DA-A767-DC32-761164AF38D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424763" y="6438873"/>
                  <a:ext cx="124560" cy="16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353" name="Input penna 352">
                <a:extLst>
                  <a:ext uri="{FF2B5EF4-FFF2-40B4-BE49-F238E27FC236}">
                    <a16:creationId xmlns:a16="http://schemas.microsoft.com/office/drawing/2014/main" id="{3470D50C-F10B-1E7C-7317-EC99FA2AB895}"/>
                  </a:ext>
                </a:extLst>
              </p14:cNvPr>
              <p14:cNvContentPartPr/>
              <p14:nvPr/>
            </p14:nvContentPartPr>
            <p14:xfrm>
              <a:off x="10951083" y="6288033"/>
              <a:ext cx="228600" cy="232200"/>
            </p14:xfrm>
          </p:contentPart>
        </mc:Choice>
        <mc:Fallback xmlns="">
          <p:pic>
            <p:nvPicPr>
              <p:cNvPr id="353" name="Input penna 352">
                <a:extLst>
                  <a:ext uri="{FF2B5EF4-FFF2-40B4-BE49-F238E27FC236}">
                    <a16:creationId xmlns:a16="http://schemas.microsoft.com/office/drawing/2014/main" id="{3470D50C-F10B-1E7C-7317-EC99FA2AB895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0944963" y="6281913"/>
                <a:ext cx="240840" cy="24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63" name="Gruppo 362">
            <a:extLst>
              <a:ext uri="{FF2B5EF4-FFF2-40B4-BE49-F238E27FC236}">
                <a16:creationId xmlns:a16="http://schemas.microsoft.com/office/drawing/2014/main" id="{4FC5D777-88C7-909E-6C28-FA468D6BEC9B}"/>
              </a:ext>
            </a:extLst>
          </p:cNvPr>
          <p:cNvGrpSpPr/>
          <p:nvPr/>
        </p:nvGrpSpPr>
        <p:grpSpPr>
          <a:xfrm>
            <a:off x="11500803" y="6224313"/>
            <a:ext cx="1807200" cy="409680"/>
            <a:chOff x="11500803" y="6224313"/>
            <a:chExt cx="1807200" cy="40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354" name="Input penna 353">
                  <a:extLst>
                    <a:ext uri="{FF2B5EF4-FFF2-40B4-BE49-F238E27FC236}">
                      <a16:creationId xmlns:a16="http://schemas.microsoft.com/office/drawing/2014/main" id="{CFE52509-598F-7169-00E9-BDD15EB63C5D}"/>
                    </a:ext>
                  </a:extLst>
                </p14:cNvPr>
                <p14:cNvContentPartPr/>
                <p14:nvPr/>
              </p14:nvContentPartPr>
              <p14:xfrm>
                <a:off x="11500803" y="6422673"/>
                <a:ext cx="297360" cy="205920"/>
              </p14:xfrm>
            </p:contentPart>
          </mc:Choice>
          <mc:Fallback xmlns="">
            <p:pic>
              <p:nvPicPr>
                <p:cNvPr id="354" name="Input penna 353">
                  <a:extLst>
                    <a:ext uri="{FF2B5EF4-FFF2-40B4-BE49-F238E27FC236}">
                      <a16:creationId xmlns:a16="http://schemas.microsoft.com/office/drawing/2014/main" id="{CFE52509-598F-7169-00E9-BDD15EB63C5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494683" y="6416553"/>
                  <a:ext cx="3096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355" name="Input penna 354">
                  <a:extLst>
                    <a:ext uri="{FF2B5EF4-FFF2-40B4-BE49-F238E27FC236}">
                      <a16:creationId xmlns:a16="http://schemas.microsoft.com/office/drawing/2014/main" id="{040E1045-6A2D-3783-D0C5-B36EEAAEBB08}"/>
                    </a:ext>
                  </a:extLst>
                </p14:cNvPr>
                <p14:cNvContentPartPr/>
                <p14:nvPr/>
              </p14:nvContentPartPr>
              <p14:xfrm>
                <a:off x="12074283" y="6527073"/>
                <a:ext cx="97920" cy="106920"/>
              </p14:xfrm>
            </p:contentPart>
          </mc:Choice>
          <mc:Fallback xmlns="">
            <p:pic>
              <p:nvPicPr>
                <p:cNvPr id="355" name="Input penna 354">
                  <a:extLst>
                    <a:ext uri="{FF2B5EF4-FFF2-40B4-BE49-F238E27FC236}">
                      <a16:creationId xmlns:a16="http://schemas.microsoft.com/office/drawing/2014/main" id="{040E1045-6A2D-3783-D0C5-B36EEAAEBB0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2068163" y="6520953"/>
                  <a:ext cx="1101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356" name="Input penna 355">
                  <a:extLst>
                    <a:ext uri="{FF2B5EF4-FFF2-40B4-BE49-F238E27FC236}">
                      <a16:creationId xmlns:a16="http://schemas.microsoft.com/office/drawing/2014/main" id="{A26EBF52-023D-6AB5-3937-D0A40FEABFAC}"/>
                    </a:ext>
                  </a:extLst>
                </p14:cNvPr>
                <p14:cNvContentPartPr/>
                <p14:nvPr/>
              </p14:nvContentPartPr>
              <p14:xfrm>
                <a:off x="12283803" y="6389553"/>
                <a:ext cx="4680" cy="150840"/>
              </p14:xfrm>
            </p:contentPart>
          </mc:Choice>
          <mc:Fallback xmlns="">
            <p:pic>
              <p:nvPicPr>
                <p:cNvPr id="356" name="Input penna 355">
                  <a:extLst>
                    <a:ext uri="{FF2B5EF4-FFF2-40B4-BE49-F238E27FC236}">
                      <a16:creationId xmlns:a16="http://schemas.microsoft.com/office/drawing/2014/main" id="{A26EBF52-023D-6AB5-3937-D0A40FEABFA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2277683" y="6383433"/>
                  <a:ext cx="16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357" name="Input penna 356">
                  <a:extLst>
                    <a:ext uri="{FF2B5EF4-FFF2-40B4-BE49-F238E27FC236}">
                      <a16:creationId xmlns:a16="http://schemas.microsoft.com/office/drawing/2014/main" id="{6686AFFA-26EB-49C2-3FEA-4A94885C6B39}"/>
                    </a:ext>
                  </a:extLst>
                </p14:cNvPr>
                <p14:cNvContentPartPr/>
                <p14:nvPr/>
              </p14:nvContentPartPr>
              <p14:xfrm>
                <a:off x="12327723" y="6450393"/>
                <a:ext cx="143640" cy="84960"/>
              </p14:xfrm>
            </p:contentPart>
          </mc:Choice>
          <mc:Fallback xmlns="">
            <p:pic>
              <p:nvPicPr>
                <p:cNvPr id="357" name="Input penna 356">
                  <a:extLst>
                    <a:ext uri="{FF2B5EF4-FFF2-40B4-BE49-F238E27FC236}">
                      <a16:creationId xmlns:a16="http://schemas.microsoft.com/office/drawing/2014/main" id="{6686AFFA-26EB-49C2-3FEA-4A94885C6B3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2321603" y="6444273"/>
                  <a:ext cx="155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358" name="Input penna 357">
                  <a:extLst>
                    <a:ext uri="{FF2B5EF4-FFF2-40B4-BE49-F238E27FC236}">
                      <a16:creationId xmlns:a16="http://schemas.microsoft.com/office/drawing/2014/main" id="{D0AD1611-AA00-D8BD-1304-F6E2461A0606}"/>
                    </a:ext>
                  </a:extLst>
                </p14:cNvPr>
                <p14:cNvContentPartPr/>
                <p14:nvPr/>
              </p14:nvContentPartPr>
              <p14:xfrm>
                <a:off x="12548043" y="6385233"/>
                <a:ext cx="47880" cy="164520"/>
              </p14:xfrm>
            </p:contentPart>
          </mc:Choice>
          <mc:Fallback xmlns="">
            <p:pic>
              <p:nvPicPr>
                <p:cNvPr id="358" name="Input penna 357">
                  <a:extLst>
                    <a:ext uri="{FF2B5EF4-FFF2-40B4-BE49-F238E27FC236}">
                      <a16:creationId xmlns:a16="http://schemas.microsoft.com/office/drawing/2014/main" id="{D0AD1611-AA00-D8BD-1304-F6E2461A060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2541923" y="6379113"/>
                  <a:ext cx="601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359" name="Input penna 358">
                  <a:extLst>
                    <a:ext uri="{FF2B5EF4-FFF2-40B4-BE49-F238E27FC236}">
                      <a16:creationId xmlns:a16="http://schemas.microsoft.com/office/drawing/2014/main" id="{3443D2FA-48C4-532D-BB39-E437AB8B4275}"/>
                    </a:ext>
                  </a:extLst>
                </p14:cNvPr>
                <p14:cNvContentPartPr/>
                <p14:nvPr/>
              </p14:nvContentPartPr>
              <p14:xfrm>
                <a:off x="12625083" y="6448593"/>
                <a:ext cx="133560" cy="119520"/>
              </p14:xfrm>
            </p:contentPart>
          </mc:Choice>
          <mc:Fallback xmlns="">
            <p:pic>
              <p:nvPicPr>
                <p:cNvPr id="359" name="Input penna 358">
                  <a:extLst>
                    <a:ext uri="{FF2B5EF4-FFF2-40B4-BE49-F238E27FC236}">
                      <a16:creationId xmlns:a16="http://schemas.microsoft.com/office/drawing/2014/main" id="{3443D2FA-48C4-532D-BB39-E437AB8B427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2618963" y="6442473"/>
                  <a:ext cx="1458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360" name="Input penna 359">
                  <a:extLst>
                    <a:ext uri="{FF2B5EF4-FFF2-40B4-BE49-F238E27FC236}">
                      <a16:creationId xmlns:a16="http://schemas.microsoft.com/office/drawing/2014/main" id="{D43DCA97-62FC-B138-328B-41497A4578F2}"/>
                    </a:ext>
                  </a:extLst>
                </p14:cNvPr>
                <p14:cNvContentPartPr/>
                <p14:nvPr/>
              </p14:nvContentPartPr>
              <p14:xfrm>
                <a:off x="12841443" y="6224313"/>
                <a:ext cx="49320" cy="349200"/>
              </p14:xfrm>
            </p:contentPart>
          </mc:Choice>
          <mc:Fallback xmlns="">
            <p:pic>
              <p:nvPicPr>
                <p:cNvPr id="360" name="Input penna 359">
                  <a:extLst>
                    <a:ext uri="{FF2B5EF4-FFF2-40B4-BE49-F238E27FC236}">
                      <a16:creationId xmlns:a16="http://schemas.microsoft.com/office/drawing/2014/main" id="{D43DCA97-62FC-B138-328B-41497A4578F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2835323" y="6218193"/>
                  <a:ext cx="6156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361" name="Input penna 360">
                  <a:extLst>
                    <a:ext uri="{FF2B5EF4-FFF2-40B4-BE49-F238E27FC236}">
                      <a16:creationId xmlns:a16="http://schemas.microsoft.com/office/drawing/2014/main" id="{E808299F-8C46-26F3-7F4F-7C560FC64AA3}"/>
                    </a:ext>
                  </a:extLst>
                </p14:cNvPr>
                <p14:cNvContentPartPr/>
                <p14:nvPr/>
              </p14:nvContentPartPr>
              <p14:xfrm>
                <a:off x="12823443" y="6270393"/>
                <a:ext cx="55080" cy="20520"/>
              </p14:xfrm>
            </p:contentPart>
          </mc:Choice>
          <mc:Fallback xmlns="">
            <p:pic>
              <p:nvPicPr>
                <p:cNvPr id="361" name="Input penna 360">
                  <a:extLst>
                    <a:ext uri="{FF2B5EF4-FFF2-40B4-BE49-F238E27FC236}">
                      <a16:creationId xmlns:a16="http://schemas.microsoft.com/office/drawing/2014/main" id="{E808299F-8C46-26F3-7F4F-7C560FC64AA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2817323" y="6264273"/>
                  <a:ext cx="673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362" name="Input penna 361">
                  <a:extLst>
                    <a:ext uri="{FF2B5EF4-FFF2-40B4-BE49-F238E27FC236}">
                      <a16:creationId xmlns:a16="http://schemas.microsoft.com/office/drawing/2014/main" id="{A29DD15F-167D-FB4D-6621-01C2A2DB1669}"/>
                    </a:ext>
                  </a:extLst>
                </p14:cNvPr>
                <p14:cNvContentPartPr/>
                <p14:nvPr/>
              </p14:nvContentPartPr>
              <p14:xfrm>
                <a:off x="12911643" y="6440673"/>
                <a:ext cx="396360" cy="145800"/>
              </p14:xfrm>
            </p:contentPart>
          </mc:Choice>
          <mc:Fallback xmlns="">
            <p:pic>
              <p:nvPicPr>
                <p:cNvPr id="362" name="Input penna 361">
                  <a:extLst>
                    <a:ext uri="{FF2B5EF4-FFF2-40B4-BE49-F238E27FC236}">
                      <a16:creationId xmlns:a16="http://schemas.microsoft.com/office/drawing/2014/main" id="{A29DD15F-167D-FB4D-6621-01C2A2DB166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2905523" y="6434553"/>
                  <a:ext cx="40860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0" name="Gruppo 369">
            <a:extLst>
              <a:ext uri="{FF2B5EF4-FFF2-40B4-BE49-F238E27FC236}">
                <a16:creationId xmlns:a16="http://schemas.microsoft.com/office/drawing/2014/main" id="{51411BD7-D648-2407-F8C7-461427B9F9DC}"/>
              </a:ext>
            </a:extLst>
          </p:cNvPr>
          <p:cNvGrpSpPr/>
          <p:nvPr/>
        </p:nvGrpSpPr>
        <p:grpSpPr>
          <a:xfrm>
            <a:off x="9802683" y="7039353"/>
            <a:ext cx="844200" cy="310680"/>
            <a:chOff x="9802683" y="7039353"/>
            <a:chExt cx="84420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365" name="Input penna 364">
                  <a:extLst>
                    <a:ext uri="{FF2B5EF4-FFF2-40B4-BE49-F238E27FC236}">
                      <a16:creationId xmlns:a16="http://schemas.microsoft.com/office/drawing/2014/main" id="{1CA5C18E-959C-CF9C-DE72-6421BE13C8A2}"/>
                    </a:ext>
                  </a:extLst>
                </p14:cNvPr>
                <p14:cNvContentPartPr/>
                <p14:nvPr/>
              </p14:nvContentPartPr>
              <p14:xfrm>
                <a:off x="9802683" y="7039353"/>
                <a:ext cx="171000" cy="253800"/>
              </p14:xfrm>
            </p:contentPart>
          </mc:Choice>
          <mc:Fallback xmlns="">
            <p:pic>
              <p:nvPicPr>
                <p:cNvPr id="365" name="Input penna 364">
                  <a:extLst>
                    <a:ext uri="{FF2B5EF4-FFF2-40B4-BE49-F238E27FC236}">
                      <a16:creationId xmlns:a16="http://schemas.microsoft.com/office/drawing/2014/main" id="{1CA5C18E-959C-CF9C-DE72-6421BE13C8A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796563" y="7033233"/>
                  <a:ext cx="1832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366" name="Input penna 365">
                  <a:extLst>
                    <a:ext uri="{FF2B5EF4-FFF2-40B4-BE49-F238E27FC236}">
                      <a16:creationId xmlns:a16="http://schemas.microsoft.com/office/drawing/2014/main" id="{E16F7595-EC6C-49F1-E7AD-130552B3861B}"/>
                    </a:ext>
                  </a:extLst>
                </p14:cNvPr>
                <p14:cNvContentPartPr/>
                <p14:nvPr/>
              </p14:nvContentPartPr>
              <p14:xfrm>
                <a:off x="10068003" y="7127913"/>
                <a:ext cx="187200" cy="155520"/>
              </p14:xfrm>
            </p:contentPart>
          </mc:Choice>
          <mc:Fallback xmlns="">
            <p:pic>
              <p:nvPicPr>
                <p:cNvPr id="366" name="Input penna 365">
                  <a:extLst>
                    <a:ext uri="{FF2B5EF4-FFF2-40B4-BE49-F238E27FC236}">
                      <a16:creationId xmlns:a16="http://schemas.microsoft.com/office/drawing/2014/main" id="{E16F7595-EC6C-49F1-E7AD-130552B3861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061883" y="7121793"/>
                  <a:ext cx="1994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367" name="Input penna 366">
                  <a:extLst>
                    <a:ext uri="{FF2B5EF4-FFF2-40B4-BE49-F238E27FC236}">
                      <a16:creationId xmlns:a16="http://schemas.microsoft.com/office/drawing/2014/main" id="{812B81A1-3CA5-AE82-B695-2A377E84ABA5}"/>
                    </a:ext>
                  </a:extLst>
                </p14:cNvPr>
                <p14:cNvContentPartPr/>
                <p14:nvPr/>
              </p14:nvContentPartPr>
              <p14:xfrm>
                <a:off x="10289763" y="7159233"/>
                <a:ext cx="137520" cy="122400"/>
              </p14:xfrm>
            </p:contentPart>
          </mc:Choice>
          <mc:Fallback xmlns="">
            <p:pic>
              <p:nvPicPr>
                <p:cNvPr id="367" name="Input penna 366">
                  <a:extLst>
                    <a:ext uri="{FF2B5EF4-FFF2-40B4-BE49-F238E27FC236}">
                      <a16:creationId xmlns:a16="http://schemas.microsoft.com/office/drawing/2014/main" id="{812B81A1-3CA5-AE82-B695-2A377E84ABA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283643" y="7153113"/>
                  <a:ext cx="1497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368" name="Input penna 367">
                  <a:extLst>
                    <a:ext uri="{FF2B5EF4-FFF2-40B4-BE49-F238E27FC236}">
                      <a16:creationId xmlns:a16="http://schemas.microsoft.com/office/drawing/2014/main" id="{C2F65353-DC3D-48C7-3916-8EFDBCFBB8B6}"/>
                    </a:ext>
                  </a:extLst>
                </p14:cNvPr>
                <p14:cNvContentPartPr/>
                <p14:nvPr/>
              </p14:nvContentPartPr>
              <p14:xfrm>
                <a:off x="10524123" y="7226913"/>
                <a:ext cx="122760" cy="123120"/>
              </p14:xfrm>
            </p:contentPart>
          </mc:Choice>
          <mc:Fallback xmlns="">
            <p:pic>
              <p:nvPicPr>
                <p:cNvPr id="368" name="Input penna 367">
                  <a:extLst>
                    <a:ext uri="{FF2B5EF4-FFF2-40B4-BE49-F238E27FC236}">
                      <a16:creationId xmlns:a16="http://schemas.microsoft.com/office/drawing/2014/main" id="{C2F65353-DC3D-48C7-3916-8EFDBCFBB8B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518003" y="7220793"/>
                  <a:ext cx="135000" cy="13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369" name="Input penna 368">
                <a:extLst>
                  <a:ext uri="{FF2B5EF4-FFF2-40B4-BE49-F238E27FC236}">
                    <a16:creationId xmlns:a16="http://schemas.microsoft.com/office/drawing/2014/main" id="{86FA3E07-E6C7-2BD8-F7F4-712FA9CA0272}"/>
                  </a:ext>
                </a:extLst>
              </p14:cNvPr>
              <p14:cNvContentPartPr/>
              <p14:nvPr/>
            </p14:nvContentPartPr>
            <p14:xfrm>
              <a:off x="11015883" y="7016673"/>
              <a:ext cx="213120" cy="295920"/>
            </p14:xfrm>
          </p:contentPart>
        </mc:Choice>
        <mc:Fallback xmlns="">
          <p:pic>
            <p:nvPicPr>
              <p:cNvPr id="369" name="Input penna 368">
                <a:extLst>
                  <a:ext uri="{FF2B5EF4-FFF2-40B4-BE49-F238E27FC236}">
                    <a16:creationId xmlns:a16="http://schemas.microsoft.com/office/drawing/2014/main" id="{86FA3E07-E6C7-2BD8-F7F4-712FA9CA0272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1009763" y="7010553"/>
                <a:ext cx="225360" cy="30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3742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AFC8E3-ADB0-4C5C-E6E2-3C1FDA01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2DD7DC7B-CAD9-E840-5B45-BFCEC0AD0B1F}"/>
              </a:ext>
            </a:extLst>
          </p:cNvPr>
          <p:cNvSpPr/>
          <p:nvPr/>
        </p:nvSpPr>
        <p:spPr>
          <a:xfrm>
            <a:off x="0" y="0"/>
            <a:ext cx="14630400" cy="823387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285062" y="101498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RB-INSERT-FIXUP:</a:t>
            </a:r>
            <a:endParaRPr lang="en-US" sz="2800" b="1" dirty="0">
              <a:solidFill>
                <a:srgbClr val="16FFBB"/>
              </a:solidFill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BB62F2B-CF33-3F94-00BA-36C854008231}"/>
              </a:ext>
            </a:extLst>
          </p:cNvPr>
          <p:cNvSpPr txBox="1"/>
          <p:nvPr/>
        </p:nvSpPr>
        <p:spPr>
          <a:xfrm>
            <a:off x="328717" y="552031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Caso 3: lo zio y di z e nero è z e un figlio sinistro</a:t>
            </a:r>
            <a:endParaRPr lang="en-US" sz="2800" b="1" dirty="0">
              <a:solidFill>
                <a:srgbClr val="16FFBB"/>
              </a:solidFill>
            </a:endParaRPr>
          </a:p>
        </p:txBody>
      </p:sp>
      <p:grpSp>
        <p:nvGrpSpPr>
          <p:cNvPr id="133" name="Gruppo 132">
            <a:extLst>
              <a:ext uri="{FF2B5EF4-FFF2-40B4-BE49-F238E27FC236}">
                <a16:creationId xmlns:a16="http://schemas.microsoft.com/office/drawing/2014/main" id="{71A51592-5E26-1146-383B-6190398FCCD5}"/>
              </a:ext>
            </a:extLst>
          </p:cNvPr>
          <p:cNvGrpSpPr/>
          <p:nvPr/>
        </p:nvGrpSpPr>
        <p:grpSpPr>
          <a:xfrm>
            <a:off x="2587563" y="1255337"/>
            <a:ext cx="671040" cy="675360"/>
            <a:chOff x="2587563" y="1255337"/>
            <a:chExt cx="671040" cy="67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1" name="Input penna 110">
                  <a:extLst>
                    <a:ext uri="{FF2B5EF4-FFF2-40B4-BE49-F238E27FC236}">
                      <a16:creationId xmlns:a16="http://schemas.microsoft.com/office/drawing/2014/main" id="{31F643EB-6C52-4791-8FAB-B7A9C487B3D0}"/>
                    </a:ext>
                  </a:extLst>
                </p14:cNvPr>
                <p14:cNvContentPartPr/>
                <p14:nvPr/>
              </p14:nvContentPartPr>
              <p14:xfrm>
                <a:off x="2587563" y="1255337"/>
                <a:ext cx="165960" cy="283320"/>
              </p14:xfrm>
            </p:contentPart>
          </mc:Choice>
          <mc:Fallback xmlns="">
            <p:pic>
              <p:nvPicPr>
                <p:cNvPr id="111" name="Input penna 110">
                  <a:extLst>
                    <a:ext uri="{FF2B5EF4-FFF2-40B4-BE49-F238E27FC236}">
                      <a16:creationId xmlns:a16="http://schemas.microsoft.com/office/drawing/2014/main" id="{31F643EB-6C52-4791-8FAB-B7A9C487B3D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81443" y="1249217"/>
                  <a:ext cx="1782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2" name="Input penna 111">
                  <a:extLst>
                    <a:ext uri="{FF2B5EF4-FFF2-40B4-BE49-F238E27FC236}">
                      <a16:creationId xmlns:a16="http://schemas.microsoft.com/office/drawing/2014/main" id="{54E27D1B-7D2F-E5ED-0EBA-6A0B9A7D0F60}"/>
                    </a:ext>
                  </a:extLst>
                </p14:cNvPr>
                <p14:cNvContentPartPr/>
                <p14:nvPr/>
              </p14:nvContentPartPr>
              <p14:xfrm>
                <a:off x="2851803" y="1293497"/>
                <a:ext cx="91800" cy="283680"/>
              </p14:xfrm>
            </p:contentPart>
          </mc:Choice>
          <mc:Fallback xmlns=""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54E27D1B-7D2F-E5ED-0EBA-6A0B9A7D0F6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45683" y="1287377"/>
                  <a:ext cx="1040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2" name="Input penna 131">
                  <a:extLst>
                    <a:ext uri="{FF2B5EF4-FFF2-40B4-BE49-F238E27FC236}">
                      <a16:creationId xmlns:a16="http://schemas.microsoft.com/office/drawing/2014/main" id="{C689643C-DFDA-24ED-84A9-D140BC8735AA}"/>
                    </a:ext>
                  </a:extLst>
                </p14:cNvPr>
                <p14:cNvContentPartPr/>
                <p14:nvPr/>
              </p14:nvContentPartPr>
              <p14:xfrm>
                <a:off x="3082923" y="1664297"/>
                <a:ext cx="175680" cy="266400"/>
              </p14:xfrm>
            </p:contentPart>
          </mc:Choice>
          <mc:Fallback xmlns="">
            <p:pic>
              <p:nvPicPr>
                <p:cNvPr id="132" name="Input penna 131">
                  <a:extLst>
                    <a:ext uri="{FF2B5EF4-FFF2-40B4-BE49-F238E27FC236}">
                      <a16:creationId xmlns:a16="http://schemas.microsoft.com/office/drawing/2014/main" id="{C689643C-DFDA-24ED-84A9-D140BC8735A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76803" y="1658177"/>
                  <a:ext cx="187920" cy="27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394A615F-3035-9BA9-35B9-495E3D28D015}"/>
              </a:ext>
            </a:extLst>
          </p:cNvPr>
          <p:cNvGrpSpPr/>
          <p:nvPr/>
        </p:nvGrpSpPr>
        <p:grpSpPr>
          <a:xfrm>
            <a:off x="3423843" y="1950857"/>
            <a:ext cx="276840" cy="351720"/>
            <a:chOff x="3423843" y="1950857"/>
            <a:chExt cx="276840" cy="35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4" name="Input penna 133">
                  <a:extLst>
                    <a:ext uri="{FF2B5EF4-FFF2-40B4-BE49-F238E27FC236}">
                      <a16:creationId xmlns:a16="http://schemas.microsoft.com/office/drawing/2014/main" id="{4FF84EFE-1FEE-7A52-3C26-2FF3E7BBA3C9}"/>
                    </a:ext>
                  </a:extLst>
                </p14:cNvPr>
                <p14:cNvContentPartPr/>
                <p14:nvPr/>
              </p14:nvContentPartPr>
              <p14:xfrm>
                <a:off x="3423843" y="1972817"/>
                <a:ext cx="23040" cy="230400"/>
              </p14:xfrm>
            </p:contentPart>
          </mc:Choice>
          <mc:Fallback xmlns="">
            <p:pic>
              <p:nvPicPr>
                <p:cNvPr id="134" name="Input penna 133">
                  <a:extLst>
                    <a:ext uri="{FF2B5EF4-FFF2-40B4-BE49-F238E27FC236}">
                      <a16:creationId xmlns:a16="http://schemas.microsoft.com/office/drawing/2014/main" id="{4FF84EFE-1FEE-7A52-3C26-2FF3E7BBA3C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17723" y="1966697"/>
                  <a:ext cx="352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5" name="Input penna 134">
                  <a:extLst>
                    <a:ext uri="{FF2B5EF4-FFF2-40B4-BE49-F238E27FC236}">
                      <a16:creationId xmlns:a16="http://schemas.microsoft.com/office/drawing/2014/main" id="{BB3B761E-28EA-F1FD-54C4-CB9A00881830}"/>
                    </a:ext>
                  </a:extLst>
                </p14:cNvPr>
                <p14:cNvContentPartPr/>
                <p14:nvPr/>
              </p14:nvContentPartPr>
              <p14:xfrm>
                <a:off x="3568203" y="1950857"/>
                <a:ext cx="97560" cy="234360"/>
              </p14:xfrm>
            </p:contentPart>
          </mc:Choice>
          <mc:Fallback xmlns="">
            <p:pic>
              <p:nvPicPr>
                <p:cNvPr id="135" name="Input penna 134">
                  <a:extLst>
                    <a:ext uri="{FF2B5EF4-FFF2-40B4-BE49-F238E27FC236}">
                      <a16:creationId xmlns:a16="http://schemas.microsoft.com/office/drawing/2014/main" id="{BB3B761E-28EA-F1FD-54C4-CB9A0088183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62083" y="1944737"/>
                  <a:ext cx="1098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6" name="Input penna 135">
                  <a:extLst>
                    <a:ext uri="{FF2B5EF4-FFF2-40B4-BE49-F238E27FC236}">
                      <a16:creationId xmlns:a16="http://schemas.microsoft.com/office/drawing/2014/main" id="{D0DE595A-48C6-3AEE-E8DD-EB34570DA42B}"/>
                    </a:ext>
                  </a:extLst>
                </p14:cNvPr>
                <p14:cNvContentPartPr/>
                <p14:nvPr/>
              </p14:nvContentPartPr>
              <p14:xfrm>
                <a:off x="3688443" y="2138057"/>
                <a:ext cx="12240" cy="164520"/>
              </p14:xfrm>
            </p:contentPart>
          </mc:Choice>
          <mc:Fallback xmlns="">
            <p:pic>
              <p:nvPicPr>
                <p:cNvPr id="136" name="Input penna 135">
                  <a:extLst>
                    <a:ext uri="{FF2B5EF4-FFF2-40B4-BE49-F238E27FC236}">
                      <a16:creationId xmlns:a16="http://schemas.microsoft.com/office/drawing/2014/main" id="{D0DE595A-48C6-3AEE-E8DD-EB34570DA42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82323" y="2131937"/>
                  <a:ext cx="24480" cy="17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7" name="Input penna 136">
                <a:extLst>
                  <a:ext uri="{FF2B5EF4-FFF2-40B4-BE49-F238E27FC236}">
                    <a16:creationId xmlns:a16="http://schemas.microsoft.com/office/drawing/2014/main" id="{54A2324C-3E91-C96F-3142-1224E4001E01}"/>
                  </a:ext>
                </a:extLst>
              </p14:cNvPr>
              <p14:cNvContentPartPr/>
              <p14:nvPr/>
            </p14:nvContentPartPr>
            <p14:xfrm>
              <a:off x="3865203" y="2479697"/>
              <a:ext cx="132480" cy="275760"/>
            </p14:xfrm>
          </p:contentPart>
        </mc:Choice>
        <mc:Fallback xmlns="">
          <p:pic>
            <p:nvPicPr>
              <p:cNvPr id="137" name="Input penna 136">
                <a:extLst>
                  <a:ext uri="{FF2B5EF4-FFF2-40B4-BE49-F238E27FC236}">
                    <a16:creationId xmlns:a16="http://schemas.microsoft.com/office/drawing/2014/main" id="{54A2324C-3E91-C96F-3142-1224E4001E0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59083" y="2473577"/>
                <a:ext cx="144720" cy="28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uppo 140">
            <a:extLst>
              <a:ext uri="{FF2B5EF4-FFF2-40B4-BE49-F238E27FC236}">
                <a16:creationId xmlns:a16="http://schemas.microsoft.com/office/drawing/2014/main" id="{53D43114-2F76-E276-71F9-4B4A72BBD37A}"/>
              </a:ext>
            </a:extLst>
          </p:cNvPr>
          <p:cNvGrpSpPr/>
          <p:nvPr/>
        </p:nvGrpSpPr>
        <p:grpSpPr>
          <a:xfrm>
            <a:off x="4160043" y="2842937"/>
            <a:ext cx="321120" cy="297000"/>
            <a:chOff x="4160043" y="2842937"/>
            <a:chExt cx="321120" cy="29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9" name="Input penna 138">
                  <a:extLst>
                    <a:ext uri="{FF2B5EF4-FFF2-40B4-BE49-F238E27FC236}">
                      <a16:creationId xmlns:a16="http://schemas.microsoft.com/office/drawing/2014/main" id="{FCE63B6D-9488-1127-6863-4462684F4DD9}"/>
                    </a:ext>
                  </a:extLst>
                </p14:cNvPr>
                <p14:cNvContentPartPr/>
                <p14:nvPr/>
              </p14:nvContentPartPr>
              <p14:xfrm>
                <a:off x="4160043" y="2842937"/>
                <a:ext cx="14400" cy="297000"/>
              </p14:xfrm>
            </p:contentPart>
          </mc:Choice>
          <mc:Fallback xmlns="">
            <p:pic>
              <p:nvPicPr>
                <p:cNvPr id="139" name="Input penna 138">
                  <a:extLst>
                    <a:ext uri="{FF2B5EF4-FFF2-40B4-BE49-F238E27FC236}">
                      <a16:creationId xmlns:a16="http://schemas.microsoft.com/office/drawing/2014/main" id="{FCE63B6D-9488-1127-6863-4462684F4DD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53923" y="2836817"/>
                  <a:ext cx="2664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0" name="Input penna 139">
                  <a:extLst>
                    <a:ext uri="{FF2B5EF4-FFF2-40B4-BE49-F238E27FC236}">
                      <a16:creationId xmlns:a16="http://schemas.microsoft.com/office/drawing/2014/main" id="{2BDDD394-0FBE-C561-2F28-994F62FE1690}"/>
                    </a:ext>
                  </a:extLst>
                </p14:cNvPr>
                <p14:cNvContentPartPr/>
                <p14:nvPr/>
              </p14:nvContentPartPr>
              <p14:xfrm>
                <a:off x="4283523" y="2854457"/>
                <a:ext cx="197640" cy="264960"/>
              </p14:xfrm>
            </p:contentPart>
          </mc:Choice>
          <mc:Fallback xmlns="">
            <p:pic>
              <p:nvPicPr>
                <p:cNvPr id="140" name="Input penna 139">
                  <a:extLst>
                    <a:ext uri="{FF2B5EF4-FFF2-40B4-BE49-F238E27FC236}">
                      <a16:creationId xmlns:a16="http://schemas.microsoft.com/office/drawing/2014/main" id="{2BDDD394-0FBE-C561-2F28-994F62FE169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77403" y="2848337"/>
                  <a:ext cx="209880" cy="27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2" name="Input penna 141">
                <a:extLst>
                  <a:ext uri="{FF2B5EF4-FFF2-40B4-BE49-F238E27FC236}">
                    <a16:creationId xmlns:a16="http://schemas.microsoft.com/office/drawing/2014/main" id="{A6599FD7-2E36-0683-7CDC-6E03B760E7AE}"/>
                  </a:ext>
                </a:extLst>
              </p14:cNvPr>
              <p14:cNvContentPartPr/>
              <p14:nvPr/>
            </p14:nvContentPartPr>
            <p14:xfrm>
              <a:off x="2340603" y="1708577"/>
              <a:ext cx="203040" cy="392400"/>
            </p14:xfrm>
          </p:contentPart>
        </mc:Choice>
        <mc:Fallback xmlns="">
          <p:pic>
            <p:nvPicPr>
              <p:cNvPr id="142" name="Input penna 141">
                <a:extLst>
                  <a:ext uri="{FF2B5EF4-FFF2-40B4-BE49-F238E27FC236}">
                    <a16:creationId xmlns:a16="http://schemas.microsoft.com/office/drawing/2014/main" id="{A6599FD7-2E36-0683-7CDC-6E03B760E7A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334483" y="1702457"/>
                <a:ext cx="215280" cy="40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5" name="Gruppo 144">
            <a:extLst>
              <a:ext uri="{FF2B5EF4-FFF2-40B4-BE49-F238E27FC236}">
                <a16:creationId xmlns:a16="http://schemas.microsoft.com/office/drawing/2014/main" id="{333B4C03-AE65-FB0D-2493-8AE2C5C3400D}"/>
              </a:ext>
            </a:extLst>
          </p:cNvPr>
          <p:cNvGrpSpPr/>
          <p:nvPr/>
        </p:nvGrpSpPr>
        <p:grpSpPr>
          <a:xfrm>
            <a:off x="1885563" y="2138057"/>
            <a:ext cx="289080" cy="329760"/>
            <a:chOff x="1885563" y="2138057"/>
            <a:chExt cx="289080" cy="32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3" name="Input penna 142">
                  <a:extLst>
                    <a:ext uri="{FF2B5EF4-FFF2-40B4-BE49-F238E27FC236}">
                      <a16:creationId xmlns:a16="http://schemas.microsoft.com/office/drawing/2014/main" id="{7EF4FA72-96FD-C791-49F5-9084427F71C2}"/>
                    </a:ext>
                  </a:extLst>
                </p14:cNvPr>
                <p14:cNvContentPartPr/>
                <p14:nvPr/>
              </p14:nvContentPartPr>
              <p14:xfrm>
                <a:off x="1885563" y="2138057"/>
                <a:ext cx="208440" cy="329760"/>
              </p14:xfrm>
            </p:contentPart>
          </mc:Choice>
          <mc:Fallback xmlns="">
            <p:pic>
              <p:nvPicPr>
                <p:cNvPr id="143" name="Input penna 142">
                  <a:extLst>
                    <a:ext uri="{FF2B5EF4-FFF2-40B4-BE49-F238E27FC236}">
                      <a16:creationId xmlns:a16="http://schemas.microsoft.com/office/drawing/2014/main" id="{7EF4FA72-96FD-C791-49F5-9084427F71C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879443" y="2131937"/>
                  <a:ext cx="22068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4" name="Input penna 143">
                  <a:extLst>
                    <a:ext uri="{FF2B5EF4-FFF2-40B4-BE49-F238E27FC236}">
                      <a16:creationId xmlns:a16="http://schemas.microsoft.com/office/drawing/2014/main" id="{8B190FFC-B249-8670-8549-29CC41E05DD4}"/>
                    </a:ext>
                  </a:extLst>
                </p14:cNvPr>
                <p14:cNvContentPartPr/>
                <p14:nvPr/>
              </p14:nvContentPartPr>
              <p14:xfrm>
                <a:off x="1970523" y="2357297"/>
                <a:ext cx="204120" cy="12600"/>
              </p14:xfrm>
            </p:contentPart>
          </mc:Choice>
          <mc:Fallback xmlns="">
            <p:pic>
              <p:nvPicPr>
                <p:cNvPr id="144" name="Input penna 143">
                  <a:extLst>
                    <a:ext uri="{FF2B5EF4-FFF2-40B4-BE49-F238E27FC236}">
                      <a16:creationId xmlns:a16="http://schemas.microsoft.com/office/drawing/2014/main" id="{8B190FFC-B249-8670-8549-29CC41E05DD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64403" y="2351177"/>
                  <a:ext cx="216360" cy="2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6" name="Input penna 145">
                <a:extLst>
                  <a:ext uri="{FF2B5EF4-FFF2-40B4-BE49-F238E27FC236}">
                    <a16:creationId xmlns:a16="http://schemas.microsoft.com/office/drawing/2014/main" id="{7F13839A-5128-3285-658A-03D9CE84A989}"/>
                  </a:ext>
                </a:extLst>
              </p14:cNvPr>
              <p14:cNvContentPartPr/>
              <p14:nvPr/>
            </p14:nvContentPartPr>
            <p14:xfrm>
              <a:off x="1566243" y="2644937"/>
              <a:ext cx="305280" cy="289800"/>
            </p14:xfrm>
          </p:contentPart>
        </mc:Choice>
        <mc:Fallback xmlns="">
          <p:pic>
            <p:nvPicPr>
              <p:cNvPr id="146" name="Input penna 145">
                <a:extLst>
                  <a:ext uri="{FF2B5EF4-FFF2-40B4-BE49-F238E27FC236}">
                    <a16:creationId xmlns:a16="http://schemas.microsoft.com/office/drawing/2014/main" id="{7F13839A-5128-3285-658A-03D9CE84A98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560123" y="2638817"/>
                <a:ext cx="31752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47" name="Input penna 146">
                <a:extLst>
                  <a:ext uri="{FF2B5EF4-FFF2-40B4-BE49-F238E27FC236}">
                    <a16:creationId xmlns:a16="http://schemas.microsoft.com/office/drawing/2014/main" id="{109DFA19-4D3A-3BDC-10F1-3E9014C63B49}"/>
                  </a:ext>
                </a:extLst>
              </p14:cNvPr>
              <p14:cNvContentPartPr/>
              <p14:nvPr/>
            </p14:nvContentPartPr>
            <p14:xfrm>
              <a:off x="2279043" y="2699657"/>
              <a:ext cx="144000" cy="373680"/>
            </p14:xfrm>
          </p:contentPart>
        </mc:Choice>
        <mc:Fallback xmlns="">
          <p:pic>
            <p:nvPicPr>
              <p:cNvPr id="147" name="Input penna 146">
                <a:extLst>
                  <a:ext uri="{FF2B5EF4-FFF2-40B4-BE49-F238E27FC236}">
                    <a16:creationId xmlns:a16="http://schemas.microsoft.com/office/drawing/2014/main" id="{109DFA19-4D3A-3BDC-10F1-3E9014C63B4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272923" y="2693537"/>
                <a:ext cx="15624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8" name="Input penna 147">
                <a:extLst>
                  <a:ext uri="{FF2B5EF4-FFF2-40B4-BE49-F238E27FC236}">
                    <a16:creationId xmlns:a16="http://schemas.microsoft.com/office/drawing/2014/main" id="{D702F74B-7607-1E98-464C-75C05541107F}"/>
                  </a:ext>
                </a:extLst>
              </p14:cNvPr>
              <p14:cNvContentPartPr/>
              <p14:nvPr/>
            </p14:nvContentPartPr>
            <p14:xfrm>
              <a:off x="1091763" y="3149297"/>
              <a:ext cx="205920" cy="302760"/>
            </p14:xfrm>
          </p:contentPart>
        </mc:Choice>
        <mc:Fallback xmlns="">
          <p:pic>
            <p:nvPicPr>
              <p:cNvPr id="148" name="Input penna 147">
                <a:extLst>
                  <a:ext uri="{FF2B5EF4-FFF2-40B4-BE49-F238E27FC236}">
                    <a16:creationId xmlns:a16="http://schemas.microsoft.com/office/drawing/2014/main" id="{D702F74B-7607-1E98-464C-75C05541107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5643" y="3143177"/>
                <a:ext cx="21816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2" name="Input penna 161">
                <a:extLst>
                  <a:ext uri="{FF2B5EF4-FFF2-40B4-BE49-F238E27FC236}">
                    <a16:creationId xmlns:a16="http://schemas.microsoft.com/office/drawing/2014/main" id="{FC3D3C5C-59D2-FBF6-757E-9773860F8150}"/>
                  </a:ext>
                </a:extLst>
              </p14:cNvPr>
              <p14:cNvContentPartPr/>
              <p14:nvPr/>
            </p14:nvContentPartPr>
            <p14:xfrm>
              <a:off x="2566323" y="3093137"/>
              <a:ext cx="220680" cy="336240"/>
            </p14:xfrm>
          </p:contentPart>
        </mc:Choice>
        <mc:Fallback xmlns="">
          <p:pic>
            <p:nvPicPr>
              <p:cNvPr id="162" name="Input penna 161">
                <a:extLst>
                  <a:ext uri="{FF2B5EF4-FFF2-40B4-BE49-F238E27FC236}">
                    <a16:creationId xmlns:a16="http://schemas.microsoft.com/office/drawing/2014/main" id="{FC3D3C5C-59D2-FBF6-757E-9773860F815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560203" y="3087017"/>
                <a:ext cx="232920" cy="34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Gruppo 167">
            <a:extLst>
              <a:ext uri="{FF2B5EF4-FFF2-40B4-BE49-F238E27FC236}">
                <a16:creationId xmlns:a16="http://schemas.microsoft.com/office/drawing/2014/main" id="{A67271AC-495C-E6AB-F29C-AE715C46A5F3}"/>
              </a:ext>
            </a:extLst>
          </p:cNvPr>
          <p:cNvGrpSpPr/>
          <p:nvPr/>
        </p:nvGrpSpPr>
        <p:grpSpPr>
          <a:xfrm>
            <a:off x="1408563" y="3526217"/>
            <a:ext cx="538920" cy="558360"/>
            <a:chOff x="1408563" y="3526217"/>
            <a:chExt cx="538920" cy="55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65" name="Input penna 164">
                  <a:extLst>
                    <a:ext uri="{FF2B5EF4-FFF2-40B4-BE49-F238E27FC236}">
                      <a16:creationId xmlns:a16="http://schemas.microsoft.com/office/drawing/2014/main" id="{0C835356-8112-B9E6-E627-E2B747D35D36}"/>
                    </a:ext>
                  </a:extLst>
                </p14:cNvPr>
                <p14:cNvContentPartPr/>
                <p14:nvPr/>
              </p14:nvContentPartPr>
              <p14:xfrm>
                <a:off x="1408563" y="3526217"/>
                <a:ext cx="188640" cy="197640"/>
              </p14:xfrm>
            </p:contentPart>
          </mc:Choice>
          <mc:Fallback xmlns="">
            <p:pic>
              <p:nvPicPr>
                <p:cNvPr id="165" name="Input penna 164">
                  <a:extLst>
                    <a:ext uri="{FF2B5EF4-FFF2-40B4-BE49-F238E27FC236}">
                      <a16:creationId xmlns:a16="http://schemas.microsoft.com/office/drawing/2014/main" id="{0C835356-8112-B9E6-E627-E2B747D35D3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02443" y="3520097"/>
                  <a:ext cx="2008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67" name="Input penna 166">
                  <a:extLst>
                    <a:ext uri="{FF2B5EF4-FFF2-40B4-BE49-F238E27FC236}">
                      <a16:creationId xmlns:a16="http://schemas.microsoft.com/office/drawing/2014/main" id="{3E9D768D-702F-523D-45B5-C75E06AB0C11}"/>
                    </a:ext>
                  </a:extLst>
                </p14:cNvPr>
                <p14:cNvContentPartPr/>
                <p14:nvPr/>
              </p14:nvContentPartPr>
              <p14:xfrm>
                <a:off x="1685043" y="3803057"/>
                <a:ext cx="262440" cy="281520"/>
              </p14:xfrm>
            </p:contentPart>
          </mc:Choice>
          <mc:Fallback xmlns="">
            <p:pic>
              <p:nvPicPr>
                <p:cNvPr id="167" name="Input penna 166">
                  <a:extLst>
                    <a:ext uri="{FF2B5EF4-FFF2-40B4-BE49-F238E27FC236}">
                      <a16:creationId xmlns:a16="http://schemas.microsoft.com/office/drawing/2014/main" id="{3E9D768D-702F-523D-45B5-C75E06AB0C1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678923" y="3796937"/>
                  <a:ext cx="274680" cy="29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69" name="Input penna 168">
                <a:extLst>
                  <a:ext uri="{FF2B5EF4-FFF2-40B4-BE49-F238E27FC236}">
                    <a16:creationId xmlns:a16="http://schemas.microsoft.com/office/drawing/2014/main" id="{76B4E9A0-27AB-2B68-0831-9A43B41E29A8}"/>
                  </a:ext>
                </a:extLst>
              </p14:cNvPr>
              <p14:cNvContentPartPr/>
              <p14:nvPr/>
            </p14:nvContentPartPr>
            <p14:xfrm>
              <a:off x="766323" y="3493097"/>
              <a:ext cx="223920" cy="216360"/>
            </p14:xfrm>
          </p:contentPart>
        </mc:Choice>
        <mc:Fallback xmlns="">
          <p:pic>
            <p:nvPicPr>
              <p:cNvPr id="169" name="Input penna 168">
                <a:extLst>
                  <a:ext uri="{FF2B5EF4-FFF2-40B4-BE49-F238E27FC236}">
                    <a16:creationId xmlns:a16="http://schemas.microsoft.com/office/drawing/2014/main" id="{76B4E9A0-27AB-2B68-0831-9A43B41E29A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60203" y="3486977"/>
                <a:ext cx="23616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70" name="Input penna 169">
                <a:extLst>
                  <a:ext uri="{FF2B5EF4-FFF2-40B4-BE49-F238E27FC236}">
                    <a16:creationId xmlns:a16="http://schemas.microsoft.com/office/drawing/2014/main" id="{A9FB1391-FCF0-4DC7-2051-00D3056FA7AA}"/>
                  </a:ext>
                </a:extLst>
              </p14:cNvPr>
              <p14:cNvContentPartPr/>
              <p14:nvPr/>
            </p14:nvContentPartPr>
            <p14:xfrm>
              <a:off x="416763" y="3869657"/>
              <a:ext cx="160560" cy="261360"/>
            </p14:xfrm>
          </p:contentPart>
        </mc:Choice>
        <mc:Fallback xmlns="">
          <p:pic>
            <p:nvPicPr>
              <p:cNvPr id="170" name="Input penna 169">
                <a:extLst>
                  <a:ext uri="{FF2B5EF4-FFF2-40B4-BE49-F238E27FC236}">
                    <a16:creationId xmlns:a16="http://schemas.microsoft.com/office/drawing/2014/main" id="{A9FB1391-FCF0-4DC7-2051-00D3056FA7A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10643" y="3863537"/>
                <a:ext cx="17280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74" name="Input penna 173">
                <a:extLst>
                  <a:ext uri="{FF2B5EF4-FFF2-40B4-BE49-F238E27FC236}">
                    <a16:creationId xmlns:a16="http://schemas.microsoft.com/office/drawing/2014/main" id="{4DE0C905-E15E-F0B7-AC0A-F64516E29195}"/>
                  </a:ext>
                </a:extLst>
              </p14:cNvPr>
              <p14:cNvContentPartPr/>
              <p14:nvPr/>
            </p14:nvContentPartPr>
            <p14:xfrm>
              <a:off x="1581003" y="4154417"/>
              <a:ext cx="147240" cy="228240"/>
            </p14:xfrm>
          </p:contentPart>
        </mc:Choice>
        <mc:Fallback xmlns="">
          <p:pic>
            <p:nvPicPr>
              <p:cNvPr id="174" name="Input penna 173">
                <a:extLst>
                  <a:ext uri="{FF2B5EF4-FFF2-40B4-BE49-F238E27FC236}">
                    <a16:creationId xmlns:a16="http://schemas.microsoft.com/office/drawing/2014/main" id="{4DE0C905-E15E-F0B7-AC0A-F64516E2919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574883" y="4148297"/>
                <a:ext cx="159480" cy="24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0" name="Gruppo 179">
            <a:extLst>
              <a:ext uri="{FF2B5EF4-FFF2-40B4-BE49-F238E27FC236}">
                <a16:creationId xmlns:a16="http://schemas.microsoft.com/office/drawing/2014/main" id="{CCA9E21C-C208-6358-C519-1FC95FA50343}"/>
              </a:ext>
            </a:extLst>
          </p:cNvPr>
          <p:cNvGrpSpPr/>
          <p:nvPr/>
        </p:nvGrpSpPr>
        <p:grpSpPr>
          <a:xfrm>
            <a:off x="1344843" y="4404617"/>
            <a:ext cx="185400" cy="376920"/>
            <a:chOff x="1344843" y="4404617"/>
            <a:chExt cx="185400" cy="37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78" name="Input penna 177">
                  <a:extLst>
                    <a:ext uri="{FF2B5EF4-FFF2-40B4-BE49-F238E27FC236}">
                      <a16:creationId xmlns:a16="http://schemas.microsoft.com/office/drawing/2014/main" id="{3BA49CB6-45E6-522B-FF6B-A3258A0C8EC7}"/>
                    </a:ext>
                  </a:extLst>
                </p14:cNvPr>
                <p14:cNvContentPartPr/>
                <p14:nvPr/>
              </p14:nvContentPartPr>
              <p14:xfrm>
                <a:off x="1344843" y="4404617"/>
                <a:ext cx="168480" cy="214920"/>
              </p14:xfrm>
            </p:contentPart>
          </mc:Choice>
          <mc:Fallback xmlns="">
            <p:pic>
              <p:nvPicPr>
                <p:cNvPr id="178" name="Input penna 177">
                  <a:extLst>
                    <a:ext uri="{FF2B5EF4-FFF2-40B4-BE49-F238E27FC236}">
                      <a16:creationId xmlns:a16="http://schemas.microsoft.com/office/drawing/2014/main" id="{3BA49CB6-45E6-522B-FF6B-A3258A0C8EC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338723" y="4398497"/>
                  <a:ext cx="1807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79" name="Input penna 178">
                  <a:extLst>
                    <a:ext uri="{FF2B5EF4-FFF2-40B4-BE49-F238E27FC236}">
                      <a16:creationId xmlns:a16="http://schemas.microsoft.com/office/drawing/2014/main" id="{F751ADB9-9AA7-A45D-E1B9-6B9EB72720C7}"/>
                    </a:ext>
                  </a:extLst>
                </p14:cNvPr>
                <p14:cNvContentPartPr/>
                <p14:nvPr/>
              </p14:nvContentPartPr>
              <p14:xfrm>
                <a:off x="1518003" y="4561937"/>
                <a:ext cx="12240" cy="219600"/>
              </p14:xfrm>
            </p:contentPart>
          </mc:Choice>
          <mc:Fallback xmlns="">
            <p:pic>
              <p:nvPicPr>
                <p:cNvPr id="179" name="Input penna 178">
                  <a:extLst>
                    <a:ext uri="{FF2B5EF4-FFF2-40B4-BE49-F238E27FC236}">
                      <a16:creationId xmlns:a16="http://schemas.microsoft.com/office/drawing/2014/main" id="{F751ADB9-9AA7-A45D-E1B9-6B9EB72720C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511883" y="4555817"/>
                  <a:ext cx="2448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uppo 182">
            <a:extLst>
              <a:ext uri="{FF2B5EF4-FFF2-40B4-BE49-F238E27FC236}">
                <a16:creationId xmlns:a16="http://schemas.microsoft.com/office/drawing/2014/main" id="{E0B8C10A-0834-4882-54C9-D86667C7632B}"/>
              </a:ext>
            </a:extLst>
          </p:cNvPr>
          <p:cNvGrpSpPr/>
          <p:nvPr/>
        </p:nvGrpSpPr>
        <p:grpSpPr>
          <a:xfrm>
            <a:off x="1408563" y="3184217"/>
            <a:ext cx="109080" cy="244800"/>
            <a:chOff x="1408563" y="3184217"/>
            <a:chExt cx="109080" cy="24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81" name="Input penna 180">
                  <a:extLst>
                    <a:ext uri="{FF2B5EF4-FFF2-40B4-BE49-F238E27FC236}">
                      <a16:creationId xmlns:a16="http://schemas.microsoft.com/office/drawing/2014/main" id="{CA2D37A5-FEA3-0799-9224-E10F127A55A0}"/>
                    </a:ext>
                  </a:extLst>
                </p14:cNvPr>
                <p14:cNvContentPartPr/>
                <p14:nvPr/>
              </p14:nvContentPartPr>
              <p14:xfrm>
                <a:off x="1419003" y="3184217"/>
                <a:ext cx="86760" cy="244800"/>
              </p14:xfrm>
            </p:contentPart>
          </mc:Choice>
          <mc:Fallback xmlns="">
            <p:pic>
              <p:nvPicPr>
                <p:cNvPr id="181" name="Input penna 180">
                  <a:extLst>
                    <a:ext uri="{FF2B5EF4-FFF2-40B4-BE49-F238E27FC236}">
                      <a16:creationId xmlns:a16="http://schemas.microsoft.com/office/drawing/2014/main" id="{CA2D37A5-FEA3-0799-9224-E10F127A55A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412883" y="3178097"/>
                  <a:ext cx="990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82" name="Input penna 181">
                  <a:extLst>
                    <a:ext uri="{FF2B5EF4-FFF2-40B4-BE49-F238E27FC236}">
                      <a16:creationId xmlns:a16="http://schemas.microsoft.com/office/drawing/2014/main" id="{BA63B0D8-4087-6BF2-260F-EF554B86B734}"/>
                    </a:ext>
                  </a:extLst>
                </p14:cNvPr>
                <p14:cNvContentPartPr/>
                <p14:nvPr/>
              </p14:nvContentPartPr>
              <p14:xfrm>
                <a:off x="1408563" y="3327137"/>
                <a:ext cx="109080" cy="22680"/>
              </p14:xfrm>
            </p:contentPart>
          </mc:Choice>
          <mc:Fallback xmlns="">
            <p:pic>
              <p:nvPicPr>
                <p:cNvPr id="182" name="Input penna 181">
                  <a:extLst>
                    <a:ext uri="{FF2B5EF4-FFF2-40B4-BE49-F238E27FC236}">
                      <a16:creationId xmlns:a16="http://schemas.microsoft.com/office/drawing/2014/main" id="{BA63B0D8-4087-6BF2-260F-EF554B86B73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402443" y="3321017"/>
                  <a:ext cx="121320" cy="3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4256A801-4F9D-4F52-393A-326CDC0CD79F}"/>
                  </a:ext>
                </a:extLst>
              </p14:cNvPr>
              <p14:cNvContentPartPr/>
              <p14:nvPr/>
            </p14:nvContentPartPr>
            <p14:xfrm>
              <a:off x="7535403" y="825753"/>
              <a:ext cx="208080" cy="77760"/>
            </p14:xfrm>
          </p:contentPart>
        </mc:Choice>
        <mc:Fallback xmlns=""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4256A801-4F9D-4F52-393A-326CDC0CD79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529283" y="819633"/>
                <a:ext cx="22032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10298C09-0C84-77E9-C3AC-3929826BF233}"/>
                  </a:ext>
                </a:extLst>
              </p14:cNvPr>
              <p14:cNvContentPartPr/>
              <p14:nvPr/>
            </p14:nvContentPartPr>
            <p14:xfrm>
              <a:off x="7810803" y="749073"/>
              <a:ext cx="153000" cy="147960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10298C09-0C84-77E9-C3AC-3929826BF23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804683" y="742953"/>
                <a:ext cx="16524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C419EB93-A853-DE22-8AB6-5D3EC1419F90}"/>
                  </a:ext>
                </a:extLst>
              </p14:cNvPr>
              <p14:cNvContentPartPr/>
              <p14:nvPr/>
            </p14:nvContentPartPr>
            <p14:xfrm>
              <a:off x="8140203" y="342273"/>
              <a:ext cx="145440" cy="24372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C419EB93-A853-DE22-8AB6-5D3EC1419F9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134083" y="336153"/>
                <a:ext cx="15768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950A4300-944B-FD5A-904A-871EF4A98BAD}"/>
                  </a:ext>
                </a:extLst>
              </p14:cNvPr>
              <p14:cNvContentPartPr/>
              <p14:nvPr/>
            </p14:nvContentPartPr>
            <p14:xfrm>
              <a:off x="8369883" y="473673"/>
              <a:ext cx="138240" cy="17712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950A4300-944B-FD5A-904A-871EF4A98BA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363763" y="467553"/>
                <a:ext cx="15048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F76092C0-FD47-F388-BF69-081D4AACCE57}"/>
                  </a:ext>
                </a:extLst>
              </p14:cNvPr>
              <p14:cNvContentPartPr/>
              <p14:nvPr/>
            </p14:nvContentPartPr>
            <p14:xfrm>
              <a:off x="8636643" y="275313"/>
              <a:ext cx="23040" cy="31932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F76092C0-FD47-F388-BF69-081D4AACCE5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630523" y="269193"/>
                <a:ext cx="3528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8558FADF-D35B-5348-E662-90504A12DD2E}"/>
                  </a:ext>
                </a:extLst>
              </p14:cNvPr>
              <p14:cNvContentPartPr/>
              <p14:nvPr/>
            </p14:nvContentPartPr>
            <p14:xfrm>
              <a:off x="8593083" y="297273"/>
              <a:ext cx="86760" cy="468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8558FADF-D35B-5348-E662-90504A12DD2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586963" y="291153"/>
                <a:ext cx="9900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19035583-6EC9-B8EC-7C82-344AC7FE987A}"/>
                  </a:ext>
                </a:extLst>
              </p14:cNvPr>
              <p14:cNvContentPartPr/>
              <p14:nvPr/>
            </p14:nvContentPartPr>
            <p14:xfrm>
              <a:off x="8715843" y="462513"/>
              <a:ext cx="140760" cy="13860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19035583-6EC9-B8EC-7C82-344AC7FE987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709723" y="456393"/>
                <a:ext cx="153000" cy="15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uppo 26">
            <a:extLst>
              <a:ext uri="{FF2B5EF4-FFF2-40B4-BE49-F238E27FC236}">
                <a16:creationId xmlns:a16="http://schemas.microsoft.com/office/drawing/2014/main" id="{A9BDE85B-56EC-5761-841F-B7BE0124B902}"/>
              </a:ext>
            </a:extLst>
          </p:cNvPr>
          <p:cNvGrpSpPr/>
          <p:nvPr/>
        </p:nvGrpSpPr>
        <p:grpSpPr>
          <a:xfrm>
            <a:off x="8868483" y="399513"/>
            <a:ext cx="601560" cy="270000"/>
            <a:chOff x="8868483" y="399513"/>
            <a:chExt cx="601560" cy="27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32CA69AB-5539-2A62-00C7-0E10950904C1}"/>
                    </a:ext>
                  </a:extLst>
                </p14:cNvPr>
                <p14:cNvContentPartPr/>
                <p14:nvPr/>
              </p14:nvContentPartPr>
              <p14:xfrm>
                <a:off x="8868483" y="462873"/>
                <a:ext cx="135000" cy="206640"/>
              </p14:xfrm>
            </p:contentPart>
          </mc:Choice>
          <mc:Fallback xmlns=""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32CA69AB-5539-2A62-00C7-0E10950904C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862363" y="456753"/>
                  <a:ext cx="1472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765210F5-5A0D-BA72-F9B3-CD0E2E60926D}"/>
                    </a:ext>
                  </a:extLst>
                </p14:cNvPr>
                <p14:cNvContentPartPr/>
                <p14:nvPr/>
              </p14:nvContentPartPr>
              <p14:xfrm>
                <a:off x="8934363" y="572673"/>
                <a:ext cx="75600" cy="4680"/>
              </p14:xfrm>
            </p:contentPart>
          </mc:Choice>
          <mc:Fallback xmlns="">
            <p:pic>
              <p:nvPicPr>
                <p:cNvPr id="19" name="Input penna 18">
                  <a:extLst>
                    <a:ext uri="{FF2B5EF4-FFF2-40B4-BE49-F238E27FC236}">
                      <a16:creationId xmlns:a16="http://schemas.microsoft.com/office/drawing/2014/main" id="{765210F5-5A0D-BA72-F9B3-CD0E2E60926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28243" y="566553"/>
                  <a:ext cx="8784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16A5C4A7-F581-DBE0-06E4-E6CAEAD198B7}"/>
                    </a:ext>
                  </a:extLst>
                </p14:cNvPr>
                <p14:cNvContentPartPr/>
                <p14:nvPr/>
              </p14:nvContentPartPr>
              <p14:xfrm>
                <a:off x="9088803" y="399513"/>
                <a:ext cx="360" cy="18900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16A5C4A7-F581-DBE0-06E4-E6CAEAD198B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082683" y="393393"/>
                  <a:ext cx="126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1" name="Input penna 20">
                  <a:extLst>
                    <a:ext uri="{FF2B5EF4-FFF2-40B4-BE49-F238E27FC236}">
                      <a16:creationId xmlns:a16="http://schemas.microsoft.com/office/drawing/2014/main" id="{61CF3A03-B411-D229-2E82-8DEC3A0A056A}"/>
                    </a:ext>
                  </a:extLst>
                </p14:cNvPr>
                <p14:cNvContentPartPr/>
                <p14:nvPr/>
              </p14:nvContentPartPr>
              <p14:xfrm>
                <a:off x="9131283" y="507873"/>
                <a:ext cx="115560" cy="153360"/>
              </p14:xfrm>
            </p:contentPart>
          </mc:Choice>
          <mc:Fallback xmlns="">
            <p:pic>
              <p:nvPicPr>
                <p:cNvPr id="21" name="Input penna 20">
                  <a:extLst>
                    <a:ext uri="{FF2B5EF4-FFF2-40B4-BE49-F238E27FC236}">
                      <a16:creationId xmlns:a16="http://schemas.microsoft.com/office/drawing/2014/main" id="{61CF3A03-B411-D229-2E82-8DEC3A0A056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125163" y="501753"/>
                  <a:ext cx="1278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2" name="Input penna 21">
                  <a:extLst>
                    <a:ext uri="{FF2B5EF4-FFF2-40B4-BE49-F238E27FC236}">
                      <a16:creationId xmlns:a16="http://schemas.microsoft.com/office/drawing/2014/main" id="{3458E34C-A11D-19FC-D043-41E429CFBADB}"/>
                    </a:ext>
                  </a:extLst>
                </p14:cNvPr>
                <p14:cNvContentPartPr/>
                <p14:nvPr/>
              </p14:nvContentPartPr>
              <p14:xfrm>
                <a:off x="9242883" y="498513"/>
                <a:ext cx="126000" cy="52200"/>
              </p14:xfrm>
            </p:contentPart>
          </mc:Choice>
          <mc:Fallback xmlns="">
            <p:pic>
              <p:nvPicPr>
                <p:cNvPr id="22" name="Input penna 21">
                  <a:extLst>
                    <a:ext uri="{FF2B5EF4-FFF2-40B4-BE49-F238E27FC236}">
                      <a16:creationId xmlns:a16="http://schemas.microsoft.com/office/drawing/2014/main" id="{3458E34C-A11D-19FC-D043-41E429CFBAD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236763" y="492393"/>
                  <a:ext cx="1382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3" name="Input penna 22">
                  <a:extLst>
                    <a:ext uri="{FF2B5EF4-FFF2-40B4-BE49-F238E27FC236}">
                      <a16:creationId xmlns:a16="http://schemas.microsoft.com/office/drawing/2014/main" id="{5E9DCF73-E948-6C83-A400-B09980336DB8}"/>
                    </a:ext>
                  </a:extLst>
                </p14:cNvPr>
                <p14:cNvContentPartPr/>
                <p14:nvPr/>
              </p14:nvContentPartPr>
              <p14:xfrm>
                <a:off x="9375363" y="496713"/>
                <a:ext cx="94680" cy="90000"/>
              </p14:xfrm>
            </p:contentPart>
          </mc:Choice>
          <mc:Fallback xmlns="">
            <p:pic>
              <p:nvPicPr>
                <p:cNvPr id="23" name="Input penna 22">
                  <a:extLst>
                    <a:ext uri="{FF2B5EF4-FFF2-40B4-BE49-F238E27FC236}">
                      <a16:creationId xmlns:a16="http://schemas.microsoft.com/office/drawing/2014/main" id="{5E9DCF73-E948-6C83-A400-B09980336DB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369243" y="490593"/>
                  <a:ext cx="106920" cy="10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uppo 86">
            <a:extLst>
              <a:ext uri="{FF2B5EF4-FFF2-40B4-BE49-F238E27FC236}">
                <a16:creationId xmlns:a16="http://schemas.microsoft.com/office/drawing/2014/main" id="{4800611D-2D3B-AAA6-748C-7D260329714F}"/>
              </a:ext>
            </a:extLst>
          </p:cNvPr>
          <p:cNvGrpSpPr/>
          <p:nvPr/>
        </p:nvGrpSpPr>
        <p:grpSpPr>
          <a:xfrm>
            <a:off x="9641763" y="438753"/>
            <a:ext cx="227880" cy="179280"/>
            <a:chOff x="9641763" y="438753"/>
            <a:chExt cx="227880" cy="17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0667C76C-9D29-88D5-FA61-6A8AF3334D01}"/>
                    </a:ext>
                  </a:extLst>
                </p14:cNvPr>
                <p14:cNvContentPartPr/>
                <p14:nvPr/>
              </p14:nvContentPartPr>
              <p14:xfrm>
                <a:off x="9683523" y="528393"/>
                <a:ext cx="11520" cy="7200"/>
              </p14:xfrm>
            </p:contentPart>
          </mc:Choice>
          <mc:Fallback xmlns=""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0667C76C-9D29-88D5-FA61-6A8AF3334D0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677403" y="522273"/>
                  <a:ext cx="2376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8" name="Input penna 27">
                  <a:extLst>
                    <a:ext uri="{FF2B5EF4-FFF2-40B4-BE49-F238E27FC236}">
                      <a16:creationId xmlns:a16="http://schemas.microsoft.com/office/drawing/2014/main" id="{4ED285D1-7F0D-63C6-F926-072A18614FBA}"/>
                    </a:ext>
                  </a:extLst>
                </p14:cNvPr>
                <p14:cNvContentPartPr/>
                <p14:nvPr/>
              </p14:nvContentPartPr>
              <p14:xfrm>
                <a:off x="9641763" y="438753"/>
                <a:ext cx="227880" cy="179280"/>
              </p14:xfrm>
            </p:contentPart>
          </mc:Choice>
          <mc:Fallback xmlns="">
            <p:pic>
              <p:nvPicPr>
                <p:cNvPr id="28" name="Input penna 27">
                  <a:extLst>
                    <a:ext uri="{FF2B5EF4-FFF2-40B4-BE49-F238E27FC236}">
                      <a16:creationId xmlns:a16="http://schemas.microsoft.com/office/drawing/2014/main" id="{4ED285D1-7F0D-63C6-F926-072A18614FB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635643" y="432633"/>
                  <a:ext cx="24012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uppo 85">
            <a:extLst>
              <a:ext uri="{FF2B5EF4-FFF2-40B4-BE49-F238E27FC236}">
                <a16:creationId xmlns:a16="http://schemas.microsoft.com/office/drawing/2014/main" id="{4B62C8D9-1A43-0F54-1C89-E6672A0019C2}"/>
              </a:ext>
            </a:extLst>
          </p:cNvPr>
          <p:cNvGrpSpPr/>
          <p:nvPr/>
        </p:nvGrpSpPr>
        <p:grpSpPr>
          <a:xfrm>
            <a:off x="10033803" y="132033"/>
            <a:ext cx="914760" cy="529560"/>
            <a:chOff x="10033803" y="132033"/>
            <a:chExt cx="91476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9" name="Input penna 28">
                  <a:extLst>
                    <a:ext uri="{FF2B5EF4-FFF2-40B4-BE49-F238E27FC236}">
                      <a16:creationId xmlns:a16="http://schemas.microsoft.com/office/drawing/2014/main" id="{E89FAD79-7707-8B85-4B8F-FA4813522949}"/>
                    </a:ext>
                  </a:extLst>
                </p14:cNvPr>
                <p14:cNvContentPartPr/>
                <p14:nvPr/>
              </p14:nvContentPartPr>
              <p14:xfrm>
                <a:off x="10033803" y="432273"/>
                <a:ext cx="159840" cy="196920"/>
              </p14:xfrm>
            </p:contentPart>
          </mc:Choice>
          <mc:Fallback xmlns="">
            <p:pic>
              <p:nvPicPr>
                <p:cNvPr id="29" name="Input penna 28">
                  <a:extLst>
                    <a:ext uri="{FF2B5EF4-FFF2-40B4-BE49-F238E27FC236}">
                      <a16:creationId xmlns:a16="http://schemas.microsoft.com/office/drawing/2014/main" id="{E89FAD79-7707-8B85-4B8F-FA481352294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027683" y="426153"/>
                  <a:ext cx="1720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30" name="Input penna 29">
                  <a:extLst>
                    <a:ext uri="{FF2B5EF4-FFF2-40B4-BE49-F238E27FC236}">
                      <a16:creationId xmlns:a16="http://schemas.microsoft.com/office/drawing/2014/main" id="{764DEF05-100E-E188-462F-C863E4BA8335}"/>
                    </a:ext>
                  </a:extLst>
                </p14:cNvPr>
                <p14:cNvContentPartPr/>
                <p14:nvPr/>
              </p14:nvContentPartPr>
              <p14:xfrm>
                <a:off x="10271043" y="132033"/>
                <a:ext cx="64800" cy="441720"/>
              </p14:xfrm>
            </p:contentPart>
          </mc:Choice>
          <mc:Fallback xmlns="">
            <p:pic>
              <p:nvPicPr>
                <p:cNvPr id="30" name="Input penna 29">
                  <a:extLst>
                    <a:ext uri="{FF2B5EF4-FFF2-40B4-BE49-F238E27FC236}">
                      <a16:creationId xmlns:a16="http://schemas.microsoft.com/office/drawing/2014/main" id="{764DEF05-100E-E188-462F-C863E4BA833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264923" y="125913"/>
                  <a:ext cx="7704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31" name="Input penna 30">
                  <a:extLst>
                    <a:ext uri="{FF2B5EF4-FFF2-40B4-BE49-F238E27FC236}">
                      <a16:creationId xmlns:a16="http://schemas.microsoft.com/office/drawing/2014/main" id="{2BEC48D6-6D87-2261-8D7E-59D9E37804BA}"/>
                    </a:ext>
                  </a:extLst>
                </p14:cNvPr>
                <p14:cNvContentPartPr/>
                <p14:nvPr/>
              </p14:nvContentPartPr>
              <p14:xfrm>
                <a:off x="10278603" y="474393"/>
                <a:ext cx="135000" cy="115200"/>
              </p14:xfrm>
            </p:contentPart>
          </mc:Choice>
          <mc:Fallback xmlns="">
            <p:pic>
              <p:nvPicPr>
                <p:cNvPr id="31" name="Input penna 30">
                  <a:extLst>
                    <a:ext uri="{FF2B5EF4-FFF2-40B4-BE49-F238E27FC236}">
                      <a16:creationId xmlns:a16="http://schemas.microsoft.com/office/drawing/2014/main" id="{2BEC48D6-6D87-2261-8D7E-59D9E37804B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272483" y="468273"/>
                  <a:ext cx="1472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3" name="Input penna 32">
                  <a:extLst>
                    <a:ext uri="{FF2B5EF4-FFF2-40B4-BE49-F238E27FC236}">
                      <a16:creationId xmlns:a16="http://schemas.microsoft.com/office/drawing/2014/main" id="{1E94A882-1116-330D-6147-BD5CA1D30236}"/>
                    </a:ext>
                  </a:extLst>
                </p14:cNvPr>
                <p14:cNvContentPartPr/>
                <p14:nvPr/>
              </p14:nvContentPartPr>
              <p14:xfrm>
                <a:off x="10410723" y="534153"/>
                <a:ext cx="100440" cy="104760"/>
              </p14:xfrm>
            </p:contentPart>
          </mc:Choice>
          <mc:Fallback xmlns="">
            <p:pic>
              <p:nvPicPr>
                <p:cNvPr id="33" name="Input penna 32">
                  <a:extLst>
                    <a:ext uri="{FF2B5EF4-FFF2-40B4-BE49-F238E27FC236}">
                      <a16:creationId xmlns:a16="http://schemas.microsoft.com/office/drawing/2014/main" id="{1E94A882-1116-330D-6147-BD5CA1D3023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404603" y="528033"/>
                  <a:ext cx="1126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4" name="Input penna 33">
                  <a:extLst>
                    <a:ext uri="{FF2B5EF4-FFF2-40B4-BE49-F238E27FC236}">
                      <a16:creationId xmlns:a16="http://schemas.microsoft.com/office/drawing/2014/main" id="{B0B9884F-2417-1AD8-339A-8E5C7CDCFE4A}"/>
                    </a:ext>
                  </a:extLst>
                </p14:cNvPr>
                <p14:cNvContentPartPr/>
                <p14:nvPr/>
              </p14:nvContentPartPr>
              <p14:xfrm>
                <a:off x="10626363" y="297273"/>
                <a:ext cx="15840" cy="364320"/>
              </p14:xfrm>
            </p:contentPart>
          </mc:Choice>
          <mc:Fallback xmlns="">
            <p:pic>
              <p:nvPicPr>
                <p:cNvPr id="34" name="Input penna 33">
                  <a:extLst>
                    <a:ext uri="{FF2B5EF4-FFF2-40B4-BE49-F238E27FC236}">
                      <a16:creationId xmlns:a16="http://schemas.microsoft.com/office/drawing/2014/main" id="{B0B9884F-2417-1AD8-339A-8E5C7CDCFE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620243" y="291153"/>
                  <a:ext cx="280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6" name="Input penna 35">
                  <a:extLst>
                    <a:ext uri="{FF2B5EF4-FFF2-40B4-BE49-F238E27FC236}">
                      <a16:creationId xmlns:a16="http://schemas.microsoft.com/office/drawing/2014/main" id="{FF3ACA70-C585-0D58-EC8C-397DCAB9248D}"/>
                    </a:ext>
                  </a:extLst>
                </p14:cNvPr>
                <p14:cNvContentPartPr/>
                <p14:nvPr/>
              </p14:nvContentPartPr>
              <p14:xfrm>
                <a:off x="10587123" y="395913"/>
                <a:ext cx="159480" cy="204840"/>
              </p14:xfrm>
            </p:contentPart>
          </mc:Choice>
          <mc:Fallback xmlns="">
            <p:pic>
              <p:nvPicPr>
                <p:cNvPr id="36" name="Input penna 35">
                  <a:extLst>
                    <a:ext uri="{FF2B5EF4-FFF2-40B4-BE49-F238E27FC236}">
                      <a16:creationId xmlns:a16="http://schemas.microsoft.com/office/drawing/2014/main" id="{FF3ACA70-C585-0D58-EC8C-397DCAB9248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581003" y="389793"/>
                  <a:ext cx="1717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8" name="Input penna 37">
                  <a:extLst>
                    <a:ext uri="{FF2B5EF4-FFF2-40B4-BE49-F238E27FC236}">
                      <a16:creationId xmlns:a16="http://schemas.microsoft.com/office/drawing/2014/main" id="{1AEEC4BE-B05E-22C8-0021-25EA841823AF}"/>
                    </a:ext>
                  </a:extLst>
                </p14:cNvPr>
                <p14:cNvContentPartPr/>
                <p14:nvPr/>
              </p14:nvContentPartPr>
              <p14:xfrm>
                <a:off x="10807803" y="539553"/>
                <a:ext cx="140760" cy="78840"/>
              </p14:xfrm>
            </p:contentPart>
          </mc:Choice>
          <mc:Fallback xmlns="">
            <p:pic>
              <p:nvPicPr>
                <p:cNvPr id="38" name="Input penna 37">
                  <a:extLst>
                    <a:ext uri="{FF2B5EF4-FFF2-40B4-BE49-F238E27FC236}">
                      <a16:creationId xmlns:a16="http://schemas.microsoft.com/office/drawing/2014/main" id="{1AEEC4BE-B05E-22C8-0021-25EA841823A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801683" y="533433"/>
                  <a:ext cx="153000" cy="9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uppo 99">
            <a:extLst>
              <a:ext uri="{FF2B5EF4-FFF2-40B4-BE49-F238E27FC236}">
                <a16:creationId xmlns:a16="http://schemas.microsoft.com/office/drawing/2014/main" id="{8BEC1C82-D5C1-09BB-1F47-EF7AC4DC884D}"/>
              </a:ext>
            </a:extLst>
          </p:cNvPr>
          <p:cNvGrpSpPr/>
          <p:nvPr/>
        </p:nvGrpSpPr>
        <p:grpSpPr>
          <a:xfrm>
            <a:off x="1487403" y="2280153"/>
            <a:ext cx="426960" cy="241560"/>
            <a:chOff x="1487403" y="2280153"/>
            <a:chExt cx="426960" cy="24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FD906A2D-0814-ED21-AC69-EF1392769321}"/>
                    </a:ext>
                  </a:extLst>
                </p14:cNvPr>
                <p14:cNvContentPartPr/>
                <p14:nvPr/>
              </p14:nvContentPartPr>
              <p14:xfrm>
                <a:off x="1509003" y="2346393"/>
                <a:ext cx="11880" cy="175320"/>
              </p14:xfrm>
            </p:contentPart>
          </mc:Choice>
          <mc:Fallback xmlns=""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FD906A2D-0814-ED21-AC69-EF139276932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502883" y="2340273"/>
                  <a:ext cx="241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2" name="Input penna 91">
                  <a:extLst>
                    <a:ext uri="{FF2B5EF4-FFF2-40B4-BE49-F238E27FC236}">
                      <a16:creationId xmlns:a16="http://schemas.microsoft.com/office/drawing/2014/main" id="{583CE2C1-EA71-4BB9-902D-358A40C255ED}"/>
                    </a:ext>
                  </a:extLst>
                </p14:cNvPr>
                <p14:cNvContentPartPr/>
                <p14:nvPr/>
              </p14:nvContentPartPr>
              <p14:xfrm>
                <a:off x="1487403" y="2330193"/>
                <a:ext cx="104760" cy="93600"/>
              </p14:xfrm>
            </p:contentPart>
          </mc:Choice>
          <mc:Fallback xmlns="">
            <p:pic>
              <p:nvPicPr>
                <p:cNvPr id="92" name="Input penna 91">
                  <a:extLst>
                    <a:ext uri="{FF2B5EF4-FFF2-40B4-BE49-F238E27FC236}">
                      <a16:creationId xmlns:a16="http://schemas.microsoft.com/office/drawing/2014/main" id="{583CE2C1-EA71-4BB9-902D-358A40C255E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481283" y="2324073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3" name="Input penna 92">
                  <a:extLst>
                    <a:ext uri="{FF2B5EF4-FFF2-40B4-BE49-F238E27FC236}">
                      <a16:creationId xmlns:a16="http://schemas.microsoft.com/office/drawing/2014/main" id="{2EBAE8B9-2D7A-A98A-7A57-9EDE0AAFBA37}"/>
                    </a:ext>
                  </a:extLst>
                </p14:cNvPr>
                <p14:cNvContentPartPr/>
                <p14:nvPr/>
              </p14:nvContentPartPr>
              <p14:xfrm>
                <a:off x="1649763" y="2291313"/>
                <a:ext cx="71640" cy="206640"/>
              </p14:xfrm>
            </p:contentPart>
          </mc:Choice>
          <mc:Fallback xmlns="">
            <p:pic>
              <p:nvPicPr>
                <p:cNvPr id="93" name="Input penna 92">
                  <a:extLst>
                    <a:ext uri="{FF2B5EF4-FFF2-40B4-BE49-F238E27FC236}">
                      <a16:creationId xmlns:a16="http://schemas.microsoft.com/office/drawing/2014/main" id="{2EBAE8B9-2D7A-A98A-7A57-9EDE0AAFBA3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643643" y="2285193"/>
                  <a:ext cx="838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4" name="Input penna 93">
                  <a:extLst>
                    <a:ext uri="{FF2B5EF4-FFF2-40B4-BE49-F238E27FC236}">
                      <a16:creationId xmlns:a16="http://schemas.microsoft.com/office/drawing/2014/main" id="{5CC50E76-D747-6121-4028-B4DDF09312F0}"/>
                    </a:ext>
                  </a:extLst>
                </p14:cNvPr>
                <p14:cNvContentPartPr/>
                <p14:nvPr/>
              </p14:nvContentPartPr>
              <p14:xfrm>
                <a:off x="1663443" y="2280153"/>
                <a:ext cx="82080" cy="235080"/>
              </p14:xfrm>
            </p:contentPart>
          </mc:Choice>
          <mc:Fallback xmlns="">
            <p:pic>
              <p:nvPicPr>
                <p:cNvPr id="94" name="Input penna 93">
                  <a:extLst>
                    <a:ext uri="{FF2B5EF4-FFF2-40B4-BE49-F238E27FC236}">
                      <a16:creationId xmlns:a16="http://schemas.microsoft.com/office/drawing/2014/main" id="{5CC50E76-D747-6121-4028-B4DDF09312F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657323" y="2274033"/>
                  <a:ext cx="943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5" name="Input penna 94">
                  <a:extLst>
                    <a:ext uri="{FF2B5EF4-FFF2-40B4-BE49-F238E27FC236}">
                      <a16:creationId xmlns:a16="http://schemas.microsoft.com/office/drawing/2014/main" id="{C465CEEA-BAA0-F8EF-5DEC-B78C6AB405EC}"/>
                    </a:ext>
                  </a:extLst>
                </p14:cNvPr>
                <p14:cNvContentPartPr/>
                <p14:nvPr/>
              </p14:nvContentPartPr>
              <p14:xfrm>
                <a:off x="1740483" y="2352153"/>
                <a:ext cx="67320" cy="111960"/>
              </p14:xfrm>
            </p:contentPart>
          </mc:Choice>
          <mc:Fallback xmlns="">
            <p:pic>
              <p:nvPicPr>
                <p:cNvPr id="95" name="Input penna 94">
                  <a:extLst>
                    <a:ext uri="{FF2B5EF4-FFF2-40B4-BE49-F238E27FC236}">
                      <a16:creationId xmlns:a16="http://schemas.microsoft.com/office/drawing/2014/main" id="{C465CEEA-BAA0-F8EF-5DEC-B78C6AB405E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734363" y="2346033"/>
                  <a:ext cx="795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6" name="Input penna 95">
                  <a:extLst>
                    <a:ext uri="{FF2B5EF4-FFF2-40B4-BE49-F238E27FC236}">
                      <a16:creationId xmlns:a16="http://schemas.microsoft.com/office/drawing/2014/main" id="{AAD76263-5E01-15A8-20D0-9CCDB935BD7D}"/>
                    </a:ext>
                  </a:extLst>
                </p14:cNvPr>
                <p14:cNvContentPartPr/>
                <p14:nvPr/>
              </p14:nvContentPartPr>
              <p14:xfrm>
                <a:off x="1751643" y="2397153"/>
                <a:ext cx="47880" cy="4680"/>
              </p14:xfrm>
            </p:contentPart>
          </mc:Choice>
          <mc:Fallback xmlns="">
            <p:pic>
              <p:nvPicPr>
                <p:cNvPr id="96" name="Input penna 95">
                  <a:extLst>
                    <a:ext uri="{FF2B5EF4-FFF2-40B4-BE49-F238E27FC236}">
                      <a16:creationId xmlns:a16="http://schemas.microsoft.com/office/drawing/2014/main" id="{AAD76263-5E01-15A8-20D0-9CCDB935BD7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745523" y="2391033"/>
                  <a:ext cx="6012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9" name="Input penna 98">
                  <a:extLst>
                    <a:ext uri="{FF2B5EF4-FFF2-40B4-BE49-F238E27FC236}">
                      <a16:creationId xmlns:a16="http://schemas.microsoft.com/office/drawing/2014/main" id="{501BE884-7F70-85E2-44ED-543B89AC4EC2}"/>
                    </a:ext>
                  </a:extLst>
                </p14:cNvPr>
                <p14:cNvContentPartPr/>
                <p14:nvPr/>
              </p14:nvContentPartPr>
              <p14:xfrm>
                <a:off x="1816443" y="2300313"/>
                <a:ext cx="97920" cy="210600"/>
              </p14:xfrm>
            </p:contentPart>
          </mc:Choice>
          <mc:Fallback xmlns="">
            <p:pic>
              <p:nvPicPr>
                <p:cNvPr id="99" name="Input penna 98">
                  <a:extLst>
                    <a:ext uri="{FF2B5EF4-FFF2-40B4-BE49-F238E27FC236}">
                      <a16:creationId xmlns:a16="http://schemas.microsoft.com/office/drawing/2014/main" id="{501BE884-7F70-85E2-44ED-543B89AC4EC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810323" y="2294193"/>
                  <a:ext cx="110160" cy="22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01" name="Input penna 100">
                <a:extLst>
                  <a:ext uri="{FF2B5EF4-FFF2-40B4-BE49-F238E27FC236}">
                    <a16:creationId xmlns:a16="http://schemas.microsoft.com/office/drawing/2014/main" id="{08821E94-57CA-686C-EB25-966656DE923E}"/>
                  </a:ext>
                </a:extLst>
              </p14:cNvPr>
              <p14:cNvContentPartPr/>
              <p14:nvPr/>
            </p14:nvContentPartPr>
            <p14:xfrm>
              <a:off x="3932163" y="2071353"/>
              <a:ext cx="254520" cy="231840"/>
            </p14:xfrm>
          </p:contentPart>
        </mc:Choice>
        <mc:Fallback xmlns="">
          <p:pic>
            <p:nvPicPr>
              <p:cNvPr id="101" name="Input penna 100">
                <a:extLst>
                  <a:ext uri="{FF2B5EF4-FFF2-40B4-BE49-F238E27FC236}">
                    <a16:creationId xmlns:a16="http://schemas.microsoft.com/office/drawing/2014/main" id="{08821E94-57CA-686C-EB25-966656DE923E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926043" y="2065233"/>
                <a:ext cx="266760" cy="24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Gruppo 103">
            <a:extLst>
              <a:ext uri="{FF2B5EF4-FFF2-40B4-BE49-F238E27FC236}">
                <a16:creationId xmlns:a16="http://schemas.microsoft.com/office/drawing/2014/main" id="{872BA909-851E-0D9B-8BEE-563E6D116983}"/>
              </a:ext>
            </a:extLst>
          </p:cNvPr>
          <p:cNvGrpSpPr/>
          <p:nvPr/>
        </p:nvGrpSpPr>
        <p:grpSpPr>
          <a:xfrm>
            <a:off x="4935483" y="2577873"/>
            <a:ext cx="627840" cy="194040"/>
            <a:chOff x="4935483" y="2577873"/>
            <a:chExt cx="627840" cy="19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2" name="Input penna 101">
                  <a:extLst>
                    <a:ext uri="{FF2B5EF4-FFF2-40B4-BE49-F238E27FC236}">
                      <a16:creationId xmlns:a16="http://schemas.microsoft.com/office/drawing/2014/main" id="{AE380CAE-4555-AC10-2B4D-BCF8ECAD4E02}"/>
                    </a:ext>
                  </a:extLst>
                </p14:cNvPr>
                <p14:cNvContentPartPr/>
                <p14:nvPr/>
              </p14:nvContentPartPr>
              <p14:xfrm>
                <a:off x="4935483" y="2699193"/>
                <a:ext cx="264240" cy="11520"/>
              </p14:xfrm>
            </p:contentPart>
          </mc:Choice>
          <mc:Fallback xmlns="">
            <p:pic>
              <p:nvPicPr>
                <p:cNvPr id="102" name="Input penna 101">
                  <a:extLst>
                    <a:ext uri="{FF2B5EF4-FFF2-40B4-BE49-F238E27FC236}">
                      <a16:creationId xmlns:a16="http://schemas.microsoft.com/office/drawing/2014/main" id="{AE380CAE-4555-AC10-2B4D-BCF8ECAD4E0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929363" y="2693073"/>
                  <a:ext cx="2764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3" name="Input penna 102">
                  <a:extLst>
                    <a:ext uri="{FF2B5EF4-FFF2-40B4-BE49-F238E27FC236}">
                      <a16:creationId xmlns:a16="http://schemas.microsoft.com/office/drawing/2014/main" id="{C6B16E77-1A60-BA7B-F124-30F4810C0A90}"/>
                    </a:ext>
                  </a:extLst>
                </p14:cNvPr>
                <p14:cNvContentPartPr/>
                <p14:nvPr/>
              </p14:nvContentPartPr>
              <p14:xfrm>
                <a:off x="5364963" y="2577873"/>
                <a:ext cx="198360" cy="194040"/>
              </p14:xfrm>
            </p:contentPart>
          </mc:Choice>
          <mc:Fallback xmlns="">
            <p:pic>
              <p:nvPicPr>
                <p:cNvPr id="103" name="Input penna 102">
                  <a:extLst>
                    <a:ext uri="{FF2B5EF4-FFF2-40B4-BE49-F238E27FC236}">
                      <a16:creationId xmlns:a16="http://schemas.microsoft.com/office/drawing/2014/main" id="{C6B16E77-1A60-BA7B-F124-30F4810C0A9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358843" y="2571753"/>
                  <a:ext cx="210600" cy="20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05" name="Input penna 104">
                <a:extLst>
                  <a:ext uri="{FF2B5EF4-FFF2-40B4-BE49-F238E27FC236}">
                    <a16:creationId xmlns:a16="http://schemas.microsoft.com/office/drawing/2014/main" id="{AEE98384-C052-7493-0068-7281EA32C61E}"/>
                  </a:ext>
                </a:extLst>
              </p14:cNvPr>
              <p14:cNvContentPartPr/>
              <p14:nvPr/>
            </p14:nvContentPartPr>
            <p14:xfrm>
              <a:off x="11157723" y="528033"/>
              <a:ext cx="170280" cy="167400"/>
            </p14:xfrm>
          </p:contentPart>
        </mc:Choice>
        <mc:Fallback xmlns="">
          <p:pic>
            <p:nvPicPr>
              <p:cNvPr id="105" name="Input penna 104">
                <a:extLst>
                  <a:ext uri="{FF2B5EF4-FFF2-40B4-BE49-F238E27FC236}">
                    <a16:creationId xmlns:a16="http://schemas.microsoft.com/office/drawing/2014/main" id="{AEE98384-C052-7493-0068-7281EA32C61E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1151603" y="521913"/>
                <a:ext cx="182520" cy="17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uppo 120">
            <a:extLst>
              <a:ext uri="{FF2B5EF4-FFF2-40B4-BE49-F238E27FC236}">
                <a16:creationId xmlns:a16="http://schemas.microsoft.com/office/drawing/2014/main" id="{0BB19EAE-E96C-22E8-EAA7-9EF126AAACFA}"/>
              </a:ext>
            </a:extLst>
          </p:cNvPr>
          <p:cNvGrpSpPr/>
          <p:nvPr/>
        </p:nvGrpSpPr>
        <p:grpSpPr>
          <a:xfrm>
            <a:off x="11474883" y="220233"/>
            <a:ext cx="126000" cy="423360"/>
            <a:chOff x="11474883" y="220233"/>
            <a:chExt cx="126000" cy="42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6" name="Input penna 105">
                  <a:extLst>
                    <a:ext uri="{FF2B5EF4-FFF2-40B4-BE49-F238E27FC236}">
                      <a16:creationId xmlns:a16="http://schemas.microsoft.com/office/drawing/2014/main" id="{29D5CF5A-FF1B-4D67-7CB9-0AC8C03BF4D6}"/>
                    </a:ext>
                  </a:extLst>
                </p14:cNvPr>
                <p14:cNvContentPartPr/>
                <p14:nvPr/>
              </p14:nvContentPartPr>
              <p14:xfrm>
                <a:off x="11474883" y="220233"/>
                <a:ext cx="70920" cy="406440"/>
              </p14:xfrm>
            </p:contentPart>
          </mc:Choice>
          <mc:Fallback xmlns="">
            <p:pic>
              <p:nvPicPr>
                <p:cNvPr id="106" name="Input penna 105">
                  <a:extLst>
                    <a:ext uri="{FF2B5EF4-FFF2-40B4-BE49-F238E27FC236}">
                      <a16:creationId xmlns:a16="http://schemas.microsoft.com/office/drawing/2014/main" id="{29D5CF5A-FF1B-4D67-7CB9-0AC8C03BF4D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468763" y="214113"/>
                  <a:ext cx="8316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7" name="Input penna 106">
                  <a:extLst>
                    <a:ext uri="{FF2B5EF4-FFF2-40B4-BE49-F238E27FC236}">
                      <a16:creationId xmlns:a16="http://schemas.microsoft.com/office/drawing/2014/main" id="{B36B2747-3454-66EE-735C-C7DE06D51D14}"/>
                    </a:ext>
                  </a:extLst>
                </p14:cNvPr>
                <p14:cNvContentPartPr/>
                <p14:nvPr/>
              </p14:nvContentPartPr>
              <p14:xfrm>
                <a:off x="11556243" y="531993"/>
                <a:ext cx="44640" cy="111600"/>
              </p14:xfrm>
            </p:contentPart>
          </mc:Choice>
          <mc:Fallback xmlns=""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B36B2747-3454-66EE-735C-C7DE06D51D1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550123" y="525873"/>
                  <a:ext cx="5688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uppo 119">
            <a:extLst>
              <a:ext uri="{FF2B5EF4-FFF2-40B4-BE49-F238E27FC236}">
                <a16:creationId xmlns:a16="http://schemas.microsoft.com/office/drawing/2014/main" id="{6E9D2D69-26FD-B3DA-003D-3199D44FBC57}"/>
              </a:ext>
            </a:extLst>
          </p:cNvPr>
          <p:cNvGrpSpPr/>
          <p:nvPr/>
        </p:nvGrpSpPr>
        <p:grpSpPr>
          <a:xfrm>
            <a:off x="12146643" y="306993"/>
            <a:ext cx="1523160" cy="475200"/>
            <a:chOff x="12146643" y="306993"/>
            <a:chExt cx="1523160" cy="47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8" name="Input penna 107">
                  <a:extLst>
                    <a:ext uri="{FF2B5EF4-FFF2-40B4-BE49-F238E27FC236}">
                      <a16:creationId xmlns:a16="http://schemas.microsoft.com/office/drawing/2014/main" id="{4DC600CB-F3FC-5865-DDA1-F137F78D1B0D}"/>
                    </a:ext>
                  </a:extLst>
                </p14:cNvPr>
                <p14:cNvContentPartPr/>
                <p14:nvPr/>
              </p14:nvContentPartPr>
              <p14:xfrm>
                <a:off x="12146643" y="396633"/>
                <a:ext cx="60480" cy="293040"/>
              </p14:xfrm>
            </p:contentPart>
          </mc:Choice>
          <mc:Fallback xmlns=""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4DC600CB-F3FC-5865-DDA1-F137F78D1B0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2140523" y="390513"/>
                  <a:ext cx="7272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9" name="Input penna 108">
                  <a:extLst>
                    <a:ext uri="{FF2B5EF4-FFF2-40B4-BE49-F238E27FC236}">
                      <a16:creationId xmlns:a16="http://schemas.microsoft.com/office/drawing/2014/main" id="{E795844B-59C3-18CE-6C5B-456C5770BF32}"/>
                    </a:ext>
                  </a:extLst>
                </p14:cNvPr>
                <p14:cNvContentPartPr/>
                <p14:nvPr/>
              </p14:nvContentPartPr>
              <p14:xfrm>
                <a:off x="12184803" y="383313"/>
                <a:ext cx="144720" cy="145440"/>
              </p14:xfrm>
            </p:contentPart>
          </mc:Choice>
          <mc:Fallback xmlns="">
            <p:pic>
              <p:nvPicPr>
                <p:cNvPr id="109" name="Input penna 108">
                  <a:extLst>
                    <a:ext uri="{FF2B5EF4-FFF2-40B4-BE49-F238E27FC236}">
                      <a16:creationId xmlns:a16="http://schemas.microsoft.com/office/drawing/2014/main" id="{E795844B-59C3-18CE-6C5B-456C5770BF3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2178683" y="377193"/>
                  <a:ext cx="1569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10" name="Input penna 109">
                  <a:extLst>
                    <a:ext uri="{FF2B5EF4-FFF2-40B4-BE49-F238E27FC236}">
                      <a16:creationId xmlns:a16="http://schemas.microsoft.com/office/drawing/2014/main" id="{10D1E791-3B2A-6546-EF11-D5D7EC39767C}"/>
                    </a:ext>
                  </a:extLst>
                </p14:cNvPr>
                <p14:cNvContentPartPr/>
                <p14:nvPr/>
              </p14:nvContentPartPr>
              <p14:xfrm>
                <a:off x="12436443" y="306993"/>
                <a:ext cx="146880" cy="313200"/>
              </p14:xfrm>
            </p:contentPart>
          </mc:Choice>
          <mc:Fallback xmlns="">
            <p:pic>
              <p:nvPicPr>
                <p:cNvPr id="110" name="Input penna 109">
                  <a:extLst>
                    <a:ext uri="{FF2B5EF4-FFF2-40B4-BE49-F238E27FC236}">
                      <a16:creationId xmlns:a16="http://schemas.microsoft.com/office/drawing/2014/main" id="{10D1E791-3B2A-6546-EF11-D5D7EC39767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2430323" y="300873"/>
                  <a:ext cx="15912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3" name="Input penna 112">
                  <a:extLst>
                    <a:ext uri="{FF2B5EF4-FFF2-40B4-BE49-F238E27FC236}">
                      <a16:creationId xmlns:a16="http://schemas.microsoft.com/office/drawing/2014/main" id="{4BC9D018-B60C-645C-9312-FEC19438B122}"/>
                    </a:ext>
                  </a:extLst>
                </p14:cNvPr>
                <p14:cNvContentPartPr/>
                <p14:nvPr/>
              </p14:nvContentPartPr>
              <p14:xfrm>
                <a:off x="12657123" y="473673"/>
                <a:ext cx="34560" cy="230760"/>
              </p14:xfrm>
            </p:contentPart>
          </mc:Choice>
          <mc:Fallback xmlns="">
            <p:pic>
              <p:nvPicPr>
                <p:cNvPr id="113" name="Input penna 112">
                  <a:extLst>
                    <a:ext uri="{FF2B5EF4-FFF2-40B4-BE49-F238E27FC236}">
                      <a16:creationId xmlns:a16="http://schemas.microsoft.com/office/drawing/2014/main" id="{4BC9D018-B60C-645C-9312-FEC19438B12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2651003" y="467553"/>
                  <a:ext cx="468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4" name="Input penna 113">
                  <a:extLst>
                    <a:ext uri="{FF2B5EF4-FFF2-40B4-BE49-F238E27FC236}">
                      <a16:creationId xmlns:a16="http://schemas.microsoft.com/office/drawing/2014/main" id="{41B292E8-628F-C677-C9C3-4B5838892A4B}"/>
                    </a:ext>
                  </a:extLst>
                </p14:cNvPr>
                <p14:cNvContentPartPr/>
                <p14:nvPr/>
              </p14:nvContentPartPr>
              <p14:xfrm>
                <a:off x="12691323" y="460713"/>
                <a:ext cx="127800" cy="112680"/>
              </p14:xfrm>
            </p:contentPart>
          </mc:Choice>
          <mc:Fallback xmlns="">
            <p:pic>
              <p:nvPicPr>
                <p:cNvPr id="114" name="Input penna 113">
                  <a:extLst>
                    <a:ext uri="{FF2B5EF4-FFF2-40B4-BE49-F238E27FC236}">
                      <a16:creationId xmlns:a16="http://schemas.microsoft.com/office/drawing/2014/main" id="{41B292E8-628F-C677-C9C3-4B5838892A4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2685203" y="454593"/>
                  <a:ext cx="1400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5" name="Input penna 114">
                  <a:extLst>
                    <a:ext uri="{FF2B5EF4-FFF2-40B4-BE49-F238E27FC236}">
                      <a16:creationId xmlns:a16="http://schemas.microsoft.com/office/drawing/2014/main" id="{133B572F-286C-7D49-3284-C91BF92DBD58}"/>
                    </a:ext>
                  </a:extLst>
                </p14:cNvPr>
                <p14:cNvContentPartPr/>
                <p14:nvPr/>
              </p14:nvContentPartPr>
              <p14:xfrm>
                <a:off x="12911283" y="341553"/>
                <a:ext cx="132840" cy="332640"/>
              </p14:xfrm>
            </p:contentPart>
          </mc:Choice>
          <mc:Fallback xmlns="">
            <p:pic>
              <p:nvPicPr>
                <p:cNvPr id="115" name="Input penna 114">
                  <a:extLst>
                    <a:ext uri="{FF2B5EF4-FFF2-40B4-BE49-F238E27FC236}">
                      <a16:creationId xmlns:a16="http://schemas.microsoft.com/office/drawing/2014/main" id="{133B572F-286C-7D49-3284-C91BF92DBD5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2905163" y="335433"/>
                  <a:ext cx="14508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6" name="Input penna 115">
                  <a:extLst>
                    <a:ext uri="{FF2B5EF4-FFF2-40B4-BE49-F238E27FC236}">
                      <a16:creationId xmlns:a16="http://schemas.microsoft.com/office/drawing/2014/main" id="{F9C7B67F-F92F-364C-25F9-C94B09A1F596}"/>
                    </a:ext>
                  </a:extLst>
                </p14:cNvPr>
                <p14:cNvContentPartPr/>
                <p14:nvPr/>
              </p14:nvContentPartPr>
              <p14:xfrm>
                <a:off x="13098483" y="441633"/>
                <a:ext cx="102600" cy="221400"/>
              </p14:xfrm>
            </p:contentPart>
          </mc:Choice>
          <mc:Fallback xmlns="">
            <p:pic>
              <p:nvPicPr>
                <p:cNvPr id="116" name="Input penna 115">
                  <a:extLst>
                    <a:ext uri="{FF2B5EF4-FFF2-40B4-BE49-F238E27FC236}">
                      <a16:creationId xmlns:a16="http://schemas.microsoft.com/office/drawing/2014/main" id="{F9C7B67F-F92F-364C-25F9-C94B09A1F59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3092363" y="435513"/>
                  <a:ext cx="1148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7" name="Input penna 116">
                  <a:extLst>
                    <a:ext uri="{FF2B5EF4-FFF2-40B4-BE49-F238E27FC236}">
                      <a16:creationId xmlns:a16="http://schemas.microsoft.com/office/drawing/2014/main" id="{53B3BC23-5278-7307-60C9-B37E4613F53E}"/>
                    </a:ext>
                  </a:extLst>
                </p14:cNvPr>
                <p14:cNvContentPartPr/>
                <p14:nvPr/>
              </p14:nvContentPartPr>
              <p14:xfrm>
                <a:off x="13121163" y="484833"/>
                <a:ext cx="86400" cy="11520"/>
              </p14:xfrm>
            </p:contentPart>
          </mc:Choice>
          <mc:Fallback xmlns="">
            <p:pic>
              <p:nvPicPr>
                <p:cNvPr id="117" name="Input penna 116">
                  <a:extLst>
                    <a:ext uri="{FF2B5EF4-FFF2-40B4-BE49-F238E27FC236}">
                      <a16:creationId xmlns:a16="http://schemas.microsoft.com/office/drawing/2014/main" id="{53B3BC23-5278-7307-60C9-B37E4613F53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3115043" y="478713"/>
                  <a:ext cx="986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8" name="Input penna 117">
                  <a:extLst>
                    <a:ext uri="{FF2B5EF4-FFF2-40B4-BE49-F238E27FC236}">
                      <a16:creationId xmlns:a16="http://schemas.microsoft.com/office/drawing/2014/main" id="{4CAA0687-6CDA-56DE-436E-038C4095B9E8}"/>
                    </a:ext>
                  </a:extLst>
                </p14:cNvPr>
                <p14:cNvContentPartPr/>
                <p14:nvPr/>
              </p14:nvContentPartPr>
              <p14:xfrm>
                <a:off x="13275243" y="341553"/>
                <a:ext cx="135720" cy="432000"/>
              </p14:xfrm>
            </p:contentPart>
          </mc:Choice>
          <mc:Fallback xmlns="">
            <p:pic>
              <p:nvPicPr>
                <p:cNvPr id="118" name="Input penna 117">
                  <a:extLst>
                    <a:ext uri="{FF2B5EF4-FFF2-40B4-BE49-F238E27FC236}">
                      <a16:creationId xmlns:a16="http://schemas.microsoft.com/office/drawing/2014/main" id="{4CAA0687-6CDA-56DE-436E-038C4095B9E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3269123" y="335433"/>
                  <a:ext cx="14796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9" name="Input penna 118">
                  <a:extLst>
                    <a:ext uri="{FF2B5EF4-FFF2-40B4-BE49-F238E27FC236}">
                      <a16:creationId xmlns:a16="http://schemas.microsoft.com/office/drawing/2014/main" id="{830EECCA-1E1A-F3CC-3312-5DF8F05197DC}"/>
                    </a:ext>
                  </a:extLst>
                </p14:cNvPr>
                <p14:cNvContentPartPr/>
                <p14:nvPr/>
              </p14:nvContentPartPr>
              <p14:xfrm>
                <a:off x="13507443" y="363153"/>
                <a:ext cx="162360" cy="419040"/>
              </p14:xfrm>
            </p:contentPart>
          </mc:Choice>
          <mc:Fallback xmlns="">
            <p:pic>
              <p:nvPicPr>
                <p:cNvPr id="119" name="Input penna 118">
                  <a:extLst>
                    <a:ext uri="{FF2B5EF4-FFF2-40B4-BE49-F238E27FC236}">
                      <a16:creationId xmlns:a16="http://schemas.microsoft.com/office/drawing/2014/main" id="{830EECCA-1E1A-F3CC-3312-5DF8F05197D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3501323" y="357033"/>
                  <a:ext cx="174600" cy="43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uppo 170">
            <a:extLst>
              <a:ext uri="{FF2B5EF4-FFF2-40B4-BE49-F238E27FC236}">
                <a16:creationId xmlns:a16="http://schemas.microsoft.com/office/drawing/2014/main" id="{B50E6059-512A-795F-0617-499A72B8E0E7}"/>
              </a:ext>
            </a:extLst>
          </p:cNvPr>
          <p:cNvGrpSpPr/>
          <p:nvPr/>
        </p:nvGrpSpPr>
        <p:grpSpPr>
          <a:xfrm>
            <a:off x="3150603" y="1299513"/>
            <a:ext cx="1033560" cy="344520"/>
            <a:chOff x="3150603" y="1299513"/>
            <a:chExt cx="1033560" cy="34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22" name="Input penna 121">
                  <a:extLst>
                    <a:ext uri="{FF2B5EF4-FFF2-40B4-BE49-F238E27FC236}">
                      <a16:creationId xmlns:a16="http://schemas.microsoft.com/office/drawing/2014/main" id="{E43B99FE-A18E-79B7-92C8-3AB96D24E135}"/>
                    </a:ext>
                  </a:extLst>
                </p14:cNvPr>
                <p14:cNvContentPartPr/>
                <p14:nvPr/>
              </p14:nvContentPartPr>
              <p14:xfrm>
                <a:off x="3172923" y="1464753"/>
                <a:ext cx="21960" cy="153000"/>
              </p14:xfrm>
            </p:contentPart>
          </mc:Choice>
          <mc:Fallback xmlns="">
            <p:pic>
              <p:nvPicPr>
                <p:cNvPr id="122" name="Input penna 121">
                  <a:extLst>
                    <a:ext uri="{FF2B5EF4-FFF2-40B4-BE49-F238E27FC236}">
                      <a16:creationId xmlns:a16="http://schemas.microsoft.com/office/drawing/2014/main" id="{E43B99FE-A18E-79B7-92C8-3AB96D24E13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166803" y="1458633"/>
                  <a:ext cx="342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23" name="Input penna 122">
                  <a:extLst>
                    <a:ext uri="{FF2B5EF4-FFF2-40B4-BE49-F238E27FC236}">
                      <a16:creationId xmlns:a16="http://schemas.microsoft.com/office/drawing/2014/main" id="{E816BCE4-EFE4-8756-19B8-CDA02E538399}"/>
                    </a:ext>
                  </a:extLst>
                </p14:cNvPr>
                <p14:cNvContentPartPr/>
                <p14:nvPr/>
              </p14:nvContentPartPr>
              <p14:xfrm>
                <a:off x="3150603" y="1379793"/>
                <a:ext cx="108360" cy="107640"/>
              </p14:xfrm>
            </p:contentPart>
          </mc:Choice>
          <mc:Fallback xmlns="">
            <p:pic>
              <p:nvPicPr>
                <p:cNvPr id="123" name="Input penna 122">
                  <a:extLst>
                    <a:ext uri="{FF2B5EF4-FFF2-40B4-BE49-F238E27FC236}">
                      <a16:creationId xmlns:a16="http://schemas.microsoft.com/office/drawing/2014/main" id="{E816BCE4-EFE4-8756-19B8-CDA02E53839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144483" y="1373673"/>
                  <a:ext cx="1206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4" name="Input penna 123">
                  <a:extLst>
                    <a:ext uri="{FF2B5EF4-FFF2-40B4-BE49-F238E27FC236}">
                      <a16:creationId xmlns:a16="http://schemas.microsoft.com/office/drawing/2014/main" id="{552F3051-961B-FEB4-975A-8D148C569CE0}"/>
                    </a:ext>
                  </a:extLst>
                </p14:cNvPr>
                <p14:cNvContentPartPr/>
                <p14:nvPr/>
              </p14:nvContentPartPr>
              <p14:xfrm>
                <a:off x="3325203" y="1354233"/>
                <a:ext cx="50040" cy="164880"/>
              </p14:xfrm>
            </p:contentPart>
          </mc:Choice>
          <mc:Fallback xmlns="">
            <p:pic>
              <p:nvPicPr>
                <p:cNvPr id="124" name="Input penna 123">
                  <a:extLst>
                    <a:ext uri="{FF2B5EF4-FFF2-40B4-BE49-F238E27FC236}">
                      <a16:creationId xmlns:a16="http://schemas.microsoft.com/office/drawing/2014/main" id="{552F3051-961B-FEB4-975A-8D148C569CE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319083" y="1348113"/>
                  <a:ext cx="622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5" name="Input penna 124">
                  <a:extLst>
                    <a:ext uri="{FF2B5EF4-FFF2-40B4-BE49-F238E27FC236}">
                      <a16:creationId xmlns:a16="http://schemas.microsoft.com/office/drawing/2014/main" id="{470208D6-C13B-0DA9-1931-C7E79634B158}"/>
                    </a:ext>
                  </a:extLst>
                </p14:cNvPr>
                <p14:cNvContentPartPr/>
                <p14:nvPr/>
              </p14:nvContentPartPr>
              <p14:xfrm>
                <a:off x="3337443" y="1322193"/>
                <a:ext cx="109440" cy="254880"/>
              </p14:xfrm>
            </p:contentPart>
          </mc:Choice>
          <mc:Fallback xmlns="">
            <p:pic>
              <p:nvPicPr>
                <p:cNvPr id="125" name="Input penna 124">
                  <a:extLst>
                    <a:ext uri="{FF2B5EF4-FFF2-40B4-BE49-F238E27FC236}">
                      <a16:creationId xmlns:a16="http://schemas.microsoft.com/office/drawing/2014/main" id="{470208D6-C13B-0DA9-1931-C7E79634B15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331323" y="1316073"/>
                  <a:ext cx="1216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6" name="Input penna 125">
                  <a:extLst>
                    <a:ext uri="{FF2B5EF4-FFF2-40B4-BE49-F238E27FC236}">
                      <a16:creationId xmlns:a16="http://schemas.microsoft.com/office/drawing/2014/main" id="{CEF9F814-BA69-78D4-86D7-F2EE68C823AF}"/>
                    </a:ext>
                  </a:extLst>
                </p14:cNvPr>
                <p14:cNvContentPartPr/>
                <p14:nvPr/>
              </p14:nvContentPartPr>
              <p14:xfrm>
                <a:off x="3470283" y="1431993"/>
                <a:ext cx="21600" cy="121320"/>
              </p14:xfrm>
            </p:contentPart>
          </mc:Choice>
          <mc:Fallback xmlns="">
            <p:pic>
              <p:nvPicPr>
                <p:cNvPr id="126" name="Input penna 125">
                  <a:extLst>
                    <a:ext uri="{FF2B5EF4-FFF2-40B4-BE49-F238E27FC236}">
                      <a16:creationId xmlns:a16="http://schemas.microsoft.com/office/drawing/2014/main" id="{CEF9F814-BA69-78D4-86D7-F2EE68C823A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464163" y="1425873"/>
                  <a:ext cx="338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7" name="Input penna 126">
                  <a:extLst>
                    <a:ext uri="{FF2B5EF4-FFF2-40B4-BE49-F238E27FC236}">
                      <a16:creationId xmlns:a16="http://schemas.microsoft.com/office/drawing/2014/main" id="{35923648-1804-8942-4AB3-92B9FEFAB929}"/>
                    </a:ext>
                  </a:extLst>
                </p14:cNvPr>
                <p14:cNvContentPartPr/>
                <p14:nvPr/>
              </p14:nvContentPartPr>
              <p14:xfrm>
                <a:off x="3470283" y="1410753"/>
                <a:ext cx="108720" cy="98640"/>
              </p14:xfrm>
            </p:contentPart>
          </mc:Choice>
          <mc:Fallback xmlns="">
            <p:pic>
              <p:nvPicPr>
                <p:cNvPr id="127" name="Input penna 126">
                  <a:extLst>
                    <a:ext uri="{FF2B5EF4-FFF2-40B4-BE49-F238E27FC236}">
                      <a16:creationId xmlns:a16="http://schemas.microsoft.com/office/drawing/2014/main" id="{35923648-1804-8942-4AB3-92B9FEFAB92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464163" y="1404633"/>
                  <a:ext cx="1209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9" name="Input penna 128">
                  <a:extLst>
                    <a:ext uri="{FF2B5EF4-FFF2-40B4-BE49-F238E27FC236}">
                      <a16:creationId xmlns:a16="http://schemas.microsoft.com/office/drawing/2014/main" id="{10F58905-1A0F-6137-074E-CA3E56E3F30C}"/>
                    </a:ext>
                  </a:extLst>
                </p14:cNvPr>
                <p14:cNvContentPartPr/>
                <p14:nvPr/>
              </p14:nvContentPartPr>
              <p14:xfrm>
                <a:off x="3613203" y="1345593"/>
                <a:ext cx="101880" cy="232200"/>
              </p14:xfrm>
            </p:contentPart>
          </mc:Choice>
          <mc:Fallback xmlns="">
            <p:pic>
              <p:nvPicPr>
                <p:cNvPr id="129" name="Input penna 128">
                  <a:extLst>
                    <a:ext uri="{FF2B5EF4-FFF2-40B4-BE49-F238E27FC236}">
                      <a16:creationId xmlns:a16="http://schemas.microsoft.com/office/drawing/2014/main" id="{10F58905-1A0F-6137-074E-CA3E56E3F3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607083" y="1339473"/>
                  <a:ext cx="1141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30" name="Input penna 129">
                  <a:extLst>
                    <a:ext uri="{FF2B5EF4-FFF2-40B4-BE49-F238E27FC236}">
                      <a16:creationId xmlns:a16="http://schemas.microsoft.com/office/drawing/2014/main" id="{087FBD16-21E3-B703-1501-3FF93260AF07}"/>
                    </a:ext>
                  </a:extLst>
                </p14:cNvPr>
                <p14:cNvContentPartPr/>
                <p14:nvPr/>
              </p14:nvContentPartPr>
              <p14:xfrm>
                <a:off x="3734523" y="1402473"/>
                <a:ext cx="84600" cy="130680"/>
              </p14:xfrm>
            </p:contentPart>
          </mc:Choice>
          <mc:Fallback xmlns="">
            <p:pic>
              <p:nvPicPr>
                <p:cNvPr id="130" name="Input penna 129">
                  <a:extLst>
                    <a:ext uri="{FF2B5EF4-FFF2-40B4-BE49-F238E27FC236}">
                      <a16:creationId xmlns:a16="http://schemas.microsoft.com/office/drawing/2014/main" id="{087FBD16-21E3-B703-1501-3FF93260AF0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728403" y="1396353"/>
                  <a:ext cx="968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31" name="Input penna 130">
                  <a:extLst>
                    <a:ext uri="{FF2B5EF4-FFF2-40B4-BE49-F238E27FC236}">
                      <a16:creationId xmlns:a16="http://schemas.microsoft.com/office/drawing/2014/main" id="{E73E3318-2A53-3EDB-FD31-AC6A092184FE}"/>
                    </a:ext>
                  </a:extLst>
                </p14:cNvPr>
                <p14:cNvContentPartPr/>
                <p14:nvPr/>
              </p14:nvContentPartPr>
              <p14:xfrm>
                <a:off x="3789603" y="1464753"/>
                <a:ext cx="34560" cy="9360"/>
              </p14:xfrm>
            </p:contentPart>
          </mc:Choice>
          <mc:Fallback xmlns="">
            <p:pic>
              <p:nvPicPr>
                <p:cNvPr id="131" name="Input penna 130">
                  <a:extLst>
                    <a:ext uri="{FF2B5EF4-FFF2-40B4-BE49-F238E27FC236}">
                      <a16:creationId xmlns:a16="http://schemas.microsoft.com/office/drawing/2014/main" id="{E73E3318-2A53-3EDB-FD31-AC6A092184F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783483" y="1458633"/>
                  <a:ext cx="468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63" name="Input penna 162">
                  <a:extLst>
                    <a:ext uri="{FF2B5EF4-FFF2-40B4-BE49-F238E27FC236}">
                      <a16:creationId xmlns:a16="http://schemas.microsoft.com/office/drawing/2014/main" id="{DDC6E73B-20A0-9316-C35E-B98AD47D3594}"/>
                    </a:ext>
                  </a:extLst>
                </p14:cNvPr>
                <p14:cNvContentPartPr/>
                <p14:nvPr/>
              </p14:nvContentPartPr>
              <p14:xfrm>
                <a:off x="3877803" y="1354593"/>
                <a:ext cx="117720" cy="210240"/>
              </p14:xfrm>
            </p:contentPart>
          </mc:Choice>
          <mc:Fallback xmlns="">
            <p:pic>
              <p:nvPicPr>
                <p:cNvPr id="163" name="Input penna 162">
                  <a:extLst>
                    <a:ext uri="{FF2B5EF4-FFF2-40B4-BE49-F238E27FC236}">
                      <a16:creationId xmlns:a16="http://schemas.microsoft.com/office/drawing/2014/main" id="{DDC6E73B-20A0-9316-C35E-B98AD47D359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871683" y="1348473"/>
                  <a:ext cx="1299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64" name="Input penna 163">
                  <a:extLst>
                    <a:ext uri="{FF2B5EF4-FFF2-40B4-BE49-F238E27FC236}">
                      <a16:creationId xmlns:a16="http://schemas.microsoft.com/office/drawing/2014/main" id="{2F4710E2-996D-CC85-9F08-0A0F5F8D8AA9}"/>
                    </a:ext>
                  </a:extLst>
                </p14:cNvPr>
                <p14:cNvContentPartPr/>
                <p14:nvPr/>
              </p14:nvContentPartPr>
              <p14:xfrm>
                <a:off x="4053843" y="1299513"/>
                <a:ext cx="130320" cy="344520"/>
              </p14:xfrm>
            </p:contentPart>
          </mc:Choice>
          <mc:Fallback xmlns="">
            <p:pic>
              <p:nvPicPr>
                <p:cNvPr id="164" name="Input penna 163">
                  <a:extLst>
                    <a:ext uri="{FF2B5EF4-FFF2-40B4-BE49-F238E27FC236}">
                      <a16:creationId xmlns:a16="http://schemas.microsoft.com/office/drawing/2014/main" id="{2F4710E2-996D-CC85-9F08-0A0F5F8D8AA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047723" y="1293393"/>
                  <a:ext cx="142560" cy="35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72" name="Input penna 171">
                <a:extLst>
                  <a:ext uri="{FF2B5EF4-FFF2-40B4-BE49-F238E27FC236}">
                    <a16:creationId xmlns:a16="http://schemas.microsoft.com/office/drawing/2014/main" id="{82FF980E-A174-4C01-8F76-E0C386607D96}"/>
                  </a:ext>
                </a:extLst>
              </p14:cNvPr>
              <p14:cNvContentPartPr/>
              <p14:nvPr/>
            </p14:nvContentPartPr>
            <p14:xfrm>
              <a:off x="8162523" y="868953"/>
              <a:ext cx="110160" cy="223920"/>
            </p14:xfrm>
          </p:contentPart>
        </mc:Choice>
        <mc:Fallback xmlns="">
          <p:pic>
            <p:nvPicPr>
              <p:cNvPr id="172" name="Input penna 171">
                <a:extLst>
                  <a:ext uri="{FF2B5EF4-FFF2-40B4-BE49-F238E27FC236}">
                    <a16:creationId xmlns:a16="http://schemas.microsoft.com/office/drawing/2014/main" id="{82FF980E-A174-4C01-8F76-E0C386607D9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156403" y="862833"/>
                <a:ext cx="122400" cy="23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6" name="Gruppo 195">
            <a:extLst>
              <a:ext uri="{FF2B5EF4-FFF2-40B4-BE49-F238E27FC236}">
                <a16:creationId xmlns:a16="http://schemas.microsoft.com/office/drawing/2014/main" id="{21FB56F6-FBE7-A6F8-CB12-DE4C104DF55B}"/>
              </a:ext>
            </a:extLst>
          </p:cNvPr>
          <p:cNvGrpSpPr/>
          <p:nvPr/>
        </p:nvGrpSpPr>
        <p:grpSpPr>
          <a:xfrm>
            <a:off x="8559963" y="892353"/>
            <a:ext cx="1342800" cy="253440"/>
            <a:chOff x="8559963" y="892353"/>
            <a:chExt cx="134280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73" name="Input penna 172">
                  <a:extLst>
                    <a:ext uri="{FF2B5EF4-FFF2-40B4-BE49-F238E27FC236}">
                      <a16:creationId xmlns:a16="http://schemas.microsoft.com/office/drawing/2014/main" id="{395F6D95-084E-B647-A091-1AA25A5F5A90}"/>
                    </a:ext>
                  </a:extLst>
                </p14:cNvPr>
                <p14:cNvContentPartPr/>
                <p14:nvPr/>
              </p14:nvContentPartPr>
              <p14:xfrm>
                <a:off x="8559963" y="935913"/>
                <a:ext cx="140760" cy="155160"/>
              </p14:xfrm>
            </p:contentPart>
          </mc:Choice>
          <mc:Fallback xmlns="">
            <p:pic>
              <p:nvPicPr>
                <p:cNvPr id="173" name="Input penna 172">
                  <a:extLst>
                    <a:ext uri="{FF2B5EF4-FFF2-40B4-BE49-F238E27FC236}">
                      <a16:creationId xmlns:a16="http://schemas.microsoft.com/office/drawing/2014/main" id="{395F6D95-084E-B647-A091-1AA25A5F5A9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553843" y="929793"/>
                  <a:ext cx="1530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75" name="Input penna 174">
                  <a:extLst>
                    <a:ext uri="{FF2B5EF4-FFF2-40B4-BE49-F238E27FC236}">
                      <a16:creationId xmlns:a16="http://schemas.microsoft.com/office/drawing/2014/main" id="{96411DD0-BB4E-6E6E-EF2A-9EB43FA413C9}"/>
                    </a:ext>
                  </a:extLst>
                </p14:cNvPr>
                <p14:cNvContentPartPr/>
                <p14:nvPr/>
              </p14:nvContentPartPr>
              <p14:xfrm>
                <a:off x="8824563" y="913953"/>
                <a:ext cx="11160" cy="131760"/>
              </p14:xfrm>
            </p:contentPart>
          </mc:Choice>
          <mc:Fallback xmlns="">
            <p:pic>
              <p:nvPicPr>
                <p:cNvPr id="175" name="Input penna 174">
                  <a:extLst>
                    <a:ext uri="{FF2B5EF4-FFF2-40B4-BE49-F238E27FC236}">
                      <a16:creationId xmlns:a16="http://schemas.microsoft.com/office/drawing/2014/main" id="{96411DD0-BB4E-6E6E-EF2A-9EB43FA413C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818443" y="907833"/>
                  <a:ext cx="234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76" name="Input penna 175">
                  <a:extLst>
                    <a:ext uri="{FF2B5EF4-FFF2-40B4-BE49-F238E27FC236}">
                      <a16:creationId xmlns:a16="http://schemas.microsoft.com/office/drawing/2014/main" id="{C9356756-8239-3FDF-ABF5-61F504A7E9A4}"/>
                    </a:ext>
                  </a:extLst>
                </p14:cNvPr>
                <p14:cNvContentPartPr/>
                <p14:nvPr/>
              </p14:nvContentPartPr>
              <p14:xfrm>
                <a:off x="8890803" y="990993"/>
                <a:ext cx="149040" cy="154800"/>
              </p14:xfrm>
            </p:contentPart>
          </mc:Choice>
          <mc:Fallback xmlns="">
            <p:pic>
              <p:nvPicPr>
                <p:cNvPr id="176" name="Input penna 175">
                  <a:extLst>
                    <a:ext uri="{FF2B5EF4-FFF2-40B4-BE49-F238E27FC236}">
                      <a16:creationId xmlns:a16="http://schemas.microsoft.com/office/drawing/2014/main" id="{C9356756-8239-3FDF-ABF5-61F504A7E9A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884683" y="984873"/>
                  <a:ext cx="1612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77" name="Input penna 176">
                  <a:extLst>
                    <a:ext uri="{FF2B5EF4-FFF2-40B4-BE49-F238E27FC236}">
                      <a16:creationId xmlns:a16="http://schemas.microsoft.com/office/drawing/2014/main" id="{C8A128AE-37E1-4D3D-4D4C-4CEEDECF84F6}"/>
                    </a:ext>
                  </a:extLst>
                </p14:cNvPr>
                <p14:cNvContentPartPr/>
                <p14:nvPr/>
              </p14:nvContentPartPr>
              <p14:xfrm>
                <a:off x="9110763" y="892353"/>
                <a:ext cx="39960" cy="190800"/>
              </p14:xfrm>
            </p:contentPart>
          </mc:Choice>
          <mc:Fallback xmlns="">
            <p:pic>
              <p:nvPicPr>
                <p:cNvPr id="177" name="Input penna 176">
                  <a:extLst>
                    <a:ext uri="{FF2B5EF4-FFF2-40B4-BE49-F238E27FC236}">
                      <a16:creationId xmlns:a16="http://schemas.microsoft.com/office/drawing/2014/main" id="{C8A128AE-37E1-4D3D-4D4C-4CEEDECF84F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104643" y="886233"/>
                  <a:ext cx="522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84" name="Input penna 183">
                  <a:extLst>
                    <a:ext uri="{FF2B5EF4-FFF2-40B4-BE49-F238E27FC236}">
                      <a16:creationId xmlns:a16="http://schemas.microsoft.com/office/drawing/2014/main" id="{CF347488-8BCB-00D2-461E-EB68F5CAD0B5}"/>
                    </a:ext>
                  </a:extLst>
                </p14:cNvPr>
                <p14:cNvContentPartPr/>
                <p14:nvPr/>
              </p14:nvContentPartPr>
              <p14:xfrm>
                <a:off x="9099603" y="895593"/>
                <a:ext cx="11520" cy="18720"/>
              </p14:xfrm>
            </p:contentPart>
          </mc:Choice>
          <mc:Fallback xmlns="">
            <p:pic>
              <p:nvPicPr>
                <p:cNvPr id="184" name="Input penna 183">
                  <a:extLst>
                    <a:ext uri="{FF2B5EF4-FFF2-40B4-BE49-F238E27FC236}">
                      <a16:creationId xmlns:a16="http://schemas.microsoft.com/office/drawing/2014/main" id="{CF347488-8BCB-00D2-461E-EB68F5CAD0B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093483" y="889473"/>
                  <a:ext cx="23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85" name="Input penna 184">
                  <a:extLst>
                    <a:ext uri="{FF2B5EF4-FFF2-40B4-BE49-F238E27FC236}">
                      <a16:creationId xmlns:a16="http://schemas.microsoft.com/office/drawing/2014/main" id="{72222A0A-346D-1503-8C57-7027492E9783}"/>
                    </a:ext>
                  </a:extLst>
                </p14:cNvPr>
                <p14:cNvContentPartPr/>
                <p14:nvPr/>
              </p14:nvContentPartPr>
              <p14:xfrm>
                <a:off x="9164043" y="945633"/>
                <a:ext cx="156600" cy="131400"/>
              </p14:xfrm>
            </p:contentPart>
          </mc:Choice>
          <mc:Fallback xmlns="">
            <p:pic>
              <p:nvPicPr>
                <p:cNvPr id="185" name="Input penna 184">
                  <a:extLst>
                    <a:ext uri="{FF2B5EF4-FFF2-40B4-BE49-F238E27FC236}">
                      <a16:creationId xmlns:a16="http://schemas.microsoft.com/office/drawing/2014/main" id="{72222A0A-346D-1503-8C57-7027492E978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157923" y="939513"/>
                  <a:ext cx="1688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86" name="Input penna 185">
                  <a:extLst>
                    <a:ext uri="{FF2B5EF4-FFF2-40B4-BE49-F238E27FC236}">
                      <a16:creationId xmlns:a16="http://schemas.microsoft.com/office/drawing/2014/main" id="{D7E0CABD-C19E-C780-A0DD-D5EE1D4CFE2A}"/>
                    </a:ext>
                  </a:extLst>
                </p14:cNvPr>
                <p14:cNvContentPartPr/>
                <p14:nvPr/>
              </p14:nvContentPartPr>
              <p14:xfrm>
                <a:off x="9331083" y="947073"/>
                <a:ext cx="195480" cy="68400"/>
              </p14:xfrm>
            </p:contentPart>
          </mc:Choice>
          <mc:Fallback xmlns="">
            <p:pic>
              <p:nvPicPr>
                <p:cNvPr id="186" name="Input penna 185">
                  <a:extLst>
                    <a:ext uri="{FF2B5EF4-FFF2-40B4-BE49-F238E27FC236}">
                      <a16:creationId xmlns:a16="http://schemas.microsoft.com/office/drawing/2014/main" id="{D7E0CABD-C19E-C780-A0DD-D5EE1D4CFE2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324963" y="940953"/>
                  <a:ext cx="2077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87" name="Input penna 186">
                  <a:extLst>
                    <a:ext uri="{FF2B5EF4-FFF2-40B4-BE49-F238E27FC236}">
                      <a16:creationId xmlns:a16="http://schemas.microsoft.com/office/drawing/2014/main" id="{3CB63B20-C1B0-6C40-1855-BBB9C07D00F8}"/>
                    </a:ext>
                  </a:extLst>
                </p14:cNvPr>
                <p14:cNvContentPartPr/>
                <p14:nvPr/>
              </p14:nvContentPartPr>
              <p14:xfrm>
                <a:off x="9574083" y="968673"/>
                <a:ext cx="328680" cy="176400"/>
              </p14:xfrm>
            </p:contentPart>
          </mc:Choice>
          <mc:Fallback xmlns="">
            <p:pic>
              <p:nvPicPr>
                <p:cNvPr id="187" name="Input penna 186">
                  <a:extLst>
                    <a:ext uri="{FF2B5EF4-FFF2-40B4-BE49-F238E27FC236}">
                      <a16:creationId xmlns:a16="http://schemas.microsoft.com/office/drawing/2014/main" id="{3CB63B20-C1B0-6C40-1855-BBB9C07D00F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567963" y="962553"/>
                  <a:ext cx="340920" cy="188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88" name="Input penna 187">
                <a:extLst>
                  <a:ext uri="{FF2B5EF4-FFF2-40B4-BE49-F238E27FC236}">
                    <a16:creationId xmlns:a16="http://schemas.microsoft.com/office/drawing/2014/main" id="{68412F62-12B4-5E2F-985A-31FC2C49655A}"/>
                  </a:ext>
                </a:extLst>
              </p14:cNvPr>
              <p14:cNvContentPartPr/>
              <p14:nvPr/>
            </p14:nvContentPartPr>
            <p14:xfrm>
              <a:off x="10256283" y="1002153"/>
              <a:ext cx="11520" cy="30240"/>
            </p14:xfrm>
          </p:contentPart>
        </mc:Choice>
        <mc:Fallback xmlns="">
          <p:pic>
            <p:nvPicPr>
              <p:cNvPr id="188" name="Input penna 187">
                <a:extLst>
                  <a:ext uri="{FF2B5EF4-FFF2-40B4-BE49-F238E27FC236}">
                    <a16:creationId xmlns:a16="http://schemas.microsoft.com/office/drawing/2014/main" id="{68412F62-12B4-5E2F-985A-31FC2C49655A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0250163" y="996033"/>
                <a:ext cx="237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89" name="Input penna 188">
                <a:extLst>
                  <a:ext uri="{FF2B5EF4-FFF2-40B4-BE49-F238E27FC236}">
                    <a16:creationId xmlns:a16="http://schemas.microsoft.com/office/drawing/2014/main" id="{21979097-E124-D40D-81B9-C61B5A2AC797}"/>
                  </a:ext>
                </a:extLst>
              </p14:cNvPr>
              <p14:cNvContentPartPr/>
              <p14:nvPr/>
            </p14:nvContentPartPr>
            <p14:xfrm>
              <a:off x="10289763" y="876873"/>
              <a:ext cx="360" cy="4680"/>
            </p14:xfrm>
          </p:contentPart>
        </mc:Choice>
        <mc:Fallback xmlns="">
          <p:pic>
            <p:nvPicPr>
              <p:cNvPr id="189" name="Input penna 188">
                <a:extLst>
                  <a:ext uri="{FF2B5EF4-FFF2-40B4-BE49-F238E27FC236}">
                    <a16:creationId xmlns:a16="http://schemas.microsoft.com/office/drawing/2014/main" id="{21979097-E124-D40D-81B9-C61B5A2AC797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0283643" y="870753"/>
                <a:ext cx="12600" cy="1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5" name="Gruppo 194">
            <a:extLst>
              <a:ext uri="{FF2B5EF4-FFF2-40B4-BE49-F238E27FC236}">
                <a16:creationId xmlns:a16="http://schemas.microsoft.com/office/drawing/2014/main" id="{783E21E3-6D3B-1B01-C3DF-612A3BE54615}"/>
              </a:ext>
            </a:extLst>
          </p:cNvPr>
          <p:cNvGrpSpPr/>
          <p:nvPr/>
        </p:nvGrpSpPr>
        <p:grpSpPr>
          <a:xfrm>
            <a:off x="10652283" y="827193"/>
            <a:ext cx="739440" cy="335520"/>
            <a:chOff x="10652283" y="827193"/>
            <a:chExt cx="739440" cy="33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90" name="Input penna 189">
                  <a:extLst>
                    <a:ext uri="{FF2B5EF4-FFF2-40B4-BE49-F238E27FC236}">
                      <a16:creationId xmlns:a16="http://schemas.microsoft.com/office/drawing/2014/main" id="{DCF6A96B-95B1-B1C9-C28E-A3011667C5C0}"/>
                    </a:ext>
                  </a:extLst>
                </p14:cNvPr>
                <p14:cNvContentPartPr/>
                <p14:nvPr/>
              </p14:nvContentPartPr>
              <p14:xfrm>
                <a:off x="10652283" y="903153"/>
                <a:ext cx="91440" cy="165960"/>
              </p14:xfrm>
            </p:contentPart>
          </mc:Choice>
          <mc:Fallback xmlns="">
            <p:pic>
              <p:nvPicPr>
                <p:cNvPr id="190" name="Input penna 189">
                  <a:extLst>
                    <a:ext uri="{FF2B5EF4-FFF2-40B4-BE49-F238E27FC236}">
                      <a16:creationId xmlns:a16="http://schemas.microsoft.com/office/drawing/2014/main" id="{DCF6A96B-95B1-B1C9-C28E-A3011667C5C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646163" y="897033"/>
                  <a:ext cx="1036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91" name="Input penna 190">
                  <a:extLst>
                    <a:ext uri="{FF2B5EF4-FFF2-40B4-BE49-F238E27FC236}">
                      <a16:creationId xmlns:a16="http://schemas.microsoft.com/office/drawing/2014/main" id="{721ED4D3-A1EA-05FF-9ACB-68B2FE0AF705}"/>
                    </a:ext>
                  </a:extLst>
                </p14:cNvPr>
                <p14:cNvContentPartPr/>
                <p14:nvPr/>
              </p14:nvContentPartPr>
              <p14:xfrm>
                <a:off x="10798083" y="827193"/>
                <a:ext cx="229320" cy="273600"/>
              </p14:xfrm>
            </p:contentPart>
          </mc:Choice>
          <mc:Fallback xmlns="">
            <p:pic>
              <p:nvPicPr>
                <p:cNvPr id="191" name="Input penna 190">
                  <a:extLst>
                    <a:ext uri="{FF2B5EF4-FFF2-40B4-BE49-F238E27FC236}">
                      <a16:creationId xmlns:a16="http://schemas.microsoft.com/office/drawing/2014/main" id="{721ED4D3-A1EA-05FF-9ACB-68B2FE0AF70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791963" y="821073"/>
                  <a:ext cx="2415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92" name="Input penna 191">
                  <a:extLst>
                    <a:ext uri="{FF2B5EF4-FFF2-40B4-BE49-F238E27FC236}">
                      <a16:creationId xmlns:a16="http://schemas.microsoft.com/office/drawing/2014/main" id="{EA427FE4-3E84-C29D-7266-8784C69CC973}"/>
                    </a:ext>
                  </a:extLst>
                </p14:cNvPr>
                <p14:cNvContentPartPr/>
                <p14:nvPr/>
              </p14:nvContentPartPr>
              <p14:xfrm>
                <a:off x="11038923" y="1046433"/>
                <a:ext cx="98640" cy="111600"/>
              </p14:xfrm>
            </p:contentPart>
          </mc:Choice>
          <mc:Fallback xmlns="">
            <p:pic>
              <p:nvPicPr>
                <p:cNvPr id="192" name="Input penna 191">
                  <a:extLst>
                    <a:ext uri="{FF2B5EF4-FFF2-40B4-BE49-F238E27FC236}">
                      <a16:creationId xmlns:a16="http://schemas.microsoft.com/office/drawing/2014/main" id="{EA427FE4-3E84-C29D-7266-8784C69CC97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032803" y="1040313"/>
                  <a:ext cx="1108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93" name="Input penna 192">
                  <a:extLst>
                    <a:ext uri="{FF2B5EF4-FFF2-40B4-BE49-F238E27FC236}">
                      <a16:creationId xmlns:a16="http://schemas.microsoft.com/office/drawing/2014/main" id="{7226D22A-AD8A-AA0F-5695-6B435A23FEAE}"/>
                    </a:ext>
                  </a:extLst>
                </p14:cNvPr>
                <p14:cNvContentPartPr/>
                <p14:nvPr/>
              </p14:nvContentPartPr>
              <p14:xfrm>
                <a:off x="11159883" y="1013673"/>
                <a:ext cx="104040" cy="149040"/>
              </p14:xfrm>
            </p:contentPart>
          </mc:Choice>
          <mc:Fallback xmlns="">
            <p:pic>
              <p:nvPicPr>
                <p:cNvPr id="193" name="Input penna 192">
                  <a:extLst>
                    <a:ext uri="{FF2B5EF4-FFF2-40B4-BE49-F238E27FC236}">
                      <a16:creationId xmlns:a16="http://schemas.microsoft.com/office/drawing/2014/main" id="{7226D22A-AD8A-AA0F-5695-6B435A23FEA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153763" y="1007553"/>
                  <a:ext cx="1162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94" name="Input penna 193">
                  <a:extLst>
                    <a:ext uri="{FF2B5EF4-FFF2-40B4-BE49-F238E27FC236}">
                      <a16:creationId xmlns:a16="http://schemas.microsoft.com/office/drawing/2014/main" id="{6B03C576-41DB-7E39-705A-916293F12981}"/>
                    </a:ext>
                  </a:extLst>
                </p14:cNvPr>
                <p14:cNvContentPartPr/>
                <p14:nvPr/>
              </p14:nvContentPartPr>
              <p14:xfrm>
                <a:off x="11369403" y="1002153"/>
                <a:ext cx="22320" cy="110880"/>
              </p14:xfrm>
            </p:contentPart>
          </mc:Choice>
          <mc:Fallback xmlns="">
            <p:pic>
              <p:nvPicPr>
                <p:cNvPr id="194" name="Input penna 193">
                  <a:extLst>
                    <a:ext uri="{FF2B5EF4-FFF2-40B4-BE49-F238E27FC236}">
                      <a16:creationId xmlns:a16="http://schemas.microsoft.com/office/drawing/2014/main" id="{6B03C576-41DB-7E39-705A-916293F1298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363283" y="996033"/>
                  <a:ext cx="34560" cy="12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uppo 198">
            <a:extLst>
              <a:ext uri="{FF2B5EF4-FFF2-40B4-BE49-F238E27FC236}">
                <a16:creationId xmlns:a16="http://schemas.microsoft.com/office/drawing/2014/main" id="{40800795-6C3A-1608-4524-2E57943EB7F0}"/>
              </a:ext>
            </a:extLst>
          </p:cNvPr>
          <p:cNvGrpSpPr/>
          <p:nvPr/>
        </p:nvGrpSpPr>
        <p:grpSpPr>
          <a:xfrm>
            <a:off x="7248843" y="1745913"/>
            <a:ext cx="241560" cy="346320"/>
            <a:chOff x="7248843" y="1745913"/>
            <a:chExt cx="241560" cy="34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97" name="Input penna 196">
                  <a:extLst>
                    <a:ext uri="{FF2B5EF4-FFF2-40B4-BE49-F238E27FC236}">
                      <a16:creationId xmlns:a16="http://schemas.microsoft.com/office/drawing/2014/main" id="{ECD92FFD-582D-A87D-09FF-45ED1670CCFF}"/>
                    </a:ext>
                  </a:extLst>
                </p14:cNvPr>
                <p14:cNvContentPartPr/>
                <p14:nvPr/>
              </p14:nvContentPartPr>
              <p14:xfrm>
                <a:off x="7248843" y="1745913"/>
                <a:ext cx="177120" cy="346320"/>
              </p14:xfrm>
            </p:contentPart>
          </mc:Choice>
          <mc:Fallback xmlns="">
            <p:pic>
              <p:nvPicPr>
                <p:cNvPr id="197" name="Input penna 196">
                  <a:extLst>
                    <a:ext uri="{FF2B5EF4-FFF2-40B4-BE49-F238E27FC236}">
                      <a16:creationId xmlns:a16="http://schemas.microsoft.com/office/drawing/2014/main" id="{ECD92FFD-582D-A87D-09FF-45ED1670CCF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242723" y="1739793"/>
                  <a:ext cx="18936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98" name="Input penna 197">
                  <a:extLst>
                    <a:ext uri="{FF2B5EF4-FFF2-40B4-BE49-F238E27FC236}">
                      <a16:creationId xmlns:a16="http://schemas.microsoft.com/office/drawing/2014/main" id="{BCFAF813-EFA8-CE89-DB62-6AE95E20DDEF}"/>
                    </a:ext>
                  </a:extLst>
                </p14:cNvPr>
                <p14:cNvContentPartPr/>
                <p14:nvPr/>
              </p14:nvContentPartPr>
              <p14:xfrm>
                <a:off x="7315083" y="1950033"/>
                <a:ext cx="175320" cy="11520"/>
              </p14:xfrm>
            </p:contentPart>
          </mc:Choice>
          <mc:Fallback xmlns="">
            <p:pic>
              <p:nvPicPr>
                <p:cNvPr id="198" name="Input penna 197">
                  <a:extLst>
                    <a:ext uri="{FF2B5EF4-FFF2-40B4-BE49-F238E27FC236}">
                      <a16:creationId xmlns:a16="http://schemas.microsoft.com/office/drawing/2014/main" id="{BCFAF813-EFA8-CE89-DB62-6AE95E20DDE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308963" y="1943913"/>
                  <a:ext cx="187560" cy="2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00" name="Input penna 199">
                <a:extLst>
                  <a:ext uri="{FF2B5EF4-FFF2-40B4-BE49-F238E27FC236}">
                    <a16:creationId xmlns:a16="http://schemas.microsoft.com/office/drawing/2014/main" id="{03468F0C-0983-483D-EAE0-D30EDCF3B6AC}"/>
                  </a:ext>
                </a:extLst>
              </p14:cNvPr>
              <p14:cNvContentPartPr/>
              <p14:nvPr/>
            </p14:nvContentPartPr>
            <p14:xfrm>
              <a:off x="7568523" y="2203113"/>
              <a:ext cx="157680" cy="188640"/>
            </p14:xfrm>
          </p:contentPart>
        </mc:Choice>
        <mc:Fallback xmlns="">
          <p:pic>
            <p:nvPicPr>
              <p:cNvPr id="200" name="Input penna 199">
                <a:extLst>
                  <a:ext uri="{FF2B5EF4-FFF2-40B4-BE49-F238E27FC236}">
                    <a16:creationId xmlns:a16="http://schemas.microsoft.com/office/drawing/2014/main" id="{03468F0C-0983-483D-EAE0-D30EDCF3B6AC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7562403" y="2196993"/>
                <a:ext cx="169920" cy="20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8" name="Gruppo 207">
            <a:extLst>
              <a:ext uri="{FF2B5EF4-FFF2-40B4-BE49-F238E27FC236}">
                <a16:creationId xmlns:a16="http://schemas.microsoft.com/office/drawing/2014/main" id="{3E90FF95-D125-791F-2773-7A0D8259F812}"/>
              </a:ext>
            </a:extLst>
          </p:cNvPr>
          <p:cNvGrpSpPr/>
          <p:nvPr/>
        </p:nvGrpSpPr>
        <p:grpSpPr>
          <a:xfrm>
            <a:off x="7833123" y="2511633"/>
            <a:ext cx="144000" cy="175320"/>
            <a:chOff x="7833123" y="2511633"/>
            <a:chExt cx="144000" cy="17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01" name="Input penna 200">
                  <a:extLst>
                    <a:ext uri="{FF2B5EF4-FFF2-40B4-BE49-F238E27FC236}">
                      <a16:creationId xmlns:a16="http://schemas.microsoft.com/office/drawing/2014/main" id="{8D023CBD-AE63-D8F1-E992-43ED9B04D4F2}"/>
                    </a:ext>
                  </a:extLst>
                </p14:cNvPr>
                <p14:cNvContentPartPr/>
                <p14:nvPr/>
              </p14:nvContentPartPr>
              <p14:xfrm>
                <a:off x="7833123" y="2511633"/>
                <a:ext cx="32760" cy="175320"/>
              </p14:xfrm>
            </p:contentPart>
          </mc:Choice>
          <mc:Fallback xmlns="">
            <p:pic>
              <p:nvPicPr>
                <p:cNvPr id="201" name="Input penna 200">
                  <a:extLst>
                    <a:ext uri="{FF2B5EF4-FFF2-40B4-BE49-F238E27FC236}">
                      <a16:creationId xmlns:a16="http://schemas.microsoft.com/office/drawing/2014/main" id="{8D023CBD-AE63-D8F1-E992-43ED9B04D4F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827003" y="2505513"/>
                  <a:ext cx="450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02" name="Input penna 201">
                  <a:extLst>
                    <a:ext uri="{FF2B5EF4-FFF2-40B4-BE49-F238E27FC236}">
                      <a16:creationId xmlns:a16="http://schemas.microsoft.com/office/drawing/2014/main" id="{1B0087EB-61DE-45F7-88A7-7DEA409B1F7C}"/>
                    </a:ext>
                  </a:extLst>
                </p14:cNvPr>
                <p14:cNvContentPartPr/>
                <p14:nvPr/>
              </p14:nvContentPartPr>
              <p14:xfrm>
                <a:off x="7932123" y="2544753"/>
                <a:ext cx="45000" cy="108720"/>
              </p14:xfrm>
            </p:contentPart>
          </mc:Choice>
          <mc:Fallback xmlns="">
            <p:pic>
              <p:nvPicPr>
                <p:cNvPr id="202" name="Input penna 201">
                  <a:extLst>
                    <a:ext uri="{FF2B5EF4-FFF2-40B4-BE49-F238E27FC236}">
                      <a16:creationId xmlns:a16="http://schemas.microsoft.com/office/drawing/2014/main" id="{1B0087EB-61DE-45F7-88A7-7DEA409B1F7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926003" y="2538633"/>
                  <a:ext cx="5724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uppo 206">
            <a:extLst>
              <a:ext uri="{FF2B5EF4-FFF2-40B4-BE49-F238E27FC236}">
                <a16:creationId xmlns:a16="http://schemas.microsoft.com/office/drawing/2014/main" id="{49E2B933-1F71-3363-339D-13AF879EB5EA}"/>
              </a:ext>
            </a:extLst>
          </p:cNvPr>
          <p:cNvGrpSpPr/>
          <p:nvPr/>
        </p:nvGrpSpPr>
        <p:grpSpPr>
          <a:xfrm>
            <a:off x="8097363" y="2787033"/>
            <a:ext cx="471960" cy="528120"/>
            <a:chOff x="8097363" y="2787033"/>
            <a:chExt cx="471960" cy="52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03" name="Input penna 202">
                  <a:extLst>
                    <a:ext uri="{FF2B5EF4-FFF2-40B4-BE49-F238E27FC236}">
                      <a16:creationId xmlns:a16="http://schemas.microsoft.com/office/drawing/2014/main" id="{A53C7FE5-F166-9A1B-4FF4-0257C5C59C48}"/>
                    </a:ext>
                  </a:extLst>
                </p14:cNvPr>
                <p14:cNvContentPartPr/>
                <p14:nvPr/>
              </p14:nvContentPartPr>
              <p14:xfrm>
                <a:off x="8097363" y="2787033"/>
                <a:ext cx="139320" cy="264240"/>
              </p14:xfrm>
            </p:contentPart>
          </mc:Choice>
          <mc:Fallback xmlns="">
            <p:pic>
              <p:nvPicPr>
                <p:cNvPr id="203" name="Input penna 202">
                  <a:extLst>
                    <a:ext uri="{FF2B5EF4-FFF2-40B4-BE49-F238E27FC236}">
                      <a16:creationId xmlns:a16="http://schemas.microsoft.com/office/drawing/2014/main" id="{A53C7FE5-F166-9A1B-4FF4-0257C5C59C4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091243" y="2780913"/>
                  <a:ext cx="1515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04" name="Input penna 203">
                  <a:extLst>
                    <a:ext uri="{FF2B5EF4-FFF2-40B4-BE49-F238E27FC236}">
                      <a16:creationId xmlns:a16="http://schemas.microsoft.com/office/drawing/2014/main" id="{82981925-EEF8-4E3C-3F7D-F5493E0640C5}"/>
                    </a:ext>
                  </a:extLst>
                </p14:cNvPr>
                <p14:cNvContentPartPr/>
                <p14:nvPr/>
              </p14:nvContentPartPr>
              <p14:xfrm>
                <a:off x="8350443" y="3062433"/>
                <a:ext cx="12240" cy="197640"/>
              </p14:xfrm>
            </p:contentPart>
          </mc:Choice>
          <mc:Fallback xmlns="">
            <p:pic>
              <p:nvPicPr>
                <p:cNvPr id="204" name="Input penna 203">
                  <a:extLst>
                    <a:ext uri="{FF2B5EF4-FFF2-40B4-BE49-F238E27FC236}">
                      <a16:creationId xmlns:a16="http://schemas.microsoft.com/office/drawing/2014/main" id="{82981925-EEF8-4E3C-3F7D-F5493E0640C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344323" y="3056313"/>
                  <a:ext cx="244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05" name="Input penna 204">
                  <a:extLst>
                    <a:ext uri="{FF2B5EF4-FFF2-40B4-BE49-F238E27FC236}">
                      <a16:creationId xmlns:a16="http://schemas.microsoft.com/office/drawing/2014/main" id="{C41AF1E5-0D35-9AD3-7FB3-2F6402C08677}"/>
                    </a:ext>
                  </a:extLst>
                </p14:cNvPr>
                <p14:cNvContentPartPr/>
                <p14:nvPr/>
              </p14:nvContentPartPr>
              <p14:xfrm>
                <a:off x="8448363" y="3080793"/>
                <a:ext cx="72360" cy="181800"/>
              </p14:xfrm>
            </p:contentPart>
          </mc:Choice>
          <mc:Fallback xmlns="">
            <p:pic>
              <p:nvPicPr>
                <p:cNvPr id="205" name="Input penna 204">
                  <a:extLst>
                    <a:ext uri="{FF2B5EF4-FFF2-40B4-BE49-F238E27FC236}">
                      <a16:creationId xmlns:a16="http://schemas.microsoft.com/office/drawing/2014/main" id="{C41AF1E5-0D35-9AD3-7FB3-2F6402C0867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442243" y="3074673"/>
                  <a:ext cx="846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06" name="Input penna 205">
                  <a:extLst>
                    <a:ext uri="{FF2B5EF4-FFF2-40B4-BE49-F238E27FC236}">
                      <a16:creationId xmlns:a16="http://schemas.microsoft.com/office/drawing/2014/main" id="{F7485826-A952-223E-B2AF-C5E888EAA645}"/>
                    </a:ext>
                  </a:extLst>
                </p14:cNvPr>
                <p14:cNvContentPartPr/>
                <p14:nvPr/>
              </p14:nvContentPartPr>
              <p14:xfrm>
                <a:off x="8548803" y="3172593"/>
                <a:ext cx="20520" cy="142560"/>
              </p14:xfrm>
            </p:contentPart>
          </mc:Choice>
          <mc:Fallback xmlns="">
            <p:pic>
              <p:nvPicPr>
                <p:cNvPr id="206" name="Input penna 205">
                  <a:extLst>
                    <a:ext uri="{FF2B5EF4-FFF2-40B4-BE49-F238E27FC236}">
                      <a16:creationId xmlns:a16="http://schemas.microsoft.com/office/drawing/2014/main" id="{F7485826-A952-223E-B2AF-C5E888EAA64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542683" y="3166473"/>
                  <a:ext cx="32760" cy="15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209" name="Input penna 208">
                <a:extLst>
                  <a:ext uri="{FF2B5EF4-FFF2-40B4-BE49-F238E27FC236}">
                    <a16:creationId xmlns:a16="http://schemas.microsoft.com/office/drawing/2014/main" id="{112311E7-56B8-6167-AFBA-0E2D703AFB82}"/>
                  </a:ext>
                </a:extLst>
              </p14:cNvPr>
              <p14:cNvContentPartPr/>
              <p14:nvPr/>
            </p14:nvContentPartPr>
            <p14:xfrm>
              <a:off x="8658963" y="3414873"/>
              <a:ext cx="144360" cy="241560"/>
            </p14:xfrm>
          </p:contentPart>
        </mc:Choice>
        <mc:Fallback xmlns="">
          <p:pic>
            <p:nvPicPr>
              <p:cNvPr id="209" name="Input penna 208">
                <a:extLst>
                  <a:ext uri="{FF2B5EF4-FFF2-40B4-BE49-F238E27FC236}">
                    <a16:creationId xmlns:a16="http://schemas.microsoft.com/office/drawing/2014/main" id="{112311E7-56B8-6167-AFBA-0E2D703AFB8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652843" y="3408753"/>
                <a:ext cx="156600" cy="25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2" name="Gruppo 211">
            <a:extLst>
              <a:ext uri="{FF2B5EF4-FFF2-40B4-BE49-F238E27FC236}">
                <a16:creationId xmlns:a16="http://schemas.microsoft.com/office/drawing/2014/main" id="{BC357B84-D4D4-249F-6B58-67808DF44560}"/>
              </a:ext>
            </a:extLst>
          </p:cNvPr>
          <p:cNvGrpSpPr/>
          <p:nvPr/>
        </p:nvGrpSpPr>
        <p:grpSpPr>
          <a:xfrm>
            <a:off x="8857323" y="3767673"/>
            <a:ext cx="307800" cy="261000"/>
            <a:chOff x="8857323" y="3767673"/>
            <a:chExt cx="307800" cy="26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10" name="Input penna 209">
                  <a:extLst>
                    <a:ext uri="{FF2B5EF4-FFF2-40B4-BE49-F238E27FC236}">
                      <a16:creationId xmlns:a16="http://schemas.microsoft.com/office/drawing/2014/main" id="{182C1112-99D0-8BEF-F461-1AA5392B765B}"/>
                    </a:ext>
                  </a:extLst>
                </p14:cNvPr>
                <p14:cNvContentPartPr/>
                <p14:nvPr/>
              </p14:nvContentPartPr>
              <p14:xfrm>
                <a:off x="8857323" y="3767673"/>
                <a:ext cx="34200" cy="230400"/>
              </p14:xfrm>
            </p:contentPart>
          </mc:Choice>
          <mc:Fallback xmlns="">
            <p:pic>
              <p:nvPicPr>
                <p:cNvPr id="210" name="Input penna 209">
                  <a:extLst>
                    <a:ext uri="{FF2B5EF4-FFF2-40B4-BE49-F238E27FC236}">
                      <a16:creationId xmlns:a16="http://schemas.microsoft.com/office/drawing/2014/main" id="{182C1112-99D0-8BEF-F461-1AA5392B765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851203" y="3761553"/>
                  <a:ext cx="464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11" name="Input penna 210">
                  <a:extLst>
                    <a:ext uri="{FF2B5EF4-FFF2-40B4-BE49-F238E27FC236}">
                      <a16:creationId xmlns:a16="http://schemas.microsoft.com/office/drawing/2014/main" id="{2A8F8565-F9C8-A9C5-E293-EB13C2BF08D9}"/>
                    </a:ext>
                  </a:extLst>
                </p14:cNvPr>
                <p14:cNvContentPartPr/>
                <p14:nvPr/>
              </p14:nvContentPartPr>
              <p14:xfrm>
                <a:off x="8968203" y="3789993"/>
                <a:ext cx="196920" cy="238680"/>
              </p14:xfrm>
            </p:contentPart>
          </mc:Choice>
          <mc:Fallback xmlns="">
            <p:pic>
              <p:nvPicPr>
                <p:cNvPr id="211" name="Input penna 210">
                  <a:extLst>
                    <a:ext uri="{FF2B5EF4-FFF2-40B4-BE49-F238E27FC236}">
                      <a16:creationId xmlns:a16="http://schemas.microsoft.com/office/drawing/2014/main" id="{2A8F8565-F9C8-A9C5-E293-EB13C2BF08D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962083" y="3783873"/>
                  <a:ext cx="209160" cy="25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226" name="Input penna 225">
                <a:extLst>
                  <a:ext uri="{FF2B5EF4-FFF2-40B4-BE49-F238E27FC236}">
                    <a16:creationId xmlns:a16="http://schemas.microsoft.com/office/drawing/2014/main" id="{A4103E90-8262-CC7F-8828-5A10508C3E83}"/>
                  </a:ext>
                </a:extLst>
              </p14:cNvPr>
              <p14:cNvContentPartPr/>
              <p14:nvPr/>
            </p14:nvContentPartPr>
            <p14:xfrm>
              <a:off x="7045803" y="2164593"/>
              <a:ext cx="181080" cy="228960"/>
            </p14:xfrm>
          </p:contentPart>
        </mc:Choice>
        <mc:Fallback xmlns="">
          <p:pic>
            <p:nvPicPr>
              <p:cNvPr id="226" name="Input penna 225">
                <a:extLst>
                  <a:ext uri="{FF2B5EF4-FFF2-40B4-BE49-F238E27FC236}">
                    <a16:creationId xmlns:a16="http://schemas.microsoft.com/office/drawing/2014/main" id="{A4103E90-8262-CC7F-8828-5A10508C3E83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7039683" y="2158473"/>
                <a:ext cx="19332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269" name="Input penna 268">
                <a:extLst>
                  <a:ext uri="{FF2B5EF4-FFF2-40B4-BE49-F238E27FC236}">
                    <a16:creationId xmlns:a16="http://schemas.microsoft.com/office/drawing/2014/main" id="{12C8EF03-3C59-435C-F07C-55D1A1F86CB4}"/>
                  </a:ext>
                </a:extLst>
              </p14:cNvPr>
              <p14:cNvContentPartPr/>
              <p14:nvPr/>
            </p14:nvContentPartPr>
            <p14:xfrm>
              <a:off x="6718563" y="2522073"/>
              <a:ext cx="165960" cy="331200"/>
            </p14:xfrm>
          </p:contentPart>
        </mc:Choice>
        <mc:Fallback xmlns="">
          <p:pic>
            <p:nvPicPr>
              <p:cNvPr id="269" name="Input penna 268">
                <a:extLst>
                  <a:ext uri="{FF2B5EF4-FFF2-40B4-BE49-F238E27FC236}">
                    <a16:creationId xmlns:a16="http://schemas.microsoft.com/office/drawing/2014/main" id="{12C8EF03-3C59-435C-F07C-55D1A1F86CB4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6712443" y="2515953"/>
                <a:ext cx="17820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270" name="Input penna 269">
                <a:extLst>
                  <a:ext uri="{FF2B5EF4-FFF2-40B4-BE49-F238E27FC236}">
                    <a16:creationId xmlns:a16="http://schemas.microsoft.com/office/drawing/2014/main" id="{39F85DFB-A191-2064-AB8F-B383162F17D8}"/>
                  </a:ext>
                </a:extLst>
              </p14:cNvPr>
              <p14:cNvContentPartPr/>
              <p14:nvPr/>
            </p14:nvContentPartPr>
            <p14:xfrm>
              <a:off x="7665003" y="2764713"/>
              <a:ext cx="146160" cy="243360"/>
            </p14:xfrm>
          </p:contentPart>
        </mc:Choice>
        <mc:Fallback xmlns="">
          <p:pic>
            <p:nvPicPr>
              <p:cNvPr id="270" name="Input penna 269">
                <a:extLst>
                  <a:ext uri="{FF2B5EF4-FFF2-40B4-BE49-F238E27FC236}">
                    <a16:creationId xmlns:a16="http://schemas.microsoft.com/office/drawing/2014/main" id="{39F85DFB-A191-2064-AB8F-B383162F17D8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7658883" y="2758593"/>
                <a:ext cx="15840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272" name="Input penna 271">
                <a:extLst>
                  <a:ext uri="{FF2B5EF4-FFF2-40B4-BE49-F238E27FC236}">
                    <a16:creationId xmlns:a16="http://schemas.microsoft.com/office/drawing/2014/main" id="{8B958AB1-DDC7-7BD6-9C4F-FE03A2373DA9}"/>
                  </a:ext>
                </a:extLst>
              </p14:cNvPr>
              <p14:cNvContentPartPr/>
              <p14:nvPr/>
            </p14:nvContentPartPr>
            <p14:xfrm>
              <a:off x="7477083" y="3126513"/>
              <a:ext cx="192960" cy="291600"/>
            </p14:xfrm>
          </p:contentPart>
        </mc:Choice>
        <mc:Fallback xmlns="">
          <p:pic>
            <p:nvPicPr>
              <p:cNvPr id="272" name="Input penna 271">
                <a:extLst>
                  <a:ext uri="{FF2B5EF4-FFF2-40B4-BE49-F238E27FC236}">
                    <a16:creationId xmlns:a16="http://schemas.microsoft.com/office/drawing/2014/main" id="{8B958AB1-DDC7-7BD6-9C4F-FE03A2373DA9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7470963" y="3120393"/>
                <a:ext cx="20520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277" name="Input penna 276">
                <a:extLst>
                  <a:ext uri="{FF2B5EF4-FFF2-40B4-BE49-F238E27FC236}">
                    <a16:creationId xmlns:a16="http://schemas.microsoft.com/office/drawing/2014/main" id="{9C5F69D5-9EDC-5B12-D7D3-A235609F566B}"/>
                  </a:ext>
                </a:extLst>
              </p14:cNvPr>
              <p14:cNvContentPartPr/>
              <p14:nvPr/>
            </p14:nvContentPartPr>
            <p14:xfrm>
              <a:off x="6348843" y="2971713"/>
              <a:ext cx="173520" cy="138960"/>
            </p14:xfrm>
          </p:contentPart>
        </mc:Choice>
        <mc:Fallback xmlns="">
          <p:pic>
            <p:nvPicPr>
              <p:cNvPr id="277" name="Input penna 276">
                <a:extLst>
                  <a:ext uri="{FF2B5EF4-FFF2-40B4-BE49-F238E27FC236}">
                    <a16:creationId xmlns:a16="http://schemas.microsoft.com/office/drawing/2014/main" id="{9C5F69D5-9EDC-5B12-D7D3-A235609F566B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6342723" y="2965593"/>
                <a:ext cx="18576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278" name="Input penna 277">
                <a:extLst>
                  <a:ext uri="{FF2B5EF4-FFF2-40B4-BE49-F238E27FC236}">
                    <a16:creationId xmlns:a16="http://schemas.microsoft.com/office/drawing/2014/main" id="{EC2BF437-6D4F-D203-462F-7207CEB1944C}"/>
                  </a:ext>
                </a:extLst>
              </p14:cNvPr>
              <p14:cNvContentPartPr/>
              <p14:nvPr/>
            </p14:nvContentPartPr>
            <p14:xfrm>
              <a:off x="6092163" y="3223353"/>
              <a:ext cx="89640" cy="245880"/>
            </p14:xfrm>
          </p:contentPart>
        </mc:Choice>
        <mc:Fallback xmlns="">
          <p:pic>
            <p:nvPicPr>
              <p:cNvPr id="278" name="Input penna 277">
                <a:extLst>
                  <a:ext uri="{FF2B5EF4-FFF2-40B4-BE49-F238E27FC236}">
                    <a16:creationId xmlns:a16="http://schemas.microsoft.com/office/drawing/2014/main" id="{EC2BF437-6D4F-D203-462F-7207CEB1944C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6086043" y="3217233"/>
                <a:ext cx="101880" cy="25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1" name="Gruppo 280">
            <a:extLst>
              <a:ext uri="{FF2B5EF4-FFF2-40B4-BE49-F238E27FC236}">
                <a16:creationId xmlns:a16="http://schemas.microsoft.com/office/drawing/2014/main" id="{892ED399-2AD2-D1DA-E9DA-16810A5E9FF1}"/>
              </a:ext>
            </a:extLst>
          </p:cNvPr>
          <p:cNvGrpSpPr/>
          <p:nvPr/>
        </p:nvGrpSpPr>
        <p:grpSpPr>
          <a:xfrm>
            <a:off x="6874443" y="3029313"/>
            <a:ext cx="177120" cy="514800"/>
            <a:chOff x="6874443" y="3029313"/>
            <a:chExt cx="177120" cy="51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79" name="Input penna 278">
                  <a:extLst>
                    <a:ext uri="{FF2B5EF4-FFF2-40B4-BE49-F238E27FC236}">
                      <a16:creationId xmlns:a16="http://schemas.microsoft.com/office/drawing/2014/main" id="{A04706B2-A428-ED7F-0F90-7C4865D16638}"/>
                    </a:ext>
                  </a:extLst>
                </p14:cNvPr>
                <p14:cNvContentPartPr/>
                <p14:nvPr/>
              </p14:nvContentPartPr>
              <p14:xfrm>
                <a:off x="6874443" y="3029313"/>
                <a:ext cx="55800" cy="186480"/>
              </p14:xfrm>
            </p:contentPart>
          </mc:Choice>
          <mc:Fallback xmlns="">
            <p:pic>
              <p:nvPicPr>
                <p:cNvPr id="279" name="Input penna 278">
                  <a:extLst>
                    <a:ext uri="{FF2B5EF4-FFF2-40B4-BE49-F238E27FC236}">
                      <a16:creationId xmlns:a16="http://schemas.microsoft.com/office/drawing/2014/main" id="{A04706B2-A428-ED7F-0F90-7C4865D1663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868323" y="3023193"/>
                  <a:ext cx="680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80" name="Input penna 279">
                  <a:extLst>
                    <a:ext uri="{FF2B5EF4-FFF2-40B4-BE49-F238E27FC236}">
                      <a16:creationId xmlns:a16="http://schemas.microsoft.com/office/drawing/2014/main" id="{3425B8A4-8B3B-E711-84F9-CF6D5B77257D}"/>
                    </a:ext>
                  </a:extLst>
                </p14:cNvPr>
                <p14:cNvContentPartPr/>
                <p14:nvPr/>
              </p14:nvContentPartPr>
              <p14:xfrm>
                <a:off x="6886323" y="3257553"/>
                <a:ext cx="165240" cy="286560"/>
              </p14:xfrm>
            </p:contentPart>
          </mc:Choice>
          <mc:Fallback xmlns="">
            <p:pic>
              <p:nvPicPr>
                <p:cNvPr id="280" name="Input penna 279">
                  <a:extLst>
                    <a:ext uri="{FF2B5EF4-FFF2-40B4-BE49-F238E27FC236}">
                      <a16:creationId xmlns:a16="http://schemas.microsoft.com/office/drawing/2014/main" id="{3425B8A4-8B3B-E711-84F9-CF6D5B77257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880203" y="3251433"/>
                  <a:ext cx="177480" cy="29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282" name="Input penna 281">
                <a:extLst>
                  <a:ext uri="{FF2B5EF4-FFF2-40B4-BE49-F238E27FC236}">
                    <a16:creationId xmlns:a16="http://schemas.microsoft.com/office/drawing/2014/main" id="{A6F4D5CE-1077-D7CD-E0E0-1E38446FEC67}"/>
                  </a:ext>
                </a:extLst>
              </p14:cNvPr>
              <p14:cNvContentPartPr/>
              <p14:nvPr/>
            </p14:nvContentPartPr>
            <p14:xfrm>
              <a:off x="6844923" y="3657513"/>
              <a:ext cx="95760" cy="178560"/>
            </p14:xfrm>
          </p:contentPart>
        </mc:Choice>
        <mc:Fallback xmlns="">
          <p:pic>
            <p:nvPicPr>
              <p:cNvPr id="282" name="Input penna 281">
                <a:extLst>
                  <a:ext uri="{FF2B5EF4-FFF2-40B4-BE49-F238E27FC236}">
                    <a16:creationId xmlns:a16="http://schemas.microsoft.com/office/drawing/2014/main" id="{A6F4D5CE-1077-D7CD-E0E0-1E38446FEC67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6838803" y="3651393"/>
                <a:ext cx="108000" cy="19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8" name="Gruppo 287">
            <a:extLst>
              <a:ext uri="{FF2B5EF4-FFF2-40B4-BE49-F238E27FC236}">
                <a16:creationId xmlns:a16="http://schemas.microsoft.com/office/drawing/2014/main" id="{295C36DF-3BBB-2449-8F06-B0A0C441F23C}"/>
              </a:ext>
            </a:extLst>
          </p:cNvPr>
          <p:cNvGrpSpPr/>
          <p:nvPr/>
        </p:nvGrpSpPr>
        <p:grpSpPr>
          <a:xfrm>
            <a:off x="9242883" y="2897193"/>
            <a:ext cx="361440" cy="171000"/>
            <a:chOff x="9242883" y="2897193"/>
            <a:chExt cx="361440" cy="17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86" name="Input penna 285">
                  <a:extLst>
                    <a:ext uri="{FF2B5EF4-FFF2-40B4-BE49-F238E27FC236}">
                      <a16:creationId xmlns:a16="http://schemas.microsoft.com/office/drawing/2014/main" id="{127BE2BB-3128-B5AE-9BBB-752A3BC3E0F2}"/>
                    </a:ext>
                  </a:extLst>
                </p14:cNvPr>
                <p14:cNvContentPartPr/>
                <p14:nvPr/>
              </p14:nvContentPartPr>
              <p14:xfrm>
                <a:off x="9242883" y="2952273"/>
                <a:ext cx="175680" cy="35280"/>
              </p14:xfrm>
            </p:contentPart>
          </mc:Choice>
          <mc:Fallback xmlns="">
            <p:pic>
              <p:nvPicPr>
                <p:cNvPr id="286" name="Input penna 285">
                  <a:extLst>
                    <a:ext uri="{FF2B5EF4-FFF2-40B4-BE49-F238E27FC236}">
                      <a16:creationId xmlns:a16="http://schemas.microsoft.com/office/drawing/2014/main" id="{127BE2BB-3128-B5AE-9BBB-752A3BC3E0F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236763" y="2946153"/>
                  <a:ext cx="1879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87" name="Input penna 286">
                  <a:extLst>
                    <a:ext uri="{FF2B5EF4-FFF2-40B4-BE49-F238E27FC236}">
                      <a16:creationId xmlns:a16="http://schemas.microsoft.com/office/drawing/2014/main" id="{41FE6144-0197-476E-4FE3-2A7B7BBC42A7}"/>
                    </a:ext>
                  </a:extLst>
                </p14:cNvPr>
                <p14:cNvContentPartPr/>
                <p14:nvPr/>
              </p14:nvContentPartPr>
              <p14:xfrm>
                <a:off x="9453123" y="2897193"/>
                <a:ext cx="151200" cy="171000"/>
              </p14:xfrm>
            </p:contentPart>
          </mc:Choice>
          <mc:Fallback xmlns="">
            <p:pic>
              <p:nvPicPr>
                <p:cNvPr id="287" name="Input penna 286">
                  <a:extLst>
                    <a:ext uri="{FF2B5EF4-FFF2-40B4-BE49-F238E27FC236}">
                      <a16:creationId xmlns:a16="http://schemas.microsoft.com/office/drawing/2014/main" id="{41FE6144-0197-476E-4FE3-2A7B7BBC42A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447003" y="2891073"/>
                  <a:ext cx="163440" cy="18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289" name="Input penna 288">
                <a:extLst>
                  <a:ext uri="{FF2B5EF4-FFF2-40B4-BE49-F238E27FC236}">
                    <a16:creationId xmlns:a16="http://schemas.microsoft.com/office/drawing/2014/main" id="{AE5DAA87-3716-C13D-4974-620311FA26A9}"/>
                  </a:ext>
                </a:extLst>
              </p14:cNvPr>
              <p14:cNvContentPartPr/>
              <p14:nvPr/>
            </p14:nvContentPartPr>
            <p14:xfrm>
              <a:off x="12107043" y="1595793"/>
              <a:ext cx="134640" cy="385920"/>
            </p14:xfrm>
          </p:contentPart>
        </mc:Choice>
        <mc:Fallback xmlns="">
          <p:pic>
            <p:nvPicPr>
              <p:cNvPr id="289" name="Input penna 288">
                <a:extLst>
                  <a:ext uri="{FF2B5EF4-FFF2-40B4-BE49-F238E27FC236}">
                    <a16:creationId xmlns:a16="http://schemas.microsoft.com/office/drawing/2014/main" id="{AE5DAA87-3716-C13D-4974-620311FA26A9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2100923" y="1589673"/>
                <a:ext cx="14688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290" name="Input penna 289">
                <a:extLst>
                  <a:ext uri="{FF2B5EF4-FFF2-40B4-BE49-F238E27FC236}">
                    <a16:creationId xmlns:a16="http://schemas.microsoft.com/office/drawing/2014/main" id="{281E1795-31F0-4711-1025-CBBBB9D25508}"/>
                  </a:ext>
                </a:extLst>
              </p14:cNvPr>
              <p14:cNvContentPartPr/>
              <p14:nvPr/>
            </p14:nvContentPartPr>
            <p14:xfrm>
              <a:off x="12129363" y="1749873"/>
              <a:ext cx="142560" cy="46080"/>
            </p14:xfrm>
          </p:contentPart>
        </mc:Choice>
        <mc:Fallback xmlns="">
          <p:pic>
            <p:nvPicPr>
              <p:cNvPr id="290" name="Input penna 289">
                <a:extLst>
                  <a:ext uri="{FF2B5EF4-FFF2-40B4-BE49-F238E27FC236}">
                    <a16:creationId xmlns:a16="http://schemas.microsoft.com/office/drawing/2014/main" id="{281E1795-31F0-4711-1025-CBBBB9D25508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12123243" y="1743753"/>
                <a:ext cx="15480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295" name="Input penna 294">
                <a:extLst>
                  <a:ext uri="{FF2B5EF4-FFF2-40B4-BE49-F238E27FC236}">
                    <a16:creationId xmlns:a16="http://schemas.microsoft.com/office/drawing/2014/main" id="{0B371807-1283-711C-612B-7891EFB0A6C0}"/>
                  </a:ext>
                </a:extLst>
              </p14:cNvPr>
              <p14:cNvContentPartPr/>
              <p14:nvPr/>
            </p14:nvContentPartPr>
            <p14:xfrm>
              <a:off x="11711763" y="2121033"/>
              <a:ext cx="303480" cy="191520"/>
            </p14:xfrm>
          </p:contentPart>
        </mc:Choice>
        <mc:Fallback xmlns="">
          <p:pic>
            <p:nvPicPr>
              <p:cNvPr id="295" name="Input penna 294">
                <a:extLst>
                  <a:ext uri="{FF2B5EF4-FFF2-40B4-BE49-F238E27FC236}">
                    <a16:creationId xmlns:a16="http://schemas.microsoft.com/office/drawing/2014/main" id="{0B371807-1283-711C-612B-7891EFB0A6C0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11705643" y="2114913"/>
                <a:ext cx="31572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296" name="Input penna 295">
                <a:extLst>
                  <a:ext uri="{FF2B5EF4-FFF2-40B4-BE49-F238E27FC236}">
                    <a16:creationId xmlns:a16="http://schemas.microsoft.com/office/drawing/2014/main" id="{97F4C7CE-09FB-97B7-8B0D-64772CF61CC7}"/>
                  </a:ext>
                </a:extLst>
              </p14:cNvPr>
              <p14:cNvContentPartPr/>
              <p14:nvPr/>
            </p14:nvContentPartPr>
            <p14:xfrm>
              <a:off x="12404763" y="2181153"/>
              <a:ext cx="174960" cy="301320"/>
            </p14:xfrm>
          </p:contentPart>
        </mc:Choice>
        <mc:Fallback xmlns="">
          <p:pic>
            <p:nvPicPr>
              <p:cNvPr id="296" name="Input penna 295">
                <a:extLst>
                  <a:ext uri="{FF2B5EF4-FFF2-40B4-BE49-F238E27FC236}">
                    <a16:creationId xmlns:a16="http://schemas.microsoft.com/office/drawing/2014/main" id="{97F4C7CE-09FB-97B7-8B0D-64772CF61CC7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2398643" y="2175033"/>
                <a:ext cx="187200" cy="31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9" name="Gruppo 298">
            <a:extLst>
              <a:ext uri="{FF2B5EF4-FFF2-40B4-BE49-F238E27FC236}">
                <a16:creationId xmlns:a16="http://schemas.microsoft.com/office/drawing/2014/main" id="{50F1C720-FD4C-058A-ADD4-5A342B0BCE8F}"/>
              </a:ext>
            </a:extLst>
          </p:cNvPr>
          <p:cNvGrpSpPr/>
          <p:nvPr/>
        </p:nvGrpSpPr>
        <p:grpSpPr>
          <a:xfrm>
            <a:off x="11383803" y="2459793"/>
            <a:ext cx="218160" cy="329040"/>
            <a:chOff x="11383803" y="2459793"/>
            <a:chExt cx="218160" cy="3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97" name="Input penna 296">
                  <a:extLst>
                    <a:ext uri="{FF2B5EF4-FFF2-40B4-BE49-F238E27FC236}">
                      <a16:creationId xmlns:a16="http://schemas.microsoft.com/office/drawing/2014/main" id="{9216AE18-1127-F386-AA1B-792350385EF1}"/>
                    </a:ext>
                  </a:extLst>
                </p14:cNvPr>
                <p14:cNvContentPartPr/>
                <p14:nvPr/>
              </p14:nvContentPartPr>
              <p14:xfrm>
                <a:off x="11468403" y="2459793"/>
                <a:ext cx="57960" cy="63360"/>
              </p14:xfrm>
            </p:contentPart>
          </mc:Choice>
          <mc:Fallback xmlns="">
            <p:pic>
              <p:nvPicPr>
                <p:cNvPr id="297" name="Input penna 296">
                  <a:extLst>
                    <a:ext uri="{FF2B5EF4-FFF2-40B4-BE49-F238E27FC236}">
                      <a16:creationId xmlns:a16="http://schemas.microsoft.com/office/drawing/2014/main" id="{9216AE18-1127-F386-AA1B-792350385EF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462283" y="2453673"/>
                  <a:ext cx="702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98" name="Input penna 297">
                  <a:extLst>
                    <a:ext uri="{FF2B5EF4-FFF2-40B4-BE49-F238E27FC236}">
                      <a16:creationId xmlns:a16="http://schemas.microsoft.com/office/drawing/2014/main" id="{8C97A676-8B27-C911-A495-13C459009430}"/>
                    </a:ext>
                  </a:extLst>
                </p14:cNvPr>
                <p14:cNvContentPartPr/>
                <p14:nvPr/>
              </p14:nvContentPartPr>
              <p14:xfrm>
                <a:off x="11383803" y="2465193"/>
                <a:ext cx="218160" cy="323640"/>
              </p14:xfrm>
            </p:contentPart>
          </mc:Choice>
          <mc:Fallback xmlns="">
            <p:pic>
              <p:nvPicPr>
                <p:cNvPr id="298" name="Input penna 297">
                  <a:extLst>
                    <a:ext uri="{FF2B5EF4-FFF2-40B4-BE49-F238E27FC236}">
                      <a16:creationId xmlns:a16="http://schemas.microsoft.com/office/drawing/2014/main" id="{8C97A676-8B27-C911-A495-13C45900943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1377683" y="2459073"/>
                  <a:ext cx="230400" cy="33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0" name="Gruppo 309">
            <a:extLst>
              <a:ext uri="{FF2B5EF4-FFF2-40B4-BE49-F238E27FC236}">
                <a16:creationId xmlns:a16="http://schemas.microsoft.com/office/drawing/2014/main" id="{6FDD4BB4-3136-661D-093C-C00C9535A66A}"/>
              </a:ext>
            </a:extLst>
          </p:cNvPr>
          <p:cNvGrpSpPr/>
          <p:nvPr/>
        </p:nvGrpSpPr>
        <p:grpSpPr>
          <a:xfrm>
            <a:off x="10907523" y="2963433"/>
            <a:ext cx="241920" cy="182520"/>
            <a:chOff x="10907523" y="2963433"/>
            <a:chExt cx="241920" cy="18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303" name="Input penna 302">
                  <a:extLst>
                    <a:ext uri="{FF2B5EF4-FFF2-40B4-BE49-F238E27FC236}">
                      <a16:creationId xmlns:a16="http://schemas.microsoft.com/office/drawing/2014/main" id="{5CC3BB56-F9D3-AC69-11C6-68891D46E4D7}"/>
                    </a:ext>
                  </a:extLst>
                </p14:cNvPr>
                <p14:cNvContentPartPr/>
                <p14:nvPr/>
              </p14:nvContentPartPr>
              <p14:xfrm>
                <a:off x="10962963" y="3051273"/>
                <a:ext cx="65160" cy="33480"/>
              </p14:xfrm>
            </p:contentPart>
          </mc:Choice>
          <mc:Fallback xmlns="">
            <p:pic>
              <p:nvPicPr>
                <p:cNvPr id="303" name="Input penna 302">
                  <a:extLst>
                    <a:ext uri="{FF2B5EF4-FFF2-40B4-BE49-F238E27FC236}">
                      <a16:creationId xmlns:a16="http://schemas.microsoft.com/office/drawing/2014/main" id="{5CC3BB56-F9D3-AC69-11C6-68891D46E4D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956843" y="3045153"/>
                  <a:ext cx="774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304" name="Input penna 303">
                  <a:extLst>
                    <a:ext uri="{FF2B5EF4-FFF2-40B4-BE49-F238E27FC236}">
                      <a16:creationId xmlns:a16="http://schemas.microsoft.com/office/drawing/2014/main" id="{0265DC07-B61D-D508-3DB6-18B1A34FF58B}"/>
                    </a:ext>
                  </a:extLst>
                </p14:cNvPr>
                <p14:cNvContentPartPr/>
                <p14:nvPr/>
              </p14:nvContentPartPr>
              <p14:xfrm>
                <a:off x="10907523" y="2963433"/>
                <a:ext cx="241920" cy="182520"/>
              </p14:xfrm>
            </p:contentPart>
          </mc:Choice>
          <mc:Fallback xmlns="">
            <p:pic>
              <p:nvPicPr>
                <p:cNvPr id="304" name="Input penna 303">
                  <a:extLst>
                    <a:ext uri="{FF2B5EF4-FFF2-40B4-BE49-F238E27FC236}">
                      <a16:creationId xmlns:a16="http://schemas.microsoft.com/office/drawing/2014/main" id="{0265DC07-B61D-D508-3DB6-18B1A34FF58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901403" y="2957313"/>
                  <a:ext cx="254160" cy="19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305" name="Input penna 304">
                <a:extLst>
                  <a:ext uri="{FF2B5EF4-FFF2-40B4-BE49-F238E27FC236}">
                    <a16:creationId xmlns:a16="http://schemas.microsoft.com/office/drawing/2014/main" id="{E1E0CA0E-F134-F18E-B15C-34004F5F8FB2}"/>
                  </a:ext>
                </a:extLst>
              </p14:cNvPr>
              <p14:cNvContentPartPr/>
              <p14:nvPr/>
            </p14:nvContentPartPr>
            <p14:xfrm>
              <a:off x="10502163" y="3279153"/>
              <a:ext cx="123480" cy="256320"/>
            </p14:xfrm>
          </p:contentPart>
        </mc:Choice>
        <mc:Fallback xmlns="">
          <p:pic>
            <p:nvPicPr>
              <p:cNvPr id="305" name="Input penna 304">
                <a:extLst>
                  <a:ext uri="{FF2B5EF4-FFF2-40B4-BE49-F238E27FC236}">
                    <a16:creationId xmlns:a16="http://schemas.microsoft.com/office/drawing/2014/main" id="{E1E0CA0E-F134-F18E-B15C-34004F5F8FB2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10496043" y="3273033"/>
                <a:ext cx="13572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308" name="Input penna 307">
                <a:extLst>
                  <a:ext uri="{FF2B5EF4-FFF2-40B4-BE49-F238E27FC236}">
                    <a16:creationId xmlns:a16="http://schemas.microsoft.com/office/drawing/2014/main" id="{F8F54453-19FD-3398-6C99-D4078FACF108}"/>
                  </a:ext>
                </a:extLst>
              </p14:cNvPr>
              <p14:cNvContentPartPr/>
              <p14:nvPr/>
            </p14:nvContentPartPr>
            <p14:xfrm>
              <a:off x="11610963" y="2963433"/>
              <a:ext cx="156240" cy="218880"/>
            </p14:xfrm>
          </p:contentPart>
        </mc:Choice>
        <mc:Fallback xmlns="">
          <p:pic>
            <p:nvPicPr>
              <p:cNvPr id="308" name="Input penna 307">
                <a:extLst>
                  <a:ext uri="{FF2B5EF4-FFF2-40B4-BE49-F238E27FC236}">
                    <a16:creationId xmlns:a16="http://schemas.microsoft.com/office/drawing/2014/main" id="{F8F54453-19FD-3398-6C99-D4078FACF108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11604843" y="2957313"/>
                <a:ext cx="16848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309" name="Input penna 308">
                <a:extLst>
                  <a:ext uri="{FF2B5EF4-FFF2-40B4-BE49-F238E27FC236}">
                    <a16:creationId xmlns:a16="http://schemas.microsoft.com/office/drawing/2014/main" id="{FA9DC8F5-A106-823B-322E-60DE9DFCECD5}"/>
                  </a:ext>
                </a:extLst>
              </p14:cNvPr>
              <p14:cNvContentPartPr/>
              <p14:nvPr/>
            </p14:nvContentPartPr>
            <p14:xfrm>
              <a:off x="11594763" y="3282393"/>
              <a:ext cx="249840" cy="309960"/>
            </p14:xfrm>
          </p:contentPart>
        </mc:Choice>
        <mc:Fallback xmlns="">
          <p:pic>
            <p:nvPicPr>
              <p:cNvPr id="309" name="Input penna 308">
                <a:extLst>
                  <a:ext uri="{FF2B5EF4-FFF2-40B4-BE49-F238E27FC236}">
                    <a16:creationId xmlns:a16="http://schemas.microsoft.com/office/drawing/2014/main" id="{FA9DC8F5-A106-823B-322E-60DE9DFCECD5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11588643" y="3276273"/>
                <a:ext cx="262080" cy="32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3" name="Gruppo 312">
            <a:extLst>
              <a:ext uri="{FF2B5EF4-FFF2-40B4-BE49-F238E27FC236}">
                <a16:creationId xmlns:a16="http://schemas.microsoft.com/office/drawing/2014/main" id="{2F9E84A0-537B-E095-2162-98F1893E2157}"/>
              </a:ext>
            </a:extLst>
          </p:cNvPr>
          <p:cNvGrpSpPr/>
          <p:nvPr/>
        </p:nvGrpSpPr>
        <p:grpSpPr>
          <a:xfrm>
            <a:off x="6614523" y="3931833"/>
            <a:ext cx="271440" cy="431640"/>
            <a:chOff x="6614523" y="3931833"/>
            <a:chExt cx="271440" cy="43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311" name="Input penna 310">
                  <a:extLst>
                    <a:ext uri="{FF2B5EF4-FFF2-40B4-BE49-F238E27FC236}">
                      <a16:creationId xmlns:a16="http://schemas.microsoft.com/office/drawing/2014/main" id="{2AF3BBC8-0E68-5A62-516B-EB9FC7AE33D9}"/>
                    </a:ext>
                  </a:extLst>
                </p14:cNvPr>
                <p14:cNvContentPartPr/>
                <p14:nvPr/>
              </p14:nvContentPartPr>
              <p14:xfrm>
                <a:off x="6614523" y="3931833"/>
                <a:ext cx="248040" cy="245520"/>
              </p14:xfrm>
            </p:contentPart>
          </mc:Choice>
          <mc:Fallback xmlns="">
            <p:pic>
              <p:nvPicPr>
                <p:cNvPr id="311" name="Input penna 310">
                  <a:extLst>
                    <a:ext uri="{FF2B5EF4-FFF2-40B4-BE49-F238E27FC236}">
                      <a16:creationId xmlns:a16="http://schemas.microsoft.com/office/drawing/2014/main" id="{2AF3BBC8-0E68-5A62-516B-EB9FC7AE33D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608403" y="3925713"/>
                  <a:ext cx="2602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312" name="Input penna 311">
                  <a:extLst>
                    <a:ext uri="{FF2B5EF4-FFF2-40B4-BE49-F238E27FC236}">
                      <a16:creationId xmlns:a16="http://schemas.microsoft.com/office/drawing/2014/main" id="{98E04E34-5B6A-E6FD-F3AB-3192CEE57922}"/>
                    </a:ext>
                  </a:extLst>
                </p14:cNvPr>
                <p14:cNvContentPartPr/>
                <p14:nvPr/>
              </p14:nvContentPartPr>
              <p14:xfrm>
                <a:off x="6829803" y="4120113"/>
                <a:ext cx="56160" cy="243360"/>
              </p14:xfrm>
            </p:contentPart>
          </mc:Choice>
          <mc:Fallback xmlns="">
            <p:pic>
              <p:nvPicPr>
                <p:cNvPr id="312" name="Input penna 311">
                  <a:extLst>
                    <a:ext uri="{FF2B5EF4-FFF2-40B4-BE49-F238E27FC236}">
                      <a16:creationId xmlns:a16="http://schemas.microsoft.com/office/drawing/2014/main" id="{98E04E34-5B6A-E6FD-F3AB-3192CEE5792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823683" y="4113993"/>
                  <a:ext cx="68400" cy="25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314" name="Input penna 313">
                <a:extLst>
                  <a:ext uri="{FF2B5EF4-FFF2-40B4-BE49-F238E27FC236}">
                    <a16:creationId xmlns:a16="http://schemas.microsoft.com/office/drawing/2014/main" id="{C5C8E2ED-4EAA-3564-80AD-EAE277C22574}"/>
                  </a:ext>
                </a:extLst>
              </p14:cNvPr>
              <p14:cNvContentPartPr/>
              <p14:nvPr/>
            </p14:nvContentPartPr>
            <p14:xfrm>
              <a:off x="11445363" y="3723393"/>
              <a:ext cx="210600" cy="231840"/>
            </p14:xfrm>
          </p:contentPart>
        </mc:Choice>
        <mc:Fallback xmlns="">
          <p:pic>
            <p:nvPicPr>
              <p:cNvPr id="314" name="Input penna 313">
                <a:extLst>
                  <a:ext uri="{FF2B5EF4-FFF2-40B4-BE49-F238E27FC236}">
                    <a16:creationId xmlns:a16="http://schemas.microsoft.com/office/drawing/2014/main" id="{C5C8E2ED-4EAA-3564-80AD-EAE277C22574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1439243" y="3717273"/>
                <a:ext cx="222840" cy="24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7" name="Gruppo 316">
            <a:extLst>
              <a:ext uri="{FF2B5EF4-FFF2-40B4-BE49-F238E27FC236}">
                <a16:creationId xmlns:a16="http://schemas.microsoft.com/office/drawing/2014/main" id="{124E61CF-008F-FA6D-FE99-0C772A8BE475}"/>
              </a:ext>
            </a:extLst>
          </p:cNvPr>
          <p:cNvGrpSpPr/>
          <p:nvPr/>
        </p:nvGrpSpPr>
        <p:grpSpPr>
          <a:xfrm>
            <a:off x="11127483" y="3987633"/>
            <a:ext cx="164880" cy="495360"/>
            <a:chOff x="11127483" y="3987633"/>
            <a:chExt cx="164880" cy="49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315" name="Input penna 314">
                  <a:extLst>
                    <a:ext uri="{FF2B5EF4-FFF2-40B4-BE49-F238E27FC236}">
                      <a16:creationId xmlns:a16="http://schemas.microsoft.com/office/drawing/2014/main" id="{F9389E88-AA4C-3A38-B4F2-C92DCCB7AD3D}"/>
                    </a:ext>
                  </a:extLst>
                </p14:cNvPr>
                <p14:cNvContentPartPr/>
                <p14:nvPr/>
              </p14:nvContentPartPr>
              <p14:xfrm>
                <a:off x="11127483" y="3987633"/>
                <a:ext cx="164880" cy="289440"/>
              </p14:xfrm>
            </p:contentPart>
          </mc:Choice>
          <mc:Fallback xmlns="">
            <p:pic>
              <p:nvPicPr>
                <p:cNvPr id="315" name="Input penna 314">
                  <a:extLst>
                    <a:ext uri="{FF2B5EF4-FFF2-40B4-BE49-F238E27FC236}">
                      <a16:creationId xmlns:a16="http://schemas.microsoft.com/office/drawing/2014/main" id="{F9389E88-AA4C-3A38-B4F2-C92DCCB7AD3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121363" y="3981513"/>
                  <a:ext cx="1771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316" name="Input penna 315">
                  <a:extLst>
                    <a:ext uri="{FF2B5EF4-FFF2-40B4-BE49-F238E27FC236}">
                      <a16:creationId xmlns:a16="http://schemas.microsoft.com/office/drawing/2014/main" id="{F2810F8F-BA84-3CD5-1DE2-1C05BB6761AA}"/>
                    </a:ext>
                  </a:extLst>
                </p14:cNvPr>
                <p14:cNvContentPartPr/>
                <p14:nvPr/>
              </p14:nvContentPartPr>
              <p14:xfrm>
                <a:off x="11205963" y="4230273"/>
                <a:ext cx="42480" cy="252720"/>
              </p14:xfrm>
            </p:contentPart>
          </mc:Choice>
          <mc:Fallback xmlns="">
            <p:pic>
              <p:nvPicPr>
                <p:cNvPr id="316" name="Input penna 315">
                  <a:extLst>
                    <a:ext uri="{FF2B5EF4-FFF2-40B4-BE49-F238E27FC236}">
                      <a16:creationId xmlns:a16="http://schemas.microsoft.com/office/drawing/2014/main" id="{F2810F8F-BA84-3CD5-1DE2-1C05BB6761A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1199843" y="4224153"/>
                  <a:ext cx="54720" cy="26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0" name="Gruppo 319">
            <a:extLst>
              <a:ext uri="{FF2B5EF4-FFF2-40B4-BE49-F238E27FC236}">
                <a16:creationId xmlns:a16="http://schemas.microsoft.com/office/drawing/2014/main" id="{AEB16D2D-63D7-E74F-B29A-6FE0A2B1C608}"/>
              </a:ext>
            </a:extLst>
          </p:cNvPr>
          <p:cNvGrpSpPr/>
          <p:nvPr/>
        </p:nvGrpSpPr>
        <p:grpSpPr>
          <a:xfrm>
            <a:off x="12801483" y="2561313"/>
            <a:ext cx="361080" cy="242280"/>
            <a:chOff x="12801483" y="2561313"/>
            <a:chExt cx="361080" cy="24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318" name="Input penna 317">
                  <a:extLst>
                    <a:ext uri="{FF2B5EF4-FFF2-40B4-BE49-F238E27FC236}">
                      <a16:creationId xmlns:a16="http://schemas.microsoft.com/office/drawing/2014/main" id="{5C64B4D5-963E-2E7F-6474-32D99C89D848}"/>
                    </a:ext>
                  </a:extLst>
                </p14:cNvPr>
                <p14:cNvContentPartPr/>
                <p14:nvPr/>
              </p14:nvContentPartPr>
              <p14:xfrm>
                <a:off x="12801483" y="2561313"/>
                <a:ext cx="144360" cy="242280"/>
              </p14:xfrm>
            </p:contentPart>
          </mc:Choice>
          <mc:Fallback xmlns="">
            <p:pic>
              <p:nvPicPr>
                <p:cNvPr id="318" name="Input penna 317">
                  <a:extLst>
                    <a:ext uri="{FF2B5EF4-FFF2-40B4-BE49-F238E27FC236}">
                      <a16:creationId xmlns:a16="http://schemas.microsoft.com/office/drawing/2014/main" id="{5C64B4D5-963E-2E7F-6474-32D99C89D84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2795363" y="2555193"/>
                  <a:ext cx="1566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319" name="Input penna 318">
                  <a:extLst>
                    <a:ext uri="{FF2B5EF4-FFF2-40B4-BE49-F238E27FC236}">
                      <a16:creationId xmlns:a16="http://schemas.microsoft.com/office/drawing/2014/main" id="{17ABC27B-4FEE-0E14-3391-2A22222C405F}"/>
                    </a:ext>
                  </a:extLst>
                </p14:cNvPr>
                <p14:cNvContentPartPr/>
                <p14:nvPr/>
              </p14:nvContentPartPr>
              <p14:xfrm>
                <a:off x="13076883" y="2563833"/>
                <a:ext cx="85680" cy="233640"/>
              </p14:xfrm>
            </p:contentPart>
          </mc:Choice>
          <mc:Fallback xmlns="">
            <p:pic>
              <p:nvPicPr>
                <p:cNvPr id="319" name="Input penna 318">
                  <a:extLst>
                    <a:ext uri="{FF2B5EF4-FFF2-40B4-BE49-F238E27FC236}">
                      <a16:creationId xmlns:a16="http://schemas.microsoft.com/office/drawing/2014/main" id="{17ABC27B-4FEE-0E14-3391-2A22222C405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3070763" y="2557713"/>
                  <a:ext cx="9792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9" name="Gruppo 328">
            <a:extLst>
              <a:ext uri="{FF2B5EF4-FFF2-40B4-BE49-F238E27FC236}">
                <a16:creationId xmlns:a16="http://schemas.microsoft.com/office/drawing/2014/main" id="{9278B468-E374-B5EE-60AC-C499557B556A}"/>
              </a:ext>
            </a:extLst>
          </p:cNvPr>
          <p:cNvGrpSpPr/>
          <p:nvPr/>
        </p:nvGrpSpPr>
        <p:grpSpPr>
          <a:xfrm>
            <a:off x="12475323" y="2952273"/>
            <a:ext cx="359640" cy="629640"/>
            <a:chOff x="12475323" y="2952273"/>
            <a:chExt cx="359640" cy="62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321" name="Input penna 320">
                  <a:extLst>
                    <a:ext uri="{FF2B5EF4-FFF2-40B4-BE49-F238E27FC236}">
                      <a16:creationId xmlns:a16="http://schemas.microsoft.com/office/drawing/2014/main" id="{1E2312A4-846A-2478-267D-54E49C5D566D}"/>
                    </a:ext>
                  </a:extLst>
                </p14:cNvPr>
                <p14:cNvContentPartPr/>
                <p14:nvPr/>
              </p14:nvContentPartPr>
              <p14:xfrm>
                <a:off x="12680163" y="2952273"/>
                <a:ext cx="154800" cy="292680"/>
              </p14:xfrm>
            </p:contentPart>
          </mc:Choice>
          <mc:Fallback xmlns="">
            <p:pic>
              <p:nvPicPr>
                <p:cNvPr id="321" name="Input penna 320">
                  <a:extLst>
                    <a:ext uri="{FF2B5EF4-FFF2-40B4-BE49-F238E27FC236}">
                      <a16:creationId xmlns:a16="http://schemas.microsoft.com/office/drawing/2014/main" id="{1E2312A4-846A-2478-267D-54E49C5D566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2674043" y="2946153"/>
                  <a:ext cx="1670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322" name="Input penna 321">
                  <a:extLst>
                    <a:ext uri="{FF2B5EF4-FFF2-40B4-BE49-F238E27FC236}">
                      <a16:creationId xmlns:a16="http://schemas.microsoft.com/office/drawing/2014/main" id="{EE754E53-AE6D-CF8B-25CC-ED031FAF7661}"/>
                    </a:ext>
                  </a:extLst>
                </p14:cNvPr>
                <p14:cNvContentPartPr/>
                <p14:nvPr/>
              </p14:nvContentPartPr>
              <p14:xfrm>
                <a:off x="12475323" y="3295353"/>
                <a:ext cx="174960" cy="286560"/>
              </p14:xfrm>
            </p:contentPart>
          </mc:Choice>
          <mc:Fallback xmlns="">
            <p:pic>
              <p:nvPicPr>
                <p:cNvPr id="322" name="Input penna 321">
                  <a:extLst>
                    <a:ext uri="{FF2B5EF4-FFF2-40B4-BE49-F238E27FC236}">
                      <a16:creationId xmlns:a16="http://schemas.microsoft.com/office/drawing/2014/main" id="{EE754E53-AE6D-CF8B-25CC-ED031FAF766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2469203" y="3289233"/>
                  <a:ext cx="187200" cy="29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8" name="Gruppo 327">
            <a:extLst>
              <a:ext uri="{FF2B5EF4-FFF2-40B4-BE49-F238E27FC236}">
                <a16:creationId xmlns:a16="http://schemas.microsoft.com/office/drawing/2014/main" id="{169D34E1-157D-34DD-B77D-0C4B5EE113D0}"/>
              </a:ext>
            </a:extLst>
          </p:cNvPr>
          <p:cNvGrpSpPr/>
          <p:nvPr/>
        </p:nvGrpSpPr>
        <p:grpSpPr>
          <a:xfrm>
            <a:off x="13209003" y="2996553"/>
            <a:ext cx="452880" cy="792360"/>
            <a:chOff x="13209003" y="2996553"/>
            <a:chExt cx="452880" cy="79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323" name="Input penna 322">
                  <a:extLst>
                    <a:ext uri="{FF2B5EF4-FFF2-40B4-BE49-F238E27FC236}">
                      <a16:creationId xmlns:a16="http://schemas.microsoft.com/office/drawing/2014/main" id="{6D5630EF-99E0-6027-688B-7B55564323C9}"/>
                    </a:ext>
                  </a:extLst>
                </p14:cNvPr>
                <p14:cNvContentPartPr/>
                <p14:nvPr/>
              </p14:nvContentPartPr>
              <p14:xfrm>
                <a:off x="13209003" y="2996553"/>
                <a:ext cx="131400" cy="288000"/>
              </p14:xfrm>
            </p:contentPart>
          </mc:Choice>
          <mc:Fallback xmlns="">
            <p:pic>
              <p:nvPicPr>
                <p:cNvPr id="323" name="Input penna 322">
                  <a:extLst>
                    <a:ext uri="{FF2B5EF4-FFF2-40B4-BE49-F238E27FC236}">
                      <a16:creationId xmlns:a16="http://schemas.microsoft.com/office/drawing/2014/main" id="{6D5630EF-99E0-6027-688B-7B55564323C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3202883" y="2990433"/>
                  <a:ext cx="14364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324" name="Input penna 323">
                  <a:extLst>
                    <a:ext uri="{FF2B5EF4-FFF2-40B4-BE49-F238E27FC236}">
                      <a16:creationId xmlns:a16="http://schemas.microsoft.com/office/drawing/2014/main" id="{C092DC51-F168-35C8-FB43-21F7F8B4FF68}"/>
                    </a:ext>
                  </a:extLst>
                </p14:cNvPr>
                <p14:cNvContentPartPr/>
                <p14:nvPr/>
              </p14:nvContentPartPr>
              <p14:xfrm>
                <a:off x="13417803" y="3393273"/>
                <a:ext cx="30600" cy="263520"/>
              </p14:xfrm>
            </p:contentPart>
          </mc:Choice>
          <mc:Fallback xmlns="">
            <p:pic>
              <p:nvPicPr>
                <p:cNvPr id="324" name="Input penna 323">
                  <a:extLst>
                    <a:ext uri="{FF2B5EF4-FFF2-40B4-BE49-F238E27FC236}">
                      <a16:creationId xmlns:a16="http://schemas.microsoft.com/office/drawing/2014/main" id="{C092DC51-F168-35C8-FB43-21F7F8B4FF6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3411683" y="3387153"/>
                  <a:ext cx="428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325" name="Input penna 324">
                  <a:extLst>
                    <a:ext uri="{FF2B5EF4-FFF2-40B4-BE49-F238E27FC236}">
                      <a16:creationId xmlns:a16="http://schemas.microsoft.com/office/drawing/2014/main" id="{30AE080E-E36B-5C02-09CF-384D4810FB34}"/>
                    </a:ext>
                  </a:extLst>
                </p14:cNvPr>
                <p14:cNvContentPartPr/>
                <p14:nvPr/>
              </p14:nvContentPartPr>
              <p14:xfrm>
                <a:off x="13548123" y="3436833"/>
                <a:ext cx="82440" cy="211680"/>
              </p14:xfrm>
            </p:contentPart>
          </mc:Choice>
          <mc:Fallback xmlns="">
            <p:pic>
              <p:nvPicPr>
                <p:cNvPr id="325" name="Input penna 324">
                  <a:extLst>
                    <a:ext uri="{FF2B5EF4-FFF2-40B4-BE49-F238E27FC236}">
                      <a16:creationId xmlns:a16="http://schemas.microsoft.com/office/drawing/2014/main" id="{30AE080E-E36B-5C02-09CF-384D4810FB3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3542003" y="3430713"/>
                  <a:ext cx="946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326" name="Input penna 325">
                  <a:extLst>
                    <a:ext uri="{FF2B5EF4-FFF2-40B4-BE49-F238E27FC236}">
                      <a16:creationId xmlns:a16="http://schemas.microsoft.com/office/drawing/2014/main" id="{C42FD4A5-95D0-44C7-41E0-049A720D0BAE}"/>
                    </a:ext>
                  </a:extLst>
                </p14:cNvPr>
                <p14:cNvContentPartPr/>
                <p14:nvPr/>
              </p14:nvContentPartPr>
              <p14:xfrm>
                <a:off x="13638843" y="3580113"/>
                <a:ext cx="23040" cy="208800"/>
              </p14:xfrm>
            </p:contentPart>
          </mc:Choice>
          <mc:Fallback xmlns="">
            <p:pic>
              <p:nvPicPr>
                <p:cNvPr id="326" name="Input penna 325">
                  <a:extLst>
                    <a:ext uri="{FF2B5EF4-FFF2-40B4-BE49-F238E27FC236}">
                      <a16:creationId xmlns:a16="http://schemas.microsoft.com/office/drawing/2014/main" id="{C42FD4A5-95D0-44C7-41E0-049A720D0BA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3632723" y="3573993"/>
                  <a:ext cx="35280" cy="22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327" name="Input penna 326">
                <a:extLst>
                  <a:ext uri="{FF2B5EF4-FFF2-40B4-BE49-F238E27FC236}">
                    <a16:creationId xmlns:a16="http://schemas.microsoft.com/office/drawing/2014/main" id="{335711C7-E623-6C45-9B4E-6C0E1BA67CED}"/>
                  </a:ext>
                </a:extLst>
              </p14:cNvPr>
              <p14:cNvContentPartPr/>
              <p14:nvPr/>
            </p14:nvContentPartPr>
            <p14:xfrm>
              <a:off x="13715523" y="3922113"/>
              <a:ext cx="109080" cy="241200"/>
            </p14:xfrm>
          </p:contentPart>
        </mc:Choice>
        <mc:Fallback xmlns="">
          <p:pic>
            <p:nvPicPr>
              <p:cNvPr id="327" name="Input penna 326">
                <a:extLst>
                  <a:ext uri="{FF2B5EF4-FFF2-40B4-BE49-F238E27FC236}">
                    <a16:creationId xmlns:a16="http://schemas.microsoft.com/office/drawing/2014/main" id="{335711C7-E623-6C45-9B4E-6C0E1BA67CED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13709403" y="3915993"/>
                <a:ext cx="121320" cy="25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2" name="Gruppo 331">
            <a:extLst>
              <a:ext uri="{FF2B5EF4-FFF2-40B4-BE49-F238E27FC236}">
                <a16:creationId xmlns:a16="http://schemas.microsoft.com/office/drawing/2014/main" id="{0D5DAA40-2504-78E9-5281-61C7893751F7}"/>
              </a:ext>
            </a:extLst>
          </p:cNvPr>
          <p:cNvGrpSpPr/>
          <p:nvPr/>
        </p:nvGrpSpPr>
        <p:grpSpPr>
          <a:xfrm>
            <a:off x="13926123" y="4307673"/>
            <a:ext cx="254520" cy="243720"/>
            <a:chOff x="13926123" y="4307673"/>
            <a:chExt cx="254520" cy="24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330" name="Input penna 329">
                  <a:extLst>
                    <a:ext uri="{FF2B5EF4-FFF2-40B4-BE49-F238E27FC236}">
                      <a16:creationId xmlns:a16="http://schemas.microsoft.com/office/drawing/2014/main" id="{79C731E4-AC0A-AFBD-8FE5-C946C23754FE}"/>
                    </a:ext>
                  </a:extLst>
                </p14:cNvPr>
                <p14:cNvContentPartPr/>
                <p14:nvPr/>
              </p14:nvContentPartPr>
              <p14:xfrm>
                <a:off x="13926123" y="4318473"/>
                <a:ext cx="17280" cy="223560"/>
              </p14:xfrm>
            </p:contentPart>
          </mc:Choice>
          <mc:Fallback xmlns="">
            <p:pic>
              <p:nvPicPr>
                <p:cNvPr id="330" name="Input penna 329">
                  <a:extLst>
                    <a:ext uri="{FF2B5EF4-FFF2-40B4-BE49-F238E27FC236}">
                      <a16:creationId xmlns:a16="http://schemas.microsoft.com/office/drawing/2014/main" id="{79C731E4-AC0A-AFBD-8FE5-C946C23754F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3920003" y="4312353"/>
                  <a:ext cx="295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331" name="Input penna 330">
                  <a:extLst>
                    <a:ext uri="{FF2B5EF4-FFF2-40B4-BE49-F238E27FC236}">
                      <a16:creationId xmlns:a16="http://schemas.microsoft.com/office/drawing/2014/main" id="{9A1A172F-CC17-7F27-AC45-98D3ACCBFAC4}"/>
                    </a:ext>
                  </a:extLst>
                </p14:cNvPr>
                <p14:cNvContentPartPr/>
                <p14:nvPr/>
              </p14:nvContentPartPr>
              <p14:xfrm>
                <a:off x="14025483" y="4307673"/>
                <a:ext cx="155160" cy="243720"/>
              </p14:xfrm>
            </p:contentPart>
          </mc:Choice>
          <mc:Fallback xmlns="">
            <p:pic>
              <p:nvPicPr>
                <p:cNvPr id="331" name="Input penna 330">
                  <a:extLst>
                    <a:ext uri="{FF2B5EF4-FFF2-40B4-BE49-F238E27FC236}">
                      <a16:creationId xmlns:a16="http://schemas.microsoft.com/office/drawing/2014/main" id="{9A1A172F-CC17-7F27-AC45-98D3ACCBFAC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4019363" y="4301553"/>
                  <a:ext cx="167400" cy="25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9" name="Gruppo 338">
            <a:extLst>
              <a:ext uri="{FF2B5EF4-FFF2-40B4-BE49-F238E27FC236}">
                <a16:creationId xmlns:a16="http://schemas.microsoft.com/office/drawing/2014/main" id="{ED85907D-72F8-E919-6B62-7D872C0064C7}"/>
              </a:ext>
            </a:extLst>
          </p:cNvPr>
          <p:cNvGrpSpPr/>
          <p:nvPr/>
        </p:nvGrpSpPr>
        <p:grpSpPr>
          <a:xfrm>
            <a:off x="186363" y="5573073"/>
            <a:ext cx="818640" cy="311400"/>
            <a:chOff x="186363" y="5573073"/>
            <a:chExt cx="818640" cy="31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33" name="Input penna 332">
                  <a:extLst>
                    <a:ext uri="{FF2B5EF4-FFF2-40B4-BE49-F238E27FC236}">
                      <a16:creationId xmlns:a16="http://schemas.microsoft.com/office/drawing/2014/main" id="{D273554D-0293-A84B-6CCE-AE58EB4764A9}"/>
                    </a:ext>
                  </a:extLst>
                </p14:cNvPr>
                <p14:cNvContentPartPr/>
                <p14:nvPr/>
              </p14:nvContentPartPr>
              <p14:xfrm>
                <a:off x="186363" y="5573073"/>
                <a:ext cx="220320" cy="265680"/>
              </p14:xfrm>
            </p:contentPart>
          </mc:Choice>
          <mc:Fallback xmlns="">
            <p:pic>
              <p:nvPicPr>
                <p:cNvPr id="333" name="Input penna 332">
                  <a:extLst>
                    <a:ext uri="{FF2B5EF4-FFF2-40B4-BE49-F238E27FC236}">
                      <a16:creationId xmlns:a16="http://schemas.microsoft.com/office/drawing/2014/main" id="{D273554D-0293-A84B-6CCE-AE58EB4764A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80243" y="5566953"/>
                  <a:ext cx="2325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334" name="Input penna 333">
                  <a:extLst>
                    <a:ext uri="{FF2B5EF4-FFF2-40B4-BE49-F238E27FC236}">
                      <a16:creationId xmlns:a16="http://schemas.microsoft.com/office/drawing/2014/main" id="{23B6A89D-074C-2B6C-DB9B-2764A1ECB31F}"/>
                    </a:ext>
                  </a:extLst>
                </p14:cNvPr>
                <p14:cNvContentPartPr/>
                <p14:nvPr/>
              </p14:nvContentPartPr>
              <p14:xfrm>
                <a:off x="470763" y="5640393"/>
                <a:ext cx="336240" cy="244080"/>
              </p14:xfrm>
            </p:contentPart>
          </mc:Choice>
          <mc:Fallback xmlns="">
            <p:pic>
              <p:nvPicPr>
                <p:cNvPr id="334" name="Input penna 333">
                  <a:extLst>
                    <a:ext uri="{FF2B5EF4-FFF2-40B4-BE49-F238E27FC236}">
                      <a16:creationId xmlns:a16="http://schemas.microsoft.com/office/drawing/2014/main" id="{23B6A89D-074C-2B6C-DB9B-2764A1ECB31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64643" y="5634273"/>
                  <a:ext cx="3484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335" name="Input penna 334">
                  <a:extLst>
                    <a:ext uri="{FF2B5EF4-FFF2-40B4-BE49-F238E27FC236}">
                      <a16:creationId xmlns:a16="http://schemas.microsoft.com/office/drawing/2014/main" id="{FEC5CD04-8BCD-B989-C810-889AF456D94C}"/>
                    </a:ext>
                  </a:extLst>
                </p14:cNvPr>
                <p14:cNvContentPartPr/>
                <p14:nvPr/>
              </p14:nvContentPartPr>
              <p14:xfrm>
                <a:off x="879363" y="5651553"/>
                <a:ext cx="125640" cy="212400"/>
              </p14:xfrm>
            </p:contentPart>
          </mc:Choice>
          <mc:Fallback xmlns="">
            <p:pic>
              <p:nvPicPr>
                <p:cNvPr id="335" name="Input penna 334">
                  <a:extLst>
                    <a:ext uri="{FF2B5EF4-FFF2-40B4-BE49-F238E27FC236}">
                      <a16:creationId xmlns:a16="http://schemas.microsoft.com/office/drawing/2014/main" id="{FEC5CD04-8BCD-B989-C810-889AF456D94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73243" y="5645433"/>
                  <a:ext cx="137880" cy="22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336" name="Input penna 335">
                <a:extLst>
                  <a:ext uri="{FF2B5EF4-FFF2-40B4-BE49-F238E27FC236}">
                    <a16:creationId xmlns:a16="http://schemas.microsoft.com/office/drawing/2014/main" id="{AC119584-C32D-C8A0-FEF1-CBE6086512DA}"/>
                  </a:ext>
                </a:extLst>
              </p14:cNvPr>
              <p14:cNvContentPartPr/>
              <p14:nvPr/>
            </p14:nvContentPartPr>
            <p14:xfrm>
              <a:off x="1328283" y="5529513"/>
              <a:ext cx="149760" cy="300240"/>
            </p14:xfrm>
          </p:contentPart>
        </mc:Choice>
        <mc:Fallback xmlns="">
          <p:pic>
            <p:nvPicPr>
              <p:cNvPr id="336" name="Input penna 335">
                <a:extLst>
                  <a:ext uri="{FF2B5EF4-FFF2-40B4-BE49-F238E27FC236}">
                    <a16:creationId xmlns:a16="http://schemas.microsoft.com/office/drawing/2014/main" id="{AC119584-C32D-C8A0-FEF1-CBE6086512DA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1322163" y="5523393"/>
                <a:ext cx="16200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337" name="Input penna 336">
                <a:extLst>
                  <a:ext uri="{FF2B5EF4-FFF2-40B4-BE49-F238E27FC236}">
                    <a16:creationId xmlns:a16="http://schemas.microsoft.com/office/drawing/2014/main" id="{C4436301-926A-B9C1-A057-3085693AC093}"/>
                  </a:ext>
                </a:extLst>
              </p14:cNvPr>
              <p14:cNvContentPartPr/>
              <p14:nvPr/>
            </p14:nvContentPartPr>
            <p14:xfrm>
              <a:off x="1685403" y="5761713"/>
              <a:ext cx="11520" cy="360"/>
            </p14:xfrm>
          </p:contentPart>
        </mc:Choice>
        <mc:Fallback xmlns="">
          <p:pic>
            <p:nvPicPr>
              <p:cNvPr id="337" name="Input penna 336">
                <a:extLst>
                  <a:ext uri="{FF2B5EF4-FFF2-40B4-BE49-F238E27FC236}">
                    <a16:creationId xmlns:a16="http://schemas.microsoft.com/office/drawing/2014/main" id="{C4436301-926A-B9C1-A057-3085693AC093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1679283" y="5755593"/>
                <a:ext cx="237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338" name="Input penna 337">
                <a:extLst>
                  <a:ext uri="{FF2B5EF4-FFF2-40B4-BE49-F238E27FC236}">
                    <a16:creationId xmlns:a16="http://schemas.microsoft.com/office/drawing/2014/main" id="{D6A21407-7D95-C30C-D7F8-DD5522F5F8B8}"/>
                  </a:ext>
                </a:extLst>
              </p14:cNvPr>
              <p14:cNvContentPartPr/>
              <p14:nvPr/>
            </p14:nvContentPartPr>
            <p14:xfrm>
              <a:off x="1641483" y="5640393"/>
              <a:ext cx="360" cy="360"/>
            </p14:xfrm>
          </p:contentPart>
        </mc:Choice>
        <mc:Fallback xmlns="">
          <p:pic>
            <p:nvPicPr>
              <p:cNvPr id="338" name="Input penna 337">
                <a:extLst>
                  <a:ext uri="{FF2B5EF4-FFF2-40B4-BE49-F238E27FC236}">
                    <a16:creationId xmlns:a16="http://schemas.microsoft.com/office/drawing/2014/main" id="{D6A21407-7D95-C30C-D7F8-DD5522F5F8B8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635363" y="5634273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340" name="Input penna 339">
                <a:extLst>
                  <a:ext uri="{FF2B5EF4-FFF2-40B4-BE49-F238E27FC236}">
                    <a16:creationId xmlns:a16="http://schemas.microsoft.com/office/drawing/2014/main" id="{B1BAA761-D67B-062E-D438-9968CAA92309}"/>
                  </a:ext>
                </a:extLst>
              </p14:cNvPr>
              <p14:cNvContentPartPr/>
              <p14:nvPr/>
            </p14:nvContentPartPr>
            <p14:xfrm>
              <a:off x="2115243" y="5407113"/>
              <a:ext cx="188640" cy="2579760"/>
            </p14:xfrm>
          </p:contentPart>
        </mc:Choice>
        <mc:Fallback xmlns="">
          <p:pic>
            <p:nvPicPr>
              <p:cNvPr id="340" name="Input penna 339">
                <a:extLst>
                  <a:ext uri="{FF2B5EF4-FFF2-40B4-BE49-F238E27FC236}">
                    <a16:creationId xmlns:a16="http://schemas.microsoft.com/office/drawing/2014/main" id="{B1BAA761-D67B-062E-D438-9968CAA92309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2109123" y="5400993"/>
                <a:ext cx="200880" cy="259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9" name="Gruppo 348">
            <a:extLst>
              <a:ext uri="{FF2B5EF4-FFF2-40B4-BE49-F238E27FC236}">
                <a16:creationId xmlns:a16="http://schemas.microsoft.com/office/drawing/2014/main" id="{45118446-2666-958F-5C65-4A3BC6F0B526}"/>
              </a:ext>
            </a:extLst>
          </p:cNvPr>
          <p:cNvGrpSpPr/>
          <p:nvPr/>
        </p:nvGrpSpPr>
        <p:grpSpPr>
          <a:xfrm>
            <a:off x="2478843" y="5417553"/>
            <a:ext cx="738720" cy="407160"/>
            <a:chOff x="2478843" y="5417553"/>
            <a:chExt cx="738720" cy="40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41" name="Input penna 340">
                  <a:extLst>
                    <a:ext uri="{FF2B5EF4-FFF2-40B4-BE49-F238E27FC236}">
                      <a16:creationId xmlns:a16="http://schemas.microsoft.com/office/drawing/2014/main" id="{0F14B750-4042-F33F-789A-1D46A8726D42}"/>
                    </a:ext>
                  </a:extLst>
                </p14:cNvPr>
                <p14:cNvContentPartPr/>
                <p14:nvPr/>
              </p14:nvContentPartPr>
              <p14:xfrm>
                <a:off x="2478843" y="5417553"/>
                <a:ext cx="160920" cy="277560"/>
              </p14:xfrm>
            </p:contentPart>
          </mc:Choice>
          <mc:Fallback xmlns="">
            <p:pic>
              <p:nvPicPr>
                <p:cNvPr id="341" name="Input penna 340">
                  <a:extLst>
                    <a:ext uri="{FF2B5EF4-FFF2-40B4-BE49-F238E27FC236}">
                      <a16:creationId xmlns:a16="http://schemas.microsoft.com/office/drawing/2014/main" id="{0F14B750-4042-F33F-789A-1D46A8726D42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472723" y="5411433"/>
                  <a:ext cx="1731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42" name="Input penna 341">
                  <a:extLst>
                    <a:ext uri="{FF2B5EF4-FFF2-40B4-BE49-F238E27FC236}">
                      <a16:creationId xmlns:a16="http://schemas.microsoft.com/office/drawing/2014/main" id="{CAB3BB49-FE4A-86D9-C1C6-80514DF4F651}"/>
                    </a:ext>
                  </a:extLst>
                </p14:cNvPr>
                <p14:cNvContentPartPr/>
                <p14:nvPr/>
              </p14:nvContentPartPr>
              <p14:xfrm>
                <a:off x="2729763" y="5465433"/>
                <a:ext cx="144360" cy="286560"/>
              </p14:xfrm>
            </p:contentPart>
          </mc:Choice>
          <mc:Fallback xmlns="">
            <p:pic>
              <p:nvPicPr>
                <p:cNvPr id="342" name="Input penna 341">
                  <a:extLst>
                    <a:ext uri="{FF2B5EF4-FFF2-40B4-BE49-F238E27FC236}">
                      <a16:creationId xmlns:a16="http://schemas.microsoft.com/office/drawing/2014/main" id="{CAB3BB49-FE4A-86D9-C1C6-80514DF4F651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2723643" y="5459313"/>
                  <a:ext cx="1566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43" name="Input penna 342">
                  <a:extLst>
                    <a:ext uri="{FF2B5EF4-FFF2-40B4-BE49-F238E27FC236}">
                      <a16:creationId xmlns:a16="http://schemas.microsoft.com/office/drawing/2014/main" id="{4F473FC0-AD97-2559-3431-3E038AF6C62A}"/>
                    </a:ext>
                  </a:extLst>
                </p14:cNvPr>
                <p14:cNvContentPartPr/>
                <p14:nvPr/>
              </p14:nvContentPartPr>
              <p14:xfrm>
                <a:off x="2897163" y="5564793"/>
                <a:ext cx="88920" cy="221400"/>
              </p14:xfrm>
            </p:contentPart>
          </mc:Choice>
          <mc:Fallback xmlns="">
            <p:pic>
              <p:nvPicPr>
                <p:cNvPr id="343" name="Input penna 342">
                  <a:extLst>
                    <a:ext uri="{FF2B5EF4-FFF2-40B4-BE49-F238E27FC236}">
                      <a16:creationId xmlns:a16="http://schemas.microsoft.com/office/drawing/2014/main" id="{4F473FC0-AD97-2559-3431-3E038AF6C62A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891043" y="5558673"/>
                  <a:ext cx="1011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44" name="Input penna 343">
                  <a:extLst>
                    <a:ext uri="{FF2B5EF4-FFF2-40B4-BE49-F238E27FC236}">
                      <a16:creationId xmlns:a16="http://schemas.microsoft.com/office/drawing/2014/main" id="{E7189791-36F5-ACC6-B227-1F4FA9DB2D93}"/>
                    </a:ext>
                  </a:extLst>
                </p14:cNvPr>
                <p14:cNvContentPartPr/>
                <p14:nvPr/>
              </p14:nvContentPartPr>
              <p14:xfrm>
                <a:off x="2897163" y="5667753"/>
                <a:ext cx="81360" cy="17280"/>
              </p14:xfrm>
            </p:contentPart>
          </mc:Choice>
          <mc:Fallback xmlns="">
            <p:pic>
              <p:nvPicPr>
                <p:cNvPr id="344" name="Input penna 343">
                  <a:extLst>
                    <a:ext uri="{FF2B5EF4-FFF2-40B4-BE49-F238E27FC236}">
                      <a16:creationId xmlns:a16="http://schemas.microsoft.com/office/drawing/2014/main" id="{E7189791-36F5-ACC6-B227-1F4FA9DB2D93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2891043" y="5661633"/>
                  <a:ext cx="936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5" name="Input penna 344">
                  <a:extLst>
                    <a:ext uri="{FF2B5EF4-FFF2-40B4-BE49-F238E27FC236}">
                      <a16:creationId xmlns:a16="http://schemas.microsoft.com/office/drawing/2014/main" id="{5CD2A263-035D-C9ED-21AB-E6F9CDDDAD87}"/>
                    </a:ext>
                  </a:extLst>
                </p14:cNvPr>
                <p14:cNvContentPartPr/>
                <p14:nvPr/>
              </p14:nvContentPartPr>
              <p14:xfrm>
                <a:off x="3040443" y="5485233"/>
                <a:ext cx="177120" cy="339480"/>
              </p14:xfrm>
            </p:contentPart>
          </mc:Choice>
          <mc:Fallback xmlns="">
            <p:pic>
              <p:nvPicPr>
                <p:cNvPr id="345" name="Input penna 344">
                  <a:extLst>
                    <a:ext uri="{FF2B5EF4-FFF2-40B4-BE49-F238E27FC236}">
                      <a16:creationId xmlns:a16="http://schemas.microsoft.com/office/drawing/2014/main" id="{5CD2A263-035D-C9ED-21AB-E6F9CDDDAD87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034323" y="5479113"/>
                  <a:ext cx="189360" cy="35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8" name="Gruppo 347">
            <a:extLst>
              <a:ext uri="{FF2B5EF4-FFF2-40B4-BE49-F238E27FC236}">
                <a16:creationId xmlns:a16="http://schemas.microsoft.com/office/drawing/2014/main" id="{21F9E656-2158-AB1C-599C-1B7E11F6B005}"/>
              </a:ext>
            </a:extLst>
          </p:cNvPr>
          <p:cNvGrpSpPr/>
          <p:nvPr/>
        </p:nvGrpSpPr>
        <p:grpSpPr>
          <a:xfrm>
            <a:off x="3393243" y="5607273"/>
            <a:ext cx="329760" cy="131400"/>
            <a:chOff x="3393243" y="5607273"/>
            <a:chExt cx="329760" cy="13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46" name="Input penna 345">
                  <a:extLst>
                    <a:ext uri="{FF2B5EF4-FFF2-40B4-BE49-F238E27FC236}">
                      <a16:creationId xmlns:a16="http://schemas.microsoft.com/office/drawing/2014/main" id="{0D41D535-F8CA-EA9B-56A6-53F10EE9C655}"/>
                    </a:ext>
                  </a:extLst>
                </p14:cNvPr>
                <p14:cNvContentPartPr/>
                <p14:nvPr/>
              </p14:nvContentPartPr>
              <p14:xfrm>
                <a:off x="3393243" y="5629593"/>
                <a:ext cx="126720" cy="36720"/>
              </p14:xfrm>
            </p:contentPart>
          </mc:Choice>
          <mc:Fallback xmlns="">
            <p:pic>
              <p:nvPicPr>
                <p:cNvPr id="346" name="Input penna 345">
                  <a:extLst>
                    <a:ext uri="{FF2B5EF4-FFF2-40B4-BE49-F238E27FC236}">
                      <a16:creationId xmlns:a16="http://schemas.microsoft.com/office/drawing/2014/main" id="{0D41D535-F8CA-EA9B-56A6-53F10EE9C655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3387123" y="5623473"/>
                  <a:ext cx="1389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7" name="Input penna 346">
                  <a:extLst>
                    <a:ext uri="{FF2B5EF4-FFF2-40B4-BE49-F238E27FC236}">
                      <a16:creationId xmlns:a16="http://schemas.microsoft.com/office/drawing/2014/main" id="{7738333A-6FF3-B432-8FF0-D05DEFB64618}"/>
                    </a:ext>
                  </a:extLst>
                </p14:cNvPr>
                <p14:cNvContentPartPr/>
                <p14:nvPr/>
              </p14:nvContentPartPr>
              <p14:xfrm>
                <a:off x="3602403" y="5607273"/>
                <a:ext cx="120600" cy="131400"/>
              </p14:xfrm>
            </p:contentPart>
          </mc:Choice>
          <mc:Fallback xmlns="">
            <p:pic>
              <p:nvPicPr>
                <p:cNvPr id="347" name="Input penna 346">
                  <a:extLst>
                    <a:ext uri="{FF2B5EF4-FFF2-40B4-BE49-F238E27FC236}">
                      <a16:creationId xmlns:a16="http://schemas.microsoft.com/office/drawing/2014/main" id="{7738333A-6FF3-B432-8FF0-D05DEFB64618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3596283" y="5601153"/>
                  <a:ext cx="13284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5" name="Gruppo 364">
            <a:extLst>
              <a:ext uri="{FF2B5EF4-FFF2-40B4-BE49-F238E27FC236}">
                <a16:creationId xmlns:a16="http://schemas.microsoft.com/office/drawing/2014/main" id="{5A7A51F4-520C-FC96-A2E2-2F9D718C9476}"/>
              </a:ext>
            </a:extLst>
          </p:cNvPr>
          <p:cNvGrpSpPr/>
          <p:nvPr/>
        </p:nvGrpSpPr>
        <p:grpSpPr>
          <a:xfrm>
            <a:off x="3875643" y="5299113"/>
            <a:ext cx="1146240" cy="514800"/>
            <a:chOff x="3875643" y="5299113"/>
            <a:chExt cx="1146240" cy="51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50" name="Input penna 349">
                  <a:extLst>
                    <a:ext uri="{FF2B5EF4-FFF2-40B4-BE49-F238E27FC236}">
                      <a16:creationId xmlns:a16="http://schemas.microsoft.com/office/drawing/2014/main" id="{6288C79A-3E78-4BBB-B7FE-BD80B537870B}"/>
                    </a:ext>
                  </a:extLst>
                </p14:cNvPr>
                <p14:cNvContentPartPr/>
                <p14:nvPr/>
              </p14:nvContentPartPr>
              <p14:xfrm>
                <a:off x="3875643" y="5660193"/>
                <a:ext cx="148320" cy="153720"/>
              </p14:xfrm>
            </p:contentPart>
          </mc:Choice>
          <mc:Fallback xmlns="">
            <p:pic>
              <p:nvPicPr>
                <p:cNvPr id="350" name="Input penna 349">
                  <a:extLst>
                    <a:ext uri="{FF2B5EF4-FFF2-40B4-BE49-F238E27FC236}">
                      <a16:creationId xmlns:a16="http://schemas.microsoft.com/office/drawing/2014/main" id="{6288C79A-3E78-4BBB-B7FE-BD80B537870B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3869523" y="5654073"/>
                  <a:ext cx="1605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1" name="Input penna 350">
                  <a:extLst>
                    <a:ext uri="{FF2B5EF4-FFF2-40B4-BE49-F238E27FC236}">
                      <a16:creationId xmlns:a16="http://schemas.microsoft.com/office/drawing/2014/main" id="{70A6A430-7CAA-A1A4-B86E-752FB4724C8C}"/>
                    </a:ext>
                  </a:extLst>
                </p14:cNvPr>
                <p14:cNvContentPartPr/>
                <p14:nvPr/>
              </p14:nvContentPartPr>
              <p14:xfrm>
                <a:off x="4031883" y="5299113"/>
                <a:ext cx="66600" cy="407520"/>
              </p14:xfrm>
            </p:contentPart>
          </mc:Choice>
          <mc:Fallback xmlns="">
            <p:pic>
              <p:nvPicPr>
                <p:cNvPr id="351" name="Input penna 350">
                  <a:extLst>
                    <a:ext uri="{FF2B5EF4-FFF2-40B4-BE49-F238E27FC236}">
                      <a16:creationId xmlns:a16="http://schemas.microsoft.com/office/drawing/2014/main" id="{70A6A430-7CAA-A1A4-B86E-752FB4724C8C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4025763" y="5292993"/>
                  <a:ext cx="7884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Input penna 351">
                  <a:extLst>
                    <a:ext uri="{FF2B5EF4-FFF2-40B4-BE49-F238E27FC236}">
                      <a16:creationId xmlns:a16="http://schemas.microsoft.com/office/drawing/2014/main" id="{3F72E2F9-298C-9695-D77B-438167895D17}"/>
                    </a:ext>
                  </a:extLst>
                </p14:cNvPr>
                <p14:cNvContentPartPr/>
                <p14:nvPr/>
              </p14:nvContentPartPr>
              <p14:xfrm>
                <a:off x="4175163" y="5558313"/>
                <a:ext cx="57960" cy="163800"/>
              </p14:xfrm>
            </p:contentPart>
          </mc:Choice>
          <mc:Fallback xmlns="">
            <p:pic>
              <p:nvPicPr>
                <p:cNvPr id="352" name="Input penna 351">
                  <a:extLst>
                    <a:ext uri="{FF2B5EF4-FFF2-40B4-BE49-F238E27FC236}">
                      <a16:creationId xmlns:a16="http://schemas.microsoft.com/office/drawing/2014/main" id="{3F72E2F9-298C-9695-D77B-438167895D17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4169043" y="5552193"/>
                  <a:ext cx="702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3" name="Input penna 352">
                  <a:extLst>
                    <a:ext uri="{FF2B5EF4-FFF2-40B4-BE49-F238E27FC236}">
                      <a16:creationId xmlns:a16="http://schemas.microsoft.com/office/drawing/2014/main" id="{6390BA65-B712-E745-F9C2-0E56DD8B9702}"/>
                    </a:ext>
                  </a:extLst>
                </p14:cNvPr>
                <p14:cNvContentPartPr/>
                <p14:nvPr/>
              </p14:nvContentPartPr>
              <p14:xfrm>
                <a:off x="4329603" y="5607633"/>
                <a:ext cx="103680" cy="155880"/>
              </p14:xfrm>
            </p:contentPart>
          </mc:Choice>
          <mc:Fallback xmlns="">
            <p:pic>
              <p:nvPicPr>
                <p:cNvPr id="353" name="Input penna 352">
                  <a:extLst>
                    <a:ext uri="{FF2B5EF4-FFF2-40B4-BE49-F238E27FC236}">
                      <a16:creationId xmlns:a16="http://schemas.microsoft.com/office/drawing/2014/main" id="{6390BA65-B712-E745-F9C2-0E56DD8B9702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4323483" y="5601513"/>
                  <a:ext cx="1159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4" name="Input penna 353">
                  <a:extLst>
                    <a:ext uri="{FF2B5EF4-FFF2-40B4-BE49-F238E27FC236}">
                      <a16:creationId xmlns:a16="http://schemas.microsoft.com/office/drawing/2014/main" id="{11031799-7E4E-9DC6-884D-D8FBC344B6EB}"/>
                    </a:ext>
                  </a:extLst>
                </p14:cNvPr>
                <p14:cNvContentPartPr/>
                <p14:nvPr/>
              </p14:nvContentPartPr>
              <p14:xfrm>
                <a:off x="4483683" y="5622033"/>
                <a:ext cx="68040" cy="150840"/>
              </p14:xfrm>
            </p:contentPart>
          </mc:Choice>
          <mc:Fallback xmlns="">
            <p:pic>
              <p:nvPicPr>
                <p:cNvPr id="354" name="Input penna 353">
                  <a:extLst>
                    <a:ext uri="{FF2B5EF4-FFF2-40B4-BE49-F238E27FC236}">
                      <a16:creationId xmlns:a16="http://schemas.microsoft.com/office/drawing/2014/main" id="{11031799-7E4E-9DC6-884D-D8FBC344B6EB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4477563" y="5615913"/>
                  <a:ext cx="802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5" name="Input penna 354">
                  <a:extLst>
                    <a:ext uri="{FF2B5EF4-FFF2-40B4-BE49-F238E27FC236}">
                      <a16:creationId xmlns:a16="http://schemas.microsoft.com/office/drawing/2014/main" id="{4DCF4933-D58B-71B7-39C2-FD5B310D836D}"/>
                    </a:ext>
                  </a:extLst>
                </p14:cNvPr>
                <p14:cNvContentPartPr/>
                <p14:nvPr/>
              </p14:nvContentPartPr>
              <p14:xfrm>
                <a:off x="4593843" y="5685033"/>
                <a:ext cx="130680" cy="62280"/>
              </p14:xfrm>
            </p:contentPart>
          </mc:Choice>
          <mc:Fallback xmlns="">
            <p:pic>
              <p:nvPicPr>
                <p:cNvPr id="355" name="Input penna 354">
                  <a:extLst>
                    <a:ext uri="{FF2B5EF4-FFF2-40B4-BE49-F238E27FC236}">
                      <a16:creationId xmlns:a16="http://schemas.microsoft.com/office/drawing/2014/main" id="{4DCF4933-D58B-71B7-39C2-FD5B310D836D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4587723" y="5678913"/>
                  <a:ext cx="1429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56" name="Input penna 355">
                  <a:extLst>
                    <a:ext uri="{FF2B5EF4-FFF2-40B4-BE49-F238E27FC236}">
                      <a16:creationId xmlns:a16="http://schemas.microsoft.com/office/drawing/2014/main" id="{9EC66320-9231-2C32-0C25-027A51086AF6}"/>
                    </a:ext>
                  </a:extLst>
                </p14:cNvPr>
                <p14:cNvContentPartPr/>
                <p14:nvPr/>
              </p14:nvContentPartPr>
              <p14:xfrm>
                <a:off x="4770243" y="5398113"/>
                <a:ext cx="55800" cy="374400"/>
              </p14:xfrm>
            </p:contentPart>
          </mc:Choice>
          <mc:Fallback xmlns="">
            <p:pic>
              <p:nvPicPr>
                <p:cNvPr id="356" name="Input penna 355">
                  <a:extLst>
                    <a:ext uri="{FF2B5EF4-FFF2-40B4-BE49-F238E27FC236}">
                      <a16:creationId xmlns:a16="http://schemas.microsoft.com/office/drawing/2014/main" id="{9EC66320-9231-2C32-0C25-027A51086AF6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4764123" y="5391993"/>
                  <a:ext cx="6804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57" name="Input penna 356">
                  <a:extLst>
                    <a:ext uri="{FF2B5EF4-FFF2-40B4-BE49-F238E27FC236}">
                      <a16:creationId xmlns:a16="http://schemas.microsoft.com/office/drawing/2014/main" id="{6826D4E3-F75D-0A9C-65DC-F078098E5C6D}"/>
                    </a:ext>
                  </a:extLst>
                </p14:cNvPr>
                <p14:cNvContentPartPr/>
                <p14:nvPr/>
              </p14:nvContentPartPr>
              <p14:xfrm>
                <a:off x="4725963" y="5508273"/>
                <a:ext cx="48240" cy="14400"/>
              </p14:xfrm>
            </p:contentPart>
          </mc:Choice>
          <mc:Fallback xmlns="">
            <p:pic>
              <p:nvPicPr>
                <p:cNvPr id="357" name="Input penna 356">
                  <a:extLst>
                    <a:ext uri="{FF2B5EF4-FFF2-40B4-BE49-F238E27FC236}">
                      <a16:creationId xmlns:a16="http://schemas.microsoft.com/office/drawing/2014/main" id="{6826D4E3-F75D-0A9C-65DC-F078098E5C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4719843" y="5502153"/>
                  <a:ext cx="604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58" name="Input penna 357">
                  <a:extLst>
                    <a:ext uri="{FF2B5EF4-FFF2-40B4-BE49-F238E27FC236}">
                      <a16:creationId xmlns:a16="http://schemas.microsoft.com/office/drawing/2014/main" id="{1807C24F-32E4-B915-6F86-4E3CDC944E05}"/>
                    </a:ext>
                  </a:extLst>
                </p14:cNvPr>
                <p14:cNvContentPartPr/>
                <p14:nvPr/>
              </p14:nvContentPartPr>
              <p14:xfrm>
                <a:off x="4880043" y="5651553"/>
                <a:ext cx="141840" cy="128160"/>
              </p14:xfrm>
            </p:contentPart>
          </mc:Choice>
          <mc:Fallback xmlns="">
            <p:pic>
              <p:nvPicPr>
                <p:cNvPr id="358" name="Input penna 357">
                  <a:extLst>
                    <a:ext uri="{FF2B5EF4-FFF2-40B4-BE49-F238E27FC236}">
                      <a16:creationId xmlns:a16="http://schemas.microsoft.com/office/drawing/2014/main" id="{1807C24F-32E4-B915-6F86-4E3CDC944E05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873923" y="5645433"/>
                  <a:ext cx="15408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4" name="Gruppo 363">
            <a:extLst>
              <a:ext uri="{FF2B5EF4-FFF2-40B4-BE49-F238E27FC236}">
                <a16:creationId xmlns:a16="http://schemas.microsoft.com/office/drawing/2014/main" id="{61F7680A-5D4A-DF06-E123-7915ACE450A6}"/>
              </a:ext>
            </a:extLst>
          </p:cNvPr>
          <p:cNvGrpSpPr/>
          <p:nvPr/>
        </p:nvGrpSpPr>
        <p:grpSpPr>
          <a:xfrm>
            <a:off x="5331843" y="5618793"/>
            <a:ext cx="618840" cy="188640"/>
            <a:chOff x="5331843" y="5618793"/>
            <a:chExt cx="618840" cy="18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59" name="Input penna 358">
                  <a:extLst>
                    <a:ext uri="{FF2B5EF4-FFF2-40B4-BE49-F238E27FC236}">
                      <a16:creationId xmlns:a16="http://schemas.microsoft.com/office/drawing/2014/main" id="{DA764D4C-BBC8-E158-1CD9-C320F3458BA8}"/>
                    </a:ext>
                  </a:extLst>
                </p14:cNvPr>
                <p14:cNvContentPartPr/>
                <p14:nvPr/>
              </p14:nvContentPartPr>
              <p14:xfrm>
                <a:off x="5331843" y="5618793"/>
                <a:ext cx="172800" cy="156960"/>
              </p14:xfrm>
            </p:contentPart>
          </mc:Choice>
          <mc:Fallback xmlns="">
            <p:pic>
              <p:nvPicPr>
                <p:cNvPr id="359" name="Input penna 358">
                  <a:extLst>
                    <a:ext uri="{FF2B5EF4-FFF2-40B4-BE49-F238E27FC236}">
                      <a16:creationId xmlns:a16="http://schemas.microsoft.com/office/drawing/2014/main" id="{DA764D4C-BBC8-E158-1CD9-C320F3458BA8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325723" y="5612673"/>
                  <a:ext cx="1850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0" name="Input penna 359">
                  <a:extLst>
                    <a:ext uri="{FF2B5EF4-FFF2-40B4-BE49-F238E27FC236}">
                      <a16:creationId xmlns:a16="http://schemas.microsoft.com/office/drawing/2014/main" id="{E84FB1A7-CE8D-3257-DB23-106149F5943C}"/>
                    </a:ext>
                  </a:extLst>
                </p14:cNvPr>
                <p14:cNvContentPartPr/>
                <p14:nvPr/>
              </p14:nvContentPartPr>
              <p14:xfrm>
                <a:off x="5526963" y="5642913"/>
                <a:ext cx="81360" cy="142200"/>
              </p14:xfrm>
            </p:contentPart>
          </mc:Choice>
          <mc:Fallback xmlns="">
            <p:pic>
              <p:nvPicPr>
                <p:cNvPr id="360" name="Input penna 359">
                  <a:extLst>
                    <a:ext uri="{FF2B5EF4-FFF2-40B4-BE49-F238E27FC236}">
                      <a16:creationId xmlns:a16="http://schemas.microsoft.com/office/drawing/2014/main" id="{E84FB1A7-CE8D-3257-DB23-106149F5943C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5520843" y="5636793"/>
                  <a:ext cx="93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61" name="Input penna 360">
                  <a:extLst>
                    <a:ext uri="{FF2B5EF4-FFF2-40B4-BE49-F238E27FC236}">
                      <a16:creationId xmlns:a16="http://schemas.microsoft.com/office/drawing/2014/main" id="{4794EE1C-356D-9E86-302D-569BE6CB82F9}"/>
                    </a:ext>
                  </a:extLst>
                </p14:cNvPr>
                <p14:cNvContentPartPr/>
                <p14:nvPr/>
              </p14:nvContentPartPr>
              <p14:xfrm>
                <a:off x="5706603" y="5682153"/>
                <a:ext cx="46800" cy="112320"/>
              </p14:xfrm>
            </p:contentPart>
          </mc:Choice>
          <mc:Fallback xmlns="">
            <p:pic>
              <p:nvPicPr>
                <p:cNvPr id="361" name="Input penna 360">
                  <a:extLst>
                    <a:ext uri="{FF2B5EF4-FFF2-40B4-BE49-F238E27FC236}">
                      <a16:creationId xmlns:a16="http://schemas.microsoft.com/office/drawing/2014/main" id="{4794EE1C-356D-9E86-302D-569BE6CB82F9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5700483" y="5676033"/>
                  <a:ext cx="590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62" name="Input penna 361">
                  <a:extLst>
                    <a:ext uri="{FF2B5EF4-FFF2-40B4-BE49-F238E27FC236}">
                      <a16:creationId xmlns:a16="http://schemas.microsoft.com/office/drawing/2014/main" id="{61F4D18B-4205-6F39-5620-5DAD92A91C43}"/>
                    </a:ext>
                  </a:extLst>
                </p14:cNvPr>
                <p14:cNvContentPartPr/>
                <p14:nvPr/>
              </p14:nvContentPartPr>
              <p14:xfrm>
                <a:off x="5691843" y="5641473"/>
                <a:ext cx="78120" cy="155160"/>
              </p14:xfrm>
            </p:contentPart>
          </mc:Choice>
          <mc:Fallback xmlns="">
            <p:pic>
              <p:nvPicPr>
                <p:cNvPr id="362" name="Input penna 361">
                  <a:extLst>
                    <a:ext uri="{FF2B5EF4-FFF2-40B4-BE49-F238E27FC236}">
                      <a16:creationId xmlns:a16="http://schemas.microsoft.com/office/drawing/2014/main" id="{61F4D18B-4205-6F39-5620-5DAD92A91C43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5685723" y="5635353"/>
                  <a:ext cx="903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63" name="Input penna 362">
                  <a:extLst>
                    <a:ext uri="{FF2B5EF4-FFF2-40B4-BE49-F238E27FC236}">
                      <a16:creationId xmlns:a16="http://schemas.microsoft.com/office/drawing/2014/main" id="{C4759FA6-2A03-1F46-97E6-056D90A9CD87}"/>
                    </a:ext>
                  </a:extLst>
                </p14:cNvPr>
                <p14:cNvContentPartPr/>
                <p14:nvPr/>
              </p14:nvContentPartPr>
              <p14:xfrm>
                <a:off x="5818923" y="5672433"/>
                <a:ext cx="131760" cy="135000"/>
              </p14:xfrm>
            </p:contentPart>
          </mc:Choice>
          <mc:Fallback xmlns="">
            <p:pic>
              <p:nvPicPr>
                <p:cNvPr id="363" name="Input penna 362">
                  <a:extLst>
                    <a:ext uri="{FF2B5EF4-FFF2-40B4-BE49-F238E27FC236}">
                      <a16:creationId xmlns:a16="http://schemas.microsoft.com/office/drawing/2014/main" id="{C4759FA6-2A03-1F46-97E6-056D90A9CD87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5812803" y="5666313"/>
                  <a:ext cx="14400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3" name="Gruppo 392">
            <a:extLst>
              <a:ext uri="{FF2B5EF4-FFF2-40B4-BE49-F238E27FC236}">
                <a16:creationId xmlns:a16="http://schemas.microsoft.com/office/drawing/2014/main" id="{DC78F4B5-1F55-DB53-B5BD-5F279AC3BA46}"/>
              </a:ext>
            </a:extLst>
          </p:cNvPr>
          <p:cNvGrpSpPr/>
          <p:nvPr/>
        </p:nvGrpSpPr>
        <p:grpSpPr>
          <a:xfrm>
            <a:off x="2500083" y="6070233"/>
            <a:ext cx="1320120" cy="397800"/>
            <a:chOff x="2500083" y="6070233"/>
            <a:chExt cx="1320120" cy="39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66" name="Input penna 365">
                  <a:extLst>
                    <a:ext uri="{FF2B5EF4-FFF2-40B4-BE49-F238E27FC236}">
                      <a16:creationId xmlns:a16="http://schemas.microsoft.com/office/drawing/2014/main" id="{2943D908-B64D-7535-E04B-1E2FDBD7C683}"/>
                    </a:ext>
                  </a:extLst>
                </p14:cNvPr>
                <p14:cNvContentPartPr/>
                <p14:nvPr/>
              </p14:nvContentPartPr>
              <p14:xfrm>
                <a:off x="2500083" y="6070233"/>
                <a:ext cx="155880" cy="373320"/>
              </p14:xfrm>
            </p:contentPart>
          </mc:Choice>
          <mc:Fallback xmlns="">
            <p:pic>
              <p:nvPicPr>
                <p:cNvPr id="366" name="Input penna 365">
                  <a:extLst>
                    <a:ext uri="{FF2B5EF4-FFF2-40B4-BE49-F238E27FC236}">
                      <a16:creationId xmlns:a16="http://schemas.microsoft.com/office/drawing/2014/main" id="{2943D908-B64D-7535-E04B-1E2FDBD7C683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493963" y="6064113"/>
                  <a:ext cx="16812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367" name="Input penna 366">
                  <a:extLst>
                    <a:ext uri="{FF2B5EF4-FFF2-40B4-BE49-F238E27FC236}">
                      <a16:creationId xmlns:a16="http://schemas.microsoft.com/office/drawing/2014/main" id="{73EB8F1B-F26B-B3BB-84FE-D43B56973DA0}"/>
                    </a:ext>
                  </a:extLst>
                </p14:cNvPr>
                <p14:cNvContentPartPr/>
                <p14:nvPr/>
              </p14:nvContentPartPr>
              <p14:xfrm>
                <a:off x="2720763" y="6095793"/>
                <a:ext cx="155880" cy="371880"/>
              </p14:xfrm>
            </p:contentPart>
          </mc:Choice>
          <mc:Fallback xmlns="">
            <p:pic>
              <p:nvPicPr>
                <p:cNvPr id="367" name="Input penna 366">
                  <a:extLst>
                    <a:ext uri="{FF2B5EF4-FFF2-40B4-BE49-F238E27FC236}">
                      <a16:creationId xmlns:a16="http://schemas.microsoft.com/office/drawing/2014/main" id="{73EB8F1B-F26B-B3BB-84FE-D43B56973DA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2714643" y="6089673"/>
                  <a:ext cx="16812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368" name="Input penna 367">
                  <a:extLst>
                    <a:ext uri="{FF2B5EF4-FFF2-40B4-BE49-F238E27FC236}">
                      <a16:creationId xmlns:a16="http://schemas.microsoft.com/office/drawing/2014/main" id="{C7B7D51A-8C3A-C6A1-6BB0-51B3647A0E19}"/>
                    </a:ext>
                  </a:extLst>
                </p14:cNvPr>
                <p14:cNvContentPartPr/>
                <p14:nvPr/>
              </p14:nvContentPartPr>
              <p14:xfrm>
                <a:off x="2919123" y="6179673"/>
                <a:ext cx="148320" cy="215280"/>
              </p14:xfrm>
            </p:contentPart>
          </mc:Choice>
          <mc:Fallback xmlns="">
            <p:pic>
              <p:nvPicPr>
                <p:cNvPr id="368" name="Input penna 367">
                  <a:extLst>
                    <a:ext uri="{FF2B5EF4-FFF2-40B4-BE49-F238E27FC236}">
                      <a16:creationId xmlns:a16="http://schemas.microsoft.com/office/drawing/2014/main" id="{C7B7D51A-8C3A-C6A1-6BB0-51B3647A0E19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913003" y="6173553"/>
                  <a:ext cx="1605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369" name="Input penna 368">
                  <a:extLst>
                    <a:ext uri="{FF2B5EF4-FFF2-40B4-BE49-F238E27FC236}">
                      <a16:creationId xmlns:a16="http://schemas.microsoft.com/office/drawing/2014/main" id="{181AB99C-81A9-F5A7-645F-2C4677F8C9A1}"/>
                    </a:ext>
                  </a:extLst>
                </p14:cNvPr>
                <p14:cNvContentPartPr/>
                <p14:nvPr/>
              </p14:nvContentPartPr>
              <p14:xfrm>
                <a:off x="3115683" y="6128913"/>
                <a:ext cx="153000" cy="296640"/>
              </p14:xfrm>
            </p:contentPart>
          </mc:Choice>
          <mc:Fallback xmlns="">
            <p:pic>
              <p:nvPicPr>
                <p:cNvPr id="369" name="Input penna 368">
                  <a:extLst>
                    <a:ext uri="{FF2B5EF4-FFF2-40B4-BE49-F238E27FC236}">
                      <a16:creationId xmlns:a16="http://schemas.microsoft.com/office/drawing/2014/main" id="{181AB99C-81A9-F5A7-645F-2C4677F8C9A1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3109563" y="6122793"/>
                  <a:ext cx="1652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370" name="Input penna 369">
                  <a:extLst>
                    <a:ext uri="{FF2B5EF4-FFF2-40B4-BE49-F238E27FC236}">
                      <a16:creationId xmlns:a16="http://schemas.microsoft.com/office/drawing/2014/main" id="{4344DF33-B342-11E4-04B9-98ACEA1A0DAC}"/>
                    </a:ext>
                  </a:extLst>
                </p14:cNvPr>
                <p14:cNvContentPartPr/>
                <p14:nvPr/>
              </p14:nvContentPartPr>
              <p14:xfrm>
                <a:off x="3304683" y="6201993"/>
                <a:ext cx="101160" cy="198000"/>
              </p14:xfrm>
            </p:contentPart>
          </mc:Choice>
          <mc:Fallback xmlns="">
            <p:pic>
              <p:nvPicPr>
                <p:cNvPr id="370" name="Input penna 369">
                  <a:extLst>
                    <a:ext uri="{FF2B5EF4-FFF2-40B4-BE49-F238E27FC236}">
                      <a16:creationId xmlns:a16="http://schemas.microsoft.com/office/drawing/2014/main" id="{4344DF33-B342-11E4-04B9-98ACEA1A0DAC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3298563" y="6195873"/>
                  <a:ext cx="1134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371" name="Input penna 370">
                  <a:extLst>
                    <a:ext uri="{FF2B5EF4-FFF2-40B4-BE49-F238E27FC236}">
                      <a16:creationId xmlns:a16="http://schemas.microsoft.com/office/drawing/2014/main" id="{914A433A-476F-CEBB-ACC2-A8E251E6BDF0}"/>
                    </a:ext>
                  </a:extLst>
                </p14:cNvPr>
                <p14:cNvContentPartPr/>
                <p14:nvPr/>
              </p14:nvContentPartPr>
              <p14:xfrm>
                <a:off x="3338163" y="6280473"/>
                <a:ext cx="86400" cy="10080"/>
              </p14:xfrm>
            </p:contentPart>
          </mc:Choice>
          <mc:Fallback xmlns="">
            <p:pic>
              <p:nvPicPr>
                <p:cNvPr id="371" name="Input penna 370">
                  <a:extLst>
                    <a:ext uri="{FF2B5EF4-FFF2-40B4-BE49-F238E27FC236}">
                      <a16:creationId xmlns:a16="http://schemas.microsoft.com/office/drawing/2014/main" id="{914A433A-476F-CEBB-ACC2-A8E251E6BDF0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332043" y="6274353"/>
                  <a:ext cx="986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372" name="Input penna 371">
                  <a:extLst>
                    <a:ext uri="{FF2B5EF4-FFF2-40B4-BE49-F238E27FC236}">
                      <a16:creationId xmlns:a16="http://schemas.microsoft.com/office/drawing/2014/main" id="{DE83CFB4-153F-B482-D9ED-AA7A45A633FC}"/>
                    </a:ext>
                  </a:extLst>
                </p14:cNvPr>
                <p14:cNvContentPartPr/>
                <p14:nvPr/>
              </p14:nvContentPartPr>
              <p14:xfrm>
                <a:off x="3503043" y="6193353"/>
                <a:ext cx="142560" cy="242280"/>
              </p14:xfrm>
            </p:contentPart>
          </mc:Choice>
          <mc:Fallback xmlns="">
            <p:pic>
              <p:nvPicPr>
                <p:cNvPr id="372" name="Input penna 371">
                  <a:extLst>
                    <a:ext uri="{FF2B5EF4-FFF2-40B4-BE49-F238E27FC236}">
                      <a16:creationId xmlns:a16="http://schemas.microsoft.com/office/drawing/2014/main" id="{DE83CFB4-153F-B482-D9ED-AA7A45A633FC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3496923" y="6187233"/>
                  <a:ext cx="1548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373" name="Input penna 372">
                  <a:extLst>
                    <a:ext uri="{FF2B5EF4-FFF2-40B4-BE49-F238E27FC236}">
                      <a16:creationId xmlns:a16="http://schemas.microsoft.com/office/drawing/2014/main" id="{ACE1F686-E836-E9F6-7A0E-3DEDD8B1AC5E}"/>
                    </a:ext>
                  </a:extLst>
                </p14:cNvPr>
                <p14:cNvContentPartPr/>
                <p14:nvPr/>
              </p14:nvContentPartPr>
              <p14:xfrm>
                <a:off x="3679443" y="6189393"/>
                <a:ext cx="140760" cy="278640"/>
              </p14:xfrm>
            </p:contentPart>
          </mc:Choice>
          <mc:Fallback xmlns="">
            <p:pic>
              <p:nvPicPr>
                <p:cNvPr id="373" name="Input penna 372">
                  <a:extLst>
                    <a:ext uri="{FF2B5EF4-FFF2-40B4-BE49-F238E27FC236}">
                      <a16:creationId xmlns:a16="http://schemas.microsoft.com/office/drawing/2014/main" id="{ACE1F686-E836-E9F6-7A0E-3DEDD8B1AC5E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3673323" y="6183273"/>
                  <a:ext cx="153000" cy="29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2" name="Gruppo 391">
            <a:extLst>
              <a:ext uri="{FF2B5EF4-FFF2-40B4-BE49-F238E27FC236}">
                <a16:creationId xmlns:a16="http://schemas.microsoft.com/office/drawing/2014/main" id="{2E32B384-812E-DAC0-48F5-E28D0F6D2A21}"/>
              </a:ext>
            </a:extLst>
          </p:cNvPr>
          <p:cNvGrpSpPr/>
          <p:nvPr/>
        </p:nvGrpSpPr>
        <p:grpSpPr>
          <a:xfrm>
            <a:off x="4109283" y="6223593"/>
            <a:ext cx="418320" cy="120960"/>
            <a:chOff x="4109283" y="6223593"/>
            <a:chExt cx="418320" cy="12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374" name="Input penna 373">
                  <a:extLst>
                    <a:ext uri="{FF2B5EF4-FFF2-40B4-BE49-F238E27FC236}">
                      <a16:creationId xmlns:a16="http://schemas.microsoft.com/office/drawing/2014/main" id="{5F3E978C-6DBF-4E3A-3051-4138E287E881}"/>
                    </a:ext>
                  </a:extLst>
                </p14:cNvPr>
                <p14:cNvContentPartPr/>
                <p14:nvPr/>
              </p14:nvContentPartPr>
              <p14:xfrm>
                <a:off x="4109283" y="6289833"/>
                <a:ext cx="153720" cy="12240"/>
              </p14:xfrm>
            </p:contentPart>
          </mc:Choice>
          <mc:Fallback xmlns="">
            <p:pic>
              <p:nvPicPr>
                <p:cNvPr id="374" name="Input penna 373">
                  <a:extLst>
                    <a:ext uri="{FF2B5EF4-FFF2-40B4-BE49-F238E27FC236}">
                      <a16:creationId xmlns:a16="http://schemas.microsoft.com/office/drawing/2014/main" id="{5F3E978C-6DBF-4E3A-3051-4138E287E881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4103163" y="6283713"/>
                  <a:ext cx="1659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375" name="Input penna 374">
                  <a:extLst>
                    <a:ext uri="{FF2B5EF4-FFF2-40B4-BE49-F238E27FC236}">
                      <a16:creationId xmlns:a16="http://schemas.microsoft.com/office/drawing/2014/main" id="{980DEA2B-84C4-300C-A9AC-D4A7D7CBE5C3}"/>
                    </a:ext>
                  </a:extLst>
                </p14:cNvPr>
                <p14:cNvContentPartPr/>
                <p14:nvPr/>
              </p14:nvContentPartPr>
              <p14:xfrm>
                <a:off x="4340403" y="6223593"/>
                <a:ext cx="187200" cy="120960"/>
              </p14:xfrm>
            </p:contentPart>
          </mc:Choice>
          <mc:Fallback xmlns="">
            <p:pic>
              <p:nvPicPr>
                <p:cNvPr id="375" name="Input penna 374">
                  <a:extLst>
                    <a:ext uri="{FF2B5EF4-FFF2-40B4-BE49-F238E27FC236}">
                      <a16:creationId xmlns:a16="http://schemas.microsoft.com/office/drawing/2014/main" id="{980DEA2B-84C4-300C-A9AC-D4A7D7CBE5C3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4334283" y="6217473"/>
                  <a:ext cx="199440" cy="13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1" name="Gruppo 390">
            <a:extLst>
              <a:ext uri="{FF2B5EF4-FFF2-40B4-BE49-F238E27FC236}">
                <a16:creationId xmlns:a16="http://schemas.microsoft.com/office/drawing/2014/main" id="{67678E28-F8AF-1CC2-A559-1106D0F27698}"/>
              </a:ext>
            </a:extLst>
          </p:cNvPr>
          <p:cNvGrpSpPr/>
          <p:nvPr/>
        </p:nvGrpSpPr>
        <p:grpSpPr>
          <a:xfrm>
            <a:off x="4715523" y="6059073"/>
            <a:ext cx="1275480" cy="343080"/>
            <a:chOff x="4715523" y="6059073"/>
            <a:chExt cx="1275480" cy="34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376" name="Input penna 375">
                  <a:extLst>
                    <a:ext uri="{FF2B5EF4-FFF2-40B4-BE49-F238E27FC236}">
                      <a16:creationId xmlns:a16="http://schemas.microsoft.com/office/drawing/2014/main" id="{A207388F-E700-0DE0-0010-0CE82746B73E}"/>
                    </a:ext>
                  </a:extLst>
                </p14:cNvPr>
                <p14:cNvContentPartPr/>
                <p14:nvPr/>
              </p14:nvContentPartPr>
              <p14:xfrm>
                <a:off x="4715523" y="6257073"/>
                <a:ext cx="145800" cy="145080"/>
              </p14:xfrm>
            </p:contentPart>
          </mc:Choice>
          <mc:Fallback xmlns="">
            <p:pic>
              <p:nvPicPr>
                <p:cNvPr id="376" name="Input penna 375">
                  <a:extLst>
                    <a:ext uri="{FF2B5EF4-FFF2-40B4-BE49-F238E27FC236}">
                      <a16:creationId xmlns:a16="http://schemas.microsoft.com/office/drawing/2014/main" id="{A207388F-E700-0DE0-0010-0CE82746B73E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4709403" y="6250953"/>
                  <a:ext cx="1580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377" name="Input penna 376">
                  <a:extLst>
                    <a:ext uri="{FF2B5EF4-FFF2-40B4-BE49-F238E27FC236}">
                      <a16:creationId xmlns:a16="http://schemas.microsoft.com/office/drawing/2014/main" id="{33CEE36E-A8B4-5CA0-5EC9-5E589AB7BB12}"/>
                    </a:ext>
                  </a:extLst>
                </p14:cNvPr>
                <p14:cNvContentPartPr/>
                <p14:nvPr/>
              </p14:nvContentPartPr>
              <p14:xfrm>
                <a:off x="4922883" y="6059073"/>
                <a:ext cx="53640" cy="312480"/>
              </p14:xfrm>
            </p:contentPart>
          </mc:Choice>
          <mc:Fallback xmlns="">
            <p:pic>
              <p:nvPicPr>
                <p:cNvPr id="377" name="Input penna 376">
                  <a:extLst>
                    <a:ext uri="{FF2B5EF4-FFF2-40B4-BE49-F238E27FC236}">
                      <a16:creationId xmlns:a16="http://schemas.microsoft.com/office/drawing/2014/main" id="{33CEE36E-A8B4-5CA0-5EC9-5E589AB7BB12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4916763" y="6052953"/>
                  <a:ext cx="6588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378" name="Input penna 377">
                  <a:extLst>
                    <a:ext uri="{FF2B5EF4-FFF2-40B4-BE49-F238E27FC236}">
                      <a16:creationId xmlns:a16="http://schemas.microsoft.com/office/drawing/2014/main" id="{A36EF699-F251-3B73-C612-AAE13E175748}"/>
                    </a:ext>
                  </a:extLst>
                </p14:cNvPr>
                <p14:cNvContentPartPr/>
                <p14:nvPr/>
              </p14:nvContentPartPr>
              <p14:xfrm>
                <a:off x="5067963" y="6201993"/>
                <a:ext cx="43560" cy="141120"/>
              </p14:xfrm>
            </p:contentPart>
          </mc:Choice>
          <mc:Fallback xmlns="">
            <p:pic>
              <p:nvPicPr>
                <p:cNvPr id="378" name="Input penna 377">
                  <a:extLst>
                    <a:ext uri="{FF2B5EF4-FFF2-40B4-BE49-F238E27FC236}">
                      <a16:creationId xmlns:a16="http://schemas.microsoft.com/office/drawing/2014/main" id="{A36EF699-F251-3B73-C612-AAE13E175748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5061843" y="6195873"/>
                  <a:ext cx="558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379" name="Input penna 378">
                  <a:extLst>
                    <a:ext uri="{FF2B5EF4-FFF2-40B4-BE49-F238E27FC236}">
                      <a16:creationId xmlns:a16="http://schemas.microsoft.com/office/drawing/2014/main" id="{AC61534F-1D0C-CBA6-5AA2-057269229DEA}"/>
                    </a:ext>
                  </a:extLst>
                </p14:cNvPr>
                <p14:cNvContentPartPr/>
                <p14:nvPr/>
              </p14:nvContentPartPr>
              <p14:xfrm>
                <a:off x="5210523" y="6279753"/>
                <a:ext cx="122400" cy="86760"/>
              </p14:xfrm>
            </p:contentPart>
          </mc:Choice>
          <mc:Fallback xmlns="">
            <p:pic>
              <p:nvPicPr>
                <p:cNvPr id="379" name="Input penna 378">
                  <a:extLst>
                    <a:ext uri="{FF2B5EF4-FFF2-40B4-BE49-F238E27FC236}">
                      <a16:creationId xmlns:a16="http://schemas.microsoft.com/office/drawing/2014/main" id="{AC61534F-1D0C-CBA6-5AA2-057269229DEA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5204403" y="6273633"/>
                  <a:ext cx="1346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380" name="Input penna 379">
                  <a:extLst>
                    <a:ext uri="{FF2B5EF4-FFF2-40B4-BE49-F238E27FC236}">
                      <a16:creationId xmlns:a16="http://schemas.microsoft.com/office/drawing/2014/main" id="{C183333F-5687-31D2-4E0A-2EF3A9E113FC}"/>
                    </a:ext>
                  </a:extLst>
                </p14:cNvPr>
                <p14:cNvContentPartPr/>
                <p14:nvPr/>
              </p14:nvContentPartPr>
              <p14:xfrm>
                <a:off x="5350203" y="6279753"/>
                <a:ext cx="109440" cy="110520"/>
              </p14:xfrm>
            </p:contentPart>
          </mc:Choice>
          <mc:Fallback xmlns="">
            <p:pic>
              <p:nvPicPr>
                <p:cNvPr id="380" name="Input penna 379">
                  <a:extLst>
                    <a:ext uri="{FF2B5EF4-FFF2-40B4-BE49-F238E27FC236}">
                      <a16:creationId xmlns:a16="http://schemas.microsoft.com/office/drawing/2014/main" id="{C183333F-5687-31D2-4E0A-2EF3A9E113FC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5344083" y="6273633"/>
                  <a:ext cx="1216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381" name="Input penna 380">
                  <a:extLst>
                    <a:ext uri="{FF2B5EF4-FFF2-40B4-BE49-F238E27FC236}">
                      <a16:creationId xmlns:a16="http://schemas.microsoft.com/office/drawing/2014/main" id="{7E826EB6-A97C-5475-AF79-5081A9797758}"/>
                    </a:ext>
                  </a:extLst>
                </p14:cNvPr>
                <p14:cNvContentPartPr/>
                <p14:nvPr/>
              </p14:nvContentPartPr>
              <p14:xfrm>
                <a:off x="5508243" y="6262113"/>
                <a:ext cx="161640" cy="103680"/>
              </p14:xfrm>
            </p:contentPart>
          </mc:Choice>
          <mc:Fallback xmlns="">
            <p:pic>
              <p:nvPicPr>
                <p:cNvPr id="381" name="Input penna 380">
                  <a:extLst>
                    <a:ext uri="{FF2B5EF4-FFF2-40B4-BE49-F238E27FC236}">
                      <a16:creationId xmlns:a16="http://schemas.microsoft.com/office/drawing/2014/main" id="{7E826EB6-A97C-5475-AF79-5081A9797758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5502123" y="6255993"/>
                  <a:ext cx="1738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382" name="Input penna 381">
                  <a:extLst>
                    <a:ext uri="{FF2B5EF4-FFF2-40B4-BE49-F238E27FC236}">
                      <a16:creationId xmlns:a16="http://schemas.microsoft.com/office/drawing/2014/main" id="{81D2EFBC-66C7-F401-5C61-3EB90BA74F4C}"/>
                    </a:ext>
                  </a:extLst>
                </p14:cNvPr>
                <p14:cNvContentPartPr/>
                <p14:nvPr/>
              </p14:nvContentPartPr>
              <p14:xfrm>
                <a:off x="5695803" y="6102993"/>
                <a:ext cx="74880" cy="253080"/>
              </p14:xfrm>
            </p:contentPart>
          </mc:Choice>
          <mc:Fallback xmlns="">
            <p:pic>
              <p:nvPicPr>
                <p:cNvPr id="382" name="Input penna 381">
                  <a:extLst>
                    <a:ext uri="{FF2B5EF4-FFF2-40B4-BE49-F238E27FC236}">
                      <a16:creationId xmlns:a16="http://schemas.microsoft.com/office/drawing/2014/main" id="{81D2EFBC-66C7-F401-5C61-3EB90BA74F4C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5689683" y="6096873"/>
                  <a:ext cx="871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383" name="Input penna 382">
                  <a:extLst>
                    <a:ext uri="{FF2B5EF4-FFF2-40B4-BE49-F238E27FC236}">
                      <a16:creationId xmlns:a16="http://schemas.microsoft.com/office/drawing/2014/main" id="{4B9E61D2-A5BA-FA47-044F-06C10F48C055}"/>
                    </a:ext>
                  </a:extLst>
                </p14:cNvPr>
                <p14:cNvContentPartPr/>
                <p14:nvPr/>
              </p14:nvContentPartPr>
              <p14:xfrm>
                <a:off x="5651523" y="6137193"/>
                <a:ext cx="87480" cy="15840"/>
              </p14:xfrm>
            </p:contentPart>
          </mc:Choice>
          <mc:Fallback xmlns="">
            <p:pic>
              <p:nvPicPr>
                <p:cNvPr id="383" name="Input penna 382">
                  <a:extLst>
                    <a:ext uri="{FF2B5EF4-FFF2-40B4-BE49-F238E27FC236}">
                      <a16:creationId xmlns:a16="http://schemas.microsoft.com/office/drawing/2014/main" id="{4B9E61D2-A5BA-FA47-044F-06C10F48C055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645403" y="6131073"/>
                  <a:ext cx="997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384" name="Input penna 383">
                  <a:extLst>
                    <a:ext uri="{FF2B5EF4-FFF2-40B4-BE49-F238E27FC236}">
                      <a16:creationId xmlns:a16="http://schemas.microsoft.com/office/drawing/2014/main" id="{2127B2BF-3CAC-F3DA-BD40-2CB7DD20891A}"/>
                    </a:ext>
                  </a:extLst>
                </p14:cNvPr>
                <p14:cNvContentPartPr/>
                <p14:nvPr/>
              </p14:nvContentPartPr>
              <p14:xfrm>
                <a:off x="5838363" y="6268233"/>
                <a:ext cx="152640" cy="105480"/>
              </p14:xfrm>
            </p:contentPart>
          </mc:Choice>
          <mc:Fallback xmlns="">
            <p:pic>
              <p:nvPicPr>
                <p:cNvPr id="384" name="Input penna 383">
                  <a:extLst>
                    <a:ext uri="{FF2B5EF4-FFF2-40B4-BE49-F238E27FC236}">
                      <a16:creationId xmlns:a16="http://schemas.microsoft.com/office/drawing/2014/main" id="{2127B2BF-3CAC-F3DA-BD40-2CB7DD20891A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5832243" y="6262113"/>
                  <a:ext cx="16488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0" name="Gruppo 389">
            <a:extLst>
              <a:ext uri="{FF2B5EF4-FFF2-40B4-BE49-F238E27FC236}">
                <a16:creationId xmlns:a16="http://schemas.microsoft.com/office/drawing/2014/main" id="{7EC127CF-2110-F42F-3FEB-84D66B60DCCA}"/>
              </a:ext>
            </a:extLst>
          </p:cNvPr>
          <p:cNvGrpSpPr/>
          <p:nvPr/>
        </p:nvGrpSpPr>
        <p:grpSpPr>
          <a:xfrm>
            <a:off x="6224643" y="6177513"/>
            <a:ext cx="803520" cy="180000"/>
            <a:chOff x="6224643" y="6177513"/>
            <a:chExt cx="803520" cy="18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385" name="Input penna 384">
                  <a:extLst>
                    <a:ext uri="{FF2B5EF4-FFF2-40B4-BE49-F238E27FC236}">
                      <a16:creationId xmlns:a16="http://schemas.microsoft.com/office/drawing/2014/main" id="{7A8CCB51-81EC-A541-B05F-4DCA94D72733}"/>
                    </a:ext>
                  </a:extLst>
                </p14:cNvPr>
                <p14:cNvContentPartPr/>
                <p14:nvPr/>
              </p14:nvContentPartPr>
              <p14:xfrm>
                <a:off x="6224643" y="6177513"/>
                <a:ext cx="117720" cy="170280"/>
              </p14:xfrm>
            </p:contentPart>
          </mc:Choice>
          <mc:Fallback xmlns="">
            <p:pic>
              <p:nvPicPr>
                <p:cNvPr id="385" name="Input penna 384">
                  <a:extLst>
                    <a:ext uri="{FF2B5EF4-FFF2-40B4-BE49-F238E27FC236}">
                      <a16:creationId xmlns:a16="http://schemas.microsoft.com/office/drawing/2014/main" id="{7A8CCB51-81EC-A541-B05F-4DCA94D72733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6218523" y="6171393"/>
                  <a:ext cx="1299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386" name="Input penna 385">
                  <a:extLst>
                    <a:ext uri="{FF2B5EF4-FFF2-40B4-BE49-F238E27FC236}">
                      <a16:creationId xmlns:a16="http://schemas.microsoft.com/office/drawing/2014/main" id="{33D9E1A0-8317-E534-74A9-0E1D696917D9}"/>
                    </a:ext>
                  </a:extLst>
                </p14:cNvPr>
                <p14:cNvContentPartPr/>
                <p14:nvPr/>
              </p14:nvContentPartPr>
              <p14:xfrm>
                <a:off x="6356043" y="6234393"/>
                <a:ext cx="157320" cy="123120"/>
              </p14:xfrm>
            </p:contentPart>
          </mc:Choice>
          <mc:Fallback xmlns="">
            <p:pic>
              <p:nvPicPr>
                <p:cNvPr id="386" name="Input penna 385">
                  <a:extLst>
                    <a:ext uri="{FF2B5EF4-FFF2-40B4-BE49-F238E27FC236}">
                      <a16:creationId xmlns:a16="http://schemas.microsoft.com/office/drawing/2014/main" id="{33D9E1A0-8317-E534-74A9-0E1D696917D9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6349923" y="6228273"/>
                  <a:ext cx="1695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387" name="Input penna 386">
                  <a:extLst>
                    <a:ext uri="{FF2B5EF4-FFF2-40B4-BE49-F238E27FC236}">
                      <a16:creationId xmlns:a16="http://schemas.microsoft.com/office/drawing/2014/main" id="{5C99ACC1-0913-1A63-9E57-93157D385EE8}"/>
                    </a:ext>
                  </a:extLst>
                </p14:cNvPr>
                <p14:cNvContentPartPr/>
                <p14:nvPr/>
              </p14:nvContentPartPr>
              <p14:xfrm>
                <a:off x="6548283" y="6201273"/>
                <a:ext cx="128160" cy="133920"/>
              </p14:xfrm>
            </p:contentPart>
          </mc:Choice>
          <mc:Fallback xmlns="">
            <p:pic>
              <p:nvPicPr>
                <p:cNvPr id="387" name="Input penna 386">
                  <a:extLst>
                    <a:ext uri="{FF2B5EF4-FFF2-40B4-BE49-F238E27FC236}">
                      <a16:creationId xmlns:a16="http://schemas.microsoft.com/office/drawing/2014/main" id="{5C99ACC1-0913-1A63-9E57-93157D385EE8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6542163" y="6195153"/>
                  <a:ext cx="1404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388" name="Input penna 387">
                  <a:extLst>
                    <a:ext uri="{FF2B5EF4-FFF2-40B4-BE49-F238E27FC236}">
                      <a16:creationId xmlns:a16="http://schemas.microsoft.com/office/drawing/2014/main" id="{3823DC01-3308-DF0E-C112-647C95670827}"/>
                    </a:ext>
                  </a:extLst>
                </p14:cNvPr>
                <p14:cNvContentPartPr/>
                <p14:nvPr/>
              </p14:nvContentPartPr>
              <p14:xfrm>
                <a:off x="6720003" y="6191193"/>
                <a:ext cx="96840" cy="112680"/>
              </p14:xfrm>
            </p:contentPart>
          </mc:Choice>
          <mc:Fallback xmlns="">
            <p:pic>
              <p:nvPicPr>
                <p:cNvPr id="388" name="Input penna 387">
                  <a:extLst>
                    <a:ext uri="{FF2B5EF4-FFF2-40B4-BE49-F238E27FC236}">
                      <a16:creationId xmlns:a16="http://schemas.microsoft.com/office/drawing/2014/main" id="{3823DC01-3308-DF0E-C112-647C95670827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6713883" y="6185073"/>
                  <a:ext cx="1090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389" name="Input penna 388">
                  <a:extLst>
                    <a:ext uri="{FF2B5EF4-FFF2-40B4-BE49-F238E27FC236}">
                      <a16:creationId xmlns:a16="http://schemas.microsoft.com/office/drawing/2014/main" id="{0F9C0FB2-8CFB-FB8F-3D99-7558B57D4F5A}"/>
                    </a:ext>
                  </a:extLst>
                </p14:cNvPr>
                <p14:cNvContentPartPr/>
                <p14:nvPr/>
              </p14:nvContentPartPr>
              <p14:xfrm>
                <a:off x="6886323" y="6245553"/>
                <a:ext cx="141840" cy="80280"/>
              </p14:xfrm>
            </p:contentPart>
          </mc:Choice>
          <mc:Fallback xmlns="">
            <p:pic>
              <p:nvPicPr>
                <p:cNvPr id="389" name="Input penna 388">
                  <a:extLst>
                    <a:ext uri="{FF2B5EF4-FFF2-40B4-BE49-F238E27FC236}">
                      <a16:creationId xmlns:a16="http://schemas.microsoft.com/office/drawing/2014/main" id="{0F9C0FB2-8CFB-FB8F-3D99-7558B57D4F5A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6880203" y="6239433"/>
                  <a:ext cx="15408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8" name="Gruppo 407">
            <a:extLst>
              <a:ext uri="{FF2B5EF4-FFF2-40B4-BE49-F238E27FC236}">
                <a16:creationId xmlns:a16="http://schemas.microsoft.com/office/drawing/2014/main" id="{4E94E87C-4AD8-1B94-E135-95AB14B5267A}"/>
              </a:ext>
            </a:extLst>
          </p:cNvPr>
          <p:cNvGrpSpPr/>
          <p:nvPr/>
        </p:nvGrpSpPr>
        <p:grpSpPr>
          <a:xfrm>
            <a:off x="2447163" y="6808233"/>
            <a:ext cx="1535040" cy="317880"/>
            <a:chOff x="2447163" y="6808233"/>
            <a:chExt cx="153504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394" name="Input penna 393">
                  <a:extLst>
                    <a:ext uri="{FF2B5EF4-FFF2-40B4-BE49-F238E27FC236}">
                      <a16:creationId xmlns:a16="http://schemas.microsoft.com/office/drawing/2014/main" id="{0EA9D27A-B982-6659-C379-6210BDF93428}"/>
                    </a:ext>
                  </a:extLst>
                </p14:cNvPr>
                <p14:cNvContentPartPr/>
                <p14:nvPr/>
              </p14:nvContentPartPr>
              <p14:xfrm>
                <a:off x="2447163" y="6871593"/>
                <a:ext cx="233280" cy="236160"/>
              </p14:xfrm>
            </p:contentPart>
          </mc:Choice>
          <mc:Fallback xmlns="">
            <p:pic>
              <p:nvPicPr>
                <p:cNvPr id="394" name="Input penna 393">
                  <a:extLst>
                    <a:ext uri="{FF2B5EF4-FFF2-40B4-BE49-F238E27FC236}">
                      <a16:creationId xmlns:a16="http://schemas.microsoft.com/office/drawing/2014/main" id="{0EA9D27A-B982-6659-C379-6210BDF93428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2441043" y="6865473"/>
                  <a:ext cx="2455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395" name="Input penna 394">
                  <a:extLst>
                    <a:ext uri="{FF2B5EF4-FFF2-40B4-BE49-F238E27FC236}">
                      <a16:creationId xmlns:a16="http://schemas.microsoft.com/office/drawing/2014/main" id="{5197C8F7-54CA-C53B-6831-E6EDC705F8E6}"/>
                    </a:ext>
                  </a:extLst>
                </p14:cNvPr>
                <p14:cNvContentPartPr/>
                <p14:nvPr/>
              </p14:nvContentPartPr>
              <p14:xfrm>
                <a:off x="2709243" y="6996873"/>
                <a:ext cx="123480" cy="111240"/>
              </p14:xfrm>
            </p:contentPart>
          </mc:Choice>
          <mc:Fallback xmlns="">
            <p:pic>
              <p:nvPicPr>
                <p:cNvPr id="395" name="Input penna 394">
                  <a:extLst>
                    <a:ext uri="{FF2B5EF4-FFF2-40B4-BE49-F238E27FC236}">
                      <a16:creationId xmlns:a16="http://schemas.microsoft.com/office/drawing/2014/main" id="{5197C8F7-54CA-C53B-6831-E6EDC705F8E6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2703123" y="6990753"/>
                  <a:ext cx="135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396" name="Input penna 395">
                  <a:extLst>
                    <a:ext uri="{FF2B5EF4-FFF2-40B4-BE49-F238E27FC236}">
                      <a16:creationId xmlns:a16="http://schemas.microsoft.com/office/drawing/2014/main" id="{F215A991-803F-6593-B0EC-2EC67CCA1849}"/>
                    </a:ext>
                  </a:extLst>
                </p14:cNvPr>
                <p14:cNvContentPartPr/>
                <p14:nvPr/>
              </p14:nvContentPartPr>
              <p14:xfrm>
                <a:off x="2897163" y="6808233"/>
                <a:ext cx="44640" cy="286920"/>
              </p14:xfrm>
            </p:contentPart>
          </mc:Choice>
          <mc:Fallback xmlns="">
            <p:pic>
              <p:nvPicPr>
                <p:cNvPr id="396" name="Input penna 395">
                  <a:extLst>
                    <a:ext uri="{FF2B5EF4-FFF2-40B4-BE49-F238E27FC236}">
                      <a16:creationId xmlns:a16="http://schemas.microsoft.com/office/drawing/2014/main" id="{F215A991-803F-6593-B0EC-2EC67CCA1849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2891043" y="6802113"/>
                  <a:ext cx="568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397" name="Input penna 396">
                  <a:extLst>
                    <a:ext uri="{FF2B5EF4-FFF2-40B4-BE49-F238E27FC236}">
                      <a16:creationId xmlns:a16="http://schemas.microsoft.com/office/drawing/2014/main" id="{6C961527-1776-182E-EB93-6B900028DB3C}"/>
                    </a:ext>
                  </a:extLst>
                </p14:cNvPr>
                <p14:cNvContentPartPr/>
                <p14:nvPr/>
              </p14:nvContentPartPr>
              <p14:xfrm>
                <a:off x="2842083" y="6864393"/>
                <a:ext cx="73800" cy="21240"/>
              </p14:xfrm>
            </p:contentPart>
          </mc:Choice>
          <mc:Fallback xmlns="">
            <p:pic>
              <p:nvPicPr>
                <p:cNvPr id="397" name="Input penna 396">
                  <a:extLst>
                    <a:ext uri="{FF2B5EF4-FFF2-40B4-BE49-F238E27FC236}">
                      <a16:creationId xmlns:a16="http://schemas.microsoft.com/office/drawing/2014/main" id="{6C961527-1776-182E-EB93-6B900028DB3C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2835963" y="6858273"/>
                  <a:ext cx="860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398" name="Input penna 397">
                  <a:extLst>
                    <a:ext uri="{FF2B5EF4-FFF2-40B4-BE49-F238E27FC236}">
                      <a16:creationId xmlns:a16="http://schemas.microsoft.com/office/drawing/2014/main" id="{5D6B4F3E-C6D0-BA07-E9DA-8367FC5C7169}"/>
                    </a:ext>
                  </a:extLst>
                </p14:cNvPr>
                <p14:cNvContentPartPr/>
                <p14:nvPr/>
              </p14:nvContentPartPr>
              <p14:xfrm>
                <a:off x="3008043" y="6962313"/>
                <a:ext cx="173520" cy="122400"/>
              </p14:xfrm>
            </p:contentPart>
          </mc:Choice>
          <mc:Fallback xmlns="">
            <p:pic>
              <p:nvPicPr>
                <p:cNvPr id="398" name="Input penna 397">
                  <a:extLst>
                    <a:ext uri="{FF2B5EF4-FFF2-40B4-BE49-F238E27FC236}">
                      <a16:creationId xmlns:a16="http://schemas.microsoft.com/office/drawing/2014/main" id="{5D6B4F3E-C6D0-BA07-E9DA-8367FC5C7169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3001923" y="6956193"/>
                  <a:ext cx="1857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399" name="Input penna 398">
                  <a:extLst>
                    <a:ext uri="{FF2B5EF4-FFF2-40B4-BE49-F238E27FC236}">
                      <a16:creationId xmlns:a16="http://schemas.microsoft.com/office/drawing/2014/main" id="{961DF6A4-5ADC-B527-77F1-59090E5824E2}"/>
                    </a:ext>
                  </a:extLst>
                </p14:cNvPr>
                <p14:cNvContentPartPr/>
                <p14:nvPr/>
              </p14:nvContentPartPr>
              <p14:xfrm>
                <a:off x="3205683" y="6918753"/>
                <a:ext cx="135720" cy="193680"/>
              </p14:xfrm>
            </p:contentPart>
          </mc:Choice>
          <mc:Fallback xmlns="">
            <p:pic>
              <p:nvPicPr>
                <p:cNvPr id="399" name="Input penna 398">
                  <a:extLst>
                    <a:ext uri="{FF2B5EF4-FFF2-40B4-BE49-F238E27FC236}">
                      <a16:creationId xmlns:a16="http://schemas.microsoft.com/office/drawing/2014/main" id="{961DF6A4-5ADC-B527-77F1-59090E5824E2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3199563" y="6912633"/>
                  <a:ext cx="1479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400" name="Input penna 399">
                  <a:extLst>
                    <a:ext uri="{FF2B5EF4-FFF2-40B4-BE49-F238E27FC236}">
                      <a16:creationId xmlns:a16="http://schemas.microsoft.com/office/drawing/2014/main" id="{7ADCD397-8B40-5AD9-E979-9DD2684AAE6A}"/>
                    </a:ext>
                  </a:extLst>
                </p14:cNvPr>
                <p14:cNvContentPartPr/>
                <p14:nvPr/>
              </p14:nvContentPartPr>
              <p14:xfrm>
                <a:off x="3419163" y="6903273"/>
                <a:ext cx="24840" cy="138960"/>
              </p14:xfrm>
            </p:contentPart>
          </mc:Choice>
          <mc:Fallback xmlns="">
            <p:pic>
              <p:nvPicPr>
                <p:cNvPr id="400" name="Input penna 399">
                  <a:extLst>
                    <a:ext uri="{FF2B5EF4-FFF2-40B4-BE49-F238E27FC236}">
                      <a16:creationId xmlns:a16="http://schemas.microsoft.com/office/drawing/2014/main" id="{7ADCD397-8B40-5AD9-E979-9DD2684AAE6A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3413043" y="6897153"/>
                  <a:ext cx="370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401" name="Input penna 400">
                  <a:extLst>
                    <a:ext uri="{FF2B5EF4-FFF2-40B4-BE49-F238E27FC236}">
                      <a16:creationId xmlns:a16="http://schemas.microsoft.com/office/drawing/2014/main" id="{8BDF3ABF-258B-1377-8103-3B14BDCD145D}"/>
                    </a:ext>
                  </a:extLst>
                </p14:cNvPr>
                <p14:cNvContentPartPr/>
                <p14:nvPr/>
              </p14:nvContentPartPr>
              <p14:xfrm>
                <a:off x="3557403" y="6994713"/>
                <a:ext cx="98280" cy="131400"/>
              </p14:xfrm>
            </p:contentPart>
          </mc:Choice>
          <mc:Fallback xmlns="">
            <p:pic>
              <p:nvPicPr>
                <p:cNvPr id="401" name="Input penna 400">
                  <a:extLst>
                    <a:ext uri="{FF2B5EF4-FFF2-40B4-BE49-F238E27FC236}">
                      <a16:creationId xmlns:a16="http://schemas.microsoft.com/office/drawing/2014/main" id="{8BDF3ABF-258B-1377-8103-3B14BDCD145D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3551283" y="6988593"/>
                  <a:ext cx="1105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402" name="Input penna 401">
                  <a:extLst>
                    <a:ext uri="{FF2B5EF4-FFF2-40B4-BE49-F238E27FC236}">
                      <a16:creationId xmlns:a16="http://schemas.microsoft.com/office/drawing/2014/main" id="{1BE088A3-4C72-F6C0-A1E6-1B0F6E1817AB}"/>
                    </a:ext>
                  </a:extLst>
                </p14:cNvPr>
                <p14:cNvContentPartPr/>
                <p14:nvPr/>
              </p14:nvContentPartPr>
              <p14:xfrm>
                <a:off x="3702483" y="6948993"/>
                <a:ext cx="160920" cy="80280"/>
              </p14:xfrm>
            </p:contentPart>
          </mc:Choice>
          <mc:Fallback xmlns="">
            <p:pic>
              <p:nvPicPr>
                <p:cNvPr id="402" name="Input penna 401">
                  <a:extLst>
                    <a:ext uri="{FF2B5EF4-FFF2-40B4-BE49-F238E27FC236}">
                      <a16:creationId xmlns:a16="http://schemas.microsoft.com/office/drawing/2014/main" id="{1BE088A3-4C72-F6C0-A1E6-1B0F6E1817AB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3696363" y="6942873"/>
                  <a:ext cx="1731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403" name="Input penna 402">
                  <a:extLst>
                    <a:ext uri="{FF2B5EF4-FFF2-40B4-BE49-F238E27FC236}">
                      <a16:creationId xmlns:a16="http://schemas.microsoft.com/office/drawing/2014/main" id="{BEC0D23A-7394-ADC7-C183-136FD2C29B91}"/>
                    </a:ext>
                  </a:extLst>
                </p14:cNvPr>
                <p14:cNvContentPartPr/>
                <p14:nvPr/>
              </p14:nvContentPartPr>
              <p14:xfrm>
                <a:off x="3886803" y="6963033"/>
                <a:ext cx="95400" cy="122760"/>
              </p14:xfrm>
            </p:contentPart>
          </mc:Choice>
          <mc:Fallback xmlns="">
            <p:pic>
              <p:nvPicPr>
                <p:cNvPr id="403" name="Input penna 402">
                  <a:extLst>
                    <a:ext uri="{FF2B5EF4-FFF2-40B4-BE49-F238E27FC236}">
                      <a16:creationId xmlns:a16="http://schemas.microsoft.com/office/drawing/2014/main" id="{BEC0D23A-7394-ADC7-C183-136FD2C29B91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3880683" y="6956913"/>
                  <a:ext cx="10764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7" name="Gruppo 406">
            <a:extLst>
              <a:ext uri="{FF2B5EF4-FFF2-40B4-BE49-F238E27FC236}">
                <a16:creationId xmlns:a16="http://schemas.microsoft.com/office/drawing/2014/main" id="{2B00FAC5-9C1D-4011-3591-05392BC1A154}"/>
              </a:ext>
            </a:extLst>
          </p:cNvPr>
          <p:cNvGrpSpPr/>
          <p:nvPr/>
        </p:nvGrpSpPr>
        <p:grpSpPr>
          <a:xfrm>
            <a:off x="4293603" y="6709233"/>
            <a:ext cx="333720" cy="420120"/>
            <a:chOff x="4293603" y="6709233"/>
            <a:chExt cx="333720" cy="42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404" name="Input penna 403">
                  <a:extLst>
                    <a:ext uri="{FF2B5EF4-FFF2-40B4-BE49-F238E27FC236}">
                      <a16:creationId xmlns:a16="http://schemas.microsoft.com/office/drawing/2014/main" id="{44C730AB-CB34-2703-14CD-27E0A7DE40AC}"/>
                    </a:ext>
                  </a:extLst>
                </p14:cNvPr>
                <p14:cNvContentPartPr/>
                <p14:nvPr/>
              </p14:nvContentPartPr>
              <p14:xfrm>
                <a:off x="4293603" y="7007673"/>
                <a:ext cx="136080" cy="121680"/>
              </p14:xfrm>
            </p:contentPart>
          </mc:Choice>
          <mc:Fallback xmlns="">
            <p:pic>
              <p:nvPicPr>
                <p:cNvPr id="404" name="Input penna 403">
                  <a:extLst>
                    <a:ext uri="{FF2B5EF4-FFF2-40B4-BE49-F238E27FC236}">
                      <a16:creationId xmlns:a16="http://schemas.microsoft.com/office/drawing/2014/main" id="{44C730AB-CB34-2703-14CD-27E0A7DE40AC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4287483" y="7001553"/>
                  <a:ext cx="1483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405" name="Input penna 404">
                  <a:extLst>
                    <a:ext uri="{FF2B5EF4-FFF2-40B4-BE49-F238E27FC236}">
                      <a16:creationId xmlns:a16="http://schemas.microsoft.com/office/drawing/2014/main" id="{DDF16710-6B3A-52F1-23DF-AA32793182CD}"/>
                    </a:ext>
                  </a:extLst>
                </p14:cNvPr>
                <p14:cNvContentPartPr/>
                <p14:nvPr/>
              </p14:nvContentPartPr>
              <p14:xfrm>
                <a:off x="4450563" y="6709233"/>
                <a:ext cx="67320" cy="352080"/>
              </p14:xfrm>
            </p:contentPart>
          </mc:Choice>
          <mc:Fallback xmlns="">
            <p:pic>
              <p:nvPicPr>
                <p:cNvPr id="405" name="Input penna 404">
                  <a:extLst>
                    <a:ext uri="{FF2B5EF4-FFF2-40B4-BE49-F238E27FC236}">
                      <a16:creationId xmlns:a16="http://schemas.microsoft.com/office/drawing/2014/main" id="{DDF16710-6B3A-52F1-23DF-AA32793182CD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4444443" y="6703113"/>
                  <a:ext cx="7956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406" name="Input penna 405">
                  <a:extLst>
                    <a:ext uri="{FF2B5EF4-FFF2-40B4-BE49-F238E27FC236}">
                      <a16:creationId xmlns:a16="http://schemas.microsoft.com/office/drawing/2014/main" id="{B0A30473-0F69-FC69-191C-76455C4FB555}"/>
                    </a:ext>
                  </a:extLst>
                </p14:cNvPr>
                <p14:cNvContentPartPr/>
                <p14:nvPr/>
              </p14:nvContentPartPr>
              <p14:xfrm>
                <a:off x="4582683" y="6958353"/>
                <a:ext cx="44640" cy="104040"/>
              </p14:xfrm>
            </p:contentPart>
          </mc:Choice>
          <mc:Fallback xmlns="">
            <p:pic>
              <p:nvPicPr>
                <p:cNvPr id="406" name="Input penna 405">
                  <a:extLst>
                    <a:ext uri="{FF2B5EF4-FFF2-40B4-BE49-F238E27FC236}">
                      <a16:creationId xmlns:a16="http://schemas.microsoft.com/office/drawing/2014/main" id="{B0A30473-0F69-FC69-191C-76455C4FB555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4576563" y="6952233"/>
                  <a:ext cx="56880" cy="11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0" name="Gruppo 429">
            <a:extLst>
              <a:ext uri="{FF2B5EF4-FFF2-40B4-BE49-F238E27FC236}">
                <a16:creationId xmlns:a16="http://schemas.microsoft.com/office/drawing/2014/main" id="{FDBBF962-4EC4-8BF1-93CF-FFB11947C242}"/>
              </a:ext>
            </a:extLst>
          </p:cNvPr>
          <p:cNvGrpSpPr/>
          <p:nvPr/>
        </p:nvGrpSpPr>
        <p:grpSpPr>
          <a:xfrm>
            <a:off x="5100723" y="6773673"/>
            <a:ext cx="1266480" cy="376560"/>
            <a:chOff x="5100723" y="6773673"/>
            <a:chExt cx="1266480" cy="37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409" name="Input penna 408">
                  <a:extLst>
                    <a:ext uri="{FF2B5EF4-FFF2-40B4-BE49-F238E27FC236}">
                      <a16:creationId xmlns:a16="http://schemas.microsoft.com/office/drawing/2014/main" id="{9899F7CC-1F17-7549-5F57-2681ED31FBF3}"/>
                    </a:ext>
                  </a:extLst>
                </p14:cNvPr>
                <p14:cNvContentPartPr/>
                <p14:nvPr/>
              </p14:nvContentPartPr>
              <p14:xfrm>
                <a:off x="5122683" y="6775113"/>
                <a:ext cx="49320" cy="258120"/>
              </p14:xfrm>
            </p:contentPart>
          </mc:Choice>
          <mc:Fallback xmlns="">
            <p:pic>
              <p:nvPicPr>
                <p:cNvPr id="409" name="Input penna 408">
                  <a:extLst>
                    <a:ext uri="{FF2B5EF4-FFF2-40B4-BE49-F238E27FC236}">
                      <a16:creationId xmlns:a16="http://schemas.microsoft.com/office/drawing/2014/main" id="{9899F7CC-1F17-7549-5F57-2681ED31FBF3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5116563" y="6768993"/>
                  <a:ext cx="615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410" name="Input penna 409">
                  <a:extLst>
                    <a:ext uri="{FF2B5EF4-FFF2-40B4-BE49-F238E27FC236}">
                      <a16:creationId xmlns:a16="http://schemas.microsoft.com/office/drawing/2014/main" id="{10479E72-C6F5-29C0-8524-E19DC457A874}"/>
                    </a:ext>
                  </a:extLst>
                </p14:cNvPr>
                <p14:cNvContentPartPr/>
                <p14:nvPr/>
              </p14:nvContentPartPr>
              <p14:xfrm>
                <a:off x="5100723" y="6773673"/>
                <a:ext cx="152640" cy="133920"/>
              </p14:xfrm>
            </p:contentPart>
          </mc:Choice>
          <mc:Fallback xmlns="">
            <p:pic>
              <p:nvPicPr>
                <p:cNvPr id="410" name="Input penna 409">
                  <a:extLst>
                    <a:ext uri="{FF2B5EF4-FFF2-40B4-BE49-F238E27FC236}">
                      <a16:creationId xmlns:a16="http://schemas.microsoft.com/office/drawing/2014/main" id="{10479E72-C6F5-29C0-8524-E19DC457A874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5094603" y="6767553"/>
                  <a:ext cx="1648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411" name="Input penna 410">
                  <a:extLst>
                    <a:ext uri="{FF2B5EF4-FFF2-40B4-BE49-F238E27FC236}">
                      <a16:creationId xmlns:a16="http://schemas.microsoft.com/office/drawing/2014/main" id="{840EA3D1-739E-E876-DB44-28CC6436961B}"/>
                    </a:ext>
                  </a:extLst>
                </p14:cNvPr>
                <p14:cNvContentPartPr/>
                <p14:nvPr/>
              </p14:nvContentPartPr>
              <p14:xfrm>
                <a:off x="5318883" y="6776193"/>
                <a:ext cx="157320" cy="342000"/>
              </p14:xfrm>
            </p:contentPart>
          </mc:Choice>
          <mc:Fallback xmlns="">
            <p:pic>
              <p:nvPicPr>
                <p:cNvPr id="411" name="Input penna 410">
                  <a:extLst>
                    <a:ext uri="{FF2B5EF4-FFF2-40B4-BE49-F238E27FC236}">
                      <a16:creationId xmlns:a16="http://schemas.microsoft.com/office/drawing/2014/main" id="{840EA3D1-739E-E876-DB44-28CC6436961B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5312763" y="6770073"/>
                  <a:ext cx="16956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412" name="Input penna 411">
                  <a:extLst>
                    <a:ext uri="{FF2B5EF4-FFF2-40B4-BE49-F238E27FC236}">
                      <a16:creationId xmlns:a16="http://schemas.microsoft.com/office/drawing/2014/main" id="{F68340A5-C10C-256A-1629-B9BD7D18740F}"/>
                    </a:ext>
                  </a:extLst>
                </p14:cNvPr>
                <p14:cNvContentPartPr/>
                <p14:nvPr/>
              </p14:nvContentPartPr>
              <p14:xfrm>
                <a:off x="5519043" y="6841353"/>
                <a:ext cx="31680" cy="220320"/>
              </p14:xfrm>
            </p:contentPart>
          </mc:Choice>
          <mc:Fallback xmlns="">
            <p:pic>
              <p:nvPicPr>
                <p:cNvPr id="412" name="Input penna 411">
                  <a:extLst>
                    <a:ext uri="{FF2B5EF4-FFF2-40B4-BE49-F238E27FC236}">
                      <a16:creationId xmlns:a16="http://schemas.microsoft.com/office/drawing/2014/main" id="{F68340A5-C10C-256A-1629-B9BD7D18740F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5512923" y="6835233"/>
                  <a:ext cx="439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413" name="Input penna 412">
                  <a:extLst>
                    <a:ext uri="{FF2B5EF4-FFF2-40B4-BE49-F238E27FC236}">
                      <a16:creationId xmlns:a16="http://schemas.microsoft.com/office/drawing/2014/main" id="{78781098-9974-D168-A863-69DD67FE409D}"/>
                    </a:ext>
                  </a:extLst>
                </p14:cNvPr>
                <p14:cNvContentPartPr/>
                <p14:nvPr/>
              </p14:nvContentPartPr>
              <p14:xfrm>
                <a:off x="5519043" y="6831993"/>
                <a:ext cx="132480" cy="153000"/>
              </p14:xfrm>
            </p:contentPart>
          </mc:Choice>
          <mc:Fallback xmlns="">
            <p:pic>
              <p:nvPicPr>
                <p:cNvPr id="413" name="Input penna 412">
                  <a:extLst>
                    <a:ext uri="{FF2B5EF4-FFF2-40B4-BE49-F238E27FC236}">
                      <a16:creationId xmlns:a16="http://schemas.microsoft.com/office/drawing/2014/main" id="{78781098-9974-D168-A863-69DD67FE409D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5512923" y="6825873"/>
                  <a:ext cx="1447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414" name="Input penna 413">
                  <a:extLst>
                    <a:ext uri="{FF2B5EF4-FFF2-40B4-BE49-F238E27FC236}">
                      <a16:creationId xmlns:a16="http://schemas.microsoft.com/office/drawing/2014/main" id="{16468044-7EFE-E2EA-E61B-F464C1895ED8}"/>
                    </a:ext>
                  </a:extLst>
                </p14:cNvPr>
                <p14:cNvContentPartPr/>
                <p14:nvPr/>
              </p14:nvContentPartPr>
              <p14:xfrm>
                <a:off x="5714883" y="6841353"/>
                <a:ext cx="158400" cy="257040"/>
              </p14:xfrm>
            </p:contentPart>
          </mc:Choice>
          <mc:Fallback xmlns="">
            <p:pic>
              <p:nvPicPr>
                <p:cNvPr id="414" name="Input penna 413">
                  <a:extLst>
                    <a:ext uri="{FF2B5EF4-FFF2-40B4-BE49-F238E27FC236}">
                      <a16:creationId xmlns:a16="http://schemas.microsoft.com/office/drawing/2014/main" id="{16468044-7EFE-E2EA-E61B-F464C1895ED8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5708763" y="6835233"/>
                  <a:ext cx="1706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415" name="Input penna 414">
                  <a:extLst>
                    <a:ext uri="{FF2B5EF4-FFF2-40B4-BE49-F238E27FC236}">
                      <a16:creationId xmlns:a16="http://schemas.microsoft.com/office/drawing/2014/main" id="{64DD2A79-B074-E649-A352-EC5D0CE2E615}"/>
                    </a:ext>
                  </a:extLst>
                </p14:cNvPr>
                <p14:cNvContentPartPr/>
                <p14:nvPr/>
              </p14:nvContentPartPr>
              <p14:xfrm>
                <a:off x="5865363" y="6895713"/>
                <a:ext cx="107640" cy="194040"/>
              </p14:xfrm>
            </p:contentPart>
          </mc:Choice>
          <mc:Fallback xmlns="">
            <p:pic>
              <p:nvPicPr>
                <p:cNvPr id="415" name="Input penna 414">
                  <a:extLst>
                    <a:ext uri="{FF2B5EF4-FFF2-40B4-BE49-F238E27FC236}">
                      <a16:creationId xmlns:a16="http://schemas.microsoft.com/office/drawing/2014/main" id="{64DD2A79-B074-E649-A352-EC5D0CE2E615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5859243" y="6889593"/>
                  <a:ext cx="1198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416" name="Input penna 415">
                  <a:extLst>
                    <a:ext uri="{FF2B5EF4-FFF2-40B4-BE49-F238E27FC236}">
                      <a16:creationId xmlns:a16="http://schemas.microsoft.com/office/drawing/2014/main" id="{CD201BB9-7FCE-4CA7-DEEB-5DF765E4BFF9}"/>
                    </a:ext>
                  </a:extLst>
                </p14:cNvPr>
                <p14:cNvContentPartPr/>
                <p14:nvPr/>
              </p14:nvContentPartPr>
              <p14:xfrm>
                <a:off x="5893803" y="6972753"/>
                <a:ext cx="60840" cy="23040"/>
              </p14:xfrm>
            </p:contentPart>
          </mc:Choice>
          <mc:Fallback xmlns="">
            <p:pic>
              <p:nvPicPr>
                <p:cNvPr id="416" name="Input penna 415">
                  <a:extLst>
                    <a:ext uri="{FF2B5EF4-FFF2-40B4-BE49-F238E27FC236}">
                      <a16:creationId xmlns:a16="http://schemas.microsoft.com/office/drawing/2014/main" id="{CD201BB9-7FCE-4CA7-DEEB-5DF765E4BFF9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5887683" y="6966633"/>
                  <a:ext cx="730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417" name="Input penna 416">
                  <a:extLst>
                    <a:ext uri="{FF2B5EF4-FFF2-40B4-BE49-F238E27FC236}">
                      <a16:creationId xmlns:a16="http://schemas.microsoft.com/office/drawing/2014/main" id="{65691B53-6D41-3121-D20C-18DAF6861C13}"/>
                    </a:ext>
                  </a:extLst>
                </p14:cNvPr>
                <p14:cNvContentPartPr/>
                <p14:nvPr/>
              </p14:nvContentPartPr>
              <p14:xfrm>
                <a:off x="6003963" y="6852513"/>
                <a:ext cx="171360" cy="253440"/>
              </p14:xfrm>
            </p:contentPart>
          </mc:Choice>
          <mc:Fallback xmlns="">
            <p:pic>
              <p:nvPicPr>
                <p:cNvPr id="417" name="Input penna 416">
                  <a:extLst>
                    <a:ext uri="{FF2B5EF4-FFF2-40B4-BE49-F238E27FC236}">
                      <a16:creationId xmlns:a16="http://schemas.microsoft.com/office/drawing/2014/main" id="{65691B53-6D41-3121-D20C-18DAF6861C13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5997843" y="6846393"/>
                  <a:ext cx="1836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418" name="Input penna 417">
                  <a:extLst>
                    <a:ext uri="{FF2B5EF4-FFF2-40B4-BE49-F238E27FC236}">
                      <a16:creationId xmlns:a16="http://schemas.microsoft.com/office/drawing/2014/main" id="{9BC9E612-F040-440B-4A2A-8CB3BE62866F}"/>
                    </a:ext>
                  </a:extLst>
                </p14:cNvPr>
                <p14:cNvContentPartPr/>
                <p14:nvPr/>
              </p14:nvContentPartPr>
              <p14:xfrm>
                <a:off x="6191163" y="6796713"/>
                <a:ext cx="176040" cy="353520"/>
              </p14:xfrm>
            </p:contentPart>
          </mc:Choice>
          <mc:Fallback xmlns="">
            <p:pic>
              <p:nvPicPr>
                <p:cNvPr id="418" name="Input penna 417">
                  <a:extLst>
                    <a:ext uri="{FF2B5EF4-FFF2-40B4-BE49-F238E27FC236}">
                      <a16:creationId xmlns:a16="http://schemas.microsoft.com/office/drawing/2014/main" id="{9BC9E612-F040-440B-4A2A-8CB3BE62866F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6185043" y="6790593"/>
                  <a:ext cx="188280" cy="36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7">
            <p14:nvContentPartPr>
              <p14:cNvPr id="419" name="Input penna 418">
                <a:extLst>
                  <a:ext uri="{FF2B5EF4-FFF2-40B4-BE49-F238E27FC236}">
                    <a16:creationId xmlns:a16="http://schemas.microsoft.com/office/drawing/2014/main" id="{359663BD-543B-96B2-77F8-A5559F2310AA}"/>
                  </a:ext>
                </a:extLst>
              </p14:cNvPr>
              <p14:cNvContentPartPr/>
              <p14:nvPr/>
            </p14:nvContentPartPr>
            <p14:xfrm>
              <a:off x="6586443" y="6973833"/>
              <a:ext cx="253800" cy="134280"/>
            </p14:xfrm>
          </p:contentPart>
        </mc:Choice>
        <mc:Fallback xmlns="">
          <p:pic>
            <p:nvPicPr>
              <p:cNvPr id="419" name="Input penna 418">
                <a:extLst>
                  <a:ext uri="{FF2B5EF4-FFF2-40B4-BE49-F238E27FC236}">
                    <a16:creationId xmlns:a16="http://schemas.microsoft.com/office/drawing/2014/main" id="{359663BD-543B-96B2-77F8-A5559F2310AA}"/>
                  </a:ext>
                </a:extLst>
              </p:cNvPr>
              <p:cNvPicPr/>
              <p:nvPr/>
            </p:nvPicPr>
            <p:blipFill>
              <a:blip r:embed="rId448"/>
              <a:stretch>
                <a:fillRect/>
              </a:stretch>
            </p:blipFill>
            <p:spPr>
              <a:xfrm>
                <a:off x="6580323" y="6967713"/>
                <a:ext cx="266040" cy="14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29" name="Gruppo 428">
            <a:extLst>
              <a:ext uri="{FF2B5EF4-FFF2-40B4-BE49-F238E27FC236}">
                <a16:creationId xmlns:a16="http://schemas.microsoft.com/office/drawing/2014/main" id="{AEBEEF53-E277-C68B-D4AE-6A4BE382B454}"/>
              </a:ext>
            </a:extLst>
          </p:cNvPr>
          <p:cNvGrpSpPr/>
          <p:nvPr/>
        </p:nvGrpSpPr>
        <p:grpSpPr>
          <a:xfrm>
            <a:off x="7081083" y="6642993"/>
            <a:ext cx="1077120" cy="430920"/>
            <a:chOff x="7081083" y="6642993"/>
            <a:chExt cx="1077120" cy="43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420" name="Input penna 419">
                  <a:extLst>
                    <a:ext uri="{FF2B5EF4-FFF2-40B4-BE49-F238E27FC236}">
                      <a16:creationId xmlns:a16="http://schemas.microsoft.com/office/drawing/2014/main" id="{5725481C-7AFE-7004-317F-B5CF4401B360}"/>
                    </a:ext>
                  </a:extLst>
                </p14:cNvPr>
                <p14:cNvContentPartPr/>
                <p14:nvPr/>
              </p14:nvContentPartPr>
              <p14:xfrm>
                <a:off x="7081083" y="6907953"/>
                <a:ext cx="136800" cy="111960"/>
              </p14:xfrm>
            </p:contentPart>
          </mc:Choice>
          <mc:Fallback xmlns="">
            <p:pic>
              <p:nvPicPr>
                <p:cNvPr id="420" name="Input penna 419">
                  <a:extLst>
                    <a:ext uri="{FF2B5EF4-FFF2-40B4-BE49-F238E27FC236}">
                      <a16:creationId xmlns:a16="http://schemas.microsoft.com/office/drawing/2014/main" id="{5725481C-7AFE-7004-317F-B5CF4401B360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7074963" y="6901833"/>
                  <a:ext cx="1490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421" name="Input penna 420">
                  <a:extLst>
                    <a:ext uri="{FF2B5EF4-FFF2-40B4-BE49-F238E27FC236}">
                      <a16:creationId xmlns:a16="http://schemas.microsoft.com/office/drawing/2014/main" id="{54FC8C4E-8BCB-D350-74B5-2464A8A3CB38}"/>
                    </a:ext>
                  </a:extLst>
                </p14:cNvPr>
                <p14:cNvContentPartPr/>
                <p14:nvPr/>
              </p14:nvContentPartPr>
              <p14:xfrm>
                <a:off x="7260003" y="6642993"/>
                <a:ext cx="53640" cy="353520"/>
              </p14:xfrm>
            </p:contentPart>
          </mc:Choice>
          <mc:Fallback xmlns="">
            <p:pic>
              <p:nvPicPr>
                <p:cNvPr id="421" name="Input penna 420">
                  <a:extLst>
                    <a:ext uri="{FF2B5EF4-FFF2-40B4-BE49-F238E27FC236}">
                      <a16:creationId xmlns:a16="http://schemas.microsoft.com/office/drawing/2014/main" id="{54FC8C4E-8BCB-D350-74B5-2464A8A3CB38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7253883" y="6636873"/>
                  <a:ext cx="6588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422" name="Input penna 421">
                  <a:extLst>
                    <a:ext uri="{FF2B5EF4-FFF2-40B4-BE49-F238E27FC236}">
                      <a16:creationId xmlns:a16="http://schemas.microsoft.com/office/drawing/2014/main" id="{4B7E5AB0-633C-E7DD-0BAF-2A50631F572A}"/>
                    </a:ext>
                  </a:extLst>
                </p14:cNvPr>
                <p14:cNvContentPartPr/>
                <p14:nvPr/>
              </p14:nvContentPartPr>
              <p14:xfrm>
                <a:off x="7381323" y="6940353"/>
                <a:ext cx="86040" cy="98640"/>
              </p14:xfrm>
            </p:contentPart>
          </mc:Choice>
          <mc:Fallback xmlns="">
            <p:pic>
              <p:nvPicPr>
                <p:cNvPr id="422" name="Input penna 421">
                  <a:extLst>
                    <a:ext uri="{FF2B5EF4-FFF2-40B4-BE49-F238E27FC236}">
                      <a16:creationId xmlns:a16="http://schemas.microsoft.com/office/drawing/2014/main" id="{4B7E5AB0-633C-E7DD-0BAF-2A50631F572A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7375203" y="6934233"/>
                  <a:ext cx="982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423" name="Input penna 422">
                  <a:extLst>
                    <a:ext uri="{FF2B5EF4-FFF2-40B4-BE49-F238E27FC236}">
                      <a16:creationId xmlns:a16="http://schemas.microsoft.com/office/drawing/2014/main" id="{BC7320C1-9026-8BC3-4370-A6C1EC5200D7}"/>
                    </a:ext>
                  </a:extLst>
                </p14:cNvPr>
                <p14:cNvContentPartPr/>
                <p14:nvPr/>
              </p14:nvContentPartPr>
              <p14:xfrm>
                <a:off x="7399683" y="6851433"/>
                <a:ext cx="92880" cy="222480"/>
              </p14:xfrm>
            </p:contentPart>
          </mc:Choice>
          <mc:Fallback xmlns="">
            <p:pic>
              <p:nvPicPr>
                <p:cNvPr id="423" name="Input penna 422">
                  <a:extLst>
                    <a:ext uri="{FF2B5EF4-FFF2-40B4-BE49-F238E27FC236}">
                      <a16:creationId xmlns:a16="http://schemas.microsoft.com/office/drawing/2014/main" id="{BC7320C1-9026-8BC3-4370-A6C1EC5200D7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7393563" y="6845313"/>
                  <a:ext cx="1051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424" name="Input penna 423">
                  <a:extLst>
                    <a:ext uri="{FF2B5EF4-FFF2-40B4-BE49-F238E27FC236}">
                      <a16:creationId xmlns:a16="http://schemas.microsoft.com/office/drawing/2014/main" id="{6D80BA2E-A8A3-C9CA-196E-3577C4C95C5E}"/>
                    </a:ext>
                  </a:extLst>
                </p14:cNvPr>
                <p14:cNvContentPartPr/>
                <p14:nvPr/>
              </p14:nvContentPartPr>
              <p14:xfrm>
                <a:off x="7524603" y="6919833"/>
                <a:ext cx="133920" cy="109800"/>
              </p14:xfrm>
            </p:contentPart>
          </mc:Choice>
          <mc:Fallback xmlns="">
            <p:pic>
              <p:nvPicPr>
                <p:cNvPr id="424" name="Input penna 423">
                  <a:extLst>
                    <a:ext uri="{FF2B5EF4-FFF2-40B4-BE49-F238E27FC236}">
                      <a16:creationId xmlns:a16="http://schemas.microsoft.com/office/drawing/2014/main" id="{6D80BA2E-A8A3-C9CA-196E-3577C4C95C5E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7518483" y="6913713"/>
                  <a:ext cx="1461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425" name="Input penna 424">
                  <a:extLst>
                    <a:ext uri="{FF2B5EF4-FFF2-40B4-BE49-F238E27FC236}">
                      <a16:creationId xmlns:a16="http://schemas.microsoft.com/office/drawing/2014/main" id="{121A8604-E65E-4C6C-84BC-F6A4D6946E0F}"/>
                    </a:ext>
                  </a:extLst>
                </p14:cNvPr>
                <p14:cNvContentPartPr/>
                <p14:nvPr/>
              </p14:nvContentPartPr>
              <p14:xfrm>
                <a:off x="7722603" y="6742353"/>
                <a:ext cx="49320" cy="308880"/>
              </p14:xfrm>
            </p:contentPart>
          </mc:Choice>
          <mc:Fallback xmlns="">
            <p:pic>
              <p:nvPicPr>
                <p:cNvPr id="425" name="Input penna 424">
                  <a:extLst>
                    <a:ext uri="{FF2B5EF4-FFF2-40B4-BE49-F238E27FC236}">
                      <a16:creationId xmlns:a16="http://schemas.microsoft.com/office/drawing/2014/main" id="{121A8604-E65E-4C6C-84BC-F6A4D6946E0F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7716483" y="6736233"/>
                  <a:ext cx="615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426" name="Input penna 425">
                  <a:extLst>
                    <a:ext uri="{FF2B5EF4-FFF2-40B4-BE49-F238E27FC236}">
                      <a16:creationId xmlns:a16="http://schemas.microsoft.com/office/drawing/2014/main" id="{0CE8E69C-BC66-F7FD-1E95-78D135E9D1C9}"/>
                    </a:ext>
                  </a:extLst>
                </p14:cNvPr>
                <p14:cNvContentPartPr/>
                <p14:nvPr/>
              </p14:nvContentPartPr>
              <p14:xfrm>
                <a:off x="7678683" y="6820473"/>
                <a:ext cx="30240" cy="21240"/>
              </p14:xfrm>
            </p:contentPart>
          </mc:Choice>
          <mc:Fallback xmlns="">
            <p:pic>
              <p:nvPicPr>
                <p:cNvPr id="426" name="Input penna 425">
                  <a:extLst>
                    <a:ext uri="{FF2B5EF4-FFF2-40B4-BE49-F238E27FC236}">
                      <a16:creationId xmlns:a16="http://schemas.microsoft.com/office/drawing/2014/main" id="{0CE8E69C-BC66-F7FD-1E95-78D135E9D1C9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7672563" y="6814353"/>
                  <a:ext cx="424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427" name="Input penna 426">
                  <a:extLst>
                    <a:ext uri="{FF2B5EF4-FFF2-40B4-BE49-F238E27FC236}">
                      <a16:creationId xmlns:a16="http://schemas.microsoft.com/office/drawing/2014/main" id="{30E71045-61DF-A92E-C8BA-50E851DE0AC0}"/>
                    </a:ext>
                  </a:extLst>
                </p14:cNvPr>
                <p14:cNvContentPartPr/>
                <p14:nvPr/>
              </p14:nvContentPartPr>
              <p14:xfrm>
                <a:off x="7810803" y="6929193"/>
                <a:ext cx="97200" cy="122760"/>
              </p14:xfrm>
            </p:contentPart>
          </mc:Choice>
          <mc:Fallback xmlns="">
            <p:pic>
              <p:nvPicPr>
                <p:cNvPr id="427" name="Input penna 426">
                  <a:extLst>
                    <a:ext uri="{FF2B5EF4-FFF2-40B4-BE49-F238E27FC236}">
                      <a16:creationId xmlns:a16="http://schemas.microsoft.com/office/drawing/2014/main" id="{30E71045-61DF-A92E-C8BA-50E851DE0AC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7804683" y="6923073"/>
                  <a:ext cx="1094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428" name="Input penna 427">
                  <a:extLst>
                    <a:ext uri="{FF2B5EF4-FFF2-40B4-BE49-F238E27FC236}">
                      <a16:creationId xmlns:a16="http://schemas.microsoft.com/office/drawing/2014/main" id="{D8543C58-23A7-A1E2-C6C6-364CBC151D52}"/>
                    </a:ext>
                  </a:extLst>
                </p14:cNvPr>
                <p14:cNvContentPartPr/>
                <p14:nvPr/>
              </p14:nvContentPartPr>
              <p14:xfrm>
                <a:off x="7978923" y="6995433"/>
                <a:ext cx="179280" cy="67320"/>
              </p14:xfrm>
            </p:contentPart>
          </mc:Choice>
          <mc:Fallback xmlns="">
            <p:pic>
              <p:nvPicPr>
                <p:cNvPr id="428" name="Input penna 427">
                  <a:extLst>
                    <a:ext uri="{FF2B5EF4-FFF2-40B4-BE49-F238E27FC236}">
                      <a16:creationId xmlns:a16="http://schemas.microsoft.com/office/drawing/2014/main" id="{D8543C58-23A7-A1E2-C6C6-364CBC151D52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7972803" y="6989313"/>
                  <a:ext cx="191520" cy="79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84285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18847" y="-19688"/>
            <a:ext cx="1406027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Esercizi Inserimento:</a:t>
            </a:r>
          </a:p>
          <a:p>
            <a:r>
              <a:rPr lang="it-IT" sz="2000" dirty="0"/>
              <a:t>Si supponga di operare su di un albero Rosso-Nero, inizialmente voto, inserendo le seguenti chiavi nell’ordine dato: &lt;17, 12, 8, 7, 3, 13, 52, 40&gt;</a:t>
            </a:r>
            <a:endParaRPr lang="en-US" sz="2000" b="1" dirty="0"/>
          </a:p>
        </p:txBody>
      </p:sp>
      <p:grpSp>
        <p:nvGrpSpPr>
          <p:cNvPr id="63" name="Gruppo 62">
            <a:extLst>
              <a:ext uri="{FF2B5EF4-FFF2-40B4-BE49-F238E27FC236}">
                <a16:creationId xmlns:a16="http://schemas.microsoft.com/office/drawing/2014/main" id="{245786C7-3BCE-8943-9EEB-4FDF6A39556F}"/>
              </a:ext>
            </a:extLst>
          </p:cNvPr>
          <p:cNvGrpSpPr/>
          <p:nvPr/>
        </p:nvGrpSpPr>
        <p:grpSpPr>
          <a:xfrm>
            <a:off x="175923" y="1431993"/>
            <a:ext cx="905400" cy="399960"/>
            <a:chOff x="175923" y="1431993"/>
            <a:chExt cx="905400" cy="39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4" name="Input penna 53">
                  <a:extLst>
                    <a:ext uri="{FF2B5EF4-FFF2-40B4-BE49-F238E27FC236}">
                      <a16:creationId xmlns:a16="http://schemas.microsoft.com/office/drawing/2014/main" id="{ED91D63E-8C9C-BEB8-A51D-98DE46375A54}"/>
                    </a:ext>
                  </a:extLst>
                </p14:cNvPr>
                <p14:cNvContentPartPr/>
                <p14:nvPr/>
              </p14:nvContentPartPr>
              <p14:xfrm>
                <a:off x="175923" y="1564113"/>
                <a:ext cx="29520" cy="190800"/>
              </p14:xfrm>
            </p:contentPart>
          </mc:Choice>
          <mc:Fallback xmlns="">
            <p:pic>
              <p:nvPicPr>
                <p:cNvPr id="54" name="Input penna 53">
                  <a:extLst>
                    <a:ext uri="{FF2B5EF4-FFF2-40B4-BE49-F238E27FC236}">
                      <a16:creationId xmlns:a16="http://schemas.microsoft.com/office/drawing/2014/main" id="{ED91D63E-8C9C-BEB8-A51D-98DE46375A5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9803" y="1557993"/>
                  <a:ext cx="417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5" name="Input penna 54">
                  <a:extLst>
                    <a:ext uri="{FF2B5EF4-FFF2-40B4-BE49-F238E27FC236}">
                      <a16:creationId xmlns:a16="http://schemas.microsoft.com/office/drawing/2014/main" id="{A5A742DF-5FA6-6AB4-958B-CA08F950D924}"/>
                    </a:ext>
                  </a:extLst>
                </p14:cNvPr>
                <p14:cNvContentPartPr/>
                <p14:nvPr/>
              </p14:nvContentPartPr>
              <p14:xfrm>
                <a:off x="215163" y="1431993"/>
                <a:ext cx="5400" cy="13320"/>
              </p14:xfrm>
            </p:contentPart>
          </mc:Choice>
          <mc:Fallback xmlns="">
            <p:pic>
              <p:nvPicPr>
                <p:cNvPr id="55" name="Input penna 54">
                  <a:extLst>
                    <a:ext uri="{FF2B5EF4-FFF2-40B4-BE49-F238E27FC236}">
                      <a16:creationId xmlns:a16="http://schemas.microsoft.com/office/drawing/2014/main" id="{A5A742DF-5FA6-6AB4-958B-CA08F950D92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9043" y="1425873"/>
                  <a:ext cx="176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6" name="Input penna 55">
                  <a:extLst>
                    <a:ext uri="{FF2B5EF4-FFF2-40B4-BE49-F238E27FC236}">
                      <a16:creationId xmlns:a16="http://schemas.microsoft.com/office/drawing/2014/main" id="{2AD74245-69AE-3FE5-A1FC-0B08A4C9FB88}"/>
                    </a:ext>
                  </a:extLst>
                </p14:cNvPr>
                <p14:cNvContentPartPr/>
                <p14:nvPr/>
              </p14:nvContentPartPr>
              <p14:xfrm>
                <a:off x="231003" y="1622793"/>
                <a:ext cx="144000" cy="93600"/>
              </p14:xfrm>
            </p:contentPart>
          </mc:Choice>
          <mc:Fallback xmlns="">
            <p:pic>
              <p:nvPicPr>
                <p:cNvPr id="56" name="Input penna 55">
                  <a:extLst>
                    <a:ext uri="{FF2B5EF4-FFF2-40B4-BE49-F238E27FC236}">
                      <a16:creationId xmlns:a16="http://schemas.microsoft.com/office/drawing/2014/main" id="{2AD74245-69AE-3FE5-A1FC-0B08A4C9FB8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4883" y="1616673"/>
                  <a:ext cx="1562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7" name="Input penna 56">
                  <a:extLst>
                    <a:ext uri="{FF2B5EF4-FFF2-40B4-BE49-F238E27FC236}">
                      <a16:creationId xmlns:a16="http://schemas.microsoft.com/office/drawing/2014/main" id="{D33E6A53-A1D3-9E9C-D86F-E453A1F134E5}"/>
                    </a:ext>
                  </a:extLst>
                </p14:cNvPr>
                <p14:cNvContentPartPr/>
                <p14:nvPr/>
              </p14:nvContentPartPr>
              <p14:xfrm>
                <a:off x="396243" y="1555113"/>
                <a:ext cx="78480" cy="153720"/>
              </p14:xfrm>
            </p:contentPart>
          </mc:Choice>
          <mc:Fallback xmlns="">
            <p:pic>
              <p:nvPicPr>
                <p:cNvPr id="57" name="Input penna 56">
                  <a:extLst>
                    <a:ext uri="{FF2B5EF4-FFF2-40B4-BE49-F238E27FC236}">
                      <a16:creationId xmlns:a16="http://schemas.microsoft.com/office/drawing/2014/main" id="{D33E6A53-A1D3-9E9C-D86F-E453A1F134E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90123" y="1548993"/>
                  <a:ext cx="907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8" name="Input penna 57">
                  <a:extLst>
                    <a:ext uri="{FF2B5EF4-FFF2-40B4-BE49-F238E27FC236}">
                      <a16:creationId xmlns:a16="http://schemas.microsoft.com/office/drawing/2014/main" id="{0EBF0079-A726-FAF1-CE82-244F38BF9258}"/>
                    </a:ext>
                  </a:extLst>
                </p14:cNvPr>
                <p14:cNvContentPartPr/>
                <p14:nvPr/>
              </p14:nvContentPartPr>
              <p14:xfrm>
                <a:off x="538083" y="1530993"/>
                <a:ext cx="122760" cy="276840"/>
              </p14:xfrm>
            </p:contentPart>
          </mc:Choice>
          <mc:Fallback xmlns="">
            <p:pic>
              <p:nvPicPr>
                <p:cNvPr id="58" name="Input penna 57">
                  <a:extLst>
                    <a:ext uri="{FF2B5EF4-FFF2-40B4-BE49-F238E27FC236}">
                      <a16:creationId xmlns:a16="http://schemas.microsoft.com/office/drawing/2014/main" id="{0EBF0079-A726-FAF1-CE82-244F38BF925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31963" y="1524873"/>
                  <a:ext cx="1350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9" name="Input penna 58">
                  <a:extLst>
                    <a:ext uri="{FF2B5EF4-FFF2-40B4-BE49-F238E27FC236}">
                      <a16:creationId xmlns:a16="http://schemas.microsoft.com/office/drawing/2014/main" id="{38A13FF8-7FC9-092B-2DA5-ACCB177A576D}"/>
                    </a:ext>
                  </a:extLst>
                </p14:cNvPr>
                <p14:cNvContentPartPr/>
                <p14:nvPr/>
              </p14:nvContentPartPr>
              <p14:xfrm>
                <a:off x="696123" y="1542513"/>
                <a:ext cx="20160" cy="219600"/>
              </p14:xfrm>
            </p:contentPart>
          </mc:Choice>
          <mc:Fallback xmlns="">
            <p:pic>
              <p:nvPicPr>
                <p:cNvPr id="59" name="Input penna 58">
                  <a:extLst>
                    <a:ext uri="{FF2B5EF4-FFF2-40B4-BE49-F238E27FC236}">
                      <a16:creationId xmlns:a16="http://schemas.microsoft.com/office/drawing/2014/main" id="{38A13FF8-7FC9-092B-2DA5-ACCB177A576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90003" y="1536393"/>
                  <a:ext cx="324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0" name="Input penna 59">
                  <a:extLst>
                    <a:ext uri="{FF2B5EF4-FFF2-40B4-BE49-F238E27FC236}">
                      <a16:creationId xmlns:a16="http://schemas.microsoft.com/office/drawing/2014/main" id="{69DDE2F6-3B03-AE96-3BF5-14C09AA2C78D}"/>
                    </a:ext>
                  </a:extLst>
                </p14:cNvPr>
                <p14:cNvContentPartPr/>
                <p14:nvPr/>
              </p14:nvContentPartPr>
              <p14:xfrm>
                <a:off x="781803" y="1576713"/>
                <a:ext cx="112680" cy="180720"/>
              </p14:xfrm>
            </p:contentPart>
          </mc:Choice>
          <mc:Fallback xmlns="">
            <p:pic>
              <p:nvPicPr>
                <p:cNvPr id="60" name="Input penna 59">
                  <a:extLst>
                    <a:ext uri="{FF2B5EF4-FFF2-40B4-BE49-F238E27FC236}">
                      <a16:creationId xmlns:a16="http://schemas.microsoft.com/office/drawing/2014/main" id="{69DDE2F6-3B03-AE96-3BF5-14C09AA2C78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75683" y="1570593"/>
                  <a:ext cx="1249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1" name="Input penna 60">
                  <a:extLst>
                    <a:ext uri="{FF2B5EF4-FFF2-40B4-BE49-F238E27FC236}">
                      <a16:creationId xmlns:a16="http://schemas.microsoft.com/office/drawing/2014/main" id="{EF0D7990-7D53-234C-B678-236EB7FFBE8B}"/>
                    </a:ext>
                  </a:extLst>
                </p14:cNvPr>
                <p14:cNvContentPartPr/>
                <p14:nvPr/>
              </p14:nvContentPartPr>
              <p14:xfrm>
                <a:off x="837243" y="1656633"/>
                <a:ext cx="68400" cy="7200"/>
              </p14:xfrm>
            </p:contentPart>
          </mc:Choice>
          <mc:Fallback xmlns="">
            <p:pic>
              <p:nvPicPr>
                <p:cNvPr id="61" name="Input penna 60">
                  <a:extLst>
                    <a:ext uri="{FF2B5EF4-FFF2-40B4-BE49-F238E27FC236}">
                      <a16:creationId xmlns:a16="http://schemas.microsoft.com/office/drawing/2014/main" id="{EF0D7990-7D53-234C-B678-236EB7FFBE8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31123" y="1650513"/>
                  <a:ext cx="806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2" name="Input penna 61">
                  <a:extLst>
                    <a:ext uri="{FF2B5EF4-FFF2-40B4-BE49-F238E27FC236}">
                      <a16:creationId xmlns:a16="http://schemas.microsoft.com/office/drawing/2014/main" id="{E1DE3251-B6EE-6F0F-55B1-562367DB66E5}"/>
                    </a:ext>
                  </a:extLst>
                </p14:cNvPr>
                <p14:cNvContentPartPr/>
                <p14:nvPr/>
              </p14:nvContentPartPr>
              <p14:xfrm>
                <a:off x="969363" y="1530993"/>
                <a:ext cx="111960" cy="300960"/>
              </p14:xfrm>
            </p:contentPart>
          </mc:Choice>
          <mc:Fallback xmlns="">
            <p:pic>
              <p:nvPicPr>
                <p:cNvPr id="62" name="Input penna 61">
                  <a:extLst>
                    <a:ext uri="{FF2B5EF4-FFF2-40B4-BE49-F238E27FC236}">
                      <a16:creationId xmlns:a16="http://schemas.microsoft.com/office/drawing/2014/main" id="{E1DE3251-B6EE-6F0F-55B1-562367DB66E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63243" y="1524873"/>
                  <a:ext cx="124200" cy="31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uppo 67">
            <a:extLst>
              <a:ext uri="{FF2B5EF4-FFF2-40B4-BE49-F238E27FC236}">
                <a16:creationId xmlns:a16="http://schemas.microsoft.com/office/drawing/2014/main" id="{B977131C-8539-A2F5-2C93-943DFB587E37}"/>
              </a:ext>
            </a:extLst>
          </p:cNvPr>
          <p:cNvGrpSpPr/>
          <p:nvPr/>
        </p:nvGrpSpPr>
        <p:grpSpPr>
          <a:xfrm>
            <a:off x="1432323" y="1420473"/>
            <a:ext cx="628200" cy="531360"/>
            <a:chOff x="1432323" y="1420473"/>
            <a:chExt cx="628200" cy="53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4" name="Input penna 63">
                  <a:extLst>
                    <a:ext uri="{FF2B5EF4-FFF2-40B4-BE49-F238E27FC236}">
                      <a16:creationId xmlns:a16="http://schemas.microsoft.com/office/drawing/2014/main" id="{2E7A23AC-70AB-1303-A4D6-513D9A223B1C}"/>
                    </a:ext>
                  </a:extLst>
                </p14:cNvPr>
                <p14:cNvContentPartPr/>
                <p14:nvPr/>
              </p14:nvContentPartPr>
              <p14:xfrm>
                <a:off x="1593603" y="1551153"/>
                <a:ext cx="159480" cy="298800"/>
              </p14:xfrm>
            </p:contentPart>
          </mc:Choice>
          <mc:Fallback xmlns="">
            <p:pic>
              <p:nvPicPr>
                <p:cNvPr id="64" name="Input penna 63">
                  <a:extLst>
                    <a:ext uri="{FF2B5EF4-FFF2-40B4-BE49-F238E27FC236}">
                      <a16:creationId xmlns:a16="http://schemas.microsoft.com/office/drawing/2014/main" id="{2E7A23AC-70AB-1303-A4D6-513D9A223B1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587483" y="1545033"/>
                  <a:ext cx="17172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5" name="Input penna 64">
                  <a:extLst>
                    <a:ext uri="{FF2B5EF4-FFF2-40B4-BE49-F238E27FC236}">
                      <a16:creationId xmlns:a16="http://schemas.microsoft.com/office/drawing/2014/main" id="{4A32D14C-7B03-3776-B5ED-1D5E4E206A14}"/>
                    </a:ext>
                  </a:extLst>
                </p14:cNvPr>
                <p14:cNvContentPartPr/>
                <p14:nvPr/>
              </p14:nvContentPartPr>
              <p14:xfrm>
                <a:off x="1806723" y="1633593"/>
                <a:ext cx="102240" cy="216000"/>
              </p14:xfrm>
            </p:contentPart>
          </mc:Choice>
          <mc:Fallback xmlns="">
            <p:pic>
              <p:nvPicPr>
                <p:cNvPr id="65" name="Input penna 64">
                  <a:extLst>
                    <a:ext uri="{FF2B5EF4-FFF2-40B4-BE49-F238E27FC236}">
                      <a16:creationId xmlns:a16="http://schemas.microsoft.com/office/drawing/2014/main" id="{4A32D14C-7B03-3776-B5ED-1D5E4E206A1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800603" y="1627473"/>
                  <a:ext cx="1144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66" name="Input penna 65">
                  <a:extLst>
                    <a:ext uri="{FF2B5EF4-FFF2-40B4-BE49-F238E27FC236}">
                      <a16:creationId xmlns:a16="http://schemas.microsoft.com/office/drawing/2014/main" id="{AC1E962D-D358-297B-F529-1C112E17B6E2}"/>
                    </a:ext>
                  </a:extLst>
                </p14:cNvPr>
                <p14:cNvContentPartPr/>
                <p14:nvPr/>
              </p14:nvContentPartPr>
              <p14:xfrm>
                <a:off x="1839483" y="1749513"/>
                <a:ext cx="96480" cy="13320"/>
              </p14:xfrm>
            </p:contentPart>
          </mc:Choice>
          <mc:Fallback xmlns="">
            <p:pic>
              <p:nvPicPr>
                <p:cNvPr id="66" name="Input penna 65">
                  <a:extLst>
                    <a:ext uri="{FF2B5EF4-FFF2-40B4-BE49-F238E27FC236}">
                      <a16:creationId xmlns:a16="http://schemas.microsoft.com/office/drawing/2014/main" id="{AC1E962D-D358-297B-F529-1C112E17B6E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833363" y="1743393"/>
                  <a:ext cx="1087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67" name="Input penna 66">
                  <a:extLst>
                    <a:ext uri="{FF2B5EF4-FFF2-40B4-BE49-F238E27FC236}">
                      <a16:creationId xmlns:a16="http://schemas.microsoft.com/office/drawing/2014/main" id="{57238AB5-73AD-6257-766B-9DAB9E0C492D}"/>
                    </a:ext>
                  </a:extLst>
                </p14:cNvPr>
                <p14:cNvContentPartPr/>
                <p14:nvPr/>
              </p14:nvContentPartPr>
              <p14:xfrm>
                <a:off x="1432323" y="1420473"/>
                <a:ext cx="628200" cy="531360"/>
              </p14:xfrm>
            </p:contentPart>
          </mc:Choice>
          <mc:Fallback xmlns="">
            <p:pic>
              <p:nvPicPr>
                <p:cNvPr id="67" name="Input penna 66">
                  <a:extLst>
                    <a:ext uri="{FF2B5EF4-FFF2-40B4-BE49-F238E27FC236}">
                      <a16:creationId xmlns:a16="http://schemas.microsoft.com/office/drawing/2014/main" id="{57238AB5-73AD-6257-766B-9DAB9E0C492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426203" y="1414353"/>
                  <a:ext cx="640440" cy="54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uppo 72">
            <a:extLst>
              <a:ext uri="{FF2B5EF4-FFF2-40B4-BE49-F238E27FC236}">
                <a16:creationId xmlns:a16="http://schemas.microsoft.com/office/drawing/2014/main" id="{94EBFEEE-B75F-AA8B-D3E7-53D3B61A1C67}"/>
              </a:ext>
            </a:extLst>
          </p:cNvPr>
          <p:cNvGrpSpPr/>
          <p:nvPr/>
        </p:nvGrpSpPr>
        <p:grpSpPr>
          <a:xfrm>
            <a:off x="2278323" y="1407153"/>
            <a:ext cx="686160" cy="543600"/>
            <a:chOff x="2278323" y="1407153"/>
            <a:chExt cx="686160" cy="54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69" name="Input penna 68">
                  <a:extLst>
                    <a:ext uri="{FF2B5EF4-FFF2-40B4-BE49-F238E27FC236}">
                      <a16:creationId xmlns:a16="http://schemas.microsoft.com/office/drawing/2014/main" id="{438F16D9-2B27-DEF3-BD69-8A974227E4CF}"/>
                    </a:ext>
                  </a:extLst>
                </p14:cNvPr>
                <p14:cNvContentPartPr/>
                <p14:nvPr/>
              </p14:nvContentPartPr>
              <p14:xfrm>
                <a:off x="2456523" y="1530633"/>
                <a:ext cx="142920" cy="284040"/>
              </p14:xfrm>
            </p:contentPart>
          </mc:Choice>
          <mc:Fallback xmlns="">
            <p:pic>
              <p:nvPicPr>
                <p:cNvPr id="69" name="Input penna 68">
                  <a:extLst>
                    <a:ext uri="{FF2B5EF4-FFF2-40B4-BE49-F238E27FC236}">
                      <a16:creationId xmlns:a16="http://schemas.microsoft.com/office/drawing/2014/main" id="{438F16D9-2B27-DEF3-BD69-8A974227E4C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450403" y="1524513"/>
                  <a:ext cx="1551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0" name="Input penna 69">
                  <a:extLst>
                    <a:ext uri="{FF2B5EF4-FFF2-40B4-BE49-F238E27FC236}">
                      <a16:creationId xmlns:a16="http://schemas.microsoft.com/office/drawing/2014/main" id="{D02376E4-A90B-D402-F952-E23D6E0A410E}"/>
                    </a:ext>
                  </a:extLst>
                </p14:cNvPr>
                <p14:cNvContentPartPr/>
                <p14:nvPr/>
              </p14:nvContentPartPr>
              <p14:xfrm>
                <a:off x="2666043" y="1562673"/>
                <a:ext cx="80640" cy="210240"/>
              </p14:xfrm>
            </p:contentPart>
          </mc:Choice>
          <mc:Fallback xmlns="">
            <p:pic>
              <p:nvPicPr>
                <p:cNvPr id="70" name="Input penna 69">
                  <a:extLst>
                    <a:ext uri="{FF2B5EF4-FFF2-40B4-BE49-F238E27FC236}">
                      <a16:creationId xmlns:a16="http://schemas.microsoft.com/office/drawing/2014/main" id="{D02376E4-A90B-D402-F952-E23D6E0A410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659923" y="1556553"/>
                  <a:ext cx="928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1" name="Input penna 70">
                  <a:extLst>
                    <a:ext uri="{FF2B5EF4-FFF2-40B4-BE49-F238E27FC236}">
                      <a16:creationId xmlns:a16="http://schemas.microsoft.com/office/drawing/2014/main" id="{4B75F958-42E0-B877-49A6-4A4C91CCB27B}"/>
                    </a:ext>
                  </a:extLst>
                </p14:cNvPr>
                <p14:cNvContentPartPr/>
                <p14:nvPr/>
              </p14:nvContentPartPr>
              <p14:xfrm>
                <a:off x="2698803" y="1651953"/>
                <a:ext cx="63720" cy="12240"/>
              </p14:xfrm>
            </p:contentPart>
          </mc:Choice>
          <mc:Fallback xmlns="">
            <p:pic>
              <p:nvPicPr>
                <p:cNvPr id="71" name="Input penna 70">
                  <a:extLst>
                    <a:ext uri="{FF2B5EF4-FFF2-40B4-BE49-F238E27FC236}">
                      <a16:creationId xmlns:a16="http://schemas.microsoft.com/office/drawing/2014/main" id="{4B75F958-42E0-B877-49A6-4A4C91CCB27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692683" y="1645833"/>
                  <a:ext cx="759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2" name="Input penna 71">
                  <a:extLst>
                    <a:ext uri="{FF2B5EF4-FFF2-40B4-BE49-F238E27FC236}">
                      <a16:creationId xmlns:a16="http://schemas.microsoft.com/office/drawing/2014/main" id="{A881149A-3E3C-33DB-0E7C-4AB9ECAA36F3}"/>
                    </a:ext>
                  </a:extLst>
                </p14:cNvPr>
                <p14:cNvContentPartPr/>
                <p14:nvPr/>
              </p14:nvContentPartPr>
              <p14:xfrm>
                <a:off x="2278323" y="1407153"/>
                <a:ext cx="686160" cy="543600"/>
              </p14:xfrm>
            </p:contentPart>
          </mc:Choice>
          <mc:Fallback xmlns="">
            <p:pic>
              <p:nvPicPr>
                <p:cNvPr id="72" name="Input penna 71">
                  <a:extLst>
                    <a:ext uri="{FF2B5EF4-FFF2-40B4-BE49-F238E27FC236}">
                      <a16:creationId xmlns:a16="http://schemas.microsoft.com/office/drawing/2014/main" id="{A881149A-3E3C-33DB-0E7C-4AB9ECAA36F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272203" y="1401033"/>
                  <a:ext cx="698400" cy="55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uppo 82">
            <a:extLst>
              <a:ext uri="{FF2B5EF4-FFF2-40B4-BE49-F238E27FC236}">
                <a16:creationId xmlns:a16="http://schemas.microsoft.com/office/drawing/2014/main" id="{65E6105F-C7F1-E657-7A68-5A5239D87C2E}"/>
              </a:ext>
            </a:extLst>
          </p:cNvPr>
          <p:cNvGrpSpPr/>
          <p:nvPr/>
        </p:nvGrpSpPr>
        <p:grpSpPr>
          <a:xfrm>
            <a:off x="3668283" y="1498233"/>
            <a:ext cx="992520" cy="419760"/>
            <a:chOff x="3668283" y="1498233"/>
            <a:chExt cx="992520" cy="41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4" name="Input penna 73">
                  <a:extLst>
                    <a:ext uri="{FF2B5EF4-FFF2-40B4-BE49-F238E27FC236}">
                      <a16:creationId xmlns:a16="http://schemas.microsoft.com/office/drawing/2014/main" id="{F44D8538-C0E8-BB6C-565B-51B1DACB3D0E}"/>
                    </a:ext>
                  </a:extLst>
                </p14:cNvPr>
                <p14:cNvContentPartPr/>
                <p14:nvPr/>
              </p14:nvContentPartPr>
              <p14:xfrm>
                <a:off x="3668283" y="1652313"/>
                <a:ext cx="34200" cy="186480"/>
              </p14:xfrm>
            </p:contentPart>
          </mc:Choice>
          <mc:Fallback xmlns="">
            <p:pic>
              <p:nvPicPr>
                <p:cNvPr id="74" name="Input penna 73">
                  <a:extLst>
                    <a:ext uri="{FF2B5EF4-FFF2-40B4-BE49-F238E27FC236}">
                      <a16:creationId xmlns:a16="http://schemas.microsoft.com/office/drawing/2014/main" id="{F44D8538-C0E8-BB6C-565B-51B1DACB3D0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662163" y="1646193"/>
                  <a:ext cx="464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5" name="Input penna 74">
                  <a:extLst>
                    <a:ext uri="{FF2B5EF4-FFF2-40B4-BE49-F238E27FC236}">
                      <a16:creationId xmlns:a16="http://schemas.microsoft.com/office/drawing/2014/main" id="{BB2FE3D3-6D1E-79FF-E2F4-1024E59F1EAC}"/>
                    </a:ext>
                  </a:extLst>
                </p14:cNvPr>
                <p14:cNvContentPartPr/>
                <p14:nvPr/>
              </p14:nvContentPartPr>
              <p14:xfrm>
                <a:off x="3679443" y="1498233"/>
                <a:ext cx="6840" cy="4680"/>
              </p14:xfrm>
            </p:contentPart>
          </mc:Choice>
          <mc:Fallback xmlns="">
            <p:pic>
              <p:nvPicPr>
                <p:cNvPr id="75" name="Input penna 74">
                  <a:extLst>
                    <a:ext uri="{FF2B5EF4-FFF2-40B4-BE49-F238E27FC236}">
                      <a16:creationId xmlns:a16="http://schemas.microsoft.com/office/drawing/2014/main" id="{BB2FE3D3-6D1E-79FF-E2F4-1024E59F1EA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673323" y="1492113"/>
                  <a:ext cx="1908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6" name="Input penna 75">
                  <a:extLst>
                    <a:ext uri="{FF2B5EF4-FFF2-40B4-BE49-F238E27FC236}">
                      <a16:creationId xmlns:a16="http://schemas.microsoft.com/office/drawing/2014/main" id="{D65022B6-653B-3FA5-4B0D-5910F4C41003}"/>
                    </a:ext>
                  </a:extLst>
                </p14:cNvPr>
                <p14:cNvContentPartPr/>
                <p14:nvPr/>
              </p14:nvContentPartPr>
              <p14:xfrm>
                <a:off x="3745683" y="1624953"/>
                <a:ext cx="133560" cy="125640"/>
              </p14:xfrm>
            </p:contentPart>
          </mc:Choice>
          <mc:Fallback xmlns="">
            <p:pic>
              <p:nvPicPr>
                <p:cNvPr id="76" name="Input penna 75">
                  <a:extLst>
                    <a:ext uri="{FF2B5EF4-FFF2-40B4-BE49-F238E27FC236}">
                      <a16:creationId xmlns:a16="http://schemas.microsoft.com/office/drawing/2014/main" id="{D65022B6-653B-3FA5-4B0D-5910F4C4100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739563" y="1618833"/>
                  <a:ext cx="1458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7" name="Input penna 76">
                  <a:extLst>
                    <a:ext uri="{FF2B5EF4-FFF2-40B4-BE49-F238E27FC236}">
                      <a16:creationId xmlns:a16="http://schemas.microsoft.com/office/drawing/2014/main" id="{181ACA9D-0C71-3723-C951-E29C537EBF50}"/>
                    </a:ext>
                  </a:extLst>
                </p14:cNvPr>
                <p14:cNvContentPartPr/>
                <p14:nvPr/>
              </p14:nvContentPartPr>
              <p14:xfrm>
                <a:off x="3944043" y="1595793"/>
                <a:ext cx="107280" cy="178920"/>
              </p14:xfrm>
            </p:contentPart>
          </mc:Choice>
          <mc:Fallback xmlns="">
            <p:pic>
              <p:nvPicPr>
                <p:cNvPr id="77" name="Input penna 76">
                  <a:extLst>
                    <a:ext uri="{FF2B5EF4-FFF2-40B4-BE49-F238E27FC236}">
                      <a16:creationId xmlns:a16="http://schemas.microsoft.com/office/drawing/2014/main" id="{181ACA9D-0C71-3723-C951-E29C537EBF5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937923" y="1589673"/>
                  <a:ext cx="1195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78" name="Input penna 77">
                  <a:extLst>
                    <a:ext uri="{FF2B5EF4-FFF2-40B4-BE49-F238E27FC236}">
                      <a16:creationId xmlns:a16="http://schemas.microsoft.com/office/drawing/2014/main" id="{92D9EF7E-5B34-A512-AFA3-63C282EF5793}"/>
                    </a:ext>
                  </a:extLst>
                </p14:cNvPr>
                <p14:cNvContentPartPr/>
                <p14:nvPr/>
              </p14:nvContentPartPr>
              <p14:xfrm>
                <a:off x="4117563" y="1543233"/>
                <a:ext cx="124200" cy="272160"/>
              </p14:xfrm>
            </p:contentPart>
          </mc:Choice>
          <mc:Fallback xmlns="">
            <p:pic>
              <p:nvPicPr>
                <p:cNvPr id="78" name="Input penna 77">
                  <a:extLst>
                    <a:ext uri="{FF2B5EF4-FFF2-40B4-BE49-F238E27FC236}">
                      <a16:creationId xmlns:a16="http://schemas.microsoft.com/office/drawing/2014/main" id="{92D9EF7E-5B34-A512-AFA3-63C282EF579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111443" y="1537113"/>
                  <a:ext cx="1364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0" name="Input penna 79">
                  <a:extLst>
                    <a:ext uri="{FF2B5EF4-FFF2-40B4-BE49-F238E27FC236}">
                      <a16:creationId xmlns:a16="http://schemas.microsoft.com/office/drawing/2014/main" id="{A005E9A6-4943-23D0-A6A3-546F6A4A04E4}"/>
                    </a:ext>
                  </a:extLst>
                </p14:cNvPr>
                <p14:cNvContentPartPr/>
                <p14:nvPr/>
              </p14:nvContentPartPr>
              <p14:xfrm>
                <a:off x="4307643" y="1597233"/>
                <a:ext cx="34560" cy="241200"/>
              </p14:xfrm>
            </p:contentPart>
          </mc:Choice>
          <mc:Fallback xmlns="">
            <p:pic>
              <p:nvPicPr>
                <p:cNvPr id="80" name="Input penna 79">
                  <a:extLst>
                    <a:ext uri="{FF2B5EF4-FFF2-40B4-BE49-F238E27FC236}">
                      <a16:creationId xmlns:a16="http://schemas.microsoft.com/office/drawing/2014/main" id="{A005E9A6-4943-23D0-A6A3-546F6A4A04E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301523" y="1591113"/>
                  <a:ext cx="468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81" name="Input penna 80">
                  <a:extLst>
                    <a:ext uri="{FF2B5EF4-FFF2-40B4-BE49-F238E27FC236}">
                      <a16:creationId xmlns:a16="http://schemas.microsoft.com/office/drawing/2014/main" id="{FDF6F312-E901-3D64-6BE0-91962896C55A}"/>
                    </a:ext>
                  </a:extLst>
                </p14:cNvPr>
                <p14:cNvContentPartPr/>
                <p14:nvPr/>
              </p14:nvContentPartPr>
              <p14:xfrm>
                <a:off x="4417443" y="1607673"/>
                <a:ext cx="76320" cy="222120"/>
              </p14:xfrm>
            </p:contentPart>
          </mc:Choice>
          <mc:Fallback xmlns="">
            <p:pic>
              <p:nvPicPr>
                <p:cNvPr id="81" name="Input penna 80">
                  <a:extLst>
                    <a:ext uri="{FF2B5EF4-FFF2-40B4-BE49-F238E27FC236}">
                      <a16:creationId xmlns:a16="http://schemas.microsoft.com/office/drawing/2014/main" id="{FDF6F312-E901-3D64-6BE0-91962896C55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411323" y="1601553"/>
                  <a:ext cx="885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82" name="Input penna 81">
                  <a:extLst>
                    <a:ext uri="{FF2B5EF4-FFF2-40B4-BE49-F238E27FC236}">
                      <a16:creationId xmlns:a16="http://schemas.microsoft.com/office/drawing/2014/main" id="{573F47D0-3845-E36B-B7C7-DFCD58B493E6}"/>
                    </a:ext>
                  </a:extLst>
                </p14:cNvPr>
                <p14:cNvContentPartPr/>
                <p14:nvPr/>
              </p14:nvContentPartPr>
              <p14:xfrm>
                <a:off x="4551003" y="1542513"/>
                <a:ext cx="109800" cy="375480"/>
              </p14:xfrm>
            </p:contentPart>
          </mc:Choice>
          <mc:Fallback xmlns="">
            <p:pic>
              <p:nvPicPr>
                <p:cNvPr id="82" name="Input penna 81">
                  <a:extLst>
                    <a:ext uri="{FF2B5EF4-FFF2-40B4-BE49-F238E27FC236}">
                      <a16:creationId xmlns:a16="http://schemas.microsoft.com/office/drawing/2014/main" id="{573F47D0-3845-E36B-B7C7-DFCD58B493E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544883" y="1536393"/>
                  <a:ext cx="122040" cy="38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uppo 97">
            <a:extLst>
              <a:ext uri="{FF2B5EF4-FFF2-40B4-BE49-F238E27FC236}">
                <a16:creationId xmlns:a16="http://schemas.microsoft.com/office/drawing/2014/main" id="{57E28ACD-3F38-AFF9-FA46-A6F8A0951091}"/>
              </a:ext>
            </a:extLst>
          </p:cNvPr>
          <p:cNvGrpSpPr/>
          <p:nvPr/>
        </p:nvGrpSpPr>
        <p:grpSpPr>
          <a:xfrm>
            <a:off x="5273883" y="1498593"/>
            <a:ext cx="555840" cy="568800"/>
            <a:chOff x="5273883" y="1498593"/>
            <a:chExt cx="555840" cy="56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84" name="Input penna 83">
                  <a:extLst>
                    <a:ext uri="{FF2B5EF4-FFF2-40B4-BE49-F238E27FC236}">
                      <a16:creationId xmlns:a16="http://schemas.microsoft.com/office/drawing/2014/main" id="{BEA0859E-5EB9-4C9B-8A31-DABE7E5AF3BD}"/>
                    </a:ext>
                  </a:extLst>
                </p14:cNvPr>
                <p14:cNvContentPartPr/>
                <p14:nvPr/>
              </p14:nvContentPartPr>
              <p14:xfrm>
                <a:off x="5453523" y="1586073"/>
                <a:ext cx="15480" cy="248400"/>
              </p14:xfrm>
            </p:contentPart>
          </mc:Choice>
          <mc:Fallback xmlns="">
            <p:pic>
              <p:nvPicPr>
                <p:cNvPr id="84" name="Input penna 83">
                  <a:extLst>
                    <a:ext uri="{FF2B5EF4-FFF2-40B4-BE49-F238E27FC236}">
                      <a16:creationId xmlns:a16="http://schemas.microsoft.com/office/drawing/2014/main" id="{BEA0859E-5EB9-4C9B-8A31-DABE7E5AF3B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447403" y="1579953"/>
                  <a:ext cx="277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85" name="Input penna 84">
                  <a:extLst>
                    <a:ext uri="{FF2B5EF4-FFF2-40B4-BE49-F238E27FC236}">
                      <a16:creationId xmlns:a16="http://schemas.microsoft.com/office/drawing/2014/main" id="{FF961AEC-0617-213A-B2AC-A880C2BA6FD0}"/>
                    </a:ext>
                  </a:extLst>
                </p14:cNvPr>
                <p14:cNvContentPartPr/>
                <p14:nvPr/>
              </p14:nvContentPartPr>
              <p14:xfrm>
                <a:off x="5530563" y="1607313"/>
                <a:ext cx="102240" cy="187200"/>
              </p14:xfrm>
            </p:contentPart>
          </mc:Choice>
          <mc:Fallback xmlns="">
            <p:pic>
              <p:nvPicPr>
                <p:cNvPr id="85" name="Input penna 84">
                  <a:extLst>
                    <a:ext uri="{FF2B5EF4-FFF2-40B4-BE49-F238E27FC236}">
                      <a16:creationId xmlns:a16="http://schemas.microsoft.com/office/drawing/2014/main" id="{FF961AEC-0617-213A-B2AC-A880C2BA6FD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524443" y="1601193"/>
                  <a:ext cx="1144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88" name="Input penna 87">
                  <a:extLst>
                    <a:ext uri="{FF2B5EF4-FFF2-40B4-BE49-F238E27FC236}">
                      <a16:creationId xmlns:a16="http://schemas.microsoft.com/office/drawing/2014/main" id="{BD8DD90A-DEDB-52B0-2C3B-B8F83052FCAE}"/>
                    </a:ext>
                  </a:extLst>
                </p14:cNvPr>
                <p14:cNvContentPartPr/>
                <p14:nvPr/>
              </p14:nvContentPartPr>
              <p14:xfrm>
                <a:off x="5552523" y="1696953"/>
                <a:ext cx="86400" cy="21960"/>
              </p14:xfrm>
            </p:contentPart>
          </mc:Choice>
          <mc:Fallback xmlns="">
            <p:pic>
              <p:nvPicPr>
                <p:cNvPr id="88" name="Input penna 87">
                  <a:extLst>
                    <a:ext uri="{FF2B5EF4-FFF2-40B4-BE49-F238E27FC236}">
                      <a16:creationId xmlns:a16="http://schemas.microsoft.com/office/drawing/2014/main" id="{BD8DD90A-DEDB-52B0-2C3B-B8F83052FCA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546403" y="1690833"/>
                  <a:ext cx="986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737FAF2B-6B50-7E67-F249-35E8A1E0087F}"/>
                    </a:ext>
                  </a:extLst>
                </p14:cNvPr>
                <p14:cNvContentPartPr/>
                <p14:nvPr/>
              </p14:nvContentPartPr>
              <p14:xfrm>
                <a:off x="5342643" y="1498593"/>
                <a:ext cx="487080" cy="429840"/>
              </p14:xfrm>
            </p:contentPart>
          </mc:Choice>
          <mc:Fallback xmlns=""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737FAF2B-6B50-7E67-F249-35E8A1E0087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336523" y="1492473"/>
                  <a:ext cx="49932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97" name="Input penna 96">
                  <a:extLst>
                    <a:ext uri="{FF2B5EF4-FFF2-40B4-BE49-F238E27FC236}">
                      <a16:creationId xmlns:a16="http://schemas.microsoft.com/office/drawing/2014/main" id="{5C657839-3303-227D-0E37-C783A9C8E7D0}"/>
                    </a:ext>
                  </a:extLst>
                </p14:cNvPr>
                <p14:cNvContentPartPr/>
                <p14:nvPr/>
              </p14:nvContentPartPr>
              <p14:xfrm>
                <a:off x="5273883" y="1905753"/>
                <a:ext cx="157680" cy="161640"/>
              </p14:xfrm>
            </p:contentPart>
          </mc:Choice>
          <mc:Fallback xmlns="">
            <p:pic>
              <p:nvPicPr>
                <p:cNvPr id="97" name="Input penna 96">
                  <a:extLst>
                    <a:ext uri="{FF2B5EF4-FFF2-40B4-BE49-F238E27FC236}">
                      <a16:creationId xmlns:a16="http://schemas.microsoft.com/office/drawing/2014/main" id="{5C657839-3303-227D-0E37-C783A9C8E7D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267763" y="1899633"/>
                  <a:ext cx="169920" cy="17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uppo 150">
            <a:extLst>
              <a:ext uri="{FF2B5EF4-FFF2-40B4-BE49-F238E27FC236}">
                <a16:creationId xmlns:a16="http://schemas.microsoft.com/office/drawing/2014/main" id="{265D7AEF-E29C-FE6C-576B-0C6743719453}"/>
              </a:ext>
            </a:extLst>
          </p:cNvPr>
          <p:cNvGrpSpPr/>
          <p:nvPr/>
        </p:nvGrpSpPr>
        <p:grpSpPr>
          <a:xfrm>
            <a:off x="4901643" y="2025273"/>
            <a:ext cx="497520" cy="519480"/>
            <a:chOff x="4901643" y="2025273"/>
            <a:chExt cx="497520" cy="51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28" name="Input penna 127">
                  <a:extLst>
                    <a:ext uri="{FF2B5EF4-FFF2-40B4-BE49-F238E27FC236}">
                      <a16:creationId xmlns:a16="http://schemas.microsoft.com/office/drawing/2014/main" id="{71F41668-4221-41BA-71D0-59E13B40AFB5}"/>
                    </a:ext>
                  </a:extLst>
                </p14:cNvPr>
                <p14:cNvContentPartPr/>
                <p14:nvPr/>
              </p14:nvContentPartPr>
              <p14:xfrm>
                <a:off x="5056443" y="2181153"/>
                <a:ext cx="4680" cy="171000"/>
              </p14:xfrm>
            </p:contentPart>
          </mc:Choice>
          <mc:Fallback xmlns="">
            <p:pic>
              <p:nvPicPr>
                <p:cNvPr id="128" name="Input penna 127">
                  <a:extLst>
                    <a:ext uri="{FF2B5EF4-FFF2-40B4-BE49-F238E27FC236}">
                      <a16:creationId xmlns:a16="http://schemas.microsoft.com/office/drawing/2014/main" id="{71F41668-4221-41BA-71D0-59E13B40AFB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050323" y="2175033"/>
                  <a:ext cx="169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49" name="Input penna 148">
                  <a:extLst>
                    <a:ext uri="{FF2B5EF4-FFF2-40B4-BE49-F238E27FC236}">
                      <a16:creationId xmlns:a16="http://schemas.microsoft.com/office/drawing/2014/main" id="{64025672-2756-A70C-0427-779EF90D657D}"/>
                    </a:ext>
                  </a:extLst>
                </p14:cNvPr>
                <p14:cNvContentPartPr/>
                <p14:nvPr/>
              </p14:nvContentPartPr>
              <p14:xfrm>
                <a:off x="5155803" y="2223633"/>
                <a:ext cx="108360" cy="158040"/>
              </p14:xfrm>
            </p:contentPart>
          </mc:Choice>
          <mc:Fallback xmlns="">
            <p:pic>
              <p:nvPicPr>
                <p:cNvPr id="149" name="Input penna 148">
                  <a:extLst>
                    <a:ext uri="{FF2B5EF4-FFF2-40B4-BE49-F238E27FC236}">
                      <a16:creationId xmlns:a16="http://schemas.microsoft.com/office/drawing/2014/main" id="{64025672-2756-A70C-0427-779EF90D657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149683" y="2217513"/>
                  <a:ext cx="1206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50" name="Input penna 149">
                  <a:extLst>
                    <a:ext uri="{FF2B5EF4-FFF2-40B4-BE49-F238E27FC236}">
                      <a16:creationId xmlns:a16="http://schemas.microsoft.com/office/drawing/2014/main" id="{2647F998-B0D0-8225-CF86-4F57B4DED89C}"/>
                    </a:ext>
                  </a:extLst>
                </p14:cNvPr>
                <p14:cNvContentPartPr/>
                <p14:nvPr/>
              </p14:nvContentPartPr>
              <p14:xfrm>
                <a:off x="4901643" y="2025273"/>
                <a:ext cx="497520" cy="519480"/>
              </p14:xfrm>
            </p:contentPart>
          </mc:Choice>
          <mc:Fallback xmlns="">
            <p:pic>
              <p:nvPicPr>
                <p:cNvPr id="150" name="Input penna 149">
                  <a:extLst>
                    <a:ext uri="{FF2B5EF4-FFF2-40B4-BE49-F238E27FC236}">
                      <a16:creationId xmlns:a16="http://schemas.microsoft.com/office/drawing/2014/main" id="{2647F998-B0D0-8225-CF86-4F57B4DED89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895523" y="2019153"/>
                  <a:ext cx="509760" cy="53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uppo 158">
            <a:extLst>
              <a:ext uri="{FF2B5EF4-FFF2-40B4-BE49-F238E27FC236}">
                <a16:creationId xmlns:a16="http://schemas.microsoft.com/office/drawing/2014/main" id="{2CC9D6A7-E1CE-17B4-059A-AD4578552492}"/>
              </a:ext>
            </a:extLst>
          </p:cNvPr>
          <p:cNvGrpSpPr/>
          <p:nvPr/>
        </p:nvGrpSpPr>
        <p:grpSpPr>
          <a:xfrm>
            <a:off x="7337043" y="1466193"/>
            <a:ext cx="1103040" cy="408240"/>
            <a:chOff x="7337043" y="1466193"/>
            <a:chExt cx="1103040" cy="40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52" name="Input penna 151">
                  <a:extLst>
                    <a:ext uri="{FF2B5EF4-FFF2-40B4-BE49-F238E27FC236}">
                      <a16:creationId xmlns:a16="http://schemas.microsoft.com/office/drawing/2014/main" id="{E3569F52-123D-AE2A-9013-9556C535C74C}"/>
                    </a:ext>
                  </a:extLst>
                </p14:cNvPr>
                <p14:cNvContentPartPr/>
                <p14:nvPr/>
              </p14:nvContentPartPr>
              <p14:xfrm>
                <a:off x="7337043" y="1707393"/>
                <a:ext cx="30960" cy="167040"/>
              </p14:xfrm>
            </p:contentPart>
          </mc:Choice>
          <mc:Fallback xmlns="">
            <p:pic>
              <p:nvPicPr>
                <p:cNvPr id="152" name="Input penna 151">
                  <a:extLst>
                    <a:ext uri="{FF2B5EF4-FFF2-40B4-BE49-F238E27FC236}">
                      <a16:creationId xmlns:a16="http://schemas.microsoft.com/office/drawing/2014/main" id="{E3569F52-123D-AE2A-9013-9556C535C74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330923" y="1701273"/>
                  <a:ext cx="432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53" name="Input penna 152">
                  <a:extLst>
                    <a:ext uri="{FF2B5EF4-FFF2-40B4-BE49-F238E27FC236}">
                      <a16:creationId xmlns:a16="http://schemas.microsoft.com/office/drawing/2014/main" id="{093197E6-0DB0-1CD5-45D5-FA05949C9FCE}"/>
                    </a:ext>
                  </a:extLst>
                </p14:cNvPr>
                <p14:cNvContentPartPr/>
                <p14:nvPr/>
              </p14:nvContentPartPr>
              <p14:xfrm>
                <a:off x="7347843" y="1520193"/>
                <a:ext cx="9360" cy="11520"/>
              </p14:xfrm>
            </p:contentPart>
          </mc:Choice>
          <mc:Fallback xmlns="">
            <p:pic>
              <p:nvPicPr>
                <p:cNvPr id="153" name="Input penna 152">
                  <a:extLst>
                    <a:ext uri="{FF2B5EF4-FFF2-40B4-BE49-F238E27FC236}">
                      <a16:creationId xmlns:a16="http://schemas.microsoft.com/office/drawing/2014/main" id="{093197E6-0DB0-1CD5-45D5-FA05949C9FC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341723" y="1514073"/>
                  <a:ext cx="216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54" name="Input penna 153">
                  <a:extLst>
                    <a:ext uri="{FF2B5EF4-FFF2-40B4-BE49-F238E27FC236}">
                      <a16:creationId xmlns:a16="http://schemas.microsoft.com/office/drawing/2014/main" id="{9AA6AC83-0D56-C1C3-C762-448166C32D74}"/>
                    </a:ext>
                  </a:extLst>
                </p14:cNvPr>
                <p14:cNvContentPartPr/>
                <p14:nvPr/>
              </p14:nvContentPartPr>
              <p14:xfrm>
                <a:off x="7425243" y="1620273"/>
                <a:ext cx="183600" cy="106560"/>
              </p14:xfrm>
            </p:contentPart>
          </mc:Choice>
          <mc:Fallback xmlns="">
            <p:pic>
              <p:nvPicPr>
                <p:cNvPr id="154" name="Input penna 153">
                  <a:extLst>
                    <a:ext uri="{FF2B5EF4-FFF2-40B4-BE49-F238E27FC236}">
                      <a16:creationId xmlns:a16="http://schemas.microsoft.com/office/drawing/2014/main" id="{9AA6AC83-0D56-C1C3-C762-448166C32D7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419123" y="1614153"/>
                  <a:ext cx="1958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55" name="Input penna 154">
                  <a:extLst>
                    <a:ext uri="{FF2B5EF4-FFF2-40B4-BE49-F238E27FC236}">
                      <a16:creationId xmlns:a16="http://schemas.microsoft.com/office/drawing/2014/main" id="{E7FC673A-4EAA-EE43-0775-C1B029711463}"/>
                    </a:ext>
                  </a:extLst>
                </p14:cNvPr>
                <p14:cNvContentPartPr/>
                <p14:nvPr/>
              </p14:nvContentPartPr>
              <p14:xfrm>
                <a:off x="7623603" y="1573113"/>
                <a:ext cx="145440" cy="168840"/>
              </p14:xfrm>
            </p:contentPart>
          </mc:Choice>
          <mc:Fallback xmlns="">
            <p:pic>
              <p:nvPicPr>
                <p:cNvPr id="155" name="Input penna 154">
                  <a:extLst>
                    <a:ext uri="{FF2B5EF4-FFF2-40B4-BE49-F238E27FC236}">
                      <a16:creationId xmlns:a16="http://schemas.microsoft.com/office/drawing/2014/main" id="{E7FC673A-4EAA-EE43-0775-C1B02971146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617483" y="1566993"/>
                  <a:ext cx="1576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56" name="Input penna 155">
                  <a:extLst>
                    <a:ext uri="{FF2B5EF4-FFF2-40B4-BE49-F238E27FC236}">
                      <a16:creationId xmlns:a16="http://schemas.microsoft.com/office/drawing/2014/main" id="{B2B5DDED-C33C-9DDC-8FA9-63681A227B27}"/>
                    </a:ext>
                  </a:extLst>
                </p14:cNvPr>
                <p14:cNvContentPartPr/>
                <p14:nvPr/>
              </p14:nvContentPartPr>
              <p14:xfrm>
                <a:off x="7887123" y="1489953"/>
                <a:ext cx="111240" cy="263880"/>
              </p14:xfrm>
            </p:contentPart>
          </mc:Choice>
          <mc:Fallback xmlns="">
            <p:pic>
              <p:nvPicPr>
                <p:cNvPr id="156" name="Input penna 155">
                  <a:extLst>
                    <a:ext uri="{FF2B5EF4-FFF2-40B4-BE49-F238E27FC236}">
                      <a16:creationId xmlns:a16="http://schemas.microsoft.com/office/drawing/2014/main" id="{B2B5DDED-C33C-9DDC-8FA9-63681A227B2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881003" y="1483833"/>
                  <a:ext cx="1234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57" name="Input penna 156">
                  <a:extLst>
                    <a:ext uri="{FF2B5EF4-FFF2-40B4-BE49-F238E27FC236}">
                      <a16:creationId xmlns:a16="http://schemas.microsoft.com/office/drawing/2014/main" id="{955AC4E2-9574-C03A-7CA7-F754140B5408}"/>
                    </a:ext>
                  </a:extLst>
                </p14:cNvPr>
                <p14:cNvContentPartPr/>
                <p14:nvPr/>
              </p14:nvContentPartPr>
              <p14:xfrm>
                <a:off x="8054883" y="1466193"/>
                <a:ext cx="204120" cy="264240"/>
              </p14:xfrm>
            </p:contentPart>
          </mc:Choice>
          <mc:Fallback xmlns="">
            <p:pic>
              <p:nvPicPr>
                <p:cNvPr id="157" name="Input penna 156">
                  <a:extLst>
                    <a:ext uri="{FF2B5EF4-FFF2-40B4-BE49-F238E27FC236}">
                      <a16:creationId xmlns:a16="http://schemas.microsoft.com/office/drawing/2014/main" id="{955AC4E2-9574-C03A-7CA7-F754140B540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048763" y="1460073"/>
                  <a:ext cx="2163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58" name="Input penna 157">
                  <a:extLst>
                    <a:ext uri="{FF2B5EF4-FFF2-40B4-BE49-F238E27FC236}">
                      <a16:creationId xmlns:a16="http://schemas.microsoft.com/office/drawing/2014/main" id="{17332165-47BD-1A04-E410-A253960A110D}"/>
                    </a:ext>
                  </a:extLst>
                </p14:cNvPr>
                <p14:cNvContentPartPr/>
                <p14:nvPr/>
              </p14:nvContentPartPr>
              <p14:xfrm>
                <a:off x="8307963" y="1498233"/>
                <a:ext cx="132120" cy="327240"/>
              </p14:xfrm>
            </p:contentPart>
          </mc:Choice>
          <mc:Fallback xmlns="">
            <p:pic>
              <p:nvPicPr>
                <p:cNvPr id="158" name="Input penna 157">
                  <a:extLst>
                    <a:ext uri="{FF2B5EF4-FFF2-40B4-BE49-F238E27FC236}">
                      <a16:creationId xmlns:a16="http://schemas.microsoft.com/office/drawing/2014/main" id="{17332165-47BD-1A04-E410-A253960A110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301843" y="1492113"/>
                  <a:ext cx="144360" cy="33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uppo 214">
            <a:extLst>
              <a:ext uri="{FF2B5EF4-FFF2-40B4-BE49-F238E27FC236}">
                <a16:creationId xmlns:a16="http://schemas.microsoft.com/office/drawing/2014/main" id="{440D4E9A-E26C-E2FC-1BCD-7CEFFB3842D7}"/>
              </a:ext>
            </a:extLst>
          </p:cNvPr>
          <p:cNvGrpSpPr/>
          <p:nvPr/>
        </p:nvGrpSpPr>
        <p:grpSpPr>
          <a:xfrm>
            <a:off x="8892243" y="1528833"/>
            <a:ext cx="582840" cy="682560"/>
            <a:chOff x="8892243" y="1528833"/>
            <a:chExt cx="582840" cy="68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60" name="Input penna 159">
                  <a:extLst>
                    <a:ext uri="{FF2B5EF4-FFF2-40B4-BE49-F238E27FC236}">
                      <a16:creationId xmlns:a16="http://schemas.microsoft.com/office/drawing/2014/main" id="{B2338A96-F58E-0555-3CED-807340C917C6}"/>
                    </a:ext>
                  </a:extLst>
                </p14:cNvPr>
                <p14:cNvContentPartPr/>
                <p14:nvPr/>
              </p14:nvContentPartPr>
              <p14:xfrm>
                <a:off x="9133083" y="1629273"/>
                <a:ext cx="31320" cy="187560"/>
              </p14:xfrm>
            </p:contentPart>
          </mc:Choice>
          <mc:Fallback xmlns="">
            <p:pic>
              <p:nvPicPr>
                <p:cNvPr id="160" name="Input penna 159">
                  <a:extLst>
                    <a:ext uri="{FF2B5EF4-FFF2-40B4-BE49-F238E27FC236}">
                      <a16:creationId xmlns:a16="http://schemas.microsoft.com/office/drawing/2014/main" id="{B2338A96-F58E-0555-3CED-807340C917C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126963" y="1623153"/>
                  <a:ext cx="435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61" name="Input penna 160">
                  <a:extLst>
                    <a:ext uri="{FF2B5EF4-FFF2-40B4-BE49-F238E27FC236}">
                      <a16:creationId xmlns:a16="http://schemas.microsoft.com/office/drawing/2014/main" id="{7010932A-8E29-FC5E-242A-68D056A38317}"/>
                    </a:ext>
                  </a:extLst>
                </p14:cNvPr>
                <p14:cNvContentPartPr/>
                <p14:nvPr/>
              </p14:nvContentPartPr>
              <p14:xfrm>
                <a:off x="9232083" y="1628193"/>
                <a:ext cx="112680" cy="221400"/>
              </p14:xfrm>
            </p:contentPart>
          </mc:Choice>
          <mc:Fallback xmlns="">
            <p:pic>
              <p:nvPicPr>
                <p:cNvPr id="161" name="Input penna 160">
                  <a:extLst>
                    <a:ext uri="{FF2B5EF4-FFF2-40B4-BE49-F238E27FC236}">
                      <a16:creationId xmlns:a16="http://schemas.microsoft.com/office/drawing/2014/main" id="{7010932A-8E29-FC5E-242A-68D056A3831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225963" y="1622073"/>
                  <a:ext cx="1249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66" name="Input penna 165">
                  <a:extLst>
                    <a:ext uri="{FF2B5EF4-FFF2-40B4-BE49-F238E27FC236}">
                      <a16:creationId xmlns:a16="http://schemas.microsoft.com/office/drawing/2014/main" id="{C5DB8BD3-74B5-E1BF-D120-5A8E2AFEFE9C}"/>
                    </a:ext>
                  </a:extLst>
                </p14:cNvPr>
                <p14:cNvContentPartPr/>
                <p14:nvPr/>
              </p14:nvContentPartPr>
              <p14:xfrm>
                <a:off x="9276363" y="1719993"/>
                <a:ext cx="66600" cy="31680"/>
              </p14:xfrm>
            </p:contentPart>
          </mc:Choice>
          <mc:Fallback xmlns="">
            <p:pic>
              <p:nvPicPr>
                <p:cNvPr id="166" name="Input penna 165">
                  <a:extLst>
                    <a:ext uri="{FF2B5EF4-FFF2-40B4-BE49-F238E27FC236}">
                      <a16:creationId xmlns:a16="http://schemas.microsoft.com/office/drawing/2014/main" id="{C5DB8BD3-74B5-E1BF-D120-5A8E2AFEFE9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270243" y="1713873"/>
                  <a:ext cx="788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13" name="Input penna 212">
                  <a:extLst>
                    <a:ext uri="{FF2B5EF4-FFF2-40B4-BE49-F238E27FC236}">
                      <a16:creationId xmlns:a16="http://schemas.microsoft.com/office/drawing/2014/main" id="{6B4EF345-FD71-257C-E2CA-494DE7F6E3CE}"/>
                    </a:ext>
                  </a:extLst>
                </p14:cNvPr>
                <p14:cNvContentPartPr/>
                <p14:nvPr/>
              </p14:nvContentPartPr>
              <p14:xfrm>
                <a:off x="8910603" y="1528833"/>
                <a:ext cx="564480" cy="477720"/>
              </p14:xfrm>
            </p:contentPart>
          </mc:Choice>
          <mc:Fallback xmlns="">
            <p:pic>
              <p:nvPicPr>
                <p:cNvPr id="213" name="Input penna 212">
                  <a:extLst>
                    <a:ext uri="{FF2B5EF4-FFF2-40B4-BE49-F238E27FC236}">
                      <a16:creationId xmlns:a16="http://schemas.microsoft.com/office/drawing/2014/main" id="{6B4EF345-FD71-257C-E2CA-494DE7F6E3C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904483" y="1522713"/>
                  <a:ext cx="57672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14" name="Input penna 213">
                  <a:extLst>
                    <a:ext uri="{FF2B5EF4-FFF2-40B4-BE49-F238E27FC236}">
                      <a16:creationId xmlns:a16="http://schemas.microsoft.com/office/drawing/2014/main" id="{EBF27B19-6BE5-76EB-07F1-3D204116C2B9}"/>
                    </a:ext>
                  </a:extLst>
                </p14:cNvPr>
                <p14:cNvContentPartPr/>
                <p14:nvPr/>
              </p14:nvContentPartPr>
              <p14:xfrm>
                <a:off x="8892243" y="1960833"/>
                <a:ext cx="163800" cy="250560"/>
              </p14:xfrm>
            </p:contentPart>
          </mc:Choice>
          <mc:Fallback xmlns="">
            <p:pic>
              <p:nvPicPr>
                <p:cNvPr id="214" name="Input penna 213">
                  <a:extLst>
                    <a:ext uri="{FF2B5EF4-FFF2-40B4-BE49-F238E27FC236}">
                      <a16:creationId xmlns:a16="http://schemas.microsoft.com/office/drawing/2014/main" id="{EBF27B19-6BE5-76EB-07F1-3D204116C2B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886123" y="1954713"/>
                  <a:ext cx="176040" cy="26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uppo 218">
            <a:extLst>
              <a:ext uri="{FF2B5EF4-FFF2-40B4-BE49-F238E27FC236}">
                <a16:creationId xmlns:a16="http://schemas.microsoft.com/office/drawing/2014/main" id="{30542A8A-C7C7-4308-1E96-401686994030}"/>
              </a:ext>
            </a:extLst>
          </p:cNvPr>
          <p:cNvGrpSpPr/>
          <p:nvPr/>
        </p:nvGrpSpPr>
        <p:grpSpPr>
          <a:xfrm>
            <a:off x="8492643" y="2208513"/>
            <a:ext cx="483840" cy="425160"/>
            <a:chOff x="8492643" y="2208513"/>
            <a:chExt cx="483840" cy="42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16" name="Input penna 215">
                  <a:extLst>
                    <a:ext uri="{FF2B5EF4-FFF2-40B4-BE49-F238E27FC236}">
                      <a16:creationId xmlns:a16="http://schemas.microsoft.com/office/drawing/2014/main" id="{1495A5A8-02E1-11C4-2AAF-A86B2AA32F5D}"/>
                    </a:ext>
                  </a:extLst>
                </p14:cNvPr>
                <p14:cNvContentPartPr/>
                <p14:nvPr/>
              </p14:nvContentPartPr>
              <p14:xfrm>
                <a:off x="8652843" y="2302113"/>
                <a:ext cx="18000" cy="204120"/>
              </p14:xfrm>
            </p:contentPart>
          </mc:Choice>
          <mc:Fallback xmlns="">
            <p:pic>
              <p:nvPicPr>
                <p:cNvPr id="216" name="Input penna 215">
                  <a:extLst>
                    <a:ext uri="{FF2B5EF4-FFF2-40B4-BE49-F238E27FC236}">
                      <a16:creationId xmlns:a16="http://schemas.microsoft.com/office/drawing/2014/main" id="{1495A5A8-02E1-11C4-2AAF-A86B2AA32F5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646723" y="2295993"/>
                  <a:ext cx="302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17" name="Input penna 216">
                  <a:extLst>
                    <a:ext uri="{FF2B5EF4-FFF2-40B4-BE49-F238E27FC236}">
                      <a16:creationId xmlns:a16="http://schemas.microsoft.com/office/drawing/2014/main" id="{4F9C233A-F87E-6714-F115-67D213426709}"/>
                    </a:ext>
                  </a:extLst>
                </p14:cNvPr>
                <p14:cNvContentPartPr/>
                <p14:nvPr/>
              </p14:nvContentPartPr>
              <p14:xfrm>
                <a:off x="8725203" y="2336313"/>
                <a:ext cx="78840" cy="186480"/>
              </p14:xfrm>
            </p:contentPart>
          </mc:Choice>
          <mc:Fallback xmlns="">
            <p:pic>
              <p:nvPicPr>
                <p:cNvPr id="217" name="Input penna 216">
                  <a:extLst>
                    <a:ext uri="{FF2B5EF4-FFF2-40B4-BE49-F238E27FC236}">
                      <a16:creationId xmlns:a16="http://schemas.microsoft.com/office/drawing/2014/main" id="{4F9C233A-F87E-6714-F115-67D21342670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719083" y="2330193"/>
                  <a:ext cx="910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18" name="Input penna 217">
                  <a:extLst>
                    <a:ext uri="{FF2B5EF4-FFF2-40B4-BE49-F238E27FC236}">
                      <a16:creationId xmlns:a16="http://schemas.microsoft.com/office/drawing/2014/main" id="{13F067B7-B81C-97C5-8FF3-141374C1FD9E}"/>
                    </a:ext>
                  </a:extLst>
                </p14:cNvPr>
                <p14:cNvContentPartPr/>
                <p14:nvPr/>
              </p14:nvContentPartPr>
              <p14:xfrm>
                <a:off x="8492643" y="2208513"/>
                <a:ext cx="483840" cy="425160"/>
              </p14:xfrm>
            </p:contentPart>
          </mc:Choice>
          <mc:Fallback xmlns="">
            <p:pic>
              <p:nvPicPr>
                <p:cNvPr id="218" name="Input penna 217">
                  <a:extLst>
                    <a:ext uri="{FF2B5EF4-FFF2-40B4-BE49-F238E27FC236}">
                      <a16:creationId xmlns:a16="http://schemas.microsoft.com/office/drawing/2014/main" id="{13F067B7-B81C-97C5-8FF3-141374C1FD9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486523" y="2202393"/>
                  <a:ext cx="496080" cy="43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220" name="Input penna 219">
                <a:extLst>
                  <a:ext uri="{FF2B5EF4-FFF2-40B4-BE49-F238E27FC236}">
                    <a16:creationId xmlns:a16="http://schemas.microsoft.com/office/drawing/2014/main" id="{0AE11E88-4CD2-4B7F-A855-884CB5E735DB}"/>
                  </a:ext>
                </a:extLst>
              </p14:cNvPr>
              <p14:cNvContentPartPr/>
              <p14:nvPr/>
            </p14:nvContentPartPr>
            <p14:xfrm>
              <a:off x="8467083" y="2610633"/>
              <a:ext cx="187560" cy="292680"/>
            </p14:xfrm>
          </p:contentPart>
        </mc:Choice>
        <mc:Fallback xmlns="">
          <p:pic>
            <p:nvPicPr>
              <p:cNvPr id="220" name="Input penna 219">
                <a:extLst>
                  <a:ext uri="{FF2B5EF4-FFF2-40B4-BE49-F238E27FC236}">
                    <a16:creationId xmlns:a16="http://schemas.microsoft.com/office/drawing/2014/main" id="{0AE11E88-4CD2-4B7F-A855-884CB5E735DB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8460963" y="2604513"/>
                <a:ext cx="19980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222" name="Input penna 221">
                <a:extLst>
                  <a:ext uri="{FF2B5EF4-FFF2-40B4-BE49-F238E27FC236}">
                    <a16:creationId xmlns:a16="http://schemas.microsoft.com/office/drawing/2014/main" id="{D0B11BED-927D-1DE0-0CE2-E0C9741812F1}"/>
                  </a:ext>
                </a:extLst>
              </p14:cNvPr>
              <p14:cNvContentPartPr/>
              <p14:nvPr/>
            </p14:nvContentPartPr>
            <p14:xfrm>
              <a:off x="8261163" y="2948673"/>
              <a:ext cx="157680" cy="203760"/>
            </p14:xfrm>
          </p:contentPart>
        </mc:Choice>
        <mc:Fallback xmlns="">
          <p:pic>
            <p:nvPicPr>
              <p:cNvPr id="222" name="Input penna 221">
                <a:extLst>
                  <a:ext uri="{FF2B5EF4-FFF2-40B4-BE49-F238E27FC236}">
                    <a16:creationId xmlns:a16="http://schemas.microsoft.com/office/drawing/2014/main" id="{D0B11BED-927D-1DE0-0CE2-E0C9741812F1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8255043" y="2942553"/>
                <a:ext cx="1699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225" name="Input penna 224">
                <a:extLst>
                  <a:ext uri="{FF2B5EF4-FFF2-40B4-BE49-F238E27FC236}">
                    <a16:creationId xmlns:a16="http://schemas.microsoft.com/office/drawing/2014/main" id="{BE3D2BBF-1C2A-4DA5-48C6-257CCBD2AB8C}"/>
                  </a:ext>
                </a:extLst>
              </p14:cNvPr>
              <p14:cNvContentPartPr/>
              <p14:nvPr/>
            </p14:nvContentPartPr>
            <p14:xfrm>
              <a:off x="7997283" y="2796753"/>
              <a:ext cx="587160" cy="466560"/>
            </p14:xfrm>
          </p:contentPart>
        </mc:Choice>
        <mc:Fallback xmlns="">
          <p:pic>
            <p:nvPicPr>
              <p:cNvPr id="225" name="Input penna 224">
                <a:extLst>
                  <a:ext uri="{FF2B5EF4-FFF2-40B4-BE49-F238E27FC236}">
                    <a16:creationId xmlns:a16="http://schemas.microsoft.com/office/drawing/2014/main" id="{BE3D2BBF-1C2A-4DA5-48C6-257CCBD2AB8C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7991163" y="2790633"/>
                <a:ext cx="599400" cy="47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233" name="Input penna 232">
                <a:extLst>
                  <a:ext uri="{FF2B5EF4-FFF2-40B4-BE49-F238E27FC236}">
                    <a16:creationId xmlns:a16="http://schemas.microsoft.com/office/drawing/2014/main" id="{E66F9B2F-75AB-270F-1486-09249178DA6F}"/>
                  </a:ext>
                </a:extLst>
              </p14:cNvPr>
              <p14:cNvContentPartPr/>
              <p14:nvPr/>
            </p14:nvContentPartPr>
            <p14:xfrm>
              <a:off x="9639243" y="1337313"/>
              <a:ext cx="88920" cy="236880"/>
            </p14:xfrm>
          </p:contentPart>
        </mc:Choice>
        <mc:Fallback xmlns="">
          <p:pic>
            <p:nvPicPr>
              <p:cNvPr id="233" name="Input penna 232">
                <a:extLst>
                  <a:ext uri="{FF2B5EF4-FFF2-40B4-BE49-F238E27FC236}">
                    <a16:creationId xmlns:a16="http://schemas.microsoft.com/office/drawing/2014/main" id="{E66F9B2F-75AB-270F-1486-09249178DA6F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9633123" y="1331193"/>
                <a:ext cx="101160" cy="24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3" name="Gruppo 242">
            <a:extLst>
              <a:ext uri="{FF2B5EF4-FFF2-40B4-BE49-F238E27FC236}">
                <a16:creationId xmlns:a16="http://schemas.microsoft.com/office/drawing/2014/main" id="{6985F451-3570-4202-0CD0-5E05288ADC98}"/>
              </a:ext>
            </a:extLst>
          </p:cNvPr>
          <p:cNvGrpSpPr/>
          <p:nvPr/>
        </p:nvGrpSpPr>
        <p:grpSpPr>
          <a:xfrm>
            <a:off x="9737523" y="1354953"/>
            <a:ext cx="993240" cy="279360"/>
            <a:chOff x="9737523" y="1354953"/>
            <a:chExt cx="993240" cy="27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237" name="Input penna 236">
                  <a:extLst>
                    <a:ext uri="{FF2B5EF4-FFF2-40B4-BE49-F238E27FC236}">
                      <a16:creationId xmlns:a16="http://schemas.microsoft.com/office/drawing/2014/main" id="{38A8A5CE-4FA5-D20F-F475-71A320355FBE}"/>
                    </a:ext>
                  </a:extLst>
                </p14:cNvPr>
                <p14:cNvContentPartPr/>
                <p14:nvPr/>
              </p14:nvContentPartPr>
              <p14:xfrm>
                <a:off x="9737523" y="1443153"/>
                <a:ext cx="85320" cy="155880"/>
              </p14:xfrm>
            </p:contentPart>
          </mc:Choice>
          <mc:Fallback xmlns="">
            <p:pic>
              <p:nvPicPr>
                <p:cNvPr id="237" name="Input penna 236">
                  <a:extLst>
                    <a:ext uri="{FF2B5EF4-FFF2-40B4-BE49-F238E27FC236}">
                      <a16:creationId xmlns:a16="http://schemas.microsoft.com/office/drawing/2014/main" id="{38A8A5CE-4FA5-D20F-F475-71A320355FB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731403" y="1437033"/>
                  <a:ext cx="975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238" name="Input penna 237">
                  <a:extLst>
                    <a:ext uri="{FF2B5EF4-FFF2-40B4-BE49-F238E27FC236}">
                      <a16:creationId xmlns:a16="http://schemas.microsoft.com/office/drawing/2014/main" id="{7C1757AF-442E-56A1-84B5-5E22C55CD206}"/>
                    </a:ext>
                  </a:extLst>
                </p14:cNvPr>
                <p14:cNvContentPartPr/>
                <p14:nvPr/>
              </p14:nvContentPartPr>
              <p14:xfrm>
                <a:off x="9872163" y="1519833"/>
                <a:ext cx="134640" cy="95040"/>
              </p14:xfrm>
            </p:contentPart>
          </mc:Choice>
          <mc:Fallback xmlns="">
            <p:pic>
              <p:nvPicPr>
                <p:cNvPr id="238" name="Input penna 237">
                  <a:extLst>
                    <a:ext uri="{FF2B5EF4-FFF2-40B4-BE49-F238E27FC236}">
                      <a16:creationId xmlns:a16="http://schemas.microsoft.com/office/drawing/2014/main" id="{7C1757AF-442E-56A1-84B5-5E22C55CD20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866043" y="1513713"/>
                  <a:ext cx="1468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39" name="Input penna 238">
                  <a:extLst>
                    <a:ext uri="{FF2B5EF4-FFF2-40B4-BE49-F238E27FC236}">
                      <a16:creationId xmlns:a16="http://schemas.microsoft.com/office/drawing/2014/main" id="{E66BADB5-7DFA-73A5-1729-B182CA1CAAEE}"/>
                    </a:ext>
                  </a:extLst>
                </p14:cNvPr>
                <p14:cNvContentPartPr/>
                <p14:nvPr/>
              </p14:nvContentPartPr>
              <p14:xfrm>
                <a:off x="10025163" y="1491393"/>
                <a:ext cx="105480" cy="84960"/>
              </p14:xfrm>
            </p:contentPart>
          </mc:Choice>
          <mc:Fallback xmlns="">
            <p:pic>
              <p:nvPicPr>
                <p:cNvPr id="239" name="Input penna 238">
                  <a:extLst>
                    <a:ext uri="{FF2B5EF4-FFF2-40B4-BE49-F238E27FC236}">
                      <a16:creationId xmlns:a16="http://schemas.microsoft.com/office/drawing/2014/main" id="{E66BADB5-7DFA-73A5-1729-B182CA1CAAE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019043" y="1485273"/>
                  <a:ext cx="1177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240" name="Input penna 239">
                  <a:extLst>
                    <a:ext uri="{FF2B5EF4-FFF2-40B4-BE49-F238E27FC236}">
                      <a16:creationId xmlns:a16="http://schemas.microsoft.com/office/drawing/2014/main" id="{E00DF75F-72A6-DBA1-5BD3-39D081285AAD}"/>
                    </a:ext>
                  </a:extLst>
                </p14:cNvPr>
                <p14:cNvContentPartPr/>
                <p14:nvPr/>
              </p14:nvContentPartPr>
              <p14:xfrm>
                <a:off x="10190403" y="1530993"/>
                <a:ext cx="66240" cy="99360"/>
              </p14:xfrm>
            </p:contentPart>
          </mc:Choice>
          <mc:Fallback xmlns="">
            <p:pic>
              <p:nvPicPr>
                <p:cNvPr id="240" name="Input penna 239">
                  <a:extLst>
                    <a:ext uri="{FF2B5EF4-FFF2-40B4-BE49-F238E27FC236}">
                      <a16:creationId xmlns:a16="http://schemas.microsoft.com/office/drawing/2014/main" id="{E00DF75F-72A6-DBA1-5BD3-39D081285AA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184283" y="1524873"/>
                  <a:ext cx="784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241" name="Input penna 240">
                  <a:extLst>
                    <a:ext uri="{FF2B5EF4-FFF2-40B4-BE49-F238E27FC236}">
                      <a16:creationId xmlns:a16="http://schemas.microsoft.com/office/drawing/2014/main" id="{C6DA555A-B5FF-02AB-7738-D74E24100E18}"/>
                    </a:ext>
                  </a:extLst>
                </p14:cNvPr>
                <p14:cNvContentPartPr/>
                <p14:nvPr/>
              </p14:nvContentPartPr>
              <p14:xfrm>
                <a:off x="10413603" y="1419033"/>
                <a:ext cx="141120" cy="198720"/>
              </p14:xfrm>
            </p:contentPart>
          </mc:Choice>
          <mc:Fallback xmlns="">
            <p:pic>
              <p:nvPicPr>
                <p:cNvPr id="241" name="Input penna 240">
                  <a:extLst>
                    <a:ext uri="{FF2B5EF4-FFF2-40B4-BE49-F238E27FC236}">
                      <a16:creationId xmlns:a16="http://schemas.microsoft.com/office/drawing/2014/main" id="{C6DA555A-B5FF-02AB-7738-D74E24100E1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407483" y="1412913"/>
                  <a:ext cx="1533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242" name="Input penna 241">
                  <a:extLst>
                    <a:ext uri="{FF2B5EF4-FFF2-40B4-BE49-F238E27FC236}">
                      <a16:creationId xmlns:a16="http://schemas.microsoft.com/office/drawing/2014/main" id="{0D2653C1-5136-586C-4B8B-CC26B0322126}"/>
                    </a:ext>
                  </a:extLst>
                </p14:cNvPr>
                <p14:cNvContentPartPr/>
                <p14:nvPr/>
              </p14:nvContentPartPr>
              <p14:xfrm>
                <a:off x="10609083" y="1354953"/>
                <a:ext cx="121680" cy="279360"/>
              </p14:xfrm>
            </p:contentPart>
          </mc:Choice>
          <mc:Fallback xmlns="">
            <p:pic>
              <p:nvPicPr>
                <p:cNvPr id="242" name="Input penna 241">
                  <a:extLst>
                    <a:ext uri="{FF2B5EF4-FFF2-40B4-BE49-F238E27FC236}">
                      <a16:creationId xmlns:a16="http://schemas.microsoft.com/office/drawing/2014/main" id="{0D2653C1-5136-586C-4B8B-CC26B032212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602963" y="1348833"/>
                  <a:ext cx="133920" cy="29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uppo 245">
            <a:extLst>
              <a:ext uri="{FF2B5EF4-FFF2-40B4-BE49-F238E27FC236}">
                <a16:creationId xmlns:a16="http://schemas.microsoft.com/office/drawing/2014/main" id="{4814523C-0776-861B-CF70-64BD5CB3ED82}"/>
              </a:ext>
            </a:extLst>
          </p:cNvPr>
          <p:cNvGrpSpPr/>
          <p:nvPr/>
        </p:nvGrpSpPr>
        <p:grpSpPr>
          <a:xfrm>
            <a:off x="10190403" y="2081793"/>
            <a:ext cx="606240" cy="203400"/>
            <a:chOff x="10190403" y="2081793"/>
            <a:chExt cx="606240" cy="20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244" name="Input penna 243">
                  <a:extLst>
                    <a:ext uri="{FF2B5EF4-FFF2-40B4-BE49-F238E27FC236}">
                      <a16:creationId xmlns:a16="http://schemas.microsoft.com/office/drawing/2014/main" id="{E99EB723-C4B2-3F96-1A22-AA3233C761F2}"/>
                    </a:ext>
                  </a:extLst>
                </p14:cNvPr>
                <p14:cNvContentPartPr/>
                <p14:nvPr/>
              </p14:nvContentPartPr>
              <p14:xfrm>
                <a:off x="10190403" y="2172153"/>
                <a:ext cx="286200" cy="9720"/>
              </p14:xfrm>
            </p:contentPart>
          </mc:Choice>
          <mc:Fallback xmlns="">
            <p:pic>
              <p:nvPicPr>
                <p:cNvPr id="244" name="Input penna 243">
                  <a:extLst>
                    <a:ext uri="{FF2B5EF4-FFF2-40B4-BE49-F238E27FC236}">
                      <a16:creationId xmlns:a16="http://schemas.microsoft.com/office/drawing/2014/main" id="{E99EB723-C4B2-3F96-1A22-AA3233C761F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184283" y="2166033"/>
                  <a:ext cx="2984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45" name="Input penna 244">
                  <a:extLst>
                    <a:ext uri="{FF2B5EF4-FFF2-40B4-BE49-F238E27FC236}">
                      <a16:creationId xmlns:a16="http://schemas.microsoft.com/office/drawing/2014/main" id="{00576AFB-0C95-4E30-228A-9FF38AF40375}"/>
                    </a:ext>
                  </a:extLst>
                </p14:cNvPr>
                <p14:cNvContentPartPr/>
                <p14:nvPr/>
              </p14:nvContentPartPr>
              <p14:xfrm>
                <a:off x="10598283" y="2081793"/>
                <a:ext cx="198360" cy="203400"/>
              </p14:xfrm>
            </p:contentPart>
          </mc:Choice>
          <mc:Fallback xmlns="">
            <p:pic>
              <p:nvPicPr>
                <p:cNvPr id="245" name="Input penna 244">
                  <a:extLst>
                    <a:ext uri="{FF2B5EF4-FFF2-40B4-BE49-F238E27FC236}">
                      <a16:creationId xmlns:a16="http://schemas.microsoft.com/office/drawing/2014/main" id="{00576AFB-0C95-4E30-228A-9FF38AF4037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592163" y="2075673"/>
                  <a:ext cx="21060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uppo 249">
            <a:extLst>
              <a:ext uri="{FF2B5EF4-FFF2-40B4-BE49-F238E27FC236}">
                <a16:creationId xmlns:a16="http://schemas.microsoft.com/office/drawing/2014/main" id="{E6FBCB63-6B21-7C1A-1584-AF6425787701}"/>
              </a:ext>
            </a:extLst>
          </p:cNvPr>
          <p:cNvGrpSpPr/>
          <p:nvPr/>
        </p:nvGrpSpPr>
        <p:grpSpPr>
          <a:xfrm>
            <a:off x="10971963" y="2686233"/>
            <a:ext cx="522000" cy="476280"/>
            <a:chOff x="10971963" y="2686233"/>
            <a:chExt cx="522000" cy="47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247" name="Input penna 246">
                  <a:extLst>
                    <a:ext uri="{FF2B5EF4-FFF2-40B4-BE49-F238E27FC236}">
                      <a16:creationId xmlns:a16="http://schemas.microsoft.com/office/drawing/2014/main" id="{1C6A88EE-7784-480A-DC9F-7CFE620F56A6}"/>
                    </a:ext>
                  </a:extLst>
                </p14:cNvPr>
                <p14:cNvContentPartPr/>
                <p14:nvPr/>
              </p14:nvContentPartPr>
              <p14:xfrm>
                <a:off x="11139003" y="2777673"/>
                <a:ext cx="189720" cy="286920"/>
              </p14:xfrm>
            </p:contentPart>
          </mc:Choice>
          <mc:Fallback xmlns="">
            <p:pic>
              <p:nvPicPr>
                <p:cNvPr id="247" name="Input penna 246">
                  <a:extLst>
                    <a:ext uri="{FF2B5EF4-FFF2-40B4-BE49-F238E27FC236}">
                      <a16:creationId xmlns:a16="http://schemas.microsoft.com/office/drawing/2014/main" id="{1C6A88EE-7784-480A-DC9F-7CFE620F56A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1132883" y="2771553"/>
                  <a:ext cx="2019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48" name="Input penna 247">
                  <a:extLst>
                    <a:ext uri="{FF2B5EF4-FFF2-40B4-BE49-F238E27FC236}">
                      <a16:creationId xmlns:a16="http://schemas.microsoft.com/office/drawing/2014/main" id="{729DFBFC-AF65-0387-A056-61881C651950}"/>
                    </a:ext>
                  </a:extLst>
                </p14:cNvPr>
                <p14:cNvContentPartPr/>
                <p14:nvPr/>
              </p14:nvContentPartPr>
              <p14:xfrm>
                <a:off x="10971963" y="2686233"/>
                <a:ext cx="522000" cy="476280"/>
              </p14:xfrm>
            </p:contentPart>
          </mc:Choice>
          <mc:Fallback xmlns="">
            <p:pic>
              <p:nvPicPr>
                <p:cNvPr id="248" name="Input penna 247">
                  <a:extLst>
                    <a:ext uri="{FF2B5EF4-FFF2-40B4-BE49-F238E27FC236}">
                      <a16:creationId xmlns:a16="http://schemas.microsoft.com/office/drawing/2014/main" id="{729DFBFC-AF65-0387-A056-61881C65195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965843" y="2680113"/>
                  <a:ext cx="534240" cy="48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Gruppo 254">
            <a:extLst>
              <a:ext uri="{FF2B5EF4-FFF2-40B4-BE49-F238E27FC236}">
                <a16:creationId xmlns:a16="http://schemas.microsoft.com/office/drawing/2014/main" id="{5587CD03-76E5-8ABE-AE1B-3FBB882DBF4F}"/>
              </a:ext>
            </a:extLst>
          </p:cNvPr>
          <p:cNvGrpSpPr/>
          <p:nvPr/>
        </p:nvGrpSpPr>
        <p:grpSpPr>
          <a:xfrm>
            <a:off x="11808963" y="1376913"/>
            <a:ext cx="388800" cy="388080"/>
            <a:chOff x="11808963" y="1376913"/>
            <a:chExt cx="388800" cy="38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51" name="Input penna 250">
                  <a:extLst>
                    <a:ext uri="{FF2B5EF4-FFF2-40B4-BE49-F238E27FC236}">
                      <a16:creationId xmlns:a16="http://schemas.microsoft.com/office/drawing/2014/main" id="{A0398909-1FD7-F3B3-C898-A35D908B99C6}"/>
                    </a:ext>
                  </a:extLst>
                </p14:cNvPr>
                <p14:cNvContentPartPr/>
                <p14:nvPr/>
              </p14:nvContentPartPr>
              <p14:xfrm>
                <a:off x="11931003" y="1453953"/>
                <a:ext cx="360" cy="208440"/>
              </p14:xfrm>
            </p:contentPart>
          </mc:Choice>
          <mc:Fallback xmlns="">
            <p:pic>
              <p:nvPicPr>
                <p:cNvPr id="251" name="Input penna 250">
                  <a:extLst>
                    <a:ext uri="{FF2B5EF4-FFF2-40B4-BE49-F238E27FC236}">
                      <a16:creationId xmlns:a16="http://schemas.microsoft.com/office/drawing/2014/main" id="{A0398909-1FD7-F3B3-C898-A35D908B99C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1924883" y="1447833"/>
                  <a:ext cx="126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52" name="Input penna 251">
                  <a:extLst>
                    <a:ext uri="{FF2B5EF4-FFF2-40B4-BE49-F238E27FC236}">
                      <a16:creationId xmlns:a16="http://schemas.microsoft.com/office/drawing/2014/main" id="{F3B1F52E-2948-C6EC-6585-A310DE31FC40}"/>
                    </a:ext>
                  </a:extLst>
                </p14:cNvPr>
                <p14:cNvContentPartPr/>
                <p14:nvPr/>
              </p14:nvContentPartPr>
              <p14:xfrm>
                <a:off x="12030003" y="1474473"/>
                <a:ext cx="76680" cy="154440"/>
              </p14:xfrm>
            </p:contentPart>
          </mc:Choice>
          <mc:Fallback xmlns="">
            <p:pic>
              <p:nvPicPr>
                <p:cNvPr id="252" name="Input penna 251">
                  <a:extLst>
                    <a:ext uri="{FF2B5EF4-FFF2-40B4-BE49-F238E27FC236}">
                      <a16:creationId xmlns:a16="http://schemas.microsoft.com/office/drawing/2014/main" id="{F3B1F52E-2948-C6EC-6585-A310DE31FC4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2023883" y="1468353"/>
                  <a:ext cx="889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53" name="Input penna 252">
                  <a:extLst>
                    <a:ext uri="{FF2B5EF4-FFF2-40B4-BE49-F238E27FC236}">
                      <a16:creationId xmlns:a16="http://schemas.microsoft.com/office/drawing/2014/main" id="{4BE415D2-43F9-FB5F-3D5D-757DFF68DAD7}"/>
                    </a:ext>
                  </a:extLst>
                </p14:cNvPr>
                <p14:cNvContentPartPr/>
                <p14:nvPr/>
              </p14:nvContentPartPr>
              <p14:xfrm>
                <a:off x="12052323" y="1542513"/>
                <a:ext cx="59400" cy="10080"/>
              </p14:xfrm>
            </p:contentPart>
          </mc:Choice>
          <mc:Fallback xmlns="">
            <p:pic>
              <p:nvPicPr>
                <p:cNvPr id="253" name="Input penna 252">
                  <a:extLst>
                    <a:ext uri="{FF2B5EF4-FFF2-40B4-BE49-F238E27FC236}">
                      <a16:creationId xmlns:a16="http://schemas.microsoft.com/office/drawing/2014/main" id="{4BE415D2-43F9-FB5F-3D5D-757DFF68DAD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2046203" y="1536393"/>
                  <a:ext cx="716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54" name="Input penna 253">
                  <a:extLst>
                    <a:ext uri="{FF2B5EF4-FFF2-40B4-BE49-F238E27FC236}">
                      <a16:creationId xmlns:a16="http://schemas.microsoft.com/office/drawing/2014/main" id="{58956EE0-F0B1-CDD0-D4AA-18B309586A76}"/>
                    </a:ext>
                  </a:extLst>
                </p14:cNvPr>
                <p14:cNvContentPartPr/>
                <p14:nvPr/>
              </p14:nvContentPartPr>
              <p14:xfrm>
                <a:off x="11808963" y="1376913"/>
                <a:ext cx="388800" cy="388080"/>
              </p14:xfrm>
            </p:contentPart>
          </mc:Choice>
          <mc:Fallback xmlns="">
            <p:pic>
              <p:nvPicPr>
                <p:cNvPr id="254" name="Input penna 253">
                  <a:extLst>
                    <a:ext uri="{FF2B5EF4-FFF2-40B4-BE49-F238E27FC236}">
                      <a16:creationId xmlns:a16="http://schemas.microsoft.com/office/drawing/2014/main" id="{58956EE0-F0B1-CDD0-D4AA-18B309586A7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1802843" y="1370793"/>
                  <a:ext cx="401040" cy="40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uppo 265">
            <a:extLst>
              <a:ext uri="{FF2B5EF4-FFF2-40B4-BE49-F238E27FC236}">
                <a16:creationId xmlns:a16="http://schemas.microsoft.com/office/drawing/2014/main" id="{FDD37208-75D4-37FD-8BE4-FEF020600565}"/>
              </a:ext>
            </a:extLst>
          </p:cNvPr>
          <p:cNvGrpSpPr/>
          <p:nvPr/>
        </p:nvGrpSpPr>
        <p:grpSpPr>
          <a:xfrm>
            <a:off x="11285883" y="1718553"/>
            <a:ext cx="606240" cy="970920"/>
            <a:chOff x="11285883" y="1718553"/>
            <a:chExt cx="606240" cy="97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56" name="Input penna 255">
                  <a:extLst>
                    <a:ext uri="{FF2B5EF4-FFF2-40B4-BE49-F238E27FC236}">
                      <a16:creationId xmlns:a16="http://schemas.microsoft.com/office/drawing/2014/main" id="{29E9C926-AE21-E2BD-7029-F9897E9528C4}"/>
                    </a:ext>
                  </a:extLst>
                </p14:cNvPr>
                <p14:cNvContentPartPr/>
                <p14:nvPr/>
              </p14:nvContentPartPr>
              <p14:xfrm>
                <a:off x="11696643" y="1718553"/>
                <a:ext cx="195480" cy="304920"/>
              </p14:xfrm>
            </p:contentPart>
          </mc:Choice>
          <mc:Fallback xmlns="">
            <p:pic>
              <p:nvPicPr>
                <p:cNvPr id="256" name="Input penna 255">
                  <a:extLst>
                    <a:ext uri="{FF2B5EF4-FFF2-40B4-BE49-F238E27FC236}">
                      <a16:creationId xmlns:a16="http://schemas.microsoft.com/office/drawing/2014/main" id="{29E9C926-AE21-E2BD-7029-F9897E9528C4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1690523" y="1712433"/>
                  <a:ext cx="20772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57" name="Input penna 256">
                  <a:extLst>
                    <a:ext uri="{FF2B5EF4-FFF2-40B4-BE49-F238E27FC236}">
                      <a16:creationId xmlns:a16="http://schemas.microsoft.com/office/drawing/2014/main" id="{6616730C-2B5C-61C2-7A1A-F1F3C3285FC9}"/>
                    </a:ext>
                  </a:extLst>
                </p14:cNvPr>
                <p14:cNvContentPartPr/>
                <p14:nvPr/>
              </p14:nvContentPartPr>
              <p14:xfrm>
                <a:off x="11464443" y="2148393"/>
                <a:ext cx="48600" cy="160920"/>
              </p14:xfrm>
            </p:contentPart>
          </mc:Choice>
          <mc:Fallback xmlns="">
            <p:pic>
              <p:nvPicPr>
                <p:cNvPr id="257" name="Input penna 256">
                  <a:extLst>
                    <a:ext uri="{FF2B5EF4-FFF2-40B4-BE49-F238E27FC236}">
                      <a16:creationId xmlns:a16="http://schemas.microsoft.com/office/drawing/2014/main" id="{6616730C-2B5C-61C2-7A1A-F1F3C3285FC9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1458323" y="2142273"/>
                  <a:ext cx="608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58" name="Input penna 257">
                  <a:extLst>
                    <a:ext uri="{FF2B5EF4-FFF2-40B4-BE49-F238E27FC236}">
                      <a16:creationId xmlns:a16="http://schemas.microsoft.com/office/drawing/2014/main" id="{2190B8F7-B906-1C54-429D-1DBAD2B996E8}"/>
                    </a:ext>
                  </a:extLst>
                </p14:cNvPr>
                <p14:cNvContentPartPr/>
                <p14:nvPr/>
              </p14:nvContentPartPr>
              <p14:xfrm>
                <a:off x="11578563" y="2171073"/>
                <a:ext cx="66960" cy="150120"/>
              </p14:xfrm>
            </p:contentPart>
          </mc:Choice>
          <mc:Fallback xmlns="">
            <p:pic>
              <p:nvPicPr>
                <p:cNvPr id="258" name="Input penna 257">
                  <a:extLst>
                    <a:ext uri="{FF2B5EF4-FFF2-40B4-BE49-F238E27FC236}">
                      <a16:creationId xmlns:a16="http://schemas.microsoft.com/office/drawing/2014/main" id="{2190B8F7-B906-1C54-429D-1DBAD2B996E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1572443" y="2164953"/>
                  <a:ext cx="792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59" name="Input penna 258">
                  <a:extLst>
                    <a:ext uri="{FF2B5EF4-FFF2-40B4-BE49-F238E27FC236}">
                      <a16:creationId xmlns:a16="http://schemas.microsoft.com/office/drawing/2014/main" id="{2F31901B-4B8B-08BD-731E-F625CF6E7237}"/>
                    </a:ext>
                  </a:extLst>
                </p14:cNvPr>
                <p14:cNvContentPartPr/>
                <p14:nvPr/>
              </p14:nvContentPartPr>
              <p14:xfrm>
                <a:off x="11660283" y="1970913"/>
                <a:ext cx="95040" cy="67320"/>
              </p14:xfrm>
            </p:contentPart>
          </mc:Choice>
          <mc:Fallback xmlns="">
            <p:pic>
              <p:nvPicPr>
                <p:cNvPr id="259" name="Input penna 258">
                  <a:extLst>
                    <a:ext uri="{FF2B5EF4-FFF2-40B4-BE49-F238E27FC236}">
                      <a16:creationId xmlns:a16="http://schemas.microsoft.com/office/drawing/2014/main" id="{2F31901B-4B8B-08BD-731E-F625CF6E723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1654163" y="1964793"/>
                  <a:ext cx="1072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60" name="Input penna 259">
                  <a:extLst>
                    <a:ext uri="{FF2B5EF4-FFF2-40B4-BE49-F238E27FC236}">
                      <a16:creationId xmlns:a16="http://schemas.microsoft.com/office/drawing/2014/main" id="{EDDC635A-69C7-7FA6-2454-2548A994044D}"/>
                    </a:ext>
                  </a:extLst>
                </p14:cNvPr>
                <p14:cNvContentPartPr/>
                <p14:nvPr/>
              </p14:nvContentPartPr>
              <p14:xfrm>
                <a:off x="11369403" y="2291313"/>
                <a:ext cx="47160" cy="39960"/>
              </p14:xfrm>
            </p:contentPart>
          </mc:Choice>
          <mc:Fallback xmlns="">
            <p:pic>
              <p:nvPicPr>
                <p:cNvPr id="260" name="Input penna 259">
                  <a:extLst>
                    <a:ext uri="{FF2B5EF4-FFF2-40B4-BE49-F238E27FC236}">
                      <a16:creationId xmlns:a16="http://schemas.microsoft.com/office/drawing/2014/main" id="{EDDC635A-69C7-7FA6-2454-2548A994044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1363283" y="2285193"/>
                  <a:ext cx="594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61" name="Input penna 260">
                  <a:extLst>
                    <a:ext uri="{FF2B5EF4-FFF2-40B4-BE49-F238E27FC236}">
                      <a16:creationId xmlns:a16="http://schemas.microsoft.com/office/drawing/2014/main" id="{B34F18C4-175C-F3AA-D040-480F0CB89A64}"/>
                    </a:ext>
                  </a:extLst>
                </p14:cNvPr>
                <p14:cNvContentPartPr/>
                <p14:nvPr/>
              </p14:nvContentPartPr>
              <p14:xfrm>
                <a:off x="11303523" y="1968753"/>
                <a:ext cx="583920" cy="455400"/>
              </p14:xfrm>
            </p:contentPart>
          </mc:Choice>
          <mc:Fallback xmlns="">
            <p:pic>
              <p:nvPicPr>
                <p:cNvPr id="261" name="Input penna 260">
                  <a:extLst>
                    <a:ext uri="{FF2B5EF4-FFF2-40B4-BE49-F238E27FC236}">
                      <a16:creationId xmlns:a16="http://schemas.microsoft.com/office/drawing/2014/main" id="{B34F18C4-175C-F3AA-D040-480F0CB89A64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297403" y="1962633"/>
                  <a:ext cx="59616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62" name="Input penna 261">
                  <a:extLst>
                    <a:ext uri="{FF2B5EF4-FFF2-40B4-BE49-F238E27FC236}">
                      <a16:creationId xmlns:a16="http://schemas.microsoft.com/office/drawing/2014/main" id="{1D05BE6E-6324-B846-71F2-65815D52F176}"/>
                    </a:ext>
                  </a:extLst>
                </p14:cNvPr>
                <p14:cNvContentPartPr/>
                <p14:nvPr/>
              </p14:nvContentPartPr>
              <p14:xfrm>
                <a:off x="11285883" y="2338473"/>
                <a:ext cx="230400" cy="351000"/>
              </p14:xfrm>
            </p:contentPart>
          </mc:Choice>
          <mc:Fallback xmlns="">
            <p:pic>
              <p:nvPicPr>
                <p:cNvPr id="262" name="Input penna 261">
                  <a:extLst>
                    <a:ext uri="{FF2B5EF4-FFF2-40B4-BE49-F238E27FC236}">
                      <a16:creationId xmlns:a16="http://schemas.microsoft.com/office/drawing/2014/main" id="{1D05BE6E-6324-B846-71F2-65815D52F17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1279763" y="2332353"/>
                  <a:ext cx="242640" cy="36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uppo 264">
            <a:extLst>
              <a:ext uri="{FF2B5EF4-FFF2-40B4-BE49-F238E27FC236}">
                <a16:creationId xmlns:a16="http://schemas.microsoft.com/office/drawing/2014/main" id="{9E34F955-7C09-D238-9C7E-C75493284F33}"/>
              </a:ext>
            </a:extLst>
          </p:cNvPr>
          <p:cNvGrpSpPr/>
          <p:nvPr/>
        </p:nvGrpSpPr>
        <p:grpSpPr>
          <a:xfrm>
            <a:off x="12195603" y="2130033"/>
            <a:ext cx="330120" cy="140760"/>
            <a:chOff x="12195603" y="2130033"/>
            <a:chExt cx="330120" cy="14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263" name="Input penna 262">
                  <a:extLst>
                    <a:ext uri="{FF2B5EF4-FFF2-40B4-BE49-F238E27FC236}">
                      <a16:creationId xmlns:a16="http://schemas.microsoft.com/office/drawing/2014/main" id="{1695B5A6-5FB6-8009-F45A-B821DEF9C126}"/>
                    </a:ext>
                  </a:extLst>
                </p14:cNvPr>
                <p14:cNvContentPartPr/>
                <p14:nvPr/>
              </p14:nvContentPartPr>
              <p14:xfrm>
                <a:off x="12195603" y="2214273"/>
                <a:ext cx="120240" cy="11520"/>
              </p14:xfrm>
            </p:contentPart>
          </mc:Choice>
          <mc:Fallback xmlns="">
            <p:pic>
              <p:nvPicPr>
                <p:cNvPr id="263" name="Input penna 262">
                  <a:extLst>
                    <a:ext uri="{FF2B5EF4-FFF2-40B4-BE49-F238E27FC236}">
                      <a16:creationId xmlns:a16="http://schemas.microsoft.com/office/drawing/2014/main" id="{1695B5A6-5FB6-8009-F45A-B821DEF9C12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2189483" y="2208153"/>
                  <a:ext cx="1324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64" name="Input penna 263">
                  <a:extLst>
                    <a:ext uri="{FF2B5EF4-FFF2-40B4-BE49-F238E27FC236}">
                      <a16:creationId xmlns:a16="http://schemas.microsoft.com/office/drawing/2014/main" id="{30CEF059-9556-F937-029C-0138FD9B6825}"/>
                    </a:ext>
                  </a:extLst>
                </p14:cNvPr>
                <p14:cNvContentPartPr/>
                <p14:nvPr/>
              </p14:nvContentPartPr>
              <p14:xfrm>
                <a:off x="12406203" y="2130033"/>
                <a:ext cx="119520" cy="140760"/>
              </p14:xfrm>
            </p:contentPart>
          </mc:Choice>
          <mc:Fallback xmlns="">
            <p:pic>
              <p:nvPicPr>
                <p:cNvPr id="264" name="Input penna 263">
                  <a:extLst>
                    <a:ext uri="{FF2B5EF4-FFF2-40B4-BE49-F238E27FC236}">
                      <a16:creationId xmlns:a16="http://schemas.microsoft.com/office/drawing/2014/main" id="{30CEF059-9556-F937-029C-0138FD9B682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2400083" y="2123913"/>
                  <a:ext cx="13176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uppo 272">
            <a:extLst>
              <a:ext uri="{FF2B5EF4-FFF2-40B4-BE49-F238E27FC236}">
                <a16:creationId xmlns:a16="http://schemas.microsoft.com/office/drawing/2014/main" id="{8475BDD0-E33B-8EE7-E9C0-4C82D57C1115}"/>
              </a:ext>
            </a:extLst>
          </p:cNvPr>
          <p:cNvGrpSpPr/>
          <p:nvPr/>
        </p:nvGrpSpPr>
        <p:grpSpPr>
          <a:xfrm>
            <a:off x="13241763" y="1376193"/>
            <a:ext cx="552600" cy="388800"/>
            <a:chOff x="13241763" y="1376193"/>
            <a:chExt cx="55260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67" name="Input penna 266">
                  <a:extLst>
                    <a:ext uri="{FF2B5EF4-FFF2-40B4-BE49-F238E27FC236}">
                      <a16:creationId xmlns:a16="http://schemas.microsoft.com/office/drawing/2014/main" id="{B11D3926-7524-9D35-2AAE-1B02AF1342B2}"/>
                    </a:ext>
                  </a:extLst>
                </p14:cNvPr>
                <p14:cNvContentPartPr/>
                <p14:nvPr/>
              </p14:nvContentPartPr>
              <p14:xfrm>
                <a:off x="13351203" y="1431993"/>
                <a:ext cx="67680" cy="203400"/>
              </p14:xfrm>
            </p:contentPart>
          </mc:Choice>
          <mc:Fallback xmlns="">
            <p:pic>
              <p:nvPicPr>
                <p:cNvPr id="267" name="Input penna 266">
                  <a:extLst>
                    <a:ext uri="{FF2B5EF4-FFF2-40B4-BE49-F238E27FC236}">
                      <a16:creationId xmlns:a16="http://schemas.microsoft.com/office/drawing/2014/main" id="{B11D3926-7524-9D35-2AAE-1B02AF1342B2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3345083" y="1425873"/>
                  <a:ext cx="799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68" name="Input penna 267">
                  <a:extLst>
                    <a:ext uri="{FF2B5EF4-FFF2-40B4-BE49-F238E27FC236}">
                      <a16:creationId xmlns:a16="http://schemas.microsoft.com/office/drawing/2014/main" id="{59235FBB-023A-F5F2-5E06-62F2C62FB606}"/>
                    </a:ext>
                  </a:extLst>
                </p14:cNvPr>
                <p14:cNvContentPartPr/>
                <p14:nvPr/>
              </p14:nvContentPartPr>
              <p14:xfrm>
                <a:off x="13506363" y="1484913"/>
                <a:ext cx="105840" cy="181440"/>
              </p14:xfrm>
            </p:contentPart>
          </mc:Choice>
          <mc:Fallback xmlns="">
            <p:pic>
              <p:nvPicPr>
                <p:cNvPr id="268" name="Input penna 267">
                  <a:extLst>
                    <a:ext uri="{FF2B5EF4-FFF2-40B4-BE49-F238E27FC236}">
                      <a16:creationId xmlns:a16="http://schemas.microsoft.com/office/drawing/2014/main" id="{59235FBB-023A-F5F2-5E06-62F2C62FB60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3500243" y="1478793"/>
                  <a:ext cx="1180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71" name="Input penna 270">
                  <a:extLst>
                    <a:ext uri="{FF2B5EF4-FFF2-40B4-BE49-F238E27FC236}">
                      <a16:creationId xmlns:a16="http://schemas.microsoft.com/office/drawing/2014/main" id="{33FC6C2A-3630-BD1E-458C-B869A09BB671}"/>
                    </a:ext>
                  </a:extLst>
                </p14:cNvPr>
                <p14:cNvContentPartPr/>
                <p14:nvPr/>
              </p14:nvContentPartPr>
              <p14:xfrm>
                <a:off x="13241763" y="1376193"/>
                <a:ext cx="552600" cy="388800"/>
              </p14:xfrm>
            </p:contentPart>
          </mc:Choice>
          <mc:Fallback xmlns="">
            <p:pic>
              <p:nvPicPr>
                <p:cNvPr id="271" name="Input penna 270">
                  <a:extLst>
                    <a:ext uri="{FF2B5EF4-FFF2-40B4-BE49-F238E27FC236}">
                      <a16:creationId xmlns:a16="http://schemas.microsoft.com/office/drawing/2014/main" id="{33FC6C2A-3630-BD1E-458C-B869A09BB67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3235643" y="1370073"/>
                  <a:ext cx="564840" cy="40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274" name="Input penna 273">
                <a:extLst>
                  <a:ext uri="{FF2B5EF4-FFF2-40B4-BE49-F238E27FC236}">
                    <a16:creationId xmlns:a16="http://schemas.microsoft.com/office/drawing/2014/main" id="{06949E51-9E7A-A9A9-7BF9-58493B8BAEC4}"/>
                  </a:ext>
                </a:extLst>
              </p14:cNvPr>
              <p14:cNvContentPartPr/>
              <p14:nvPr/>
            </p14:nvContentPartPr>
            <p14:xfrm>
              <a:off x="13204683" y="1727913"/>
              <a:ext cx="159120" cy="316800"/>
            </p14:xfrm>
          </p:contentPart>
        </mc:Choice>
        <mc:Fallback xmlns="">
          <p:pic>
            <p:nvPicPr>
              <p:cNvPr id="274" name="Input penna 273">
                <a:extLst>
                  <a:ext uri="{FF2B5EF4-FFF2-40B4-BE49-F238E27FC236}">
                    <a16:creationId xmlns:a16="http://schemas.microsoft.com/office/drawing/2014/main" id="{06949E51-9E7A-A9A9-7BF9-58493B8BAEC4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13198563" y="1721793"/>
                <a:ext cx="171360" cy="3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275" name="Input penna 274">
                <a:extLst>
                  <a:ext uri="{FF2B5EF4-FFF2-40B4-BE49-F238E27FC236}">
                    <a16:creationId xmlns:a16="http://schemas.microsoft.com/office/drawing/2014/main" id="{DD31280E-A651-5726-928D-E6EFBB989580}"/>
                  </a:ext>
                </a:extLst>
              </p14:cNvPr>
              <p14:cNvContentPartPr/>
              <p14:nvPr/>
            </p14:nvContentPartPr>
            <p14:xfrm>
              <a:off x="12955203" y="2235153"/>
              <a:ext cx="172440" cy="232200"/>
            </p14:xfrm>
          </p:contentPart>
        </mc:Choice>
        <mc:Fallback xmlns="">
          <p:pic>
            <p:nvPicPr>
              <p:cNvPr id="275" name="Input penna 274">
                <a:extLst>
                  <a:ext uri="{FF2B5EF4-FFF2-40B4-BE49-F238E27FC236}">
                    <a16:creationId xmlns:a16="http://schemas.microsoft.com/office/drawing/2014/main" id="{DD31280E-A651-5726-928D-E6EFBB989580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12949083" y="2229033"/>
                <a:ext cx="1846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276" name="Input penna 275">
                <a:extLst>
                  <a:ext uri="{FF2B5EF4-FFF2-40B4-BE49-F238E27FC236}">
                    <a16:creationId xmlns:a16="http://schemas.microsoft.com/office/drawing/2014/main" id="{96B3224B-D3A4-65DB-49B1-D09DF8E99CDB}"/>
                  </a:ext>
                </a:extLst>
              </p14:cNvPr>
              <p14:cNvContentPartPr/>
              <p14:nvPr/>
            </p14:nvContentPartPr>
            <p14:xfrm>
              <a:off x="13682763" y="1762473"/>
              <a:ext cx="119880" cy="340560"/>
            </p14:xfrm>
          </p:contentPart>
        </mc:Choice>
        <mc:Fallback xmlns="">
          <p:pic>
            <p:nvPicPr>
              <p:cNvPr id="276" name="Input penna 275">
                <a:extLst>
                  <a:ext uri="{FF2B5EF4-FFF2-40B4-BE49-F238E27FC236}">
                    <a16:creationId xmlns:a16="http://schemas.microsoft.com/office/drawing/2014/main" id="{96B3224B-D3A4-65DB-49B1-D09DF8E99CDB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3676643" y="1756353"/>
                <a:ext cx="132120" cy="35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1" name="Gruppo 290">
            <a:extLst>
              <a:ext uri="{FF2B5EF4-FFF2-40B4-BE49-F238E27FC236}">
                <a16:creationId xmlns:a16="http://schemas.microsoft.com/office/drawing/2014/main" id="{4427E17C-6826-D7B1-69E1-1DC782D7638B}"/>
              </a:ext>
            </a:extLst>
          </p:cNvPr>
          <p:cNvGrpSpPr/>
          <p:nvPr/>
        </p:nvGrpSpPr>
        <p:grpSpPr>
          <a:xfrm>
            <a:off x="13838643" y="2236233"/>
            <a:ext cx="238680" cy="213120"/>
            <a:chOff x="13838643" y="2236233"/>
            <a:chExt cx="238680" cy="21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83" name="Input penna 282">
                  <a:extLst>
                    <a:ext uri="{FF2B5EF4-FFF2-40B4-BE49-F238E27FC236}">
                      <a16:creationId xmlns:a16="http://schemas.microsoft.com/office/drawing/2014/main" id="{5F222C1C-81F0-9A34-A24C-F365311766F0}"/>
                    </a:ext>
                  </a:extLst>
                </p14:cNvPr>
                <p14:cNvContentPartPr/>
                <p14:nvPr/>
              </p14:nvContentPartPr>
              <p14:xfrm>
                <a:off x="13838643" y="2236233"/>
                <a:ext cx="31680" cy="167040"/>
              </p14:xfrm>
            </p:contentPart>
          </mc:Choice>
          <mc:Fallback xmlns="">
            <p:pic>
              <p:nvPicPr>
                <p:cNvPr id="283" name="Input penna 282">
                  <a:extLst>
                    <a:ext uri="{FF2B5EF4-FFF2-40B4-BE49-F238E27FC236}">
                      <a16:creationId xmlns:a16="http://schemas.microsoft.com/office/drawing/2014/main" id="{5F222C1C-81F0-9A34-A24C-F365311766F0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3832523" y="2230113"/>
                  <a:ext cx="439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84" name="Input penna 283">
                  <a:extLst>
                    <a:ext uri="{FF2B5EF4-FFF2-40B4-BE49-F238E27FC236}">
                      <a16:creationId xmlns:a16="http://schemas.microsoft.com/office/drawing/2014/main" id="{D0DB0FED-53EF-61C5-D325-FC20F5569F71}"/>
                    </a:ext>
                  </a:extLst>
                </p14:cNvPr>
                <p14:cNvContentPartPr/>
                <p14:nvPr/>
              </p14:nvContentPartPr>
              <p14:xfrm>
                <a:off x="13969323" y="2236233"/>
                <a:ext cx="77760" cy="213120"/>
              </p14:xfrm>
            </p:contentPart>
          </mc:Choice>
          <mc:Fallback xmlns="">
            <p:pic>
              <p:nvPicPr>
                <p:cNvPr id="284" name="Input penna 283">
                  <a:extLst>
                    <a:ext uri="{FF2B5EF4-FFF2-40B4-BE49-F238E27FC236}">
                      <a16:creationId xmlns:a16="http://schemas.microsoft.com/office/drawing/2014/main" id="{D0DB0FED-53EF-61C5-D325-FC20F5569F71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3963203" y="2230113"/>
                  <a:ext cx="900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85" name="Input penna 284">
                  <a:extLst>
                    <a:ext uri="{FF2B5EF4-FFF2-40B4-BE49-F238E27FC236}">
                      <a16:creationId xmlns:a16="http://schemas.microsoft.com/office/drawing/2014/main" id="{BEB26259-C385-D884-DA75-0A64FE4FD38F}"/>
                    </a:ext>
                  </a:extLst>
                </p14:cNvPr>
                <p14:cNvContentPartPr/>
                <p14:nvPr/>
              </p14:nvContentPartPr>
              <p14:xfrm>
                <a:off x="14002083" y="2335593"/>
                <a:ext cx="75240" cy="360"/>
              </p14:xfrm>
            </p:contentPart>
          </mc:Choice>
          <mc:Fallback xmlns="">
            <p:pic>
              <p:nvPicPr>
                <p:cNvPr id="285" name="Input penna 284">
                  <a:extLst>
                    <a:ext uri="{FF2B5EF4-FFF2-40B4-BE49-F238E27FC236}">
                      <a16:creationId xmlns:a16="http://schemas.microsoft.com/office/drawing/2014/main" id="{BEB26259-C385-D884-DA75-0A64FE4FD38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3995963" y="2329473"/>
                  <a:ext cx="8748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1" name="Gruppo 430">
            <a:extLst>
              <a:ext uri="{FF2B5EF4-FFF2-40B4-BE49-F238E27FC236}">
                <a16:creationId xmlns:a16="http://schemas.microsoft.com/office/drawing/2014/main" id="{9EB335B5-496F-D323-1F42-94ADA48E46FE}"/>
              </a:ext>
            </a:extLst>
          </p:cNvPr>
          <p:cNvGrpSpPr/>
          <p:nvPr/>
        </p:nvGrpSpPr>
        <p:grpSpPr>
          <a:xfrm>
            <a:off x="198243" y="3249993"/>
            <a:ext cx="726840" cy="529200"/>
            <a:chOff x="198243" y="3249993"/>
            <a:chExt cx="726840" cy="52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92" name="Input penna 291">
                  <a:extLst>
                    <a:ext uri="{FF2B5EF4-FFF2-40B4-BE49-F238E27FC236}">
                      <a16:creationId xmlns:a16="http://schemas.microsoft.com/office/drawing/2014/main" id="{4885F703-D9E5-660A-8F88-5FCC45423762}"/>
                    </a:ext>
                  </a:extLst>
                </p14:cNvPr>
                <p14:cNvContentPartPr/>
                <p14:nvPr/>
              </p14:nvContentPartPr>
              <p14:xfrm>
                <a:off x="198243" y="3558153"/>
                <a:ext cx="30960" cy="186480"/>
              </p14:xfrm>
            </p:contentPart>
          </mc:Choice>
          <mc:Fallback xmlns="">
            <p:pic>
              <p:nvPicPr>
                <p:cNvPr id="292" name="Input penna 291">
                  <a:extLst>
                    <a:ext uri="{FF2B5EF4-FFF2-40B4-BE49-F238E27FC236}">
                      <a16:creationId xmlns:a16="http://schemas.microsoft.com/office/drawing/2014/main" id="{4885F703-D9E5-660A-8F88-5FCC45423762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92123" y="3552033"/>
                  <a:ext cx="432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93" name="Input penna 292">
                  <a:extLst>
                    <a:ext uri="{FF2B5EF4-FFF2-40B4-BE49-F238E27FC236}">
                      <a16:creationId xmlns:a16="http://schemas.microsoft.com/office/drawing/2014/main" id="{A12EBDB1-7CCE-7999-C738-B4ED0300B879}"/>
                    </a:ext>
                  </a:extLst>
                </p14:cNvPr>
                <p14:cNvContentPartPr/>
                <p14:nvPr/>
              </p14:nvContentPartPr>
              <p14:xfrm>
                <a:off x="220203" y="3327033"/>
                <a:ext cx="360" cy="4680"/>
              </p14:xfrm>
            </p:contentPart>
          </mc:Choice>
          <mc:Fallback xmlns="">
            <p:pic>
              <p:nvPicPr>
                <p:cNvPr id="293" name="Input penna 292">
                  <a:extLst>
                    <a:ext uri="{FF2B5EF4-FFF2-40B4-BE49-F238E27FC236}">
                      <a16:creationId xmlns:a16="http://schemas.microsoft.com/office/drawing/2014/main" id="{A12EBDB1-7CCE-7999-C738-B4ED0300B879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14083" y="3320913"/>
                  <a:ext cx="1260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94" name="Input penna 293">
                  <a:extLst>
                    <a:ext uri="{FF2B5EF4-FFF2-40B4-BE49-F238E27FC236}">
                      <a16:creationId xmlns:a16="http://schemas.microsoft.com/office/drawing/2014/main" id="{738D59E9-6950-C1D7-7D93-2E81E8C164C1}"/>
                    </a:ext>
                  </a:extLst>
                </p14:cNvPr>
                <p14:cNvContentPartPr/>
                <p14:nvPr/>
              </p14:nvContentPartPr>
              <p14:xfrm>
                <a:off x="308043" y="3549873"/>
                <a:ext cx="122040" cy="118440"/>
              </p14:xfrm>
            </p:contentPart>
          </mc:Choice>
          <mc:Fallback xmlns="">
            <p:pic>
              <p:nvPicPr>
                <p:cNvPr id="294" name="Input penna 293">
                  <a:extLst>
                    <a:ext uri="{FF2B5EF4-FFF2-40B4-BE49-F238E27FC236}">
                      <a16:creationId xmlns:a16="http://schemas.microsoft.com/office/drawing/2014/main" id="{738D59E9-6950-C1D7-7D93-2E81E8C164C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01923" y="3543753"/>
                  <a:ext cx="1342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300" name="Input penna 299">
                  <a:extLst>
                    <a:ext uri="{FF2B5EF4-FFF2-40B4-BE49-F238E27FC236}">
                      <a16:creationId xmlns:a16="http://schemas.microsoft.com/office/drawing/2014/main" id="{D12D6635-3A6A-72D5-4C63-C04E1DA7CB9A}"/>
                    </a:ext>
                  </a:extLst>
                </p14:cNvPr>
                <p14:cNvContentPartPr/>
                <p14:nvPr/>
              </p14:nvContentPartPr>
              <p14:xfrm>
                <a:off x="451323" y="3516753"/>
                <a:ext cx="96480" cy="151560"/>
              </p14:xfrm>
            </p:contentPart>
          </mc:Choice>
          <mc:Fallback xmlns="">
            <p:pic>
              <p:nvPicPr>
                <p:cNvPr id="300" name="Input penna 299">
                  <a:extLst>
                    <a:ext uri="{FF2B5EF4-FFF2-40B4-BE49-F238E27FC236}">
                      <a16:creationId xmlns:a16="http://schemas.microsoft.com/office/drawing/2014/main" id="{D12D6635-3A6A-72D5-4C63-C04E1DA7CB9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45203" y="3510633"/>
                  <a:ext cx="108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301" name="Input penna 300">
                  <a:extLst>
                    <a:ext uri="{FF2B5EF4-FFF2-40B4-BE49-F238E27FC236}">
                      <a16:creationId xmlns:a16="http://schemas.microsoft.com/office/drawing/2014/main" id="{A10A2EFB-2A8D-CD96-5D7A-7BD82E3D9869}"/>
                    </a:ext>
                  </a:extLst>
                </p14:cNvPr>
                <p14:cNvContentPartPr/>
                <p14:nvPr/>
              </p14:nvContentPartPr>
              <p14:xfrm>
                <a:off x="616563" y="3391833"/>
                <a:ext cx="133200" cy="254160"/>
              </p14:xfrm>
            </p:contentPart>
          </mc:Choice>
          <mc:Fallback xmlns="">
            <p:pic>
              <p:nvPicPr>
                <p:cNvPr id="301" name="Input penna 300">
                  <a:extLst>
                    <a:ext uri="{FF2B5EF4-FFF2-40B4-BE49-F238E27FC236}">
                      <a16:creationId xmlns:a16="http://schemas.microsoft.com/office/drawing/2014/main" id="{A10A2EFB-2A8D-CD96-5D7A-7BD82E3D9869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10443" y="3385713"/>
                  <a:ext cx="1454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302" name="Input penna 301">
                  <a:extLst>
                    <a:ext uri="{FF2B5EF4-FFF2-40B4-BE49-F238E27FC236}">
                      <a16:creationId xmlns:a16="http://schemas.microsoft.com/office/drawing/2014/main" id="{0DD8EFFF-5F65-712A-8582-8A5F8CEA1E98}"/>
                    </a:ext>
                  </a:extLst>
                </p14:cNvPr>
                <p14:cNvContentPartPr/>
                <p14:nvPr/>
              </p14:nvContentPartPr>
              <p14:xfrm>
                <a:off x="682803" y="3514233"/>
                <a:ext cx="63720" cy="11520"/>
              </p14:xfrm>
            </p:contentPart>
          </mc:Choice>
          <mc:Fallback xmlns="">
            <p:pic>
              <p:nvPicPr>
                <p:cNvPr id="302" name="Input penna 301">
                  <a:extLst>
                    <a:ext uri="{FF2B5EF4-FFF2-40B4-BE49-F238E27FC236}">
                      <a16:creationId xmlns:a16="http://schemas.microsoft.com/office/drawing/2014/main" id="{0DD8EFFF-5F65-712A-8582-8A5F8CEA1E98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76683" y="3508113"/>
                  <a:ext cx="759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306" name="Input penna 305">
                  <a:extLst>
                    <a:ext uri="{FF2B5EF4-FFF2-40B4-BE49-F238E27FC236}">
                      <a16:creationId xmlns:a16="http://schemas.microsoft.com/office/drawing/2014/main" id="{6CD6C99D-9DA5-3C29-17F0-8F7BE14560A0}"/>
                    </a:ext>
                  </a:extLst>
                </p14:cNvPr>
                <p14:cNvContentPartPr/>
                <p14:nvPr/>
              </p14:nvContentPartPr>
              <p14:xfrm>
                <a:off x="516483" y="3249993"/>
                <a:ext cx="132840" cy="529200"/>
              </p14:xfrm>
            </p:contentPart>
          </mc:Choice>
          <mc:Fallback xmlns="">
            <p:pic>
              <p:nvPicPr>
                <p:cNvPr id="306" name="Input penna 305">
                  <a:extLst>
                    <a:ext uri="{FF2B5EF4-FFF2-40B4-BE49-F238E27FC236}">
                      <a16:creationId xmlns:a16="http://schemas.microsoft.com/office/drawing/2014/main" id="{6CD6C99D-9DA5-3C29-17F0-8F7BE14560A0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10363" y="3243873"/>
                  <a:ext cx="14508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307" name="Input penna 306">
                  <a:extLst>
                    <a:ext uri="{FF2B5EF4-FFF2-40B4-BE49-F238E27FC236}">
                      <a16:creationId xmlns:a16="http://schemas.microsoft.com/office/drawing/2014/main" id="{8F7140AD-6A62-7571-6B61-E0B31F778F34}"/>
                    </a:ext>
                  </a:extLst>
                </p14:cNvPr>
                <p14:cNvContentPartPr/>
                <p14:nvPr/>
              </p14:nvContentPartPr>
              <p14:xfrm>
                <a:off x="781803" y="3260793"/>
                <a:ext cx="143280" cy="484920"/>
              </p14:xfrm>
            </p:contentPart>
          </mc:Choice>
          <mc:Fallback xmlns="">
            <p:pic>
              <p:nvPicPr>
                <p:cNvPr id="307" name="Input penna 306">
                  <a:extLst>
                    <a:ext uri="{FF2B5EF4-FFF2-40B4-BE49-F238E27FC236}">
                      <a16:creationId xmlns:a16="http://schemas.microsoft.com/office/drawing/2014/main" id="{8F7140AD-6A62-7571-6B61-E0B31F778F34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75683" y="3254673"/>
                  <a:ext cx="155520" cy="49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6" name="Gruppo 435">
            <a:extLst>
              <a:ext uri="{FF2B5EF4-FFF2-40B4-BE49-F238E27FC236}">
                <a16:creationId xmlns:a16="http://schemas.microsoft.com/office/drawing/2014/main" id="{8D04A858-17CB-A789-31FA-8DE795A5D537}"/>
              </a:ext>
            </a:extLst>
          </p:cNvPr>
          <p:cNvGrpSpPr/>
          <p:nvPr/>
        </p:nvGrpSpPr>
        <p:grpSpPr>
          <a:xfrm>
            <a:off x="926163" y="3862353"/>
            <a:ext cx="539280" cy="521280"/>
            <a:chOff x="926163" y="3862353"/>
            <a:chExt cx="539280" cy="52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432" name="Input penna 431">
                  <a:extLst>
                    <a:ext uri="{FF2B5EF4-FFF2-40B4-BE49-F238E27FC236}">
                      <a16:creationId xmlns:a16="http://schemas.microsoft.com/office/drawing/2014/main" id="{8929AFFE-B16E-55B4-3983-4351C9FEB08E}"/>
                    </a:ext>
                  </a:extLst>
                </p14:cNvPr>
                <p14:cNvContentPartPr/>
                <p14:nvPr/>
              </p14:nvContentPartPr>
              <p14:xfrm>
                <a:off x="980163" y="3862353"/>
                <a:ext cx="174600" cy="215280"/>
              </p14:xfrm>
            </p:contentPart>
          </mc:Choice>
          <mc:Fallback xmlns="">
            <p:pic>
              <p:nvPicPr>
                <p:cNvPr id="432" name="Input penna 431">
                  <a:extLst>
                    <a:ext uri="{FF2B5EF4-FFF2-40B4-BE49-F238E27FC236}">
                      <a16:creationId xmlns:a16="http://schemas.microsoft.com/office/drawing/2014/main" id="{8929AFFE-B16E-55B4-3983-4351C9FEB08E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974043" y="3856233"/>
                  <a:ext cx="1868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433" name="Input penna 432">
                  <a:extLst>
                    <a:ext uri="{FF2B5EF4-FFF2-40B4-BE49-F238E27FC236}">
                      <a16:creationId xmlns:a16="http://schemas.microsoft.com/office/drawing/2014/main" id="{5B393989-01A3-A15F-3DC8-C7746AD45489}"/>
                    </a:ext>
                  </a:extLst>
                </p14:cNvPr>
                <p14:cNvContentPartPr/>
                <p14:nvPr/>
              </p14:nvContentPartPr>
              <p14:xfrm>
                <a:off x="1233603" y="3890793"/>
                <a:ext cx="95760" cy="198000"/>
              </p14:xfrm>
            </p:contentPart>
          </mc:Choice>
          <mc:Fallback xmlns="">
            <p:pic>
              <p:nvPicPr>
                <p:cNvPr id="433" name="Input penna 432">
                  <a:extLst>
                    <a:ext uri="{FF2B5EF4-FFF2-40B4-BE49-F238E27FC236}">
                      <a16:creationId xmlns:a16="http://schemas.microsoft.com/office/drawing/2014/main" id="{5B393989-01A3-A15F-3DC8-C7746AD4548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227483" y="3884673"/>
                  <a:ext cx="1080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434" name="Input penna 433">
                  <a:extLst>
                    <a:ext uri="{FF2B5EF4-FFF2-40B4-BE49-F238E27FC236}">
                      <a16:creationId xmlns:a16="http://schemas.microsoft.com/office/drawing/2014/main" id="{E52BBFBE-6897-A979-2FD5-B57011AF72C7}"/>
                    </a:ext>
                  </a:extLst>
                </p14:cNvPr>
                <p14:cNvContentPartPr/>
                <p14:nvPr/>
              </p14:nvContentPartPr>
              <p14:xfrm>
                <a:off x="926163" y="4175193"/>
                <a:ext cx="120600" cy="177840"/>
              </p14:xfrm>
            </p:contentPart>
          </mc:Choice>
          <mc:Fallback xmlns="">
            <p:pic>
              <p:nvPicPr>
                <p:cNvPr id="434" name="Input penna 433">
                  <a:extLst>
                    <a:ext uri="{FF2B5EF4-FFF2-40B4-BE49-F238E27FC236}">
                      <a16:creationId xmlns:a16="http://schemas.microsoft.com/office/drawing/2014/main" id="{E52BBFBE-6897-A979-2FD5-B57011AF72C7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920043" y="4169073"/>
                  <a:ext cx="1328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435" name="Input penna 434">
                  <a:extLst>
                    <a:ext uri="{FF2B5EF4-FFF2-40B4-BE49-F238E27FC236}">
                      <a16:creationId xmlns:a16="http://schemas.microsoft.com/office/drawing/2014/main" id="{4C8A1656-56EB-CD79-654A-EE6B5A2F78BB}"/>
                    </a:ext>
                  </a:extLst>
                </p14:cNvPr>
                <p14:cNvContentPartPr/>
                <p14:nvPr/>
              </p14:nvContentPartPr>
              <p14:xfrm>
                <a:off x="1332963" y="4142433"/>
                <a:ext cx="132480" cy="241200"/>
              </p14:xfrm>
            </p:contentPart>
          </mc:Choice>
          <mc:Fallback xmlns="">
            <p:pic>
              <p:nvPicPr>
                <p:cNvPr id="435" name="Input penna 434">
                  <a:extLst>
                    <a:ext uri="{FF2B5EF4-FFF2-40B4-BE49-F238E27FC236}">
                      <a16:creationId xmlns:a16="http://schemas.microsoft.com/office/drawing/2014/main" id="{4C8A1656-56EB-CD79-654A-EE6B5A2F78BB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326843" y="4136313"/>
                  <a:ext cx="144720" cy="25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7" name="Gruppo 446">
            <a:extLst>
              <a:ext uri="{FF2B5EF4-FFF2-40B4-BE49-F238E27FC236}">
                <a16:creationId xmlns:a16="http://schemas.microsoft.com/office/drawing/2014/main" id="{31DA3495-B025-0896-BDCB-A30680EC0372}"/>
              </a:ext>
            </a:extLst>
          </p:cNvPr>
          <p:cNvGrpSpPr/>
          <p:nvPr/>
        </p:nvGrpSpPr>
        <p:grpSpPr>
          <a:xfrm>
            <a:off x="1475883" y="4485873"/>
            <a:ext cx="297000" cy="177120"/>
            <a:chOff x="1475883" y="4485873"/>
            <a:chExt cx="297000" cy="17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440" name="Input penna 439">
                  <a:extLst>
                    <a:ext uri="{FF2B5EF4-FFF2-40B4-BE49-F238E27FC236}">
                      <a16:creationId xmlns:a16="http://schemas.microsoft.com/office/drawing/2014/main" id="{8599C84A-9E6A-7579-985A-18307324CCDC}"/>
                    </a:ext>
                  </a:extLst>
                </p14:cNvPr>
                <p14:cNvContentPartPr/>
                <p14:nvPr/>
              </p14:nvContentPartPr>
              <p14:xfrm>
                <a:off x="1475883" y="4516473"/>
                <a:ext cx="29520" cy="146520"/>
              </p14:xfrm>
            </p:contentPart>
          </mc:Choice>
          <mc:Fallback xmlns="">
            <p:pic>
              <p:nvPicPr>
                <p:cNvPr id="440" name="Input penna 439">
                  <a:extLst>
                    <a:ext uri="{FF2B5EF4-FFF2-40B4-BE49-F238E27FC236}">
                      <a16:creationId xmlns:a16="http://schemas.microsoft.com/office/drawing/2014/main" id="{8599C84A-9E6A-7579-985A-18307324CCDC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469763" y="4510353"/>
                  <a:ext cx="417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441" name="Input penna 440">
                  <a:extLst>
                    <a:ext uri="{FF2B5EF4-FFF2-40B4-BE49-F238E27FC236}">
                      <a16:creationId xmlns:a16="http://schemas.microsoft.com/office/drawing/2014/main" id="{7649D9F0-0173-BDA2-7A4E-8E14F81BFA93}"/>
                    </a:ext>
                  </a:extLst>
                </p14:cNvPr>
                <p14:cNvContentPartPr/>
                <p14:nvPr/>
              </p14:nvContentPartPr>
              <p14:xfrm>
                <a:off x="1575243" y="4549953"/>
                <a:ext cx="4680" cy="360"/>
              </p14:xfrm>
            </p:contentPart>
          </mc:Choice>
          <mc:Fallback xmlns="">
            <p:pic>
              <p:nvPicPr>
                <p:cNvPr id="441" name="Input penna 440">
                  <a:extLst>
                    <a:ext uri="{FF2B5EF4-FFF2-40B4-BE49-F238E27FC236}">
                      <a16:creationId xmlns:a16="http://schemas.microsoft.com/office/drawing/2014/main" id="{7649D9F0-0173-BDA2-7A4E-8E14F81BFA93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569123" y="4543833"/>
                  <a:ext cx="169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442" name="Input penna 441">
                  <a:extLst>
                    <a:ext uri="{FF2B5EF4-FFF2-40B4-BE49-F238E27FC236}">
                      <a16:creationId xmlns:a16="http://schemas.microsoft.com/office/drawing/2014/main" id="{9D6D1C4A-282E-D18A-85AE-1FE0ED8C5970}"/>
                    </a:ext>
                  </a:extLst>
                </p14:cNvPr>
                <p14:cNvContentPartPr/>
                <p14:nvPr/>
              </p14:nvContentPartPr>
              <p14:xfrm>
                <a:off x="1575243" y="4485873"/>
                <a:ext cx="120600" cy="173520"/>
              </p14:xfrm>
            </p:contentPart>
          </mc:Choice>
          <mc:Fallback xmlns="">
            <p:pic>
              <p:nvPicPr>
                <p:cNvPr id="442" name="Input penna 441">
                  <a:extLst>
                    <a:ext uri="{FF2B5EF4-FFF2-40B4-BE49-F238E27FC236}">
                      <a16:creationId xmlns:a16="http://schemas.microsoft.com/office/drawing/2014/main" id="{9D6D1C4A-282E-D18A-85AE-1FE0ED8C5970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569123" y="4479753"/>
                  <a:ext cx="1328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443" name="Input penna 442">
                  <a:extLst>
                    <a:ext uri="{FF2B5EF4-FFF2-40B4-BE49-F238E27FC236}">
                      <a16:creationId xmlns:a16="http://schemas.microsoft.com/office/drawing/2014/main" id="{A31D74CF-C3B3-A120-CBCE-2A16DFE5A958}"/>
                    </a:ext>
                  </a:extLst>
                </p14:cNvPr>
                <p14:cNvContentPartPr/>
                <p14:nvPr/>
              </p14:nvContentPartPr>
              <p14:xfrm>
                <a:off x="1641483" y="4549953"/>
                <a:ext cx="131400" cy="22680"/>
              </p14:xfrm>
            </p:contentPart>
          </mc:Choice>
          <mc:Fallback xmlns="">
            <p:pic>
              <p:nvPicPr>
                <p:cNvPr id="443" name="Input penna 442">
                  <a:extLst>
                    <a:ext uri="{FF2B5EF4-FFF2-40B4-BE49-F238E27FC236}">
                      <a16:creationId xmlns:a16="http://schemas.microsoft.com/office/drawing/2014/main" id="{A31D74CF-C3B3-A120-CBCE-2A16DFE5A958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635363" y="4543833"/>
                  <a:ext cx="14364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0" name="Gruppo 449">
            <a:extLst>
              <a:ext uri="{FF2B5EF4-FFF2-40B4-BE49-F238E27FC236}">
                <a16:creationId xmlns:a16="http://schemas.microsoft.com/office/drawing/2014/main" id="{647B9D1D-804D-77B4-6CF5-CD6AD354DD48}"/>
              </a:ext>
            </a:extLst>
          </p:cNvPr>
          <p:cNvGrpSpPr/>
          <p:nvPr/>
        </p:nvGrpSpPr>
        <p:grpSpPr>
          <a:xfrm>
            <a:off x="1916523" y="4406313"/>
            <a:ext cx="287280" cy="160200"/>
            <a:chOff x="1916523" y="4406313"/>
            <a:chExt cx="287280" cy="16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448" name="Input penna 447">
                  <a:extLst>
                    <a:ext uri="{FF2B5EF4-FFF2-40B4-BE49-F238E27FC236}">
                      <a16:creationId xmlns:a16="http://schemas.microsoft.com/office/drawing/2014/main" id="{688484B7-0ED1-AC59-CFCF-533D467736F9}"/>
                    </a:ext>
                  </a:extLst>
                </p14:cNvPr>
                <p14:cNvContentPartPr/>
                <p14:nvPr/>
              </p14:nvContentPartPr>
              <p14:xfrm>
                <a:off x="1916523" y="4471833"/>
                <a:ext cx="120240" cy="12240"/>
              </p14:xfrm>
            </p:contentPart>
          </mc:Choice>
          <mc:Fallback xmlns="">
            <p:pic>
              <p:nvPicPr>
                <p:cNvPr id="448" name="Input penna 447">
                  <a:extLst>
                    <a:ext uri="{FF2B5EF4-FFF2-40B4-BE49-F238E27FC236}">
                      <a16:creationId xmlns:a16="http://schemas.microsoft.com/office/drawing/2014/main" id="{688484B7-0ED1-AC59-CFCF-533D467736F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910403" y="4465713"/>
                  <a:ext cx="1324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449" name="Input penna 448">
                  <a:extLst>
                    <a:ext uri="{FF2B5EF4-FFF2-40B4-BE49-F238E27FC236}">
                      <a16:creationId xmlns:a16="http://schemas.microsoft.com/office/drawing/2014/main" id="{3E996920-8225-EF52-F3F8-09E1848F3618}"/>
                    </a:ext>
                  </a:extLst>
                </p14:cNvPr>
                <p14:cNvContentPartPr/>
                <p14:nvPr/>
              </p14:nvContentPartPr>
              <p14:xfrm>
                <a:off x="2070963" y="4406313"/>
                <a:ext cx="132840" cy="160200"/>
              </p14:xfrm>
            </p:contentPart>
          </mc:Choice>
          <mc:Fallback xmlns="">
            <p:pic>
              <p:nvPicPr>
                <p:cNvPr id="449" name="Input penna 448">
                  <a:extLst>
                    <a:ext uri="{FF2B5EF4-FFF2-40B4-BE49-F238E27FC236}">
                      <a16:creationId xmlns:a16="http://schemas.microsoft.com/office/drawing/2014/main" id="{3E996920-8225-EF52-F3F8-09E1848F361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064843" y="4400193"/>
                  <a:ext cx="145080" cy="17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1" name="Gruppo 460">
            <a:extLst>
              <a:ext uri="{FF2B5EF4-FFF2-40B4-BE49-F238E27FC236}">
                <a16:creationId xmlns:a16="http://schemas.microsoft.com/office/drawing/2014/main" id="{90F492FB-8DCA-D057-CAEC-A2D732C24122}"/>
              </a:ext>
            </a:extLst>
          </p:cNvPr>
          <p:cNvGrpSpPr/>
          <p:nvPr/>
        </p:nvGrpSpPr>
        <p:grpSpPr>
          <a:xfrm>
            <a:off x="3037563" y="4098153"/>
            <a:ext cx="635760" cy="395640"/>
            <a:chOff x="3037563" y="4098153"/>
            <a:chExt cx="635760" cy="39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453" name="Input penna 452">
                  <a:extLst>
                    <a:ext uri="{FF2B5EF4-FFF2-40B4-BE49-F238E27FC236}">
                      <a16:creationId xmlns:a16="http://schemas.microsoft.com/office/drawing/2014/main" id="{F579C7C8-D587-6530-7913-9D8ADE587B80}"/>
                    </a:ext>
                  </a:extLst>
                </p14:cNvPr>
                <p14:cNvContentPartPr/>
                <p14:nvPr/>
              </p14:nvContentPartPr>
              <p14:xfrm>
                <a:off x="3293883" y="4120113"/>
                <a:ext cx="96480" cy="108720"/>
              </p14:xfrm>
            </p:contentPart>
          </mc:Choice>
          <mc:Fallback xmlns="">
            <p:pic>
              <p:nvPicPr>
                <p:cNvPr id="453" name="Input penna 452">
                  <a:extLst>
                    <a:ext uri="{FF2B5EF4-FFF2-40B4-BE49-F238E27FC236}">
                      <a16:creationId xmlns:a16="http://schemas.microsoft.com/office/drawing/2014/main" id="{F579C7C8-D587-6530-7913-9D8ADE587B80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287763" y="4113993"/>
                  <a:ext cx="108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454" name="Input penna 453">
                  <a:extLst>
                    <a:ext uri="{FF2B5EF4-FFF2-40B4-BE49-F238E27FC236}">
                      <a16:creationId xmlns:a16="http://schemas.microsoft.com/office/drawing/2014/main" id="{86AF3C6D-BDF1-A135-CD4D-3CC90E0EA08C}"/>
                    </a:ext>
                  </a:extLst>
                </p14:cNvPr>
                <p14:cNvContentPartPr/>
                <p14:nvPr/>
              </p14:nvContentPartPr>
              <p14:xfrm>
                <a:off x="3481443" y="4274193"/>
                <a:ext cx="360" cy="197640"/>
              </p14:xfrm>
            </p:contentPart>
          </mc:Choice>
          <mc:Fallback xmlns="">
            <p:pic>
              <p:nvPicPr>
                <p:cNvPr id="454" name="Input penna 453">
                  <a:extLst>
                    <a:ext uri="{FF2B5EF4-FFF2-40B4-BE49-F238E27FC236}">
                      <a16:creationId xmlns:a16="http://schemas.microsoft.com/office/drawing/2014/main" id="{86AF3C6D-BDF1-A135-CD4D-3CC90E0EA08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475323" y="4268073"/>
                  <a:ext cx="126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455" name="Input penna 454">
                  <a:extLst>
                    <a:ext uri="{FF2B5EF4-FFF2-40B4-BE49-F238E27FC236}">
                      <a16:creationId xmlns:a16="http://schemas.microsoft.com/office/drawing/2014/main" id="{DC5F7542-0B27-433E-8C23-D8C17E35A63E}"/>
                    </a:ext>
                  </a:extLst>
                </p14:cNvPr>
                <p14:cNvContentPartPr/>
                <p14:nvPr/>
              </p14:nvContentPartPr>
              <p14:xfrm>
                <a:off x="3547323" y="4298313"/>
                <a:ext cx="99720" cy="195480"/>
              </p14:xfrm>
            </p:contentPart>
          </mc:Choice>
          <mc:Fallback xmlns="">
            <p:pic>
              <p:nvPicPr>
                <p:cNvPr id="455" name="Input penna 454">
                  <a:extLst>
                    <a:ext uri="{FF2B5EF4-FFF2-40B4-BE49-F238E27FC236}">
                      <a16:creationId xmlns:a16="http://schemas.microsoft.com/office/drawing/2014/main" id="{DC5F7542-0B27-433E-8C23-D8C17E35A63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541203" y="4292193"/>
                  <a:ext cx="1119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456" name="Input penna 455">
                  <a:extLst>
                    <a:ext uri="{FF2B5EF4-FFF2-40B4-BE49-F238E27FC236}">
                      <a16:creationId xmlns:a16="http://schemas.microsoft.com/office/drawing/2014/main" id="{ED932545-0C3F-11AC-EE18-671BE27B51DF}"/>
                    </a:ext>
                  </a:extLst>
                </p14:cNvPr>
                <p14:cNvContentPartPr/>
                <p14:nvPr/>
              </p14:nvContentPartPr>
              <p14:xfrm>
                <a:off x="3602403" y="4408833"/>
                <a:ext cx="70920" cy="31320"/>
              </p14:xfrm>
            </p:contentPart>
          </mc:Choice>
          <mc:Fallback xmlns="">
            <p:pic>
              <p:nvPicPr>
                <p:cNvPr id="456" name="Input penna 455">
                  <a:extLst>
                    <a:ext uri="{FF2B5EF4-FFF2-40B4-BE49-F238E27FC236}">
                      <a16:creationId xmlns:a16="http://schemas.microsoft.com/office/drawing/2014/main" id="{ED932545-0C3F-11AC-EE18-671BE27B51D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596283" y="4402713"/>
                  <a:ext cx="831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457" name="Input penna 456">
                  <a:extLst>
                    <a:ext uri="{FF2B5EF4-FFF2-40B4-BE49-F238E27FC236}">
                      <a16:creationId xmlns:a16="http://schemas.microsoft.com/office/drawing/2014/main" id="{3EC86A98-C5B7-C5C9-87B6-66DD3CC3B582}"/>
                    </a:ext>
                  </a:extLst>
                </p14:cNvPr>
                <p14:cNvContentPartPr/>
                <p14:nvPr/>
              </p14:nvContentPartPr>
              <p14:xfrm>
                <a:off x="3037563" y="4098153"/>
                <a:ext cx="114840" cy="128160"/>
              </p14:xfrm>
            </p:contentPart>
          </mc:Choice>
          <mc:Fallback xmlns="">
            <p:pic>
              <p:nvPicPr>
                <p:cNvPr id="457" name="Input penna 456">
                  <a:extLst>
                    <a:ext uri="{FF2B5EF4-FFF2-40B4-BE49-F238E27FC236}">
                      <a16:creationId xmlns:a16="http://schemas.microsoft.com/office/drawing/2014/main" id="{3EC86A98-C5B7-C5C9-87B6-66DD3CC3B58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031443" y="4092033"/>
                  <a:ext cx="12708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5" name="Gruppo 464">
            <a:extLst>
              <a:ext uri="{FF2B5EF4-FFF2-40B4-BE49-F238E27FC236}">
                <a16:creationId xmlns:a16="http://schemas.microsoft.com/office/drawing/2014/main" id="{8432081C-866F-42C1-A825-7FD8459F215E}"/>
              </a:ext>
            </a:extLst>
          </p:cNvPr>
          <p:cNvGrpSpPr/>
          <p:nvPr/>
        </p:nvGrpSpPr>
        <p:grpSpPr>
          <a:xfrm>
            <a:off x="3139443" y="3811593"/>
            <a:ext cx="196560" cy="255600"/>
            <a:chOff x="3139443" y="3811593"/>
            <a:chExt cx="19656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463" name="Input penna 462">
                  <a:extLst>
                    <a:ext uri="{FF2B5EF4-FFF2-40B4-BE49-F238E27FC236}">
                      <a16:creationId xmlns:a16="http://schemas.microsoft.com/office/drawing/2014/main" id="{917FAFC4-C9DC-02F0-6488-3F15D31360D9}"/>
                    </a:ext>
                  </a:extLst>
                </p14:cNvPr>
                <p14:cNvContentPartPr/>
                <p14:nvPr/>
              </p14:nvContentPartPr>
              <p14:xfrm>
                <a:off x="3139443" y="3811593"/>
                <a:ext cx="23040" cy="185760"/>
              </p14:xfrm>
            </p:contentPart>
          </mc:Choice>
          <mc:Fallback xmlns="">
            <p:pic>
              <p:nvPicPr>
                <p:cNvPr id="463" name="Input penna 462">
                  <a:extLst>
                    <a:ext uri="{FF2B5EF4-FFF2-40B4-BE49-F238E27FC236}">
                      <a16:creationId xmlns:a16="http://schemas.microsoft.com/office/drawing/2014/main" id="{917FAFC4-C9DC-02F0-6488-3F15D31360D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133323" y="3805473"/>
                  <a:ext cx="352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464" name="Input penna 463">
                  <a:extLst>
                    <a:ext uri="{FF2B5EF4-FFF2-40B4-BE49-F238E27FC236}">
                      <a16:creationId xmlns:a16="http://schemas.microsoft.com/office/drawing/2014/main" id="{B5815822-7757-F649-824C-BC116A683E96}"/>
                    </a:ext>
                  </a:extLst>
                </p14:cNvPr>
                <p14:cNvContentPartPr/>
                <p14:nvPr/>
              </p14:nvContentPartPr>
              <p14:xfrm>
                <a:off x="3205683" y="3877113"/>
                <a:ext cx="130320" cy="190080"/>
              </p14:xfrm>
            </p:contentPart>
          </mc:Choice>
          <mc:Fallback xmlns="">
            <p:pic>
              <p:nvPicPr>
                <p:cNvPr id="464" name="Input penna 463">
                  <a:extLst>
                    <a:ext uri="{FF2B5EF4-FFF2-40B4-BE49-F238E27FC236}">
                      <a16:creationId xmlns:a16="http://schemas.microsoft.com/office/drawing/2014/main" id="{B5815822-7757-F649-824C-BC116A683E96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199563" y="3870993"/>
                  <a:ext cx="14256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8" name="Gruppo 467">
            <a:extLst>
              <a:ext uri="{FF2B5EF4-FFF2-40B4-BE49-F238E27FC236}">
                <a16:creationId xmlns:a16="http://schemas.microsoft.com/office/drawing/2014/main" id="{80D2D2B6-A51F-8DB9-82F0-39025663F864}"/>
              </a:ext>
            </a:extLst>
          </p:cNvPr>
          <p:cNvGrpSpPr/>
          <p:nvPr/>
        </p:nvGrpSpPr>
        <p:grpSpPr>
          <a:xfrm>
            <a:off x="3899763" y="4338993"/>
            <a:ext cx="320400" cy="141840"/>
            <a:chOff x="3899763" y="4338993"/>
            <a:chExt cx="320400" cy="14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466" name="Input penna 465">
                  <a:extLst>
                    <a:ext uri="{FF2B5EF4-FFF2-40B4-BE49-F238E27FC236}">
                      <a16:creationId xmlns:a16="http://schemas.microsoft.com/office/drawing/2014/main" id="{EFCC10E9-885B-5C7A-1031-4770050BFDAE}"/>
                    </a:ext>
                  </a:extLst>
                </p14:cNvPr>
                <p14:cNvContentPartPr/>
                <p14:nvPr/>
              </p14:nvContentPartPr>
              <p14:xfrm>
                <a:off x="3899763" y="4384713"/>
                <a:ext cx="119880" cy="33840"/>
              </p14:xfrm>
            </p:contentPart>
          </mc:Choice>
          <mc:Fallback xmlns="">
            <p:pic>
              <p:nvPicPr>
                <p:cNvPr id="466" name="Input penna 465">
                  <a:extLst>
                    <a:ext uri="{FF2B5EF4-FFF2-40B4-BE49-F238E27FC236}">
                      <a16:creationId xmlns:a16="http://schemas.microsoft.com/office/drawing/2014/main" id="{EFCC10E9-885B-5C7A-1031-4770050BFDAE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893643" y="4378593"/>
                  <a:ext cx="1321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467" name="Input penna 466">
                  <a:extLst>
                    <a:ext uri="{FF2B5EF4-FFF2-40B4-BE49-F238E27FC236}">
                      <a16:creationId xmlns:a16="http://schemas.microsoft.com/office/drawing/2014/main" id="{9878C52D-6157-3B06-8AC3-D9860FA04213}"/>
                    </a:ext>
                  </a:extLst>
                </p14:cNvPr>
                <p14:cNvContentPartPr/>
                <p14:nvPr/>
              </p14:nvContentPartPr>
              <p14:xfrm>
                <a:off x="4098123" y="4338993"/>
                <a:ext cx="122040" cy="141840"/>
              </p14:xfrm>
            </p:contentPart>
          </mc:Choice>
          <mc:Fallback xmlns="">
            <p:pic>
              <p:nvPicPr>
                <p:cNvPr id="467" name="Input penna 466">
                  <a:extLst>
                    <a:ext uri="{FF2B5EF4-FFF2-40B4-BE49-F238E27FC236}">
                      <a16:creationId xmlns:a16="http://schemas.microsoft.com/office/drawing/2014/main" id="{9878C52D-6157-3B06-8AC3-D9860FA04213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092003" y="4332873"/>
                  <a:ext cx="13428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0" name="Gruppo 479">
            <a:extLst>
              <a:ext uri="{FF2B5EF4-FFF2-40B4-BE49-F238E27FC236}">
                <a16:creationId xmlns:a16="http://schemas.microsoft.com/office/drawing/2014/main" id="{C4A48DAF-E4DA-49A3-CECC-767DCBF148ED}"/>
              </a:ext>
            </a:extLst>
          </p:cNvPr>
          <p:cNvGrpSpPr/>
          <p:nvPr/>
        </p:nvGrpSpPr>
        <p:grpSpPr>
          <a:xfrm>
            <a:off x="4836123" y="3844713"/>
            <a:ext cx="205920" cy="164520"/>
            <a:chOff x="4836123" y="3844713"/>
            <a:chExt cx="20592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469" name="Input penna 468">
                  <a:extLst>
                    <a:ext uri="{FF2B5EF4-FFF2-40B4-BE49-F238E27FC236}">
                      <a16:creationId xmlns:a16="http://schemas.microsoft.com/office/drawing/2014/main" id="{C86CA456-2418-BF00-CB00-BB36EC86C0C8}"/>
                    </a:ext>
                  </a:extLst>
                </p14:cNvPr>
                <p14:cNvContentPartPr/>
                <p14:nvPr/>
              </p14:nvContentPartPr>
              <p14:xfrm>
                <a:off x="4836123" y="3844713"/>
                <a:ext cx="42120" cy="164520"/>
              </p14:xfrm>
            </p:contentPart>
          </mc:Choice>
          <mc:Fallback xmlns="">
            <p:pic>
              <p:nvPicPr>
                <p:cNvPr id="469" name="Input penna 468">
                  <a:extLst>
                    <a:ext uri="{FF2B5EF4-FFF2-40B4-BE49-F238E27FC236}">
                      <a16:creationId xmlns:a16="http://schemas.microsoft.com/office/drawing/2014/main" id="{C86CA456-2418-BF00-CB00-BB36EC86C0C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830003" y="3838593"/>
                  <a:ext cx="543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470" name="Input penna 469">
                  <a:extLst>
                    <a:ext uri="{FF2B5EF4-FFF2-40B4-BE49-F238E27FC236}">
                      <a16:creationId xmlns:a16="http://schemas.microsoft.com/office/drawing/2014/main" id="{2068AAE5-37C6-70BB-88E7-0C4C0DD4EE11}"/>
                    </a:ext>
                  </a:extLst>
                </p14:cNvPr>
                <p14:cNvContentPartPr/>
                <p14:nvPr/>
              </p14:nvContentPartPr>
              <p14:xfrm>
                <a:off x="4979403" y="3856233"/>
                <a:ext cx="62640" cy="144000"/>
              </p14:xfrm>
            </p:contentPart>
          </mc:Choice>
          <mc:Fallback xmlns="">
            <p:pic>
              <p:nvPicPr>
                <p:cNvPr id="470" name="Input penna 469">
                  <a:extLst>
                    <a:ext uri="{FF2B5EF4-FFF2-40B4-BE49-F238E27FC236}">
                      <a16:creationId xmlns:a16="http://schemas.microsoft.com/office/drawing/2014/main" id="{2068AAE5-37C6-70BB-88E7-0C4C0DD4EE11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973283" y="3850113"/>
                  <a:ext cx="74880" cy="15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71" name="Input penna 470">
                <a:extLst>
                  <a:ext uri="{FF2B5EF4-FFF2-40B4-BE49-F238E27FC236}">
                    <a16:creationId xmlns:a16="http://schemas.microsoft.com/office/drawing/2014/main" id="{C297CC09-399B-04CD-200B-7602CEBF62C5}"/>
                  </a:ext>
                </a:extLst>
              </p14:cNvPr>
              <p14:cNvContentPartPr/>
              <p14:nvPr/>
            </p14:nvContentPartPr>
            <p14:xfrm>
              <a:off x="4723083" y="4207953"/>
              <a:ext cx="58680" cy="144720"/>
            </p14:xfrm>
          </p:contentPart>
        </mc:Choice>
        <mc:Fallback xmlns="">
          <p:pic>
            <p:nvPicPr>
              <p:cNvPr id="471" name="Input penna 470">
                <a:extLst>
                  <a:ext uri="{FF2B5EF4-FFF2-40B4-BE49-F238E27FC236}">
                    <a16:creationId xmlns:a16="http://schemas.microsoft.com/office/drawing/2014/main" id="{C297CC09-399B-04CD-200B-7602CEBF62C5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4716963" y="4201833"/>
                <a:ext cx="70920" cy="15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78" name="Gruppo 477">
            <a:extLst>
              <a:ext uri="{FF2B5EF4-FFF2-40B4-BE49-F238E27FC236}">
                <a16:creationId xmlns:a16="http://schemas.microsoft.com/office/drawing/2014/main" id="{678C3547-6620-C39E-2B00-D795ECA6EE12}"/>
              </a:ext>
            </a:extLst>
          </p:cNvPr>
          <p:cNvGrpSpPr/>
          <p:nvPr/>
        </p:nvGrpSpPr>
        <p:grpSpPr>
          <a:xfrm>
            <a:off x="5067963" y="4186353"/>
            <a:ext cx="313560" cy="395280"/>
            <a:chOff x="5067963" y="4186353"/>
            <a:chExt cx="313560" cy="3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474" name="Input penna 473">
                  <a:extLst>
                    <a:ext uri="{FF2B5EF4-FFF2-40B4-BE49-F238E27FC236}">
                      <a16:creationId xmlns:a16="http://schemas.microsoft.com/office/drawing/2014/main" id="{5D866075-AE03-78D9-9B78-07A7592BB9DE}"/>
                    </a:ext>
                  </a:extLst>
                </p14:cNvPr>
                <p14:cNvContentPartPr/>
                <p14:nvPr/>
              </p14:nvContentPartPr>
              <p14:xfrm>
                <a:off x="5067963" y="4186353"/>
                <a:ext cx="109800" cy="164880"/>
              </p14:xfrm>
            </p:contentPart>
          </mc:Choice>
          <mc:Fallback xmlns="">
            <p:pic>
              <p:nvPicPr>
                <p:cNvPr id="474" name="Input penna 473">
                  <a:extLst>
                    <a:ext uri="{FF2B5EF4-FFF2-40B4-BE49-F238E27FC236}">
                      <a16:creationId xmlns:a16="http://schemas.microsoft.com/office/drawing/2014/main" id="{5D866075-AE03-78D9-9B78-07A7592BB9DE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061843" y="4180233"/>
                  <a:ext cx="1220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475" name="Input penna 474">
                  <a:extLst>
                    <a:ext uri="{FF2B5EF4-FFF2-40B4-BE49-F238E27FC236}">
                      <a16:creationId xmlns:a16="http://schemas.microsoft.com/office/drawing/2014/main" id="{9329E3F9-B87A-0AD4-51CE-C5294C89D8D5}"/>
                    </a:ext>
                  </a:extLst>
                </p14:cNvPr>
                <p14:cNvContentPartPr/>
                <p14:nvPr/>
              </p14:nvContentPartPr>
              <p14:xfrm>
                <a:off x="5177763" y="4439433"/>
                <a:ext cx="360" cy="131400"/>
              </p14:xfrm>
            </p:contentPart>
          </mc:Choice>
          <mc:Fallback xmlns="">
            <p:pic>
              <p:nvPicPr>
                <p:cNvPr id="475" name="Input penna 474">
                  <a:extLst>
                    <a:ext uri="{FF2B5EF4-FFF2-40B4-BE49-F238E27FC236}">
                      <a16:creationId xmlns:a16="http://schemas.microsoft.com/office/drawing/2014/main" id="{9329E3F9-B87A-0AD4-51CE-C5294C89D8D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171643" y="4433313"/>
                  <a:ext cx="126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476" name="Input penna 475">
                  <a:extLst>
                    <a:ext uri="{FF2B5EF4-FFF2-40B4-BE49-F238E27FC236}">
                      <a16:creationId xmlns:a16="http://schemas.microsoft.com/office/drawing/2014/main" id="{184D5CDE-C24C-7A19-16A0-9788B7BC6654}"/>
                    </a:ext>
                  </a:extLst>
                </p14:cNvPr>
                <p14:cNvContentPartPr/>
                <p14:nvPr/>
              </p14:nvContentPartPr>
              <p14:xfrm>
                <a:off x="5254803" y="4397313"/>
                <a:ext cx="69480" cy="184320"/>
              </p14:xfrm>
            </p:contentPart>
          </mc:Choice>
          <mc:Fallback xmlns="">
            <p:pic>
              <p:nvPicPr>
                <p:cNvPr id="476" name="Input penna 475">
                  <a:extLst>
                    <a:ext uri="{FF2B5EF4-FFF2-40B4-BE49-F238E27FC236}">
                      <a16:creationId xmlns:a16="http://schemas.microsoft.com/office/drawing/2014/main" id="{184D5CDE-C24C-7A19-16A0-9788B7BC665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248683" y="4391193"/>
                  <a:ext cx="817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477" name="Input penna 476">
                  <a:extLst>
                    <a:ext uri="{FF2B5EF4-FFF2-40B4-BE49-F238E27FC236}">
                      <a16:creationId xmlns:a16="http://schemas.microsoft.com/office/drawing/2014/main" id="{C2898EB9-D079-5A64-5A32-13704012F373}"/>
                    </a:ext>
                  </a:extLst>
                </p14:cNvPr>
                <p14:cNvContentPartPr/>
                <p14:nvPr/>
              </p14:nvContentPartPr>
              <p14:xfrm>
                <a:off x="5287923" y="4527993"/>
                <a:ext cx="93600" cy="4680"/>
              </p14:xfrm>
            </p:contentPart>
          </mc:Choice>
          <mc:Fallback xmlns="">
            <p:pic>
              <p:nvPicPr>
                <p:cNvPr id="477" name="Input penna 476">
                  <a:extLst>
                    <a:ext uri="{FF2B5EF4-FFF2-40B4-BE49-F238E27FC236}">
                      <a16:creationId xmlns:a16="http://schemas.microsoft.com/office/drawing/2014/main" id="{C2898EB9-D079-5A64-5A32-13704012F373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281803" y="4521873"/>
                  <a:ext cx="105840" cy="1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83" name="Input penna 482">
                <a:extLst>
                  <a:ext uri="{FF2B5EF4-FFF2-40B4-BE49-F238E27FC236}">
                    <a16:creationId xmlns:a16="http://schemas.microsoft.com/office/drawing/2014/main" id="{9AAD90C3-DDF8-A25B-61F9-E0AA0E8D14BF}"/>
                  </a:ext>
                </a:extLst>
              </p14:cNvPr>
              <p14:cNvContentPartPr/>
              <p14:nvPr/>
            </p14:nvContentPartPr>
            <p14:xfrm>
              <a:off x="694323" y="4448073"/>
              <a:ext cx="186480" cy="236520"/>
            </p14:xfrm>
          </p:contentPart>
        </mc:Choice>
        <mc:Fallback xmlns="">
          <p:pic>
            <p:nvPicPr>
              <p:cNvPr id="483" name="Input penna 482">
                <a:extLst>
                  <a:ext uri="{FF2B5EF4-FFF2-40B4-BE49-F238E27FC236}">
                    <a16:creationId xmlns:a16="http://schemas.microsoft.com/office/drawing/2014/main" id="{9AAD90C3-DDF8-A25B-61F9-E0AA0E8D14BF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688203" y="4441953"/>
                <a:ext cx="198720" cy="24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87" name="Gruppo 486">
            <a:extLst>
              <a:ext uri="{FF2B5EF4-FFF2-40B4-BE49-F238E27FC236}">
                <a16:creationId xmlns:a16="http://schemas.microsoft.com/office/drawing/2014/main" id="{5854DBB5-FE21-C7BE-A8FE-E945FF1CBDF9}"/>
              </a:ext>
            </a:extLst>
          </p:cNvPr>
          <p:cNvGrpSpPr/>
          <p:nvPr/>
        </p:nvGrpSpPr>
        <p:grpSpPr>
          <a:xfrm>
            <a:off x="407763" y="4847313"/>
            <a:ext cx="275400" cy="475200"/>
            <a:chOff x="407763" y="4847313"/>
            <a:chExt cx="275400" cy="47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484" name="Input penna 483">
                  <a:extLst>
                    <a:ext uri="{FF2B5EF4-FFF2-40B4-BE49-F238E27FC236}">
                      <a16:creationId xmlns:a16="http://schemas.microsoft.com/office/drawing/2014/main" id="{E3509CD5-C0E9-5B1C-9EA5-F6829E981D52}"/>
                    </a:ext>
                  </a:extLst>
                </p14:cNvPr>
                <p14:cNvContentPartPr/>
                <p14:nvPr/>
              </p14:nvContentPartPr>
              <p14:xfrm>
                <a:off x="568323" y="4847313"/>
                <a:ext cx="114840" cy="192600"/>
              </p14:xfrm>
            </p:contentPart>
          </mc:Choice>
          <mc:Fallback xmlns="">
            <p:pic>
              <p:nvPicPr>
                <p:cNvPr id="484" name="Input penna 483">
                  <a:extLst>
                    <a:ext uri="{FF2B5EF4-FFF2-40B4-BE49-F238E27FC236}">
                      <a16:creationId xmlns:a16="http://schemas.microsoft.com/office/drawing/2014/main" id="{E3509CD5-C0E9-5B1C-9EA5-F6829E981D52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62203" y="4841193"/>
                  <a:ext cx="1270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485" name="Input penna 484">
                  <a:extLst>
                    <a:ext uri="{FF2B5EF4-FFF2-40B4-BE49-F238E27FC236}">
                      <a16:creationId xmlns:a16="http://schemas.microsoft.com/office/drawing/2014/main" id="{DB7DD200-88C4-7BCC-7DD6-6D4B8DECDACD}"/>
                    </a:ext>
                  </a:extLst>
                </p14:cNvPr>
                <p14:cNvContentPartPr/>
                <p14:nvPr/>
              </p14:nvContentPartPr>
              <p14:xfrm>
                <a:off x="418563" y="5100753"/>
                <a:ext cx="55800" cy="221760"/>
              </p14:xfrm>
            </p:contentPart>
          </mc:Choice>
          <mc:Fallback xmlns="">
            <p:pic>
              <p:nvPicPr>
                <p:cNvPr id="485" name="Input penna 484">
                  <a:extLst>
                    <a:ext uri="{FF2B5EF4-FFF2-40B4-BE49-F238E27FC236}">
                      <a16:creationId xmlns:a16="http://schemas.microsoft.com/office/drawing/2014/main" id="{DB7DD200-88C4-7BCC-7DD6-6D4B8DECDACD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12443" y="5094633"/>
                  <a:ext cx="680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486" name="Input penna 485">
                  <a:extLst>
                    <a:ext uri="{FF2B5EF4-FFF2-40B4-BE49-F238E27FC236}">
                      <a16:creationId xmlns:a16="http://schemas.microsoft.com/office/drawing/2014/main" id="{70EBEE76-4437-B2A2-5A3B-5261A8996773}"/>
                    </a:ext>
                  </a:extLst>
                </p14:cNvPr>
                <p14:cNvContentPartPr/>
                <p14:nvPr/>
              </p14:nvContentPartPr>
              <p14:xfrm>
                <a:off x="407763" y="5244033"/>
                <a:ext cx="86400" cy="360"/>
              </p14:xfrm>
            </p:contentPart>
          </mc:Choice>
          <mc:Fallback xmlns="">
            <p:pic>
              <p:nvPicPr>
                <p:cNvPr id="486" name="Input penna 485">
                  <a:extLst>
                    <a:ext uri="{FF2B5EF4-FFF2-40B4-BE49-F238E27FC236}">
                      <a16:creationId xmlns:a16="http://schemas.microsoft.com/office/drawing/2014/main" id="{70EBEE76-4437-B2A2-5A3B-5261A8996773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01643" y="5237913"/>
                  <a:ext cx="98640" cy="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88" name="Input penna 487">
                <a:extLst>
                  <a:ext uri="{FF2B5EF4-FFF2-40B4-BE49-F238E27FC236}">
                    <a16:creationId xmlns:a16="http://schemas.microsoft.com/office/drawing/2014/main" id="{DD34AB20-DECF-AC82-D74C-32E9C8F5DF01}"/>
                  </a:ext>
                </a:extLst>
              </p14:cNvPr>
              <p14:cNvContentPartPr/>
              <p14:nvPr/>
            </p14:nvContentPartPr>
            <p14:xfrm>
              <a:off x="2820123" y="4275633"/>
              <a:ext cx="142200" cy="230400"/>
            </p14:xfrm>
          </p:contentPart>
        </mc:Choice>
        <mc:Fallback xmlns="">
          <p:pic>
            <p:nvPicPr>
              <p:cNvPr id="488" name="Input penna 487">
                <a:extLst>
                  <a:ext uri="{FF2B5EF4-FFF2-40B4-BE49-F238E27FC236}">
                    <a16:creationId xmlns:a16="http://schemas.microsoft.com/office/drawing/2014/main" id="{DD34AB20-DECF-AC82-D74C-32E9C8F5DF01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2814003" y="4269513"/>
                <a:ext cx="1544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89" name="Input penna 488">
                <a:extLst>
                  <a:ext uri="{FF2B5EF4-FFF2-40B4-BE49-F238E27FC236}">
                    <a16:creationId xmlns:a16="http://schemas.microsoft.com/office/drawing/2014/main" id="{A6CCF0A2-EFB9-65BA-4D68-8AB6AAD3E032}"/>
                  </a:ext>
                </a:extLst>
              </p14:cNvPr>
              <p14:cNvContentPartPr/>
              <p14:nvPr/>
            </p14:nvContentPartPr>
            <p14:xfrm>
              <a:off x="2667483" y="4648953"/>
              <a:ext cx="86760" cy="163800"/>
            </p14:xfrm>
          </p:contentPart>
        </mc:Choice>
        <mc:Fallback xmlns="">
          <p:pic>
            <p:nvPicPr>
              <p:cNvPr id="489" name="Input penna 488">
                <a:extLst>
                  <a:ext uri="{FF2B5EF4-FFF2-40B4-BE49-F238E27FC236}">
                    <a16:creationId xmlns:a16="http://schemas.microsoft.com/office/drawing/2014/main" id="{A6CCF0A2-EFB9-65BA-4D68-8AB6AAD3E032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2661363" y="4642833"/>
                <a:ext cx="99000" cy="17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92" name="Gruppo 491">
            <a:extLst>
              <a:ext uri="{FF2B5EF4-FFF2-40B4-BE49-F238E27FC236}">
                <a16:creationId xmlns:a16="http://schemas.microsoft.com/office/drawing/2014/main" id="{2904FE8F-BED8-08D9-3CCD-5768FE1290CF}"/>
              </a:ext>
            </a:extLst>
          </p:cNvPr>
          <p:cNvGrpSpPr/>
          <p:nvPr/>
        </p:nvGrpSpPr>
        <p:grpSpPr>
          <a:xfrm>
            <a:off x="2368323" y="4935513"/>
            <a:ext cx="198000" cy="296640"/>
            <a:chOff x="2368323" y="4935513"/>
            <a:chExt cx="198000" cy="29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490" name="Input penna 489">
                  <a:extLst>
                    <a:ext uri="{FF2B5EF4-FFF2-40B4-BE49-F238E27FC236}">
                      <a16:creationId xmlns:a16="http://schemas.microsoft.com/office/drawing/2014/main" id="{180876BA-6591-82D2-B78E-716B121E63EE}"/>
                    </a:ext>
                  </a:extLst>
                </p14:cNvPr>
                <p14:cNvContentPartPr/>
                <p14:nvPr/>
              </p14:nvContentPartPr>
              <p14:xfrm>
                <a:off x="2368323" y="4935513"/>
                <a:ext cx="188640" cy="296640"/>
              </p14:xfrm>
            </p:contentPart>
          </mc:Choice>
          <mc:Fallback xmlns="">
            <p:pic>
              <p:nvPicPr>
                <p:cNvPr id="490" name="Input penna 489">
                  <a:extLst>
                    <a:ext uri="{FF2B5EF4-FFF2-40B4-BE49-F238E27FC236}">
                      <a16:creationId xmlns:a16="http://schemas.microsoft.com/office/drawing/2014/main" id="{180876BA-6591-82D2-B78E-716B121E63EE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362203" y="4929393"/>
                  <a:ext cx="20088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491" name="Input penna 490">
                  <a:extLst>
                    <a:ext uri="{FF2B5EF4-FFF2-40B4-BE49-F238E27FC236}">
                      <a16:creationId xmlns:a16="http://schemas.microsoft.com/office/drawing/2014/main" id="{B81443B0-74F0-1C13-55C5-6ABDC68E219F}"/>
                    </a:ext>
                  </a:extLst>
                </p14:cNvPr>
                <p14:cNvContentPartPr/>
                <p14:nvPr/>
              </p14:nvContentPartPr>
              <p14:xfrm>
                <a:off x="2445363" y="5122353"/>
                <a:ext cx="120960" cy="11520"/>
              </p14:xfrm>
            </p:contentPart>
          </mc:Choice>
          <mc:Fallback xmlns="">
            <p:pic>
              <p:nvPicPr>
                <p:cNvPr id="491" name="Input penna 490">
                  <a:extLst>
                    <a:ext uri="{FF2B5EF4-FFF2-40B4-BE49-F238E27FC236}">
                      <a16:creationId xmlns:a16="http://schemas.microsoft.com/office/drawing/2014/main" id="{B81443B0-74F0-1C13-55C5-6ABDC68E219F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439243" y="5116233"/>
                  <a:ext cx="133200" cy="2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93" name="Input penna 492">
                <a:extLst>
                  <a:ext uri="{FF2B5EF4-FFF2-40B4-BE49-F238E27FC236}">
                    <a16:creationId xmlns:a16="http://schemas.microsoft.com/office/drawing/2014/main" id="{D0E5E84B-AB60-F593-FE88-595AFDA38E6A}"/>
                  </a:ext>
                </a:extLst>
              </p14:cNvPr>
              <p14:cNvContentPartPr/>
              <p14:nvPr/>
            </p14:nvContentPartPr>
            <p14:xfrm>
              <a:off x="4454163" y="4393353"/>
              <a:ext cx="163800" cy="224640"/>
            </p14:xfrm>
          </p:contentPart>
        </mc:Choice>
        <mc:Fallback xmlns="">
          <p:pic>
            <p:nvPicPr>
              <p:cNvPr id="493" name="Input penna 492">
                <a:extLst>
                  <a:ext uri="{FF2B5EF4-FFF2-40B4-BE49-F238E27FC236}">
                    <a16:creationId xmlns:a16="http://schemas.microsoft.com/office/drawing/2014/main" id="{D0E5E84B-AB60-F593-FE88-595AFDA38E6A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4448043" y="4387233"/>
                <a:ext cx="17604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94" name="Input penna 493">
                <a:extLst>
                  <a:ext uri="{FF2B5EF4-FFF2-40B4-BE49-F238E27FC236}">
                    <a16:creationId xmlns:a16="http://schemas.microsoft.com/office/drawing/2014/main" id="{CF783E45-0461-1FF7-97AA-FC96A5EB3665}"/>
                  </a:ext>
                </a:extLst>
              </p14:cNvPr>
              <p14:cNvContentPartPr/>
              <p14:nvPr/>
            </p14:nvContentPartPr>
            <p14:xfrm>
              <a:off x="4336443" y="4725993"/>
              <a:ext cx="81360" cy="214560"/>
            </p14:xfrm>
          </p:contentPart>
        </mc:Choice>
        <mc:Fallback xmlns="">
          <p:pic>
            <p:nvPicPr>
              <p:cNvPr id="494" name="Input penna 493">
                <a:extLst>
                  <a:ext uri="{FF2B5EF4-FFF2-40B4-BE49-F238E27FC236}">
                    <a16:creationId xmlns:a16="http://schemas.microsoft.com/office/drawing/2014/main" id="{CF783E45-0461-1FF7-97AA-FC96A5EB3665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4330323" y="4719873"/>
                <a:ext cx="93600" cy="22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97" name="Gruppo 496">
            <a:extLst>
              <a:ext uri="{FF2B5EF4-FFF2-40B4-BE49-F238E27FC236}">
                <a16:creationId xmlns:a16="http://schemas.microsoft.com/office/drawing/2014/main" id="{7D741302-63A6-DA1B-065C-217054D2053A}"/>
              </a:ext>
            </a:extLst>
          </p:cNvPr>
          <p:cNvGrpSpPr/>
          <p:nvPr/>
        </p:nvGrpSpPr>
        <p:grpSpPr>
          <a:xfrm>
            <a:off x="4131243" y="5032713"/>
            <a:ext cx="108360" cy="291600"/>
            <a:chOff x="4131243" y="5032713"/>
            <a:chExt cx="108360" cy="29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495" name="Input penna 494">
                  <a:extLst>
                    <a:ext uri="{FF2B5EF4-FFF2-40B4-BE49-F238E27FC236}">
                      <a16:creationId xmlns:a16="http://schemas.microsoft.com/office/drawing/2014/main" id="{CCF11065-E343-2DB6-8AF1-5529CE2A6D95}"/>
                    </a:ext>
                  </a:extLst>
                </p14:cNvPr>
                <p14:cNvContentPartPr/>
                <p14:nvPr/>
              </p14:nvContentPartPr>
              <p14:xfrm>
                <a:off x="4131243" y="5032713"/>
                <a:ext cx="102240" cy="291600"/>
              </p14:xfrm>
            </p:contentPart>
          </mc:Choice>
          <mc:Fallback xmlns="">
            <p:pic>
              <p:nvPicPr>
                <p:cNvPr id="495" name="Input penna 494">
                  <a:extLst>
                    <a:ext uri="{FF2B5EF4-FFF2-40B4-BE49-F238E27FC236}">
                      <a16:creationId xmlns:a16="http://schemas.microsoft.com/office/drawing/2014/main" id="{CCF11065-E343-2DB6-8AF1-5529CE2A6D9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125123" y="5026593"/>
                  <a:ext cx="11448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496" name="Input penna 495">
                  <a:extLst>
                    <a:ext uri="{FF2B5EF4-FFF2-40B4-BE49-F238E27FC236}">
                      <a16:creationId xmlns:a16="http://schemas.microsoft.com/office/drawing/2014/main" id="{EE798308-0AD7-B072-F580-EDBFD625231A}"/>
                    </a:ext>
                  </a:extLst>
                </p14:cNvPr>
                <p14:cNvContentPartPr/>
                <p14:nvPr/>
              </p14:nvContentPartPr>
              <p14:xfrm>
                <a:off x="4164363" y="5210553"/>
                <a:ext cx="75240" cy="11880"/>
              </p14:xfrm>
            </p:contentPart>
          </mc:Choice>
          <mc:Fallback xmlns="">
            <p:pic>
              <p:nvPicPr>
                <p:cNvPr id="496" name="Input penna 495">
                  <a:extLst>
                    <a:ext uri="{FF2B5EF4-FFF2-40B4-BE49-F238E27FC236}">
                      <a16:creationId xmlns:a16="http://schemas.microsoft.com/office/drawing/2014/main" id="{EE798308-0AD7-B072-F580-EDBFD625231A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158243" y="5204433"/>
                  <a:ext cx="87480" cy="2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6" name="Gruppo 505">
            <a:extLst>
              <a:ext uri="{FF2B5EF4-FFF2-40B4-BE49-F238E27FC236}">
                <a16:creationId xmlns:a16="http://schemas.microsoft.com/office/drawing/2014/main" id="{D1112CC9-E627-2D30-719C-93FEC57C4866}"/>
              </a:ext>
            </a:extLst>
          </p:cNvPr>
          <p:cNvGrpSpPr/>
          <p:nvPr/>
        </p:nvGrpSpPr>
        <p:grpSpPr>
          <a:xfrm>
            <a:off x="6775443" y="3635553"/>
            <a:ext cx="1080720" cy="340560"/>
            <a:chOff x="6775443" y="3635553"/>
            <a:chExt cx="1080720" cy="34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498" name="Input penna 497">
                  <a:extLst>
                    <a:ext uri="{FF2B5EF4-FFF2-40B4-BE49-F238E27FC236}">
                      <a16:creationId xmlns:a16="http://schemas.microsoft.com/office/drawing/2014/main" id="{4F609089-6B17-75CE-DA1D-5993EAC9B435}"/>
                    </a:ext>
                  </a:extLst>
                </p14:cNvPr>
                <p14:cNvContentPartPr/>
                <p14:nvPr/>
              </p14:nvContentPartPr>
              <p14:xfrm>
                <a:off x="6775443" y="3822393"/>
                <a:ext cx="11520" cy="153720"/>
              </p14:xfrm>
            </p:contentPart>
          </mc:Choice>
          <mc:Fallback xmlns="">
            <p:pic>
              <p:nvPicPr>
                <p:cNvPr id="498" name="Input penna 497">
                  <a:extLst>
                    <a:ext uri="{FF2B5EF4-FFF2-40B4-BE49-F238E27FC236}">
                      <a16:creationId xmlns:a16="http://schemas.microsoft.com/office/drawing/2014/main" id="{4F609089-6B17-75CE-DA1D-5993EAC9B435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6769323" y="3816273"/>
                  <a:ext cx="237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499" name="Input penna 498">
                  <a:extLst>
                    <a:ext uri="{FF2B5EF4-FFF2-40B4-BE49-F238E27FC236}">
                      <a16:creationId xmlns:a16="http://schemas.microsoft.com/office/drawing/2014/main" id="{1D2B1232-768B-C9AD-A9CB-1B4890BF5FFE}"/>
                    </a:ext>
                  </a:extLst>
                </p14:cNvPr>
                <p14:cNvContentPartPr/>
                <p14:nvPr/>
              </p14:nvContentPartPr>
              <p14:xfrm>
                <a:off x="6786243" y="3653193"/>
                <a:ext cx="360" cy="4680"/>
              </p14:xfrm>
            </p:contentPart>
          </mc:Choice>
          <mc:Fallback xmlns="">
            <p:pic>
              <p:nvPicPr>
                <p:cNvPr id="499" name="Input penna 498">
                  <a:extLst>
                    <a:ext uri="{FF2B5EF4-FFF2-40B4-BE49-F238E27FC236}">
                      <a16:creationId xmlns:a16="http://schemas.microsoft.com/office/drawing/2014/main" id="{1D2B1232-768B-C9AD-A9CB-1B4890BF5FFE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780123" y="3647073"/>
                  <a:ext cx="1260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500" name="Input penna 499">
                  <a:extLst>
                    <a:ext uri="{FF2B5EF4-FFF2-40B4-BE49-F238E27FC236}">
                      <a16:creationId xmlns:a16="http://schemas.microsoft.com/office/drawing/2014/main" id="{408D5C58-26CE-7548-9955-87C6A91AF685}"/>
                    </a:ext>
                  </a:extLst>
                </p14:cNvPr>
                <p14:cNvContentPartPr/>
                <p14:nvPr/>
              </p14:nvContentPartPr>
              <p14:xfrm>
                <a:off x="6894963" y="3760473"/>
                <a:ext cx="152640" cy="138600"/>
              </p14:xfrm>
            </p:contentPart>
          </mc:Choice>
          <mc:Fallback xmlns="">
            <p:pic>
              <p:nvPicPr>
                <p:cNvPr id="500" name="Input penna 499">
                  <a:extLst>
                    <a:ext uri="{FF2B5EF4-FFF2-40B4-BE49-F238E27FC236}">
                      <a16:creationId xmlns:a16="http://schemas.microsoft.com/office/drawing/2014/main" id="{408D5C58-26CE-7548-9955-87C6A91AF68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888843" y="3754353"/>
                  <a:ext cx="1648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502" name="Input penna 501">
                  <a:extLst>
                    <a:ext uri="{FF2B5EF4-FFF2-40B4-BE49-F238E27FC236}">
                      <a16:creationId xmlns:a16="http://schemas.microsoft.com/office/drawing/2014/main" id="{C55B2D11-26E7-26F0-A198-E739E4A75F8A}"/>
                    </a:ext>
                  </a:extLst>
                </p14:cNvPr>
                <p14:cNvContentPartPr/>
                <p14:nvPr/>
              </p14:nvContentPartPr>
              <p14:xfrm>
                <a:off x="7094763" y="3743913"/>
                <a:ext cx="64800" cy="160920"/>
              </p14:xfrm>
            </p:contentPart>
          </mc:Choice>
          <mc:Fallback xmlns="">
            <p:pic>
              <p:nvPicPr>
                <p:cNvPr id="502" name="Input penna 501">
                  <a:extLst>
                    <a:ext uri="{FF2B5EF4-FFF2-40B4-BE49-F238E27FC236}">
                      <a16:creationId xmlns:a16="http://schemas.microsoft.com/office/drawing/2014/main" id="{C55B2D11-26E7-26F0-A198-E739E4A75F8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088643" y="3737793"/>
                  <a:ext cx="770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503" name="Input penna 502">
                  <a:extLst>
                    <a:ext uri="{FF2B5EF4-FFF2-40B4-BE49-F238E27FC236}">
                      <a16:creationId xmlns:a16="http://schemas.microsoft.com/office/drawing/2014/main" id="{E1C74039-309F-04D0-1022-D5C7EEE18006}"/>
                    </a:ext>
                  </a:extLst>
                </p14:cNvPr>
                <p14:cNvContentPartPr/>
                <p14:nvPr/>
              </p14:nvContentPartPr>
              <p14:xfrm>
                <a:off x="7302483" y="3661113"/>
                <a:ext cx="115200" cy="228240"/>
              </p14:xfrm>
            </p:contentPart>
          </mc:Choice>
          <mc:Fallback xmlns="">
            <p:pic>
              <p:nvPicPr>
                <p:cNvPr id="503" name="Input penna 502">
                  <a:extLst>
                    <a:ext uri="{FF2B5EF4-FFF2-40B4-BE49-F238E27FC236}">
                      <a16:creationId xmlns:a16="http://schemas.microsoft.com/office/drawing/2014/main" id="{E1C74039-309F-04D0-1022-D5C7EEE1800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296363" y="3654993"/>
                  <a:ext cx="1274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504" name="Input penna 503">
                  <a:extLst>
                    <a:ext uri="{FF2B5EF4-FFF2-40B4-BE49-F238E27FC236}">
                      <a16:creationId xmlns:a16="http://schemas.microsoft.com/office/drawing/2014/main" id="{B23B7B68-316A-019B-4C21-A87BE64FD04B}"/>
                    </a:ext>
                  </a:extLst>
                </p14:cNvPr>
                <p14:cNvContentPartPr/>
                <p14:nvPr/>
              </p14:nvContentPartPr>
              <p14:xfrm>
                <a:off x="7495443" y="3701073"/>
                <a:ext cx="145800" cy="168480"/>
              </p14:xfrm>
            </p:contentPart>
          </mc:Choice>
          <mc:Fallback xmlns="">
            <p:pic>
              <p:nvPicPr>
                <p:cNvPr id="504" name="Input penna 503">
                  <a:extLst>
                    <a:ext uri="{FF2B5EF4-FFF2-40B4-BE49-F238E27FC236}">
                      <a16:creationId xmlns:a16="http://schemas.microsoft.com/office/drawing/2014/main" id="{B23B7B68-316A-019B-4C21-A87BE64FD04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489323" y="3694953"/>
                  <a:ext cx="1580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505" name="Input penna 504">
                  <a:extLst>
                    <a:ext uri="{FF2B5EF4-FFF2-40B4-BE49-F238E27FC236}">
                      <a16:creationId xmlns:a16="http://schemas.microsoft.com/office/drawing/2014/main" id="{42235F18-8702-C965-326A-89FF112027CE}"/>
                    </a:ext>
                  </a:extLst>
                </p14:cNvPr>
                <p14:cNvContentPartPr/>
                <p14:nvPr/>
              </p14:nvContentPartPr>
              <p14:xfrm>
                <a:off x="7733403" y="3635553"/>
                <a:ext cx="122760" cy="217080"/>
              </p14:xfrm>
            </p:contentPart>
          </mc:Choice>
          <mc:Fallback xmlns="">
            <p:pic>
              <p:nvPicPr>
                <p:cNvPr id="505" name="Input penna 504">
                  <a:extLst>
                    <a:ext uri="{FF2B5EF4-FFF2-40B4-BE49-F238E27FC236}">
                      <a16:creationId xmlns:a16="http://schemas.microsoft.com/office/drawing/2014/main" id="{42235F18-8702-C965-326A-89FF112027C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727283" y="3629433"/>
                  <a:ext cx="135000" cy="22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507" name="Input penna 506">
                <a:extLst>
                  <a:ext uri="{FF2B5EF4-FFF2-40B4-BE49-F238E27FC236}">
                    <a16:creationId xmlns:a16="http://schemas.microsoft.com/office/drawing/2014/main" id="{AD067B17-280E-6476-6E0C-F54C83020F89}"/>
                  </a:ext>
                </a:extLst>
              </p14:cNvPr>
              <p14:cNvContentPartPr/>
              <p14:nvPr/>
            </p14:nvContentPartPr>
            <p14:xfrm>
              <a:off x="8262243" y="3965673"/>
              <a:ext cx="15840" cy="164520"/>
            </p14:xfrm>
          </p:contentPart>
        </mc:Choice>
        <mc:Fallback xmlns="">
          <p:pic>
            <p:nvPicPr>
              <p:cNvPr id="507" name="Input penna 506">
                <a:extLst>
                  <a:ext uri="{FF2B5EF4-FFF2-40B4-BE49-F238E27FC236}">
                    <a16:creationId xmlns:a16="http://schemas.microsoft.com/office/drawing/2014/main" id="{AD067B17-280E-6476-6E0C-F54C83020F89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8256123" y="3959553"/>
                <a:ext cx="2808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508" name="Input penna 507">
                <a:extLst>
                  <a:ext uri="{FF2B5EF4-FFF2-40B4-BE49-F238E27FC236}">
                    <a16:creationId xmlns:a16="http://schemas.microsoft.com/office/drawing/2014/main" id="{9A1AD662-F59A-9713-431A-88C6754B272A}"/>
                  </a:ext>
                </a:extLst>
              </p14:cNvPr>
              <p14:cNvContentPartPr/>
              <p14:nvPr/>
            </p14:nvContentPartPr>
            <p14:xfrm>
              <a:off x="8372763" y="3966393"/>
              <a:ext cx="109800" cy="176040"/>
            </p14:xfrm>
          </p:contentPart>
        </mc:Choice>
        <mc:Fallback xmlns="">
          <p:pic>
            <p:nvPicPr>
              <p:cNvPr id="508" name="Input penna 507">
                <a:extLst>
                  <a:ext uri="{FF2B5EF4-FFF2-40B4-BE49-F238E27FC236}">
                    <a16:creationId xmlns:a16="http://schemas.microsoft.com/office/drawing/2014/main" id="{9A1AD662-F59A-9713-431A-88C6754B272A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8366643" y="3960273"/>
                <a:ext cx="122040" cy="18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19" name="Gruppo 518">
            <a:extLst>
              <a:ext uri="{FF2B5EF4-FFF2-40B4-BE49-F238E27FC236}">
                <a16:creationId xmlns:a16="http://schemas.microsoft.com/office/drawing/2014/main" id="{267C8839-BB94-DD27-D490-80093A98AA5F}"/>
              </a:ext>
            </a:extLst>
          </p:cNvPr>
          <p:cNvGrpSpPr/>
          <p:nvPr/>
        </p:nvGrpSpPr>
        <p:grpSpPr>
          <a:xfrm>
            <a:off x="8570763" y="4252233"/>
            <a:ext cx="300600" cy="351360"/>
            <a:chOff x="8570763" y="4252233"/>
            <a:chExt cx="300600" cy="35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509" name="Input penna 508">
                  <a:extLst>
                    <a:ext uri="{FF2B5EF4-FFF2-40B4-BE49-F238E27FC236}">
                      <a16:creationId xmlns:a16="http://schemas.microsoft.com/office/drawing/2014/main" id="{8FDA6BEE-21D8-7FC9-D616-A12A3D4860BA}"/>
                    </a:ext>
                  </a:extLst>
                </p14:cNvPr>
                <p14:cNvContentPartPr/>
                <p14:nvPr/>
              </p14:nvContentPartPr>
              <p14:xfrm>
                <a:off x="8570763" y="4252233"/>
                <a:ext cx="77760" cy="99000"/>
              </p14:xfrm>
            </p:contentPart>
          </mc:Choice>
          <mc:Fallback xmlns="">
            <p:pic>
              <p:nvPicPr>
                <p:cNvPr id="509" name="Input penna 508">
                  <a:extLst>
                    <a:ext uri="{FF2B5EF4-FFF2-40B4-BE49-F238E27FC236}">
                      <a16:creationId xmlns:a16="http://schemas.microsoft.com/office/drawing/2014/main" id="{8FDA6BEE-21D8-7FC9-D616-A12A3D4860B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564643" y="4246113"/>
                  <a:ext cx="900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514" name="Input penna 513">
                  <a:extLst>
                    <a:ext uri="{FF2B5EF4-FFF2-40B4-BE49-F238E27FC236}">
                      <a16:creationId xmlns:a16="http://schemas.microsoft.com/office/drawing/2014/main" id="{29A00489-7BB7-AD04-777C-6625C83BE903}"/>
                    </a:ext>
                  </a:extLst>
                </p14:cNvPr>
                <p14:cNvContentPartPr/>
                <p14:nvPr/>
              </p14:nvContentPartPr>
              <p14:xfrm>
                <a:off x="8702883" y="4439433"/>
                <a:ext cx="23040" cy="153000"/>
              </p14:xfrm>
            </p:contentPart>
          </mc:Choice>
          <mc:Fallback xmlns="">
            <p:pic>
              <p:nvPicPr>
                <p:cNvPr id="514" name="Input penna 513">
                  <a:extLst>
                    <a:ext uri="{FF2B5EF4-FFF2-40B4-BE49-F238E27FC236}">
                      <a16:creationId xmlns:a16="http://schemas.microsoft.com/office/drawing/2014/main" id="{29A00489-7BB7-AD04-777C-6625C83BE90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696763" y="4433313"/>
                  <a:ext cx="352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515" name="Input penna 514">
                  <a:extLst>
                    <a:ext uri="{FF2B5EF4-FFF2-40B4-BE49-F238E27FC236}">
                      <a16:creationId xmlns:a16="http://schemas.microsoft.com/office/drawing/2014/main" id="{674A1DA3-A81A-22AB-E8AC-149D1511FD87}"/>
                    </a:ext>
                  </a:extLst>
                </p14:cNvPr>
                <p14:cNvContentPartPr/>
                <p14:nvPr/>
              </p14:nvContentPartPr>
              <p14:xfrm>
                <a:off x="8791083" y="4437993"/>
                <a:ext cx="80280" cy="165600"/>
              </p14:xfrm>
            </p:contentPart>
          </mc:Choice>
          <mc:Fallback xmlns="">
            <p:pic>
              <p:nvPicPr>
                <p:cNvPr id="515" name="Input penna 514">
                  <a:extLst>
                    <a:ext uri="{FF2B5EF4-FFF2-40B4-BE49-F238E27FC236}">
                      <a16:creationId xmlns:a16="http://schemas.microsoft.com/office/drawing/2014/main" id="{674A1DA3-A81A-22AB-E8AC-149D1511FD8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784963" y="4431873"/>
                  <a:ext cx="925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516" name="Input penna 515">
                  <a:extLst>
                    <a:ext uri="{FF2B5EF4-FFF2-40B4-BE49-F238E27FC236}">
                      <a16:creationId xmlns:a16="http://schemas.microsoft.com/office/drawing/2014/main" id="{AEE14E48-E333-93FF-FFE0-6604CB1E459E}"/>
                    </a:ext>
                  </a:extLst>
                </p14:cNvPr>
                <p14:cNvContentPartPr/>
                <p14:nvPr/>
              </p14:nvContentPartPr>
              <p14:xfrm>
                <a:off x="8813043" y="4518633"/>
                <a:ext cx="57240" cy="31680"/>
              </p14:xfrm>
            </p:contentPart>
          </mc:Choice>
          <mc:Fallback xmlns="">
            <p:pic>
              <p:nvPicPr>
                <p:cNvPr id="516" name="Input penna 515">
                  <a:extLst>
                    <a:ext uri="{FF2B5EF4-FFF2-40B4-BE49-F238E27FC236}">
                      <a16:creationId xmlns:a16="http://schemas.microsoft.com/office/drawing/2014/main" id="{AEE14E48-E333-93FF-FFE0-6604CB1E459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806923" y="4512513"/>
                  <a:ext cx="6948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8" name="Gruppo 517">
            <a:extLst>
              <a:ext uri="{FF2B5EF4-FFF2-40B4-BE49-F238E27FC236}">
                <a16:creationId xmlns:a16="http://schemas.microsoft.com/office/drawing/2014/main" id="{687399EB-F1E2-69C4-CE18-8BC25BB28E96}"/>
              </a:ext>
            </a:extLst>
          </p:cNvPr>
          <p:cNvGrpSpPr/>
          <p:nvPr/>
        </p:nvGrpSpPr>
        <p:grpSpPr>
          <a:xfrm>
            <a:off x="7868763" y="4263393"/>
            <a:ext cx="339120" cy="571320"/>
            <a:chOff x="7868763" y="4263393"/>
            <a:chExt cx="339120" cy="57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510" name="Input penna 509">
                  <a:extLst>
                    <a:ext uri="{FF2B5EF4-FFF2-40B4-BE49-F238E27FC236}">
                      <a16:creationId xmlns:a16="http://schemas.microsoft.com/office/drawing/2014/main" id="{3DB1E272-B6AF-9DA1-DB9B-CE01B5383F1D}"/>
                    </a:ext>
                  </a:extLst>
                </p14:cNvPr>
                <p14:cNvContentPartPr/>
                <p14:nvPr/>
              </p14:nvContentPartPr>
              <p14:xfrm>
                <a:off x="8134083" y="4263393"/>
                <a:ext cx="73800" cy="130680"/>
              </p14:xfrm>
            </p:contentPart>
          </mc:Choice>
          <mc:Fallback xmlns="">
            <p:pic>
              <p:nvPicPr>
                <p:cNvPr id="510" name="Input penna 509">
                  <a:extLst>
                    <a:ext uri="{FF2B5EF4-FFF2-40B4-BE49-F238E27FC236}">
                      <a16:creationId xmlns:a16="http://schemas.microsoft.com/office/drawing/2014/main" id="{3DB1E272-B6AF-9DA1-DB9B-CE01B5383F1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127963" y="4257273"/>
                  <a:ext cx="860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511" name="Input penna 510">
                  <a:extLst>
                    <a:ext uri="{FF2B5EF4-FFF2-40B4-BE49-F238E27FC236}">
                      <a16:creationId xmlns:a16="http://schemas.microsoft.com/office/drawing/2014/main" id="{37F45EC8-07B2-FCED-1332-6CFB2F2A9AD1}"/>
                    </a:ext>
                  </a:extLst>
                </p14:cNvPr>
                <p14:cNvContentPartPr/>
                <p14:nvPr/>
              </p14:nvContentPartPr>
              <p14:xfrm>
                <a:off x="7998723" y="4417473"/>
                <a:ext cx="77760" cy="187200"/>
              </p14:xfrm>
            </p:contentPart>
          </mc:Choice>
          <mc:Fallback xmlns="">
            <p:pic>
              <p:nvPicPr>
                <p:cNvPr id="511" name="Input penna 510">
                  <a:extLst>
                    <a:ext uri="{FF2B5EF4-FFF2-40B4-BE49-F238E27FC236}">
                      <a16:creationId xmlns:a16="http://schemas.microsoft.com/office/drawing/2014/main" id="{37F45EC8-07B2-FCED-1332-6CFB2F2A9AD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992603" y="4411353"/>
                  <a:ext cx="900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517" name="Input penna 516">
                  <a:extLst>
                    <a:ext uri="{FF2B5EF4-FFF2-40B4-BE49-F238E27FC236}">
                      <a16:creationId xmlns:a16="http://schemas.microsoft.com/office/drawing/2014/main" id="{A4E822A9-B418-C8F2-7B6E-6FBB92D1A925}"/>
                    </a:ext>
                  </a:extLst>
                </p14:cNvPr>
                <p14:cNvContentPartPr/>
                <p14:nvPr/>
              </p14:nvContentPartPr>
              <p14:xfrm>
                <a:off x="7868763" y="4698993"/>
                <a:ext cx="96840" cy="135720"/>
              </p14:xfrm>
            </p:contentPart>
          </mc:Choice>
          <mc:Fallback xmlns="">
            <p:pic>
              <p:nvPicPr>
                <p:cNvPr id="517" name="Input penna 516">
                  <a:extLst>
                    <a:ext uri="{FF2B5EF4-FFF2-40B4-BE49-F238E27FC236}">
                      <a16:creationId xmlns:a16="http://schemas.microsoft.com/office/drawing/2014/main" id="{A4E822A9-B418-C8F2-7B6E-6FBB92D1A92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862643" y="4692873"/>
                  <a:ext cx="10908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2" name="Gruppo 521">
            <a:extLst>
              <a:ext uri="{FF2B5EF4-FFF2-40B4-BE49-F238E27FC236}">
                <a16:creationId xmlns:a16="http://schemas.microsoft.com/office/drawing/2014/main" id="{3467BCDB-58BF-D96B-462C-1228B9F155C9}"/>
              </a:ext>
            </a:extLst>
          </p:cNvPr>
          <p:cNvGrpSpPr/>
          <p:nvPr/>
        </p:nvGrpSpPr>
        <p:grpSpPr>
          <a:xfrm>
            <a:off x="7612443" y="5000673"/>
            <a:ext cx="201960" cy="264600"/>
            <a:chOff x="7612443" y="5000673"/>
            <a:chExt cx="201960" cy="26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520" name="Input penna 519">
                  <a:extLst>
                    <a:ext uri="{FF2B5EF4-FFF2-40B4-BE49-F238E27FC236}">
                      <a16:creationId xmlns:a16="http://schemas.microsoft.com/office/drawing/2014/main" id="{D7CE9ECA-EDB4-627B-0A92-8D8F72BA7A5A}"/>
                    </a:ext>
                  </a:extLst>
                </p14:cNvPr>
                <p14:cNvContentPartPr/>
                <p14:nvPr/>
              </p14:nvContentPartPr>
              <p14:xfrm>
                <a:off x="7612443" y="5000673"/>
                <a:ext cx="146160" cy="264600"/>
              </p14:xfrm>
            </p:contentPart>
          </mc:Choice>
          <mc:Fallback xmlns="">
            <p:pic>
              <p:nvPicPr>
                <p:cNvPr id="520" name="Input penna 519">
                  <a:extLst>
                    <a:ext uri="{FF2B5EF4-FFF2-40B4-BE49-F238E27FC236}">
                      <a16:creationId xmlns:a16="http://schemas.microsoft.com/office/drawing/2014/main" id="{D7CE9ECA-EDB4-627B-0A92-8D8F72BA7A5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606323" y="4994553"/>
                  <a:ext cx="1584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521" name="Input penna 520">
                  <a:extLst>
                    <a:ext uri="{FF2B5EF4-FFF2-40B4-BE49-F238E27FC236}">
                      <a16:creationId xmlns:a16="http://schemas.microsoft.com/office/drawing/2014/main" id="{ECED2EBE-45E6-6517-E4DB-8E6FC3579AA9}"/>
                    </a:ext>
                  </a:extLst>
                </p14:cNvPr>
                <p14:cNvContentPartPr/>
                <p14:nvPr/>
              </p14:nvContentPartPr>
              <p14:xfrm>
                <a:off x="7689843" y="5121633"/>
                <a:ext cx="124560" cy="34560"/>
              </p14:xfrm>
            </p:contentPart>
          </mc:Choice>
          <mc:Fallback xmlns="">
            <p:pic>
              <p:nvPicPr>
                <p:cNvPr id="521" name="Input penna 520">
                  <a:extLst>
                    <a:ext uri="{FF2B5EF4-FFF2-40B4-BE49-F238E27FC236}">
                      <a16:creationId xmlns:a16="http://schemas.microsoft.com/office/drawing/2014/main" id="{ECED2EBE-45E6-6517-E4DB-8E6FC3579AA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683723" y="5115513"/>
                  <a:ext cx="136800" cy="4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523" name="Input penna 522">
                <a:extLst>
                  <a:ext uri="{FF2B5EF4-FFF2-40B4-BE49-F238E27FC236}">
                    <a16:creationId xmlns:a16="http://schemas.microsoft.com/office/drawing/2014/main" id="{940E6161-1224-58F7-E8D3-E2C7AA932FB9}"/>
                  </a:ext>
                </a:extLst>
              </p14:cNvPr>
              <p14:cNvContentPartPr/>
              <p14:nvPr/>
            </p14:nvContentPartPr>
            <p14:xfrm>
              <a:off x="7519203" y="5363913"/>
              <a:ext cx="144000" cy="238320"/>
            </p14:xfrm>
          </p:contentPart>
        </mc:Choice>
        <mc:Fallback xmlns="">
          <p:pic>
            <p:nvPicPr>
              <p:cNvPr id="523" name="Input penna 522">
                <a:extLst>
                  <a:ext uri="{FF2B5EF4-FFF2-40B4-BE49-F238E27FC236}">
                    <a16:creationId xmlns:a16="http://schemas.microsoft.com/office/drawing/2014/main" id="{940E6161-1224-58F7-E8D3-E2C7AA932FB9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7513083" y="5357793"/>
                <a:ext cx="15624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524" name="Input penna 523">
                <a:extLst>
                  <a:ext uri="{FF2B5EF4-FFF2-40B4-BE49-F238E27FC236}">
                    <a16:creationId xmlns:a16="http://schemas.microsoft.com/office/drawing/2014/main" id="{E72FB9C0-9B0B-37FC-DE9D-E237353C71F6}"/>
                  </a:ext>
                </a:extLst>
              </p14:cNvPr>
              <p14:cNvContentPartPr/>
              <p14:nvPr/>
            </p14:nvContentPartPr>
            <p14:xfrm>
              <a:off x="7294563" y="5639313"/>
              <a:ext cx="177840" cy="292680"/>
            </p14:xfrm>
          </p:contentPart>
        </mc:Choice>
        <mc:Fallback xmlns="">
          <p:pic>
            <p:nvPicPr>
              <p:cNvPr id="524" name="Input penna 523">
                <a:extLst>
                  <a:ext uri="{FF2B5EF4-FFF2-40B4-BE49-F238E27FC236}">
                    <a16:creationId xmlns:a16="http://schemas.microsoft.com/office/drawing/2014/main" id="{E72FB9C0-9B0B-37FC-DE9D-E237353C71F6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7288443" y="5633193"/>
                <a:ext cx="190080" cy="30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36" name="Gruppo 535">
            <a:extLst>
              <a:ext uri="{FF2B5EF4-FFF2-40B4-BE49-F238E27FC236}">
                <a16:creationId xmlns:a16="http://schemas.microsoft.com/office/drawing/2014/main" id="{B84794A7-0DC9-FB4E-D100-089685C0D520}"/>
              </a:ext>
            </a:extLst>
          </p:cNvPr>
          <p:cNvGrpSpPr/>
          <p:nvPr/>
        </p:nvGrpSpPr>
        <p:grpSpPr>
          <a:xfrm>
            <a:off x="8922843" y="3550233"/>
            <a:ext cx="641160" cy="329400"/>
            <a:chOff x="8922843" y="3550233"/>
            <a:chExt cx="641160" cy="32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525" name="Input penna 524">
                  <a:extLst>
                    <a:ext uri="{FF2B5EF4-FFF2-40B4-BE49-F238E27FC236}">
                      <a16:creationId xmlns:a16="http://schemas.microsoft.com/office/drawing/2014/main" id="{1A93BBAF-EB03-F5AD-4A0C-D4BCD4110E7D}"/>
                    </a:ext>
                  </a:extLst>
                </p14:cNvPr>
                <p14:cNvContentPartPr/>
                <p14:nvPr/>
              </p14:nvContentPartPr>
              <p14:xfrm>
                <a:off x="9076563" y="3650313"/>
                <a:ext cx="122400" cy="182880"/>
              </p14:xfrm>
            </p:contentPart>
          </mc:Choice>
          <mc:Fallback xmlns="">
            <p:pic>
              <p:nvPicPr>
                <p:cNvPr id="525" name="Input penna 524">
                  <a:extLst>
                    <a:ext uri="{FF2B5EF4-FFF2-40B4-BE49-F238E27FC236}">
                      <a16:creationId xmlns:a16="http://schemas.microsoft.com/office/drawing/2014/main" id="{1A93BBAF-EB03-F5AD-4A0C-D4BCD4110E7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070443" y="3644193"/>
                  <a:ext cx="1346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526" name="Input penna 525">
                  <a:extLst>
                    <a:ext uri="{FF2B5EF4-FFF2-40B4-BE49-F238E27FC236}">
                      <a16:creationId xmlns:a16="http://schemas.microsoft.com/office/drawing/2014/main" id="{698D3DFA-21A9-8967-7E2E-38FABEB13C26}"/>
                    </a:ext>
                  </a:extLst>
                </p14:cNvPr>
                <p14:cNvContentPartPr/>
                <p14:nvPr/>
              </p14:nvContentPartPr>
              <p14:xfrm>
                <a:off x="9206883" y="3756873"/>
                <a:ext cx="120600" cy="122760"/>
              </p14:xfrm>
            </p:contentPart>
          </mc:Choice>
          <mc:Fallback xmlns="">
            <p:pic>
              <p:nvPicPr>
                <p:cNvPr id="526" name="Input penna 525">
                  <a:extLst>
                    <a:ext uri="{FF2B5EF4-FFF2-40B4-BE49-F238E27FC236}">
                      <a16:creationId xmlns:a16="http://schemas.microsoft.com/office/drawing/2014/main" id="{698D3DFA-21A9-8967-7E2E-38FABEB13C2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200763" y="3750753"/>
                  <a:ext cx="1328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527" name="Input penna 526">
                  <a:extLst>
                    <a:ext uri="{FF2B5EF4-FFF2-40B4-BE49-F238E27FC236}">
                      <a16:creationId xmlns:a16="http://schemas.microsoft.com/office/drawing/2014/main" id="{FE78A73B-6233-2124-2E09-9A06DDC6E2B4}"/>
                    </a:ext>
                  </a:extLst>
                </p14:cNvPr>
                <p14:cNvContentPartPr/>
                <p14:nvPr/>
              </p14:nvContentPartPr>
              <p14:xfrm>
                <a:off x="9364203" y="3724833"/>
                <a:ext cx="72720" cy="117360"/>
              </p14:xfrm>
            </p:contentPart>
          </mc:Choice>
          <mc:Fallback xmlns="">
            <p:pic>
              <p:nvPicPr>
                <p:cNvPr id="527" name="Input penna 526">
                  <a:extLst>
                    <a:ext uri="{FF2B5EF4-FFF2-40B4-BE49-F238E27FC236}">
                      <a16:creationId xmlns:a16="http://schemas.microsoft.com/office/drawing/2014/main" id="{FE78A73B-6233-2124-2E09-9A06DDC6E2B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358083" y="3718713"/>
                  <a:ext cx="849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528" name="Input penna 527">
                  <a:extLst>
                    <a:ext uri="{FF2B5EF4-FFF2-40B4-BE49-F238E27FC236}">
                      <a16:creationId xmlns:a16="http://schemas.microsoft.com/office/drawing/2014/main" id="{49232580-EDC6-7560-DC31-DC1007FF7F1D}"/>
                    </a:ext>
                  </a:extLst>
                </p14:cNvPr>
                <p14:cNvContentPartPr/>
                <p14:nvPr/>
              </p14:nvContentPartPr>
              <p14:xfrm>
                <a:off x="9498843" y="3789633"/>
                <a:ext cx="65160" cy="63360"/>
              </p14:xfrm>
            </p:contentPart>
          </mc:Choice>
          <mc:Fallback xmlns="">
            <p:pic>
              <p:nvPicPr>
                <p:cNvPr id="528" name="Input penna 527">
                  <a:extLst>
                    <a:ext uri="{FF2B5EF4-FFF2-40B4-BE49-F238E27FC236}">
                      <a16:creationId xmlns:a16="http://schemas.microsoft.com/office/drawing/2014/main" id="{49232580-EDC6-7560-DC31-DC1007FF7F1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492723" y="3783513"/>
                  <a:ext cx="774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530" name="Input penna 529">
                  <a:extLst>
                    <a:ext uri="{FF2B5EF4-FFF2-40B4-BE49-F238E27FC236}">
                      <a16:creationId xmlns:a16="http://schemas.microsoft.com/office/drawing/2014/main" id="{C2C41318-441C-6263-9C73-3D6580C52CD8}"/>
                    </a:ext>
                  </a:extLst>
                </p14:cNvPr>
                <p14:cNvContentPartPr/>
                <p14:nvPr/>
              </p14:nvContentPartPr>
              <p14:xfrm>
                <a:off x="8922843" y="3550233"/>
                <a:ext cx="155520" cy="264960"/>
              </p14:xfrm>
            </p:contentPart>
          </mc:Choice>
          <mc:Fallback xmlns="">
            <p:pic>
              <p:nvPicPr>
                <p:cNvPr id="530" name="Input penna 529">
                  <a:extLst>
                    <a:ext uri="{FF2B5EF4-FFF2-40B4-BE49-F238E27FC236}">
                      <a16:creationId xmlns:a16="http://schemas.microsoft.com/office/drawing/2014/main" id="{C2C41318-441C-6263-9C73-3D6580C52CD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916723" y="3544113"/>
                  <a:ext cx="167760" cy="27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5" name="Gruppo 534">
            <a:extLst>
              <a:ext uri="{FF2B5EF4-FFF2-40B4-BE49-F238E27FC236}">
                <a16:creationId xmlns:a16="http://schemas.microsoft.com/office/drawing/2014/main" id="{3A6658BC-A937-DCF6-71C2-764510F7579B}"/>
              </a:ext>
            </a:extLst>
          </p:cNvPr>
          <p:cNvGrpSpPr/>
          <p:nvPr/>
        </p:nvGrpSpPr>
        <p:grpSpPr>
          <a:xfrm>
            <a:off x="9750843" y="3613233"/>
            <a:ext cx="331560" cy="233280"/>
            <a:chOff x="9750843" y="3613233"/>
            <a:chExt cx="331560" cy="23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529" name="Input penna 528">
                  <a:extLst>
                    <a:ext uri="{FF2B5EF4-FFF2-40B4-BE49-F238E27FC236}">
                      <a16:creationId xmlns:a16="http://schemas.microsoft.com/office/drawing/2014/main" id="{B7D4220A-6233-A3E8-5543-42BC59F8130D}"/>
                    </a:ext>
                  </a:extLst>
                </p14:cNvPr>
                <p14:cNvContentPartPr/>
                <p14:nvPr/>
              </p14:nvContentPartPr>
              <p14:xfrm>
                <a:off x="9750843" y="3678753"/>
                <a:ext cx="113040" cy="167760"/>
              </p14:xfrm>
            </p:contentPart>
          </mc:Choice>
          <mc:Fallback xmlns="">
            <p:pic>
              <p:nvPicPr>
                <p:cNvPr id="529" name="Input penna 528">
                  <a:extLst>
                    <a:ext uri="{FF2B5EF4-FFF2-40B4-BE49-F238E27FC236}">
                      <a16:creationId xmlns:a16="http://schemas.microsoft.com/office/drawing/2014/main" id="{B7D4220A-6233-A3E8-5543-42BC59F8130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744723" y="3672633"/>
                  <a:ext cx="1252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531" name="Input penna 530">
                  <a:extLst>
                    <a:ext uri="{FF2B5EF4-FFF2-40B4-BE49-F238E27FC236}">
                      <a16:creationId xmlns:a16="http://schemas.microsoft.com/office/drawing/2014/main" id="{44DD7BEA-F5EA-1298-C27E-6D4AF889E59E}"/>
                    </a:ext>
                  </a:extLst>
                </p14:cNvPr>
                <p14:cNvContentPartPr/>
                <p14:nvPr/>
              </p14:nvContentPartPr>
              <p14:xfrm>
                <a:off x="9978363" y="3613233"/>
                <a:ext cx="104040" cy="230400"/>
              </p14:xfrm>
            </p:contentPart>
          </mc:Choice>
          <mc:Fallback xmlns="">
            <p:pic>
              <p:nvPicPr>
                <p:cNvPr id="531" name="Input penna 530">
                  <a:extLst>
                    <a:ext uri="{FF2B5EF4-FFF2-40B4-BE49-F238E27FC236}">
                      <a16:creationId xmlns:a16="http://schemas.microsoft.com/office/drawing/2014/main" id="{44DD7BEA-F5EA-1298-C27E-6D4AF889E59E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972243" y="3607113"/>
                  <a:ext cx="11628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4" name="Gruppo 533">
            <a:extLst>
              <a:ext uri="{FF2B5EF4-FFF2-40B4-BE49-F238E27FC236}">
                <a16:creationId xmlns:a16="http://schemas.microsoft.com/office/drawing/2014/main" id="{BB810F9B-4C57-0993-054E-29F33E5FD091}"/>
              </a:ext>
            </a:extLst>
          </p:cNvPr>
          <p:cNvGrpSpPr/>
          <p:nvPr/>
        </p:nvGrpSpPr>
        <p:grpSpPr>
          <a:xfrm>
            <a:off x="9242883" y="4670553"/>
            <a:ext cx="461160" cy="138240"/>
            <a:chOff x="9242883" y="4670553"/>
            <a:chExt cx="461160" cy="13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32" name="Input penna 531">
                  <a:extLst>
                    <a:ext uri="{FF2B5EF4-FFF2-40B4-BE49-F238E27FC236}">
                      <a16:creationId xmlns:a16="http://schemas.microsoft.com/office/drawing/2014/main" id="{3266F2B1-AC95-F791-3CEF-942899F48E1B}"/>
                    </a:ext>
                  </a:extLst>
                </p14:cNvPr>
                <p14:cNvContentPartPr/>
                <p14:nvPr/>
              </p14:nvContentPartPr>
              <p14:xfrm>
                <a:off x="9242883" y="4725273"/>
                <a:ext cx="186120" cy="23400"/>
              </p14:xfrm>
            </p:contentPart>
          </mc:Choice>
          <mc:Fallback xmlns="">
            <p:pic>
              <p:nvPicPr>
                <p:cNvPr id="532" name="Input penna 531">
                  <a:extLst>
                    <a:ext uri="{FF2B5EF4-FFF2-40B4-BE49-F238E27FC236}">
                      <a16:creationId xmlns:a16="http://schemas.microsoft.com/office/drawing/2014/main" id="{3266F2B1-AC95-F791-3CEF-942899F48E1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236763" y="4719153"/>
                  <a:ext cx="1983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33" name="Input penna 532">
                  <a:extLst>
                    <a:ext uri="{FF2B5EF4-FFF2-40B4-BE49-F238E27FC236}">
                      <a16:creationId xmlns:a16="http://schemas.microsoft.com/office/drawing/2014/main" id="{B236C7E8-CAD5-ED9A-F1BC-F31FD2E73CA6}"/>
                    </a:ext>
                  </a:extLst>
                </p14:cNvPr>
                <p14:cNvContentPartPr/>
                <p14:nvPr/>
              </p14:nvContentPartPr>
              <p14:xfrm>
                <a:off x="9562563" y="4670553"/>
                <a:ext cx="141480" cy="138240"/>
              </p14:xfrm>
            </p:contentPart>
          </mc:Choice>
          <mc:Fallback xmlns="">
            <p:pic>
              <p:nvPicPr>
                <p:cNvPr id="533" name="Input penna 532">
                  <a:extLst>
                    <a:ext uri="{FF2B5EF4-FFF2-40B4-BE49-F238E27FC236}">
                      <a16:creationId xmlns:a16="http://schemas.microsoft.com/office/drawing/2014/main" id="{B236C7E8-CAD5-ED9A-F1BC-F31FD2E73CA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556443" y="4664433"/>
                  <a:ext cx="153720" cy="15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1" name="Gruppo 540">
            <a:extLst>
              <a:ext uri="{FF2B5EF4-FFF2-40B4-BE49-F238E27FC236}">
                <a16:creationId xmlns:a16="http://schemas.microsoft.com/office/drawing/2014/main" id="{1167A2F1-2B4B-C00E-A937-0DAB46F6B521}"/>
              </a:ext>
            </a:extLst>
          </p:cNvPr>
          <p:cNvGrpSpPr/>
          <p:nvPr/>
        </p:nvGrpSpPr>
        <p:grpSpPr>
          <a:xfrm>
            <a:off x="10645803" y="3877833"/>
            <a:ext cx="548280" cy="473040"/>
            <a:chOff x="10645803" y="3877833"/>
            <a:chExt cx="548280" cy="47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37" name="Input penna 536">
                  <a:extLst>
                    <a:ext uri="{FF2B5EF4-FFF2-40B4-BE49-F238E27FC236}">
                      <a16:creationId xmlns:a16="http://schemas.microsoft.com/office/drawing/2014/main" id="{F6B6A89B-F513-FA8F-DAE6-5E5E19ACAF30}"/>
                    </a:ext>
                  </a:extLst>
                </p14:cNvPr>
                <p14:cNvContentPartPr/>
                <p14:nvPr/>
              </p14:nvContentPartPr>
              <p14:xfrm>
                <a:off x="10829403" y="3877833"/>
                <a:ext cx="37440" cy="193320"/>
              </p14:xfrm>
            </p:contentPart>
          </mc:Choice>
          <mc:Fallback xmlns="">
            <p:pic>
              <p:nvPicPr>
                <p:cNvPr id="537" name="Input penna 536">
                  <a:extLst>
                    <a:ext uri="{FF2B5EF4-FFF2-40B4-BE49-F238E27FC236}">
                      <a16:creationId xmlns:a16="http://schemas.microsoft.com/office/drawing/2014/main" id="{F6B6A89B-F513-FA8F-DAE6-5E5E19ACAF3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823283" y="3871713"/>
                  <a:ext cx="496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38" name="Input penna 537">
                  <a:extLst>
                    <a:ext uri="{FF2B5EF4-FFF2-40B4-BE49-F238E27FC236}">
                      <a16:creationId xmlns:a16="http://schemas.microsoft.com/office/drawing/2014/main" id="{98CC8CB5-4334-5FF6-31C1-59F17F3449A8}"/>
                    </a:ext>
                  </a:extLst>
                </p14:cNvPr>
                <p14:cNvContentPartPr/>
                <p14:nvPr/>
              </p14:nvContentPartPr>
              <p14:xfrm>
                <a:off x="10950363" y="3932193"/>
                <a:ext cx="97560" cy="178920"/>
              </p14:xfrm>
            </p:contentPart>
          </mc:Choice>
          <mc:Fallback xmlns="">
            <p:pic>
              <p:nvPicPr>
                <p:cNvPr id="538" name="Input penna 537">
                  <a:extLst>
                    <a:ext uri="{FF2B5EF4-FFF2-40B4-BE49-F238E27FC236}">
                      <a16:creationId xmlns:a16="http://schemas.microsoft.com/office/drawing/2014/main" id="{98CC8CB5-4334-5FF6-31C1-59F17F3449A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944243" y="3926073"/>
                  <a:ext cx="1098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39" name="Input penna 538">
                  <a:extLst>
                    <a:ext uri="{FF2B5EF4-FFF2-40B4-BE49-F238E27FC236}">
                      <a16:creationId xmlns:a16="http://schemas.microsoft.com/office/drawing/2014/main" id="{E818594A-FA36-55C6-1F6A-6273CE5C0BCC}"/>
                    </a:ext>
                  </a:extLst>
                </p14:cNvPr>
                <p14:cNvContentPartPr/>
                <p14:nvPr/>
              </p14:nvContentPartPr>
              <p14:xfrm>
                <a:off x="11093643" y="4230273"/>
                <a:ext cx="100440" cy="120600"/>
              </p14:xfrm>
            </p:contentPart>
          </mc:Choice>
          <mc:Fallback xmlns="">
            <p:pic>
              <p:nvPicPr>
                <p:cNvPr id="539" name="Input penna 538">
                  <a:extLst>
                    <a:ext uri="{FF2B5EF4-FFF2-40B4-BE49-F238E27FC236}">
                      <a16:creationId xmlns:a16="http://schemas.microsoft.com/office/drawing/2014/main" id="{E818594A-FA36-55C6-1F6A-6273CE5C0BC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1087523" y="4224153"/>
                  <a:ext cx="1126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40" name="Input penna 539">
                  <a:extLst>
                    <a:ext uri="{FF2B5EF4-FFF2-40B4-BE49-F238E27FC236}">
                      <a16:creationId xmlns:a16="http://schemas.microsoft.com/office/drawing/2014/main" id="{A54A468C-99B6-B375-14EB-CDFD3A2B8C5F}"/>
                    </a:ext>
                  </a:extLst>
                </p14:cNvPr>
                <p14:cNvContentPartPr/>
                <p14:nvPr/>
              </p14:nvContentPartPr>
              <p14:xfrm>
                <a:off x="10645803" y="4208673"/>
                <a:ext cx="118080" cy="124560"/>
              </p14:xfrm>
            </p:contentPart>
          </mc:Choice>
          <mc:Fallback xmlns="">
            <p:pic>
              <p:nvPicPr>
                <p:cNvPr id="540" name="Input penna 539">
                  <a:extLst>
                    <a:ext uri="{FF2B5EF4-FFF2-40B4-BE49-F238E27FC236}">
                      <a16:creationId xmlns:a16="http://schemas.microsoft.com/office/drawing/2014/main" id="{A54A468C-99B6-B375-14EB-CDFD3A2B8C5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639683" y="4202553"/>
                  <a:ext cx="130320" cy="13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542" name="Input penna 541">
                <a:extLst>
                  <a:ext uri="{FF2B5EF4-FFF2-40B4-BE49-F238E27FC236}">
                    <a16:creationId xmlns:a16="http://schemas.microsoft.com/office/drawing/2014/main" id="{0EBC8EE8-E67C-38C5-B2A8-B0AA985AA13C}"/>
                  </a:ext>
                </a:extLst>
              </p14:cNvPr>
              <p14:cNvContentPartPr/>
              <p14:nvPr/>
            </p14:nvContentPartPr>
            <p14:xfrm>
              <a:off x="10420083" y="4350513"/>
              <a:ext cx="155520" cy="222840"/>
            </p14:xfrm>
          </p:contentPart>
        </mc:Choice>
        <mc:Fallback xmlns="">
          <p:pic>
            <p:nvPicPr>
              <p:cNvPr id="542" name="Input penna 541">
                <a:extLst>
                  <a:ext uri="{FF2B5EF4-FFF2-40B4-BE49-F238E27FC236}">
                    <a16:creationId xmlns:a16="http://schemas.microsoft.com/office/drawing/2014/main" id="{0EBC8EE8-E67C-38C5-B2A8-B0AA985AA13C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10413963" y="4344393"/>
                <a:ext cx="167760" cy="23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46" name="Gruppo 545">
            <a:extLst>
              <a:ext uri="{FF2B5EF4-FFF2-40B4-BE49-F238E27FC236}">
                <a16:creationId xmlns:a16="http://schemas.microsoft.com/office/drawing/2014/main" id="{41E0E81E-FB6A-1E9A-277D-F71834A62F17}"/>
              </a:ext>
            </a:extLst>
          </p:cNvPr>
          <p:cNvGrpSpPr/>
          <p:nvPr/>
        </p:nvGrpSpPr>
        <p:grpSpPr>
          <a:xfrm>
            <a:off x="11303163" y="4372833"/>
            <a:ext cx="229680" cy="198720"/>
            <a:chOff x="11303163" y="4372833"/>
            <a:chExt cx="229680" cy="19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543" name="Input penna 542">
                  <a:extLst>
                    <a:ext uri="{FF2B5EF4-FFF2-40B4-BE49-F238E27FC236}">
                      <a16:creationId xmlns:a16="http://schemas.microsoft.com/office/drawing/2014/main" id="{F7E59D2A-C177-A241-0746-CD8C39330AF1}"/>
                    </a:ext>
                  </a:extLst>
                </p14:cNvPr>
                <p14:cNvContentPartPr/>
                <p14:nvPr/>
              </p14:nvContentPartPr>
              <p14:xfrm>
                <a:off x="11303163" y="4373553"/>
                <a:ext cx="360" cy="198000"/>
              </p14:xfrm>
            </p:contentPart>
          </mc:Choice>
          <mc:Fallback xmlns="">
            <p:pic>
              <p:nvPicPr>
                <p:cNvPr id="543" name="Input penna 542">
                  <a:extLst>
                    <a:ext uri="{FF2B5EF4-FFF2-40B4-BE49-F238E27FC236}">
                      <a16:creationId xmlns:a16="http://schemas.microsoft.com/office/drawing/2014/main" id="{F7E59D2A-C177-A241-0746-CD8C39330AF1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1297043" y="4367433"/>
                  <a:ext cx="126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544" name="Input penna 543">
                  <a:extLst>
                    <a:ext uri="{FF2B5EF4-FFF2-40B4-BE49-F238E27FC236}">
                      <a16:creationId xmlns:a16="http://schemas.microsoft.com/office/drawing/2014/main" id="{9EF4A83D-D8E7-2AF0-7AC6-EBC5E8294C1F}"/>
                    </a:ext>
                  </a:extLst>
                </p14:cNvPr>
                <p14:cNvContentPartPr/>
                <p14:nvPr/>
              </p14:nvContentPartPr>
              <p14:xfrm>
                <a:off x="11424483" y="4372833"/>
                <a:ext cx="89640" cy="193680"/>
              </p14:xfrm>
            </p:contentPart>
          </mc:Choice>
          <mc:Fallback xmlns="">
            <p:pic>
              <p:nvPicPr>
                <p:cNvPr id="544" name="Input penna 543">
                  <a:extLst>
                    <a:ext uri="{FF2B5EF4-FFF2-40B4-BE49-F238E27FC236}">
                      <a16:creationId xmlns:a16="http://schemas.microsoft.com/office/drawing/2014/main" id="{9EF4A83D-D8E7-2AF0-7AC6-EBC5E8294C1F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1418363" y="4366713"/>
                  <a:ext cx="1018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545" name="Input penna 544">
                  <a:extLst>
                    <a:ext uri="{FF2B5EF4-FFF2-40B4-BE49-F238E27FC236}">
                      <a16:creationId xmlns:a16="http://schemas.microsoft.com/office/drawing/2014/main" id="{E3CB5292-B2A2-1BA9-F316-F895346C0D34}"/>
                    </a:ext>
                  </a:extLst>
                </p14:cNvPr>
                <p14:cNvContentPartPr/>
                <p14:nvPr/>
              </p14:nvContentPartPr>
              <p14:xfrm>
                <a:off x="11457243" y="4508193"/>
                <a:ext cx="75600" cy="9000"/>
              </p14:xfrm>
            </p:contentPart>
          </mc:Choice>
          <mc:Fallback xmlns="">
            <p:pic>
              <p:nvPicPr>
                <p:cNvPr id="545" name="Input penna 544">
                  <a:extLst>
                    <a:ext uri="{FF2B5EF4-FFF2-40B4-BE49-F238E27FC236}">
                      <a16:creationId xmlns:a16="http://schemas.microsoft.com/office/drawing/2014/main" id="{E3CB5292-B2A2-1BA9-F316-F895346C0D34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1451123" y="4502073"/>
                  <a:ext cx="87840" cy="2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549" name="Input penna 548">
                <a:extLst>
                  <a:ext uri="{FF2B5EF4-FFF2-40B4-BE49-F238E27FC236}">
                    <a16:creationId xmlns:a16="http://schemas.microsoft.com/office/drawing/2014/main" id="{D4BECE92-DC0C-C6A9-53AD-E95441B282AB}"/>
                  </a:ext>
                </a:extLst>
              </p14:cNvPr>
              <p14:cNvContentPartPr/>
              <p14:nvPr/>
            </p14:nvContentPartPr>
            <p14:xfrm>
              <a:off x="9860643" y="5527713"/>
              <a:ext cx="155880" cy="235440"/>
            </p14:xfrm>
          </p:contentPart>
        </mc:Choice>
        <mc:Fallback xmlns="">
          <p:pic>
            <p:nvPicPr>
              <p:cNvPr id="549" name="Input penna 548">
                <a:extLst>
                  <a:ext uri="{FF2B5EF4-FFF2-40B4-BE49-F238E27FC236}">
                    <a16:creationId xmlns:a16="http://schemas.microsoft.com/office/drawing/2014/main" id="{D4BECE92-DC0C-C6A9-53AD-E95441B282AB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9854523" y="5521593"/>
                <a:ext cx="168120" cy="24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52" name="Gruppo 551">
            <a:extLst>
              <a:ext uri="{FF2B5EF4-FFF2-40B4-BE49-F238E27FC236}">
                <a16:creationId xmlns:a16="http://schemas.microsoft.com/office/drawing/2014/main" id="{3EE96CA2-1B06-2FA6-55F9-5FE2488E2BD7}"/>
              </a:ext>
            </a:extLst>
          </p:cNvPr>
          <p:cNvGrpSpPr/>
          <p:nvPr/>
        </p:nvGrpSpPr>
        <p:grpSpPr>
          <a:xfrm>
            <a:off x="10127403" y="4758393"/>
            <a:ext cx="243720" cy="632160"/>
            <a:chOff x="10127403" y="4758393"/>
            <a:chExt cx="243720" cy="63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547" name="Input penna 546">
                  <a:extLst>
                    <a:ext uri="{FF2B5EF4-FFF2-40B4-BE49-F238E27FC236}">
                      <a16:creationId xmlns:a16="http://schemas.microsoft.com/office/drawing/2014/main" id="{8EBCA5D6-F8A6-E7A1-769A-5EC217C7FEF4}"/>
                    </a:ext>
                  </a:extLst>
                </p14:cNvPr>
                <p14:cNvContentPartPr/>
                <p14:nvPr/>
              </p14:nvContentPartPr>
              <p14:xfrm>
                <a:off x="10293723" y="4758393"/>
                <a:ext cx="77400" cy="125280"/>
              </p14:xfrm>
            </p:contentPart>
          </mc:Choice>
          <mc:Fallback xmlns="">
            <p:pic>
              <p:nvPicPr>
                <p:cNvPr id="547" name="Input penna 546">
                  <a:extLst>
                    <a:ext uri="{FF2B5EF4-FFF2-40B4-BE49-F238E27FC236}">
                      <a16:creationId xmlns:a16="http://schemas.microsoft.com/office/drawing/2014/main" id="{8EBCA5D6-F8A6-E7A1-769A-5EC217C7FE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0287603" y="4752273"/>
                  <a:ext cx="896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548" name="Input penna 547">
                  <a:extLst>
                    <a:ext uri="{FF2B5EF4-FFF2-40B4-BE49-F238E27FC236}">
                      <a16:creationId xmlns:a16="http://schemas.microsoft.com/office/drawing/2014/main" id="{DF151AAB-FF74-4AC6-C310-733912010A6F}"/>
                    </a:ext>
                  </a:extLst>
                </p14:cNvPr>
                <p14:cNvContentPartPr/>
                <p14:nvPr/>
              </p14:nvContentPartPr>
              <p14:xfrm>
                <a:off x="10127403" y="5241513"/>
                <a:ext cx="74160" cy="149040"/>
              </p14:xfrm>
            </p:contentPart>
          </mc:Choice>
          <mc:Fallback xmlns="">
            <p:pic>
              <p:nvPicPr>
                <p:cNvPr id="548" name="Input penna 547">
                  <a:extLst>
                    <a:ext uri="{FF2B5EF4-FFF2-40B4-BE49-F238E27FC236}">
                      <a16:creationId xmlns:a16="http://schemas.microsoft.com/office/drawing/2014/main" id="{DF151AAB-FF74-4AC6-C310-733912010A6F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0121283" y="5235393"/>
                  <a:ext cx="864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550" name="Input penna 549">
                  <a:extLst>
                    <a:ext uri="{FF2B5EF4-FFF2-40B4-BE49-F238E27FC236}">
                      <a16:creationId xmlns:a16="http://schemas.microsoft.com/office/drawing/2014/main" id="{C18113CE-9774-F29C-64AA-D61324081C8C}"/>
                    </a:ext>
                  </a:extLst>
                </p14:cNvPr>
                <p14:cNvContentPartPr/>
                <p14:nvPr/>
              </p14:nvContentPartPr>
              <p14:xfrm>
                <a:off x="10157283" y="4925073"/>
                <a:ext cx="101520" cy="229680"/>
              </p14:xfrm>
            </p:contentPart>
          </mc:Choice>
          <mc:Fallback xmlns="">
            <p:pic>
              <p:nvPicPr>
                <p:cNvPr id="550" name="Input penna 549">
                  <a:extLst>
                    <a:ext uri="{FF2B5EF4-FFF2-40B4-BE49-F238E27FC236}">
                      <a16:creationId xmlns:a16="http://schemas.microsoft.com/office/drawing/2014/main" id="{C18113CE-9774-F29C-64AA-D61324081C8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0151163" y="4918953"/>
                  <a:ext cx="1137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551" name="Input penna 550">
                  <a:extLst>
                    <a:ext uri="{FF2B5EF4-FFF2-40B4-BE49-F238E27FC236}">
                      <a16:creationId xmlns:a16="http://schemas.microsoft.com/office/drawing/2014/main" id="{C5FB21ED-0A4D-CBDA-4802-F3070AB78012}"/>
                    </a:ext>
                  </a:extLst>
                </p14:cNvPr>
                <p14:cNvContentPartPr/>
                <p14:nvPr/>
              </p14:nvContentPartPr>
              <p14:xfrm>
                <a:off x="10157283" y="5000673"/>
                <a:ext cx="164520" cy="23040"/>
              </p14:xfrm>
            </p:contentPart>
          </mc:Choice>
          <mc:Fallback xmlns="">
            <p:pic>
              <p:nvPicPr>
                <p:cNvPr id="551" name="Input penna 550">
                  <a:extLst>
                    <a:ext uri="{FF2B5EF4-FFF2-40B4-BE49-F238E27FC236}">
                      <a16:creationId xmlns:a16="http://schemas.microsoft.com/office/drawing/2014/main" id="{C5FB21ED-0A4D-CBDA-4802-F3070AB78012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0151163" y="4994553"/>
                  <a:ext cx="17676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5" name="Gruppo 554">
            <a:extLst>
              <a:ext uri="{FF2B5EF4-FFF2-40B4-BE49-F238E27FC236}">
                <a16:creationId xmlns:a16="http://schemas.microsoft.com/office/drawing/2014/main" id="{884E7652-D40C-7400-111D-8E146DA540E9}"/>
              </a:ext>
            </a:extLst>
          </p:cNvPr>
          <p:cNvGrpSpPr/>
          <p:nvPr/>
        </p:nvGrpSpPr>
        <p:grpSpPr>
          <a:xfrm>
            <a:off x="11677923" y="4779993"/>
            <a:ext cx="351720" cy="128520"/>
            <a:chOff x="11677923" y="4779993"/>
            <a:chExt cx="351720" cy="12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553" name="Input penna 552">
                  <a:extLst>
                    <a:ext uri="{FF2B5EF4-FFF2-40B4-BE49-F238E27FC236}">
                      <a16:creationId xmlns:a16="http://schemas.microsoft.com/office/drawing/2014/main" id="{5904FEEC-55A0-8627-67E1-95E1F9DD0FF4}"/>
                    </a:ext>
                  </a:extLst>
                </p14:cNvPr>
                <p14:cNvContentPartPr/>
                <p14:nvPr/>
              </p14:nvContentPartPr>
              <p14:xfrm>
                <a:off x="11677923" y="4836513"/>
                <a:ext cx="157320" cy="6840"/>
              </p14:xfrm>
            </p:contentPart>
          </mc:Choice>
          <mc:Fallback xmlns="">
            <p:pic>
              <p:nvPicPr>
                <p:cNvPr id="553" name="Input penna 552">
                  <a:extLst>
                    <a:ext uri="{FF2B5EF4-FFF2-40B4-BE49-F238E27FC236}">
                      <a16:creationId xmlns:a16="http://schemas.microsoft.com/office/drawing/2014/main" id="{5904FEEC-55A0-8627-67E1-95E1F9DD0FF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1671803" y="4830393"/>
                  <a:ext cx="1695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554" name="Input penna 553">
                  <a:extLst>
                    <a:ext uri="{FF2B5EF4-FFF2-40B4-BE49-F238E27FC236}">
                      <a16:creationId xmlns:a16="http://schemas.microsoft.com/office/drawing/2014/main" id="{394B806B-E9C3-0BF3-A944-5494DFDBC8D0}"/>
                    </a:ext>
                  </a:extLst>
                </p14:cNvPr>
                <p14:cNvContentPartPr/>
                <p14:nvPr/>
              </p14:nvContentPartPr>
              <p14:xfrm>
                <a:off x="11898243" y="4779993"/>
                <a:ext cx="131400" cy="128520"/>
              </p14:xfrm>
            </p:contentPart>
          </mc:Choice>
          <mc:Fallback xmlns="">
            <p:pic>
              <p:nvPicPr>
                <p:cNvPr id="554" name="Input penna 553">
                  <a:extLst>
                    <a:ext uri="{FF2B5EF4-FFF2-40B4-BE49-F238E27FC236}">
                      <a16:creationId xmlns:a16="http://schemas.microsoft.com/office/drawing/2014/main" id="{394B806B-E9C3-0BF3-A944-5494DFDBC8D0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1892123" y="4773873"/>
                  <a:ext cx="143640" cy="14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9">
            <p14:nvContentPartPr>
              <p14:cNvPr id="556" name="Input penna 555">
                <a:extLst>
                  <a:ext uri="{FF2B5EF4-FFF2-40B4-BE49-F238E27FC236}">
                    <a16:creationId xmlns:a16="http://schemas.microsoft.com/office/drawing/2014/main" id="{6EC169D7-F3DE-8E66-8365-1C17103EAFA9}"/>
                  </a:ext>
                </a:extLst>
              </p14:cNvPr>
              <p14:cNvContentPartPr/>
              <p14:nvPr/>
            </p14:nvContentPartPr>
            <p14:xfrm>
              <a:off x="13407003" y="3888633"/>
              <a:ext cx="4680" cy="204120"/>
            </p14:xfrm>
          </p:contentPart>
        </mc:Choice>
        <mc:Fallback xmlns="">
          <p:pic>
            <p:nvPicPr>
              <p:cNvPr id="556" name="Input penna 555">
                <a:extLst>
                  <a:ext uri="{FF2B5EF4-FFF2-40B4-BE49-F238E27FC236}">
                    <a16:creationId xmlns:a16="http://schemas.microsoft.com/office/drawing/2014/main" id="{6EC169D7-F3DE-8E66-8365-1C17103EAFA9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13400883" y="3882513"/>
                <a:ext cx="1692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1">
            <p14:nvContentPartPr>
              <p14:cNvPr id="557" name="Input penna 556">
                <a:extLst>
                  <a:ext uri="{FF2B5EF4-FFF2-40B4-BE49-F238E27FC236}">
                    <a16:creationId xmlns:a16="http://schemas.microsoft.com/office/drawing/2014/main" id="{8429361F-68C2-FDDF-640C-411CA2879AF4}"/>
                  </a:ext>
                </a:extLst>
              </p14:cNvPr>
              <p14:cNvContentPartPr/>
              <p14:nvPr/>
            </p14:nvContentPartPr>
            <p14:xfrm>
              <a:off x="13548843" y="3935433"/>
              <a:ext cx="77760" cy="180000"/>
            </p14:xfrm>
          </p:contentPart>
        </mc:Choice>
        <mc:Fallback xmlns="">
          <p:pic>
            <p:nvPicPr>
              <p:cNvPr id="557" name="Input penna 556">
                <a:extLst>
                  <a:ext uri="{FF2B5EF4-FFF2-40B4-BE49-F238E27FC236}">
                    <a16:creationId xmlns:a16="http://schemas.microsoft.com/office/drawing/2014/main" id="{8429361F-68C2-FDDF-640C-411CA2879AF4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13542723" y="3929313"/>
                <a:ext cx="9000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3">
            <p14:nvContentPartPr>
              <p14:cNvPr id="558" name="Input penna 557">
                <a:extLst>
                  <a:ext uri="{FF2B5EF4-FFF2-40B4-BE49-F238E27FC236}">
                    <a16:creationId xmlns:a16="http://schemas.microsoft.com/office/drawing/2014/main" id="{5DB25F4D-C949-1C2C-5B27-B821417F6262}"/>
                  </a:ext>
                </a:extLst>
              </p14:cNvPr>
              <p14:cNvContentPartPr/>
              <p14:nvPr/>
            </p14:nvContentPartPr>
            <p14:xfrm>
              <a:off x="13682763" y="4296513"/>
              <a:ext cx="92880" cy="131040"/>
            </p14:xfrm>
          </p:contentPart>
        </mc:Choice>
        <mc:Fallback xmlns="">
          <p:pic>
            <p:nvPicPr>
              <p:cNvPr id="558" name="Input penna 557">
                <a:extLst>
                  <a:ext uri="{FF2B5EF4-FFF2-40B4-BE49-F238E27FC236}">
                    <a16:creationId xmlns:a16="http://schemas.microsoft.com/office/drawing/2014/main" id="{5DB25F4D-C949-1C2C-5B27-B821417F6262}"/>
                  </a:ext>
                </a:extLst>
              </p:cNvPr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13676643" y="4290393"/>
                <a:ext cx="10512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5">
            <p14:nvContentPartPr>
              <p14:cNvPr id="559" name="Input penna 558">
                <a:extLst>
                  <a:ext uri="{FF2B5EF4-FFF2-40B4-BE49-F238E27FC236}">
                    <a16:creationId xmlns:a16="http://schemas.microsoft.com/office/drawing/2014/main" id="{1875AEA6-106E-0956-E675-4FA1B9555320}"/>
                  </a:ext>
                </a:extLst>
              </p14:cNvPr>
              <p14:cNvContentPartPr/>
              <p14:nvPr/>
            </p14:nvContentPartPr>
            <p14:xfrm>
              <a:off x="13894443" y="4527993"/>
              <a:ext cx="9000" cy="122760"/>
            </p14:xfrm>
          </p:contentPart>
        </mc:Choice>
        <mc:Fallback xmlns="">
          <p:pic>
            <p:nvPicPr>
              <p:cNvPr id="559" name="Input penna 558">
                <a:extLst>
                  <a:ext uri="{FF2B5EF4-FFF2-40B4-BE49-F238E27FC236}">
                    <a16:creationId xmlns:a16="http://schemas.microsoft.com/office/drawing/2014/main" id="{1875AEA6-106E-0956-E675-4FA1B9555320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13888323" y="4521873"/>
                <a:ext cx="2124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7">
            <p14:nvContentPartPr>
              <p14:cNvPr id="560" name="Input penna 559">
                <a:extLst>
                  <a:ext uri="{FF2B5EF4-FFF2-40B4-BE49-F238E27FC236}">
                    <a16:creationId xmlns:a16="http://schemas.microsoft.com/office/drawing/2014/main" id="{79A0C1B8-630D-C403-95BA-CC1D6ED108B7}"/>
                  </a:ext>
                </a:extLst>
              </p14:cNvPr>
              <p14:cNvContentPartPr/>
              <p14:nvPr/>
            </p14:nvContentPartPr>
            <p14:xfrm>
              <a:off x="14002083" y="4548513"/>
              <a:ext cx="81360" cy="165960"/>
            </p14:xfrm>
          </p:contentPart>
        </mc:Choice>
        <mc:Fallback xmlns="">
          <p:pic>
            <p:nvPicPr>
              <p:cNvPr id="560" name="Input penna 559">
                <a:extLst>
                  <a:ext uri="{FF2B5EF4-FFF2-40B4-BE49-F238E27FC236}">
                    <a16:creationId xmlns:a16="http://schemas.microsoft.com/office/drawing/2014/main" id="{79A0C1B8-630D-C403-95BA-CC1D6ED108B7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13995963" y="4542393"/>
                <a:ext cx="9360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9">
            <p14:nvContentPartPr>
              <p14:cNvPr id="561" name="Input penna 560">
                <a:extLst>
                  <a:ext uri="{FF2B5EF4-FFF2-40B4-BE49-F238E27FC236}">
                    <a16:creationId xmlns:a16="http://schemas.microsoft.com/office/drawing/2014/main" id="{A5435D61-FE1D-F140-1E62-8C04CBD35874}"/>
                  </a:ext>
                </a:extLst>
              </p14:cNvPr>
              <p14:cNvContentPartPr/>
              <p14:nvPr/>
            </p14:nvContentPartPr>
            <p14:xfrm>
              <a:off x="14079123" y="4666953"/>
              <a:ext cx="48960" cy="15480"/>
            </p14:xfrm>
          </p:contentPart>
        </mc:Choice>
        <mc:Fallback xmlns="">
          <p:pic>
            <p:nvPicPr>
              <p:cNvPr id="561" name="Input penna 560">
                <a:extLst>
                  <a:ext uri="{FF2B5EF4-FFF2-40B4-BE49-F238E27FC236}">
                    <a16:creationId xmlns:a16="http://schemas.microsoft.com/office/drawing/2014/main" id="{A5435D61-FE1D-F140-1E62-8C04CBD35874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14073003" y="4660833"/>
                <a:ext cx="612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1">
            <p14:nvContentPartPr>
              <p14:cNvPr id="562" name="Input penna 561">
                <a:extLst>
                  <a:ext uri="{FF2B5EF4-FFF2-40B4-BE49-F238E27FC236}">
                    <a16:creationId xmlns:a16="http://schemas.microsoft.com/office/drawing/2014/main" id="{E7C91768-16E8-3056-6F8C-B8A74DCA7C1E}"/>
                  </a:ext>
                </a:extLst>
              </p14:cNvPr>
              <p14:cNvContentPartPr/>
              <p14:nvPr/>
            </p14:nvContentPartPr>
            <p14:xfrm>
              <a:off x="13260843" y="4175193"/>
              <a:ext cx="135720" cy="117720"/>
            </p14:xfrm>
          </p:contentPart>
        </mc:Choice>
        <mc:Fallback xmlns="">
          <p:pic>
            <p:nvPicPr>
              <p:cNvPr id="562" name="Input penna 561">
                <a:extLst>
                  <a:ext uri="{FF2B5EF4-FFF2-40B4-BE49-F238E27FC236}">
                    <a16:creationId xmlns:a16="http://schemas.microsoft.com/office/drawing/2014/main" id="{E7C91768-16E8-3056-6F8C-B8A74DCA7C1E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13254723" y="4169073"/>
                <a:ext cx="147960" cy="12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70" name="Gruppo 569">
            <a:extLst>
              <a:ext uri="{FF2B5EF4-FFF2-40B4-BE49-F238E27FC236}">
                <a16:creationId xmlns:a16="http://schemas.microsoft.com/office/drawing/2014/main" id="{4609533C-EEB5-1CAE-F350-EDE035C6DD48}"/>
              </a:ext>
            </a:extLst>
          </p:cNvPr>
          <p:cNvGrpSpPr/>
          <p:nvPr/>
        </p:nvGrpSpPr>
        <p:grpSpPr>
          <a:xfrm>
            <a:off x="12933603" y="4349793"/>
            <a:ext cx="241200" cy="210600"/>
            <a:chOff x="12933603" y="4349793"/>
            <a:chExt cx="241200" cy="21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566" name="Input penna 565">
                  <a:extLst>
                    <a:ext uri="{FF2B5EF4-FFF2-40B4-BE49-F238E27FC236}">
                      <a16:creationId xmlns:a16="http://schemas.microsoft.com/office/drawing/2014/main" id="{4F773006-0BD9-0FCD-935B-B001092E56EF}"/>
                    </a:ext>
                  </a:extLst>
                </p14:cNvPr>
                <p14:cNvContentPartPr/>
                <p14:nvPr/>
              </p14:nvContentPartPr>
              <p14:xfrm>
                <a:off x="12933603" y="4349793"/>
                <a:ext cx="168840" cy="210600"/>
              </p14:xfrm>
            </p:contentPart>
          </mc:Choice>
          <mc:Fallback xmlns="">
            <p:pic>
              <p:nvPicPr>
                <p:cNvPr id="566" name="Input penna 565">
                  <a:extLst>
                    <a:ext uri="{FF2B5EF4-FFF2-40B4-BE49-F238E27FC236}">
                      <a16:creationId xmlns:a16="http://schemas.microsoft.com/office/drawing/2014/main" id="{4F773006-0BD9-0FCD-935B-B001092E56EF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2927483" y="4343673"/>
                  <a:ext cx="181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567" name="Input penna 566">
                  <a:extLst>
                    <a:ext uri="{FF2B5EF4-FFF2-40B4-BE49-F238E27FC236}">
                      <a16:creationId xmlns:a16="http://schemas.microsoft.com/office/drawing/2014/main" id="{875B858A-8FEA-02EA-C684-8CC40D265AF6}"/>
                    </a:ext>
                  </a:extLst>
                </p14:cNvPr>
                <p14:cNvContentPartPr/>
                <p14:nvPr/>
              </p14:nvContentPartPr>
              <p14:xfrm>
                <a:off x="13054923" y="4474353"/>
                <a:ext cx="119880" cy="32040"/>
              </p14:xfrm>
            </p:contentPart>
          </mc:Choice>
          <mc:Fallback xmlns="">
            <p:pic>
              <p:nvPicPr>
                <p:cNvPr id="567" name="Input penna 566">
                  <a:extLst>
                    <a:ext uri="{FF2B5EF4-FFF2-40B4-BE49-F238E27FC236}">
                      <a16:creationId xmlns:a16="http://schemas.microsoft.com/office/drawing/2014/main" id="{875B858A-8FEA-02EA-C684-8CC40D265AF6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3048803" y="4468233"/>
                  <a:ext cx="132120" cy="4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7">
            <p14:nvContentPartPr>
              <p14:cNvPr id="568" name="Input penna 567">
                <a:extLst>
                  <a:ext uri="{FF2B5EF4-FFF2-40B4-BE49-F238E27FC236}">
                    <a16:creationId xmlns:a16="http://schemas.microsoft.com/office/drawing/2014/main" id="{EC311D8A-5253-15E6-FC0F-3185C72F94F8}"/>
                  </a:ext>
                </a:extLst>
              </p14:cNvPr>
              <p14:cNvContentPartPr/>
              <p14:nvPr/>
            </p14:nvContentPartPr>
            <p14:xfrm>
              <a:off x="13187043" y="4803033"/>
              <a:ext cx="90000" cy="142560"/>
            </p14:xfrm>
          </p:contentPart>
        </mc:Choice>
        <mc:Fallback xmlns="">
          <p:pic>
            <p:nvPicPr>
              <p:cNvPr id="568" name="Input penna 567">
                <a:extLst>
                  <a:ext uri="{FF2B5EF4-FFF2-40B4-BE49-F238E27FC236}">
                    <a16:creationId xmlns:a16="http://schemas.microsoft.com/office/drawing/2014/main" id="{EC311D8A-5253-15E6-FC0F-3185C72F94F8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13180923" y="4796913"/>
                <a:ext cx="10224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9">
            <p14:nvContentPartPr>
              <p14:cNvPr id="569" name="Input penna 568">
                <a:extLst>
                  <a:ext uri="{FF2B5EF4-FFF2-40B4-BE49-F238E27FC236}">
                    <a16:creationId xmlns:a16="http://schemas.microsoft.com/office/drawing/2014/main" id="{5725B9CE-FB4A-5172-7516-9710897D374E}"/>
                  </a:ext>
                </a:extLst>
              </p14:cNvPr>
              <p14:cNvContentPartPr/>
              <p14:nvPr/>
            </p14:nvContentPartPr>
            <p14:xfrm>
              <a:off x="12803283" y="4693233"/>
              <a:ext cx="163800" cy="208800"/>
            </p14:xfrm>
          </p:contentPart>
        </mc:Choice>
        <mc:Fallback xmlns="">
          <p:pic>
            <p:nvPicPr>
              <p:cNvPr id="569" name="Input penna 568">
                <a:extLst>
                  <a:ext uri="{FF2B5EF4-FFF2-40B4-BE49-F238E27FC236}">
                    <a16:creationId xmlns:a16="http://schemas.microsoft.com/office/drawing/2014/main" id="{5725B9CE-FB4A-5172-7516-9710897D374E}"/>
                  </a:ext>
                </a:extLst>
              </p:cNvPr>
              <p:cNvPicPr/>
              <p:nvPr/>
            </p:nvPicPr>
            <p:blipFill>
              <a:blip r:embed="rId370"/>
              <a:stretch>
                <a:fillRect/>
              </a:stretch>
            </p:blipFill>
            <p:spPr>
              <a:xfrm>
                <a:off x="12797163" y="4687113"/>
                <a:ext cx="17604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1">
            <p14:nvContentPartPr>
              <p14:cNvPr id="571" name="Input penna 570">
                <a:extLst>
                  <a:ext uri="{FF2B5EF4-FFF2-40B4-BE49-F238E27FC236}">
                    <a16:creationId xmlns:a16="http://schemas.microsoft.com/office/drawing/2014/main" id="{7BB70F4F-4ECE-E6A1-3443-A33F1E1843FB}"/>
                  </a:ext>
                </a:extLst>
              </p14:cNvPr>
              <p14:cNvContentPartPr/>
              <p14:nvPr/>
            </p14:nvContentPartPr>
            <p14:xfrm>
              <a:off x="12486843" y="5009673"/>
              <a:ext cx="194400" cy="226440"/>
            </p14:xfrm>
          </p:contentPart>
        </mc:Choice>
        <mc:Fallback xmlns="">
          <p:pic>
            <p:nvPicPr>
              <p:cNvPr id="571" name="Input penna 570">
                <a:extLst>
                  <a:ext uri="{FF2B5EF4-FFF2-40B4-BE49-F238E27FC236}">
                    <a16:creationId xmlns:a16="http://schemas.microsoft.com/office/drawing/2014/main" id="{7BB70F4F-4ECE-E6A1-3443-A33F1E1843FB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12480723" y="5003553"/>
                <a:ext cx="20664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3">
            <p14:nvContentPartPr>
              <p14:cNvPr id="572" name="Input penna 571">
                <a:extLst>
                  <a:ext uri="{FF2B5EF4-FFF2-40B4-BE49-F238E27FC236}">
                    <a16:creationId xmlns:a16="http://schemas.microsoft.com/office/drawing/2014/main" id="{442D2B7A-2BC9-D04E-0B04-B29CA545B3F7}"/>
                  </a:ext>
                </a:extLst>
              </p14:cNvPr>
              <p14:cNvContentPartPr/>
              <p14:nvPr/>
            </p14:nvContentPartPr>
            <p14:xfrm>
              <a:off x="13166163" y="5021193"/>
              <a:ext cx="199440" cy="258120"/>
            </p14:xfrm>
          </p:contentPart>
        </mc:Choice>
        <mc:Fallback xmlns="">
          <p:pic>
            <p:nvPicPr>
              <p:cNvPr id="572" name="Input penna 571">
                <a:extLst>
                  <a:ext uri="{FF2B5EF4-FFF2-40B4-BE49-F238E27FC236}">
                    <a16:creationId xmlns:a16="http://schemas.microsoft.com/office/drawing/2014/main" id="{442D2B7A-2BC9-D04E-0B04-B29CA545B3F7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13160043" y="5015073"/>
                <a:ext cx="211680" cy="27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77" name="Gruppo 576">
            <a:extLst>
              <a:ext uri="{FF2B5EF4-FFF2-40B4-BE49-F238E27FC236}">
                <a16:creationId xmlns:a16="http://schemas.microsoft.com/office/drawing/2014/main" id="{E160C1F2-AB14-170D-E3F4-CE94B5673CA3}"/>
              </a:ext>
            </a:extLst>
          </p:cNvPr>
          <p:cNvGrpSpPr/>
          <p:nvPr/>
        </p:nvGrpSpPr>
        <p:grpSpPr>
          <a:xfrm>
            <a:off x="149283" y="6043953"/>
            <a:ext cx="348120" cy="248040"/>
            <a:chOff x="149283" y="6043953"/>
            <a:chExt cx="348120" cy="24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573" name="Input penna 572">
                  <a:extLst>
                    <a:ext uri="{FF2B5EF4-FFF2-40B4-BE49-F238E27FC236}">
                      <a16:creationId xmlns:a16="http://schemas.microsoft.com/office/drawing/2014/main" id="{E0D53BAB-D463-B467-3ED8-B1D4CAF07AA7}"/>
                    </a:ext>
                  </a:extLst>
                </p14:cNvPr>
                <p14:cNvContentPartPr/>
                <p14:nvPr/>
              </p14:nvContentPartPr>
              <p14:xfrm>
                <a:off x="165123" y="6124953"/>
                <a:ext cx="30960" cy="167040"/>
              </p14:xfrm>
            </p:contentPart>
          </mc:Choice>
          <mc:Fallback xmlns="">
            <p:pic>
              <p:nvPicPr>
                <p:cNvPr id="573" name="Input penna 572">
                  <a:extLst>
                    <a:ext uri="{FF2B5EF4-FFF2-40B4-BE49-F238E27FC236}">
                      <a16:creationId xmlns:a16="http://schemas.microsoft.com/office/drawing/2014/main" id="{E0D53BAB-D463-B467-3ED8-B1D4CAF07AA7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59003" y="6118833"/>
                  <a:ext cx="432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574" name="Input penna 573">
                  <a:extLst>
                    <a:ext uri="{FF2B5EF4-FFF2-40B4-BE49-F238E27FC236}">
                      <a16:creationId xmlns:a16="http://schemas.microsoft.com/office/drawing/2014/main" id="{EACD6793-06AB-FD59-9D69-B877EC040921}"/>
                    </a:ext>
                  </a:extLst>
                </p14:cNvPr>
                <p14:cNvContentPartPr/>
                <p14:nvPr/>
              </p14:nvContentPartPr>
              <p14:xfrm>
                <a:off x="149283" y="6043953"/>
                <a:ext cx="5040" cy="4680"/>
              </p14:xfrm>
            </p:contentPart>
          </mc:Choice>
          <mc:Fallback xmlns="">
            <p:pic>
              <p:nvPicPr>
                <p:cNvPr id="574" name="Input penna 573">
                  <a:extLst>
                    <a:ext uri="{FF2B5EF4-FFF2-40B4-BE49-F238E27FC236}">
                      <a16:creationId xmlns:a16="http://schemas.microsoft.com/office/drawing/2014/main" id="{EACD6793-06AB-FD59-9D69-B877EC04092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43163" y="6037833"/>
                  <a:ext cx="1728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575" name="Input penna 574">
                  <a:extLst>
                    <a:ext uri="{FF2B5EF4-FFF2-40B4-BE49-F238E27FC236}">
                      <a16:creationId xmlns:a16="http://schemas.microsoft.com/office/drawing/2014/main" id="{F04A0F17-72EB-B6A1-0D7B-7A68E45C4AC0}"/>
                    </a:ext>
                  </a:extLst>
                </p14:cNvPr>
                <p14:cNvContentPartPr/>
                <p14:nvPr/>
              </p14:nvContentPartPr>
              <p14:xfrm>
                <a:off x="252963" y="6144033"/>
                <a:ext cx="111960" cy="88920"/>
              </p14:xfrm>
            </p:contentPart>
          </mc:Choice>
          <mc:Fallback xmlns="">
            <p:pic>
              <p:nvPicPr>
                <p:cNvPr id="575" name="Input penna 574">
                  <a:extLst>
                    <a:ext uri="{FF2B5EF4-FFF2-40B4-BE49-F238E27FC236}">
                      <a16:creationId xmlns:a16="http://schemas.microsoft.com/office/drawing/2014/main" id="{F04A0F17-72EB-B6A1-0D7B-7A68E45C4AC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46843" y="6137913"/>
                  <a:ext cx="1242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576" name="Input penna 575">
                  <a:extLst>
                    <a:ext uri="{FF2B5EF4-FFF2-40B4-BE49-F238E27FC236}">
                      <a16:creationId xmlns:a16="http://schemas.microsoft.com/office/drawing/2014/main" id="{F77940AC-9BC6-9440-51D1-58F6A660854A}"/>
                    </a:ext>
                  </a:extLst>
                </p14:cNvPr>
                <p14:cNvContentPartPr/>
                <p14:nvPr/>
              </p14:nvContentPartPr>
              <p14:xfrm>
                <a:off x="396243" y="6123153"/>
                <a:ext cx="101160" cy="102960"/>
              </p14:xfrm>
            </p:contentPart>
          </mc:Choice>
          <mc:Fallback xmlns="">
            <p:pic>
              <p:nvPicPr>
                <p:cNvPr id="576" name="Input penna 575">
                  <a:extLst>
                    <a:ext uri="{FF2B5EF4-FFF2-40B4-BE49-F238E27FC236}">
                      <a16:creationId xmlns:a16="http://schemas.microsoft.com/office/drawing/2014/main" id="{F77940AC-9BC6-9440-51D1-58F6A660854A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90123" y="6117033"/>
                  <a:ext cx="11340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2" name="Gruppo 581">
            <a:extLst>
              <a:ext uri="{FF2B5EF4-FFF2-40B4-BE49-F238E27FC236}">
                <a16:creationId xmlns:a16="http://schemas.microsoft.com/office/drawing/2014/main" id="{C9F245FE-1870-D87A-FE33-101577867079}"/>
              </a:ext>
            </a:extLst>
          </p:cNvPr>
          <p:cNvGrpSpPr/>
          <p:nvPr/>
        </p:nvGrpSpPr>
        <p:grpSpPr>
          <a:xfrm>
            <a:off x="592803" y="6015153"/>
            <a:ext cx="554400" cy="266400"/>
            <a:chOff x="592803" y="6015153"/>
            <a:chExt cx="554400" cy="2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578" name="Input penna 577">
                  <a:extLst>
                    <a:ext uri="{FF2B5EF4-FFF2-40B4-BE49-F238E27FC236}">
                      <a16:creationId xmlns:a16="http://schemas.microsoft.com/office/drawing/2014/main" id="{F329688D-4B22-FD84-4C70-9E2E981388BD}"/>
                    </a:ext>
                  </a:extLst>
                </p14:cNvPr>
                <p14:cNvContentPartPr/>
                <p14:nvPr/>
              </p14:nvContentPartPr>
              <p14:xfrm>
                <a:off x="592803" y="6025953"/>
                <a:ext cx="66600" cy="255600"/>
              </p14:xfrm>
            </p:contentPart>
          </mc:Choice>
          <mc:Fallback xmlns="">
            <p:pic>
              <p:nvPicPr>
                <p:cNvPr id="578" name="Input penna 577">
                  <a:extLst>
                    <a:ext uri="{FF2B5EF4-FFF2-40B4-BE49-F238E27FC236}">
                      <a16:creationId xmlns:a16="http://schemas.microsoft.com/office/drawing/2014/main" id="{F329688D-4B22-FD84-4C70-9E2E981388BD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86683" y="6019833"/>
                  <a:ext cx="788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579" name="Input penna 578">
                  <a:extLst>
                    <a:ext uri="{FF2B5EF4-FFF2-40B4-BE49-F238E27FC236}">
                      <a16:creationId xmlns:a16="http://schemas.microsoft.com/office/drawing/2014/main" id="{34B2EDE6-BEAD-1B63-8219-FDDAE7DEE175}"/>
                    </a:ext>
                  </a:extLst>
                </p14:cNvPr>
                <p14:cNvContentPartPr/>
                <p14:nvPr/>
              </p14:nvContentPartPr>
              <p14:xfrm>
                <a:off x="749043" y="6081033"/>
                <a:ext cx="29520" cy="146880"/>
              </p14:xfrm>
            </p:contentPart>
          </mc:Choice>
          <mc:Fallback xmlns="">
            <p:pic>
              <p:nvPicPr>
                <p:cNvPr id="579" name="Input penna 578">
                  <a:extLst>
                    <a:ext uri="{FF2B5EF4-FFF2-40B4-BE49-F238E27FC236}">
                      <a16:creationId xmlns:a16="http://schemas.microsoft.com/office/drawing/2014/main" id="{34B2EDE6-BEAD-1B63-8219-FDDAE7DEE17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42923" y="6074913"/>
                  <a:ext cx="417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580" name="Input penna 579">
                  <a:extLst>
                    <a:ext uri="{FF2B5EF4-FFF2-40B4-BE49-F238E27FC236}">
                      <a16:creationId xmlns:a16="http://schemas.microsoft.com/office/drawing/2014/main" id="{D09F79E2-1EF9-EA4D-2B5D-542DBC606B61}"/>
                    </a:ext>
                  </a:extLst>
                </p14:cNvPr>
                <p14:cNvContentPartPr/>
                <p14:nvPr/>
              </p14:nvContentPartPr>
              <p14:xfrm>
                <a:off x="837243" y="6056553"/>
                <a:ext cx="158400" cy="192960"/>
              </p14:xfrm>
            </p:contentPart>
          </mc:Choice>
          <mc:Fallback xmlns="">
            <p:pic>
              <p:nvPicPr>
                <p:cNvPr id="580" name="Input penna 579">
                  <a:extLst>
                    <a:ext uri="{FF2B5EF4-FFF2-40B4-BE49-F238E27FC236}">
                      <a16:creationId xmlns:a16="http://schemas.microsoft.com/office/drawing/2014/main" id="{D09F79E2-1EF9-EA4D-2B5D-542DBC606B6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31123" y="6050433"/>
                  <a:ext cx="170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581" name="Input penna 580">
                  <a:extLst>
                    <a:ext uri="{FF2B5EF4-FFF2-40B4-BE49-F238E27FC236}">
                      <a16:creationId xmlns:a16="http://schemas.microsoft.com/office/drawing/2014/main" id="{A74593CA-DF90-33E5-6B4F-34A7FA199261}"/>
                    </a:ext>
                  </a:extLst>
                </p14:cNvPr>
                <p14:cNvContentPartPr/>
                <p14:nvPr/>
              </p14:nvContentPartPr>
              <p14:xfrm>
                <a:off x="1002123" y="6015153"/>
                <a:ext cx="145080" cy="242280"/>
              </p14:xfrm>
            </p:contentPart>
          </mc:Choice>
          <mc:Fallback xmlns="">
            <p:pic>
              <p:nvPicPr>
                <p:cNvPr id="581" name="Input penna 580">
                  <a:extLst>
                    <a:ext uri="{FF2B5EF4-FFF2-40B4-BE49-F238E27FC236}">
                      <a16:creationId xmlns:a16="http://schemas.microsoft.com/office/drawing/2014/main" id="{A74593CA-DF90-33E5-6B4F-34A7FA19926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96003" y="6009033"/>
                  <a:ext cx="157320" cy="2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9" name="Gruppo 588">
            <a:extLst>
              <a:ext uri="{FF2B5EF4-FFF2-40B4-BE49-F238E27FC236}">
                <a16:creationId xmlns:a16="http://schemas.microsoft.com/office/drawing/2014/main" id="{22F0F049-0325-2286-BAC5-A2A196B606DF}"/>
              </a:ext>
            </a:extLst>
          </p:cNvPr>
          <p:cNvGrpSpPr/>
          <p:nvPr/>
        </p:nvGrpSpPr>
        <p:grpSpPr>
          <a:xfrm>
            <a:off x="881163" y="6422673"/>
            <a:ext cx="196560" cy="188640"/>
            <a:chOff x="881163" y="6422673"/>
            <a:chExt cx="196560" cy="18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583" name="Input penna 582">
                  <a:extLst>
                    <a:ext uri="{FF2B5EF4-FFF2-40B4-BE49-F238E27FC236}">
                      <a16:creationId xmlns:a16="http://schemas.microsoft.com/office/drawing/2014/main" id="{6019DC5A-BD98-E6E9-C620-4D237DAE0A7A}"/>
                    </a:ext>
                  </a:extLst>
                </p14:cNvPr>
                <p14:cNvContentPartPr/>
                <p14:nvPr/>
              </p14:nvContentPartPr>
              <p14:xfrm>
                <a:off x="881163" y="6433833"/>
                <a:ext cx="18360" cy="153360"/>
              </p14:xfrm>
            </p:contentPart>
          </mc:Choice>
          <mc:Fallback xmlns="">
            <p:pic>
              <p:nvPicPr>
                <p:cNvPr id="583" name="Input penna 582">
                  <a:extLst>
                    <a:ext uri="{FF2B5EF4-FFF2-40B4-BE49-F238E27FC236}">
                      <a16:creationId xmlns:a16="http://schemas.microsoft.com/office/drawing/2014/main" id="{6019DC5A-BD98-E6E9-C620-4D237DAE0A7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75043" y="6427713"/>
                  <a:ext cx="306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584" name="Input penna 583">
                  <a:extLst>
                    <a:ext uri="{FF2B5EF4-FFF2-40B4-BE49-F238E27FC236}">
                      <a16:creationId xmlns:a16="http://schemas.microsoft.com/office/drawing/2014/main" id="{1019DF95-0E75-0B55-3E42-406B1A8F02FD}"/>
                    </a:ext>
                  </a:extLst>
                </p14:cNvPr>
                <p14:cNvContentPartPr/>
                <p14:nvPr/>
              </p14:nvContentPartPr>
              <p14:xfrm>
                <a:off x="980163" y="6422673"/>
                <a:ext cx="97560" cy="188640"/>
              </p14:xfrm>
            </p:contentPart>
          </mc:Choice>
          <mc:Fallback xmlns="">
            <p:pic>
              <p:nvPicPr>
                <p:cNvPr id="584" name="Input penna 583">
                  <a:extLst>
                    <a:ext uri="{FF2B5EF4-FFF2-40B4-BE49-F238E27FC236}">
                      <a16:creationId xmlns:a16="http://schemas.microsoft.com/office/drawing/2014/main" id="{1019DF95-0E75-0B55-3E42-406B1A8F02F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74043" y="6416553"/>
                  <a:ext cx="10980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8" name="Gruppo 587">
            <a:extLst>
              <a:ext uri="{FF2B5EF4-FFF2-40B4-BE49-F238E27FC236}">
                <a16:creationId xmlns:a16="http://schemas.microsoft.com/office/drawing/2014/main" id="{C1E69BE5-499A-0057-2D25-B75CE2439906}"/>
              </a:ext>
            </a:extLst>
          </p:cNvPr>
          <p:cNvGrpSpPr/>
          <p:nvPr/>
        </p:nvGrpSpPr>
        <p:grpSpPr>
          <a:xfrm>
            <a:off x="418563" y="6716073"/>
            <a:ext cx="356760" cy="340200"/>
            <a:chOff x="418563" y="6716073"/>
            <a:chExt cx="356760" cy="34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585" name="Input penna 584">
                  <a:extLst>
                    <a:ext uri="{FF2B5EF4-FFF2-40B4-BE49-F238E27FC236}">
                      <a16:creationId xmlns:a16="http://schemas.microsoft.com/office/drawing/2014/main" id="{8F67570D-90A5-787B-36F2-935BAB6E466A}"/>
                    </a:ext>
                  </a:extLst>
                </p14:cNvPr>
                <p14:cNvContentPartPr/>
                <p14:nvPr/>
              </p14:nvContentPartPr>
              <p14:xfrm>
                <a:off x="653283" y="6716073"/>
                <a:ext cx="122040" cy="150480"/>
              </p14:xfrm>
            </p:contentPart>
          </mc:Choice>
          <mc:Fallback xmlns="">
            <p:pic>
              <p:nvPicPr>
                <p:cNvPr id="585" name="Input penna 584">
                  <a:extLst>
                    <a:ext uri="{FF2B5EF4-FFF2-40B4-BE49-F238E27FC236}">
                      <a16:creationId xmlns:a16="http://schemas.microsoft.com/office/drawing/2014/main" id="{8F67570D-90A5-787B-36F2-935BAB6E466A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47163" y="6709953"/>
                  <a:ext cx="1342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586" name="Input penna 585">
                  <a:extLst>
                    <a:ext uri="{FF2B5EF4-FFF2-40B4-BE49-F238E27FC236}">
                      <a16:creationId xmlns:a16="http://schemas.microsoft.com/office/drawing/2014/main" id="{5479C3EA-3D9E-8039-A0D7-F6BA656E5700}"/>
                    </a:ext>
                  </a:extLst>
                </p14:cNvPr>
                <p14:cNvContentPartPr/>
                <p14:nvPr/>
              </p14:nvContentPartPr>
              <p14:xfrm>
                <a:off x="429723" y="6839913"/>
                <a:ext cx="80640" cy="216360"/>
              </p14:xfrm>
            </p:contentPart>
          </mc:Choice>
          <mc:Fallback xmlns="">
            <p:pic>
              <p:nvPicPr>
                <p:cNvPr id="586" name="Input penna 585">
                  <a:extLst>
                    <a:ext uri="{FF2B5EF4-FFF2-40B4-BE49-F238E27FC236}">
                      <a16:creationId xmlns:a16="http://schemas.microsoft.com/office/drawing/2014/main" id="{5479C3EA-3D9E-8039-A0D7-F6BA656E5700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23603" y="6833793"/>
                  <a:ext cx="928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587" name="Input penna 586">
                  <a:extLst>
                    <a:ext uri="{FF2B5EF4-FFF2-40B4-BE49-F238E27FC236}">
                      <a16:creationId xmlns:a16="http://schemas.microsoft.com/office/drawing/2014/main" id="{BB570F1F-3439-3F59-DB24-FC001AB49009}"/>
                    </a:ext>
                  </a:extLst>
                </p14:cNvPr>
                <p14:cNvContentPartPr/>
                <p14:nvPr/>
              </p14:nvContentPartPr>
              <p14:xfrm>
                <a:off x="418563" y="6951153"/>
                <a:ext cx="142560" cy="23040"/>
              </p14:xfrm>
            </p:contentPart>
          </mc:Choice>
          <mc:Fallback xmlns="">
            <p:pic>
              <p:nvPicPr>
                <p:cNvPr id="587" name="Input penna 586">
                  <a:extLst>
                    <a:ext uri="{FF2B5EF4-FFF2-40B4-BE49-F238E27FC236}">
                      <a16:creationId xmlns:a16="http://schemas.microsoft.com/office/drawing/2014/main" id="{BB570F1F-3439-3F59-DB24-FC001AB49009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12443" y="6945033"/>
                  <a:ext cx="15480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8" name="Gruppo 597">
            <a:extLst>
              <a:ext uri="{FF2B5EF4-FFF2-40B4-BE49-F238E27FC236}">
                <a16:creationId xmlns:a16="http://schemas.microsoft.com/office/drawing/2014/main" id="{7E57070E-13B6-AD2D-4E27-B716ADAE1295}"/>
              </a:ext>
            </a:extLst>
          </p:cNvPr>
          <p:cNvGrpSpPr/>
          <p:nvPr/>
        </p:nvGrpSpPr>
        <p:grpSpPr>
          <a:xfrm>
            <a:off x="1189683" y="6698073"/>
            <a:ext cx="483120" cy="318600"/>
            <a:chOff x="1189683" y="6698073"/>
            <a:chExt cx="483120" cy="31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590" name="Input penna 589">
                  <a:extLst>
                    <a:ext uri="{FF2B5EF4-FFF2-40B4-BE49-F238E27FC236}">
                      <a16:creationId xmlns:a16="http://schemas.microsoft.com/office/drawing/2014/main" id="{77AA3BA4-EA22-EDBD-7270-048650D0079F}"/>
                    </a:ext>
                  </a:extLst>
                </p14:cNvPr>
                <p14:cNvContentPartPr/>
                <p14:nvPr/>
              </p14:nvContentPartPr>
              <p14:xfrm>
                <a:off x="1189683" y="6698073"/>
                <a:ext cx="162360" cy="146520"/>
              </p14:xfrm>
            </p:contentPart>
          </mc:Choice>
          <mc:Fallback xmlns="">
            <p:pic>
              <p:nvPicPr>
                <p:cNvPr id="590" name="Input penna 589">
                  <a:extLst>
                    <a:ext uri="{FF2B5EF4-FFF2-40B4-BE49-F238E27FC236}">
                      <a16:creationId xmlns:a16="http://schemas.microsoft.com/office/drawing/2014/main" id="{77AA3BA4-EA22-EDBD-7270-048650D0079F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183563" y="6691953"/>
                  <a:ext cx="1746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591" name="Input penna 590">
                  <a:extLst>
                    <a:ext uri="{FF2B5EF4-FFF2-40B4-BE49-F238E27FC236}">
                      <a16:creationId xmlns:a16="http://schemas.microsoft.com/office/drawing/2014/main" id="{8A1596C5-A67A-C40C-F037-36CF61DC7EF2}"/>
                    </a:ext>
                  </a:extLst>
                </p14:cNvPr>
                <p14:cNvContentPartPr/>
                <p14:nvPr/>
              </p14:nvContentPartPr>
              <p14:xfrm>
                <a:off x="1453923" y="6830553"/>
                <a:ext cx="23040" cy="175320"/>
              </p14:xfrm>
            </p:contentPart>
          </mc:Choice>
          <mc:Fallback xmlns="">
            <p:pic>
              <p:nvPicPr>
                <p:cNvPr id="591" name="Input penna 590">
                  <a:extLst>
                    <a:ext uri="{FF2B5EF4-FFF2-40B4-BE49-F238E27FC236}">
                      <a16:creationId xmlns:a16="http://schemas.microsoft.com/office/drawing/2014/main" id="{8A1596C5-A67A-C40C-F037-36CF61DC7EF2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447803" y="6824433"/>
                  <a:ext cx="352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592" name="Input penna 591">
                  <a:extLst>
                    <a:ext uri="{FF2B5EF4-FFF2-40B4-BE49-F238E27FC236}">
                      <a16:creationId xmlns:a16="http://schemas.microsoft.com/office/drawing/2014/main" id="{4689F25D-996A-1521-18B8-3DB05C856EAB}"/>
                    </a:ext>
                  </a:extLst>
                </p14:cNvPr>
                <p14:cNvContentPartPr/>
                <p14:nvPr/>
              </p14:nvContentPartPr>
              <p14:xfrm>
                <a:off x="1520163" y="6861513"/>
                <a:ext cx="124560" cy="155160"/>
              </p14:xfrm>
            </p:contentPart>
          </mc:Choice>
          <mc:Fallback xmlns="">
            <p:pic>
              <p:nvPicPr>
                <p:cNvPr id="592" name="Input penna 591">
                  <a:extLst>
                    <a:ext uri="{FF2B5EF4-FFF2-40B4-BE49-F238E27FC236}">
                      <a16:creationId xmlns:a16="http://schemas.microsoft.com/office/drawing/2014/main" id="{4689F25D-996A-1521-18B8-3DB05C856EAB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514043" y="6855393"/>
                  <a:ext cx="1368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593" name="Input penna 592">
                  <a:extLst>
                    <a:ext uri="{FF2B5EF4-FFF2-40B4-BE49-F238E27FC236}">
                      <a16:creationId xmlns:a16="http://schemas.microsoft.com/office/drawing/2014/main" id="{7C2940F0-E946-F4A6-B549-C4AEB2F78443}"/>
                    </a:ext>
                  </a:extLst>
                </p14:cNvPr>
                <p14:cNvContentPartPr/>
                <p14:nvPr/>
              </p14:nvContentPartPr>
              <p14:xfrm>
                <a:off x="1597203" y="6940713"/>
                <a:ext cx="75600" cy="33480"/>
              </p14:xfrm>
            </p:contentPart>
          </mc:Choice>
          <mc:Fallback xmlns="">
            <p:pic>
              <p:nvPicPr>
                <p:cNvPr id="593" name="Input penna 592">
                  <a:extLst>
                    <a:ext uri="{FF2B5EF4-FFF2-40B4-BE49-F238E27FC236}">
                      <a16:creationId xmlns:a16="http://schemas.microsoft.com/office/drawing/2014/main" id="{7C2940F0-E946-F4A6-B549-C4AEB2F78443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591083" y="6934593"/>
                  <a:ext cx="87840" cy="4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594" name="Input penna 593">
                <a:extLst>
                  <a:ext uri="{FF2B5EF4-FFF2-40B4-BE49-F238E27FC236}">
                    <a16:creationId xmlns:a16="http://schemas.microsoft.com/office/drawing/2014/main" id="{AB08EFE5-3DCB-21C1-7757-F15C9164F4FF}"/>
                  </a:ext>
                </a:extLst>
              </p14:cNvPr>
              <p14:cNvContentPartPr/>
              <p14:nvPr/>
            </p14:nvContentPartPr>
            <p14:xfrm>
              <a:off x="1354923" y="7182633"/>
              <a:ext cx="55440" cy="132120"/>
            </p14:xfrm>
          </p:contentPart>
        </mc:Choice>
        <mc:Fallback xmlns="">
          <p:pic>
            <p:nvPicPr>
              <p:cNvPr id="594" name="Input penna 593">
                <a:extLst>
                  <a:ext uri="{FF2B5EF4-FFF2-40B4-BE49-F238E27FC236}">
                    <a16:creationId xmlns:a16="http://schemas.microsoft.com/office/drawing/2014/main" id="{AB08EFE5-3DCB-21C1-7757-F15C9164F4FF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1348803" y="7176513"/>
                <a:ext cx="6768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599" name="Input penna 598">
                <a:extLst>
                  <a:ext uri="{FF2B5EF4-FFF2-40B4-BE49-F238E27FC236}">
                    <a16:creationId xmlns:a16="http://schemas.microsoft.com/office/drawing/2014/main" id="{01BF1680-7943-D72A-90C6-B0F304BF2599}"/>
                  </a:ext>
                </a:extLst>
              </p14:cNvPr>
              <p14:cNvContentPartPr/>
              <p14:nvPr/>
            </p14:nvContentPartPr>
            <p14:xfrm>
              <a:off x="259803" y="7116393"/>
              <a:ext cx="126000" cy="148680"/>
            </p14:xfrm>
          </p:contentPart>
        </mc:Choice>
        <mc:Fallback xmlns="">
          <p:pic>
            <p:nvPicPr>
              <p:cNvPr id="599" name="Input penna 598">
                <a:extLst>
                  <a:ext uri="{FF2B5EF4-FFF2-40B4-BE49-F238E27FC236}">
                    <a16:creationId xmlns:a16="http://schemas.microsoft.com/office/drawing/2014/main" id="{01BF1680-7943-D72A-90C6-B0F304BF2599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253683" y="7110273"/>
                <a:ext cx="13824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600" name="Input penna 599">
                <a:extLst>
                  <a:ext uri="{FF2B5EF4-FFF2-40B4-BE49-F238E27FC236}">
                    <a16:creationId xmlns:a16="http://schemas.microsoft.com/office/drawing/2014/main" id="{D6060337-12F6-F404-D508-B273B795D9D7}"/>
                  </a:ext>
                </a:extLst>
              </p14:cNvPr>
              <p14:cNvContentPartPr/>
              <p14:nvPr/>
            </p14:nvContentPartPr>
            <p14:xfrm>
              <a:off x="583803" y="7094793"/>
              <a:ext cx="78480" cy="186120"/>
            </p14:xfrm>
          </p:contentPart>
        </mc:Choice>
        <mc:Fallback xmlns="">
          <p:pic>
            <p:nvPicPr>
              <p:cNvPr id="600" name="Input penna 599">
                <a:extLst>
                  <a:ext uri="{FF2B5EF4-FFF2-40B4-BE49-F238E27FC236}">
                    <a16:creationId xmlns:a16="http://schemas.microsoft.com/office/drawing/2014/main" id="{D6060337-12F6-F404-D508-B273B795D9D7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577683" y="7088673"/>
                <a:ext cx="9072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601" name="Input penna 600">
                <a:extLst>
                  <a:ext uri="{FF2B5EF4-FFF2-40B4-BE49-F238E27FC236}">
                    <a16:creationId xmlns:a16="http://schemas.microsoft.com/office/drawing/2014/main" id="{A28935DB-3066-85E2-E03F-4FF6EE53EEFE}"/>
                  </a:ext>
                </a:extLst>
              </p14:cNvPr>
              <p14:cNvContentPartPr/>
              <p14:nvPr/>
            </p14:nvContentPartPr>
            <p14:xfrm>
              <a:off x="87723" y="7303953"/>
              <a:ext cx="168120" cy="212760"/>
            </p14:xfrm>
          </p:contentPart>
        </mc:Choice>
        <mc:Fallback xmlns="">
          <p:pic>
            <p:nvPicPr>
              <p:cNvPr id="601" name="Input penna 600">
                <a:extLst>
                  <a:ext uri="{FF2B5EF4-FFF2-40B4-BE49-F238E27FC236}">
                    <a16:creationId xmlns:a16="http://schemas.microsoft.com/office/drawing/2014/main" id="{A28935DB-3066-85E2-E03F-4FF6EE53EEFE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81603" y="7297833"/>
                <a:ext cx="18036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602" name="Input penna 601">
                <a:extLst>
                  <a:ext uri="{FF2B5EF4-FFF2-40B4-BE49-F238E27FC236}">
                    <a16:creationId xmlns:a16="http://schemas.microsoft.com/office/drawing/2014/main" id="{1FFCFEEB-229F-7D76-8284-07B7B76F57E0}"/>
                  </a:ext>
                </a:extLst>
              </p14:cNvPr>
              <p14:cNvContentPartPr/>
              <p14:nvPr/>
            </p14:nvContentPartPr>
            <p14:xfrm>
              <a:off x="560043" y="7346793"/>
              <a:ext cx="135720" cy="246240"/>
            </p14:xfrm>
          </p:contentPart>
        </mc:Choice>
        <mc:Fallback xmlns="">
          <p:pic>
            <p:nvPicPr>
              <p:cNvPr id="602" name="Input penna 601">
                <a:extLst>
                  <a:ext uri="{FF2B5EF4-FFF2-40B4-BE49-F238E27FC236}">
                    <a16:creationId xmlns:a16="http://schemas.microsoft.com/office/drawing/2014/main" id="{1FFCFEEB-229F-7D76-8284-07B7B76F57E0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553923" y="7340673"/>
                <a:ext cx="147960" cy="25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o 604">
            <a:extLst>
              <a:ext uri="{FF2B5EF4-FFF2-40B4-BE49-F238E27FC236}">
                <a16:creationId xmlns:a16="http://schemas.microsoft.com/office/drawing/2014/main" id="{0555594C-4584-D285-94B6-28143B47669D}"/>
              </a:ext>
            </a:extLst>
          </p:cNvPr>
          <p:cNvGrpSpPr/>
          <p:nvPr/>
        </p:nvGrpSpPr>
        <p:grpSpPr>
          <a:xfrm>
            <a:off x="1245123" y="7326993"/>
            <a:ext cx="220320" cy="284400"/>
            <a:chOff x="1245123" y="7326993"/>
            <a:chExt cx="220320" cy="28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603" name="Input penna 602">
                  <a:extLst>
                    <a:ext uri="{FF2B5EF4-FFF2-40B4-BE49-F238E27FC236}">
                      <a16:creationId xmlns:a16="http://schemas.microsoft.com/office/drawing/2014/main" id="{064A21E1-EB8D-BFBD-E41F-F4457DC9957E}"/>
                    </a:ext>
                  </a:extLst>
                </p14:cNvPr>
                <p14:cNvContentPartPr/>
                <p14:nvPr/>
              </p14:nvContentPartPr>
              <p14:xfrm>
                <a:off x="1245123" y="7337073"/>
                <a:ext cx="22320" cy="274320"/>
              </p14:xfrm>
            </p:contentPart>
          </mc:Choice>
          <mc:Fallback xmlns="">
            <p:pic>
              <p:nvPicPr>
                <p:cNvPr id="603" name="Input penna 602">
                  <a:extLst>
                    <a:ext uri="{FF2B5EF4-FFF2-40B4-BE49-F238E27FC236}">
                      <a16:creationId xmlns:a16="http://schemas.microsoft.com/office/drawing/2014/main" id="{064A21E1-EB8D-BFBD-E41F-F4457DC9957E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239003" y="7330953"/>
                  <a:ext cx="345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604" name="Input penna 603">
                  <a:extLst>
                    <a:ext uri="{FF2B5EF4-FFF2-40B4-BE49-F238E27FC236}">
                      <a16:creationId xmlns:a16="http://schemas.microsoft.com/office/drawing/2014/main" id="{958F9B45-BC1D-79E9-F82F-ABDA318B02E6}"/>
                    </a:ext>
                  </a:extLst>
                </p14:cNvPr>
                <p14:cNvContentPartPr/>
                <p14:nvPr/>
              </p14:nvContentPartPr>
              <p14:xfrm>
                <a:off x="1344843" y="7326993"/>
                <a:ext cx="120600" cy="221040"/>
              </p14:xfrm>
            </p:contentPart>
          </mc:Choice>
          <mc:Fallback xmlns="">
            <p:pic>
              <p:nvPicPr>
                <p:cNvPr id="604" name="Input penna 603">
                  <a:extLst>
                    <a:ext uri="{FF2B5EF4-FFF2-40B4-BE49-F238E27FC236}">
                      <a16:creationId xmlns:a16="http://schemas.microsoft.com/office/drawing/2014/main" id="{958F9B45-BC1D-79E9-F82F-ABDA318B02E6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338723" y="7320873"/>
                  <a:ext cx="13284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6" name="Gruppo 615">
            <a:extLst>
              <a:ext uri="{FF2B5EF4-FFF2-40B4-BE49-F238E27FC236}">
                <a16:creationId xmlns:a16="http://schemas.microsoft.com/office/drawing/2014/main" id="{45915FCD-5643-8E54-9EFA-6A12CC2AE850}"/>
              </a:ext>
            </a:extLst>
          </p:cNvPr>
          <p:cNvGrpSpPr/>
          <p:nvPr/>
        </p:nvGrpSpPr>
        <p:grpSpPr>
          <a:xfrm>
            <a:off x="2709963" y="5970873"/>
            <a:ext cx="559800" cy="321840"/>
            <a:chOff x="2709963" y="5970873"/>
            <a:chExt cx="559800" cy="32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607" name="Input penna 606">
                  <a:extLst>
                    <a:ext uri="{FF2B5EF4-FFF2-40B4-BE49-F238E27FC236}">
                      <a16:creationId xmlns:a16="http://schemas.microsoft.com/office/drawing/2014/main" id="{10B6644C-A01D-D440-D657-43CE91C66CEE}"/>
                    </a:ext>
                  </a:extLst>
                </p14:cNvPr>
                <p14:cNvContentPartPr/>
                <p14:nvPr/>
              </p14:nvContentPartPr>
              <p14:xfrm>
                <a:off x="2709963" y="5970873"/>
                <a:ext cx="27360" cy="13320"/>
              </p14:xfrm>
            </p:contentPart>
          </mc:Choice>
          <mc:Fallback xmlns="">
            <p:pic>
              <p:nvPicPr>
                <p:cNvPr id="607" name="Input penna 606">
                  <a:extLst>
                    <a:ext uri="{FF2B5EF4-FFF2-40B4-BE49-F238E27FC236}">
                      <a16:creationId xmlns:a16="http://schemas.microsoft.com/office/drawing/2014/main" id="{10B6644C-A01D-D440-D657-43CE91C66CEE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703843" y="5964753"/>
                  <a:ext cx="396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606" name="Input penna 605">
                  <a:extLst>
                    <a:ext uri="{FF2B5EF4-FFF2-40B4-BE49-F238E27FC236}">
                      <a16:creationId xmlns:a16="http://schemas.microsoft.com/office/drawing/2014/main" id="{D9579CE6-90E6-F165-BB33-D69580324E47}"/>
                    </a:ext>
                  </a:extLst>
                </p14:cNvPr>
                <p14:cNvContentPartPr/>
                <p14:nvPr/>
              </p14:nvContentPartPr>
              <p14:xfrm>
                <a:off x="2731923" y="6124953"/>
                <a:ext cx="33840" cy="120240"/>
              </p14:xfrm>
            </p:contentPart>
          </mc:Choice>
          <mc:Fallback xmlns="">
            <p:pic>
              <p:nvPicPr>
                <p:cNvPr id="606" name="Input penna 605">
                  <a:extLst>
                    <a:ext uri="{FF2B5EF4-FFF2-40B4-BE49-F238E27FC236}">
                      <a16:creationId xmlns:a16="http://schemas.microsoft.com/office/drawing/2014/main" id="{D9579CE6-90E6-F165-BB33-D69580324E47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725803" y="6118833"/>
                  <a:ext cx="460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608" name="Input penna 607">
                  <a:extLst>
                    <a:ext uri="{FF2B5EF4-FFF2-40B4-BE49-F238E27FC236}">
                      <a16:creationId xmlns:a16="http://schemas.microsoft.com/office/drawing/2014/main" id="{24E44AAD-9F5D-DBD3-F41E-BF970900F5B9}"/>
                    </a:ext>
                  </a:extLst>
                </p14:cNvPr>
                <p14:cNvContentPartPr/>
                <p14:nvPr/>
              </p14:nvContentPartPr>
              <p14:xfrm>
                <a:off x="2852523" y="6099033"/>
                <a:ext cx="112320" cy="92880"/>
              </p14:xfrm>
            </p:contentPart>
          </mc:Choice>
          <mc:Fallback xmlns="">
            <p:pic>
              <p:nvPicPr>
                <p:cNvPr id="608" name="Input penna 607">
                  <a:extLst>
                    <a:ext uri="{FF2B5EF4-FFF2-40B4-BE49-F238E27FC236}">
                      <a16:creationId xmlns:a16="http://schemas.microsoft.com/office/drawing/2014/main" id="{24E44AAD-9F5D-DBD3-F41E-BF970900F5B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846403" y="6092913"/>
                  <a:ext cx="1245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609" name="Input penna 608">
                  <a:extLst>
                    <a:ext uri="{FF2B5EF4-FFF2-40B4-BE49-F238E27FC236}">
                      <a16:creationId xmlns:a16="http://schemas.microsoft.com/office/drawing/2014/main" id="{594DE0A3-3D82-A9D0-5433-C81F4F1FBC43}"/>
                    </a:ext>
                  </a:extLst>
                </p14:cNvPr>
                <p14:cNvContentPartPr/>
                <p14:nvPr/>
              </p14:nvContentPartPr>
              <p14:xfrm>
                <a:off x="3029643" y="6079953"/>
                <a:ext cx="73800" cy="133200"/>
              </p14:xfrm>
            </p:contentPart>
          </mc:Choice>
          <mc:Fallback xmlns="">
            <p:pic>
              <p:nvPicPr>
                <p:cNvPr id="609" name="Input penna 608">
                  <a:extLst>
                    <a:ext uri="{FF2B5EF4-FFF2-40B4-BE49-F238E27FC236}">
                      <a16:creationId xmlns:a16="http://schemas.microsoft.com/office/drawing/2014/main" id="{594DE0A3-3D82-A9D0-5433-C81F4F1FBC43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023523" y="6073833"/>
                  <a:ext cx="860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611" name="Input penna 610">
                  <a:extLst>
                    <a:ext uri="{FF2B5EF4-FFF2-40B4-BE49-F238E27FC236}">
                      <a16:creationId xmlns:a16="http://schemas.microsoft.com/office/drawing/2014/main" id="{7C51B5E1-FE57-9DF5-1373-95572968C754}"/>
                    </a:ext>
                  </a:extLst>
                </p14:cNvPr>
                <p14:cNvContentPartPr/>
                <p14:nvPr/>
              </p14:nvContentPartPr>
              <p14:xfrm>
                <a:off x="3204243" y="5982033"/>
                <a:ext cx="65520" cy="310680"/>
              </p14:xfrm>
            </p:contentPart>
          </mc:Choice>
          <mc:Fallback xmlns="">
            <p:pic>
              <p:nvPicPr>
                <p:cNvPr id="611" name="Input penna 610">
                  <a:extLst>
                    <a:ext uri="{FF2B5EF4-FFF2-40B4-BE49-F238E27FC236}">
                      <a16:creationId xmlns:a16="http://schemas.microsoft.com/office/drawing/2014/main" id="{7C51B5E1-FE57-9DF5-1373-95572968C75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198123" y="5975913"/>
                  <a:ext cx="77760" cy="32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5" name="Gruppo 614">
            <a:extLst>
              <a:ext uri="{FF2B5EF4-FFF2-40B4-BE49-F238E27FC236}">
                <a16:creationId xmlns:a16="http://schemas.microsoft.com/office/drawing/2014/main" id="{842A6171-4236-FA88-5269-BB87FE11EF26}"/>
              </a:ext>
            </a:extLst>
          </p:cNvPr>
          <p:cNvGrpSpPr/>
          <p:nvPr/>
        </p:nvGrpSpPr>
        <p:grpSpPr>
          <a:xfrm>
            <a:off x="3407283" y="6015153"/>
            <a:ext cx="480240" cy="278280"/>
            <a:chOff x="3407283" y="6015153"/>
            <a:chExt cx="480240" cy="27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612" name="Input penna 611">
                  <a:extLst>
                    <a:ext uri="{FF2B5EF4-FFF2-40B4-BE49-F238E27FC236}">
                      <a16:creationId xmlns:a16="http://schemas.microsoft.com/office/drawing/2014/main" id="{66F68CD0-3A73-C5BA-5DAB-EBD6EB159253}"/>
                    </a:ext>
                  </a:extLst>
                </p14:cNvPr>
                <p14:cNvContentPartPr/>
                <p14:nvPr/>
              </p14:nvContentPartPr>
              <p14:xfrm>
                <a:off x="3407283" y="6060873"/>
                <a:ext cx="129960" cy="188280"/>
              </p14:xfrm>
            </p:contentPart>
          </mc:Choice>
          <mc:Fallback xmlns="">
            <p:pic>
              <p:nvPicPr>
                <p:cNvPr id="612" name="Input penna 611">
                  <a:extLst>
                    <a:ext uri="{FF2B5EF4-FFF2-40B4-BE49-F238E27FC236}">
                      <a16:creationId xmlns:a16="http://schemas.microsoft.com/office/drawing/2014/main" id="{66F68CD0-3A73-C5BA-5DAB-EBD6EB159253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401163" y="6054753"/>
                  <a:ext cx="1422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613" name="Input penna 612">
                  <a:extLst>
                    <a:ext uri="{FF2B5EF4-FFF2-40B4-BE49-F238E27FC236}">
                      <a16:creationId xmlns:a16="http://schemas.microsoft.com/office/drawing/2014/main" id="{01C11521-9629-4C98-8C44-C9B3A549AD91}"/>
                    </a:ext>
                  </a:extLst>
                </p14:cNvPr>
                <p14:cNvContentPartPr/>
                <p14:nvPr/>
              </p14:nvContentPartPr>
              <p14:xfrm>
                <a:off x="3617523" y="6080673"/>
                <a:ext cx="104760" cy="212760"/>
              </p14:xfrm>
            </p:contentPart>
          </mc:Choice>
          <mc:Fallback xmlns="">
            <p:pic>
              <p:nvPicPr>
                <p:cNvPr id="613" name="Input penna 612">
                  <a:extLst>
                    <a:ext uri="{FF2B5EF4-FFF2-40B4-BE49-F238E27FC236}">
                      <a16:creationId xmlns:a16="http://schemas.microsoft.com/office/drawing/2014/main" id="{01C11521-9629-4C98-8C44-C9B3A549AD9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3611403" y="6074553"/>
                  <a:ext cx="1170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614" name="Input penna 613">
                  <a:extLst>
                    <a:ext uri="{FF2B5EF4-FFF2-40B4-BE49-F238E27FC236}">
                      <a16:creationId xmlns:a16="http://schemas.microsoft.com/office/drawing/2014/main" id="{7933264A-536C-B424-725F-155E3D5BFF2D}"/>
                    </a:ext>
                  </a:extLst>
                </p14:cNvPr>
                <p14:cNvContentPartPr/>
                <p14:nvPr/>
              </p14:nvContentPartPr>
              <p14:xfrm>
                <a:off x="3745683" y="6015153"/>
                <a:ext cx="141840" cy="252360"/>
              </p14:xfrm>
            </p:contentPart>
          </mc:Choice>
          <mc:Fallback xmlns="">
            <p:pic>
              <p:nvPicPr>
                <p:cNvPr id="614" name="Input penna 613">
                  <a:extLst>
                    <a:ext uri="{FF2B5EF4-FFF2-40B4-BE49-F238E27FC236}">
                      <a16:creationId xmlns:a16="http://schemas.microsoft.com/office/drawing/2014/main" id="{7933264A-536C-B424-725F-155E3D5BFF2D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3739563" y="6009033"/>
                  <a:ext cx="15408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0" name="Gruppo 629">
            <a:extLst>
              <a:ext uri="{FF2B5EF4-FFF2-40B4-BE49-F238E27FC236}">
                <a16:creationId xmlns:a16="http://schemas.microsoft.com/office/drawing/2014/main" id="{B0292542-C379-0634-197A-8ED16E7B5F28}"/>
              </a:ext>
            </a:extLst>
          </p:cNvPr>
          <p:cNvGrpSpPr/>
          <p:nvPr/>
        </p:nvGrpSpPr>
        <p:grpSpPr>
          <a:xfrm>
            <a:off x="3646323" y="6424833"/>
            <a:ext cx="945000" cy="680040"/>
            <a:chOff x="3646323" y="6424833"/>
            <a:chExt cx="945000" cy="68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617" name="Input penna 616">
                  <a:extLst>
                    <a:ext uri="{FF2B5EF4-FFF2-40B4-BE49-F238E27FC236}">
                      <a16:creationId xmlns:a16="http://schemas.microsoft.com/office/drawing/2014/main" id="{623B8A6F-B7A0-63FD-0C6C-23F814DB1758}"/>
                    </a:ext>
                  </a:extLst>
                </p14:cNvPr>
                <p14:cNvContentPartPr/>
                <p14:nvPr/>
              </p14:nvContentPartPr>
              <p14:xfrm>
                <a:off x="3920643" y="6433833"/>
                <a:ext cx="37080" cy="195120"/>
              </p14:xfrm>
            </p:contentPart>
          </mc:Choice>
          <mc:Fallback xmlns="">
            <p:pic>
              <p:nvPicPr>
                <p:cNvPr id="617" name="Input penna 616">
                  <a:extLst>
                    <a:ext uri="{FF2B5EF4-FFF2-40B4-BE49-F238E27FC236}">
                      <a16:creationId xmlns:a16="http://schemas.microsoft.com/office/drawing/2014/main" id="{623B8A6F-B7A0-63FD-0C6C-23F814DB1758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3914523" y="6427713"/>
                  <a:ext cx="493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618" name="Input penna 617">
                  <a:extLst>
                    <a:ext uri="{FF2B5EF4-FFF2-40B4-BE49-F238E27FC236}">
                      <a16:creationId xmlns:a16="http://schemas.microsoft.com/office/drawing/2014/main" id="{74300091-5D93-212A-613C-E836D840B326}"/>
                    </a:ext>
                  </a:extLst>
                </p14:cNvPr>
                <p14:cNvContentPartPr/>
                <p14:nvPr/>
              </p14:nvContentPartPr>
              <p14:xfrm>
                <a:off x="4043043" y="6424833"/>
                <a:ext cx="168480" cy="210600"/>
              </p14:xfrm>
            </p:contentPart>
          </mc:Choice>
          <mc:Fallback xmlns="">
            <p:pic>
              <p:nvPicPr>
                <p:cNvPr id="618" name="Input penna 617">
                  <a:extLst>
                    <a:ext uri="{FF2B5EF4-FFF2-40B4-BE49-F238E27FC236}">
                      <a16:creationId xmlns:a16="http://schemas.microsoft.com/office/drawing/2014/main" id="{74300091-5D93-212A-613C-E836D840B326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036923" y="6418713"/>
                  <a:ext cx="1807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620" name="Input penna 619">
                  <a:extLst>
                    <a:ext uri="{FF2B5EF4-FFF2-40B4-BE49-F238E27FC236}">
                      <a16:creationId xmlns:a16="http://schemas.microsoft.com/office/drawing/2014/main" id="{70523A98-71F3-EFB1-3C64-097E2540298D}"/>
                    </a:ext>
                  </a:extLst>
                </p14:cNvPr>
                <p14:cNvContentPartPr/>
                <p14:nvPr/>
              </p14:nvContentPartPr>
              <p14:xfrm>
                <a:off x="3806883" y="6709233"/>
                <a:ext cx="126000" cy="148680"/>
              </p14:xfrm>
            </p:contentPart>
          </mc:Choice>
          <mc:Fallback xmlns="">
            <p:pic>
              <p:nvPicPr>
                <p:cNvPr id="620" name="Input penna 619">
                  <a:extLst>
                    <a:ext uri="{FF2B5EF4-FFF2-40B4-BE49-F238E27FC236}">
                      <a16:creationId xmlns:a16="http://schemas.microsoft.com/office/drawing/2014/main" id="{70523A98-71F3-EFB1-3C64-097E2540298D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800763" y="6703113"/>
                  <a:ext cx="1382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621" name="Input penna 620">
                  <a:extLst>
                    <a:ext uri="{FF2B5EF4-FFF2-40B4-BE49-F238E27FC236}">
                      <a16:creationId xmlns:a16="http://schemas.microsoft.com/office/drawing/2014/main" id="{6DF1B148-6106-0B2C-2C71-3E1B0E37D40C}"/>
                    </a:ext>
                  </a:extLst>
                </p14:cNvPr>
                <p14:cNvContentPartPr/>
                <p14:nvPr/>
              </p14:nvContentPartPr>
              <p14:xfrm>
                <a:off x="3646323" y="6890673"/>
                <a:ext cx="81000" cy="214200"/>
              </p14:xfrm>
            </p:contentPart>
          </mc:Choice>
          <mc:Fallback xmlns="">
            <p:pic>
              <p:nvPicPr>
                <p:cNvPr id="621" name="Input penna 620">
                  <a:extLst>
                    <a:ext uri="{FF2B5EF4-FFF2-40B4-BE49-F238E27FC236}">
                      <a16:creationId xmlns:a16="http://schemas.microsoft.com/office/drawing/2014/main" id="{6DF1B148-6106-0B2C-2C71-3E1B0E37D40C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640203" y="6884553"/>
                  <a:ext cx="932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622" name="Input penna 621">
                  <a:extLst>
                    <a:ext uri="{FF2B5EF4-FFF2-40B4-BE49-F238E27FC236}">
                      <a16:creationId xmlns:a16="http://schemas.microsoft.com/office/drawing/2014/main" id="{45C87FED-54DC-18EF-6758-90B9A40D9F1B}"/>
                    </a:ext>
                  </a:extLst>
                </p14:cNvPr>
                <p14:cNvContentPartPr/>
                <p14:nvPr/>
              </p14:nvContentPartPr>
              <p14:xfrm>
                <a:off x="3668283" y="7017393"/>
                <a:ext cx="120600" cy="360"/>
              </p14:xfrm>
            </p:contentPart>
          </mc:Choice>
          <mc:Fallback xmlns="">
            <p:pic>
              <p:nvPicPr>
                <p:cNvPr id="622" name="Input penna 621">
                  <a:extLst>
                    <a:ext uri="{FF2B5EF4-FFF2-40B4-BE49-F238E27FC236}">
                      <a16:creationId xmlns:a16="http://schemas.microsoft.com/office/drawing/2014/main" id="{45C87FED-54DC-18EF-6758-90B9A40D9F1B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662163" y="7011273"/>
                  <a:ext cx="1328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623" name="Input penna 622">
                  <a:extLst>
                    <a:ext uri="{FF2B5EF4-FFF2-40B4-BE49-F238E27FC236}">
                      <a16:creationId xmlns:a16="http://schemas.microsoft.com/office/drawing/2014/main" id="{0BCFC69A-3A65-5494-4BE1-2D65B32F26BD}"/>
                    </a:ext>
                  </a:extLst>
                </p14:cNvPr>
                <p14:cNvContentPartPr/>
                <p14:nvPr/>
              </p14:nvContentPartPr>
              <p14:xfrm>
                <a:off x="4175163" y="6764313"/>
                <a:ext cx="173520" cy="91080"/>
              </p14:xfrm>
            </p:contentPart>
          </mc:Choice>
          <mc:Fallback xmlns="">
            <p:pic>
              <p:nvPicPr>
                <p:cNvPr id="623" name="Input penna 622">
                  <a:extLst>
                    <a:ext uri="{FF2B5EF4-FFF2-40B4-BE49-F238E27FC236}">
                      <a16:creationId xmlns:a16="http://schemas.microsoft.com/office/drawing/2014/main" id="{0BCFC69A-3A65-5494-4BE1-2D65B32F26BD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169043" y="6758193"/>
                  <a:ext cx="1857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624" name="Input penna 623">
                  <a:extLst>
                    <a:ext uri="{FF2B5EF4-FFF2-40B4-BE49-F238E27FC236}">
                      <a16:creationId xmlns:a16="http://schemas.microsoft.com/office/drawing/2014/main" id="{CA00A3DA-F1AC-B229-AB2C-C98D7F79AAF3}"/>
                    </a:ext>
                  </a:extLst>
                </p14:cNvPr>
                <p14:cNvContentPartPr/>
                <p14:nvPr/>
              </p14:nvContentPartPr>
              <p14:xfrm>
                <a:off x="4395843" y="6918393"/>
                <a:ext cx="10080" cy="132480"/>
              </p14:xfrm>
            </p:contentPart>
          </mc:Choice>
          <mc:Fallback xmlns="">
            <p:pic>
              <p:nvPicPr>
                <p:cNvPr id="624" name="Input penna 623">
                  <a:extLst>
                    <a:ext uri="{FF2B5EF4-FFF2-40B4-BE49-F238E27FC236}">
                      <a16:creationId xmlns:a16="http://schemas.microsoft.com/office/drawing/2014/main" id="{CA00A3DA-F1AC-B229-AB2C-C98D7F79AAF3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389723" y="6912273"/>
                  <a:ext cx="22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625" name="Input penna 624">
                  <a:extLst>
                    <a:ext uri="{FF2B5EF4-FFF2-40B4-BE49-F238E27FC236}">
                      <a16:creationId xmlns:a16="http://schemas.microsoft.com/office/drawing/2014/main" id="{A97A9E83-8E1D-9A39-ED9E-85E6958E6BEB}"/>
                    </a:ext>
                  </a:extLst>
                </p14:cNvPr>
                <p14:cNvContentPartPr/>
                <p14:nvPr/>
              </p14:nvContentPartPr>
              <p14:xfrm>
                <a:off x="4439403" y="6895713"/>
                <a:ext cx="121680" cy="142920"/>
              </p14:xfrm>
            </p:contentPart>
          </mc:Choice>
          <mc:Fallback xmlns="">
            <p:pic>
              <p:nvPicPr>
                <p:cNvPr id="625" name="Input penna 624">
                  <a:extLst>
                    <a:ext uri="{FF2B5EF4-FFF2-40B4-BE49-F238E27FC236}">
                      <a16:creationId xmlns:a16="http://schemas.microsoft.com/office/drawing/2014/main" id="{A97A9E83-8E1D-9A39-ED9E-85E6958E6BEB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433283" y="6889593"/>
                  <a:ext cx="1339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626" name="Input penna 625">
                  <a:extLst>
                    <a:ext uri="{FF2B5EF4-FFF2-40B4-BE49-F238E27FC236}">
                      <a16:creationId xmlns:a16="http://schemas.microsoft.com/office/drawing/2014/main" id="{A8A6BCE2-1B94-A821-7271-1C36B3C18DA3}"/>
                    </a:ext>
                  </a:extLst>
                </p14:cNvPr>
                <p14:cNvContentPartPr/>
                <p14:nvPr/>
              </p14:nvContentPartPr>
              <p14:xfrm>
                <a:off x="4527603" y="6973833"/>
                <a:ext cx="63720" cy="360"/>
              </p14:xfrm>
            </p:contentPart>
          </mc:Choice>
          <mc:Fallback xmlns="">
            <p:pic>
              <p:nvPicPr>
                <p:cNvPr id="626" name="Input penna 625">
                  <a:extLst>
                    <a:ext uri="{FF2B5EF4-FFF2-40B4-BE49-F238E27FC236}">
                      <a16:creationId xmlns:a16="http://schemas.microsoft.com/office/drawing/2014/main" id="{A8A6BCE2-1B94-A821-7271-1C36B3C18DA3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521483" y="6967713"/>
                  <a:ext cx="75960" cy="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6">
            <p14:nvContentPartPr>
              <p14:cNvPr id="627" name="Input penna 626">
                <a:extLst>
                  <a:ext uri="{FF2B5EF4-FFF2-40B4-BE49-F238E27FC236}">
                    <a16:creationId xmlns:a16="http://schemas.microsoft.com/office/drawing/2014/main" id="{8923178B-17F7-491F-5D50-C102438D3FBF}"/>
                  </a:ext>
                </a:extLst>
              </p14:cNvPr>
              <p14:cNvContentPartPr/>
              <p14:nvPr/>
            </p14:nvContentPartPr>
            <p14:xfrm>
              <a:off x="3480723" y="7248873"/>
              <a:ext cx="132840" cy="164880"/>
            </p14:xfrm>
          </p:contentPart>
        </mc:Choice>
        <mc:Fallback xmlns="">
          <p:pic>
            <p:nvPicPr>
              <p:cNvPr id="627" name="Input penna 626">
                <a:extLst>
                  <a:ext uri="{FF2B5EF4-FFF2-40B4-BE49-F238E27FC236}">
                    <a16:creationId xmlns:a16="http://schemas.microsoft.com/office/drawing/2014/main" id="{8923178B-17F7-491F-5D50-C102438D3FBF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3474603" y="7242753"/>
                <a:ext cx="14508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8">
            <p14:nvContentPartPr>
              <p14:cNvPr id="628" name="Input penna 627">
                <a:extLst>
                  <a:ext uri="{FF2B5EF4-FFF2-40B4-BE49-F238E27FC236}">
                    <a16:creationId xmlns:a16="http://schemas.microsoft.com/office/drawing/2014/main" id="{AEEA4794-545F-2E5F-A83E-DB616FF577B9}"/>
                  </a:ext>
                </a:extLst>
              </p14:cNvPr>
              <p14:cNvContentPartPr/>
              <p14:nvPr/>
            </p14:nvContentPartPr>
            <p14:xfrm>
              <a:off x="3921723" y="7204953"/>
              <a:ext cx="109080" cy="199440"/>
            </p14:xfrm>
          </p:contentPart>
        </mc:Choice>
        <mc:Fallback xmlns="">
          <p:pic>
            <p:nvPicPr>
              <p:cNvPr id="628" name="Input penna 627">
                <a:extLst>
                  <a:ext uri="{FF2B5EF4-FFF2-40B4-BE49-F238E27FC236}">
                    <a16:creationId xmlns:a16="http://schemas.microsoft.com/office/drawing/2014/main" id="{AEEA4794-545F-2E5F-A83E-DB616FF577B9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3915603" y="7198833"/>
                <a:ext cx="12132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0">
            <p14:nvContentPartPr>
              <p14:cNvPr id="631" name="Input penna 630">
                <a:extLst>
                  <a:ext uri="{FF2B5EF4-FFF2-40B4-BE49-F238E27FC236}">
                    <a16:creationId xmlns:a16="http://schemas.microsoft.com/office/drawing/2014/main" id="{8AAB7ED0-293A-2B0F-F77D-A2ED1967EDE2}"/>
                  </a:ext>
                </a:extLst>
              </p14:cNvPr>
              <p14:cNvContentPartPr/>
              <p14:nvPr/>
            </p14:nvContentPartPr>
            <p14:xfrm>
              <a:off x="4450203" y="7204953"/>
              <a:ext cx="22680" cy="164160"/>
            </p14:xfrm>
          </p:contentPart>
        </mc:Choice>
        <mc:Fallback xmlns="">
          <p:pic>
            <p:nvPicPr>
              <p:cNvPr id="631" name="Input penna 630">
                <a:extLst>
                  <a:ext uri="{FF2B5EF4-FFF2-40B4-BE49-F238E27FC236}">
                    <a16:creationId xmlns:a16="http://schemas.microsoft.com/office/drawing/2014/main" id="{8AAB7ED0-293A-2B0F-F77D-A2ED1967EDE2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4444083" y="7198833"/>
                <a:ext cx="3492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2">
            <p14:nvContentPartPr>
              <p14:cNvPr id="632" name="Input penna 631">
                <a:extLst>
                  <a:ext uri="{FF2B5EF4-FFF2-40B4-BE49-F238E27FC236}">
                    <a16:creationId xmlns:a16="http://schemas.microsoft.com/office/drawing/2014/main" id="{239499C0-D666-CFDB-A0C9-C6C4B1B684D7}"/>
                  </a:ext>
                </a:extLst>
              </p14:cNvPr>
              <p14:cNvContentPartPr/>
              <p14:nvPr/>
            </p14:nvContentPartPr>
            <p14:xfrm>
              <a:off x="4604643" y="7182633"/>
              <a:ext cx="140400" cy="219600"/>
            </p14:xfrm>
          </p:contentPart>
        </mc:Choice>
        <mc:Fallback xmlns="">
          <p:pic>
            <p:nvPicPr>
              <p:cNvPr id="632" name="Input penna 631">
                <a:extLst>
                  <a:ext uri="{FF2B5EF4-FFF2-40B4-BE49-F238E27FC236}">
                    <a16:creationId xmlns:a16="http://schemas.microsoft.com/office/drawing/2014/main" id="{239499C0-D666-CFDB-A0C9-C6C4B1B684D7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4598523" y="7176513"/>
                <a:ext cx="15264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4">
            <p14:nvContentPartPr>
              <p14:cNvPr id="633" name="Input penna 632">
                <a:extLst>
                  <a:ext uri="{FF2B5EF4-FFF2-40B4-BE49-F238E27FC236}">
                    <a16:creationId xmlns:a16="http://schemas.microsoft.com/office/drawing/2014/main" id="{F5B6B3DF-ED3E-6BF5-1595-78463562E18A}"/>
                  </a:ext>
                </a:extLst>
              </p14:cNvPr>
              <p14:cNvContentPartPr/>
              <p14:nvPr/>
            </p14:nvContentPartPr>
            <p14:xfrm>
              <a:off x="3195603" y="7510953"/>
              <a:ext cx="149400" cy="157680"/>
            </p14:xfrm>
          </p:contentPart>
        </mc:Choice>
        <mc:Fallback xmlns="">
          <p:pic>
            <p:nvPicPr>
              <p:cNvPr id="633" name="Input penna 632">
                <a:extLst>
                  <a:ext uri="{FF2B5EF4-FFF2-40B4-BE49-F238E27FC236}">
                    <a16:creationId xmlns:a16="http://schemas.microsoft.com/office/drawing/2014/main" id="{F5B6B3DF-ED3E-6BF5-1595-78463562E18A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3189483" y="7504833"/>
                <a:ext cx="16164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6">
            <p14:nvContentPartPr>
              <p14:cNvPr id="634" name="Input penna 633">
                <a:extLst>
                  <a:ext uri="{FF2B5EF4-FFF2-40B4-BE49-F238E27FC236}">
                    <a16:creationId xmlns:a16="http://schemas.microsoft.com/office/drawing/2014/main" id="{6EDA61F9-8960-93BF-4676-0C8F766DCB50}"/>
                  </a:ext>
                </a:extLst>
              </p14:cNvPr>
              <p14:cNvContentPartPr/>
              <p14:nvPr/>
            </p14:nvContentPartPr>
            <p14:xfrm>
              <a:off x="3832443" y="7401513"/>
              <a:ext cx="156600" cy="246600"/>
            </p14:xfrm>
          </p:contentPart>
        </mc:Choice>
        <mc:Fallback xmlns="">
          <p:pic>
            <p:nvPicPr>
              <p:cNvPr id="634" name="Input penna 633">
                <a:extLst>
                  <a:ext uri="{FF2B5EF4-FFF2-40B4-BE49-F238E27FC236}">
                    <a16:creationId xmlns:a16="http://schemas.microsoft.com/office/drawing/2014/main" id="{6EDA61F9-8960-93BF-4676-0C8F766DCB50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3826323" y="7395393"/>
                <a:ext cx="168840" cy="25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37" name="Gruppo 636">
            <a:extLst>
              <a:ext uri="{FF2B5EF4-FFF2-40B4-BE49-F238E27FC236}">
                <a16:creationId xmlns:a16="http://schemas.microsoft.com/office/drawing/2014/main" id="{E1FFA4B7-39BB-ACFE-1912-897928275C7B}"/>
              </a:ext>
            </a:extLst>
          </p:cNvPr>
          <p:cNvGrpSpPr/>
          <p:nvPr/>
        </p:nvGrpSpPr>
        <p:grpSpPr>
          <a:xfrm>
            <a:off x="4340403" y="7513473"/>
            <a:ext cx="166680" cy="208080"/>
            <a:chOff x="4340403" y="7513473"/>
            <a:chExt cx="166680" cy="20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635" name="Input penna 634">
                  <a:extLst>
                    <a:ext uri="{FF2B5EF4-FFF2-40B4-BE49-F238E27FC236}">
                      <a16:creationId xmlns:a16="http://schemas.microsoft.com/office/drawing/2014/main" id="{DA9A36B3-E2F2-E3C4-E59F-128142427939}"/>
                    </a:ext>
                  </a:extLst>
                </p14:cNvPr>
                <p14:cNvContentPartPr/>
                <p14:nvPr/>
              </p14:nvContentPartPr>
              <p14:xfrm>
                <a:off x="4340403" y="7513473"/>
                <a:ext cx="7200" cy="168480"/>
              </p14:xfrm>
            </p:contentPart>
          </mc:Choice>
          <mc:Fallback xmlns="">
            <p:pic>
              <p:nvPicPr>
                <p:cNvPr id="635" name="Input penna 634">
                  <a:extLst>
                    <a:ext uri="{FF2B5EF4-FFF2-40B4-BE49-F238E27FC236}">
                      <a16:creationId xmlns:a16="http://schemas.microsoft.com/office/drawing/2014/main" id="{DA9A36B3-E2F2-E3C4-E59F-128142427939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334283" y="7507353"/>
                  <a:ext cx="194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636" name="Input penna 635">
                  <a:extLst>
                    <a:ext uri="{FF2B5EF4-FFF2-40B4-BE49-F238E27FC236}">
                      <a16:creationId xmlns:a16="http://schemas.microsoft.com/office/drawing/2014/main" id="{D0E1264C-9D86-B62C-BFA8-D7F36E928D97}"/>
                    </a:ext>
                  </a:extLst>
                </p14:cNvPr>
                <p14:cNvContentPartPr/>
                <p14:nvPr/>
              </p14:nvContentPartPr>
              <p14:xfrm>
                <a:off x="4384323" y="7549473"/>
                <a:ext cx="122760" cy="172080"/>
              </p14:xfrm>
            </p:contentPart>
          </mc:Choice>
          <mc:Fallback xmlns="">
            <p:pic>
              <p:nvPicPr>
                <p:cNvPr id="636" name="Input penna 635">
                  <a:extLst>
                    <a:ext uri="{FF2B5EF4-FFF2-40B4-BE49-F238E27FC236}">
                      <a16:creationId xmlns:a16="http://schemas.microsoft.com/office/drawing/2014/main" id="{D0E1264C-9D86-B62C-BFA8-D7F36E928D97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378203" y="7543353"/>
                  <a:ext cx="135000" cy="18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o 639">
            <a:extLst>
              <a:ext uri="{FF2B5EF4-FFF2-40B4-BE49-F238E27FC236}">
                <a16:creationId xmlns:a16="http://schemas.microsoft.com/office/drawing/2014/main" id="{7D42D769-588F-663F-9E2F-3557781CA061}"/>
              </a:ext>
            </a:extLst>
          </p:cNvPr>
          <p:cNvGrpSpPr/>
          <p:nvPr/>
        </p:nvGrpSpPr>
        <p:grpSpPr>
          <a:xfrm>
            <a:off x="4811283" y="7480353"/>
            <a:ext cx="336960" cy="211680"/>
            <a:chOff x="4811283" y="7480353"/>
            <a:chExt cx="336960" cy="21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638" name="Input penna 637">
                  <a:extLst>
                    <a:ext uri="{FF2B5EF4-FFF2-40B4-BE49-F238E27FC236}">
                      <a16:creationId xmlns:a16="http://schemas.microsoft.com/office/drawing/2014/main" id="{6575ECA3-BAB4-4115-0886-902EA7A210A8}"/>
                    </a:ext>
                  </a:extLst>
                </p14:cNvPr>
                <p14:cNvContentPartPr/>
                <p14:nvPr/>
              </p14:nvContentPartPr>
              <p14:xfrm>
                <a:off x="4811283" y="7480353"/>
                <a:ext cx="111960" cy="208080"/>
              </p14:xfrm>
            </p:contentPart>
          </mc:Choice>
          <mc:Fallback xmlns="">
            <p:pic>
              <p:nvPicPr>
                <p:cNvPr id="638" name="Input penna 637">
                  <a:extLst>
                    <a:ext uri="{FF2B5EF4-FFF2-40B4-BE49-F238E27FC236}">
                      <a16:creationId xmlns:a16="http://schemas.microsoft.com/office/drawing/2014/main" id="{6575ECA3-BAB4-4115-0886-902EA7A210A8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4805163" y="7474233"/>
                  <a:ext cx="1242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639" name="Input penna 638">
                  <a:extLst>
                    <a:ext uri="{FF2B5EF4-FFF2-40B4-BE49-F238E27FC236}">
                      <a16:creationId xmlns:a16="http://schemas.microsoft.com/office/drawing/2014/main" id="{0846C296-8B8E-917C-C826-669879E65441}"/>
                    </a:ext>
                  </a:extLst>
                </p14:cNvPr>
                <p14:cNvContentPartPr/>
                <p14:nvPr/>
              </p14:nvContentPartPr>
              <p14:xfrm>
                <a:off x="4990203" y="7567473"/>
                <a:ext cx="158040" cy="124560"/>
              </p14:xfrm>
            </p:contentPart>
          </mc:Choice>
          <mc:Fallback xmlns="">
            <p:pic>
              <p:nvPicPr>
                <p:cNvPr id="639" name="Input penna 638">
                  <a:extLst>
                    <a:ext uri="{FF2B5EF4-FFF2-40B4-BE49-F238E27FC236}">
                      <a16:creationId xmlns:a16="http://schemas.microsoft.com/office/drawing/2014/main" id="{0846C296-8B8E-917C-C826-669879E65441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4984083" y="7561353"/>
                  <a:ext cx="17028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0" name="Gruppo 649">
            <a:extLst>
              <a:ext uri="{FF2B5EF4-FFF2-40B4-BE49-F238E27FC236}">
                <a16:creationId xmlns:a16="http://schemas.microsoft.com/office/drawing/2014/main" id="{CE3CA7E1-024E-66F7-9C19-0917C78CE72F}"/>
              </a:ext>
            </a:extLst>
          </p:cNvPr>
          <p:cNvGrpSpPr/>
          <p:nvPr/>
        </p:nvGrpSpPr>
        <p:grpSpPr>
          <a:xfrm>
            <a:off x="6433443" y="6154113"/>
            <a:ext cx="1026720" cy="397440"/>
            <a:chOff x="6433443" y="6154113"/>
            <a:chExt cx="1026720" cy="39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641" name="Input penna 640">
                  <a:extLst>
                    <a:ext uri="{FF2B5EF4-FFF2-40B4-BE49-F238E27FC236}">
                      <a16:creationId xmlns:a16="http://schemas.microsoft.com/office/drawing/2014/main" id="{9D38C143-14A0-B14E-75FB-F337D4551D8A}"/>
                    </a:ext>
                  </a:extLst>
                </p14:cNvPr>
                <p14:cNvContentPartPr/>
                <p14:nvPr/>
              </p14:nvContentPartPr>
              <p14:xfrm>
                <a:off x="6443883" y="6334473"/>
                <a:ext cx="9720" cy="208440"/>
              </p14:xfrm>
            </p:contentPart>
          </mc:Choice>
          <mc:Fallback xmlns="">
            <p:pic>
              <p:nvPicPr>
                <p:cNvPr id="641" name="Input penna 640">
                  <a:extLst>
                    <a:ext uri="{FF2B5EF4-FFF2-40B4-BE49-F238E27FC236}">
                      <a16:creationId xmlns:a16="http://schemas.microsoft.com/office/drawing/2014/main" id="{9D38C143-14A0-B14E-75FB-F337D4551D8A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437763" y="6328353"/>
                  <a:ext cx="219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642" name="Input penna 641">
                  <a:extLst>
                    <a:ext uri="{FF2B5EF4-FFF2-40B4-BE49-F238E27FC236}">
                      <a16:creationId xmlns:a16="http://schemas.microsoft.com/office/drawing/2014/main" id="{F5BCD890-51D5-B1A8-149E-8EC8D33ECD63}"/>
                    </a:ext>
                  </a:extLst>
                </p14:cNvPr>
                <p14:cNvContentPartPr/>
                <p14:nvPr/>
              </p14:nvContentPartPr>
              <p14:xfrm>
                <a:off x="6433443" y="6154113"/>
                <a:ext cx="360" cy="4680"/>
              </p14:xfrm>
            </p:contentPart>
          </mc:Choice>
          <mc:Fallback xmlns="">
            <p:pic>
              <p:nvPicPr>
                <p:cNvPr id="642" name="Input penna 641">
                  <a:extLst>
                    <a:ext uri="{FF2B5EF4-FFF2-40B4-BE49-F238E27FC236}">
                      <a16:creationId xmlns:a16="http://schemas.microsoft.com/office/drawing/2014/main" id="{F5BCD890-51D5-B1A8-149E-8EC8D33ECD63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427323" y="6147993"/>
                  <a:ext cx="1260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643" name="Input penna 642">
                  <a:extLst>
                    <a:ext uri="{FF2B5EF4-FFF2-40B4-BE49-F238E27FC236}">
                      <a16:creationId xmlns:a16="http://schemas.microsoft.com/office/drawing/2014/main" id="{C97EA83F-7FDA-D6E2-2A8E-49E6D45A0F0D}"/>
                    </a:ext>
                  </a:extLst>
                </p14:cNvPr>
                <p14:cNvContentPartPr/>
                <p14:nvPr/>
              </p14:nvContentPartPr>
              <p14:xfrm>
                <a:off x="6497883" y="6351393"/>
                <a:ext cx="121680" cy="149040"/>
              </p14:xfrm>
            </p:contentPart>
          </mc:Choice>
          <mc:Fallback xmlns="">
            <p:pic>
              <p:nvPicPr>
                <p:cNvPr id="643" name="Input penna 642">
                  <a:extLst>
                    <a:ext uri="{FF2B5EF4-FFF2-40B4-BE49-F238E27FC236}">
                      <a16:creationId xmlns:a16="http://schemas.microsoft.com/office/drawing/2014/main" id="{C97EA83F-7FDA-D6E2-2A8E-49E6D45A0F0D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6491763" y="6345273"/>
                  <a:ext cx="1339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644" name="Input penna 643">
                  <a:extLst>
                    <a:ext uri="{FF2B5EF4-FFF2-40B4-BE49-F238E27FC236}">
                      <a16:creationId xmlns:a16="http://schemas.microsoft.com/office/drawing/2014/main" id="{BEEBF918-EC34-32E0-4FC8-0C576B6DC30C}"/>
                    </a:ext>
                  </a:extLst>
                </p14:cNvPr>
                <p14:cNvContentPartPr/>
                <p14:nvPr/>
              </p14:nvContentPartPr>
              <p14:xfrm>
                <a:off x="6709203" y="6289473"/>
                <a:ext cx="94320" cy="221400"/>
              </p14:xfrm>
            </p:contentPart>
          </mc:Choice>
          <mc:Fallback xmlns="">
            <p:pic>
              <p:nvPicPr>
                <p:cNvPr id="644" name="Input penna 643">
                  <a:extLst>
                    <a:ext uri="{FF2B5EF4-FFF2-40B4-BE49-F238E27FC236}">
                      <a16:creationId xmlns:a16="http://schemas.microsoft.com/office/drawing/2014/main" id="{BEEBF918-EC34-32E0-4FC8-0C576B6DC30C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6703083" y="6283353"/>
                  <a:ext cx="1065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645" name="Input penna 644">
                  <a:extLst>
                    <a:ext uri="{FF2B5EF4-FFF2-40B4-BE49-F238E27FC236}">
                      <a16:creationId xmlns:a16="http://schemas.microsoft.com/office/drawing/2014/main" id="{B8521A1C-499B-FE67-F939-0DCA202D2C7F}"/>
                    </a:ext>
                  </a:extLst>
                </p14:cNvPr>
                <p14:cNvContentPartPr/>
                <p14:nvPr/>
              </p14:nvContentPartPr>
              <p14:xfrm>
                <a:off x="6895683" y="6217473"/>
                <a:ext cx="111240" cy="292680"/>
              </p14:xfrm>
            </p:contentPart>
          </mc:Choice>
          <mc:Fallback xmlns="">
            <p:pic>
              <p:nvPicPr>
                <p:cNvPr id="645" name="Input penna 644">
                  <a:extLst>
                    <a:ext uri="{FF2B5EF4-FFF2-40B4-BE49-F238E27FC236}">
                      <a16:creationId xmlns:a16="http://schemas.microsoft.com/office/drawing/2014/main" id="{B8521A1C-499B-FE67-F939-0DCA202D2C7F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6889563" y="6211353"/>
                  <a:ext cx="1234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646" name="Input penna 645">
                  <a:extLst>
                    <a:ext uri="{FF2B5EF4-FFF2-40B4-BE49-F238E27FC236}">
                      <a16:creationId xmlns:a16="http://schemas.microsoft.com/office/drawing/2014/main" id="{EE85FDE8-DB05-98EA-5707-F58FE6CB742F}"/>
                    </a:ext>
                  </a:extLst>
                </p14:cNvPr>
                <p14:cNvContentPartPr/>
                <p14:nvPr/>
              </p14:nvContentPartPr>
              <p14:xfrm>
                <a:off x="7041483" y="6246273"/>
                <a:ext cx="94680" cy="190440"/>
              </p14:xfrm>
            </p:contentPart>
          </mc:Choice>
          <mc:Fallback xmlns="">
            <p:pic>
              <p:nvPicPr>
                <p:cNvPr id="646" name="Input penna 645">
                  <a:extLst>
                    <a:ext uri="{FF2B5EF4-FFF2-40B4-BE49-F238E27FC236}">
                      <a16:creationId xmlns:a16="http://schemas.microsoft.com/office/drawing/2014/main" id="{EE85FDE8-DB05-98EA-5707-F58FE6CB742F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7035363" y="6240153"/>
                  <a:ext cx="1069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647" name="Input penna 646">
                  <a:extLst>
                    <a:ext uri="{FF2B5EF4-FFF2-40B4-BE49-F238E27FC236}">
                      <a16:creationId xmlns:a16="http://schemas.microsoft.com/office/drawing/2014/main" id="{CDD250E0-47DD-5135-F6E9-61334B46F94D}"/>
                    </a:ext>
                  </a:extLst>
                </p14:cNvPr>
                <p14:cNvContentPartPr/>
                <p14:nvPr/>
              </p14:nvContentPartPr>
              <p14:xfrm>
                <a:off x="7137963" y="6356793"/>
                <a:ext cx="23040" cy="149040"/>
              </p14:xfrm>
            </p:contentPart>
          </mc:Choice>
          <mc:Fallback xmlns="">
            <p:pic>
              <p:nvPicPr>
                <p:cNvPr id="647" name="Input penna 646">
                  <a:extLst>
                    <a:ext uri="{FF2B5EF4-FFF2-40B4-BE49-F238E27FC236}">
                      <a16:creationId xmlns:a16="http://schemas.microsoft.com/office/drawing/2014/main" id="{CDD250E0-47DD-5135-F6E9-61334B46F94D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7131843" y="6350673"/>
                  <a:ext cx="352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648" name="Input penna 647">
                  <a:extLst>
                    <a:ext uri="{FF2B5EF4-FFF2-40B4-BE49-F238E27FC236}">
                      <a16:creationId xmlns:a16="http://schemas.microsoft.com/office/drawing/2014/main" id="{E4630C2E-9015-9EEE-036F-73423AC9B63C}"/>
                    </a:ext>
                  </a:extLst>
                </p14:cNvPr>
                <p14:cNvContentPartPr/>
                <p14:nvPr/>
              </p14:nvContentPartPr>
              <p14:xfrm>
                <a:off x="7202043" y="6308913"/>
                <a:ext cx="148680" cy="213120"/>
              </p14:xfrm>
            </p:contentPart>
          </mc:Choice>
          <mc:Fallback xmlns="">
            <p:pic>
              <p:nvPicPr>
                <p:cNvPr id="648" name="Input penna 647">
                  <a:extLst>
                    <a:ext uri="{FF2B5EF4-FFF2-40B4-BE49-F238E27FC236}">
                      <a16:creationId xmlns:a16="http://schemas.microsoft.com/office/drawing/2014/main" id="{E4630C2E-9015-9EEE-036F-73423AC9B63C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7195923" y="6302793"/>
                  <a:ext cx="1609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649" name="Input penna 648">
                  <a:extLst>
                    <a:ext uri="{FF2B5EF4-FFF2-40B4-BE49-F238E27FC236}">
                      <a16:creationId xmlns:a16="http://schemas.microsoft.com/office/drawing/2014/main" id="{5DE9CCD6-EADB-F342-9B2D-DAF7B53291A3}"/>
                    </a:ext>
                  </a:extLst>
                </p14:cNvPr>
                <p14:cNvContentPartPr/>
                <p14:nvPr/>
              </p14:nvContentPartPr>
              <p14:xfrm>
                <a:off x="7359003" y="6257433"/>
                <a:ext cx="101160" cy="294120"/>
              </p14:xfrm>
            </p:contentPart>
          </mc:Choice>
          <mc:Fallback xmlns="">
            <p:pic>
              <p:nvPicPr>
                <p:cNvPr id="649" name="Input penna 648">
                  <a:extLst>
                    <a:ext uri="{FF2B5EF4-FFF2-40B4-BE49-F238E27FC236}">
                      <a16:creationId xmlns:a16="http://schemas.microsoft.com/office/drawing/2014/main" id="{5DE9CCD6-EADB-F342-9B2D-DAF7B53291A3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7352883" y="6251313"/>
                  <a:ext cx="113400" cy="30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3">
            <p14:nvContentPartPr>
              <p14:cNvPr id="651" name="Input penna 650">
                <a:extLst>
                  <a:ext uri="{FF2B5EF4-FFF2-40B4-BE49-F238E27FC236}">
                    <a16:creationId xmlns:a16="http://schemas.microsoft.com/office/drawing/2014/main" id="{504190E3-F01A-29A7-4F78-667A1E466AB9}"/>
                  </a:ext>
                </a:extLst>
              </p14:cNvPr>
              <p14:cNvContentPartPr/>
              <p14:nvPr/>
            </p14:nvContentPartPr>
            <p14:xfrm>
              <a:off x="8691723" y="6312513"/>
              <a:ext cx="29880" cy="190800"/>
            </p14:xfrm>
          </p:contentPart>
        </mc:Choice>
        <mc:Fallback xmlns="">
          <p:pic>
            <p:nvPicPr>
              <p:cNvPr id="651" name="Input penna 650">
                <a:extLst>
                  <a:ext uri="{FF2B5EF4-FFF2-40B4-BE49-F238E27FC236}">
                    <a16:creationId xmlns:a16="http://schemas.microsoft.com/office/drawing/2014/main" id="{504190E3-F01A-29A7-4F78-667A1E466AB9}"/>
                  </a:ext>
                </a:extLst>
              </p:cNvPr>
              <p:cNvPicPr/>
              <p:nvPr/>
            </p:nvPicPr>
            <p:blipFill>
              <a:blip r:embed="rId494"/>
              <a:stretch>
                <a:fillRect/>
              </a:stretch>
            </p:blipFill>
            <p:spPr>
              <a:xfrm>
                <a:off x="8685603" y="6306393"/>
                <a:ext cx="4212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5">
            <p14:nvContentPartPr>
              <p14:cNvPr id="652" name="Input penna 651">
                <a:extLst>
                  <a:ext uri="{FF2B5EF4-FFF2-40B4-BE49-F238E27FC236}">
                    <a16:creationId xmlns:a16="http://schemas.microsoft.com/office/drawing/2014/main" id="{37DB5DDF-656B-3E62-964F-C1F57135E18A}"/>
                  </a:ext>
                </a:extLst>
              </p14:cNvPr>
              <p14:cNvContentPartPr/>
              <p14:nvPr/>
            </p14:nvContentPartPr>
            <p14:xfrm>
              <a:off x="8791083" y="6338433"/>
              <a:ext cx="98280" cy="217080"/>
            </p14:xfrm>
          </p:contentPart>
        </mc:Choice>
        <mc:Fallback xmlns="">
          <p:pic>
            <p:nvPicPr>
              <p:cNvPr id="652" name="Input penna 651">
                <a:extLst>
                  <a:ext uri="{FF2B5EF4-FFF2-40B4-BE49-F238E27FC236}">
                    <a16:creationId xmlns:a16="http://schemas.microsoft.com/office/drawing/2014/main" id="{37DB5DDF-656B-3E62-964F-C1F57135E18A}"/>
                  </a:ext>
                </a:extLst>
              </p:cNvPr>
              <p:cNvPicPr/>
              <p:nvPr/>
            </p:nvPicPr>
            <p:blipFill>
              <a:blip r:embed="rId496"/>
              <a:stretch>
                <a:fillRect/>
              </a:stretch>
            </p:blipFill>
            <p:spPr>
              <a:xfrm>
                <a:off x="8784963" y="6332313"/>
                <a:ext cx="11052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7">
            <p14:nvContentPartPr>
              <p14:cNvPr id="653" name="Input penna 652">
                <a:extLst>
                  <a:ext uri="{FF2B5EF4-FFF2-40B4-BE49-F238E27FC236}">
                    <a16:creationId xmlns:a16="http://schemas.microsoft.com/office/drawing/2014/main" id="{81F40F2A-87E6-1EA5-3FEA-8E61183E7B64}"/>
                  </a:ext>
                </a:extLst>
              </p14:cNvPr>
              <p14:cNvContentPartPr/>
              <p14:nvPr/>
            </p14:nvContentPartPr>
            <p14:xfrm>
              <a:off x="8543763" y="6609873"/>
              <a:ext cx="137880" cy="205200"/>
            </p14:xfrm>
          </p:contentPart>
        </mc:Choice>
        <mc:Fallback xmlns="">
          <p:pic>
            <p:nvPicPr>
              <p:cNvPr id="653" name="Input penna 652">
                <a:extLst>
                  <a:ext uri="{FF2B5EF4-FFF2-40B4-BE49-F238E27FC236}">
                    <a16:creationId xmlns:a16="http://schemas.microsoft.com/office/drawing/2014/main" id="{81F40F2A-87E6-1EA5-3FEA-8E61183E7B64}"/>
                  </a:ext>
                </a:extLst>
              </p:cNvPr>
              <p:cNvPicPr/>
              <p:nvPr/>
            </p:nvPicPr>
            <p:blipFill>
              <a:blip r:embed="rId498"/>
              <a:stretch>
                <a:fillRect/>
              </a:stretch>
            </p:blipFill>
            <p:spPr>
              <a:xfrm>
                <a:off x="8537643" y="6603753"/>
                <a:ext cx="15012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9">
            <p14:nvContentPartPr>
              <p14:cNvPr id="656" name="Input penna 655">
                <a:extLst>
                  <a:ext uri="{FF2B5EF4-FFF2-40B4-BE49-F238E27FC236}">
                    <a16:creationId xmlns:a16="http://schemas.microsoft.com/office/drawing/2014/main" id="{6AB8CD8B-00D1-637D-80D9-3A49CB1C78CC}"/>
                  </a:ext>
                </a:extLst>
              </p14:cNvPr>
              <p14:cNvContentPartPr/>
              <p14:nvPr/>
            </p14:nvContentPartPr>
            <p14:xfrm>
              <a:off x="8317683" y="6817593"/>
              <a:ext cx="123480" cy="254160"/>
            </p14:xfrm>
          </p:contentPart>
        </mc:Choice>
        <mc:Fallback xmlns="">
          <p:pic>
            <p:nvPicPr>
              <p:cNvPr id="656" name="Input penna 655">
                <a:extLst>
                  <a:ext uri="{FF2B5EF4-FFF2-40B4-BE49-F238E27FC236}">
                    <a16:creationId xmlns:a16="http://schemas.microsoft.com/office/drawing/2014/main" id="{6AB8CD8B-00D1-637D-80D9-3A49CB1C78CC}"/>
                  </a:ext>
                </a:extLst>
              </p:cNvPr>
              <p:cNvPicPr/>
              <p:nvPr/>
            </p:nvPicPr>
            <p:blipFill>
              <a:blip r:embed="rId500"/>
              <a:stretch>
                <a:fillRect/>
              </a:stretch>
            </p:blipFill>
            <p:spPr>
              <a:xfrm>
                <a:off x="8311563" y="6811473"/>
                <a:ext cx="13572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1">
            <p14:nvContentPartPr>
              <p14:cNvPr id="657" name="Input penna 656">
                <a:extLst>
                  <a:ext uri="{FF2B5EF4-FFF2-40B4-BE49-F238E27FC236}">
                    <a16:creationId xmlns:a16="http://schemas.microsoft.com/office/drawing/2014/main" id="{3CD615DC-41C7-E4BE-A9DC-9F47F2715627}"/>
                  </a:ext>
                </a:extLst>
              </p14:cNvPr>
              <p14:cNvContentPartPr/>
              <p14:nvPr/>
            </p14:nvContentPartPr>
            <p14:xfrm>
              <a:off x="8383563" y="6918393"/>
              <a:ext cx="135360" cy="33840"/>
            </p14:xfrm>
          </p:contentPart>
        </mc:Choice>
        <mc:Fallback xmlns="">
          <p:pic>
            <p:nvPicPr>
              <p:cNvPr id="657" name="Input penna 656">
                <a:extLst>
                  <a:ext uri="{FF2B5EF4-FFF2-40B4-BE49-F238E27FC236}">
                    <a16:creationId xmlns:a16="http://schemas.microsoft.com/office/drawing/2014/main" id="{3CD615DC-41C7-E4BE-A9DC-9F47F2715627}"/>
                  </a:ext>
                </a:extLst>
              </p:cNvPr>
              <p:cNvPicPr/>
              <p:nvPr/>
            </p:nvPicPr>
            <p:blipFill>
              <a:blip r:embed="rId502"/>
              <a:stretch>
                <a:fillRect/>
              </a:stretch>
            </p:blipFill>
            <p:spPr>
              <a:xfrm>
                <a:off x="8377443" y="6912273"/>
                <a:ext cx="147600" cy="4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662" name="Gruppo 661">
            <a:extLst>
              <a:ext uri="{FF2B5EF4-FFF2-40B4-BE49-F238E27FC236}">
                <a16:creationId xmlns:a16="http://schemas.microsoft.com/office/drawing/2014/main" id="{45C9730C-17D6-E802-1849-FF6F764955C9}"/>
              </a:ext>
            </a:extLst>
          </p:cNvPr>
          <p:cNvGrpSpPr/>
          <p:nvPr/>
        </p:nvGrpSpPr>
        <p:grpSpPr>
          <a:xfrm>
            <a:off x="8963163" y="6665313"/>
            <a:ext cx="344880" cy="351360"/>
            <a:chOff x="8963163" y="6665313"/>
            <a:chExt cx="344880" cy="35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655" name="Input penna 654">
                  <a:extLst>
                    <a:ext uri="{FF2B5EF4-FFF2-40B4-BE49-F238E27FC236}">
                      <a16:creationId xmlns:a16="http://schemas.microsoft.com/office/drawing/2014/main" id="{A5831DA9-DD6F-0B3B-77DD-DDBAAAB7A065}"/>
                    </a:ext>
                  </a:extLst>
                </p14:cNvPr>
                <p14:cNvContentPartPr/>
                <p14:nvPr/>
              </p14:nvContentPartPr>
              <p14:xfrm>
                <a:off x="8963163" y="6665313"/>
                <a:ext cx="75960" cy="132480"/>
              </p14:xfrm>
            </p:contentPart>
          </mc:Choice>
          <mc:Fallback xmlns="">
            <p:pic>
              <p:nvPicPr>
                <p:cNvPr id="655" name="Input penna 654">
                  <a:extLst>
                    <a:ext uri="{FF2B5EF4-FFF2-40B4-BE49-F238E27FC236}">
                      <a16:creationId xmlns:a16="http://schemas.microsoft.com/office/drawing/2014/main" id="{A5831DA9-DD6F-0B3B-77DD-DDBAAAB7A065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8957043" y="6659193"/>
                  <a:ext cx="882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659" name="Input penna 658">
                  <a:extLst>
                    <a:ext uri="{FF2B5EF4-FFF2-40B4-BE49-F238E27FC236}">
                      <a16:creationId xmlns:a16="http://schemas.microsoft.com/office/drawing/2014/main" id="{A8FD5AE6-E0D3-F90A-2D11-BF9D3E20FBFE}"/>
                    </a:ext>
                  </a:extLst>
                </p14:cNvPr>
                <p14:cNvContentPartPr/>
                <p14:nvPr/>
              </p14:nvContentPartPr>
              <p14:xfrm>
                <a:off x="9054963" y="6841353"/>
                <a:ext cx="12240" cy="131040"/>
              </p14:xfrm>
            </p:contentPart>
          </mc:Choice>
          <mc:Fallback xmlns="">
            <p:pic>
              <p:nvPicPr>
                <p:cNvPr id="659" name="Input penna 658">
                  <a:extLst>
                    <a:ext uri="{FF2B5EF4-FFF2-40B4-BE49-F238E27FC236}">
                      <a16:creationId xmlns:a16="http://schemas.microsoft.com/office/drawing/2014/main" id="{A8FD5AE6-E0D3-F90A-2D11-BF9D3E20FBFE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9048843" y="6835233"/>
                  <a:ext cx="244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660" name="Input penna 659">
                  <a:extLst>
                    <a:ext uri="{FF2B5EF4-FFF2-40B4-BE49-F238E27FC236}">
                      <a16:creationId xmlns:a16="http://schemas.microsoft.com/office/drawing/2014/main" id="{282B4FB7-1B8A-090E-3F96-86D233FF78C1}"/>
                    </a:ext>
                  </a:extLst>
                </p14:cNvPr>
                <p14:cNvContentPartPr/>
                <p14:nvPr/>
              </p14:nvContentPartPr>
              <p14:xfrm>
                <a:off x="9143883" y="6829473"/>
                <a:ext cx="114120" cy="187200"/>
              </p14:xfrm>
            </p:contentPart>
          </mc:Choice>
          <mc:Fallback xmlns="">
            <p:pic>
              <p:nvPicPr>
                <p:cNvPr id="660" name="Input penna 659">
                  <a:extLst>
                    <a:ext uri="{FF2B5EF4-FFF2-40B4-BE49-F238E27FC236}">
                      <a16:creationId xmlns:a16="http://schemas.microsoft.com/office/drawing/2014/main" id="{282B4FB7-1B8A-090E-3F96-86D233FF78C1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9137763" y="6823353"/>
                  <a:ext cx="1263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661" name="Input penna 660">
                  <a:extLst>
                    <a:ext uri="{FF2B5EF4-FFF2-40B4-BE49-F238E27FC236}">
                      <a16:creationId xmlns:a16="http://schemas.microsoft.com/office/drawing/2014/main" id="{91AB06AB-7B6B-DBA0-8964-A36D89DF04A5}"/>
                    </a:ext>
                  </a:extLst>
                </p14:cNvPr>
                <p14:cNvContentPartPr/>
                <p14:nvPr/>
              </p14:nvContentPartPr>
              <p14:xfrm>
                <a:off x="9198603" y="6885273"/>
                <a:ext cx="109440" cy="44640"/>
              </p14:xfrm>
            </p:contentPart>
          </mc:Choice>
          <mc:Fallback xmlns="">
            <p:pic>
              <p:nvPicPr>
                <p:cNvPr id="661" name="Input penna 660">
                  <a:extLst>
                    <a:ext uri="{FF2B5EF4-FFF2-40B4-BE49-F238E27FC236}">
                      <a16:creationId xmlns:a16="http://schemas.microsoft.com/office/drawing/2014/main" id="{91AB06AB-7B6B-DBA0-8964-A36D89DF04A5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9192483" y="6879153"/>
                  <a:ext cx="121680" cy="5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1">
            <p14:nvContentPartPr>
              <p14:cNvPr id="663" name="Input penna 662">
                <a:extLst>
                  <a:ext uri="{FF2B5EF4-FFF2-40B4-BE49-F238E27FC236}">
                    <a16:creationId xmlns:a16="http://schemas.microsoft.com/office/drawing/2014/main" id="{7992148F-33CA-AEDF-1B26-487581F5C7CF}"/>
                  </a:ext>
                </a:extLst>
              </p14:cNvPr>
              <p14:cNvContentPartPr/>
              <p14:nvPr/>
            </p14:nvContentPartPr>
            <p14:xfrm>
              <a:off x="8100603" y="7083633"/>
              <a:ext cx="151200" cy="186480"/>
            </p14:xfrm>
          </p:contentPart>
        </mc:Choice>
        <mc:Fallback xmlns="">
          <p:pic>
            <p:nvPicPr>
              <p:cNvPr id="663" name="Input penna 662">
                <a:extLst>
                  <a:ext uri="{FF2B5EF4-FFF2-40B4-BE49-F238E27FC236}">
                    <a16:creationId xmlns:a16="http://schemas.microsoft.com/office/drawing/2014/main" id="{7992148F-33CA-AEDF-1B26-487581F5C7CF}"/>
                  </a:ext>
                </a:extLst>
              </p:cNvPr>
              <p:cNvPicPr/>
              <p:nvPr/>
            </p:nvPicPr>
            <p:blipFill>
              <a:blip r:embed="rId512"/>
              <a:stretch>
                <a:fillRect/>
              </a:stretch>
            </p:blipFill>
            <p:spPr>
              <a:xfrm>
                <a:off x="8094483" y="7077513"/>
                <a:ext cx="16344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3">
            <p14:nvContentPartPr>
              <p14:cNvPr id="664" name="Input penna 663">
                <a:extLst>
                  <a:ext uri="{FF2B5EF4-FFF2-40B4-BE49-F238E27FC236}">
                    <a16:creationId xmlns:a16="http://schemas.microsoft.com/office/drawing/2014/main" id="{85286808-EA90-6D29-9E0D-7A6C72CEFDF7}"/>
                  </a:ext>
                </a:extLst>
              </p14:cNvPr>
              <p14:cNvContentPartPr/>
              <p14:nvPr/>
            </p14:nvContentPartPr>
            <p14:xfrm>
              <a:off x="8548803" y="7160673"/>
              <a:ext cx="54360" cy="133560"/>
            </p14:xfrm>
          </p:contentPart>
        </mc:Choice>
        <mc:Fallback xmlns="">
          <p:pic>
            <p:nvPicPr>
              <p:cNvPr id="664" name="Input penna 663">
                <a:extLst>
                  <a:ext uri="{FF2B5EF4-FFF2-40B4-BE49-F238E27FC236}">
                    <a16:creationId xmlns:a16="http://schemas.microsoft.com/office/drawing/2014/main" id="{85286808-EA90-6D29-9E0D-7A6C72CEFDF7}"/>
                  </a:ext>
                </a:extLst>
              </p:cNvPr>
              <p:cNvPicPr/>
              <p:nvPr/>
            </p:nvPicPr>
            <p:blipFill>
              <a:blip r:embed="rId514"/>
              <a:stretch>
                <a:fillRect/>
              </a:stretch>
            </p:blipFill>
            <p:spPr>
              <a:xfrm>
                <a:off x="8542683" y="7154553"/>
                <a:ext cx="6660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5">
            <p14:nvContentPartPr>
              <p14:cNvPr id="665" name="Input penna 664">
                <a:extLst>
                  <a:ext uri="{FF2B5EF4-FFF2-40B4-BE49-F238E27FC236}">
                    <a16:creationId xmlns:a16="http://schemas.microsoft.com/office/drawing/2014/main" id="{0EFF3ECC-506C-554F-C049-FFD0B3D50F59}"/>
                  </a:ext>
                </a:extLst>
              </p14:cNvPr>
              <p14:cNvContentPartPr/>
              <p14:nvPr/>
            </p14:nvContentPartPr>
            <p14:xfrm>
              <a:off x="9030843" y="7138713"/>
              <a:ext cx="69120" cy="142200"/>
            </p14:xfrm>
          </p:contentPart>
        </mc:Choice>
        <mc:Fallback xmlns="">
          <p:pic>
            <p:nvPicPr>
              <p:cNvPr id="665" name="Input penna 664">
                <a:extLst>
                  <a:ext uri="{FF2B5EF4-FFF2-40B4-BE49-F238E27FC236}">
                    <a16:creationId xmlns:a16="http://schemas.microsoft.com/office/drawing/2014/main" id="{0EFF3ECC-506C-554F-C049-FFD0B3D50F59}"/>
                  </a:ext>
                </a:extLst>
              </p:cNvPr>
              <p:cNvPicPr/>
              <p:nvPr/>
            </p:nvPicPr>
            <p:blipFill>
              <a:blip r:embed="rId516"/>
              <a:stretch>
                <a:fillRect/>
              </a:stretch>
            </p:blipFill>
            <p:spPr>
              <a:xfrm>
                <a:off x="9024723" y="7132593"/>
                <a:ext cx="8136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7">
            <p14:nvContentPartPr>
              <p14:cNvPr id="666" name="Input penna 665">
                <a:extLst>
                  <a:ext uri="{FF2B5EF4-FFF2-40B4-BE49-F238E27FC236}">
                    <a16:creationId xmlns:a16="http://schemas.microsoft.com/office/drawing/2014/main" id="{FBE78B88-2181-E6E8-EA97-F232C7DD54B9}"/>
                  </a:ext>
                </a:extLst>
              </p14:cNvPr>
              <p14:cNvContentPartPr/>
              <p14:nvPr/>
            </p14:nvContentPartPr>
            <p14:xfrm>
              <a:off x="9331083" y="7116393"/>
              <a:ext cx="223920" cy="241920"/>
            </p14:xfrm>
          </p:contentPart>
        </mc:Choice>
        <mc:Fallback xmlns="">
          <p:pic>
            <p:nvPicPr>
              <p:cNvPr id="666" name="Input penna 665">
                <a:extLst>
                  <a:ext uri="{FF2B5EF4-FFF2-40B4-BE49-F238E27FC236}">
                    <a16:creationId xmlns:a16="http://schemas.microsoft.com/office/drawing/2014/main" id="{FBE78B88-2181-E6E8-EA97-F232C7DD54B9}"/>
                  </a:ext>
                </a:extLst>
              </p:cNvPr>
              <p:cNvPicPr/>
              <p:nvPr/>
            </p:nvPicPr>
            <p:blipFill>
              <a:blip r:embed="rId518"/>
              <a:stretch>
                <a:fillRect/>
              </a:stretch>
            </p:blipFill>
            <p:spPr>
              <a:xfrm>
                <a:off x="9324963" y="7110273"/>
                <a:ext cx="23616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9">
            <p14:nvContentPartPr>
              <p14:cNvPr id="667" name="Input penna 666">
                <a:extLst>
                  <a:ext uri="{FF2B5EF4-FFF2-40B4-BE49-F238E27FC236}">
                    <a16:creationId xmlns:a16="http://schemas.microsoft.com/office/drawing/2014/main" id="{74D123B5-E859-15F6-0A43-8CA96DF9299C}"/>
                  </a:ext>
                </a:extLst>
              </p14:cNvPr>
              <p14:cNvContentPartPr/>
              <p14:nvPr/>
            </p14:nvContentPartPr>
            <p14:xfrm>
              <a:off x="7871283" y="7337073"/>
              <a:ext cx="160560" cy="229680"/>
            </p14:xfrm>
          </p:contentPart>
        </mc:Choice>
        <mc:Fallback xmlns="">
          <p:pic>
            <p:nvPicPr>
              <p:cNvPr id="667" name="Input penna 666">
                <a:extLst>
                  <a:ext uri="{FF2B5EF4-FFF2-40B4-BE49-F238E27FC236}">
                    <a16:creationId xmlns:a16="http://schemas.microsoft.com/office/drawing/2014/main" id="{74D123B5-E859-15F6-0A43-8CA96DF9299C}"/>
                  </a:ext>
                </a:extLst>
              </p:cNvPr>
              <p:cNvPicPr/>
              <p:nvPr/>
            </p:nvPicPr>
            <p:blipFill>
              <a:blip r:embed="rId520"/>
              <a:stretch>
                <a:fillRect/>
              </a:stretch>
            </p:blipFill>
            <p:spPr>
              <a:xfrm>
                <a:off x="7865163" y="7330953"/>
                <a:ext cx="17280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1">
            <p14:nvContentPartPr>
              <p14:cNvPr id="668" name="Input penna 667">
                <a:extLst>
                  <a:ext uri="{FF2B5EF4-FFF2-40B4-BE49-F238E27FC236}">
                    <a16:creationId xmlns:a16="http://schemas.microsoft.com/office/drawing/2014/main" id="{674967F0-0433-A8C1-C23F-B64D7A67C3C2}"/>
                  </a:ext>
                </a:extLst>
              </p14:cNvPr>
              <p14:cNvContentPartPr/>
              <p14:nvPr/>
            </p14:nvContentPartPr>
            <p14:xfrm>
              <a:off x="8387883" y="7367313"/>
              <a:ext cx="147960" cy="214560"/>
            </p14:xfrm>
          </p:contentPart>
        </mc:Choice>
        <mc:Fallback xmlns="">
          <p:pic>
            <p:nvPicPr>
              <p:cNvPr id="668" name="Input penna 667">
                <a:extLst>
                  <a:ext uri="{FF2B5EF4-FFF2-40B4-BE49-F238E27FC236}">
                    <a16:creationId xmlns:a16="http://schemas.microsoft.com/office/drawing/2014/main" id="{674967F0-0433-A8C1-C23F-B64D7A67C3C2}"/>
                  </a:ext>
                </a:extLst>
              </p:cNvPr>
              <p:cNvPicPr/>
              <p:nvPr/>
            </p:nvPicPr>
            <p:blipFill>
              <a:blip r:embed="rId522"/>
              <a:stretch>
                <a:fillRect/>
              </a:stretch>
            </p:blipFill>
            <p:spPr>
              <a:xfrm>
                <a:off x="8381763" y="7361193"/>
                <a:ext cx="160200" cy="22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675" name="Gruppo 674">
            <a:extLst>
              <a:ext uri="{FF2B5EF4-FFF2-40B4-BE49-F238E27FC236}">
                <a16:creationId xmlns:a16="http://schemas.microsoft.com/office/drawing/2014/main" id="{666E7EEA-7266-4DA2-982F-80C07FC50B92}"/>
              </a:ext>
            </a:extLst>
          </p:cNvPr>
          <p:cNvGrpSpPr/>
          <p:nvPr/>
        </p:nvGrpSpPr>
        <p:grpSpPr>
          <a:xfrm>
            <a:off x="8934363" y="7383873"/>
            <a:ext cx="219600" cy="187200"/>
            <a:chOff x="8934363" y="7383873"/>
            <a:chExt cx="219600" cy="18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669" name="Input penna 668">
                  <a:extLst>
                    <a:ext uri="{FF2B5EF4-FFF2-40B4-BE49-F238E27FC236}">
                      <a16:creationId xmlns:a16="http://schemas.microsoft.com/office/drawing/2014/main" id="{48B3E424-1E84-BBB9-9973-5F46C17D31F0}"/>
                    </a:ext>
                  </a:extLst>
                </p14:cNvPr>
                <p14:cNvContentPartPr/>
                <p14:nvPr/>
              </p14:nvContentPartPr>
              <p14:xfrm>
                <a:off x="8934363" y="7424913"/>
                <a:ext cx="360" cy="120600"/>
              </p14:xfrm>
            </p:contentPart>
          </mc:Choice>
          <mc:Fallback xmlns="">
            <p:pic>
              <p:nvPicPr>
                <p:cNvPr id="669" name="Input penna 668">
                  <a:extLst>
                    <a:ext uri="{FF2B5EF4-FFF2-40B4-BE49-F238E27FC236}">
                      <a16:creationId xmlns:a16="http://schemas.microsoft.com/office/drawing/2014/main" id="{48B3E424-1E84-BBB9-9973-5F46C17D31F0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8928243" y="7418793"/>
                  <a:ext cx="126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670" name="Input penna 669">
                  <a:extLst>
                    <a:ext uri="{FF2B5EF4-FFF2-40B4-BE49-F238E27FC236}">
                      <a16:creationId xmlns:a16="http://schemas.microsoft.com/office/drawing/2014/main" id="{803AE511-0F53-7465-7CF0-AC2A74F026C9}"/>
                    </a:ext>
                  </a:extLst>
                </p14:cNvPr>
                <p14:cNvContentPartPr/>
                <p14:nvPr/>
              </p14:nvContentPartPr>
              <p14:xfrm>
                <a:off x="9055323" y="7383873"/>
                <a:ext cx="98640" cy="187200"/>
              </p14:xfrm>
            </p:contentPart>
          </mc:Choice>
          <mc:Fallback xmlns="">
            <p:pic>
              <p:nvPicPr>
                <p:cNvPr id="670" name="Input penna 669">
                  <a:extLst>
                    <a:ext uri="{FF2B5EF4-FFF2-40B4-BE49-F238E27FC236}">
                      <a16:creationId xmlns:a16="http://schemas.microsoft.com/office/drawing/2014/main" id="{803AE511-0F53-7465-7CF0-AC2A74F026C9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9049203" y="7377753"/>
                  <a:ext cx="110880" cy="19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7">
            <p14:nvContentPartPr>
              <p14:cNvPr id="671" name="Input penna 670">
                <a:extLst>
                  <a:ext uri="{FF2B5EF4-FFF2-40B4-BE49-F238E27FC236}">
                    <a16:creationId xmlns:a16="http://schemas.microsoft.com/office/drawing/2014/main" id="{2B6B0F5D-C71B-C12B-14B7-3E826595EB41}"/>
                  </a:ext>
                </a:extLst>
              </p14:cNvPr>
              <p14:cNvContentPartPr/>
              <p14:nvPr/>
            </p14:nvContentPartPr>
            <p14:xfrm>
              <a:off x="9608283" y="7414473"/>
              <a:ext cx="140760" cy="178920"/>
            </p14:xfrm>
          </p:contentPart>
        </mc:Choice>
        <mc:Fallback xmlns="">
          <p:pic>
            <p:nvPicPr>
              <p:cNvPr id="671" name="Input penna 670">
                <a:extLst>
                  <a:ext uri="{FF2B5EF4-FFF2-40B4-BE49-F238E27FC236}">
                    <a16:creationId xmlns:a16="http://schemas.microsoft.com/office/drawing/2014/main" id="{2B6B0F5D-C71B-C12B-14B7-3E826595EB41}"/>
                  </a:ext>
                </a:extLst>
              </p:cNvPr>
              <p:cNvPicPr/>
              <p:nvPr/>
            </p:nvPicPr>
            <p:blipFill>
              <a:blip r:embed="rId528"/>
              <a:stretch>
                <a:fillRect/>
              </a:stretch>
            </p:blipFill>
            <p:spPr>
              <a:xfrm>
                <a:off x="9602163" y="7408353"/>
                <a:ext cx="15300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9">
            <p14:nvContentPartPr>
              <p14:cNvPr id="676" name="Input penna 675">
                <a:extLst>
                  <a:ext uri="{FF2B5EF4-FFF2-40B4-BE49-F238E27FC236}">
                    <a16:creationId xmlns:a16="http://schemas.microsoft.com/office/drawing/2014/main" id="{2FAFF87A-57FA-48F7-E6F2-7CB03528C238}"/>
                  </a:ext>
                </a:extLst>
              </p14:cNvPr>
              <p14:cNvContentPartPr/>
              <p14:nvPr/>
            </p14:nvContentPartPr>
            <p14:xfrm>
              <a:off x="9567603" y="7760793"/>
              <a:ext cx="73800" cy="113760"/>
            </p14:xfrm>
          </p:contentPart>
        </mc:Choice>
        <mc:Fallback xmlns="">
          <p:pic>
            <p:nvPicPr>
              <p:cNvPr id="676" name="Input penna 675">
                <a:extLst>
                  <a:ext uri="{FF2B5EF4-FFF2-40B4-BE49-F238E27FC236}">
                    <a16:creationId xmlns:a16="http://schemas.microsoft.com/office/drawing/2014/main" id="{2FAFF87A-57FA-48F7-E6F2-7CB03528C238}"/>
                  </a:ext>
                </a:extLst>
              </p:cNvPr>
              <p:cNvPicPr/>
              <p:nvPr/>
            </p:nvPicPr>
            <p:blipFill>
              <a:blip r:embed="rId530"/>
              <a:stretch>
                <a:fillRect/>
              </a:stretch>
            </p:blipFill>
            <p:spPr>
              <a:xfrm>
                <a:off x="9561483" y="7754673"/>
                <a:ext cx="8604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80" name="Gruppo 679">
            <a:extLst>
              <a:ext uri="{FF2B5EF4-FFF2-40B4-BE49-F238E27FC236}">
                <a16:creationId xmlns:a16="http://schemas.microsoft.com/office/drawing/2014/main" id="{9FF9D499-CE64-2136-8D72-F8ABF3806E04}"/>
              </a:ext>
            </a:extLst>
          </p:cNvPr>
          <p:cNvGrpSpPr/>
          <p:nvPr/>
        </p:nvGrpSpPr>
        <p:grpSpPr>
          <a:xfrm>
            <a:off x="9285723" y="7876713"/>
            <a:ext cx="311040" cy="322920"/>
            <a:chOff x="9285723" y="7876713"/>
            <a:chExt cx="311040" cy="32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677" name="Input penna 676">
                  <a:extLst>
                    <a:ext uri="{FF2B5EF4-FFF2-40B4-BE49-F238E27FC236}">
                      <a16:creationId xmlns:a16="http://schemas.microsoft.com/office/drawing/2014/main" id="{BD48EB80-3486-5FC1-D85F-5D10D3CC5530}"/>
                    </a:ext>
                  </a:extLst>
                </p14:cNvPr>
                <p14:cNvContentPartPr/>
                <p14:nvPr/>
              </p14:nvContentPartPr>
              <p14:xfrm>
                <a:off x="9285723" y="7876713"/>
                <a:ext cx="121680" cy="199800"/>
              </p14:xfrm>
            </p:contentPart>
          </mc:Choice>
          <mc:Fallback xmlns="">
            <p:pic>
              <p:nvPicPr>
                <p:cNvPr id="677" name="Input penna 676">
                  <a:extLst>
                    <a:ext uri="{FF2B5EF4-FFF2-40B4-BE49-F238E27FC236}">
                      <a16:creationId xmlns:a16="http://schemas.microsoft.com/office/drawing/2014/main" id="{BD48EB80-3486-5FC1-D85F-5D10D3CC5530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9279603" y="7870593"/>
                  <a:ext cx="1339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678" name="Input penna 677">
                  <a:extLst>
                    <a:ext uri="{FF2B5EF4-FFF2-40B4-BE49-F238E27FC236}">
                      <a16:creationId xmlns:a16="http://schemas.microsoft.com/office/drawing/2014/main" id="{766EF5A2-0AB1-95E3-B592-D92D07560C71}"/>
                    </a:ext>
                  </a:extLst>
                </p14:cNvPr>
                <p14:cNvContentPartPr/>
                <p14:nvPr/>
              </p14:nvContentPartPr>
              <p14:xfrm>
                <a:off x="9419283" y="8019993"/>
                <a:ext cx="6840" cy="179640"/>
              </p14:xfrm>
            </p:contentPart>
          </mc:Choice>
          <mc:Fallback xmlns="">
            <p:pic>
              <p:nvPicPr>
                <p:cNvPr id="678" name="Input penna 677">
                  <a:extLst>
                    <a:ext uri="{FF2B5EF4-FFF2-40B4-BE49-F238E27FC236}">
                      <a16:creationId xmlns:a16="http://schemas.microsoft.com/office/drawing/2014/main" id="{766EF5A2-0AB1-95E3-B592-D92D07560C71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9413163" y="8013873"/>
                  <a:ext cx="190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679" name="Input penna 678">
                  <a:extLst>
                    <a:ext uri="{FF2B5EF4-FFF2-40B4-BE49-F238E27FC236}">
                      <a16:creationId xmlns:a16="http://schemas.microsoft.com/office/drawing/2014/main" id="{E310BA6E-0C4C-F371-6BE1-4BB642B5030C}"/>
                    </a:ext>
                  </a:extLst>
                </p14:cNvPr>
                <p14:cNvContentPartPr/>
                <p14:nvPr/>
              </p14:nvContentPartPr>
              <p14:xfrm>
                <a:off x="9484443" y="7935753"/>
                <a:ext cx="112320" cy="218520"/>
              </p14:xfrm>
            </p:contentPart>
          </mc:Choice>
          <mc:Fallback xmlns="">
            <p:pic>
              <p:nvPicPr>
                <p:cNvPr id="679" name="Input penna 678">
                  <a:extLst>
                    <a:ext uri="{FF2B5EF4-FFF2-40B4-BE49-F238E27FC236}">
                      <a16:creationId xmlns:a16="http://schemas.microsoft.com/office/drawing/2014/main" id="{E310BA6E-0C4C-F371-6BE1-4BB642B5030C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9478323" y="7929633"/>
                  <a:ext cx="124560" cy="23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7">
            <p14:nvContentPartPr>
              <p14:cNvPr id="681" name="Input penna 680">
                <a:extLst>
                  <a:ext uri="{FF2B5EF4-FFF2-40B4-BE49-F238E27FC236}">
                    <a16:creationId xmlns:a16="http://schemas.microsoft.com/office/drawing/2014/main" id="{ABC8C051-94DB-60C4-950C-4A29D92B62A1}"/>
                  </a:ext>
                </a:extLst>
              </p14:cNvPr>
              <p14:cNvContentPartPr/>
              <p14:nvPr/>
            </p14:nvContentPartPr>
            <p14:xfrm>
              <a:off x="9820683" y="7411953"/>
              <a:ext cx="137880" cy="211320"/>
            </p14:xfrm>
          </p:contentPart>
        </mc:Choice>
        <mc:Fallback xmlns="">
          <p:pic>
            <p:nvPicPr>
              <p:cNvPr id="681" name="Input penna 680">
                <a:extLst>
                  <a:ext uri="{FF2B5EF4-FFF2-40B4-BE49-F238E27FC236}">
                    <a16:creationId xmlns:a16="http://schemas.microsoft.com/office/drawing/2014/main" id="{ABC8C051-94DB-60C4-950C-4A29D92B62A1}"/>
                  </a:ext>
                </a:extLst>
              </p:cNvPr>
              <p:cNvPicPr/>
              <p:nvPr/>
            </p:nvPicPr>
            <p:blipFill>
              <a:blip r:embed="rId538"/>
              <a:stretch>
                <a:fillRect/>
              </a:stretch>
            </p:blipFill>
            <p:spPr>
              <a:xfrm>
                <a:off x="9814563" y="7405833"/>
                <a:ext cx="150120" cy="22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9" name="Gruppo 688">
            <a:extLst>
              <a:ext uri="{FF2B5EF4-FFF2-40B4-BE49-F238E27FC236}">
                <a16:creationId xmlns:a16="http://schemas.microsoft.com/office/drawing/2014/main" id="{65CCDBAA-DDAD-255A-1D3C-4EEC99C83613}"/>
              </a:ext>
            </a:extLst>
          </p:cNvPr>
          <p:cNvGrpSpPr/>
          <p:nvPr/>
        </p:nvGrpSpPr>
        <p:grpSpPr>
          <a:xfrm>
            <a:off x="1519083" y="3426033"/>
            <a:ext cx="993960" cy="235080"/>
            <a:chOff x="1519083" y="3426033"/>
            <a:chExt cx="993960" cy="23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682" name="Input penna 681">
                  <a:extLst>
                    <a:ext uri="{FF2B5EF4-FFF2-40B4-BE49-F238E27FC236}">
                      <a16:creationId xmlns:a16="http://schemas.microsoft.com/office/drawing/2014/main" id="{24C5E9AC-DF7A-8827-6699-0876F8A4CD1A}"/>
                    </a:ext>
                  </a:extLst>
                </p14:cNvPr>
                <p14:cNvContentPartPr/>
                <p14:nvPr/>
              </p14:nvContentPartPr>
              <p14:xfrm>
                <a:off x="1519083" y="3447993"/>
                <a:ext cx="105840" cy="212400"/>
              </p14:xfrm>
            </p:contentPart>
          </mc:Choice>
          <mc:Fallback xmlns="">
            <p:pic>
              <p:nvPicPr>
                <p:cNvPr id="682" name="Input penna 681">
                  <a:extLst>
                    <a:ext uri="{FF2B5EF4-FFF2-40B4-BE49-F238E27FC236}">
                      <a16:creationId xmlns:a16="http://schemas.microsoft.com/office/drawing/2014/main" id="{24C5E9AC-DF7A-8827-6699-0876F8A4CD1A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512963" y="3441873"/>
                  <a:ext cx="1180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683" name="Input penna 682">
                  <a:extLst>
                    <a:ext uri="{FF2B5EF4-FFF2-40B4-BE49-F238E27FC236}">
                      <a16:creationId xmlns:a16="http://schemas.microsoft.com/office/drawing/2014/main" id="{5A9E0CC8-CE29-E81A-1162-B53B7200F785}"/>
                    </a:ext>
                  </a:extLst>
                </p14:cNvPr>
                <p14:cNvContentPartPr/>
                <p14:nvPr/>
              </p14:nvContentPartPr>
              <p14:xfrm>
                <a:off x="1695843" y="3492273"/>
                <a:ext cx="56160" cy="153720"/>
              </p14:xfrm>
            </p:contentPart>
          </mc:Choice>
          <mc:Fallback xmlns="">
            <p:pic>
              <p:nvPicPr>
                <p:cNvPr id="683" name="Input penna 682">
                  <a:extLst>
                    <a:ext uri="{FF2B5EF4-FFF2-40B4-BE49-F238E27FC236}">
                      <a16:creationId xmlns:a16="http://schemas.microsoft.com/office/drawing/2014/main" id="{5A9E0CC8-CE29-E81A-1162-B53B7200F785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689723" y="3486153"/>
                  <a:ext cx="684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684" name="Input penna 683">
                  <a:extLst>
                    <a:ext uri="{FF2B5EF4-FFF2-40B4-BE49-F238E27FC236}">
                      <a16:creationId xmlns:a16="http://schemas.microsoft.com/office/drawing/2014/main" id="{2D89A590-5CC7-36BE-3542-5DEC1E8D19CD}"/>
                    </a:ext>
                  </a:extLst>
                </p14:cNvPr>
                <p14:cNvContentPartPr/>
                <p14:nvPr/>
              </p14:nvContentPartPr>
              <p14:xfrm>
                <a:off x="1806003" y="3536553"/>
                <a:ext cx="103680" cy="118080"/>
              </p14:xfrm>
            </p:contentPart>
          </mc:Choice>
          <mc:Fallback xmlns="">
            <p:pic>
              <p:nvPicPr>
                <p:cNvPr id="684" name="Input penna 683">
                  <a:extLst>
                    <a:ext uri="{FF2B5EF4-FFF2-40B4-BE49-F238E27FC236}">
                      <a16:creationId xmlns:a16="http://schemas.microsoft.com/office/drawing/2014/main" id="{2D89A590-5CC7-36BE-3542-5DEC1E8D19CD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799883" y="3530433"/>
                  <a:ext cx="1159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685" name="Input penna 684">
                  <a:extLst>
                    <a:ext uri="{FF2B5EF4-FFF2-40B4-BE49-F238E27FC236}">
                      <a16:creationId xmlns:a16="http://schemas.microsoft.com/office/drawing/2014/main" id="{16BF26E9-CFEF-328D-B786-7ED4F445BC49}"/>
                    </a:ext>
                  </a:extLst>
                </p14:cNvPr>
                <p14:cNvContentPartPr/>
                <p14:nvPr/>
              </p14:nvContentPartPr>
              <p14:xfrm>
                <a:off x="1938483" y="3489393"/>
                <a:ext cx="62280" cy="131760"/>
              </p14:xfrm>
            </p:contentPart>
          </mc:Choice>
          <mc:Fallback xmlns="">
            <p:pic>
              <p:nvPicPr>
                <p:cNvPr id="685" name="Input penna 684">
                  <a:extLst>
                    <a:ext uri="{FF2B5EF4-FFF2-40B4-BE49-F238E27FC236}">
                      <a16:creationId xmlns:a16="http://schemas.microsoft.com/office/drawing/2014/main" id="{16BF26E9-CFEF-328D-B786-7ED4F445BC49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932363" y="3483273"/>
                  <a:ext cx="745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686" name="Input penna 685">
                  <a:extLst>
                    <a:ext uri="{FF2B5EF4-FFF2-40B4-BE49-F238E27FC236}">
                      <a16:creationId xmlns:a16="http://schemas.microsoft.com/office/drawing/2014/main" id="{C7079869-192D-F499-1021-AC343FAA2C0C}"/>
                    </a:ext>
                  </a:extLst>
                </p14:cNvPr>
                <p14:cNvContentPartPr/>
                <p14:nvPr/>
              </p14:nvContentPartPr>
              <p14:xfrm>
                <a:off x="2049363" y="3529713"/>
                <a:ext cx="57240" cy="107280"/>
              </p14:xfrm>
            </p:contentPart>
          </mc:Choice>
          <mc:Fallback xmlns="">
            <p:pic>
              <p:nvPicPr>
                <p:cNvPr id="686" name="Input penna 685">
                  <a:extLst>
                    <a:ext uri="{FF2B5EF4-FFF2-40B4-BE49-F238E27FC236}">
                      <a16:creationId xmlns:a16="http://schemas.microsoft.com/office/drawing/2014/main" id="{C7079869-192D-F499-1021-AC343FAA2C0C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2043243" y="3523593"/>
                  <a:ext cx="694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687" name="Input penna 686">
                  <a:extLst>
                    <a:ext uri="{FF2B5EF4-FFF2-40B4-BE49-F238E27FC236}">
                      <a16:creationId xmlns:a16="http://schemas.microsoft.com/office/drawing/2014/main" id="{6B6F9243-BD46-7FC6-1D29-37596FAFBEEC}"/>
                    </a:ext>
                  </a:extLst>
                </p14:cNvPr>
                <p14:cNvContentPartPr/>
                <p14:nvPr/>
              </p14:nvContentPartPr>
              <p14:xfrm>
                <a:off x="2225043" y="3439353"/>
                <a:ext cx="120960" cy="221400"/>
              </p14:xfrm>
            </p:contentPart>
          </mc:Choice>
          <mc:Fallback xmlns="">
            <p:pic>
              <p:nvPicPr>
                <p:cNvPr id="687" name="Input penna 686">
                  <a:extLst>
                    <a:ext uri="{FF2B5EF4-FFF2-40B4-BE49-F238E27FC236}">
                      <a16:creationId xmlns:a16="http://schemas.microsoft.com/office/drawing/2014/main" id="{6B6F9243-BD46-7FC6-1D29-37596FAFBEEC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2218923" y="3433233"/>
                  <a:ext cx="1332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688" name="Input penna 687">
                  <a:extLst>
                    <a:ext uri="{FF2B5EF4-FFF2-40B4-BE49-F238E27FC236}">
                      <a16:creationId xmlns:a16="http://schemas.microsoft.com/office/drawing/2014/main" id="{734B7CDC-C5B8-1DC7-DF64-4FB45C39929F}"/>
                    </a:ext>
                  </a:extLst>
                </p14:cNvPr>
                <p14:cNvContentPartPr/>
                <p14:nvPr/>
              </p14:nvContentPartPr>
              <p14:xfrm>
                <a:off x="2379483" y="3426033"/>
                <a:ext cx="133560" cy="235080"/>
              </p14:xfrm>
            </p:contentPart>
          </mc:Choice>
          <mc:Fallback xmlns="">
            <p:pic>
              <p:nvPicPr>
                <p:cNvPr id="688" name="Input penna 687">
                  <a:extLst>
                    <a:ext uri="{FF2B5EF4-FFF2-40B4-BE49-F238E27FC236}">
                      <a16:creationId xmlns:a16="http://schemas.microsoft.com/office/drawing/2014/main" id="{734B7CDC-C5B8-1DC7-DF64-4FB45C39929F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2373363" y="3419913"/>
                  <a:ext cx="145800" cy="24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3">
            <p14:nvContentPartPr>
              <p14:cNvPr id="693" name="Input penna 692">
                <a:extLst>
                  <a:ext uri="{FF2B5EF4-FFF2-40B4-BE49-F238E27FC236}">
                    <a16:creationId xmlns:a16="http://schemas.microsoft.com/office/drawing/2014/main" id="{4AA18AFB-EB8D-7C7E-2083-E68E09EED12B}"/>
                  </a:ext>
                </a:extLst>
              </p14:cNvPr>
              <p14:cNvContentPartPr/>
              <p14:nvPr/>
            </p14:nvContentPartPr>
            <p14:xfrm>
              <a:off x="9383643" y="6059073"/>
              <a:ext cx="69120" cy="186480"/>
            </p14:xfrm>
          </p:contentPart>
        </mc:Choice>
        <mc:Fallback xmlns="">
          <p:pic>
            <p:nvPicPr>
              <p:cNvPr id="693" name="Input penna 692">
                <a:extLst>
                  <a:ext uri="{FF2B5EF4-FFF2-40B4-BE49-F238E27FC236}">
                    <a16:creationId xmlns:a16="http://schemas.microsoft.com/office/drawing/2014/main" id="{4AA18AFB-EB8D-7C7E-2083-E68E09EED12B}"/>
                  </a:ext>
                </a:extLst>
              </p:cNvPr>
              <p:cNvPicPr/>
              <p:nvPr/>
            </p:nvPicPr>
            <p:blipFill>
              <a:blip r:embed="rId554"/>
              <a:stretch>
                <a:fillRect/>
              </a:stretch>
            </p:blipFill>
            <p:spPr>
              <a:xfrm>
                <a:off x="9377523" y="6052953"/>
                <a:ext cx="8136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5">
            <p14:nvContentPartPr>
              <p14:cNvPr id="694" name="Input penna 693">
                <a:extLst>
                  <a:ext uri="{FF2B5EF4-FFF2-40B4-BE49-F238E27FC236}">
                    <a16:creationId xmlns:a16="http://schemas.microsoft.com/office/drawing/2014/main" id="{F2B4D169-9E4C-DBFD-90EF-CB5F0674C70C}"/>
                  </a:ext>
                </a:extLst>
              </p14:cNvPr>
              <p14:cNvContentPartPr/>
              <p14:nvPr/>
            </p14:nvContentPartPr>
            <p14:xfrm>
              <a:off x="9529083" y="6147273"/>
              <a:ext cx="55440" cy="112320"/>
            </p14:xfrm>
          </p:contentPart>
        </mc:Choice>
        <mc:Fallback xmlns="">
          <p:pic>
            <p:nvPicPr>
              <p:cNvPr id="694" name="Input penna 693">
                <a:extLst>
                  <a:ext uri="{FF2B5EF4-FFF2-40B4-BE49-F238E27FC236}">
                    <a16:creationId xmlns:a16="http://schemas.microsoft.com/office/drawing/2014/main" id="{F2B4D169-9E4C-DBFD-90EF-CB5F0674C70C}"/>
                  </a:ext>
                </a:extLst>
              </p:cNvPr>
              <p:cNvPicPr/>
              <p:nvPr/>
            </p:nvPicPr>
            <p:blipFill>
              <a:blip r:embed="rId556"/>
              <a:stretch>
                <a:fillRect/>
              </a:stretch>
            </p:blipFill>
            <p:spPr>
              <a:xfrm>
                <a:off x="9522963" y="6141153"/>
                <a:ext cx="6768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7">
            <p14:nvContentPartPr>
              <p14:cNvPr id="695" name="Input penna 694">
                <a:extLst>
                  <a:ext uri="{FF2B5EF4-FFF2-40B4-BE49-F238E27FC236}">
                    <a16:creationId xmlns:a16="http://schemas.microsoft.com/office/drawing/2014/main" id="{FC0A61EB-6EFF-2BE4-987B-8BE4020E758D}"/>
                  </a:ext>
                </a:extLst>
              </p14:cNvPr>
              <p14:cNvContentPartPr/>
              <p14:nvPr/>
            </p14:nvContentPartPr>
            <p14:xfrm>
              <a:off x="9640323" y="6180393"/>
              <a:ext cx="84600" cy="86040"/>
            </p14:xfrm>
          </p:contentPart>
        </mc:Choice>
        <mc:Fallback xmlns="">
          <p:pic>
            <p:nvPicPr>
              <p:cNvPr id="695" name="Input penna 694">
                <a:extLst>
                  <a:ext uri="{FF2B5EF4-FFF2-40B4-BE49-F238E27FC236}">
                    <a16:creationId xmlns:a16="http://schemas.microsoft.com/office/drawing/2014/main" id="{FC0A61EB-6EFF-2BE4-987B-8BE4020E758D}"/>
                  </a:ext>
                </a:extLst>
              </p:cNvPr>
              <p:cNvPicPr/>
              <p:nvPr/>
            </p:nvPicPr>
            <p:blipFill>
              <a:blip r:embed="rId558"/>
              <a:stretch>
                <a:fillRect/>
              </a:stretch>
            </p:blipFill>
            <p:spPr>
              <a:xfrm>
                <a:off x="9634203" y="6174273"/>
                <a:ext cx="9684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9">
            <p14:nvContentPartPr>
              <p14:cNvPr id="696" name="Input penna 695">
                <a:extLst>
                  <a:ext uri="{FF2B5EF4-FFF2-40B4-BE49-F238E27FC236}">
                    <a16:creationId xmlns:a16="http://schemas.microsoft.com/office/drawing/2014/main" id="{2909AB45-2F3F-4331-1ECC-8C34FFEE3B2C}"/>
                  </a:ext>
                </a:extLst>
              </p14:cNvPr>
              <p14:cNvContentPartPr/>
              <p14:nvPr/>
            </p14:nvContentPartPr>
            <p14:xfrm>
              <a:off x="9760923" y="6148713"/>
              <a:ext cx="58320" cy="98280"/>
            </p14:xfrm>
          </p:contentPart>
        </mc:Choice>
        <mc:Fallback xmlns="">
          <p:pic>
            <p:nvPicPr>
              <p:cNvPr id="696" name="Input penna 695">
                <a:extLst>
                  <a:ext uri="{FF2B5EF4-FFF2-40B4-BE49-F238E27FC236}">
                    <a16:creationId xmlns:a16="http://schemas.microsoft.com/office/drawing/2014/main" id="{2909AB45-2F3F-4331-1ECC-8C34FFEE3B2C}"/>
                  </a:ext>
                </a:extLst>
              </p:cNvPr>
              <p:cNvPicPr/>
              <p:nvPr/>
            </p:nvPicPr>
            <p:blipFill>
              <a:blip r:embed="rId560"/>
              <a:stretch>
                <a:fillRect/>
              </a:stretch>
            </p:blipFill>
            <p:spPr>
              <a:xfrm>
                <a:off x="9754803" y="6142593"/>
                <a:ext cx="7056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1">
            <p14:nvContentPartPr>
              <p14:cNvPr id="697" name="Input penna 696">
                <a:extLst>
                  <a:ext uri="{FF2B5EF4-FFF2-40B4-BE49-F238E27FC236}">
                    <a16:creationId xmlns:a16="http://schemas.microsoft.com/office/drawing/2014/main" id="{722E7C4A-343D-B1F6-5994-135825A00159}"/>
                  </a:ext>
                </a:extLst>
              </p14:cNvPr>
              <p14:cNvContentPartPr/>
              <p14:nvPr/>
            </p14:nvContentPartPr>
            <p14:xfrm>
              <a:off x="9881883" y="6180393"/>
              <a:ext cx="45000" cy="84240"/>
            </p14:xfrm>
          </p:contentPart>
        </mc:Choice>
        <mc:Fallback xmlns="">
          <p:pic>
            <p:nvPicPr>
              <p:cNvPr id="697" name="Input penna 696">
                <a:extLst>
                  <a:ext uri="{FF2B5EF4-FFF2-40B4-BE49-F238E27FC236}">
                    <a16:creationId xmlns:a16="http://schemas.microsoft.com/office/drawing/2014/main" id="{722E7C4A-343D-B1F6-5994-135825A00159}"/>
                  </a:ext>
                </a:extLst>
              </p:cNvPr>
              <p:cNvPicPr/>
              <p:nvPr/>
            </p:nvPicPr>
            <p:blipFill>
              <a:blip r:embed="rId562"/>
              <a:stretch>
                <a:fillRect/>
              </a:stretch>
            </p:blipFill>
            <p:spPr>
              <a:xfrm>
                <a:off x="9875763" y="6174273"/>
                <a:ext cx="57240" cy="9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711" name="Gruppo 710">
            <a:extLst>
              <a:ext uri="{FF2B5EF4-FFF2-40B4-BE49-F238E27FC236}">
                <a16:creationId xmlns:a16="http://schemas.microsoft.com/office/drawing/2014/main" id="{0941749E-1C68-727A-D897-58475DC036B6}"/>
              </a:ext>
            </a:extLst>
          </p:cNvPr>
          <p:cNvGrpSpPr/>
          <p:nvPr/>
        </p:nvGrpSpPr>
        <p:grpSpPr>
          <a:xfrm>
            <a:off x="10058283" y="6037113"/>
            <a:ext cx="365400" cy="245520"/>
            <a:chOff x="10058283" y="6037113"/>
            <a:chExt cx="365400" cy="24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706" name="Input penna 705">
                  <a:extLst>
                    <a:ext uri="{FF2B5EF4-FFF2-40B4-BE49-F238E27FC236}">
                      <a16:creationId xmlns:a16="http://schemas.microsoft.com/office/drawing/2014/main" id="{108AE757-2F1A-728C-0D4F-0FDEE5D34A6A}"/>
                    </a:ext>
                  </a:extLst>
                </p14:cNvPr>
                <p14:cNvContentPartPr/>
                <p14:nvPr/>
              </p14:nvContentPartPr>
              <p14:xfrm>
                <a:off x="10058283" y="6068433"/>
                <a:ext cx="186480" cy="214200"/>
              </p14:xfrm>
            </p:contentPart>
          </mc:Choice>
          <mc:Fallback xmlns="">
            <p:pic>
              <p:nvPicPr>
                <p:cNvPr id="706" name="Input penna 705">
                  <a:extLst>
                    <a:ext uri="{FF2B5EF4-FFF2-40B4-BE49-F238E27FC236}">
                      <a16:creationId xmlns:a16="http://schemas.microsoft.com/office/drawing/2014/main" id="{108AE757-2F1A-728C-0D4F-0FDEE5D34A6A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10052163" y="6062313"/>
                  <a:ext cx="1987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707" name="Input penna 706">
                  <a:extLst>
                    <a:ext uri="{FF2B5EF4-FFF2-40B4-BE49-F238E27FC236}">
                      <a16:creationId xmlns:a16="http://schemas.microsoft.com/office/drawing/2014/main" id="{9353F2F5-4FA5-A933-2541-FA78600DAD2D}"/>
                    </a:ext>
                  </a:extLst>
                </p14:cNvPr>
                <p14:cNvContentPartPr/>
                <p14:nvPr/>
              </p14:nvContentPartPr>
              <p14:xfrm>
                <a:off x="10322523" y="6037113"/>
                <a:ext cx="101160" cy="170640"/>
              </p14:xfrm>
            </p:contentPart>
          </mc:Choice>
          <mc:Fallback xmlns="">
            <p:pic>
              <p:nvPicPr>
                <p:cNvPr id="707" name="Input penna 706">
                  <a:extLst>
                    <a:ext uri="{FF2B5EF4-FFF2-40B4-BE49-F238E27FC236}">
                      <a16:creationId xmlns:a16="http://schemas.microsoft.com/office/drawing/2014/main" id="{9353F2F5-4FA5-A933-2541-FA78600DAD2D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10316403" y="6030993"/>
                  <a:ext cx="11340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0" name="Gruppo 709">
            <a:extLst>
              <a:ext uri="{FF2B5EF4-FFF2-40B4-BE49-F238E27FC236}">
                <a16:creationId xmlns:a16="http://schemas.microsoft.com/office/drawing/2014/main" id="{812FFA40-BC54-E021-84F9-651531DAF257}"/>
              </a:ext>
            </a:extLst>
          </p:cNvPr>
          <p:cNvGrpSpPr/>
          <p:nvPr/>
        </p:nvGrpSpPr>
        <p:grpSpPr>
          <a:xfrm>
            <a:off x="9876843" y="6818673"/>
            <a:ext cx="444960" cy="116280"/>
            <a:chOff x="9876843" y="6818673"/>
            <a:chExt cx="444960" cy="11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708" name="Input penna 707">
                  <a:extLst>
                    <a:ext uri="{FF2B5EF4-FFF2-40B4-BE49-F238E27FC236}">
                      <a16:creationId xmlns:a16="http://schemas.microsoft.com/office/drawing/2014/main" id="{6ADF7C4E-8DE1-C536-1890-AB3FDCBAAD35}"/>
                    </a:ext>
                  </a:extLst>
                </p14:cNvPr>
                <p14:cNvContentPartPr/>
                <p14:nvPr/>
              </p14:nvContentPartPr>
              <p14:xfrm>
                <a:off x="9876843" y="6885633"/>
                <a:ext cx="213480" cy="44280"/>
              </p14:xfrm>
            </p:contentPart>
          </mc:Choice>
          <mc:Fallback xmlns="">
            <p:pic>
              <p:nvPicPr>
                <p:cNvPr id="708" name="Input penna 707">
                  <a:extLst>
                    <a:ext uri="{FF2B5EF4-FFF2-40B4-BE49-F238E27FC236}">
                      <a16:creationId xmlns:a16="http://schemas.microsoft.com/office/drawing/2014/main" id="{6ADF7C4E-8DE1-C536-1890-AB3FDCBAAD35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9870723" y="6879513"/>
                  <a:ext cx="2257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709" name="Input penna 708">
                  <a:extLst>
                    <a:ext uri="{FF2B5EF4-FFF2-40B4-BE49-F238E27FC236}">
                      <a16:creationId xmlns:a16="http://schemas.microsoft.com/office/drawing/2014/main" id="{050EE876-6558-EF46-B8F3-D6FFBFEDD88F}"/>
                    </a:ext>
                  </a:extLst>
                </p14:cNvPr>
                <p14:cNvContentPartPr/>
                <p14:nvPr/>
              </p14:nvContentPartPr>
              <p14:xfrm>
                <a:off x="10190403" y="6818673"/>
                <a:ext cx="131400" cy="116280"/>
              </p14:xfrm>
            </p:contentPart>
          </mc:Choice>
          <mc:Fallback xmlns="">
            <p:pic>
              <p:nvPicPr>
                <p:cNvPr id="709" name="Input penna 708">
                  <a:extLst>
                    <a:ext uri="{FF2B5EF4-FFF2-40B4-BE49-F238E27FC236}">
                      <a16:creationId xmlns:a16="http://schemas.microsoft.com/office/drawing/2014/main" id="{050EE876-6558-EF46-B8F3-D6FFBFEDD88F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184283" y="6812553"/>
                  <a:ext cx="14364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9" name="Gruppo 718">
            <a:extLst>
              <a:ext uri="{FF2B5EF4-FFF2-40B4-BE49-F238E27FC236}">
                <a16:creationId xmlns:a16="http://schemas.microsoft.com/office/drawing/2014/main" id="{941F9930-A621-B94B-0284-7CDBDEB22249}"/>
              </a:ext>
            </a:extLst>
          </p:cNvPr>
          <p:cNvGrpSpPr/>
          <p:nvPr/>
        </p:nvGrpSpPr>
        <p:grpSpPr>
          <a:xfrm>
            <a:off x="10796283" y="6246273"/>
            <a:ext cx="589680" cy="583200"/>
            <a:chOff x="10796283" y="6246273"/>
            <a:chExt cx="589680" cy="58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712" name="Input penna 711">
                  <a:extLst>
                    <a:ext uri="{FF2B5EF4-FFF2-40B4-BE49-F238E27FC236}">
                      <a16:creationId xmlns:a16="http://schemas.microsoft.com/office/drawing/2014/main" id="{001116EE-DCE2-1007-7F7C-D58B56F0444B}"/>
                    </a:ext>
                  </a:extLst>
                </p14:cNvPr>
                <p14:cNvContentPartPr/>
                <p14:nvPr/>
              </p14:nvContentPartPr>
              <p14:xfrm>
                <a:off x="11115963" y="6246273"/>
                <a:ext cx="9360" cy="153720"/>
              </p14:xfrm>
            </p:contentPart>
          </mc:Choice>
          <mc:Fallback xmlns="">
            <p:pic>
              <p:nvPicPr>
                <p:cNvPr id="712" name="Input penna 711">
                  <a:extLst>
                    <a:ext uri="{FF2B5EF4-FFF2-40B4-BE49-F238E27FC236}">
                      <a16:creationId xmlns:a16="http://schemas.microsoft.com/office/drawing/2014/main" id="{001116EE-DCE2-1007-7F7C-D58B56F0444B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11109843" y="6240153"/>
                  <a:ext cx="216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713" name="Input penna 712">
                  <a:extLst>
                    <a:ext uri="{FF2B5EF4-FFF2-40B4-BE49-F238E27FC236}">
                      <a16:creationId xmlns:a16="http://schemas.microsoft.com/office/drawing/2014/main" id="{3E91C28E-0773-BA09-EB54-EB37CBD5D019}"/>
                    </a:ext>
                  </a:extLst>
                </p14:cNvPr>
                <p14:cNvContentPartPr/>
                <p14:nvPr/>
              </p14:nvContentPartPr>
              <p14:xfrm>
                <a:off x="11204163" y="6250233"/>
                <a:ext cx="114120" cy="172800"/>
              </p14:xfrm>
            </p:contentPart>
          </mc:Choice>
          <mc:Fallback xmlns="">
            <p:pic>
              <p:nvPicPr>
                <p:cNvPr id="713" name="Input penna 712">
                  <a:extLst>
                    <a:ext uri="{FF2B5EF4-FFF2-40B4-BE49-F238E27FC236}">
                      <a16:creationId xmlns:a16="http://schemas.microsoft.com/office/drawing/2014/main" id="{3E91C28E-0773-BA09-EB54-EB37CBD5D019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11198043" y="6244113"/>
                  <a:ext cx="1263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714" name="Input penna 713">
                  <a:extLst>
                    <a:ext uri="{FF2B5EF4-FFF2-40B4-BE49-F238E27FC236}">
                      <a16:creationId xmlns:a16="http://schemas.microsoft.com/office/drawing/2014/main" id="{99FCEB7C-C2B5-BACB-5831-4E2697CA9C77}"/>
                    </a:ext>
                  </a:extLst>
                </p14:cNvPr>
                <p14:cNvContentPartPr/>
                <p14:nvPr/>
              </p14:nvContentPartPr>
              <p14:xfrm>
                <a:off x="10976643" y="6499713"/>
                <a:ext cx="84600" cy="157680"/>
              </p14:xfrm>
            </p:contentPart>
          </mc:Choice>
          <mc:Fallback xmlns="">
            <p:pic>
              <p:nvPicPr>
                <p:cNvPr id="714" name="Input penna 713">
                  <a:extLst>
                    <a:ext uri="{FF2B5EF4-FFF2-40B4-BE49-F238E27FC236}">
                      <a16:creationId xmlns:a16="http://schemas.microsoft.com/office/drawing/2014/main" id="{99FCEB7C-C2B5-BACB-5831-4E2697CA9C77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10970523" y="6493593"/>
                  <a:ext cx="968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715" name="Input penna 714">
                  <a:extLst>
                    <a:ext uri="{FF2B5EF4-FFF2-40B4-BE49-F238E27FC236}">
                      <a16:creationId xmlns:a16="http://schemas.microsoft.com/office/drawing/2014/main" id="{CFFAE868-71A7-5F98-BB0A-99CA606D9D4D}"/>
                    </a:ext>
                  </a:extLst>
                </p14:cNvPr>
                <p14:cNvContentPartPr/>
                <p14:nvPr/>
              </p14:nvContentPartPr>
              <p14:xfrm>
                <a:off x="10796283" y="6663873"/>
                <a:ext cx="124560" cy="165600"/>
              </p14:xfrm>
            </p:contentPart>
          </mc:Choice>
          <mc:Fallback xmlns="">
            <p:pic>
              <p:nvPicPr>
                <p:cNvPr id="715" name="Input penna 714">
                  <a:extLst>
                    <a:ext uri="{FF2B5EF4-FFF2-40B4-BE49-F238E27FC236}">
                      <a16:creationId xmlns:a16="http://schemas.microsoft.com/office/drawing/2014/main" id="{CFFAE868-71A7-5F98-BB0A-99CA606D9D4D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10790163" y="6657753"/>
                  <a:ext cx="1368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716" name="Input penna 715">
                  <a:extLst>
                    <a:ext uri="{FF2B5EF4-FFF2-40B4-BE49-F238E27FC236}">
                      <a16:creationId xmlns:a16="http://schemas.microsoft.com/office/drawing/2014/main" id="{4DE8ED00-A594-6A44-EFD7-D7A0E9AD6FDA}"/>
                    </a:ext>
                  </a:extLst>
                </p14:cNvPr>
                <p14:cNvContentPartPr/>
                <p14:nvPr/>
              </p14:nvContentPartPr>
              <p14:xfrm>
                <a:off x="10851363" y="6752433"/>
                <a:ext cx="131040" cy="34200"/>
              </p14:xfrm>
            </p:contentPart>
          </mc:Choice>
          <mc:Fallback xmlns="">
            <p:pic>
              <p:nvPicPr>
                <p:cNvPr id="716" name="Input penna 715">
                  <a:extLst>
                    <a:ext uri="{FF2B5EF4-FFF2-40B4-BE49-F238E27FC236}">
                      <a16:creationId xmlns:a16="http://schemas.microsoft.com/office/drawing/2014/main" id="{4DE8ED00-A594-6A44-EFD7-D7A0E9AD6FDA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10845243" y="6746313"/>
                  <a:ext cx="143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717" name="Input penna 716">
                  <a:extLst>
                    <a:ext uri="{FF2B5EF4-FFF2-40B4-BE49-F238E27FC236}">
                      <a16:creationId xmlns:a16="http://schemas.microsoft.com/office/drawing/2014/main" id="{E8442C98-82AB-73F9-144E-965642B9A0CB}"/>
                    </a:ext>
                  </a:extLst>
                </p14:cNvPr>
                <p14:cNvContentPartPr/>
                <p14:nvPr/>
              </p14:nvContentPartPr>
              <p14:xfrm>
                <a:off x="11303163" y="6559113"/>
                <a:ext cx="82800" cy="84240"/>
              </p14:xfrm>
            </p:contentPart>
          </mc:Choice>
          <mc:Fallback xmlns="">
            <p:pic>
              <p:nvPicPr>
                <p:cNvPr id="717" name="Input penna 716">
                  <a:extLst>
                    <a:ext uri="{FF2B5EF4-FFF2-40B4-BE49-F238E27FC236}">
                      <a16:creationId xmlns:a16="http://schemas.microsoft.com/office/drawing/2014/main" id="{E8442C98-82AB-73F9-144E-965642B9A0CB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11297043" y="6552993"/>
                  <a:ext cx="9504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o 722">
            <a:extLst>
              <a:ext uri="{FF2B5EF4-FFF2-40B4-BE49-F238E27FC236}">
                <a16:creationId xmlns:a16="http://schemas.microsoft.com/office/drawing/2014/main" id="{FBC58EF5-6039-3F13-BEE4-AA55467AF310}"/>
              </a:ext>
            </a:extLst>
          </p:cNvPr>
          <p:cNvGrpSpPr/>
          <p:nvPr/>
        </p:nvGrpSpPr>
        <p:grpSpPr>
          <a:xfrm>
            <a:off x="11435283" y="6697713"/>
            <a:ext cx="218880" cy="153720"/>
            <a:chOff x="11435283" y="6697713"/>
            <a:chExt cx="218880" cy="15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720" name="Input penna 719">
                  <a:extLst>
                    <a:ext uri="{FF2B5EF4-FFF2-40B4-BE49-F238E27FC236}">
                      <a16:creationId xmlns:a16="http://schemas.microsoft.com/office/drawing/2014/main" id="{838B7B32-0118-1BE1-8F60-6B7D55937541}"/>
                    </a:ext>
                  </a:extLst>
                </p14:cNvPr>
                <p14:cNvContentPartPr/>
                <p14:nvPr/>
              </p14:nvContentPartPr>
              <p14:xfrm>
                <a:off x="11435283" y="6698073"/>
                <a:ext cx="29880" cy="135360"/>
              </p14:xfrm>
            </p:contentPart>
          </mc:Choice>
          <mc:Fallback xmlns="">
            <p:pic>
              <p:nvPicPr>
                <p:cNvPr id="720" name="Input penna 719">
                  <a:extLst>
                    <a:ext uri="{FF2B5EF4-FFF2-40B4-BE49-F238E27FC236}">
                      <a16:creationId xmlns:a16="http://schemas.microsoft.com/office/drawing/2014/main" id="{838B7B32-0118-1BE1-8F60-6B7D55937541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11429163" y="6691953"/>
                  <a:ext cx="421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721" name="Input penna 720">
                  <a:extLst>
                    <a:ext uri="{FF2B5EF4-FFF2-40B4-BE49-F238E27FC236}">
                      <a16:creationId xmlns:a16="http://schemas.microsoft.com/office/drawing/2014/main" id="{3620896E-087C-9E5D-6DCC-89EB6601370D}"/>
                    </a:ext>
                  </a:extLst>
                </p14:cNvPr>
                <p14:cNvContentPartPr/>
                <p14:nvPr/>
              </p14:nvContentPartPr>
              <p14:xfrm>
                <a:off x="11501523" y="6697713"/>
                <a:ext cx="102600" cy="153720"/>
              </p14:xfrm>
            </p:contentPart>
          </mc:Choice>
          <mc:Fallback xmlns="">
            <p:pic>
              <p:nvPicPr>
                <p:cNvPr id="721" name="Input penna 720">
                  <a:extLst>
                    <a:ext uri="{FF2B5EF4-FFF2-40B4-BE49-F238E27FC236}">
                      <a16:creationId xmlns:a16="http://schemas.microsoft.com/office/drawing/2014/main" id="{3620896E-087C-9E5D-6DCC-89EB6601370D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11495403" y="6691593"/>
                  <a:ext cx="1148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722" name="Input penna 721">
                  <a:extLst>
                    <a:ext uri="{FF2B5EF4-FFF2-40B4-BE49-F238E27FC236}">
                      <a16:creationId xmlns:a16="http://schemas.microsoft.com/office/drawing/2014/main" id="{382EB879-3F5F-C98B-3887-D88064E58432}"/>
                    </a:ext>
                  </a:extLst>
                </p14:cNvPr>
                <p14:cNvContentPartPr/>
                <p14:nvPr/>
              </p14:nvContentPartPr>
              <p14:xfrm>
                <a:off x="11567403" y="6774033"/>
                <a:ext cx="86760" cy="34920"/>
              </p14:xfrm>
            </p:contentPart>
          </mc:Choice>
          <mc:Fallback xmlns="">
            <p:pic>
              <p:nvPicPr>
                <p:cNvPr id="722" name="Input penna 721">
                  <a:extLst>
                    <a:ext uri="{FF2B5EF4-FFF2-40B4-BE49-F238E27FC236}">
                      <a16:creationId xmlns:a16="http://schemas.microsoft.com/office/drawing/2014/main" id="{382EB879-3F5F-C98B-3887-D88064E58432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11561283" y="6767913"/>
                  <a:ext cx="99000" cy="4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9">
            <p14:nvContentPartPr>
              <p14:cNvPr id="724" name="Input penna 723">
                <a:extLst>
                  <a:ext uri="{FF2B5EF4-FFF2-40B4-BE49-F238E27FC236}">
                    <a16:creationId xmlns:a16="http://schemas.microsoft.com/office/drawing/2014/main" id="{0C4D4BB6-35CF-D447-A314-B6D34E7819F8}"/>
                  </a:ext>
                </a:extLst>
              </p14:cNvPr>
              <p14:cNvContentPartPr/>
              <p14:nvPr/>
            </p14:nvContentPartPr>
            <p14:xfrm>
              <a:off x="10664523" y="6918393"/>
              <a:ext cx="88200" cy="165240"/>
            </p14:xfrm>
          </p:contentPart>
        </mc:Choice>
        <mc:Fallback xmlns="">
          <p:pic>
            <p:nvPicPr>
              <p:cNvPr id="724" name="Input penna 723">
                <a:extLst>
                  <a:ext uri="{FF2B5EF4-FFF2-40B4-BE49-F238E27FC236}">
                    <a16:creationId xmlns:a16="http://schemas.microsoft.com/office/drawing/2014/main" id="{0C4D4BB6-35CF-D447-A314-B6D34E7819F8}"/>
                  </a:ext>
                </a:extLst>
              </p:cNvPr>
              <p:cNvPicPr/>
              <p:nvPr/>
            </p:nvPicPr>
            <p:blipFill>
              <a:blip r:embed="rId590"/>
              <a:stretch>
                <a:fillRect/>
              </a:stretch>
            </p:blipFill>
            <p:spPr>
              <a:xfrm>
                <a:off x="10658403" y="6912273"/>
                <a:ext cx="10044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1">
            <p14:nvContentPartPr>
              <p14:cNvPr id="725" name="Input penna 724">
                <a:extLst>
                  <a:ext uri="{FF2B5EF4-FFF2-40B4-BE49-F238E27FC236}">
                    <a16:creationId xmlns:a16="http://schemas.microsoft.com/office/drawing/2014/main" id="{A7E111F2-B5C6-A50F-F2E8-E709488403C0}"/>
                  </a:ext>
                </a:extLst>
              </p14:cNvPr>
              <p14:cNvContentPartPr/>
              <p14:nvPr/>
            </p14:nvContentPartPr>
            <p14:xfrm>
              <a:off x="10939563" y="6940353"/>
              <a:ext cx="110160" cy="153720"/>
            </p14:xfrm>
          </p:contentPart>
        </mc:Choice>
        <mc:Fallback xmlns="">
          <p:pic>
            <p:nvPicPr>
              <p:cNvPr id="725" name="Input penna 724">
                <a:extLst>
                  <a:ext uri="{FF2B5EF4-FFF2-40B4-BE49-F238E27FC236}">
                    <a16:creationId xmlns:a16="http://schemas.microsoft.com/office/drawing/2014/main" id="{A7E111F2-B5C6-A50F-F2E8-E709488403C0}"/>
                  </a:ext>
                </a:extLst>
              </p:cNvPr>
              <p:cNvPicPr/>
              <p:nvPr/>
            </p:nvPicPr>
            <p:blipFill>
              <a:blip r:embed="rId592"/>
              <a:stretch>
                <a:fillRect/>
              </a:stretch>
            </p:blipFill>
            <p:spPr>
              <a:xfrm>
                <a:off x="10933443" y="6934233"/>
                <a:ext cx="12240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3">
            <p14:nvContentPartPr>
              <p14:cNvPr id="726" name="Input penna 725">
                <a:extLst>
                  <a:ext uri="{FF2B5EF4-FFF2-40B4-BE49-F238E27FC236}">
                    <a16:creationId xmlns:a16="http://schemas.microsoft.com/office/drawing/2014/main" id="{DC61D7EA-BBA0-A75B-E507-2218F8F40F53}"/>
                  </a:ext>
                </a:extLst>
              </p14:cNvPr>
              <p14:cNvContentPartPr/>
              <p14:nvPr/>
            </p14:nvContentPartPr>
            <p14:xfrm>
              <a:off x="10500723" y="7225113"/>
              <a:ext cx="84240" cy="212400"/>
            </p14:xfrm>
          </p:contentPart>
        </mc:Choice>
        <mc:Fallback xmlns="">
          <p:pic>
            <p:nvPicPr>
              <p:cNvPr id="726" name="Input penna 725">
                <a:extLst>
                  <a:ext uri="{FF2B5EF4-FFF2-40B4-BE49-F238E27FC236}">
                    <a16:creationId xmlns:a16="http://schemas.microsoft.com/office/drawing/2014/main" id="{DC61D7EA-BBA0-A75B-E507-2218F8F40F53}"/>
                  </a:ext>
                </a:extLst>
              </p:cNvPr>
              <p:cNvPicPr/>
              <p:nvPr/>
            </p:nvPicPr>
            <p:blipFill>
              <a:blip r:embed="rId594"/>
              <a:stretch>
                <a:fillRect/>
              </a:stretch>
            </p:blipFill>
            <p:spPr>
              <a:xfrm>
                <a:off x="10494603" y="7218993"/>
                <a:ext cx="9648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5">
            <p14:nvContentPartPr>
              <p14:cNvPr id="727" name="Input penna 726">
                <a:extLst>
                  <a:ext uri="{FF2B5EF4-FFF2-40B4-BE49-F238E27FC236}">
                    <a16:creationId xmlns:a16="http://schemas.microsoft.com/office/drawing/2014/main" id="{40B58111-D263-F3B8-5CDA-FBEFED2129FC}"/>
                  </a:ext>
                </a:extLst>
              </p14:cNvPr>
              <p14:cNvContentPartPr/>
              <p14:nvPr/>
            </p14:nvContentPartPr>
            <p14:xfrm>
              <a:off x="10879083" y="7236993"/>
              <a:ext cx="147240" cy="190080"/>
            </p14:xfrm>
          </p:contentPart>
        </mc:Choice>
        <mc:Fallback xmlns="">
          <p:pic>
            <p:nvPicPr>
              <p:cNvPr id="727" name="Input penna 726">
                <a:extLst>
                  <a:ext uri="{FF2B5EF4-FFF2-40B4-BE49-F238E27FC236}">
                    <a16:creationId xmlns:a16="http://schemas.microsoft.com/office/drawing/2014/main" id="{40B58111-D263-F3B8-5CDA-FBEFED2129FC}"/>
                  </a:ext>
                </a:extLst>
              </p:cNvPr>
              <p:cNvPicPr/>
              <p:nvPr/>
            </p:nvPicPr>
            <p:blipFill>
              <a:blip r:embed="rId596"/>
              <a:stretch>
                <a:fillRect/>
              </a:stretch>
            </p:blipFill>
            <p:spPr>
              <a:xfrm>
                <a:off x="10872963" y="7230873"/>
                <a:ext cx="159480" cy="20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735" name="Gruppo 734">
            <a:extLst>
              <a:ext uri="{FF2B5EF4-FFF2-40B4-BE49-F238E27FC236}">
                <a16:creationId xmlns:a16="http://schemas.microsoft.com/office/drawing/2014/main" id="{E71135B2-6943-87E4-154C-2E0CC4772E51}"/>
              </a:ext>
            </a:extLst>
          </p:cNvPr>
          <p:cNvGrpSpPr/>
          <p:nvPr/>
        </p:nvGrpSpPr>
        <p:grpSpPr>
          <a:xfrm>
            <a:off x="11457243" y="6995433"/>
            <a:ext cx="870120" cy="651600"/>
            <a:chOff x="11457243" y="6995433"/>
            <a:chExt cx="870120" cy="65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728" name="Input penna 727">
                  <a:extLst>
                    <a:ext uri="{FF2B5EF4-FFF2-40B4-BE49-F238E27FC236}">
                      <a16:creationId xmlns:a16="http://schemas.microsoft.com/office/drawing/2014/main" id="{0443B44F-1D09-5101-1F64-EB50FC9C46C7}"/>
                    </a:ext>
                  </a:extLst>
                </p14:cNvPr>
                <p14:cNvContentPartPr/>
                <p14:nvPr/>
              </p14:nvContentPartPr>
              <p14:xfrm>
                <a:off x="11511603" y="6995433"/>
                <a:ext cx="12600" cy="153360"/>
              </p14:xfrm>
            </p:contentPart>
          </mc:Choice>
          <mc:Fallback xmlns="">
            <p:pic>
              <p:nvPicPr>
                <p:cNvPr id="728" name="Input penna 727">
                  <a:extLst>
                    <a:ext uri="{FF2B5EF4-FFF2-40B4-BE49-F238E27FC236}">
                      <a16:creationId xmlns:a16="http://schemas.microsoft.com/office/drawing/2014/main" id="{0443B44F-1D09-5101-1F64-EB50FC9C46C7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11505483" y="6989313"/>
                  <a:ext cx="248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729" name="Input penna 728">
                  <a:extLst>
                    <a:ext uri="{FF2B5EF4-FFF2-40B4-BE49-F238E27FC236}">
                      <a16:creationId xmlns:a16="http://schemas.microsoft.com/office/drawing/2014/main" id="{8B348AC6-34C4-98C8-E08A-245BC16AA6C0}"/>
                    </a:ext>
                  </a:extLst>
                </p14:cNvPr>
                <p14:cNvContentPartPr/>
                <p14:nvPr/>
              </p14:nvContentPartPr>
              <p14:xfrm>
                <a:off x="11743803" y="7028553"/>
                <a:ext cx="162720" cy="160200"/>
              </p14:xfrm>
            </p:contentPart>
          </mc:Choice>
          <mc:Fallback xmlns="">
            <p:pic>
              <p:nvPicPr>
                <p:cNvPr id="729" name="Input penna 728">
                  <a:extLst>
                    <a:ext uri="{FF2B5EF4-FFF2-40B4-BE49-F238E27FC236}">
                      <a16:creationId xmlns:a16="http://schemas.microsoft.com/office/drawing/2014/main" id="{8B348AC6-34C4-98C8-E08A-245BC16AA6C0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11737683" y="7022433"/>
                  <a:ext cx="1749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730" name="Input penna 729">
                  <a:extLst>
                    <a:ext uri="{FF2B5EF4-FFF2-40B4-BE49-F238E27FC236}">
                      <a16:creationId xmlns:a16="http://schemas.microsoft.com/office/drawing/2014/main" id="{217E6DA2-6D8B-2747-D6BC-123112AF7979}"/>
                    </a:ext>
                  </a:extLst>
                </p14:cNvPr>
                <p14:cNvContentPartPr/>
                <p14:nvPr/>
              </p14:nvContentPartPr>
              <p14:xfrm>
                <a:off x="11457243" y="7281993"/>
                <a:ext cx="360" cy="131400"/>
              </p14:xfrm>
            </p:contentPart>
          </mc:Choice>
          <mc:Fallback xmlns="">
            <p:pic>
              <p:nvPicPr>
                <p:cNvPr id="730" name="Input penna 729">
                  <a:extLst>
                    <a:ext uri="{FF2B5EF4-FFF2-40B4-BE49-F238E27FC236}">
                      <a16:creationId xmlns:a16="http://schemas.microsoft.com/office/drawing/2014/main" id="{217E6DA2-6D8B-2747-D6BC-123112AF7979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11451123" y="7275873"/>
                  <a:ext cx="126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731" name="Input penna 730">
                  <a:extLst>
                    <a:ext uri="{FF2B5EF4-FFF2-40B4-BE49-F238E27FC236}">
                      <a16:creationId xmlns:a16="http://schemas.microsoft.com/office/drawing/2014/main" id="{A6DF3DE9-D606-1708-002E-FC4056977B9F}"/>
                    </a:ext>
                  </a:extLst>
                </p14:cNvPr>
                <p14:cNvContentPartPr/>
                <p14:nvPr/>
              </p14:nvContentPartPr>
              <p14:xfrm>
                <a:off x="11534643" y="7265793"/>
                <a:ext cx="112680" cy="194760"/>
              </p14:xfrm>
            </p:contentPart>
          </mc:Choice>
          <mc:Fallback xmlns="">
            <p:pic>
              <p:nvPicPr>
                <p:cNvPr id="731" name="Input penna 730">
                  <a:extLst>
                    <a:ext uri="{FF2B5EF4-FFF2-40B4-BE49-F238E27FC236}">
                      <a16:creationId xmlns:a16="http://schemas.microsoft.com/office/drawing/2014/main" id="{A6DF3DE9-D606-1708-002E-FC4056977B9F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11528523" y="7259673"/>
                  <a:ext cx="1249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732" name="Input penna 731">
                  <a:extLst>
                    <a:ext uri="{FF2B5EF4-FFF2-40B4-BE49-F238E27FC236}">
                      <a16:creationId xmlns:a16="http://schemas.microsoft.com/office/drawing/2014/main" id="{0E2FBBD4-38F8-7902-6F96-7938E1CC216F}"/>
                    </a:ext>
                  </a:extLst>
                </p14:cNvPr>
                <p14:cNvContentPartPr/>
                <p14:nvPr/>
              </p14:nvContentPartPr>
              <p14:xfrm>
                <a:off x="12015243" y="7216473"/>
                <a:ext cx="113760" cy="188640"/>
              </p14:xfrm>
            </p:contentPart>
          </mc:Choice>
          <mc:Fallback xmlns="">
            <p:pic>
              <p:nvPicPr>
                <p:cNvPr id="732" name="Input penna 731">
                  <a:extLst>
                    <a:ext uri="{FF2B5EF4-FFF2-40B4-BE49-F238E27FC236}">
                      <a16:creationId xmlns:a16="http://schemas.microsoft.com/office/drawing/2014/main" id="{0E2FBBD4-38F8-7902-6F96-7938E1CC216F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12009123" y="7210353"/>
                  <a:ext cx="1260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733" name="Input penna 732">
                  <a:extLst>
                    <a:ext uri="{FF2B5EF4-FFF2-40B4-BE49-F238E27FC236}">
                      <a16:creationId xmlns:a16="http://schemas.microsoft.com/office/drawing/2014/main" id="{D398B61D-DBEB-F412-8CFD-C3A20BA840D6}"/>
                    </a:ext>
                  </a:extLst>
                </p14:cNvPr>
                <p14:cNvContentPartPr/>
                <p14:nvPr/>
              </p14:nvContentPartPr>
              <p14:xfrm>
                <a:off x="12206763" y="7260393"/>
                <a:ext cx="120600" cy="164880"/>
              </p14:xfrm>
            </p:contentPart>
          </mc:Choice>
          <mc:Fallback xmlns="">
            <p:pic>
              <p:nvPicPr>
                <p:cNvPr id="733" name="Input penna 732">
                  <a:extLst>
                    <a:ext uri="{FF2B5EF4-FFF2-40B4-BE49-F238E27FC236}">
                      <a16:creationId xmlns:a16="http://schemas.microsoft.com/office/drawing/2014/main" id="{D398B61D-DBEB-F412-8CFD-C3A20BA840D6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12200643" y="7254273"/>
                  <a:ext cx="1328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734" name="Input penna 733">
                  <a:extLst>
                    <a:ext uri="{FF2B5EF4-FFF2-40B4-BE49-F238E27FC236}">
                      <a16:creationId xmlns:a16="http://schemas.microsoft.com/office/drawing/2014/main" id="{6A08CD99-0EA5-97C5-5FA3-60AEAF18B93D}"/>
                    </a:ext>
                  </a:extLst>
                </p14:cNvPr>
                <p14:cNvContentPartPr/>
                <p14:nvPr/>
              </p14:nvContentPartPr>
              <p14:xfrm>
                <a:off x="12031083" y="7479633"/>
                <a:ext cx="98280" cy="167400"/>
              </p14:xfrm>
            </p:contentPart>
          </mc:Choice>
          <mc:Fallback xmlns="">
            <p:pic>
              <p:nvPicPr>
                <p:cNvPr id="734" name="Input penna 733">
                  <a:extLst>
                    <a:ext uri="{FF2B5EF4-FFF2-40B4-BE49-F238E27FC236}">
                      <a16:creationId xmlns:a16="http://schemas.microsoft.com/office/drawing/2014/main" id="{6A08CD99-0EA5-97C5-5FA3-60AEAF18B93D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12024963" y="7473513"/>
                  <a:ext cx="11052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9" name="Gruppo 738">
            <a:extLst>
              <a:ext uri="{FF2B5EF4-FFF2-40B4-BE49-F238E27FC236}">
                <a16:creationId xmlns:a16="http://schemas.microsoft.com/office/drawing/2014/main" id="{530D5E9E-7BC6-EA50-B54D-46B871654953}"/>
              </a:ext>
            </a:extLst>
          </p:cNvPr>
          <p:cNvGrpSpPr/>
          <p:nvPr/>
        </p:nvGrpSpPr>
        <p:grpSpPr>
          <a:xfrm>
            <a:off x="11836323" y="7718673"/>
            <a:ext cx="284760" cy="256680"/>
            <a:chOff x="11836323" y="7718673"/>
            <a:chExt cx="284760" cy="2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736" name="Input penna 735">
                  <a:extLst>
                    <a:ext uri="{FF2B5EF4-FFF2-40B4-BE49-F238E27FC236}">
                      <a16:creationId xmlns:a16="http://schemas.microsoft.com/office/drawing/2014/main" id="{5BC3778C-1524-7B53-8B67-89C11F7B0E72}"/>
                    </a:ext>
                  </a:extLst>
                </p14:cNvPr>
                <p14:cNvContentPartPr/>
                <p14:nvPr/>
              </p14:nvContentPartPr>
              <p14:xfrm>
                <a:off x="11836323" y="7718673"/>
                <a:ext cx="91800" cy="135720"/>
              </p14:xfrm>
            </p:contentPart>
          </mc:Choice>
          <mc:Fallback xmlns="">
            <p:pic>
              <p:nvPicPr>
                <p:cNvPr id="736" name="Input penna 735">
                  <a:extLst>
                    <a:ext uri="{FF2B5EF4-FFF2-40B4-BE49-F238E27FC236}">
                      <a16:creationId xmlns:a16="http://schemas.microsoft.com/office/drawing/2014/main" id="{5BC3778C-1524-7B53-8B67-89C11F7B0E72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11830203" y="7712553"/>
                  <a:ext cx="1040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737" name="Input penna 736">
                  <a:extLst>
                    <a:ext uri="{FF2B5EF4-FFF2-40B4-BE49-F238E27FC236}">
                      <a16:creationId xmlns:a16="http://schemas.microsoft.com/office/drawing/2014/main" id="{8D08BEE8-0A24-3B23-D22E-EC6726B98C15}"/>
                    </a:ext>
                  </a:extLst>
                </p14:cNvPr>
                <p14:cNvContentPartPr/>
                <p14:nvPr/>
              </p14:nvContentPartPr>
              <p14:xfrm>
                <a:off x="11931003" y="7843953"/>
                <a:ext cx="29520" cy="131400"/>
              </p14:xfrm>
            </p:contentPart>
          </mc:Choice>
          <mc:Fallback xmlns="">
            <p:pic>
              <p:nvPicPr>
                <p:cNvPr id="737" name="Input penna 736">
                  <a:extLst>
                    <a:ext uri="{FF2B5EF4-FFF2-40B4-BE49-F238E27FC236}">
                      <a16:creationId xmlns:a16="http://schemas.microsoft.com/office/drawing/2014/main" id="{8D08BEE8-0A24-3B23-D22E-EC6726B98C15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11924883" y="7837833"/>
                  <a:ext cx="417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738" name="Input penna 737">
                  <a:extLst>
                    <a:ext uri="{FF2B5EF4-FFF2-40B4-BE49-F238E27FC236}">
                      <a16:creationId xmlns:a16="http://schemas.microsoft.com/office/drawing/2014/main" id="{B606FE71-B7D9-4322-C17D-5BC67F204CE8}"/>
                    </a:ext>
                  </a:extLst>
                </p14:cNvPr>
                <p14:cNvContentPartPr/>
                <p14:nvPr/>
              </p14:nvContentPartPr>
              <p14:xfrm>
                <a:off x="12028203" y="7812273"/>
                <a:ext cx="92880" cy="151560"/>
              </p14:xfrm>
            </p:contentPart>
          </mc:Choice>
          <mc:Fallback xmlns="">
            <p:pic>
              <p:nvPicPr>
                <p:cNvPr id="738" name="Input penna 737">
                  <a:extLst>
                    <a:ext uri="{FF2B5EF4-FFF2-40B4-BE49-F238E27FC236}">
                      <a16:creationId xmlns:a16="http://schemas.microsoft.com/office/drawing/2014/main" id="{B606FE71-B7D9-4322-C17D-5BC67F204CE8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12022083" y="7806153"/>
                  <a:ext cx="105120" cy="16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740" name="Input penna 739">
                <a:extLst>
                  <a:ext uri="{FF2B5EF4-FFF2-40B4-BE49-F238E27FC236}">
                    <a16:creationId xmlns:a16="http://schemas.microsoft.com/office/drawing/2014/main" id="{4252C27F-3A03-3908-456D-0F3F134E4685}"/>
                  </a:ext>
                </a:extLst>
              </p14:cNvPr>
              <p14:cNvContentPartPr/>
              <p14:nvPr/>
            </p14:nvContentPartPr>
            <p14:xfrm>
              <a:off x="-117" y="2280296"/>
              <a:ext cx="4680" cy="360"/>
            </p14:xfrm>
          </p:contentPart>
        </mc:Choice>
        <mc:Fallback xmlns="">
          <p:pic>
            <p:nvPicPr>
              <p:cNvPr id="740" name="Input penna 739">
                <a:extLst>
                  <a:ext uri="{FF2B5EF4-FFF2-40B4-BE49-F238E27FC236}">
                    <a16:creationId xmlns:a16="http://schemas.microsoft.com/office/drawing/2014/main" id="{4252C27F-3A03-3908-456D-0F3F134E4685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-6237" y="2274176"/>
                <a:ext cx="1692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6821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18847" y="-19688"/>
            <a:ext cx="14060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Si supponga di operare su di un albero rosso-nero inizialmente vuoto. Si effettui l'inserimento delle seguenti chiavi, nell'ordine dato: 2, 5, 17, 12, 10, 7, 21, 24, 26, 30, 33, 31. Si fornisca la struttura dell'albero dopo ciascuna delle operazioni di inserimento.</a:t>
            </a:r>
            <a:endParaRPr lang="en-US" sz="16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40" name="Input penna 739">
                <a:extLst>
                  <a:ext uri="{FF2B5EF4-FFF2-40B4-BE49-F238E27FC236}">
                    <a16:creationId xmlns:a16="http://schemas.microsoft.com/office/drawing/2014/main" id="{4252C27F-3A03-3908-456D-0F3F134E4685}"/>
                  </a:ext>
                </a:extLst>
              </p14:cNvPr>
              <p14:cNvContentPartPr/>
              <p14:nvPr/>
            </p14:nvContentPartPr>
            <p14:xfrm>
              <a:off x="-117" y="2280296"/>
              <a:ext cx="4680" cy="360"/>
            </p14:xfrm>
          </p:contentPart>
        </mc:Choice>
        <mc:Fallback xmlns="">
          <p:pic>
            <p:nvPicPr>
              <p:cNvPr id="740" name="Input penna 739">
                <a:extLst>
                  <a:ext uri="{FF2B5EF4-FFF2-40B4-BE49-F238E27FC236}">
                    <a16:creationId xmlns:a16="http://schemas.microsoft.com/office/drawing/2014/main" id="{4252C27F-3A03-3908-456D-0F3F134E46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237" y="2274176"/>
                <a:ext cx="1692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956D54C7-9D91-4A08-2FC5-7004CE362EBF}"/>
                  </a:ext>
                </a:extLst>
              </p14:cNvPr>
              <p14:cNvContentPartPr/>
              <p14:nvPr/>
            </p14:nvContentPartPr>
            <p14:xfrm>
              <a:off x="165123" y="836913"/>
              <a:ext cx="4680" cy="360"/>
            </p14:xfrm>
          </p:contentPart>
        </mc:Choice>
        <mc:Fallback xmlns=""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956D54C7-9D91-4A08-2FC5-7004CE362EB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003" y="830793"/>
                <a:ext cx="1692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uppo 10">
            <a:extLst>
              <a:ext uri="{FF2B5EF4-FFF2-40B4-BE49-F238E27FC236}">
                <a16:creationId xmlns:a16="http://schemas.microsoft.com/office/drawing/2014/main" id="{C2540EA2-D22E-60C8-F4C8-83CE6A3FD9E5}"/>
              </a:ext>
            </a:extLst>
          </p:cNvPr>
          <p:cNvGrpSpPr/>
          <p:nvPr/>
        </p:nvGrpSpPr>
        <p:grpSpPr>
          <a:xfrm>
            <a:off x="153243" y="947433"/>
            <a:ext cx="749160" cy="204120"/>
            <a:chOff x="153243" y="947433"/>
            <a:chExt cx="749160" cy="20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put penna 2">
                  <a:extLst>
                    <a:ext uri="{FF2B5EF4-FFF2-40B4-BE49-F238E27FC236}">
                      <a16:creationId xmlns:a16="http://schemas.microsoft.com/office/drawing/2014/main" id="{C780E97E-2012-F67D-2611-4FFAFDC3F487}"/>
                    </a:ext>
                  </a:extLst>
                </p14:cNvPr>
                <p14:cNvContentPartPr/>
                <p14:nvPr/>
              </p14:nvContentPartPr>
              <p14:xfrm>
                <a:off x="153243" y="993153"/>
                <a:ext cx="23400" cy="129600"/>
              </p14:xfrm>
            </p:contentPart>
          </mc:Choice>
          <mc:Fallback xmlns="">
            <p:pic>
              <p:nvPicPr>
                <p:cNvPr id="3" name="Input penna 2">
                  <a:extLst>
                    <a:ext uri="{FF2B5EF4-FFF2-40B4-BE49-F238E27FC236}">
                      <a16:creationId xmlns:a16="http://schemas.microsoft.com/office/drawing/2014/main" id="{C780E97E-2012-F67D-2611-4FFAFDC3F48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7123" y="987033"/>
                  <a:ext cx="356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put penna 5">
                  <a:extLst>
                    <a:ext uri="{FF2B5EF4-FFF2-40B4-BE49-F238E27FC236}">
                      <a16:creationId xmlns:a16="http://schemas.microsoft.com/office/drawing/2014/main" id="{C7F4B723-3C8E-76F0-5D9F-DA661683B99C}"/>
                    </a:ext>
                  </a:extLst>
                </p14:cNvPr>
                <p14:cNvContentPartPr/>
                <p14:nvPr/>
              </p14:nvContentPartPr>
              <p14:xfrm>
                <a:off x="229563" y="999993"/>
                <a:ext cx="113400" cy="113040"/>
              </p14:xfrm>
            </p:contentPart>
          </mc:Choice>
          <mc:Fallback xmlns="">
            <p:pic>
              <p:nvPicPr>
                <p:cNvPr id="6" name="Input penna 5">
                  <a:extLst>
                    <a:ext uri="{FF2B5EF4-FFF2-40B4-BE49-F238E27FC236}">
                      <a16:creationId xmlns:a16="http://schemas.microsoft.com/office/drawing/2014/main" id="{C7F4B723-3C8E-76F0-5D9F-DA661683B99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3443" y="993873"/>
                  <a:ext cx="1256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put penna 6">
                  <a:extLst>
                    <a:ext uri="{FF2B5EF4-FFF2-40B4-BE49-F238E27FC236}">
                      <a16:creationId xmlns:a16="http://schemas.microsoft.com/office/drawing/2014/main" id="{958F7212-A6F7-2A10-6A0F-98F1857CCBF2}"/>
                    </a:ext>
                  </a:extLst>
                </p14:cNvPr>
                <p14:cNvContentPartPr/>
                <p14:nvPr/>
              </p14:nvContentPartPr>
              <p14:xfrm>
                <a:off x="352323" y="951753"/>
                <a:ext cx="93600" cy="129240"/>
              </p14:xfrm>
            </p:contentPart>
          </mc:Choice>
          <mc:Fallback xmlns="">
            <p:pic>
              <p:nvPicPr>
                <p:cNvPr id="7" name="Input penna 6">
                  <a:extLst>
                    <a:ext uri="{FF2B5EF4-FFF2-40B4-BE49-F238E27FC236}">
                      <a16:creationId xmlns:a16="http://schemas.microsoft.com/office/drawing/2014/main" id="{958F7212-A6F7-2A10-6A0F-98F1857CCBF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6203" y="945633"/>
                  <a:ext cx="1058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put penna 7">
                  <a:extLst>
                    <a:ext uri="{FF2B5EF4-FFF2-40B4-BE49-F238E27FC236}">
                      <a16:creationId xmlns:a16="http://schemas.microsoft.com/office/drawing/2014/main" id="{51EF5502-81DF-5163-69BC-004773FB8626}"/>
                    </a:ext>
                  </a:extLst>
                </p14:cNvPr>
                <p14:cNvContentPartPr/>
                <p14:nvPr/>
              </p14:nvContentPartPr>
              <p14:xfrm>
                <a:off x="528723" y="947433"/>
                <a:ext cx="66240" cy="178560"/>
              </p14:xfrm>
            </p:contentPart>
          </mc:Choice>
          <mc:Fallback xmlns="">
            <p:pic>
              <p:nvPicPr>
                <p:cNvPr id="8" name="Input penna 7">
                  <a:extLst>
                    <a:ext uri="{FF2B5EF4-FFF2-40B4-BE49-F238E27FC236}">
                      <a16:creationId xmlns:a16="http://schemas.microsoft.com/office/drawing/2014/main" id="{51EF5502-81DF-5163-69BC-004773FB862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22603" y="941313"/>
                  <a:ext cx="784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put penna 8">
                  <a:extLst>
                    <a:ext uri="{FF2B5EF4-FFF2-40B4-BE49-F238E27FC236}">
                      <a16:creationId xmlns:a16="http://schemas.microsoft.com/office/drawing/2014/main" id="{4DCD79A1-D123-C56C-71AC-FDBAC6A3E5FD}"/>
                    </a:ext>
                  </a:extLst>
                </p14:cNvPr>
                <p14:cNvContentPartPr/>
                <p14:nvPr/>
              </p14:nvContentPartPr>
              <p14:xfrm>
                <a:off x="643923" y="989913"/>
                <a:ext cx="68400" cy="146520"/>
              </p14:xfrm>
            </p:contentPart>
          </mc:Choice>
          <mc:Fallback xmlns="">
            <p:pic>
              <p:nvPicPr>
                <p:cNvPr id="9" name="Input penna 8">
                  <a:extLst>
                    <a:ext uri="{FF2B5EF4-FFF2-40B4-BE49-F238E27FC236}">
                      <a16:creationId xmlns:a16="http://schemas.microsoft.com/office/drawing/2014/main" id="{4DCD79A1-D123-C56C-71AC-FDBAC6A3E5F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7803" y="983793"/>
                  <a:ext cx="806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FBA5ADA1-F13E-2284-DBE3-7DAE50D0C29E}"/>
                    </a:ext>
                  </a:extLst>
                </p14:cNvPr>
                <p14:cNvContentPartPr/>
                <p14:nvPr/>
              </p14:nvContentPartPr>
              <p14:xfrm>
                <a:off x="793323" y="958233"/>
                <a:ext cx="109080" cy="193320"/>
              </p14:xfrm>
            </p:contentPart>
          </mc:Choice>
          <mc:Fallback xmlns=""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FBA5ADA1-F13E-2284-DBE3-7DAE50D0C29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87203" y="952113"/>
                  <a:ext cx="12132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F11FDA6D-7DAC-D0BD-BF17-A9D99FAFC1F7}"/>
              </a:ext>
            </a:extLst>
          </p:cNvPr>
          <p:cNvGrpSpPr/>
          <p:nvPr/>
        </p:nvGrpSpPr>
        <p:grpSpPr>
          <a:xfrm>
            <a:off x="42363" y="1253433"/>
            <a:ext cx="311400" cy="401760"/>
            <a:chOff x="42363" y="1253433"/>
            <a:chExt cx="311400" cy="40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put penna 11">
                  <a:extLst>
                    <a:ext uri="{FF2B5EF4-FFF2-40B4-BE49-F238E27FC236}">
                      <a16:creationId xmlns:a16="http://schemas.microsoft.com/office/drawing/2014/main" id="{D1878821-55A3-D9AA-0E63-A5B0654E09CD}"/>
                    </a:ext>
                  </a:extLst>
                </p14:cNvPr>
                <p14:cNvContentPartPr/>
                <p14:nvPr/>
              </p14:nvContentPartPr>
              <p14:xfrm>
                <a:off x="112203" y="1395993"/>
                <a:ext cx="119160" cy="182160"/>
              </p14:xfrm>
            </p:contentPart>
          </mc:Choice>
          <mc:Fallback xmlns="">
            <p:pic>
              <p:nvPicPr>
                <p:cNvPr id="12" name="Input penna 11">
                  <a:extLst>
                    <a:ext uri="{FF2B5EF4-FFF2-40B4-BE49-F238E27FC236}">
                      <a16:creationId xmlns:a16="http://schemas.microsoft.com/office/drawing/2014/main" id="{D1878821-55A3-D9AA-0E63-A5B0654E09C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6083" y="1389873"/>
                  <a:ext cx="1314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put penna 12">
                  <a:extLst>
                    <a:ext uri="{FF2B5EF4-FFF2-40B4-BE49-F238E27FC236}">
                      <a16:creationId xmlns:a16="http://schemas.microsoft.com/office/drawing/2014/main" id="{17B962A4-8FF1-7231-7EED-B7C78B389944}"/>
                    </a:ext>
                  </a:extLst>
                </p14:cNvPr>
                <p14:cNvContentPartPr/>
                <p14:nvPr/>
              </p14:nvContentPartPr>
              <p14:xfrm>
                <a:off x="42363" y="1253433"/>
                <a:ext cx="311400" cy="401760"/>
              </p14:xfrm>
            </p:contentPart>
          </mc:Choice>
          <mc:Fallback xmlns="">
            <p:pic>
              <p:nvPicPr>
                <p:cNvPr id="13" name="Input penna 12">
                  <a:extLst>
                    <a:ext uri="{FF2B5EF4-FFF2-40B4-BE49-F238E27FC236}">
                      <a16:creationId xmlns:a16="http://schemas.microsoft.com/office/drawing/2014/main" id="{17B962A4-8FF1-7231-7EED-B7C78B38994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243" y="1247313"/>
                  <a:ext cx="323640" cy="41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A11B8EB3-821D-48BB-C6B3-B60E2B714811}"/>
              </a:ext>
            </a:extLst>
          </p:cNvPr>
          <p:cNvGrpSpPr/>
          <p:nvPr/>
        </p:nvGrpSpPr>
        <p:grpSpPr>
          <a:xfrm>
            <a:off x="505323" y="1265673"/>
            <a:ext cx="466920" cy="409320"/>
            <a:chOff x="505323" y="1265673"/>
            <a:chExt cx="466920" cy="40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6B4073F9-588A-9B29-BCBB-5AE22CF14E6E}"/>
                    </a:ext>
                  </a:extLst>
                </p14:cNvPr>
                <p14:cNvContentPartPr/>
                <p14:nvPr/>
              </p14:nvContentPartPr>
              <p14:xfrm>
                <a:off x="639243" y="1365393"/>
                <a:ext cx="131760" cy="222840"/>
              </p14:xfrm>
            </p:contentPart>
          </mc:Choice>
          <mc:Fallback xmlns=""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6B4073F9-588A-9B29-BCBB-5AE22CF14E6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33123" y="1359273"/>
                  <a:ext cx="1440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04E47122-5DB6-99A0-4160-29575CA59720}"/>
                    </a:ext>
                  </a:extLst>
                </p14:cNvPr>
                <p14:cNvContentPartPr/>
                <p14:nvPr/>
              </p14:nvContentPartPr>
              <p14:xfrm>
                <a:off x="505323" y="1265673"/>
                <a:ext cx="466920" cy="409320"/>
              </p14:xfrm>
            </p:contentPart>
          </mc:Choice>
          <mc:Fallback xmlns=""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04E47122-5DB6-99A0-4160-29575CA5972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99203" y="1259553"/>
                  <a:ext cx="479160" cy="42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236E3490-E45C-A842-67AC-2339F33895FE}"/>
              </a:ext>
            </a:extLst>
          </p:cNvPr>
          <p:cNvGrpSpPr/>
          <p:nvPr/>
        </p:nvGrpSpPr>
        <p:grpSpPr>
          <a:xfrm>
            <a:off x="1883763" y="936273"/>
            <a:ext cx="868680" cy="795960"/>
            <a:chOff x="1883763" y="936273"/>
            <a:chExt cx="868680" cy="79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02785B56-3F9C-DB25-84BB-B4A2F6B41D1E}"/>
                    </a:ext>
                  </a:extLst>
                </p14:cNvPr>
                <p14:cNvContentPartPr/>
                <p14:nvPr/>
              </p14:nvContentPartPr>
              <p14:xfrm>
                <a:off x="1883763" y="1057233"/>
                <a:ext cx="20160" cy="142560"/>
              </p14:xfrm>
            </p:contentPart>
          </mc:Choice>
          <mc:Fallback xmlns=""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02785B56-3F9C-DB25-84BB-B4A2F6B41D1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77643" y="1051113"/>
                  <a:ext cx="32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5EFC4D83-DC1C-DBCE-580B-3BCEBF57A96D}"/>
                    </a:ext>
                  </a:extLst>
                </p14:cNvPr>
                <p14:cNvContentPartPr/>
                <p14:nvPr/>
              </p14:nvContentPartPr>
              <p14:xfrm>
                <a:off x="1905723" y="936273"/>
                <a:ext cx="14040" cy="4680"/>
              </p14:xfrm>
            </p:contentPart>
          </mc:Choice>
          <mc:Fallback xmlns="">
            <p:pic>
              <p:nvPicPr>
                <p:cNvPr id="19" name="Input penna 18">
                  <a:extLst>
                    <a:ext uri="{FF2B5EF4-FFF2-40B4-BE49-F238E27FC236}">
                      <a16:creationId xmlns:a16="http://schemas.microsoft.com/office/drawing/2014/main" id="{5EFC4D83-DC1C-DBCE-580B-3BCEBF57A96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99603" y="930153"/>
                  <a:ext cx="2628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453D58E9-A331-A2B6-80F8-4D2D90ADE252}"/>
                    </a:ext>
                  </a:extLst>
                </p14:cNvPr>
                <p14:cNvContentPartPr/>
                <p14:nvPr/>
              </p14:nvContentPartPr>
              <p14:xfrm>
                <a:off x="1981323" y="1037073"/>
                <a:ext cx="123840" cy="11700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453D58E9-A331-A2B6-80F8-4D2D90ADE25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75203" y="1030953"/>
                  <a:ext cx="1360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put penna 20">
                  <a:extLst>
                    <a:ext uri="{FF2B5EF4-FFF2-40B4-BE49-F238E27FC236}">
                      <a16:creationId xmlns:a16="http://schemas.microsoft.com/office/drawing/2014/main" id="{6B52DE66-F020-7BAD-92E9-F8C15F910B49}"/>
                    </a:ext>
                  </a:extLst>
                </p14:cNvPr>
                <p14:cNvContentPartPr/>
                <p14:nvPr/>
              </p14:nvContentPartPr>
              <p14:xfrm>
                <a:off x="2137203" y="1014393"/>
                <a:ext cx="78120" cy="133200"/>
              </p14:xfrm>
            </p:contentPart>
          </mc:Choice>
          <mc:Fallback xmlns="">
            <p:pic>
              <p:nvPicPr>
                <p:cNvPr id="21" name="Input penna 20">
                  <a:extLst>
                    <a:ext uri="{FF2B5EF4-FFF2-40B4-BE49-F238E27FC236}">
                      <a16:creationId xmlns:a16="http://schemas.microsoft.com/office/drawing/2014/main" id="{6B52DE66-F020-7BAD-92E9-F8C15F910B4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131083" y="1008273"/>
                  <a:ext cx="903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put penna 21">
                  <a:extLst>
                    <a:ext uri="{FF2B5EF4-FFF2-40B4-BE49-F238E27FC236}">
                      <a16:creationId xmlns:a16="http://schemas.microsoft.com/office/drawing/2014/main" id="{7BBFCDFC-9C76-84C4-A01F-16013B59847E}"/>
                    </a:ext>
                  </a:extLst>
                </p14:cNvPr>
                <p14:cNvContentPartPr/>
                <p14:nvPr/>
              </p14:nvContentPartPr>
              <p14:xfrm>
                <a:off x="2290923" y="961113"/>
                <a:ext cx="77760" cy="217800"/>
              </p14:xfrm>
            </p:contentPart>
          </mc:Choice>
          <mc:Fallback xmlns="">
            <p:pic>
              <p:nvPicPr>
                <p:cNvPr id="22" name="Input penna 21">
                  <a:extLst>
                    <a:ext uri="{FF2B5EF4-FFF2-40B4-BE49-F238E27FC236}">
                      <a16:creationId xmlns:a16="http://schemas.microsoft.com/office/drawing/2014/main" id="{7BBFCDFC-9C76-84C4-A01F-16013B59847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284803" y="954993"/>
                  <a:ext cx="900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put penna 22">
                  <a:extLst>
                    <a:ext uri="{FF2B5EF4-FFF2-40B4-BE49-F238E27FC236}">
                      <a16:creationId xmlns:a16="http://schemas.microsoft.com/office/drawing/2014/main" id="{FF7A1453-A342-95CB-6ABC-C0BFC27F0C8D}"/>
                    </a:ext>
                  </a:extLst>
                </p14:cNvPr>
                <p14:cNvContentPartPr/>
                <p14:nvPr/>
              </p14:nvContentPartPr>
              <p14:xfrm>
                <a:off x="2478843" y="961833"/>
                <a:ext cx="118440" cy="226440"/>
              </p14:xfrm>
            </p:contentPart>
          </mc:Choice>
          <mc:Fallback xmlns="">
            <p:pic>
              <p:nvPicPr>
                <p:cNvPr id="23" name="Input penna 22">
                  <a:extLst>
                    <a:ext uri="{FF2B5EF4-FFF2-40B4-BE49-F238E27FC236}">
                      <a16:creationId xmlns:a16="http://schemas.microsoft.com/office/drawing/2014/main" id="{FF7A1453-A342-95CB-6ABC-C0BFC27F0C8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472723" y="955713"/>
                  <a:ext cx="1306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2A7EF06C-81B9-1E02-DA6D-E6C6EE465236}"/>
                    </a:ext>
                  </a:extLst>
                </p14:cNvPr>
                <p14:cNvContentPartPr/>
                <p14:nvPr/>
              </p14:nvContentPartPr>
              <p14:xfrm>
                <a:off x="2666043" y="958233"/>
                <a:ext cx="86400" cy="168840"/>
              </p14:xfrm>
            </p:contentPart>
          </mc:Choice>
          <mc:Fallback xmlns=""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2A7EF06C-81B9-1E02-DA6D-E6C6EE46523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659923" y="952113"/>
                  <a:ext cx="986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put penna 25">
                  <a:extLst>
                    <a:ext uri="{FF2B5EF4-FFF2-40B4-BE49-F238E27FC236}">
                      <a16:creationId xmlns:a16="http://schemas.microsoft.com/office/drawing/2014/main" id="{F2AE0A13-F636-2D75-A93D-1CE9A6176B4F}"/>
                    </a:ext>
                  </a:extLst>
                </p14:cNvPr>
                <p14:cNvContentPartPr/>
                <p14:nvPr/>
              </p14:nvContentPartPr>
              <p14:xfrm>
                <a:off x="2202363" y="1331193"/>
                <a:ext cx="104040" cy="210960"/>
              </p14:xfrm>
            </p:contentPart>
          </mc:Choice>
          <mc:Fallback xmlns="">
            <p:pic>
              <p:nvPicPr>
                <p:cNvPr id="26" name="Input penna 25">
                  <a:extLst>
                    <a:ext uri="{FF2B5EF4-FFF2-40B4-BE49-F238E27FC236}">
                      <a16:creationId xmlns:a16="http://schemas.microsoft.com/office/drawing/2014/main" id="{F2AE0A13-F636-2D75-A93D-1CE9A6176B4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196243" y="1325073"/>
                  <a:ext cx="1162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put penna 26">
                  <a:extLst>
                    <a:ext uri="{FF2B5EF4-FFF2-40B4-BE49-F238E27FC236}">
                      <a16:creationId xmlns:a16="http://schemas.microsoft.com/office/drawing/2014/main" id="{8371C1D3-DE5F-D7F9-5A5F-0AD776EBD744}"/>
                    </a:ext>
                  </a:extLst>
                </p14:cNvPr>
                <p14:cNvContentPartPr/>
                <p14:nvPr/>
              </p14:nvContentPartPr>
              <p14:xfrm>
                <a:off x="2124603" y="1258113"/>
                <a:ext cx="323640" cy="351720"/>
              </p14:xfrm>
            </p:contentPart>
          </mc:Choice>
          <mc:Fallback xmlns="">
            <p:pic>
              <p:nvPicPr>
                <p:cNvPr id="27" name="Input penna 26">
                  <a:extLst>
                    <a:ext uri="{FF2B5EF4-FFF2-40B4-BE49-F238E27FC236}">
                      <a16:creationId xmlns:a16="http://schemas.microsoft.com/office/drawing/2014/main" id="{8371C1D3-DE5F-D7F9-5A5F-0AD776EBD74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118483" y="1251993"/>
                  <a:ext cx="3358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put penna 27">
                  <a:extLst>
                    <a:ext uri="{FF2B5EF4-FFF2-40B4-BE49-F238E27FC236}">
                      <a16:creationId xmlns:a16="http://schemas.microsoft.com/office/drawing/2014/main" id="{DF643FFD-1060-1C59-1437-0408877AAD34}"/>
                    </a:ext>
                  </a:extLst>
                </p14:cNvPr>
                <p14:cNvContentPartPr/>
                <p14:nvPr/>
              </p14:nvContentPartPr>
              <p14:xfrm>
                <a:off x="2379483" y="1530993"/>
                <a:ext cx="153720" cy="201240"/>
              </p14:xfrm>
            </p:contentPart>
          </mc:Choice>
          <mc:Fallback xmlns="">
            <p:pic>
              <p:nvPicPr>
                <p:cNvPr id="28" name="Input penna 27">
                  <a:extLst>
                    <a:ext uri="{FF2B5EF4-FFF2-40B4-BE49-F238E27FC236}">
                      <a16:creationId xmlns:a16="http://schemas.microsoft.com/office/drawing/2014/main" id="{DF643FFD-1060-1C59-1437-0408877AAD3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373363" y="1524873"/>
                  <a:ext cx="165960" cy="21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FE8862A4-5690-FC99-CB6A-DB2CC83BCD42}"/>
              </a:ext>
            </a:extLst>
          </p:cNvPr>
          <p:cNvGrpSpPr/>
          <p:nvPr/>
        </p:nvGrpSpPr>
        <p:grpSpPr>
          <a:xfrm>
            <a:off x="2510883" y="1709553"/>
            <a:ext cx="388440" cy="439560"/>
            <a:chOff x="2510883" y="1709553"/>
            <a:chExt cx="388440" cy="43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put penna 29">
                  <a:extLst>
                    <a:ext uri="{FF2B5EF4-FFF2-40B4-BE49-F238E27FC236}">
                      <a16:creationId xmlns:a16="http://schemas.microsoft.com/office/drawing/2014/main" id="{43E89098-3442-64A4-F47A-25F6DDD48776}"/>
                    </a:ext>
                  </a:extLst>
                </p14:cNvPr>
                <p14:cNvContentPartPr/>
                <p14:nvPr/>
              </p14:nvContentPartPr>
              <p14:xfrm>
                <a:off x="2551923" y="1806753"/>
                <a:ext cx="178920" cy="234000"/>
              </p14:xfrm>
            </p:contentPart>
          </mc:Choice>
          <mc:Fallback xmlns="">
            <p:pic>
              <p:nvPicPr>
                <p:cNvPr id="30" name="Input penna 29">
                  <a:extLst>
                    <a:ext uri="{FF2B5EF4-FFF2-40B4-BE49-F238E27FC236}">
                      <a16:creationId xmlns:a16="http://schemas.microsoft.com/office/drawing/2014/main" id="{43E89098-3442-64A4-F47A-25F6DDD4877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545803" y="1800633"/>
                  <a:ext cx="1911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put penna 30">
                  <a:extLst>
                    <a:ext uri="{FF2B5EF4-FFF2-40B4-BE49-F238E27FC236}">
                      <a16:creationId xmlns:a16="http://schemas.microsoft.com/office/drawing/2014/main" id="{6100FFF1-CA6D-D586-6624-1D926C3F95EE}"/>
                    </a:ext>
                  </a:extLst>
                </p14:cNvPr>
                <p14:cNvContentPartPr/>
                <p14:nvPr/>
              </p14:nvContentPartPr>
              <p14:xfrm>
                <a:off x="2510883" y="1709553"/>
                <a:ext cx="388440" cy="439560"/>
              </p14:xfrm>
            </p:contentPart>
          </mc:Choice>
          <mc:Fallback xmlns="">
            <p:pic>
              <p:nvPicPr>
                <p:cNvPr id="31" name="Input penna 30">
                  <a:extLst>
                    <a:ext uri="{FF2B5EF4-FFF2-40B4-BE49-F238E27FC236}">
                      <a16:creationId xmlns:a16="http://schemas.microsoft.com/office/drawing/2014/main" id="{6100FFF1-CA6D-D586-6624-1D926C3F95E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504763" y="1703433"/>
                  <a:ext cx="400680" cy="45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B33CB1CE-17F8-FDF4-04D7-69964646A955}"/>
              </a:ext>
            </a:extLst>
          </p:cNvPr>
          <p:cNvGrpSpPr/>
          <p:nvPr/>
        </p:nvGrpSpPr>
        <p:grpSpPr>
          <a:xfrm>
            <a:off x="4053843" y="826113"/>
            <a:ext cx="1135800" cy="968400"/>
            <a:chOff x="4053843" y="826113"/>
            <a:chExt cx="1135800" cy="96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put penna 32">
                  <a:extLst>
                    <a:ext uri="{FF2B5EF4-FFF2-40B4-BE49-F238E27FC236}">
                      <a16:creationId xmlns:a16="http://schemas.microsoft.com/office/drawing/2014/main" id="{29627D53-6B83-3A23-6E90-C4F9252AF80E}"/>
                    </a:ext>
                  </a:extLst>
                </p14:cNvPr>
                <p14:cNvContentPartPr/>
                <p14:nvPr/>
              </p14:nvContentPartPr>
              <p14:xfrm>
                <a:off x="4053843" y="969393"/>
                <a:ext cx="21600" cy="142560"/>
              </p14:xfrm>
            </p:contentPart>
          </mc:Choice>
          <mc:Fallback xmlns="">
            <p:pic>
              <p:nvPicPr>
                <p:cNvPr id="33" name="Input penna 32">
                  <a:extLst>
                    <a:ext uri="{FF2B5EF4-FFF2-40B4-BE49-F238E27FC236}">
                      <a16:creationId xmlns:a16="http://schemas.microsoft.com/office/drawing/2014/main" id="{29627D53-6B83-3A23-6E90-C4F9252AF80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047723" y="963273"/>
                  <a:ext cx="338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put penna 33">
                  <a:extLst>
                    <a:ext uri="{FF2B5EF4-FFF2-40B4-BE49-F238E27FC236}">
                      <a16:creationId xmlns:a16="http://schemas.microsoft.com/office/drawing/2014/main" id="{E30D30D3-AEDF-0AE4-6464-E26CB9F77ABB}"/>
                    </a:ext>
                  </a:extLst>
                </p14:cNvPr>
                <p14:cNvContentPartPr/>
                <p14:nvPr/>
              </p14:nvContentPartPr>
              <p14:xfrm>
                <a:off x="4087323" y="826113"/>
                <a:ext cx="4680" cy="360"/>
              </p14:xfrm>
            </p:contentPart>
          </mc:Choice>
          <mc:Fallback xmlns="">
            <p:pic>
              <p:nvPicPr>
                <p:cNvPr id="34" name="Input penna 33">
                  <a:extLst>
                    <a:ext uri="{FF2B5EF4-FFF2-40B4-BE49-F238E27FC236}">
                      <a16:creationId xmlns:a16="http://schemas.microsoft.com/office/drawing/2014/main" id="{E30D30D3-AEDF-0AE4-6464-E26CB9F77AB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81203" y="819993"/>
                  <a:ext cx="169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Input penna 34">
                  <a:extLst>
                    <a:ext uri="{FF2B5EF4-FFF2-40B4-BE49-F238E27FC236}">
                      <a16:creationId xmlns:a16="http://schemas.microsoft.com/office/drawing/2014/main" id="{D153B6D7-3483-69BB-2628-5A534A8A8037}"/>
                    </a:ext>
                  </a:extLst>
                </p14:cNvPr>
                <p14:cNvContentPartPr/>
                <p14:nvPr/>
              </p14:nvContentPartPr>
              <p14:xfrm>
                <a:off x="4175163" y="970473"/>
                <a:ext cx="178200" cy="108000"/>
              </p14:xfrm>
            </p:contentPart>
          </mc:Choice>
          <mc:Fallback xmlns="">
            <p:pic>
              <p:nvPicPr>
                <p:cNvPr id="35" name="Input penna 34">
                  <a:extLst>
                    <a:ext uri="{FF2B5EF4-FFF2-40B4-BE49-F238E27FC236}">
                      <a16:creationId xmlns:a16="http://schemas.microsoft.com/office/drawing/2014/main" id="{D153B6D7-3483-69BB-2628-5A534A8A803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169043" y="964353"/>
                  <a:ext cx="1904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6" name="Input penna 35">
                  <a:extLst>
                    <a:ext uri="{FF2B5EF4-FFF2-40B4-BE49-F238E27FC236}">
                      <a16:creationId xmlns:a16="http://schemas.microsoft.com/office/drawing/2014/main" id="{14A4CF77-4C5B-6243-EB75-B945840C77E7}"/>
                    </a:ext>
                  </a:extLst>
                </p14:cNvPr>
                <p14:cNvContentPartPr/>
                <p14:nvPr/>
              </p14:nvContentPartPr>
              <p14:xfrm>
                <a:off x="4395843" y="958953"/>
                <a:ext cx="115200" cy="143280"/>
              </p14:xfrm>
            </p:contentPart>
          </mc:Choice>
          <mc:Fallback xmlns="">
            <p:pic>
              <p:nvPicPr>
                <p:cNvPr id="36" name="Input penna 35">
                  <a:extLst>
                    <a:ext uri="{FF2B5EF4-FFF2-40B4-BE49-F238E27FC236}">
                      <a16:creationId xmlns:a16="http://schemas.microsoft.com/office/drawing/2014/main" id="{14A4CF77-4C5B-6243-EB75-B945840C77E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389723" y="952833"/>
                  <a:ext cx="1274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7" name="Input penna 36">
                  <a:extLst>
                    <a:ext uri="{FF2B5EF4-FFF2-40B4-BE49-F238E27FC236}">
                      <a16:creationId xmlns:a16="http://schemas.microsoft.com/office/drawing/2014/main" id="{46C94A45-E240-AFCD-78D2-E78AEDF41770}"/>
                    </a:ext>
                  </a:extLst>
                </p14:cNvPr>
                <p14:cNvContentPartPr/>
                <p14:nvPr/>
              </p14:nvContentPartPr>
              <p14:xfrm>
                <a:off x="4602123" y="897033"/>
                <a:ext cx="79920" cy="248040"/>
              </p14:xfrm>
            </p:contentPart>
          </mc:Choice>
          <mc:Fallback xmlns="">
            <p:pic>
              <p:nvPicPr>
                <p:cNvPr id="37" name="Input penna 36">
                  <a:extLst>
                    <a:ext uri="{FF2B5EF4-FFF2-40B4-BE49-F238E27FC236}">
                      <a16:creationId xmlns:a16="http://schemas.microsoft.com/office/drawing/2014/main" id="{46C94A45-E240-AFCD-78D2-E78AEDF4177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596003" y="890913"/>
                  <a:ext cx="921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9" name="Input penna 38">
                  <a:extLst>
                    <a:ext uri="{FF2B5EF4-FFF2-40B4-BE49-F238E27FC236}">
                      <a16:creationId xmlns:a16="http://schemas.microsoft.com/office/drawing/2014/main" id="{E7507FC5-53A3-4901-53CC-A467FAA5B2FC}"/>
                    </a:ext>
                  </a:extLst>
                </p14:cNvPr>
                <p14:cNvContentPartPr/>
                <p14:nvPr/>
              </p14:nvContentPartPr>
              <p14:xfrm>
                <a:off x="4754763" y="903153"/>
                <a:ext cx="27000" cy="249120"/>
              </p14:xfrm>
            </p:contentPart>
          </mc:Choice>
          <mc:Fallback xmlns="">
            <p:pic>
              <p:nvPicPr>
                <p:cNvPr id="39" name="Input penna 38">
                  <a:extLst>
                    <a:ext uri="{FF2B5EF4-FFF2-40B4-BE49-F238E27FC236}">
                      <a16:creationId xmlns:a16="http://schemas.microsoft.com/office/drawing/2014/main" id="{E7507FC5-53A3-4901-53CC-A467FAA5B2F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748643" y="897033"/>
                  <a:ext cx="392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F75176AD-3568-591D-41EC-E985DF8A2905}"/>
                    </a:ext>
                  </a:extLst>
                </p14:cNvPr>
                <p14:cNvContentPartPr/>
                <p14:nvPr/>
              </p14:nvContentPartPr>
              <p14:xfrm>
                <a:off x="4869243" y="969033"/>
                <a:ext cx="99720" cy="219240"/>
              </p14:xfrm>
            </p:contentPart>
          </mc:Choice>
          <mc:Fallback xmlns=""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F75176AD-3568-591D-41EC-E985DF8A290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863123" y="962913"/>
                  <a:ext cx="1119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" name="Input penna 40">
                  <a:extLst>
                    <a:ext uri="{FF2B5EF4-FFF2-40B4-BE49-F238E27FC236}">
                      <a16:creationId xmlns:a16="http://schemas.microsoft.com/office/drawing/2014/main" id="{9FE0EBD2-230E-7EBF-1267-97459B979BC7}"/>
                    </a:ext>
                  </a:extLst>
                </p14:cNvPr>
                <p14:cNvContentPartPr/>
                <p14:nvPr/>
              </p14:nvContentPartPr>
              <p14:xfrm>
                <a:off x="4913163" y="1081713"/>
                <a:ext cx="100800" cy="9360"/>
              </p14:xfrm>
            </p:contentPart>
          </mc:Choice>
          <mc:Fallback xmlns="">
            <p:pic>
              <p:nvPicPr>
                <p:cNvPr id="41" name="Input penna 40">
                  <a:extLst>
                    <a:ext uri="{FF2B5EF4-FFF2-40B4-BE49-F238E27FC236}">
                      <a16:creationId xmlns:a16="http://schemas.microsoft.com/office/drawing/2014/main" id="{9FE0EBD2-230E-7EBF-1267-97459B979BC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907043" y="1075593"/>
                  <a:ext cx="1130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Input penna 41">
                  <a:extLst>
                    <a:ext uri="{FF2B5EF4-FFF2-40B4-BE49-F238E27FC236}">
                      <a16:creationId xmlns:a16="http://schemas.microsoft.com/office/drawing/2014/main" id="{8F962FAA-9A11-DD9B-7C9E-B69FA73CD6DD}"/>
                    </a:ext>
                  </a:extLst>
                </p14:cNvPr>
                <p14:cNvContentPartPr/>
                <p14:nvPr/>
              </p14:nvContentPartPr>
              <p14:xfrm>
                <a:off x="5089563" y="936273"/>
                <a:ext cx="100080" cy="219600"/>
              </p14:xfrm>
            </p:contentPart>
          </mc:Choice>
          <mc:Fallback xmlns="">
            <p:pic>
              <p:nvPicPr>
                <p:cNvPr id="42" name="Input penna 41">
                  <a:extLst>
                    <a:ext uri="{FF2B5EF4-FFF2-40B4-BE49-F238E27FC236}">
                      <a16:creationId xmlns:a16="http://schemas.microsoft.com/office/drawing/2014/main" id="{8F962FAA-9A11-DD9B-7C9E-B69FA73CD6D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083443" y="930153"/>
                  <a:ext cx="1123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Input penna 42">
                  <a:extLst>
                    <a:ext uri="{FF2B5EF4-FFF2-40B4-BE49-F238E27FC236}">
                      <a16:creationId xmlns:a16="http://schemas.microsoft.com/office/drawing/2014/main" id="{268652FC-E336-4097-6BB8-95D95C2BC2BA}"/>
                    </a:ext>
                  </a:extLst>
                </p14:cNvPr>
                <p14:cNvContentPartPr/>
                <p14:nvPr/>
              </p14:nvContentPartPr>
              <p14:xfrm>
                <a:off x="4283883" y="1321833"/>
                <a:ext cx="113400" cy="221400"/>
              </p14:xfrm>
            </p:contentPart>
          </mc:Choice>
          <mc:Fallback xmlns="">
            <p:pic>
              <p:nvPicPr>
                <p:cNvPr id="43" name="Input penna 42">
                  <a:extLst>
                    <a:ext uri="{FF2B5EF4-FFF2-40B4-BE49-F238E27FC236}">
                      <a16:creationId xmlns:a16="http://schemas.microsoft.com/office/drawing/2014/main" id="{268652FC-E336-4097-6BB8-95D95C2BC2B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277763" y="1315713"/>
                  <a:ext cx="1256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Input penna 43">
                  <a:extLst>
                    <a:ext uri="{FF2B5EF4-FFF2-40B4-BE49-F238E27FC236}">
                      <a16:creationId xmlns:a16="http://schemas.microsoft.com/office/drawing/2014/main" id="{C58E3A77-901E-F12E-45C2-FDEF3917792E}"/>
                    </a:ext>
                  </a:extLst>
                </p14:cNvPr>
                <p14:cNvContentPartPr/>
                <p14:nvPr/>
              </p14:nvContentPartPr>
              <p14:xfrm>
                <a:off x="4184523" y="1211673"/>
                <a:ext cx="344880" cy="438840"/>
              </p14:xfrm>
            </p:contentPart>
          </mc:Choice>
          <mc:Fallback xmlns="">
            <p:pic>
              <p:nvPicPr>
                <p:cNvPr id="44" name="Input penna 43">
                  <a:extLst>
                    <a:ext uri="{FF2B5EF4-FFF2-40B4-BE49-F238E27FC236}">
                      <a16:creationId xmlns:a16="http://schemas.microsoft.com/office/drawing/2014/main" id="{C58E3A77-901E-F12E-45C2-FDEF3917792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178403" y="1205553"/>
                  <a:ext cx="35712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6" name="Input penna 45">
                  <a:extLst>
                    <a:ext uri="{FF2B5EF4-FFF2-40B4-BE49-F238E27FC236}">
                      <a16:creationId xmlns:a16="http://schemas.microsoft.com/office/drawing/2014/main" id="{659A8BC8-50F9-33A6-72C6-860213B5DFFD}"/>
                    </a:ext>
                  </a:extLst>
                </p14:cNvPr>
                <p14:cNvContentPartPr/>
                <p14:nvPr/>
              </p14:nvContentPartPr>
              <p14:xfrm>
                <a:off x="4494843" y="1652313"/>
                <a:ext cx="75960" cy="142200"/>
              </p14:xfrm>
            </p:contentPart>
          </mc:Choice>
          <mc:Fallback xmlns="">
            <p:pic>
              <p:nvPicPr>
                <p:cNvPr id="46" name="Input penna 45">
                  <a:extLst>
                    <a:ext uri="{FF2B5EF4-FFF2-40B4-BE49-F238E27FC236}">
                      <a16:creationId xmlns:a16="http://schemas.microsoft.com/office/drawing/2014/main" id="{659A8BC8-50F9-33A6-72C6-860213B5DFF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488723" y="1646193"/>
                  <a:ext cx="8820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uppo 49">
            <a:extLst>
              <a:ext uri="{FF2B5EF4-FFF2-40B4-BE49-F238E27FC236}">
                <a16:creationId xmlns:a16="http://schemas.microsoft.com/office/drawing/2014/main" id="{F8E029BD-7DB5-E0C0-6CA1-E66A51F87BF9}"/>
              </a:ext>
            </a:extLst>
          </p:cNvPr>
          <p:cNvGrpSpPr/>
          <p:nvPr/>
        </p:nvGrpSpPr>
        <p:grpSpPr>
          <a:xfrm>
            <a:off x="4504563" y="1739073"/>
            <a:ext cx="322920" cy="429840"/>
            <a:chOff x="4504563" y="1739073"/>
            <a:chExt cx="322920" cy="42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8" name="Input penna 47">
                  <a:extLst>
                    <a:ext uri="{FF2B5EF4-FFF2-40B4-BE49-F238E27FC236}">
                      <a16:creationId xmlns:a16="http://schemas.microsoft.com/office/drawing/2014/main" id="{B76A4DAF-D468-732D-8D8E-6498BDABFBAF}"/>
                    </a:ext>
                  </a:extLst>
                </p14:cNvPr>
                <p14:cNvContentPartPr/>
                <p14:nvPr/>
              </p14:nvContentPartPr>
              <p14:xfrm>
                <a:off x="4525083" y="1818273"/>
                <a:ext cx="182160" cy="234000"/>
              </p14:xfrm>
            </p:contentPart>
          </mc:Choice>
          <mc:Fallback xmlns="">
            <p:pic>
              <p:nvPicPr>
                <p:cNvPr id="48" name="Input penna 47">
                  <a:extLst>
                    <a:ext uri="{FF2B5EF4-FFF2-40B4-BE49-F238E27FC236}">
                      <a16:creationId xmlns:a16="http://schemas.microsoft.com/office/drawing/2014/main" id="{B76A4DAF-D468-732D-8D8E-6498BDABFBA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518963" y="1812153"/>
                  <a:ext cx="1944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9" name="Input penna 48">
                  <a:extLst>
                    <a:ext uri="{FF2B5EF4-FFF2-40B4-BE49-F238E27FC236}">
                      <a16:creationId xmlns:a16="http://schemas.microsoft.com/office/drawing/2014/main" id="{2E172AAE-B167-FC23-C1A3-BC715CF256C4}"/>
                    </a:ext>
                  </a:extLst>
                </p14:cNvPr>
                <p14:cNvContentPartPr/>
                <p14:nvPr/>
              </p14:nvContentPartPr>
              <p14:xfrm>
                <a:off x="4504563" y="1739073"/>
                <a:ext cx="322920" cy="429840"/>
              </p14:xfrm>
            </p:contentPart>
          </mc:Choice>
          <mc:Fallback xmlns="">
            <p:pic>
              <p:nvPicPr>
                <p:cNvPr id="49" name="Input penna 48">
                  <a:extLst>
                    <a:ext uri="{FF2B5EF4-FFF2-40B4-BE49-F238E27FC236}">
                      <a16:creationId xmlns:a16="http://schemas.microsoft.com/office/drawing/2014/main" id="{2E172AAE-B167-FC23-C1A3-BC715CF256C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498443" y="1732953"/>
                  <a:ext cx="335160" cy="44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51" name="Input penna 50">
                <a:extLst>
                  <a:ext uri="{FF2B5EF4-FFF2-40B4-BE49-F238E27FC236}">
                    <a16:creationId xmlns:a16="http://schemas.microsoft.com/office/drawing/2014/main" id="{43A79F06-AF5D-1157-4E1D-6711D849CF17}"/>
                  </a:ext>
                </a:extLst>
              </p14:cNvPr>
              <p14:cNvContentPartPr/>
              <p14:nvPr/>
            </p14:nvContentPartPr>
            <p14:xfrm>
              <a:off x="4737123" y="2181153"/>
              <a:ext cx="107280" cy="138960"/>
            </p14:xfrm>
          </p:contentPart>
        </mc:Choice>
        <mc:Fallback xmlns="">
          <p:pic>
            <p:nvPicPr>
              <p:cNvPr id="51" name="Input penna 50">
                <a:extLst>
                  <a:ext uri="{FF2B5EF4-FFF2-40B4-BE49-F238E27FC236}">
                    <a16:creationId xmlns:a16="http://schemas.microsoft.com/office/drawing/2014/main" id="{43A79F06-AF5D-1157-4E1D-6711D849CF17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731003" y="2175033"/>
                <a:ext cx="11952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58" name="Gruppo 457">
            <a:extLst>
              <a:ext uri="{FF2B5EF4-FFF2-40B4-BE49-F238E27FC236}">
                <a16:creationId xmlns:a16="http://schemas.microsoft.com/office/drawing/2014/main" id="{0939D624-E387-4F12-A8F9-3443D016F66D}"/>
              </a:ext>
            </a:extLst>
          </p:cNvPr>
          <p:cNvGrpSpPr/>
          <p:nvPr/>
        </p:nvGrpSpPr>
        <p:grpSpPr>
          <a:xfrm>
            <a:off x="4757283" y="2303193"/>
            <a:ext cx="498240" cy="453600"/>
            <a:chOff x="4757283" y="2303193"/>
            <a:chExt cx="498240" cy="45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2" name="Input penna 51">
                  <a:extLst>
                    <a:ext uri="{FF2B5EF4-FFF2-40B4-BE49-F238E27FC236}">
                      <a16:creationId xmlns:a16="http://schemas.microsoft.com/office/drawing/2014/main" id="{2BA94163-9783-C3B0-BF6B-E0879FDEB217}"/>
                    </a:ext>
                  </a:extLst>
                </p14:cNvPr>
                <p14:cNvContentPartPr/>
                <p14:nvPr/>
              </p14:nvContentPartPr>
              <p14:xfrm>
                <a:off x="4869243" y="2367633"/>
                <a:ext cx="24120" cy="233640"/>
              </p14:xfrm>
            </p:contentPart>
          </mc:Choice>
          <mc:Fallback xmlns="">
            <p:pic>
              <p:nvPicPr>
                <p:cNvPr id="52" name="Input penna 51">
                  <a:extLst>
                    <a:ext uri="{FF2B5EF4-FFF2-40B4-BE49-F238E27FC236}">
                      <a16:creationId xmlns:a16="http://schemas.microsoft.com/office/drawing/2014/main" id="{2BA94163-9783-C3B0-BF6B-E0879FDEB21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863123" y="2361513"/>
                  <a:ext cx="363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330D1ED0-FB8A-9AEF-0F77-B77F27A1020A}"/>
                    </a:ext>
                  </a:extLst>
                </p14:cNvPr>
                <p14:cNvContentPartPr/>
                <p14:nvPr/>
              </p14:nvContentPartPr>
              <p14:xfrm>
                <a:off x="4968243" y="2434953"/>
                <a:ext cx="110520" cy="212400"/>
              </p14:xfrm>
            </p:contentPart>
          </mc:Choice>
          <mc:Fallback xmlns=""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330D1ED0-FB8A-9AEF-0F77-B77F27A1020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962123" y="2428833"/>
                  <a:ext cx="1227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51" name="Input penna 450">
                  <a:extLst>
                    <a:ext uri="{FF2B5EF4-FFF2-40B4-BE49-F238E27FC236}">
                      <a16:creationId xmlns:a16="http://schemas.microsoft.com/office/drawing/2014/main" id="{31CCDA61-F13D-E39A-F904-9E46E7312ED2}"/>
                    </a:ext>
                  </a:extLst>
                </p14:cNvPr>
                <p14:cNvContentPartPr/>
                <p14:nvPr/>
              </p14:nvContentPartPr>
              <p14:xfrm>
                <a:off x="5023683" y="2557713"/>
                <a:ext cx="86400" cy="31320"/>
              </p14:xfrm>
            </p:contentPart>
          </mc:Choice>
          <mc:Fallback xmlns="">
            <p:pic>
              <p:nvPicPr>
                <p:cNvPr id="451" name="Input penna 450">
                  <a:extLst>
                    <a:ext uri="{FF2B5EF4-FFF2-40B4-BE49-F238E27FC236}">
                      <a16:creationId xmlns:a16="http://schemas.microsoft.com/office/drawing/2014/main" id="{31CCDA61-F13D-E39A-F904-9E46E7312ED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017563" y="2551593"/>
                  <a:ext cx="986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52" name="Input penna 451">
                  <a:extLst>
                    <a:ext uri="{FF2B5EF4-FFF2-40B4-BE49-F238E27FC236}">
                      <a16:creationId xmlns:a16="http://schemas.microsoft.com/office/drawing/2014/main" id="{BEEA3481-796C-8C9B-4DDC-D72665C65F01}"/>
                    </a:ext>
                  </a:extLst>
                </p14:cNvPr>
                <p14:cNvContentPartPr/>
                <p14:nvPr/>
              </p14:nvContentPartPr>
              <p14:xfrm>
                <a:off x="4757283" y="2303193"/>
                <a:ext cx="498240" cy="453600"/>
              </p14:xfrm>
            </p:contentPart>
          </mc:Choice>
          <mc:Fallback xmlns="">
            <p:pic>
              <p:nvPicPr>
                <p:cNvPr id="452" name="Input penna 451">
                  <a:extLst>
                    <a:ext uri="{FF2B5EF4-FFF2-40B4-BE49-F238E27FC236}">
                      <a16:creationId xmlns:a16="http://schemas.microsoft.com/office/drawing/2014/main" id="{BEEA3481-796C-8C9B-4DDC-D72665C65F0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751163" y="2297073"/>
                  <a:ext cx="510480" cy="46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2" name="Gruppo 461">
            <a:extLst>
              <a:ext uri="{FF2B5EF4-FFF2-40B4-BE49-F238E27FC236}">
                <a16:creationId xmlns:a16="http://schemas.microsoft.com/office/drawing/2014/main" id="{D4294872-A53A-6D87-AEDC-AE25742D87F8}"/>
              </a:ext>
            </a:extLst>
          </p:cNvPr>
          <p:cNvGrpSpPr/>
          <p:nvPr/>
        </p:nvGrpSpPr>
        <p:grpSpPr>
          <a:xfrm>
            <a:off x="5043843" y="1762473"/>
            <a:ext cx="369000" cy="108720"/>
            <a:chOff x="5043843" y="1762473"/>
            <a:chExt cx="369000" cy="10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59" name="Input penna 458">
                  <a:extLst>
                    <a:ext uri="{FF2B5EF4-FFF2-40B4-BE49-F238E27FC236}">
                      <a16:creationId xmlns:a16="http://schemas.microsoft.com/office/drawing/2014/main" id="{9E1EE3DE-08D7-ED5E-45A4-2E6330A60C9E}"/>
                    </a:ext>
                  </a:extLst>
                </p14:cNvPr>
                <p14:cNvContentPartPr/>
                <p14:nvPr/>
              </p14:nvContentPartPr>
              <p14:xfrm>
                <a:off x="5043843" y="1828353"/>
                <a:ext cx="133200" cy="360"/>
              </p14:xfrm>
            </p:contentPart>
          </mc:Choice>
          <mc:Fallback xmlns="">
            <p:pic>
              <p:nvPicPr>
                <p:cNvPr id="459" name="Input penna 458">
                  <a:extLst>
                    <a:ext uri="{FF2B5EF4-FFF2-40B4-BE49-F238E27FC236}">
                      <a16:creationId xmlns:a16="http://schemas.microsoft.com/office/drawing/2014/main" id="{9E1EE3DE-08D7-ED5E-45A4-2E6330A60C9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037723" y="1822233"/>
                  <a:ext cx="1454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460" name="Input penna 459">
                  <a:extLst>
                    <a:ext uri="{FF2B5EF4-FFF2-40B4-BE49-F238E27FC236}">
                      <a16:creationId xmlns:a16="http://schemas.microsoft.com/office/drawing/2014/main" id="{6257690F-D92B-9729-CFCB-0A8DBE1E3003}"/>
                    </a:ext>
                  </a:extLst>
                </p14:cNvPr>
                <p14:cNvContentPartPr/>
                <p14:nvPr/>
              </p14:nvContentPartPr>
              <p14:xfrm>
                <a:off x="5244003" y="1762473"/>
                <a:ext cx="168840" cy="108720"/>
              </p14:xfrm>
            </p:contentPart>
          </mc:Choice>
          <mc:Fallback xmlns="">
            <p:pic>
              <p:nvPicPr>
                <p:cNvPr id="460" name="Input penna 459">
                  <a:extLst>
                    <a:ext uri="{FF2B5EF4-FFF2-40B4-BE49-F238E27FC236}">
                      <a16:creationId xmlns:a16="http://schemas.microsoft.com/office/drawing/2014/main" id="{6257690F-D92B-9729-CFCB-0A8DBE1E300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237883" y="1756353"/>
                  <a:ext cx="18108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2" name="Gruppo 481">
            <a:extLst>
              <a:ext uri="{FF2B5EF4-FFF2-40B4-BE49-F238E27FC236}">
                <a16:creationId xmlns:a16="http://schemas.microsoft.com/office/drawing/2014/main" id="{A9A297E1-9228-510D-B47E-ABB838B9C0ED}"/>
              </a:ext>
            </a:extLst>
          </p:cNvPr>
          <p:cNvGrpSpPr/>
          <p:nvPr/>
        </p:nvGrpSpPr>
        <p:grpSpPr>
          <a:xfrm>
            <a:off x="6190803" y="1136433"/>
            <a:ext cx="395280" cy="461880"/>
            <a:chOff x="6190803" y="1136433"/>
            <a:chExt cx="395280" cy="46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472" name="Input penna 471">
                  <a:extLst>
                    <a:ext uri="{FF2B5EF4-FFF2-40B4-BE49-F238E27FC236}">
                      <a16:creationId xmlns:a16="http://schemas.microsoft.com/office/drawing/2014/main" id="{FFBF05D1-0DCD-35A4-E816-3BF3C6CA347E}"/>
                    </a:ext>
                  </a:extLst>
                </p14:cNvPr>
                <p14:cNvContentPartPr/>
                <p14:nvPr/>
              </p14:nvContentPartPr>
              <p14:xfrm>
                <a:off x="6315363" y="1244793"/>
                <a:ext cx="138960" cy="135000"/>
              </p14:xfrm>
            </p:contentPart>
          </mc:Choice>
          <mc:Fallback xmlns="">
            <p:pic>
              <p:nvPicPr>
                <p:cNvPr id="472" name="Input penna 471">
                  <a:extLst>
                    <a:ext uri="{FF2B5EF4-FFF2-40B4-BE49-F238E27FC236}">
                      <a16:creationId xmlns:a16="http://schemas.microsoft.com/office/drawing/2014/main" id="{FFBF05D1-0DCD-35A4-E816-3BF3C6CA347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309243" y="1238673"/>
                  <a:ext cx="1512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473" name="Input penna 472">
                  <a:extLst>
                    <a:ext uri="{FF2B5EF4-FFF2-40B4-BE49-F238E27FC236}">
                      <a16:creationId xmlns:a16="http://schemas.microsoft.com/office/drawing/2014/main" id="{72D845E4-6A5A-ACBA-0F00-48C8F53037D7}"/>
                    </a:ext>
                  </a:extLst>
                </p14:cNvPr>
                <p14:cNvContentPartPr/>
                <p14:nvPr/>
              </p14:nvContentPartPr>
              <p14:xfrm>
                <a:off x="6190803" y="1136433"/>
                <a:ext cx="377280" cy="372240"/>
              </p14:xfrm>
            </p:contentPart>
          </mc:Choice>
          <mc:Fallback xmlns="">
            <p:pic>
              <p:nvPicPr>
                <p:cNvPr id="473" name="Input penna 472">
                  <a:extLst>
                    <a:ext uri="{FF2B5EF4-FFF2-40B4-BE49-F238E27FC236}">
                      <a16:creationId xmlns:a16="http://schemas.microsoft.com/office/drawing/2014/main" id="{72D845E4-6A5A-ACBA-0F00-48C8F53037D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184683" y="1130313"/>
                  <a:ext cx="38952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479" name="Input penna 478">
                  <a:extLst>
                    <a:ext uri="{FF2B5EF4-FFF2-40B4-BE49-F238E27FC236}">
                      <a16:creationId xmlns:a16="http://schemas.microsoft.com/office/drawing/2014/main" id="{ADBFE7A5-0F9A-B01D-E737-D64EFA3C83F9}"/>
                    </a:ext>
                  </a:extLst>
                </p14:cNvPr>
                <p14:cNvContentPartPr/>
                <p14:nvPr/>
              </p14:nvContentPartPr>
              <p14:xfrm>
                <a:off x="6230403" y="1498233"/>
                <a:ext cx="71280" cy="98280"/>
              </p14:xfrm>
            </p:contentPart>
          </mc:Choice>
          <mc:Fallback xmlns="">
            <p:pic>
              <p:nvPicPr>
                <p:cNvPr id="479" name="Input penna 478">
                  <a:extLst>
                    <a:ext uri="{FF2B5EF4-FFF2-40B4-BE49-F238E27FC236}">
                      <a16:creationId xmlns:a16="http://schemas.microsoft.com/office/drawing/2014/main" id="{ADBFE7A5-0F9A-B01D-E737-D64EFA3C83F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224283" y="1492113"/>
                  <a:ext cx="835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481" name="Input penna 480">
                  <a:extLst>
                    <a:ext uri="{FF2B5EF4-FFF2-40B4-BE49-F238E27FC236}">
                      <a16:creationId xmlns:a16="http://schemas.microsoft.com/office/drawing/2014/main" id="{621FE79D-BE38-92AE-E740-B9D46F351873}"/>
                    </a:ext>
                  </a:extLst>
                </p14:cNvPr>
                <p14:cNvContentPartPr/>
                <p14:nvPr/>
              </p14:nvContentPartPr>
              <p14:xfrm>
                <a:off x="6499683" y="1464753"/>
                <a:ext cx="86400" cy="133560"/>
              </p14:xfrm>
            </p:contentPart>
          </mc:Choice>
          <mc:Fallback xmlns="">
            <p:pic>
              <p:nvPicPr>
                <p:cNvPr id="481" name="Input penna 480">
                  <a:extLst>
                    <a:ext uri="{FF2B5EF4-FFF2-40B4-BE49-F238E27FC236}">
                      <a16:creationId xmlns:a16="http://schemas.microsoft.com/office/drawing/2014/main" id="{621FE79D-BE38-92AE-E740-B9D46F35187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493563" y="1458633"/>
                  <a:ext cx="9864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uppo 91">
            <a:extLst>
              <a:ext uri="{FF2B5EF4-FFF2-40B4-BE49-F238E27FC236}">
                <a16:creationId xmlns:a16="http://schemas.microsoft.com/office/drawing/2014/main" id="{E6838179-8AA0-0095-780E-2F1BC6733950}"/>
              </a:ext>
            </a:extLst>
          </p:cNvPr>
          <p:cNvGrpSpPr/>
          <p:nvPr/>
        </p:nvGrpSpPr>
        <p:grpSpPr>
          <a:xfrm>
            <a:off x="5947443" y="1629273"/>
            <a:ext cx="1073160" cy="397800"/>
            <a:chOff x="5947443" y="1629273"/>
            <a:chExt cx="1073160" cy="39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01" name="Input penna 500">
                  <a:extLst>
                    <a:ext uri="{FF2B5EF4-FFF2-40B4-BE49-F238E27FC236}">
                      <a16:creationId xmlns:a16="http://schemas.microsoft.com/office/drawing/2014/main" id="{334F5366-DD4F-3185-7928-8738EC2E6138}"/>
                    </a:ext>
                  </a:extLst>
                </p14:cNvPr>
                <p14:cNvContentPartPr/>
                <p14:nvPr/>
              </p14:nvContentPartPr>
              <p14:xfrm>
                <a:off x="6027003" y="1749873"/>
                <a:ext cx="130680" cy="190080"/>
              </p14:xfrm>
            </p:contentPart>
          </mc:Choice>
          <mc:Fallback xmlns="">
            <p:pic>
              <p:nvPicPr>
                <p:cNvPr id="501" name="Input penna 500">
                  <a:extLst>
                    <a:ext uri="{FF2B5EF4-FFF2-40B4-BE49-F238E27FC236}">
                      <a16:creationId xmlns:a16="http://schemas.microsoft.com/office/drawing/2014/main" id="{334F5366-DD4F-3185-7928-8738EC2E613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020883" y="1743753"/>
                  <a:ext cx="1429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9" name="Input penna 78">
                  <a:extLst>
                    <a:ext uri="{FF2B5EF4-FFF2-40B4-BE49-F238E27FC236}">
                      <a16:creationId xmlns:a16="http://schemas.microsoft.com/office/drawing/2014/main" id="{89F8BD87-EE1F-F2E6-4618-3335F787AEAE}"/>
                    </a:ext>
                  </a:extLst>
                </p14:cNvPr>
                <p14:cNvContentPartPr/>
                <p14:nvPr/>
              </p14:nvContentPartPr>
              <p14:xfrm>
                <a:off x="5947443" y="1640073"/>
                <a:ext cx="366840" cy="354240"/>
              </p14:xfrm>
            </p:contentPart>
          </mc:Choice>
          <mc:Fallback xmlns="">
            <p:pic>
              <p:nvPicPr>
                <p:cNvPr id="79" name="Input penna 78">
                  <a:extLst>
                    <a:ext uri="{FF2B5EF4-FFF2-40B4-BE49-F238E27FC236}">
                      <a16:creationId xmlns:a16="http://schemas.microsoft.com/office/drawing/2014/main" id="{89F8BD87-EE1F-F2E6-4618-3335F787AEA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941323" y="1633953"/>
                  <a:ext cx="37908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E99026C0-7572-C0BC-633E-D99DAD1E5B31}"/>
                    </a:ext>
                  </a:extLst>
                </p14:cNvPr>
                <p14:cNvContentPartPr/>
                <p14:nvPr/>
              </p14:nvContentPartPr>
              <p14:xfrm>
                <a:off x="6603363" y="1729353"/>
                <a:ext cx="7200" cy="157680"/>
              </p14:xfrm>
            </p:contentPart>
          </mc:Choice>
          <mc:Fallback xmlns=""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E99026C0-7572-C0BC-633E-D99DAD1E5B3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597243" y="1723233"/>
                  <a:ext cx="194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87" name="Input penna 86">
                  <a:extLst>
                    <a:ext uri="{FF2B5EF4-FFF2-40B4-BE49-F238E27FC236}">
                      <a16:creationId xmlns:a16="http://schemas.microsoft.com/office/drawing/2014/main" id="{0F466CA9-3BC9-0B76-5D36-4C11DE2674C5}"/>
                    </a:ext>
                  </a:extLst>
                </p14:cNvPr>
                <p14:cNvContentPartPr/>
                <p14:nvPr/>
              </p14:nvContentPartPr>
              <p14:xfrm>
                <a:off x="6709203" y="1750953"/>
                <a:ext cx="112680" cy="165240"/>
              </p14:xfrm>
            </p:contentPart>
          </mc:Choice>
          <mc:Fallback xmlns="">
            <p:pic>
              <p:nvPicPr>
                <p:cNvPr id="87" name="Input penna 86">
                  <a:extLst>
                    <a:ext uri="{FF2B5EF4-FFF2-40B4-BE49-F238E27FC236}">
                      <a16:creationId xmlns:a16="http://schemas.microsoft.com/office/drawing/2014/main" id="{0F466CA9-3BC9-0B76-5D36-4C11DE2674C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703083" y="1744833"/>
                  <a:ext cx="1249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5835B13B-2282-E5C5-E9C3-111F71E9F192}"/>
                    </a:ext>
                  </a:extLst>
                </p14:cNvPr>
                <p14:cNvContentPartPr/>
                <p14:nvPr/>
              </p14:nvContentPartPr>
              <p14:xfrm>
                <a:off x="6786243" y="1830513"/>
                <a:ext cx="63720" cy="2052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5835B13B-2282-E5C5-E9C3-111F71E9F19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780123" y="1824393"/>
                  <a:ext cx="759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472D0E49-021D-37B0-DD0C-326903544DCB}"/>
                    </a:ext>
                  </a:extLst>
                </p14:cNvPr>
                <p14:cNvContentPartPr/>
                <p14:nvPr/>
              </p14:nvContentPartPr>
              <p14:xfrm>
                <a:off x="6498963" y="1629273"/>
                <a:ext cx="521640" cy="397800"/>
              </p14:xfrm>
            </p:contentPart>
          </mc:Choice>
          <mc:Fallback xmlns=""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472D0E49-021D-37B0-DD0C-326903544DC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492843" y="1623153"/>
                  <a:ext cx="533880" cy="41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uppo 110">
            <a:extLst>
              <a:ext uri="{FF2B5EF4-FFF2-40B4-BE49-F238E27FC236}">
                <a16:creationId xmlns:a16="http://schemas.microsoft.com/office/drawing/2014/main" id="{134EC891-11FB-503C-C6AD-4C3D25EBD1A4}"/>
              </a:ext>
            </a:extLst>
          </p:cNvPr>
          <p:cNvGrpSpPr/>
          <p:nvPr/>
        </p:nvGrpSpPr>
        <p:grpSpPr>
          <a:xfrm>
            <a:off x="5605443" y="741873"/>
            <a:ext cx="851040" cy="196920"/>
            <a:chOff x="5605443" y="741873"/>
            <a:chExt cx="851040" cy="19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6" name="Input penna 105">
                  <a:extLst>
                    <a:ext uri="{FF2B5EF4-FFF2-40B4-BE49-F238E27FC236}">
                      <a16:creationId xmlns:a16="http://schemas.microsoft.com/office/drawing/2014/main" id="{F0F938DD-0FDC-9EBE-551C-76671EF3C110}"/>
                    </a:ext>
                  </a:extLst>
                </p14:cNvPr>
                <p14:cNvContentPartPr/>
                <p14:nvPr/>
              </p14:nvContentPartPr>
              <p14:xfrm>
                <a:off x="5605443" y="741873"/>
                <a:ext cx="134280" cy="151560"/>
              </p14:xfrm>
            </p:contentPart>
          </mc:Choice>
          <mc:Fallback xmlns="">
            <p:pic>
              <p:nvPicPr>
                <p:cNvPr id="106" name="Input penna 105">
                  <a:extLst>
                    <a:ext uri="{FF2B5EF4-FFF2-40B4-BE49-F238E27FC236}">
                      <a16:creationId xmlns:a16="http://schemas.microsoft.com/office/drawing/2014/main" id="{F0F938DD-0FDC-9EBE-551C-76671EF3C11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599323" y="735753"/>
                  <a:ext cx="1465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07" name="Input penna 106">
                  <a:extLst>
                    <a:ext uri="{FF2B5EF4-FFF2-40B4-BE49-F238E27FC236}">
                      <a16:creationId xmlns:a16="http://schemas.microsoft.com/office/drawing/2014/main" id="{257FCDB3-92A0-D320-3BC8-EE2D18FB86A3}"/>
                    </a:ext>
                  </a:extLst>
                </p14:cNvPr>
                <p14:cNvContentPartPr/>
                <p14:nvPr/>
              </p14:nvContentPartPr>
              <p14:xfrm>
                <a:off x="5748723" y="819273"/>
                <a:ext cx="158040" cy="96480"/>
              </p14:xfrm>
            </p:contentPart>
          </mc:Choice>
          <mc:Fallback xmlns=""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257FCDB3-92A0-D320-3BC8-EE2D18FB86A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742603" y="813153"/>
                  <a:ext cx="1702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08" name="Input penna 107">
                  <a:extLst>
                    <a:ext uri="{FF2B5EF4-FFF2-40B4-BE49-F238E27FC236}">
                      <a16:creationId xmlns:a16="http://schemas.microsoft.com/office/drawing/2014/main" id="{1B1D4607-9F77-7BDE-0BCF-9780721E9E15}"/>
                    </a:ext>
                  </a:extLst>
                </p14:cNvPr>
                <p14:cNvContentPartPr/>
                <p14:nvPr/>
              </p14:nvContentPartPr>
              <p14:xfrm>
                <a:off x="5926923" y="803793"/>
                <a:ext cx="117360" cy="121320"/>
              </p14:xfrm>
            </p:contentPart>
          </mc:Choice>
          <mc:Fallback xmlns=""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1B1D4607-9F77-7BDE-0BCF-9780721E9E1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920803" y="797673"/>
                  <a:ext cx="129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09" name="Input penna 108">
                  <a:extLst>
                    <a:ext uri="{FF2B5EF4-FFF2-40B4-BE49-F238E27FC236}">
                      <a16:creationId xmlns:a16="http://schemas.microsoft.com/office/drawing/2014/main" id="{DD7B3C03-186C-F01D-8380-F5BC31C567C9}"/>
                    </a:ext>
                  </a:extLst>
                </p14:cNvPr>
                <p14:cNvContentPartPr/>
                <p14:nvPr/>
              </p14:nvContentPartPr>
              <p14:xfrm>
                <a:off x="6085323" y="868593"/>
                <a:ext cx="116640" cy="70200"/>
              </p14:xfrm>
            </p:contentPart>
          </mc:Choice>
          <mc:Fallback xmlns="">
            <p:pic>
              <p:nvPicPr>
                <p:cNvPr id="109" name="Input penna 108">
                  <a:extLst>
                    <a:ext uri="{FF2B5EF4-FFF2-40B4-BE49-F238E27FC236}">
                      <a16:creationId xmlns:a16="http://schemas.microsoft.com/office/drawing/2014/main" id="{DD7B3C03-186C-F01D-8380-F5BC31C567C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079203" y="862473"/>
                  <a:ext cx="1288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10" name="Input penna 109">
                  <a:extLst>
                    <a:ext uri="{FF2B5EF4-FFF2-40B4-BE49-F238E27FC236}">
                      <a16:creationId xmlns:a16="http://schemas.microsoft.com/office/drawing/2014/main" id="{0DC010D2-3206-CF6C-C1D8-E3A94FA6EE13}"/>
                    </a:ext>
                  </a:extLst>
                </p14:cNvPr>
                <p14:cNvContentPartPr/>
                <p14:nvPr/>
              </p14:nvContentPartPr>
              <p14:xfrm>
                <a:off x="6346683" y="772473"/>
                <a:ext cx="109800" cy="143640"/>
              </p14:xfrm>
            </p:contentPart>
          </mc:Choice>
          <mc:Fallback xmlns="">
            <p:pic>
              <p:nvPicPr>
                <p:cNvPr id="110" name="Input penna 109">
                  <a:extLst>
                    <a:ext uri="{FF2B5EF4-FFF2-40B4-BE49-F238E27FC236}">
                      <a16:creationId xmlns:a16="http://schemas.microsoft.com/office/drawing/2014/main" id="{0DC010D2-3206-CF6C-C1D8-E3A94FA6EE1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340563" y="766353"/>
                  <a:ext cx="12204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uppo 121">
            <a:extLst>
              <a:ext uri="{FF2B5EF4-FFF2-40B4-BE49-F238E27FC236}">
                <a16:creationId xmlns:a16="http://schemas.microsoft.com/office/drawing/2014/main" id="{528CA355-93E2-F533-BEB6-7214C1700C5C}"/>
              </a:ext>
            </a:extLst>
          </p:cNvPr>
          <p:cNvGrpSpPr/>
          <p:nvPr/>
        </p:nvGrpSpPr>
        <p:grpSpPr>
          <a:xfrm>
            <a:off x="8615043" y="814953"/>
            <a:ext cx="851040" cy="332280"/>
            <a:chOff x="8615043" y="814953"/>
            <a:chExt cx="85104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12" name="Input penna 111">
                  <a:extLst>
                    <a:ext uri="{FF2B5EF4-FFF2-40B4-BE49-F238E27FC236}">
                      <a16:creationId xmlns:a16="http://schemas.microsoft.com/office/drawing/2014/main" id="{2BF13943-3F59-D29F-0764-6D4F246B98BB}"/>
                    </a:ext>
                  </a:extLst>
                </p14:cNvPr>
                <p14:cNvContentPartPr/>
                <p14:nvPr/>
              </p14:nvContentPartPr>
              <p14:xfrm>
                <a:off x="8615043" y="1057233"/>
                <a:ext cx="13320" cy="15840"/>
              </p14:xfrm>
            </p:contentPart>
          </mc:Choice>
          <mc:Fallback xmlns=""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2BF13943-3F59-D29F-0764-6D4F246B98B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608923" y="1051113"/>
                  <a:ext cx="255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13" name="Input penna 112">
                  <a:extLst>
                    <a:ext uri="{FF2B5EF4-FFF2-40B4-BE49-F238E27FC236}">
                      <a16:creationId xmlns:a16="http://schemas.microsoft.com/office/drawing/2014/main" id="{11E34108-5533-8645-E859-B1503CA36CF7}"/>
                    </a:ext>
                  </a:extLst>
                </p14:cNvPr>
                <p14:cNvContentPartPr/>
                <p14:nvPr/>
              </p14:nvContentPartPr>
              <p14:xfrm>
                <a:off x="8637003" y="969393"/>
                <a:ext cx="18720" cy="149400"/>
              </p14:xfrm>
            </p:contentPart>
          </mc:Choice>
          <mc:Fallback xmlns="">
            <p:pic>
              <p:nvPicPr>
                <p:cNvPr id="113" name="Input penna 112">
                  <a:extLst>
                    <a:ext uri="{FF2B5EF4-FFF2-40B4-BE49-F238E27FC236}">
                      <a16:creationId xmlns:a16="http://schemas.microsoft.com/office/drawing/2014/main" id="{11E34108-5533-8645-E859-B1503CA36CF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630883" y="963273"/>
                  <a:ext cx="309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14" name="Input penna 113">
                  <a:extLst>
                    <a:ext uri="{FF2B5EF4-FFF2-40B4-BE49-F238E27FC236}">
                      <a16:creationId xmlns:a16="http://schemas.microsoft.com/office/drawing/2014/main" id="{8EAE6EC5-FF3F-AF6B-D5B4-7F3F6493ED2E}"/>
                    </a:ext>
                  </a:extLst>
                </p14:cNvPr>
                <p14:cNvContentPartPr/>
                <p14:nvPr/>
              </p14:nvContentPartPr>
              <p14:xfrm>
                <a:off x="8658963" y="814953"/>
                <a:ext cx="360" cy="20160"/>
              </p14:xfrm>
            </p:contentPart>
          </mc:Choice>
          <mc:Fallback xmlns="">
            <p:pic>
              <p:nvPicPr>
                <p:cNvPr id="114" name="Input penna 113">
                  <a:extLst>
                    <a:ext uri="{FF2B5EF4-FFF2-40B4-BE49-F238E27FC236}">
                      <a16:creationId xmlns:a16="http://schemas.microsoft.com/office/drawing/2014/main" id="{8EAE6EC5-FF3F-AF6B-D5B4-7F3F6493ED2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652843" y="808833"/>
                  <a:ext cx="126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15" name="Input penna 114">
                  <a:extLst>
                    <a:ext uri="{FF2B5EF4-FFF2-40B4-BE49-F238E27FC236}">
                      <a16:creationId xmlns:a16="http://schemas.microsoft.com/office/drawing/2014/main" id="{A1308282-66CB-4192-E386-D4912ADC2F05}"/>
                    </a:ext>
                  </a:extLst>
                </p14:cNvPr>
                <p14:cNvContentPartPr/>
                <p14:nvPr/>
              </p14:nvContentPartPr>
              <p14:xfrm>
                <a:off x="8714043" y="957153"/>
                <a:ext cx="93600" cy="100440"/>
              </p14:xfrm>
            </p:contentPart>
          </mc:Choice>
          <mc:Fallback xmlns="">
            <p:pic>
              <p:nvPicPr>
                <p:cNvPr id="115" name="Input penna 114">
                  <a:extLst>
                    <a:ext uri="{FF2B5EF4-FFF2-40B4-BE49-F238E27FC236}">
                      <a16:creationId xmlns:a16="http://schemas.microsoft.com/office/drawing/2014/main" id="{A1308282-66CB-4192-E386-D4912ADC2F0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707923" y="951033"/>
                  <a:ext cx="1058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16" name="Input penna 115">
                  <a:extLst>
                    <a:ext uri="{FF2B5EF4-FFF2-40B4-BE49-F238E27FC236}">
                      <a16:creationId xmlns:a16="http://schemas.microsoft.com/office/drawing/2014/main" id="{0E974598-C595-C6A3-A28F-9E5475DB21AA}"/>
                    </a:ext>
                  </a:extLst>
                </p14:cNvPr>
                <p14:cNvContentPartPr/>
                <p14:nvPr/>
              </p14:nvContentPartPr>
              <p14:xfrm>
                <a:off x="8846523" y="934833"/>
                <a:ext cx="62640" cy="130320"/>
              </p14:xfrm>
            </p:contentPart>
          </mc:Choice>
          <mc:Fallback xmlns="">
            <p:pic>
              <p:nvPicPr>
                <p:cNvPr id="116" name="Input penna 115">
                  <a:extLst>
                    <a:ext uri="{FF2B5EF4-FFF2-40B4-BE49-F238E27FC236}">
                      <a16:creationId xmlns:a16="http://schemas.microsoft.com/office/drawing/2014/main" id="{0E974598-C595-C6A3-A28F-9E5475DB21A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840403" y="928713"/>
                  <a:ext cx="748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17" name="Input penna 116">
                  <a:extLst>
                    <a:ext uri="{FF2B5EF4-FFF2-40B4-BE49-F238E27FC236}">
                      <a16:creationId xmlns:a16="http://schemas.microsoft.com/office/drawing/2014/main" id="{2D428EDE-8227-5FF8-EA99-6F1DE4AB4C1F}"/>
                    </a:ext>
                  </a:extLst>
                </p14:cNvPr>
                <p14:cNvContentPartPr/>
                <p14:nvPr/>
              </p14:nvContentPartPr>
              <p14:xfrm>
                <a:off x="8977923" y="879753"/>
                <a:ext cx="67320" cy="221400"/>
              </p14:xfrm>
            </p:contentPart>
          </mc:Choice>
          <mc:Fallback xmlns="">
            <p:pic>
              <p:nvPicPr>
                <p:cNvPr id="117" name="Input penna 116">
                  <a:extLst>
                    <a:ext uri="{FF2B5EF4-FFF2-40B4-BE49-F238E27FC236}">
                      <a16:creationId xmlns:a16="http://schemas.microsoft.com/office/drawing/2014/main" id="{2D428EDE-8227-5FF8-EA99-6F1DE4AB4C1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971803" y="873633"/>
                  <a:ext cx="795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19" name="Input penna 118">
                  <a:extLst>
                    <a:ext uri="{FF2B5EF4-FFF2-40B4-BE49-F238E27FC236}">
                      <a16:creationId xmlns:a16="http://schemas.microsoft.com/office/drawing/2014/main" id="{2871874B-F304-23CD-B045-7B6310430F0B}"/>
                    </a:ext>
                  </a:extLst>
                </p14:cNvPr>
                <p14:cNvContentPartPr/>
                <p14:nvPr/>
              </p14:nvContentPartPr>
              <p14:xfrm>
                <a:off x="9120843" y="925113"/>
                <a:ext cx="29520" cy="181440"/>
              </p14:xfrm>
            </p:contentPart>
          </mc:Choice>
          <mc:Fallback xmlns="">
            <p:pic>
              <p:nvPicPr>
                <p:cNvPr id="119" name="Input penna 118">
                  <a:extLst>
                    <a:ext uri="{FF2B5EF4-FFF2-40B4-BE49-F238E27FC236}">
                      <a16:creationId xmlns:a16="http://schemas.microsoft.com/office/drawing/2014/main" id="{2871874B-F304-23CD-B045-7B6310430F0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114723" y="918993"/>
                  <a:ext cx="417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20" name="Input penna 119">
                  <a:extLst>
                    <a:ext uri="{FF2B5EF4-FFF2-40B4-BE49-F238E27FC236}">
                      <a16:creationId xmlns:a16="http://schemas.microsoft.com/office/drawing/2014/main" id="{8CC0FD5E-03E7-C508-FE48-B1DBEF2B7025}"/>
                    </a:ext>
                  </a:extLst>
                </p14:cNvPr>
                <p14:cNvContentPartPr/>
                <p14:nvPr/>
              </p14:nvContentPartPr>
              <p14:xfrm>
                <a:off x="9210123" y="970473"/>
                <a:ext cx="106560" cy="176760"/>
              </p14:xfrm>
            </p:contentPart>
          </mc:Choice>
          <mc:Fallback xmlns="">
            <p:pic>
              <p:nvPicPr>
                <p:cNvPr id="120" name="Input penna 119">
                  <a:extLst>
                    <a:ext uri="{FF2B5EF4-FFF2-40B4-BE49-F238E27FC236}">
                      <a16:creationId xmlns:a16="http://schemas.microsoft.com/office/drawing/2014/main" id="{8CC0FD5E-03E7-C508-FE48-B1DBEF2B702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204003" y="964353"/>
                  <a:ext cx="1188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21" name="Input penna 120">
                  <a:extLst>
                    <a:ext uri="{FF2B5EF4-FFF2-40B4-BE49-F238E27FC236}">
                      <a16:creationId xmlns:a16="http://schemas.microsoft.com/office/drawing/2014/main" id="{C77470CA-E795-0956-7AB2-4C43E1DE0AC7}"/>
                    </a:ext>
                  </a:extLst>
                </p14:cNvPr>
                <p14:cNvContentPartPr/>
                <p14:nvPr/>
              </p14:nvContentPartPr>
              <p14:xfrm>
                <a:off x="9386163" y="925113"/>
                <a:ext cx="79920" cy="202320"/>
              </p14:xfrm>
            </p:contentPart>
          </mc:Choice>
          <mc:Fallback xmlns="">
            <p:pic>
              <p:nvPicPr>
                <p:cNvPr id="121" name="Input penna 120">
                  <a:extLst>
                    <a:ext uri="{FF2B5EF4-FFF2-40B4-BE49-F238E27FC236}">
                      <a16:creationId xmlns:a16="http://schemas.microsoft.com/office/drawing/2014/main" id="{C77470CA-E795-0956-7AB2-4C43E1DE0AC7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380043" y="918993"/>
                  <a:ext cx="9216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2" name="Gruppo 511">
            <a:extLst>
              <a:ext uri="{FF2B5EF4-FFF2-40B4-BE49-F238E27FC236}">
                <a16:creationId xmlns:a16="http://schemas.microsoft.com/office/drawing/2014/main" id="{3D5CE79D-E8E3-FD6B-CD63-78B0D82D97A5}"/>
              </a:ext>
            </a:extLst>
          </p:cNvPr>
          <p:cNvGrpSpPr/>
          <p:nvPr/>
        </p:nvGrpSpPr>
        <p:grpSpPr>
          <a:xfrm>
            <a:off x="10033083" y="969753"/>
            <a:ext cx="497880" cy="593280"/>
            <a:chOff x="10033083" y="969753"/>
            <a:chExt cx="497880" cy="59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23" name="Input penna 122">
                  <a:extLst>
                    <a:ext uri="{FF2B5EF4-FFF2-40B4-BE49-F238E27FC236}">
                      <a16:creationId xmlns:a16="http://schemas.microsoft.com/office/drawing/2014/main" id="{00100FCB-5BE9-DF58-359A-A7A40662A812}"/>
                    </a:ext>
                  </a:extLst>
                </p14:cNvPr>
                <p14:cNvContentPartPr/>
                <p14:nvPr/>
              </p14:nvContentPartPr>
              <p14:xfrm>
                <a:off x="10230723" y="1059393"/>
                <a:ext cx="115920" cy="154440"/>
              </p14:xfrm>
            </p:contentPart>
          </mc:Choice>
          <mc:Fallback xmlns="">
            <p:pic>
              <p:nvPicPr>
                <p:cNvPr id="123" name="Input penna 122">
                  <a:extLst>
                    <a:ext uri="{FF2B5EF4-FFF2-40B4-BE49-F238E27FC236}">
                      <a16:creationId xmlns:a16="http://schemas.microsoft.com/office/drawing/2014/main" id="{00100FCB-5BE9-DF58-359A-A7A40662A812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224603" y="1053273"/>
                  <a:ext cx="1281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24" name="Input penna 123">
                  <a:extLst>
                    <a:ext uri="{FF2B5EF4-FFF2-40B4-BE49-F238E27FC236}">
                      <a16:creationId xmlns:a16="http://schemas.microsoft.com/office/drawing/2014/main" id="{01C4C16A-1650-9EE4-68A9-1F5CB543CDDC}"/>
                    </a:ext>
                  </a:extLst>
                </p14:cNvPr>
                <p14:cNvContentPartPr/>
                <p14:nvPr/>
              </p14:nvContentPartPr>
              <p14:xfrm>
                <a:off x="10143963" y="969753"/>
                <a:ext cx="366480" cy="387360"/>
              </p14:xfrm>
            </p:contentPart>
          </mc:Choice>
          <mc:Fallback xmlns="">
            <p:pic>
              <p:nvPicPr>
                <p:cNvPr id="124" name="Input penna 123">
                  <a:extLst>
                    <a:ext uri="{FF2B5EF4-FFF2-40B4-BE49-F238E27FC236}">
                      <a16:creationId xmlns:a16="http://schemas.microsoft.com/office/drawing/2014/main" id="{01C4C16A-1650-9EE4-68A9-1F5CB543CDD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137843" y="963633"/>
                  <a:ext cx="37872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26" name="Input penna 125">
                  <a:extLst>
                    <a:ext uri="{FF2B5EF4-FFF2-40B4-BE49-F238E27FC236}">
                      <a16:creationId xmlns:a16="http://schemas.microsoft.com/office/drawing/2014/main" id="{082D9073-792A-4457-C589-5C9268AB6900}"/>
                    </a:ext>
                  </a:extLst>
                </p14:cNvPr>
                <p14:cNvContentPartPr/>
                <p14:nvPr/>
              </p14:nvContentPartPr>
              <p14:xfrm>
                <a:off x="10033083" y="1299513"/>
                <a:ext cx="151920" cy="161640"/>
              </p14:xfrm>
            </p:contentPart>
          </mc:Choice>
          <mc:Fallback xmlns="">
            <p:pic>
              <p:nvPicPr>
                <p:cNvPr id="126" name="Input penna 125">
                  <a:extLst>
                    <a:ext uri="{FF2B5EF4-FFF2-40B4-BE49-F238E27FC236}">
                      <a16:creationId xmlns:a16="http://schemas.microsoft.com/office/drawing/2014/main" id="{082D9073-792A-4457-C589-5C9268AB690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026963" y="1293393"/>
                  <a:ext cx="1641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27" name="Input penna 126">
                  <a:extLst>
                    <a:ext uri="{FF2B5EF4-FFF2-40B4-BE49-F238E27FC236}">
                      <a16:creationId xmlns:a16="http://schemas.microsoft.com/office/drawing/2014/main" id="{E3F677E8-72FB-D9A2-B4ED-955DEEF2A4EB}"/>
                    </a:ext>
                  </a:extLst>
                </p14:cNvPr>
                <p14:cNvContentPartPr/>
                <p14:nvPr/>
              </p14:nvContentPartPr>
              <p14:xfrm>
                <a:off x="10410723" y="1343793"/>
                <a:ext cx="120240" cy="219240"/>
              </p14:xfrm>
            </p:contentPart>
          </mc:Choice>
          <mc:Fallback xmlns="">
            <p:pic>
              <p:nvPicPr>
                <p:cNvPr id="127" name="Input penna 126">
                  <a:extLst>
                    <a:ext uri="{FF2B5EF4-FFF2-40B4-BE49-F238E27FC236}">
                      <a16:creationId xmlns:a16="http://schemas.microsoft.com/office/drawing/2014/main" id="{E3F677E8-72FB-D9A2-B4ED-955DEEF2A4EB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404603" y="1337673"/>
                  <a:ext cx="132480" cy="23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4" name="Gruppo 563">
            <a:extLst>
              <a:ext uri="{FF2B5EF4-FFF2-40B4-BE49-F238E27FC236}">
                <a16:creationId xmlns:a16="http://schemas.microsoft.com/office/drawing/2014/main" id="{01A8F4D7-6A21-41C7-6997-70CF3ACCD71A}"/>
              </a:ext>
            </a:extLst>
          </p:cNvPr>
          <p:cNvGrpSpPr/>
          <p:nvPr/>
        </p:nvGrpSpPr>
        <p:grpSpPr>
          <a:xfrm>
            <a:off x="9714483" y="1429113"/>
            <a:ext cx="444960" cy="390240"/>
            <a:chOff x="9714483" y="1429113"/>
            <a:chExt cx="444960" cy="39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513" name="Input penna 512">
                  <a:extLst>
                    <a:ext uri="{FF2B5EF4-FFF2-40B4-BE49-F238E27FC236}">
                      <a16:creationId xmlns:a16="http://schemas.microsoft.com/office/drawing/2014/main" id="{C619C166-EA49-858A-CD19-BE043B9704E6}"/>
                    </a:ext>
                  </a:extLst>
                </p14:cNvPr>
                <p14:cNvContentPartPr/>
                <p14:nvPr/>
              </p14:nvContentPartPr>
              <p14:xfrm>
                <a:off x="9861003" y="1578153"/>
                <a:ext cx="100080" cy="174240"/>
              </p14:xfrm>
            </p:contentPart>
          </mc:Choice>
          <mc:Fallback xmlns="">
            <p:pic>
              <p:nvPicPr>
                <p:cNvPr id="513" name="Input penna 512">
                  <a:extLst>
                    <a:ext uri="{FF2B5EF4-FFF2-40B4-BE49-F238E27FC236}">
                      <a16:creationId xmlns:a16="http://schemas.microsoft.com/office/drawing/2014/main" id="{C619C166-EA49-858A-CD19-BE043B9704E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854883" y="1572033"/>
                  <a:ext cx="1123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563" name="Input penna 562">
                  <a:extLst>
                    <a:ext uri="{FF2B5EF4-FFF2-40B4-BE49-F238E27FC236}">
                      <a16:creationId xmlns:a16="http://schemas.microsoft.com/office/drawing/2014/main" id="{1A3174F6-33C1-DA24-4D24-38A185D477A0}"/>
                    </a:ext>
                  </a:extLst>
                </p14:cNvPr>
                <p14:cNvContentPartPr/>
                <p14:nvPr/>
              </p14:nvContentPartPr>
              <p14:xfrm>
                <a:off x="9714483" y="1429113"/>
                <a:ext cx="444960" cy="390240"/>
              </p14:xfrm>
            </p:contentPart>
          </mc:Choice>
          <mc:Fallback xmlns="">
            <p:pic>
              <p:nvPicPr>
                <p:cNvPr id="563" name="Input penna 562">
                  <a:extLst>
                    <a:ext uri="{FF2B5EF4-FFF2-40B4-BE49-F238E27FC236}">
                      <a16:creationId xmlns:a16="http://schemas.microsoft.com/office/drawing/2014/main" id="{1A3174F6-33C1-DA24-4D24-38A185D477A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708363" y="1422993"/>
                  <a:ext cx="457200" cy="40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uppo 135">
            <a:extLst>
              <a:ext uri="{FF2B5EF4-FFF2-40B4-BE49-F238E27FC236}">
                <a16:creationId xmlns:a16="http://schemas.microsoft.com/office/drawing/2014/main" id="{C3391F83-F449-A082-7300-8BA1A252F5BD}"/>
              </a:ext>
            </a:extLst>
          </p:cNvPr>
          <p:cNvGrpSpPr/>
          <p:nvPr/>
        </p:nvGrpSpPr>
        <p:grpSpPr>
          <a:xfrm>
            <a:off x="10343403" y="1520193"/>
            <a:ext cx="718920" cy="816480"/>
            <a:chOff x="10343403" y="1520193"/>
            <a:chExt cx="718920" cy="81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565" name="Input penna 564">
                  <a:extLst>
                    <a:ext uri="{FF2B5EF4-FFF2-40B4-BE49-F238E27FC236}">
                      <a16:creationId xmlns:a16="http://schemas.microsoft.com/office/drawing/2014/main" id="{10852C58-28F8-8F4F-CA89-4E880198358B}"/>
                    </a:ext>
                  </a:extLst>
                </p14:cNvPr>
                <p14:cNvContentPartPr/>
                <p14:nvPr/>
              </p14:nvContentPartPr>
              <p14:xfrm>
                <a:off x="10542843" y="1575993"/>
                <a:ext cx="126000" cy="159480"/>
              </p14:xfrm>
            </p:contentPart>
          </mc:Choice>
          <mc:Fallback xmlns="">
            <p:pic>
              <p:nvPicPr>
                <p:cNvPr id="565" name="Input penna 564">
                  <a:extLst>
                    <a:ext uri="{FF2B5EF4-FFF2-40B4-BE49-F238E27FC236}">
                      <a16:creationId xmlns:a16="http://schemas.microsoft.com/office/drawing/2014/main" id="{10852C58-28F8-8F4F-CA89-4E880198358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536723" y="1569873"/>
                  <a:ext cx="1382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29" name="Input penna 128">
                  <a:extLst>
                    <a:ext uri="{FF2B5EF4-FFF2-40B4-BE49-F238E27FC236}">
                      <a16:creationId xmlns:a16="http://schemas.microsoft.com/office/drawing/2014/main" id="{D0155AD7-B105-25A2-CDD4-03706029239B}"/>
                    </a:ext>
                  </a:extLst>
                </p14:cNvPr>
                <p14:cNvContentPartPr/>
                <p14:nvPr/>
              </p14:nvContentPartPr>
              <p14:xfrm>
                <a:off x="10741563" y="1591113"/>
                <a:ext cx="128160" cy="159840"/>
              </p14:xfrm>
            </p:contentPart>
          </mc:Choice>
          <mc:Fallback xmlns="">
            <p:pic>
              <p:nvPicPr>
                <p:cNvPr id="129" name="Input penna 128">
                  <a:extLst>
                    <a:ext uri="{FF2B5EF4-FFF2-40B4-BE49-F238E27FC236}">
                      <a16:creationId xmlns:a16="http://schemas.microsoft.com/office/drawing/2014/main" id="{D0155AD7-B105-25A2-CDD4-03706029239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735443" y="1584993"/>
                  <a:ext cx="1404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30" name="Input penna 129">
                  <a:extLst>
                    <a:ext uri="{FF2B5EF4-FFF2-40B4-BE49-F238E27FC236}">
                      <a16:creationId xmlns:a16="http://schemas.microsoft.com/office/drawing/2014/main" id="{73B0BEB9-5030-073A-AC0D-227F4FB90CEC}"/>
                    </a:ext>
                  </a:extLst>
                </p14:cNvPr>
                <p14:cNvContentPartPr/>
                <p14:nvPr/>
              </p14:nvContentPartPr>
              <p14:xfrm>
                <a:off x="10818603" y="1663473"/>
                <a:ext cx="97920" cy="360"/>
              </p14:xfrm>
            </p:contentPart>
          </mc:Choice>
          <mc:Fallback xmlns="">
            <p:pic>
              <p:nvPicPr>
                <p:cNvPr id="130" name="Input penna 129">
                  <a:extLst>
                    <a:ext uri="{FF2B5EF4-FFF2-40B4-BE49-F238E27FC236}">
                      <a16:creationId xmlns:a16="http://schemas.microsoft.com/office/drawing/2014/main" id="{73B0BEB9-5030-073A-AC0D-227F4FB90CE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0812483" y="1657353"/>
                  <a:ext cx="1101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31" name="Input penna 130">
                  <a:extLst>
                    <a:ext uri="{FF2B5EF4-FFF2-40B4-BE49-F238E27FC236}">
                      <a16:creationId xmlns:a16="http://schemas.microsoft.com/office/drawing/2014/main" id="{56DC3A13-BD14-3D40-BCB5-CB0A5B9D7C2D}"/>
                    </a:ext>
                  </a:extLst>
                </p14:cNvPr>
                <p14:cNvContentPartPr/>
                <p14:nvPr/>
              </p14:nvContentPartPr>
              <p14:xfrm>
                <a:off x="10486683" y="1520193"/>
                <a:ext cx="575640" cy="287640"/>
              </p14:xfrm>
            </p:contentPart>
          </mc:Choice>
          <mc:Fallback xmlns="">
            <p:pic>
              <p:nvPicPr>
                <p:cNvPr id="131" name="Input penna 130">
                  <a:extLst>
                    <a:ext uri="{FF2B5EF4-FFF2-40B4-BE49-F238E27FC236}">
                      <a16:creationId xmlns:a16="http://schemas.microsoft.com/office/drawing/2014/main" id="{56DC3A13-BD14-3D40-BCB5-CB0A5B9D7C2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0480563" y="1514073"/>
                  <a:ext cx="5878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32" name="Input penna 131">
                  <a:extLst>
                    <a:ext uri="{FF2B5EF4-FFF2-40B4-BE49-F238E27FC236}">
                      <a16:creationId xmlns:a16="http://schemas.microsoft.com/office/drawing/2014/main" id="{B67540BF-1B1A-8AEB-2D88-54B00B315319}"/>
                    </a:ext>
                  </a:extLst>
                </p14:cNvPr>
                <p14:cNvContentPartPr/>
                <p14:nvPr/>
              </p14:nvContentPartPr>
              <p14:xfrm>
                <a:off x="10609083" y="1795593"/>
                <a:ext cx="88560" cy="164160"/>
              </p14:xfrm>
            </p:contentPart>
          </mc:Choice>
          <mc:Fallback xmlns="">
            <p:pic>
              <p:nvPicPr>
                <p:cNvPr id="132" name="Input penna 131">
                  <a:extLst>
                    <a:ext uri="{FF2B5EF4-FFF2-40B4-BE49-F238E27FC236}">
                      <a16:creationId xmlns:a16="http://schemas.microsoft.com/office/drawing/2014/main" id="{B67540BF-1B1A-8AEB-2D88-54B00B31531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0602963" y="1789473"/>
                  <a:ext cx="1008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33" name="Input penna 132">
                  <a:extLst>
                    <a:ext uri="{FF2B5EF4-FFF2-40B4-BE49-F238E27FC236}">
                      <a16:creationId xmlns:a16="http://schemas.microsoft.com/office/drawing/2014/main" id="{2CC1EDC9-7445-3331-6C9B-CC474D2E16A9}"/>
                    </a:ext>
                  </a:extLst>
                </p14:cNvPr>
                <p14:cNvContentPartPr/>
                <p14:nvPr/>
              </p14:nvContentPartPr>
              <p14:xfrm>
                <a:off x="10433043" y="2126073"/>
                <a:ext cx="29520" cy="135720"/>
              </p14:xfrm>
            </p:contentPart>
          </mc:Choice>
          <mc:Fallback xmlns="">
            <p:pic>
              <p:nvPicPr>
                <p:cNvPr id="133" name="Input penna 132">
                  <a:extLst>
                    <a:ext uri="{FF2B5EF4-FFF2-40B4-BE49-F238E27FC236}">
                      <a16:creationId xmlns:a16="http://schemas.microsoft.com/office/drawing/2014/main" id="{2CC1EDC9-7445-3331-6C9B-CC474D2E16A9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0426923" y="2119953"/>
                  <a:ext cx="417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34" name="Input penna 133">
                  <a:extLst>
                    <a:ext uri="{FF2B5EF4-FFF2-40B4-BE49-F238E27FC236}">
                      <a16:creationId xmlns:a16="http://schemas.microsoft.com/office/drawing/2014/main" id="{EBBE34A2-0761-596E-F881-03A901847F1A}"/>
                    </a:ext>
                  </a:extLst>
                </p14:cNvPr>
                <p14:cNvContentPartPr/>
                <p14:nvPr/>
              </p14:nvContentPartPr>
              <p14:xfrm>
                <a:off x="10498563" y="2092953"/>
                <a:ext cx="120240" cy="190080"/>
              </p14:xfrm>
            </p:contentPart>
          </mc:Choice>
          <mc:Fallback xmlns="">
            <p:pic>
              <p:nvPicPr>
                <p:cNvPr id="134" name="Input penna 133">
                  <a:extLst>
                    <a:ext uri="{FF2B5EF4-FFF2-40B4-BE49-F238E27FC236}">
                      <a16:creationId xmlns:a16="http://schemas.microsoft.com/office/drawing/2014/main" id="{EBBE34A2-0761-596E-F881-03A901847F1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0492443" y="2086833"/>
                  <a:ext cx="1324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35" name="Input penna 134">
                  <a:extLst>
                    <a:ext uri="{FF2B5EF4-FFF2-40B4-BE49-F238E27FC236}">
                      <a16:creationId xmlns:a16="http://schemas.microsoft.com/office/drawing/2014/main" id="{3A12B025-6B92-0783-75B0-7E73AE98F6D6}"/>
                    </a:ext>
                  </a:extLst>
                </p14:cNvPr>
                <p14:cNvContentPartPr/>
                <p14:nvPr/>
              </p14:nvContentPartPr>
              <p14:xfrm>
                <a:off x="10343403" y="1960473"/>
                <a:ext cx="389160" cy="376200"/>
              </p14:xfrm>
            </p:contentPart>
          </mc:Choice>
          <mc:Fallback xmlns="">
            <p:pic>
              <p:nvPicPr>
                <p:cNvPr id="135" name="Input penna 134">
                  <a:extLst>
                    <a:ext uri="{FF2B5EF4-FFF2-40B4-BE49-F238E27FC236}">
                      <a16:creationId xmlns:a16="http://schemas.microsoft.com/office/drawing/2014/main" id="{3A12B025-6B92-0783-75B0-7E73AE98F6D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337283" y="1954353"/>
                  <a:ext cx="401400" cy="38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uppo 138">
            <a:extLst>
              <a:ext uri="{FF2B5EF4-FFF2-40B4-BE49-F238E27FC236}">
                <a16:creationId xmlns:a16="http://schemas.microsoft.com/office/drawing/2014/main" id="{840E02A2-C5FC-51FB-7FF1-07E4A848B1AC}"/>
              </a:ext>
            </a:extLst>
          </p:cNvPr>
          <p:cNvGrpSpPr/>
          <p:nvPr/>
        </p:nvGrpSpPr>
        <p:grpSpPr>
          <a:xfrm>
            <a:off x="11347443" y="1575273"/>
            <a:ext cx="371160" cy="99720"/>
            <a:chOff x="11347443" y="1575273"/>
            <a:chExt cx="371160" cy="9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37" name="Input penna 136">
                  <a:extLst>
                    <a:ext uri="{FF2B5EF4-FFF2-40B4-BE49-F238E27FC236}">
                      <a16:creationId xmlns:a16="http://schemas.microsoft.com/office/drawing/2014/main" id="{09C8E804-578A-B310-101C-5F4DA0E5A843}"/>
                    </a:ext>
                  </a:extLst>
                </p14:cNvPr>
                <p14:cNvContentPartPr/>
                <p14:nvPr/>
              </p14:nvContentPartPr>
              <p14:xfrm>
                <a:off x="11347443" y="1629633"/>
                <a:ext cx="137880" cy="12240"/>
              </p14:xfrm>
            </p:contentPart>
          </mc:Choice>
          <mc:Fallback xmlns="">
            <p:pic>
              <p:nvPicPr>
                <p:cNvPr id="137" name="Input penna 136">
                  <a:extLst>
                    <a:ext uri="{FF2B5EF4-FFF2-40B4-BE49-F238E27FC236}">
                      <a16:creationId xmlns:a16="http://schemas.microsoft.com/office/drawing/2014/main" id="{09C8E804-578A-B310-101C-5F4DA0E5A843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1341323" y="1623513"/>
                  <a:ext cx="1501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38" name="Input penna 137">
                  <a:extLst>
                    <a:ext uri="{FF2B5EF4-FFF2-40B4-BE49-F238E27FC236}">
                      <a16:creationId xmlns:a16="http://schemas.microsoft.com/office/drawing/2014/main" id="{B089C558-6BB7-F09C-B5C0-AD00BE85E127}"/>
                    </a:ext>
                  </a:extLst>
                </p14:cNvPr>
                <p14:cNvContentPartPr/>
                <p14:nvPr/>
              </p14:nvContentPartPr>
              <p14:xfrm>
                <a:off x="11567403" y="1575273"/>
                <a:ext cx="151200" cy="99720"/>
              </p14:xfrm>
            </p:contentPart>
          </mc:Choice>
          <mc:Fallback xmlns="">
            <p:pic>
              <p:nvPicPr>
                <p:cNvPr id="138" name="Input penna 137">
                  <a:extLst>
                    <a:ext uri="{FF2B5EF4-FFF2-40B4-BE49-F238E27FC236}">
                      <a16:creationId xmlns:a16="http://schemas.microsoft.com/office/drawing/2014/main" id="{B089C558-6BB7-F09C-B5C0-AD00BE85E12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1561283" y="1569153"/>
                  <a:ext cx="163440" cy="11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uppo 163">
            <a:extLst>
              <a:ext uri="{FF2B5EF4-FFF2-40B4-BE49-F238E27FC236}">
                <a16:creationId xmlns:a16="http://schemas.microsoft.com/office/drawing/2014/main" id="{75B428CF-7C81-A71C-C728-F05750137719}"/>
              </a:ext>
            </a:extLst>
          </p:cNvPr>
          <p:cNvGrpSpPr/>
          <p:nvPr/>
        </p:nvGrpSpPr>
        <p:grpSpPr>
          <a:xfrm>
            <a:off x="12249243" y="819273"/>
            <a:ext cx="1311120" cy="984600"/>
            <a:chOff x="12249243" y="819273"/>
            <a:chExt cx="131112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40" name="Input penna 139">
                  <a:extLst>
                    <a:ext uri="{FF2B5EF4-FFF2-40B4-BE49-F238E27FC236}">
                      <a16:creationId xmlns:a16="http://schemas.microsoft.com/office/drawing/2014/main" id="{6F72D9F7-8648-C463-52CB-CD3A2FA6ACE2}"/>
                    </a:ext>
                  </a:extLst>
                </p14:cNvPr>
                <p14:cNvContentPartPr/>
                <p14:nvPr/>
              </p14:nvContentPartPr>
              <p14:xfrm>
                <a:off x="12852963" y="881193"/>
                <a:ext cx="157320" cy="185760"/>
              </p14:xfrm>
            </p:contentPart>
          </mc:Choice>
          <mc:Fallback xmlns="">
            <p:pic>
              <p:nvPicPr>
                <p:cNvPr id="140" name="Input penna 139">
                  <a:extLst>
                    <a:ext uri="{FF2B5EF4-FFF2-40B4-BE49-F238E27FC236}">
                      <a16:creationId xmlns:a16="http://schemas.microsoft.com/office/drawing/2014/main" id="{6F72D9F7-8648-C463-52CB-CD3A2FA6ACE2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2846843" y="875073"/>
                  <a:ext cx="1695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41" name="Input penna 140">
                  <a:extLst>
                    <a:ext uri="{FF2B5EF4-FFF2-40B4-BE49-F238E27FC236}">
                      <a16:creationId xmlns:a16="http://schemas.microsoft.com/office/drawing/2014/main" id="{0F1F82E1-95DA-CA13-A238-0729C93F05A0}"/>
                    </a:ext>
                  </a:extLst>
                </p14:cNvPr>
                <p14:cNvContentPartPr/>
                <p14:nvPr/>
              </p14:nvContentPartPr>
              <p14:xfrm>
                <a:off x="12768363" y="819273"/>
                <a:ext cx="364680" cy="317160"/>
              </p14:xfrm>
            </p:contentPart>
          </mc:Choice>
          <mc:Fallback xmlns="">
            <p:pic>
              <p:nvPicPr>
                <p:cNvPr id="141" name="Input penna 140">
                  <a:extLst>
                    <a:ext uri="{FF2B5EF4-FFF2-40B4-BE49-F238E27FC236}">
                      <a16:creationId xmlns:a16="http://schemas.microsoft.com/office/drawing/2014/main" id="{0F1F82E1-95DA-CA13-A238-0729C93F05A0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2762243" y="813153"/>
                  <a:ext cx="37692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42" name="Input penna 141">
                  <a:extLst>
                    <a:ext uri="{FF2B5EF4-FFF2-40B4-BE49-F238E27FC236}">
                      <a16:creationId xmlns:a16="http://schemas.microsoft.com/office/drawing/2014/main" id="{FC67504E-8CDF-D2C8-5107-D35891BB790E}"/>
                    </a:ext>
                  </a:extLst>
                </p14:cNvPr>
                <p14:cNvContentPartPr/>
                <p14:nvPr/>
              </p14:nvContentPartPr>
              <p14:xfrm>
                <a:off x="12681243" y="1101513"/>
                <a:ext cx="142560" cy="177480"/>
              </p14:xfrm>
            </p:contentPart>
          </mc:Choice>
          <mc:Fallback xmlns="">
            <p:pic>
              <p:nvPicPr>
                <p:cNvPr id="142" name="Input penna 141">
                  <a:extLst>
                    <a:ext uri="{FF2B5EF4-FFF2-40B4-BE49-F238E27FC236}">
                      <a16:creationId xmlns:a16="http://schemas.microsoft.com/office/drawing/2014/main" id="{FC67504E-8CDF-D2C8-5107-D35891BB790E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2675123" y="1095393"/>
                  <a:ext cx="1548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43" name="Input penna 142">
                  <a:extLst>
                    <a:ext uri="{FF2B5EF4-FFF2-40B4-BE49-F238E27FC236}">
                      <a16:creationId xmlns:a16="http://schemas.microsoft.com/office/drawing/2014/main" id="{EF76421E-C3FD-F0F9-E358-41A412B5761E}"/>
                    </a:ext>
                  </a:extLst>
                </p14:cNvPr>
                <p14:cNvContentPartPr/>
                <p14:nvPr/>
              </p14:nvContentPartPr>
              <p14:xfrm>
                <a:off x="13032963" y="1101513"/>
                <a:ext cx="87840" cy="226080"/>
              </p14:xfrm>
            </p:contentPart>
          </mc:Choice>
          <mc:Fallback xmlns="">
            <p:pic>
              <p:nvPicPr>
                <p:cNvPr id="143" name="Input penna 142">
                  <a:extLst>
                    <a:ext uri="{FF2B5EF4-FFF2-40B4-BE49-F238E27FC236}">
                      <a16:creationId xmlns:a16="http://schemas.microsoft.com/office/drawing/2014/main" id="{EF76421E-C3FD-F0F9-E358-41A412B5761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3026843" y="1095393"/>
                  <a:ext cx="1000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44" name="Input penna 143">
                  <a:extLst>
                    <a:ext uri="{FF2B5EF4-FFF2-40B4-BE49-F238E27FC236}">
                      <a16:creationId xmlns:a16="http://schemas.microsoft.com/office/drawing/2014/main" id="{EB01EC85-B75C-5D66-A521-5EB198CEE3E8}"/>
                    </a:ext>
                  </a:extLst>
                </p14:cNvPr>
                <p14:cNvContentPartPr/>
                <p14:nvPr/>
              </p14:nvContentPartPr>
              <p14:xfrm>
                <a:off x="12431403" y="1353873"/>
                <a:ext cx="182160" cy="223920"/>
              </p14:xfrm>
            </p:contentPart>
          </mc:Choice>
          <mc:Fallback xmlns="">
            <p:pic>
              <p:nvPicPr>
                <p:cNvPr id="144" name="Input penna 143">
                  <a:extLst>
                    <a:ext uri="{FF2B5EF4-FFF2-40B4-BE49-F238E27FC236}">
                      <a16:creationId xmlns:a16="http://schemas.microsoft.com/office/drawing/2014/main" id="{EB01EC85-B75C-5D66-A521-5EB198CEE3E8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2425283" y="1347753"/>
                  <a:ext cx="1944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45" name="Input penna 144">
                  <a:extLst>
                    <a:ext uri="{FF2B5EF4-FFF2-40B4-BE49-F238E27FC236}">
                      <a16:creationId xmlns:a16="http://schemas.microsoft.com/office/drawing/2014/main" id="{5CE2DA1E-8047-2E87-34D5-DEB01991C723}"/>
                    </a:ext>
                  </a:extLst>
                </p14:cNvPr>
                <p14:cNvContentPartPr/>
                <p14:nvPr/>
              </p14:nvContentPartPr>
              <p14:xfrm>
                <a:off x="13198203" y="1365753"/>
                <a:ext cx="23040" cy="175680"/>
              </p14:xfrm>
            </p:contentPart>
          </mc:Choice>
          <mc:Fallback xmlns="">
            <p:pic>
              <p:nvPicPr>
                <p:cNvPr id="145" name="Input penna 144">
                  <a:extLst>
                    <a:ext uri="{FF2B5EF4-FFF2-40B4-BE49-F238E27FC236}">
                      <a16:creationId xmlns:a16="http://schemas.microsoft.com/office/drawing/2014/main" id="{5CE2DA1E-8047-2E87-34D5-DEB01991C723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3192083" y="1359633"/>
                  <a:ext cx="352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46" name="Input penna 145">
                  <a:extLst>
                    <a:ext uri="{FF2B5EF4-FFF2-40B4-BE49-F238E27FC236}">
                      <a16:creationId xmlns:a16="http://schemas.microsoft.com/office/drawing/2014/main" id="{BF8A2E53-B9B6-66D1-94B4-DB970640458E}"/>
                    </a:ext>
                  </a:extLst>
                </p14:cNvPr>
                <p14:cNvContentPartPr/>
                <p14:nvPr/>
              </p14:nvContentPartPr>
              <p14:xfrm>
                <a:off x="13297203" y="1387713"/>
                <a:ext cx="123120" cy="182520"/>
              </p14:xfrm>
            </p:contentPart>
          </mc:Choice>
          <mc:Fallback xmlns="">
            <p:pic>
              <p:nvPicPr>
                <p:cNvPr id="146" name="Input penna 145">
                  <a:extLst>
                    <a:ext uri="{FF2B5EF4-FFF2-40B4-BE49-F238E27FC236}">
                      <a16:creationId xmlns:a16="http://schemas.microsoft.com/office/drawing/2014/main" id="{BF8A2E53-B9B6-66D1-94B4-DB970640458E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3291083" y="1381593"/>
                  <a:ext cx="1353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47" name="Input penna 146">
                  <a:extLst>
                    <a:ext uri="{FF2B5EF4-FFF2-40B4-BE49-F238E27FC236}">
                      <a16:creationId xmlns:a16="http://schemas.microsoft.com/office/drawing/2014/main" id="{B4DE0CA6-499E-0DD9-D959-3F8C41667E33}"/>
                    </a:ext>
                  </a:extLst>
                </p14:cNvPr>
                <p14:cNvContentPartPr/>
                <p14:nvPr/>
              </p14:nvContentPartPr>
              <p14:xfrm>
                <a:off x="13341483" y="1480233"/>
                <a:ext cx="79920" cy="18360"/>
              </p14:xfrm>
            </p:contentPart>
          </mc:Choice>
          <mc:Fallback xmlns="">
            <p:pic>
              <p:nvPicPr>
                <p:cNvPr id="147" name="Input penna 146">
                  <a:extLst>
                    <a:ext uri="{FF2B5EF4-FFF2-40B4-BE49-F238E27FC236}">
                      <a16:creationId xmlns:a16="http://schemas.microsoft.com/office/drawing/2014/main" id="{B4DE0CA6-499E-0DD9-D959-3F8C41667E33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3335363" y="1474113"/>
                  <a:ext cx="92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48" name="Input penna 147">
                  <a:extLst>
                    <a:ext uri="{FF2B5EF4-FFF2-40B4-BE49-F238E27FC236}">
                      <a16:creationId xmlns:a16="http://schemas.microsoft.com/office/drawing/2014/main" id="{E81F88E7-C599-CC29-FF08-3C272B6B1679}"/>
                    </a:ext>
                  </a:extLst>
                </p14:cNvPr>
                <p14:cNvContentPartPr/>
                <p14:nvPr/>
              </p14:nvContentPartPr>
              <p14:xfrm>
                <a:off x="13041603" y="1287993"/>
                <a:ext cx="518760" cy="343440"/>
              </p14:xfrm>
            </p:contentPart>
          </mc:Choice>
          <mc:Fallback xmlns="">
            <p:pic>
              <p:nvPicPr>
                <p:cNvPr id="148" name="Input penna 147">
                  <a:extLst>
                    <a:ext uri="{FF2B5EF4-FFF2-40B4-BE49-F238E27FC236}">
                      <a16:creationId xmlns:a16="http://schemas.microsoft.com/office/drawing/2014/main" id="{E81F88E7-C599-CC29-FF08-3C272B6B167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3035483" y="1281873"/>
                  <a:ext cx="53100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62" name="Input penna 161">
                  <a:extLst>
                    <a:ext uri="{FF2B5EF4-FFF2-40B4-BE49-F238E27FC236}">
                      <a16:creationId xmlns:a16="http://schemas.microsoft.com/office/drawing/2014/main" id="{3ED74617-6915-6594-DA95-3BCCF8C4DA09}"/>
                    </a:ext>
                  </a:extLst>
                </p14:cNvPr>
                <p14:cNvContentPartPr/>
                <p14:nvPr/>
              </p14:nvContentPartPr>
              <p14:xfrm>
                <a:off x="12249243" y="1243713"/>
                <a:ext cx="563760" cy="387720"/>
              </p14:xfrm>
            </p:contentPart>
          </mc:Choice>
          <mc:Fallback xmlns="">
            <p:pic>
              <p:nvPicPr>
                <p:cNvPr id="162" name="Input penna 161">
                  <a:extLst>
                    <a:ext uri="{FF2B5EF4-FFF2-40B4-BE49-F238E27FC236}">
                      <a16:creationId xmlns:a16="http://schemas.microsoft.com/office/drawing/2014/main" id="{3ED74617-6915-6594-DA95-3BCCF8C4DA0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2243123" y="1237593"/>
                  <a:ext cx="57600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63" name="Input penna 162">
                  <a:extLst>
                    <a:ext uri="{FF2B5EF4-FFF2-40B4-BE49-F238E27FC236}">
                      <a16:creationId xmlns:a16="http://schemas.microsoft.com/office/drawing/2014/main" id="{8A08CAB0-AFB5-5CAC-C4A3-783FF7559C30}"/>
                    </a:ext>
                  </a:extLst>
                </p14:cNvPr>
                <p14:cNvContentPartPr/>
                <p14:nvPr/>
              </p14:nvContentPartPr>
              <p14:xfrm>
                <a:off x="13129083" y="1597233"/>
                <a:ext cx="69480" cy="206640"/>
              </p14:xfrm>
            </p:contentPart>
          </mc:Choice>
          <mc:Fallback xmlns="">
            <p:pic>
              <p:nvPicPr>
                <p:cNvPr id="163" name="Input penna 162">
                  <a:extLst>
                    <a:ext uri="{FF2B5EF4-FFF2-40B4-BE49-F238E27FC236}">
                      <a16:creationId xmlns:a16="http://schemas.microsoft.com/office/drawing/2014/main" id="{8A08CAB0-AFB5-5CAC-C4A3-783FF7559C3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3122963" y="1591113"/>
                  <a:ext cx="81720" cy="21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uppo 171">
            <a:extLst>
              <a:ext uri="{FF2B5EF4-FFF2-40B4-BE49-F238E27FC236}">
                <a16:creationId xmlns:a16="http://schemas.microsoft.com/office/drawing/2014/main" id="{147EA723-342C-050A-8177-C19049892385}"/>
              </a:ext>
            </a:extLst>
          </p:cNvPr>
          <p:cNvGrpSpPr/>
          <p:nvPr/>
        </p:nvGrpSpPr>
        <p:grpSpPr>
          <a:xfrm>
            <a:off x="12899763" y="1794873"/>
            <a:ext cx="496800" cy="487080"/>
            <a:chOff x="12899763" y="1794873"/>
            <a:chExt cx="496800" cy="48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69" name="Input penna 168">
                  <a:extLst>
                    <a:ext uri="{FF2B5EF4-FFF2-40B4-BE49-F238E27FC236}">
                      <a16:creationId xmlns:a16="http://schemas.microsoft.com/office/drawing/2014/main" id="{F1A4366F-EF67-2904-8D74-D54A94A86C95}"/>
                    </a:ext>
                  </a:extLst>
                </p14:cNvPr>
                <p14:cNvContentPartPr/>
                <p14:nvPr/>
              </p14:nvContentPartPr>
              <p14:xfrm>
                <a:off x="12955923" y="1935993"/>
                <a:ext cx="125640" cy="219960"/>
              </p14:xfrm>
            </p:contentPart>
          </mc:Choice>
          <mc:Fallback xmlns="">
            <p:pic>
              <p:nvPicPr>
                <p:cNvPr id="169" name="Input penna 168">
                  <a:extLst>
                    <a:ext uri="{FF2B5EF4-FFF2-40B4-BE49-F238E27FC236}">
                      <a16:creationId xmlns:a16="http://schemas.microsoft.com/office/drawing/2014/main" id="{F1A4366F-EF67-2904-8D74-D54A94A86C95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2949803" y="1929873"/>
                  <a:ext cx="1378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70" name="Input penna 169">
                  <a:extLst>
                    <a:ext uri="{FF2B5EF4-FFF2-40B4-BE49-F238E27FC236}">
                      <a16:creationId xmlns:a16="http://schemas.microsoft.com/office/drawing/2014/main" id="{91FB1BE3-CE3A-6F93-A806-660A06A13662}"/>
                    </a:ext>
                  </a:extLst>
                </p14:cNvPr>
                <p14:cNvContentPartPr/>
                <p14:nvPr/>
              </p14:nvContentPartPr>
              <p14:xfrm>
                <a:off x="13153923" y="2004753"/>
                <a:ext cx="104760" cy="145440"/>
              </p14:xfrm>
            </p:contentPart>
          </mc:Choice>
          <mc:Fallback xmlns="">
            <p:pic>
              <p:nvPicPr>
                <p:cNvPr id="170" name="Input penna 169">
                  <a:extLst>
                    <a:ext uri="{FF2B5EF4-FFF2-40B4-BE49-F238E27FC236}">
                      <a16:creationId xmlns:a16="http://schemas.microsoft.com/office/drawing/2014/main" id="{91FB1BE3-CE3A-6F93-A806-660A06A13662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3147803" y="1998633"/>
                  <a:ext cx="117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71" name="Input penna 170">
                  <a:extLst>
                    <a:ext uri="{FF2B5EF4-FFF2-40B4-BE49-F238E27FC236}">
                      <a16:creationId xmlns:a16="http://schemas.microsoft.com/office/drawing/2014/main" id="{DB48415B-5343-92D6-F66C-F39087F2F1E9}"/>
                    </a:ext>
                  </a:extLst>
                </p14:cNvPr>
                <p14:cNvContentPartPr/>
                <p14:nvPr/>
              </p14:nvContentPartPr>
              <p14:xfrm>
                <a:off x="12899763" y="1794873"/>
                <a:ext cx="496800" cy="487080"/>
              </p14:xfrm>
            </p:contentPart>
          </mc:Choice>
          <mc:Fallback xmlns="">
            <p:pic>
              <p:nvPicPr>
                <p:cNvPr id="171" name="Input penna 170">
                  <a:extLst>
                    <a:ext uri="{FF2B5EF4-FFF2-40B4-BE49-F238E27FC236}">
                      <a16:creationId xmlns:a16="http://schemas.microsoft.com/office/drawing/2014/main" id="{DB48415B-5343-92D6-F66C-F39087F2F1E9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2893643" y="1788753"/>
                  <a:ext cx="509040" cy="49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uppo 181">
            <a:extLst>
              <a:ext uri="{FF2B5EF4-FFF2-40B4-BE49-F238E27FC236}">
                <a16:creationId xmlns:a16="http://schemas.microsoft.com/office/drawing/2014/main" id="{EDC3A42B-F136-7F77-BBA3-7EA9B828BCB1}"/>
              </a:ext>
            </a:extLst>
          </p:cNvPr>
          <p:cNvGrpSpPr/>
          <p:nvPr/>
        </p:nvGrpSpPr>
        <p:grpSpPr>
          <a:xfrm>
            <a:off x="87723" y="3139473"/>
            <a:ext cx="1102680" cy="314640"/>
            <a:chOff x="87723" y="3139473"/>
            <a:chExt cx="11026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73" name="Input penna 172">
                  <a:extLst>
                    <a:ext uri="{FF2B5EF4-FFF2-40B4-BE49-F238E27FC236}">
                      <a16:creationId xmlns:a16="http://schemas.microsoft.com/office/drawing/2014/main" id="{CEEF0D37-F33E-136C-388F-669404BF781A}"/>
                    </a:ext>
                  </a:extLst>
                </p14:cNvPr>
                <p14:cNvContentPartPr/>
                <p14:nvPr/>
              </p14:nvContentPartPr>
              <p14:xfrm>
                <a:off x="110043" y="3271953"/>
                <a:ext cx="39960" cy="182160"/>
              </p14:xfrm>
            </p:contentPart>
          </mc:Choice>
          <mc:Fallback xmlns="">
            <p:pic>
              <p:nvPicPr>
                <p:cNvPr id="173" name="Input penna 172">
                  <a:extLst>
                    <a:ext uri="{FF2B5EF4-FFF2-40B4-BE49-F238E27FC236}">
                      <a16:creationId xmlns:a16="http://schemas.microsoft.com/office/drawing/2014/main" id="{CEEF0D37-F33E-136C-388F-669404BF781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03923" y="3265833"/>
                  <a:ext cx="522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74" name="Input penna 173">
                  <a:extLst>
                    <a:ext uri="{FF2B5EF4-FFF2-40B4-BE49-F238E27FC236}">
                      <a16:creationId xmlns:a16="http://schemas.microsoft.com/office/drawing/2014/main" id="{895ED531-1F98-7D12-1864-A311897D8F96}"/>
                    </a:ext>
                  </a:extLst>
                </p14:cNvPr>
                <p14:cNvContentPartPr/>
                <p14:nvPr/>
              </p14:nvContentPartPr>
              <p14:xfrm>
                <a:off x="87723" y="3139473"/>
                <a:ext cx="21600" cy="42480"/>
              </p14:xfrm>
            </p:contentPart>
          </mc:Choice>
          <mc:Fallback xmlns="">
            <p:pic>
              <p:nvPicPr>
                <p:cNvPr id="174" name="Input penna 173">
                  <a:extLst>
                    <a:ext uri="{FF2B5EF4-FFF2-40B4-BE49-F238E27FC236}">
                      <a16:creationId xmlns:a16="http://schemas.microsoft.com/office/drawing/2014/main" id="{895ED531-1F98-7D12-1864-A311897D8F96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1603" y="3133353"/>
                  <a:ext cx="338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75" name="Input penna 174">
                  <a:extLst>
                    <a:ext uri="{FF2B5EF4-FFF2-40B4-BE49-F238E27FC236}">
                      <a16:creationId xmlns:a16="http://schemas.microsoft.com/office/drawing/2014/main" id="{366C7CF7-7971-8F3B-4188-C94434F4D47F}"/>
                    </a:ext>
                  </a:extLst>
                </p14:cNvPr>
                <p14:cNvContentPartPr/>
                <p14:nvPr/>
              </p14:nvContentPartPr>
              <p14:xfrm>
                <a:off x="184923" y="3296433"/>
                <a:ext cx="131400" cy="105840"/>
              </p14:xfrm>
            </p:contentPart>
          </mc:Choice>
          <mc:Fallback xmlns="">
            <p:pic>
              <p:nvPicPr>
                <p:cNvPr id="175" name="Input penna 174">
                  <a:extLst>
                    <a:ext uri="{FF2B5EF4-FFF2-40B4-BE49-F238E27FC236}">
                      <a16:creationId xmlns:a16="http://schemas.microsoft.com/office/drawing/2014/main" id="{366C7CF7-7971-8F3B-4188-C94434F4D47F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78803" y="3290313"/>
                  <a:ext cx="1436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76" name="Input penna 175">
                  <a:extLst>
                    <a:ext uri="{FF2B5EF4-FFF2-40B4-BE49-F238E27FC236}">
                      <a16:creationId xmlns:a16="http://schemas.microsoft.com/office/drawing/2014/main" id="{97C2414E-703B-D56B-9720-2F8BC9ED8A09}"/>
                    </a:ext>
                  </a:extLst>
                </p14:cNvPr>
                <p14:cNvContentPartPr/>
                <p14:nvPr/>
              </p14:nvContentPartPr>
              <p14:xfrm>
                <a:off x="330003" y="3266913"/>
                <a:ext cx="130680" cy="136440"/>
              </p14:xfrm>
            </p:contentPart>
          </mc:Choice>
          <mc:Fallback xmlns="">
            <p:pic>
              <p:nvPicPr>
                <p:cNvPr id="176" name="Input penna 175">
                  <a:extLst>
                    <a:ext uri="{FF2B5EF4-FFF2-40B4-BE49-F238E27FC236}">
                      <a16:creationId xmlns:a16="http://schemas.microsoft.com/office/drawing/2014/main" id="{97C2414E-703B-D56B-9720-2F8BC9ED8A09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23883" y="3260793"/>
                  <a:ext cx="1429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78" name="Input penna 177">
                  <a:extLst>
                    <a:ext uri="{FF2B5EF4-FFF2-40B4-BE49-F238E27FC236}">
                      <a16:creationId xmlns:a16="http://schemas.microsoft.com/office/drawing/2014/main" id="{A513B38A-5949-9272-A1AA-B9188AF0212F}"/>
                    </a:ext>
                  </a:extLst>
                </p14:cNvPr>
                <p14:cNvContentPartPr/>
                <p14:nvPr/>
              </p14:nvContentPartPr>
              <p14:xfrm>
                <a:off x="570483" y="3166113"/>
                <a:ext cx="79560" cy="281160"/>
              </p14:xfrm>
            </p:contentPart>
          </mc:Choice>
          <mc:Fallback xmlns="">
            <p:pic>
              <p:nvPicPr>
                <p:cNvPr id="178" name="Input penna 177">
                  <a:extLst>
                    <a:ext uri="{FF2B5EF4-FFF2-40B4-BE49-F238E27FC236}">
                      <a16:creationId xmlns:a16="http://schemas.microsoft.com/office/drawing/2014/main" id="{A513B38A-5949-9272-A1AA-B9188AF0212F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64363" y="3159993"/>
                  <a:ext cx="918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79" name="Input penna 178">
                  <a:extLst>
                    <a:ext uri="{FF2B5EF4-FFF2-40B4-BE49-F238E27FC236}">
                      <a16:creationId xmlns:a16="http://schemas.microsoft.com/office/drawing/2014/main" id="{F3178F7D-25AA-8389-519A-575F3623888C}"/>
                    </a:ext>
                  </a:extLst>
                </p14:cNvPr>
                <p14:cNvContentPartPr/>
                <p14:nvPr/>
              </p14:nvContentPartPr>
              <p14:xfrm>
                <a:off x="715563" y="3236673"/>
                <a:ext cx="96120" cy="162360"/>
              </p14:xfrm>
            </p:contentPart>
          </mc:Choice>
          <mc:Fallback xmlns="">
            <p:pic>
              <p:nvPicPr>
                <p:cNvPr id="179" name="Input penna 178">
                  <a:extLst>
                    <a:ext uri="{FF2B5EF4-FFF2-40B4-BE49-F238E27FC236}">
                      <a16:creationId xmlns:a16="http://schemas.microsoft.com/office/drawing/2014/main" id="{F3178F7D-25AA-8389-519A-575F3623888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09443" y="3230553"/>
                  <a:ext cx="1083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80" name="Input penna 179">
                  <a:extLst>
                    <a:ext uri="{FF2B5EF4-FFF2-40B4-BE49-F238E27FC236}">
                      <a16:creationId xmlns:a16="http://schemas.microsoft.com/office/drawing/2014/main" id="{EE73D0EC-1DE8-A67A-9B0A-43FB12CE2970}"/>
                    </a:ext>
                  </a:extLst>
                </p14:cNvPr>
                <p14:cNvContentPartPr/>
                <p14:nvPr/>
              </p14:nvContentPartPr>
              <p14:xfrm>
                <a:off x="872523" y="3271953"/>
                <a:ext cx="143280" cy="133920"/>
              </p14:xfrm>
            </p:contentPart>
          </mc:Choice>
          <mc:Fallback xmlns="">
            <p:pic>
              <p:nvPicPr>
                <p:cNvPr id="180" name="Input penna 179">
                  <a:extLst>
                    <a:ext uri="{FF2B5EF4-FFF2-40B4-BE49-F238E27FC236}">
                      <a16:creationId xmlns:a16="http://schemas.microsoft.com/office/drawing/2014/main" id="{EE73D0EC-1DE8-A67A-9B0A-43FB12CE2970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66403" y="3265833"/>
                  <a:ext cx="1555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81" name="Input penna 180">
                  <a:extLst>
                    <a:ext uri="{FF2B5EF4-FFF2-40B4-BE49-F238E27FC236}">
                      <a16:creationId xmlns:a16="http://schemas.microsoft.com/office/drawing/2014/main" id="{6A665106-5BF1-0157-6BD9-219012E1CAAB}"/>
                    </a:ext>
                  </a:extLst>
                </p14:cNvPr>
                <p14:cNvContentPartPr/>
                <p14:nvPr/>
              </p14:nvContentPartPr>
              <p14:xfrm>
                <a:off x="1046403" y="3172593"/>
                <a:ext cx="144000" cy="217800"/>
              </p14:xfrm>
            </p:contentPart>
          </mc:Choice>
          <mc:Fallback xmlns="">
            <p:pic>
              <p:nvPicPr>
                <p:cNvPr id="181" name="Input penna 180">
                  <a:extLst>
                    <a:ext uri="{FF2B5EF4-FFF2-40B4-BE49-F238E27FC236}">
                      <a16:creationId xmlns:a16="http://schemas.microsoft.com/office/drawing/2014/main" id="{6A665106-5BF1-0157-6BD9-219012E1CAAB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40283" y="3166473"/>
                  <a:ext cx="156240" cy="23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9" name="Gruppo 628">
            <a:extLst>
              <a:ext uri="{FF2B5EF4-FFF2-40B4-BE49-F238E27FC236}">
                <a16:creationId xmlns:a16="http://schemas.microsoft.com/office/drawing/2014/main" id="{C66EB9E0-D15D-DFFD-46CE-84D26935F466}"/>
              </a:ext>
            </a:extLst>
          </p:cNvPr>
          <p:cNvGrpSpPr/>
          <p:nvPr/>
        </p:nvGrpSpPr>
        <p:grpSpPr>
          <a:xfrm>
            <a:off x="250803" y="3612513"/>
            <a:ext cx="1558080" cy="1108440"/>
            <a:chOff x="250803" y="3612513"/>
            <a:chExt cx="1558080" cy="110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83" name="Input penna 182">
                  <a:extLst>
                    <a:ext uri="{FF2B5EF4-FFF2-40B4-BE49-F238E27FC236}">
                      <a16:creationId xmlns:a16="http://schemas.microsoft.com/office/drawing/2014/main" id="{C4063C8D-B80E-7E75-5181-615197EBC527}"/>
                    </a:ext>
                  </a:extLst>
                </p14:cNvPr>
                <p14:cNvContentPartPr/>
                <p14:nvPr/>
              </p14:nvContentPartPr>
              <p14:xfrm>
                <a:off x="866763" y="3679833"/>
                <a:ext cx="200880" cy="255600"/>
              </p14:xfrm>
            </p:contentPart>
          </mc:Choice>
          <mc:Fallback xmlns="">
            <p:pic>
              <p:nvPicPr>
                <p:cNvPr id="183" name="Input penna 182">
                  <a:extLst>
                    <a:ext uri="{FF2B5EF4-FFF2-40B4-BE49-F238E27FC236}">
                      <a16:creationId xmlns:a16="http://schemas.microsoft.com/office/drawing/2014/main" id="{C4063C8D-B80E-7E75-5181-615197EBC527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60643" y="3673713"/>
                  <a:ext cx="21312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84" name="Input penna 183">
                  <a:extLst>
                    <a:ext uri="{FF2B5EF4-FFF2-40B4-BE49-F238E27FC236}">
                      <a16:creationId xmlns:a16="http://schemas.microsoft.com/office/drawing/2014/main" id="{36DCEDA6-50F5-838A-8BBC-4ABA9C4D6174}"/>
                    </a:ext>
                  </a:extLst>
                </p14:cNvPr>
                <p14:cNvContentPartPr/>
                <p14:nvPr/>
              </p14:nvContentPartPr>
              <p14:xfrm>
                <a:off x="728523" y="3612513"/>
                <a:ext cx="484920" cy="409320"/>
              </p14:xfrm>
            </p:contentPart>
          </mc:Choice>
          <mc:Fallback xmlns="">
            <p:pic>
              <p:nvPicPr>
                <p:cNvPr id="184" name="Input penna 183">
                  <a:extLst>
                    <a:ext uri="{FF2B5EF4-FFF2-40B4-BE49-F238E27FC236}">
                      <a16:creationId xmlns:a16="http://schemas.microsoft.com/office/drawing/2014/main" id="{36DCEDA6-50F5-838A-8BBC-4ABA9C4D6174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22403" y="3606393"/>
                  <a:ext cx="49716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85" name="Input penna 184">
                  <a:extLst>
                    <a:ext uri="{FF2B5EF4-FFF2-40B4-BE49-F238E27FC236}">
                      <a16:creationId xmlns:a16="http://schemas.microsoft.com/office/drawing/2014/main" id="{34761181-7509-E615-7035-48F0FDD51305}"/>
                    </a:ext>
                  </a:extLst>
                </p14:cNvPr>
                <p14:cNvContentPartPr/>
                <p14:nvPr/>
              </p14:nvContentPartPr>
              <p14:xfrm>
                <a:off x="576963" y="3998793"/>
                <a:ext cx="251280" cy="226440"/>
              </p14:xfrm>
            </p:contentPart>
          </mc:Choice>
          <mc:Fallback xmlns="">
            <p:pic>
              <p:nvPicPr>
                <p:cNvPr id="185" name="Input penna 184">
                  <a:extLst>
                    <a:ext uri="{FF2B5EF4-FFF2-40B4-BE49-F238E27FC236}">
                      <a16:creationId xmlns:a16="http://schemas.microsoft.com/office/drawing/2014/main" id="{34761181-7509-E615-7035-48F0FDD5130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70843" y="3992673"/>
                  <a:ext cx="2635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86" name="Input penna 185">
                  <a:extLst>
                    <a:ext uri="{FF2B5EF4-FFF2-40B4-BE49-F238E27FC236}">
                      <a16:creationId xmlns:a16="http://schemas.microsoft.com/office/drawing/2014/main" id="{37C6DF69-005F-D3D5-2B04-5DC51EF7B027}"/>
                    </a:ext>
                  </a:extLst>
                </p14:cNvPr>
                <p14:cNvContentPartPr/>
                <p14:nvPr/>
              </p14:nvContentPartPr>
              <p14:xfrm>
                <a:off x="319203" y="4252233"/>
                <a:ext cx="184320" cy="266040"/>
              </p14:xfrm>
            </p:contentPart>
          </mc:Choice>
          <mc:Fallback xmlns="">
            <p:pic>
              <p:nvPicPr>
                <p:cNvPr id="186" name="Input penna 185">
                  <a:extLst>
                    <a:ext uri="{FF2B5EF4-FFF2-40B4-BE49-F238E27FC236}">
                      <a16:creationId xmlns:a16="http://schemas.microsoft.com/office/drawing/2014/main" id="{37C6DF69-005F-D3D5-2B04-5DC51EF7B0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13083" y="4246113"/>
                  <a:ext cx="1965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87" name="Input penna 186">
                  <a:extLst>
                    <a:ext uri="{FF2B5EF4-FFF2-40B4-BE49-F238E27FC236}">
                      <a16:creationId xmlns:a16="http://schemas.microsoft.com/office/drawing/2014/main" id="{44D84174-1973-5EBC-3307-9F634A0B57B7}"/>
                    </a:ext>
                  </a:extLst>
                </p14:cNvPr>
                <p14:cNvContentPartPr/>
                <p14:nvPr/>
              </p14:nvContentPartPr>
              <p14:xfrm>
                <a:off x="250803" y="4186713"/>
                <a:ext cx="422640" cy="418680"/>
              </p14:xfrm>
            </p:contentPart>
          </mc:Choice>
          <mc:Fallback xmlns="">
            <p:pic>
              <p:nvPicPr>
                <p:cNvPr id="187" name="Input penna 186">
                  <a:extLst>
                    <a:ext uri="{FF2B5EF4-FFF2-40B4-BE49-F238E27FC236}">
                      <a16:creationId xmlns:a16="http://schemas.microsoft.com/office/drawing/2014/main" id="{44D84174-1973-5EBC-3307-9F634A0B57B7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44683" y="4180593"/>
                  <a:ext cx="43488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89" name="Input penna 188">
                  <a:extLst>
                    <a:ext uri="{FF2B5EF4-FFF2-40B4-BE49-F238E27FC236}">
                      <a16:creationId xmlns:a16="http://schemas.microsoft.com/office/drawing/2014/main" id="{327E326C-800B-7DCD-B13B-1DD9D688F3E6}"/>
                    </a:ext>
                  </a:extLst>
                </p14:cNvPr>
                <p14:cNvContentPartPr/>
                <p14:nvPr/>
              </p14:nvContentPartPr>
              <p14:xfrm>
                <a:off x="1134603" y="3987633"/>
                <a:ext cx="174960" cy="204120"/>
              </p14:xfrm>
            </p:contentPart>
          </mc:Choice>
          <mc:Fallback xmlns="">
            <p:pic>
              <p:nvPicPr>
                <p:cNvPr id="189" name="Input penna 188">
                  <a:extLst>
                    <a:ext uri="{FF2B5EF4-FFF2-40B4-BE49-F238E27FC236}">
                      <a16:creationId xmlns:a16="http://schemas.microsoft.com/office/drawing/2014/main" id="{327E326C-800B-7DCD-B13B-1DD9D688F3E6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128483" y="3981513"/>
                  <a:ext cx="1872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91" name="Input penna 190">
                  <a:extLst>
                    <a:ext uri="{FF2B5EF4-FFF2-40B4-BE49-F238E27FC236}">
                      <a16:creationId xmlns:a16="http://schemas.microsoft.com/office/drawing/2014/main" id="{8E5CEA0C-3395-42F0-DA02-B545EE22F260}"/>
                    </a:ext>
                  </a:extLst>
                </p14:cNvPr>
                <p14:cNvContentPartPr/>
                <p14:nvPr/>
              </p14:nvContentPartPr>
              <p14:xfrm>
                <a:off x="1354923" y="4239273"/>
                <a:ext cx="132480" cy="228600"/>
              </p14:xfrm>
            </p:contentPart>
          </mc:Choice>
          <mc:Fallback xmlns="">
            <p:pic>
              <p:nvPicPr>
                <p:cNvPr id="191" name="Input penna 190">
                  <a:extLst>
                    <a:ext uri="{FF2B5EF4-FFF2-40B4-BE49-F238E27FC236}">
                      <a16:creationId xmlns:a16="http://schemas.microsoft.com/office/drawing/2014/main" id="{8E5CEA0C-3395-42F0-DA02-B545EE22F260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348803" y="4233153"/>
                  <a:ext cx="1447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595" name="Input penna 594">
                  <a:extLst>
                    <a:ext uri="{FF2B5EF4-FFF2-40B4-BE49-F238E27FC236}">
                      <a16:creationId xmlns:a16="http://schemas.microsoft.com/office/drawing/2014/main" id="{08A1D145-8A6B-9479-C875-91884A9B7213}"/>
                    </a:ext>
                  </a:extLst>
                </p14:cNvPr>
                <p14:cNvContentPartPr/>
                <p14:nvPr/>
              </p14:nvContentPartPr>
              <p14:xfrm>
                <a:off x="1586403" y="4252233"/>
                <a:ext cx="91440" cy="219240"/>
              </p14:xfrm>
            </p:contentPart>
          </mc:Choice>
          <mc:Fallback xmlns="">
            <p:pic>
              <p:nvPicPr>
                <p:cNvPr id="595" name="Input penna 594">
                  <a:extLst>
                    <a:ext uri="{FF2B5EF4-FFF2-40B4-BE49-F238E27FC236}">
                      <a16:creationId xmlns:a16="http://schemas.microsoft.com/office/drawing/2014/main" id="{08A1D145-8A6B-9479-C875-91884A9B7213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580283" y="4246113"/>
                  <a:ext cx="1036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596" name="Input penna 595">
                  <a:extLst>
                    <a:ext uri="{FF2B5EF4-FFF2-40B4-BE49-F238E27FC236}">
                      <a16:creationId xmlns:a16="http://schemas.microsoft.com/office/drawing/2014/main" id="{D8942FA0-2D8D-67B3-C6BB-B263BCC4E536}"/>
                    </a:ext>
                  </a:extLst>
                </p14:cNvPr>
                <p14:cNvContentPartPr/>
                <p14:nvPr/>
              </p14:nvContentPartPr>
              <p14:xfrm>
                <a:off x="1619163" y="4367073"/>
                <a:ext cx="113760" cy="18360"/>
              </p14:xfrm>
            </p:contentPart>
          </mc:Choice>
          <mc:Fallback xmlns="">
            <p:pic>
              <p:nvPicPr>
                <p:cNvPr id="596" name="Input penna 595">
                  <a:extLst>
                    <a:ext uri="{FF2B5EF4-FFF2-40B4-BE49-F238E27FC236}">
                      <a16:creationId xmlns:a16="http://schemas.microsoft.com/office/drawing/2014/main" id="{D8942FA0-2D8D-67B3-C6BB-B263BCC4E53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613043" y="4360953"/>
                  <a:ext cx="1260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610" name="Input penna 609">
                  <a:extLst>
                    <a:ext uri="{FF2B5EF4-FFF2-40B4-BE49-F238E27FC236}">
                      <a16:creationId xmlns:a16="http://schemas.microsoft.com/office/drawing/2014/main" id="{629D4AAB-56FA-390A-8D74-7028C5CE1600}"/>
                    </a:ext>
                  </a:extLst>
                </p14:cNvPr>
                <p14:cNvContentPartPr/>
                <p14:nvPr/>
              </p14:nvContentPartPr>
              <p14:xfrm>
                <a:off x="1253763" y="4151793"/>
                <a:ext cx="555120" cy="398880"/>
              </p14:xfrm>
            </p:contentPart>
          </mc:Choice>
          <mc:Fallback xmlns="">
            <p:pic>
              <p:nvPicPr>
                <p:cNvPr id="610" name="Input penna 609">
                  <a:extLst>
                    <a:ext uri="{FF2B5EF4-FFF2-40B4-BE49-F238E27FC236}">
                      <a16:creationId xmlns:a16="http://schemas.microsoft.com/office/drawing/2014/main" id="{629D4AAB-56FA-390A-8D74-7028C5CE1600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247643" y="4145673"/>
                  <a:ext cx="56736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619" name="Input penna 618">
                  <a:extLst>
                    <a:ext uri="{FF2B5EF4-FFF2-40B4-BE49-F238E27FC236}">
                      <a16:creationId xmlns:a16="http://schemas.microsoft.com/office/drawing/2014/main" id="{EDD66DA0-8B3A-A030-0358-3AB4AFE9E4DF}"/>
                    </a:ext>
                  </a:extLst>
                </p14:cNvPr>
                <p14:cNvContentPartPr/>
                <p14:nvPr/>
              </p14:nvContentPartPr>
              <p14:xfrm>
                <a:off x="1328283" y="4549953"/>
                <a:ext cx="115200" cy="171000"/>
              </p14:xfrm>
            </p:contentPart>
          </mc:Choice>
          <mc:Fallback xmlns="">
            <p:pic>
              <p:nvPicPr>
                <p:cNvPr id="619" name="Input penna 618">
                  <a:extLst>
                    <a:ext uri="{FF2B5EF4-FFF2-40B4-BE49-F238E27FC236}">
                      <a16:creationId xmlns:a16="http://schemas.microsoft.com/office/drawing/2014/main" id="{EDD66DA0-8B3A-A030-0358-3AB4AFE9E4D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322163" y="4543833"/>
                  <a:ext cx="127440" cy="18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uppo 194">
            <a:extLst>
              <a:ext uri="{FF2B5EF4-FFF2-40B4-BE49-F238E27FC236}">
                <a16:creationId xmlns:a16="http://schemas.microsoft.com/office/drawing/2014/main" id="{603C355B-6DBF-0B5F-60BD-DDA5D737D1AA}"/>
              </a:ext>
            </a:extLst>
          </p:cNvPr>
          <p:cNvGrpSpPr/>
          <p:nvPr/>
        </p:nvGrpSpPr>
        <p:grpSpPr>
          <a:xfrm>
            <a:off x="999243" y="4670553"/>
            <a:ext cx="488520" cy="354960"/>
            <a:chOff x="999243" y="4670553"/>
            <a:chExt cx="488520" cy="35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92" name="Input penna 191">
                  <a:extLst>
                    <a:ext uri="{FF2B5EF4-FFF2-40B4-BE49-F238E27FC236}">
                      <a16:creationId xmlns:a16="http://schemas.microsoft.com/office/drawing/2014/main" id="{01ACCEB2-3640-25BE-48F2-6CAC12FA511B}"/>
                    </a:ext>
                  </a:extLst>
                </p14:cNvPr>
                <p14:cNvContentPartPr/>
                <p14:nvPr/>
              </p14:nvContentPartPr>
              <p14:xfrm>
                <a:off x="1123443" y="4768113"/>
                <a:ext cx="100800" cy="144360"/>
              </p14:xfrm>
            </p:contentPart>
          </mc:Choice>
          <mc:Fallback xmlns="">
            <p:pic>
              <p:nvPicPr>
                <p:cNvPr id="192" name="Input penna 191">
                  <a:extLst>
                    <a:ext uri="{FF2B5EF4-FFF2-40B4-BE49-F238E27FC236}">
                      <a16:creationId xmlns:a16="http://schemas.microsoft.com/office/drawing/2014/main" id="{01ACCEB2-3640-25BE-48F2-6CAC12FA511B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117323" y="4761993"/>
                  <a:ext cx="1130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93" name="Input penna 192">
                  <a:extLst>
                    <a:ext uri="{FF2B5EF4-FFF2-40B4-BE49-F238E27FC236}">
                      <a16:creationId xmlns:a16="http://schemas.microsoft.com/office/drawing/2014/main" id="{2DEC3623-9077-C26A-9148-B516B32E30EC}"/>
                    </a:ext>
                  </a:extLst>
                </p14:cNvPr>
                <p14:cNvContentPartPr/>
                <p14:nvPr/>
              </p14:nvContentPartPr>
              <p14:xfrm>
                <a:off x="1288683" y="4818153"/>
                <a:ext cx="74520" cy="138600"/>
              </p14:xfrm>
            </p:contentPart>
          </mc:Choice>
          <mc:Fallback xmlns="">
            <p:pic>
              <p:nvPicPr>
                <p:cNvPr id="193" name="Input penna 192">
                  <a:extLst>
                    <a:ext uri="{FF2B5EF4-FFF2-40B4-BE49-F238E27FC236}">
                      <a16:creationId xmlns:a16="http://schemas.microsoft.com/office/drawing/2014/main" id="{2DEC3623-9077-C26A-9148-B516B32E30EC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282563" y="4812033"/>
                  <a:ext cx="867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94" name="Input penna 193">
                  <a:extLst>
                    <a:ext uri="{FF2B5EF4-FFF2-40B4-BE49-F238E27FC236}">
                      <a16:creationId xmlns:a16="http://schemas.microsoft.com/office/drawing/2014/main" id="{471B5EBB-657B-333E-A6CB-F50D43AA37A5}"/>
                    </a:ext>
                  </a:extLst>
                </p14:cNvPr>
                <p14:cNvContentPartPr/>
                <p14:nvPr/>
              </p14:nvContentPartPr>
              <p14:xfrm>
                <a:off x="999243" y="4670553"/>
                <a:ext cx="488520" cy="354960"/>
              </p14:xfrm>
            </p:contentPart>
          </mc:Choice>
          <mc:Fallback xmlns="">
            <p:pic>
              <p:nvPicPr>
                <p:cNvPr id="194" name="Input penna 193">
                  <a:extLst>
                    <a:ext uri="{FF2B5EF4-FFF2-40B4-BE49-F238E27FC236}">
                      <a16:creationId xmlns:a16="http://schemas.microsoft.com/office/drawing/2014/main" id="{471B5EBB-657B-333E-A6CB-F50D43AA37A5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993123" y="4664433"/>
                  <a:ext cx="500760" cy="36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196" name="Input penna 195">
                <a:extLst>
                  <a:ext uri="{FF2B5EF4-FFF2-40B4-BE49-F238E27FC236}">
                    <a16:creationId xmlns:a16="http://schemas.microsoft.com/office/drawing/2014/main" id="{CEE67441-F645-63AA-2646-603C309071C7}"/>
                  </a:ext>
                </a:extLst>
              </p14:cNvPr>
              <p14:cNvContentPartPr/>
              <p14:nvPr/>
            </p14:nvContentPartPr>
            <p14:xfrm>
              <a:off x="1056843" y="5023353"/>
              <a:ext cx="177120" cy="224280"/>
            </p14:xfrm>
          </p:contentPart>
        </mc:Choice>
        <mc:Fallback xmlns="">
          <p:pic>
            <p:nvPicPr>
              <p:cNvPr id="196" name="Input penna 195">
                <a:extLst>
                  <a:ext uri="{FF2B5EF4-FFF2-40B4-BE49-F238E27FC236}">
                    <a16:creationId xmlns:a16="http://schemas.microsoft.com/office/drawing/2014/main" id="{CEE67441-F645-63AA-2646-603C309071C7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1050723" y="5017233"/>
                <a:ext cx="189360" cy="23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0" name="Gruppo 199">
            <a:extLst>
              <a:ext uri="{FF2B5EF4-FFF2-40B4-BE49-F238E27FC236}">
                <a16:creationId xmlns:a16="http://schemas.microsoft.com/office/drawing/2014/main" id="{7BC4DF3B-C9C9-04B0-BB4C-0BDCA6A93ECC}"/>
              </a:ext>
            </a:extLst>
          </p:cNvPr>
          <p:cNvGrpSpPr/>
          <p:nvPr/>
        </p:nvGrpSpPr>
        <p:grpSpPr>
          <a:xfrm>
            <a:off x="747243" y="5242233"/>
            <a:ext cx="531360" cy="444600"/>
            <a:chOff x="747243" y="5242233"/>
            <a:chExt cx="531360" cy="44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97" name="Input penna 196">
                  <a:extLst>
                    <a:ext uri="{FF2B5EF4-FFF2-40B4-BE49-F238E27FC236}">
                      <a16:creationId xmlns:a16="http://schemas.microsoft.com/office/drawing/2014/main" id="{C9FC0647-723F-2521-1AA3-726895E2A3DC}"/>
                    </a:ext>
                  </a:extLst>
                </p14:cNvPr>
                <p14:cNvContentPartPr/>
                <p14:nvPr/>
              </p14:nvContentPartPr>
              <p14:xfrm>
                <a:off x="848043" y="5410353"/>
                <a:ext cx="155520" cy="174240"/>
              </p14:xfrm>
            </p:contentPart>
          </mc:Choice>
          <mc:Fallback xmlns="">
            <p:pic>
              <p:nvPicPr>
                <p:cNvPr id="197" name="Input penna 196">
                  <a:extLst>
                    <a:ext uri="{FF2B5EF4-FFF2-40B4-BE49-F238E27FC236}">
                      <a16:creationId xmlns:a16="http://schemas.microsoft.com/office/drawing/2014/main" id="{C9FC0647-723F-2521-1AA3-726895E2A3DC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41923" y="5404233"/>
                  <a:ext cx="1677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98" name="Input penna 197">
                  <a:extLst>
                    <a:ext uri="{FF2B5EF4-FFF2-40B4-BE49-F238E27FC236}">
                      <a16:creationId xmlns:a16="http://schemas.microsoft.com/office/drawing/2014/main" id="{EC5A0B82-FD43-3627-2B83-76ABF9065E71}"/>
                    </a:ext>
                  </a:extLst>
                </p14:cNvPr>
                <p14:cNvContentPartPr/>
                <p14:nvPr/>
              </p14:nvContentPartPr>
              <p14:xfrm>
                <a:off x="1078083" y="5430513"/>
                <a:ext cx="102600" cy="168120"/>
              </p14:xfrm>
            </p:contentPart>
          </mc:Choice>
          <mc:Fallback xmlns="">
            <p:pic>
              <p:nvPicPr>
                <p:cNvPr id="198" name="Input penna 197">
                  <a:extLst>
                    <a:ext uri="{FF2B5EF4-FFF2-40B4-BE49-F238E27FC236}">
                      <a16:creationId xmlns:a16="http://schemas.microsoft.com/office/drawing/2014/main" id="{EC5A0B82-FD43-3627-2B83-76ABF9065E71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071963" y="5424393"/>
                  <a:ext cx="1148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99" name="Input penna 198">
                  <a:extLst>
                    <a:ext uri="{FF2B5EF4-FFF2-40B4-BE49-F238E27FC236}">
                      <a16:creationId xmlns:a16="http://schemas.microsoft.com/office/drawing/2014/main" id="{0A664841-D4F6-DC46-9280-9F163523BEF1}"/>
                    </a:ext>
                  </a:extLst>
                </p14:cNvPr>
                <p14:cNvContentPartPr/>
                <p14:nvPr/>
              </p14:nvContentPartPr>
              <p14:xfrm>
                <a:off x="747243" y="5242233"/>
                <a:ext cx="531360" cy="444600"/>
              </p14:xfrm>
            </p:contentPart>
          </mc:Choice>
          <mc:Fallback xmlns="">
            <p:pic>
              <p:nvPicPr>
                <p:cNvPr id="199" name="Input penna 198">
                  <a:extLst>
                    <a:ext uri="{FF2B5EF4-FFF2-40B4-BE49-F238E27FC236}">
                      <a16:creationId xmlns:a16="http://schemas.microsoft.com/office/drawing/2014/main" id="{0A664841-D4F6-DC46-9280-9F163523BEF1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41123" y="5236113"/>
                  <a:ext cx="543600" cy="45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uppo 225">
            <a:extLst>
              <a:ext uri="{FF2B5EF4-FFF2-40B4-BE49-F238E27FC236}">
                <a16:creationId xmlns:a16="http://schemas.microsoft.com/office/drawing/2014/main" id="{B77D6EF7-717E-B3E0-6C36-149D1B1F289C}"/>
              </a:ext>
            </a:extLst>
          </p:cNvPr>
          <p:cNvGrpSpPr/>
          <p:nvPr/>
        </p:nvGrpSpPr>
        <p:grpSpPr>
          <a:xfrm>
            <a:off x="2588643" y="4362393"/>
            <a:ext cx="396000" cy="165240"/>
            <a:chOff x="2588643" y="4362393"/>
            <a:chExt cx="396000" cy="16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08" name="Input penna 207">
                  <a:extLst>
                    <a:ext uri="{FF2B5EF4-FFF2-40B4-BE49-F238E27FC236}">
                      <a16:creationId xmlns:a16="http://schemas.microsoft.com/office/drawing/2014/main" id="{D2C634CD-F767-E381-06DF-50A86BAAEBA9}"/>
                    </a:ext>
                  </a:extLst>
                </p14:cNvPr>
                <p14:cNvContentPartPr/>
                <p14:nvPr/>
              </p14:nvContentPartPr>
              <p14:xfrm>
                <a:off x="2588643" y="4439433"/>
                <a:ext cx="197640" cy="23040"/>
              </p14:xfrm>
            </p:contentPart>
          </mc:Choice>
          <mc:Fallback xmlns="">
            <p:pic>
              <p:nvPicPr>
                <p:cNvPr id="208" name="Input penna 207">
                  <a:extLst>
                    <a:ext uri="{FF2B5EF4-FFF2-40B4-BE49-F238E27FC236}">
                      <a16:creationId xmlns:a16="http://schemas.microsoft.com/office/drawing/2014/main" id="{D2C634CD-F767-E381-06DF-50A86BAAEBA9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582523" y="4433313"/>
                  <a:ext cx="2098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09" name="Input penna 208">
                  <a:extLst>
                    <a:ext uri="{FF2B5EF4-FFF2-40B4-BE49-F238E27FC236}">
                      <a16:creationId xmlns:a16="http://schemas.microsoft.com/office/drawing/2014/main" id="{2D766068-A35F-4E5A-C6B6-F6347B8D9D00}"/>
                    </a:ext>
                  </a:extLst>
                </p14:cNvPr>
                <p14:cNvContentPartPr/>
                <p14:nvPr/>
              </p14:nvContentPartPr>
              <p14:xfrm>
                <a:off x="2842083" y="4362393"/>
                <a:ext cx="142560" cy="165240"/>
              </p14:xfrm>
            </p:contentPart>
          </mc:Choice>
          <mc:Fallback xmlns="">
            <p:pic>
              <p:nvPicPr>
                <p:cNvPr id="209" name="Input penna 208">
                  <a:extLst>
                    <a:ext uri="{FF2B5EF4-FFF2-40B4-BE49-F238E27FC236}">
                      <a16:creationId xmlns:a16="http://schemas.microsoft.com/office/drawing/2014/main" id="{2D766068-A35F-4E5A-C6B6-F6347B8D9D00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835963" y="4356273"/>
                  <a:ext cx="154800" cy="17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232" name="Input penna 231">
                <a:extLst>
                  <a:ext uri="{FF2B5EF4-FFF2-40B4-BE49-F238E27FC236}">
                    <a16:creationId xmlns:a16="http://schemas.microsoft.com/office/drawing/2014/main" id="{4A7662BB-A221-892D-46CF-83C8AC4657D5}"/>
                  </a:ext>
                </a:extLst>
              </p14:cNvPr>
              <p14:cNvContentPartPr/>
              <p14:nvPr/>
            </p14:nvContentPartPr>
            <p14:xfrm>
              <a:off x="3370563" y="3985113"/>
              <a:ext cx="453240" cy="434160"/>
            </p14:xfrm>
          </p:contentPart>
        </mc:Choice>
        <mc:Fallback xmlns="">
          <p:pic>
            <p:nvPicPr>
              <p:cNvPr id="232" name="Input penna 231">
                <a:extLst>
                  <a:ext uri="{FF2B5EF4-FFF2-40B4-BE49-F238E27FC236}">
                    <a16:creationId xmlns:a16="http://schemas.microsoft.com/office/drawing/2014/main" id="{4A7662BB-A221-892D-46CF-83C8AC4657D5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3364443" y="3978993"/>
                <a:ext cx="465480" cy="44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9" name="Gruppo 248">
            <a:extLst>
              <a:ext uri="{FF2B5EF4-FFF2-40B4-BE49-F238E27FC236}">
                <a16:creationId xmlns:a16="http://schemas.microsoft.com/office/drawing/2014/main" id="{452DF1CF-61D8-B6A9-1E52-026132ACB866}"/>
              </a:ext>
            </a:extLst>
          </p:cNvPr>
          <p:cNvGrpSpPr/>
          <p:nvPr/>
        </p:nvGrpSpPr>
        <p:grpSpPr>
          <a:xfrm>
            <a:off x="3536163" y="3434673"/>
            <a:ext cx="688680" cy="872280"/>
            <a:chOff x="3536163" y="3434673"/>
            <a:chExt cx="688680" cy="87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10" name="Input penna 209">
                  <a:extLst>
                    <a:ext uri="{FF2B5EF4-FFF2-40B4-BE49-F238E27FC236}">
                      <a16:creationId xmlns:a16="http://schemas.microsoft.com/office/drawing/2014/main" id="{6871E334-197F-5C98-F531-8A3260196A7F}"/>
                    </a:ext>
                  </a:extLst>
                </p14:cNvPr>
                <p14:cNvContentPartPr/>
                <p14:nvPr/>
              </p14:nvContentPartPr>
              <p14:xfrm>
                <a:off x="3779883" y="3575073"/>
                <a:ext cx="174240" cy="194760"/>
              </p14:xfrm>
            </p:contentPart>
          </mc:Choice>
          <mc:Fallback xmlns="">
            <p:pic>
              <p:nvPicPr>
                <p:cNvPr id="210" name="Input penna 209">
                  <a:extLst>
                    <a:ext uri="{FF2B5EF4-FFF2-40B4-BE49-F238E27FC236}">
                      <a16:creationId xmlns:a16="http://schemas.microsoft.com/office/drawing/2014/main" id="{6871E334-197F-5C98-F531-8A3260196A7F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773763" y="3568953"/>
                  <a:ext cx="1864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11" name="Input penna 210">
                  <a:extLst>
                    <a:ext uri="{FF2B5EF4-FFF2-40B4-BE49-F238E27FC236}">
                      <a16:creationId xmlns:a16="http://schemas.microsoft.com/office/drawing/2014/main" id="{72551001-EF1F-7706-B2A8-09E218D32821}"/>
                    </a:ext>
                  </a:extLst>
                </p14:cNvPr>
                <p14:cNvContentPartPr/>
                <p14:nvPr/>
              </p14:nvContentPartPr>
              <p14:xfrm>
                <a:off x="3701043" y="3434673"/>
                <a:ext cx="442800" cy="410760"/>
              </p14:xfrm>
            </p:contentPart>
          </mc:Choice>
          <mc:Fallback xmlns="">
            <p:pic>
              <p:nvPicPr>
                <p:cNvPr id="211" name="Input penna 210">
                  <a:extLst>
                    <a:ext uri="{FF2B5EF4-FFF2-40B4-BE49-F238E27FC236}">
                      <a16:creationId xmlns:a16="http://schemas.microsoft.com/office/drawing/2014/main" id="{72551001-EF1F-7706-B2A8-09E218D32821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694923" y="3428553"/>
                  <a:ext cx="45504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12" name="Input penna 211">
                  <a:extLst>
                    <a:ext uri="{FF2B5EF4-FFF2-40B4-BE49-F238E27FC236}">
                      <a16:creationId xmlns:a16="http://schemas.microsoft.com/office/drawing/2014/main" id="{888ED4E1-E04B-3334-2EE3-231D6C85CED3}"/>
                    </a:ext>
                  </a:extLst>
                </p14:cNvPr>
                <p14:cNvContentPartPr/>
                <p14:nvPr/>
              </p14:nvContentPartPr>
              <p14:xfrm>
                <a:off x="3732363" y="3888633"/>
                <a:ext cx="101520" cy="118800"/>
              </p14:xfrm>
            </p:contentPart>
          </mc:Choice>
          <mc:Fallback xmlns="">
            <p:pic>
              <p:nvPicPr>
                <p:cNvPr id="212" name="Input penna 211">
                  <a:extLst>
                    <a:ext uri="{FF2B5EF4-FFF2-40B4-BE49-F238E27FC236}">
                      <a16:creationId xmlns:a16="http://schemas.microsoft.com/office/drawing/2014/main" id="{888ED4E1-E04B-3334-2EE3-231D6C85CED3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726243" y="3882513"/>
                  <a:ext cx="1137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21" name="Input penna 220">
                  <a:extLst>
                    <a:ext uri="{FF2B5EF4-FFF2-40B4-BE49-F238E27FC236}">
                      <a16:creationId xmlns:a16="http://schemas.microsoft.com/office/drawing/2014/main" id="{2134F6BB-A9E4-E572-47DB-E7066EC14793}"/>
                    </a:ext>
                  </a:extLst>
                </p14:cNvPr>
                <p14:cNvContentPartPr/>
                <p14:nvPr/>
              </p14:nvContentPartPr>
              <p14:xfrm>
                <a:off x="3536163" y="4077273"/>
                <a:ext cx="198360" cy="229680"/>
              </p14:xfrm>
            </p:contentPart>
          </mc:Choice>
          <mc:Fallback xmlns="">
            <p:pic>
              <p:nvPicPr>
                <p:cNvPr id="221" name="Input penna 220">
                  <a:extLst>
                    <a:ext uri="{FF2B5EF4-FFF2-40B4-BE49-F238E27FC236}">
                      <a16:creationId xmlns:a16="http://schemas.microsoft.com/office/drawing/2014/main" id="{2134F6BB-A9E4-E572-47DB-E7066EC14793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530043" y="4071153"/>
                  <a:ext cx="2106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36" name="Input penna 235">
                  <a:extLst>
                    <a:ext uri="{FF2B5EF4-FFF2-40B4-BE49-F238E27FC236}">
                      <a16:creationId xmlns:a16="http://schemas.microsoft.com/office/drawing/2014/main" id="{43C13ACB-AE65-8658-93BA-9605F458AF2C}"/>
                    </a:ext>
                  </a:extLst>
                </p14:cNvPr>
                <p14:cNvContentPartPr/>
                <p14:nvPr/>
              </p14:nvContentPartPr>
              <p14:xfrm>
                <a:off x="4039803" y="3831033"/>
                <a:ext cx="185040" cy="127800"/>
              </p14:xfrm>
            </p:contentPart>
          </mc:Choice>
          <mc:Fallback xmlns="">
            <p:pic>
              <p:nvPicPr>
                <p:cNvPr id="236" name="Input penna 235">
                  <a:extLst>
                    <a:ext uri="{FF2B5EF4-FFF2-40B4-BE49-F238E27FC236}">
                      <a16:creationId xmlns:a16="http://schemas.microsoft.com/office/drawing/2014/main" id="{43C13ACB-AE65-8658-93BA-9605F458AF2C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033683" y="3824913"/>
                  <a:ext cx="19728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6" name="Gruppo 285">
            <a:extLst>
              <a:ext uri="{FF2B5EF4-FFF2-40B4-BE49-F238E27FC236}">
                <a16:creationId xmlns:a16="http://schemas.microsoft.com/office/drawing/2014/main" id="{FA3C122F-C75C-7927-A132-80A1EFB22775}"/>
              </a:ext>
            </a:extLst>
          </p:cNvPr>
          <p:cNvGrpSpPr/>
          <p:nvPr/>
        </p:nvGrpSpPr>
        <p:grpSpPr>
          <a:xfrm>
            <a:off x="1576683" y="3393273"/>
            <a:ext cx="1198440" cy="330480"/>
            <a:chOff x="1576683" y="3393273"/>
            <a:chExt cx="1198440" cy="33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72" name="Input penna 271">
                  <a:extLst>
                    <a:ext uri="{FF2B5EF4-FFF2-40B4-BE49-F238E27FC236}">
                      <a16:creationId xmlns:a16="http://schemas.microsoft.com/office/drawing/2014/main" id="{9313686F-D9B4-1B3D-A2A8-02773E3CBD26}"/>
                    </a:ext>
                  </a:extLst>
                </p14:cNvPr>
                <p14:cNvContentPartPr/>
                <p14:nvPr/>
              </p14:nvContentPartPr>
              <p14:xfrm>
                <a:off x="1739763" y="3525033"/>
                <a:ext cx="89280" cy="154800"/>
              </p14:xfrm>
            </p:contentPart>
          </mc:Choice>
          <mc:Fallback xmlns="">
            <p:pic>
              <p:nvPicPr>
                <p:cNvPr id="272" name="Input penna 271">
                  <a:extLst>
                    <a:ext uri="{FF2B5EF4-FFF2-40B4-BE49-F238E27FC236}">
                      <a16:creationId xmlns:a16="http://schemas.microsoft.com/office/drawing/2014/main" id="{9313686F-D9B4-1B3D-A2A8-02773E3CBD26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733643" y="3518913"/>
                  <a:ext cx="1015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77" name="Input penna 276">
                  <a:extLst>
                    <a:ext uri="{FF2B5EF4-FFF2-40B4-BE49-F238E27FC236}">
                      <a16:creationId xmlns:a16="http://schemas.microsoft.com/office/drawing/2014/main" id="{6302A496-67AF-87E6-F51D-30E9EE6487E9}"/>
                    </a:ext>
                  </a:extLst>
                </p14:cNvPr>
                <p14:cNvContentPartPr/>
                <p14:nvPr/>
              </p14:nvContentPartPr>
              <p14:xfrm>
                <a:off x="1916163" y="3591273"/>
                <a:ext cx="110160" cy="106920"/>
              </p14:xfrm>
            </p:contentPart>
          </mc:Choice>
          <mc:Fallback xmlns="">
            <p:pic>
              <p:nvPicPr>
                <p:cNvPr id="277" name="Input penna 276">
                  <a:extLst>
                    <a:ext uri="{FF2B5EF4-FFF2-40B4-BE49-F238E27FC236}">
                      <a16:creationId xmlns:a16="http://schemas.microsoft.com/office/drawing/2014/main" id="{6302A496-67AF-87E6-F51D-30E9EE6487E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910043" y="3585153"/>
                  <a:ext cx="1224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78" name="Input penna 277">
                  <a:extLst>
                    <a:ext uri="{FF2B5EF4-FFF2-40B4-BE49-F238E27FC236}">
                      <a16:creationId xmlns:a16="http://schemas.microsoft.com/office/drawing/2014/main" id="{F76CF60A-7BFD-504E-3729-211E9B4DEC7C}"/>
                    </a:ext>
                  </a:extLst>
                </p14:cNvPr>
                <p14:cNvContentPartPr/>
                <p14:nvPr/>
              </p14:nvContentPartPr>
              <p14:xfrm>
                <a:off x="2055123" y="3528633"/>
                <a:ext cx="56520" cy="150840"/>
              </p14:xfrm>
            </p:contentPart>
          </mc:Choice>
          <mc:Fallback xmlns="">
            <p:pic>
              <p:nvPicPr>
                <p:cNvPr id="278" name="Input penna 277">
                  <a:extLst>
                    <a:ext uri="{FF2B5EF4-FFF2-40B4-BE49-F238E27FC236}">
                      <a16:creationId xmlns:a16="http://schemas.microsoft.com/office/drawing/2014/main" id="{F76CF60A-7BFD-504E-3729-211E9B4DEC7C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049003" y="3522513"/>
                  <a:ext cx="687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79" name="Input penna 278">
                  <a:extLst>
                    <a:ext uri="{FF2B5EF4-FFF2-40B4-BE49-F238E27FC236}">
                      <a16:creationId xmlns:a16="http://schemas.microsoft.com/office/drawing/2014/main" id="{FCEAB743-15E3-9E51-9E39-B700DE2C7D7D}"/>
                    </a:ext>
                  </a:extLst>
                </p14:cNvPr>
                <p14:cNvContentPartPr/>
                <p14:nvPr/>
              </p14:nvContentPartPr>
              <p14:xfrm>
                <a:off x="2181483" y="3558153"/>
                <a:ext cx="99000" cy="101520"/>
              </p14:xfrm>
            </p:contentPart>
          </mc:Choice>
          <mc:Fallback xmlns="">
            <p:pic>
              <p:nvPicPr>
                <p:cNvPr id="279" name="Input penna 278">
                  <a:extLst>
                    <a:ext uri="{FF2B5EF4-FFF2-40B4-BE49-F238E27FC236}">
                      <a16:creationId xmlns:a16="http://schemas.microsoft.com/office/drawing/2014/main" id="{FCEAB743-15E3-9E51-9E39-B700DE2C7D7D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175363" y="3552033"/>
                  <a:ext cx="1112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0" name="Input penna 279">
                  <a:extLst>
                    <a:ext uri="{FF2B5EF4-FFF2-40B4-BE49-F238E27FC236}">
                      <a16:creationId xmlns:a16="http://schemas.microsoft.com/office/drawing/2014/main" id="{F365909E-A594-E245-1482-5C889C7675E7}"/>
                    </a:ext>
                  </a:extLst>
                </p14:cNvPr>
                <p14:cNvContentPartPr/>
                <p14:nvPr/>
              </p14:nvContentPartPr>
              <p14:xfrm>
                <a:off x="2441763" y="3483633"/>
                <a:ext cx="133920" cy="169920"/>
              </p14:xfrm>
            </p:contentPart>
          </mc:Choice>
          <mc:Fallback xmlns="">
            <p:pic>
              <p:nvPicPr>
                <p:cNvPr id="280" name="Input penna 279">
                  <a:extLst>
                    <a:ext uri="{FF2B5EF4-FFF2-40B4-BE49-F238E27FC236}">
                      <a16:creationId xmlns:a16="http://schemas.microsoft.com/office/drawing/2014/main" id="{F365909E-A594-E245-1482-5C889C7675E7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2435643" y="3477513"/>
                  <a:ext cx="1461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81" name="Input penna 280">
                  <a:extLst>
                    <a:ext uri="{FF2B5EF4-FFF2-40B4-BE49-F238E27FC236}">
                      <a16:creationId xmlns:a16="http://schemas.microsoft.com/office/drawing/2014/main" id="{1D7A9B8A-F248-2082-CB10-900EC8B0349F}"/>
                    </a:ext>
                  </a:extLst>
                </p14:cNvPr>
                <p14:cNvContentPartPr/>
                <p14:nvPr/>
              </p14:nvContentPartPr>
              <p14:xfrm>
                <a:off x="1576683" y="3415233"/>
                <a:ext cx="151560" cy="308520"/>
              </p14:xfrm>
            </p:contentPart>
          </mc:Choice>
          <mc:Fallback xmlns="">
            <p:pic>
              <p:nvPicPr>
                <p:cNvPr id="281" name="Input penna 280">
                  <a:extLst>
                    <a:ext uri="{FF2B5EF4-FFF2-40B4-BE49-F238E27FC236}">
                      <a16:creationId xmlns:a16="http://schemas.microsoft.com/office/drawing/2014/main" id="{1D7A9B8A-F248-2082-CB10-900EC8B0349F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570563" y="3409113"/>
                  <a:ext cx="16380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82" name="Input penna 281">
                  <a:extLst>
                    <a:ext uri="{FF2B5EF4-FFF2-40B4-BE49-F238E27FC236}">
                      <a16:creationId xmlns:a16="http://schemas.microsoft.com/office/drawing/2014/main" id="{74CCF6D8-534C-B3CB-01AE-9E47465F6738}"/>
                    </a:ext>
                  </a:extLst>
                </p14:cNvPr>
                <p14:cNvContentPartPr/>
                <p14:nvPr/>
              </p14:nvContentPartPr>
              <p14:xfrm>
                <a:off x="2610603" y="3393273"/>
                <a:ext cx="164520" cy="308160"/>
              </p14:xfrm>
            </p:contentPart>
          </mc:Choice>
          <mc:Fallback xmlns="">
            <p:pic>
              <p:nvPicPr>
                <p:cNvPr id="282" name="Input penna 281">
                  <a:extLst>
                    <a:ext uri="{FF2B5EF4-FFF2-40B4-BE49-F238E27FC236}">
                      <a16:creationId xmlns:a16="http://schemas.microsoft.com/office/drawing/2014/main" id="{74CCF6D8-534C-B3CB-01AE-9E47465F6738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604483" y="3387153"/>
                  <a:ext cx="176760" cy="32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uppo 287">
            <a:extLst>
              <a:ext uri="{FF2B5EF4-FFF2-40B4-BE49-F238E27FC236}">
                <a16:creationId xmlns:a16="http://schemas.microsoft.com/office/drawing/2014/main" id="{32ECA778-2714-826B-5686-82CE3C19C9C6}"/>
              </a:ext>
            </a:extLst>
          </p:cNvPr>
          <p:cNvGrpSpPr/>
          <p:nvPr/>
        </p:nvGrpSpPr>
        <p:grpSpPr>
          <a:xfrm>
            <a:off x="4129803" y="4020753"/>
            <a:ext cx="630360" cy="657720"/>
            <a:chOff x="4129803" y="4020753"/>
            <a:chExt cx="630360" cy="65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654" name="Input penna 653">
                  <a:extLst>
                    <a:ext uri="{FF2B5EF4-FFF2-40B4-BE49-F238E27FC236}">
                      <a16:creationId xmlns:a16="http://schemas.microsoft.com/office/drawing/2014/main" id="{62FDEF36-F5C8-8F59-6395-C618AE12CBA1}"/>
                    </a:ext>
                  </a:extLst>
                </p14:cNvPr>
                <p14:cNvContentPartPr/>
                <p14:nvPr/>
              </p14:nvContentPartPr>
              <p14:xfrm>
                <a:off x="4318083" y="4081953"/>
                <a:ext cx="41040" cy="207000"/>
              </p14:xfrm>
            </p:contentPart>
          </mc:Choice>
          <mc:Fallback xmlns="">
            <p:pic>
              <p:nvPicPr>
                <p:cNvPr id="654" name="Input penna 653">
                  <a:extLst>
                    <a:ext uri="{FF2B5EF4-FFF2-40B4-BE49-F238E27FC236}">
                      <a16:creationId xmlns:a16="http://schemas.microsoft.com/office/drawing/2014/main" id="{62FDEF36-F5C8-8F59-6395-C618AE12CBA1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311963" y="4075833"/>
                  <a:ext cx="532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658" name="Input penna 657">
                  <a:extLst>
                    <a:ext uri="{FF2B5EF4-FFF2-40B4-BE49-F238E27FC236}">
                      <a16:creationId xmlns:a16="http://schemas.microsoft.com/office/drawing/2014/main" id="{07551E1E-C19E-2C11-3660-B33A0D8FCA1B}"/>
                    </a:ext>
                  </a:extLst>
                </p14:cNvPr>
                <p14:cNvContentPartPr/>
                <p14:nvPr/>
              </p14:nvContentPartPr>
              <p14:xfrm>
                <a:off x="4406643" y="4110033"/>
                <a:ext cx="125640" cy="181800"/>
              </p14:xfrm>
            </p:contentPart>
          </mc:Choice>
          <mc:Fallback xmlns="">
            <p:pic>
              <p:nvPicPr>
                <p:cNvPr id="658" name="Input penna 657">
                  <a:extLst>
                    <a:ext uri="{FF2B5EF4-FFF2-40B4-BE49-F238E27FC236}">
                      <a16:creationId xmlns:a16="http://schemas.microsoft.com/office/drawing/2014/main" id="{07551E1E-C19E-2C11-3660-B33A0D8FCA1B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400523" y="4103913"/>
                  <a:ext cx="1378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672" name="Input penna 671">
                  <a:extLst>
                    <a:ext uri="{FF2B5EF4-FFF2-40B4-BE49-F238E27FC236}">
                      <a16:creationId xmlns:a16="http://schemas.microsoft.com/office/drawing/2014/main" id="{FE08084A-9FE9-E28A-50B7-AFDBEB240EC3}"/>
                    </a:ext>
                  </a:extLst>
                </p14:cNvPr>
                <p14:cNvContentPartPr/>
                <p14:nvPr/>
              </p14:nvContentPartPr>
              <p14:xfrm>
                <a:off x="4626963" y="4494513"/>
                <a:ext cx="133200" cy="131760"/>
              </p14:xfrm>
            </p:contentPart>
          </mc:Choice>
          <mc:Fallback xmlns="">
            <p:pic>
              <p:nvPicPr>
                <p:cNvPr id="672" name="Input penna 671">
                  <a:extLst>
                    <a:ext uri="{FF2B5EF4-FFF2-40B4-BE49-F238E27FC236}">
                      <a16:creationId xmlns:a16="http://schemas.microsoft.com/office/drawing/2014/main" id="{FE08084A-9FE9-E28A-50B7-AFDBEB240EC3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620843" y="4488393"/>
                  <a:ext cx="1454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673" name="Input penna 672">
                  <a:extLst>
                    <a:ext uri="{FF2B5EF4-FFF2-40B4-BE49-F238E27FC236}">
                      <a16:creationId xmlns:a16="http://schemas.microsoft.com/office/drawing/2014/main" id="{9345B6F1-49E8-D9FD-45A9-A40EC99E38E5}"/>
                    </a:ext>
                  </a:extLst>
                </p14:cNvPr>
                <p14:cNvContentPartPr/>
                <p14:nvPr/>
              </p14:nvContentPartPr>
              <p14:xfrm>
                <a:off x="4194963" y="4516473"/>
                <a:ext cx="150480" cy="162000"/>
              </p14:xfrm>
            </p:contentPart>
          </mc:Choice>
          <mc:Fallback xmlns="">
            <p:pic>
              <p:nvPicPr>
                <p:cNvPr id="673" name="Input penna 672">
                  <a:extLst>
                    <a:ext uri="{FF2B5EF4-FFF2-40B4-BE49-F238E27FC236}">
                      <a16:creationId xmlns:a16="http://schemas.microsoft.com/office/drawing/2014/main" id="{9345B6F1-49E8-D9FD-45A9-A40EC99E38E5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188843" y="4510353"/>
                  <a:ext cx="1627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87" name="Input penna 286">
                  <a:extLst>
                    <a:ext uri="{FF2B5EF4-FFF2-40B4-BE49-F238E27FC236}">
                      <a16:creationId xmlns:a16="http://schemas.microsoft.com/office/drawing/2014/main" id="{483A2A0B-4DF4-4B47-C296-3FD613AE1E40}"/>
                    </a:ext>
                  </a:extLst>
                </p14:cNvPr>
                <p14:cNvContentPartPr/>
                <p14:nvPr/>
              </p14:nvContentPartPr>
              <p14:xfrm>
                <a:off x="4129803" y="4020753"/>
                <a:ext cx="487440" cy="376560"/>
              </p14:xfrm>
            </p:contentPart>
          </mc:Choice>
          <mc:Fallback xmlns="">
            <p:pic>
              <p:nvPicPr>
                <p:cNvPr id="287" name="Input penna 286">
                  <a:extLst>
                    <a:ext uri="{FF2B5EF4-FFF2-40B4-BE49-F238E27FC236}">
                      <a16:creationId xmlns:a16="http://schemas.microsoft.com/office/drawing/2014/main" id="{483A2A0B-4DF4-4B47-C296-3FD613AE1E4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3683" y="4014633"/>
                  <a:ext cx="499680" cy="38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6" name="Gruppo 295">
            <a:extLst>
              <a:ext uri="{FF2B5EF4-FFF2-40B4-BE49-F238E27FC236}">
                <a16:creationId xmlns:a16="http://schemas.microsoft.com/office/drawing/2014/main" id="{EA2B8C46-E2CB-C5C2-AD60-D64581E91215}"/>
              </a:ext>
            </a:extLst>
          </p:cNvPr>
          <p:cNvGrpSpPr/>
          <p:nvPr/>
        </p:nvGrpSpPr>
        <p:grpSpPr>
          <a:xfrm>
            <a:off x="3800403" y="4702953"/>
            <a:ext cx="585360" cy="465480"/>
            <a:chOff x="3800403" y="4702953"/>
            <a:chExt cx="585360" cy="46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690" name="Input penna 689">
                  <a:extLst>
                    <a:ext uri="{FF2B5EF4-FFF2-40B4-BE49-F238E27FC236}">
                      <a16:creationId xmlns:a16="http://schemas.microsoft.com/office/drawing/2014/main" id="{CE9B548D-E0D7-AC5D-FDF3-2883772EEDD5}"/>
                    </a:ext>
                  </a:extLst>
                </p14:cNvPr>
                <p14:cNvContentPartPr/>
                <p14:nvPr/>
              </p14:nvContentPartPr>
              <p14:xfrm>
                <a:off x="4021083" y="4755153"/>
                <a:ext cx="32400" cy="201600"/>
              </p14:xfrm>
            </p:contentPart>
          </mc:Choice>
          <mc:Fallback xmlns="">
            <p:pic>
              <p:nvPicPr>
                <p:cNvPr id="690" name="Input penna 689">
                  <a:extLst>
                    <a:ext uri="{FF2B5EF4-FFF2-40B4-BE49-F238E27FC236}">
                      <a16:creationId xmlns:a16="http://schemas.microsoft.com/office/drawing/2014/main" id="{CE9B548D-E0D7-AC5D-FDF3-2883772EEDD5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014963" y="4749033"/>
                  <a:ext cx="446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691" name="Input penna 690">
                  <a:extLst>
                    <a:ext uri="{FF2B5EF4-FFF2-40B4-BE49-F238E27FC236}">
                      <a16:creationId xmlns:a16="http://schemas.microsoft.com/office/drawing/2014/main" id="{A0A5BC72-060F-013A-F6C2-0E15275804DF}"/>
                    </a:ext>
                  </a:extLst>
                </p14:cNvPr>
                <p14:cNvContentPartPr/>
                <p14:nvPr/>
              </p14:nvContentPartPr>
              <p14:xfrm>
                <a:off x="4174803" y="4867833"/>
                <a:ext cx="155160" cy="146520"/>
              </p14:xfrm>
            </p:contentPart>
          </mc:Choice>
          <mc:Fallback xmlns="">
            <p:pic>
              <p:nvPicPr>
                <p:cNvPr id="691" name="Input penna 690">
                  <a:extLst>
                    <a:ext uri="{FF2B5EF4-FFF2-40B4-BE49-F238E27FC236}">
                      <a16:creationId xmlns:a16="http://schemas.microsoft.com/office/drawing/2014/main" id="{A0A5BC72-060F-013A-F6C2-0E15275804DF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168683" y="4861713"/>
                  <a:ext cx="1674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89" name="Input penna 288">
                  <a:extLst>
                    <a:ext uri="{FF2B5EF4-FFF2-40B4-BE49-F238E27FC236}">
                      <a16:creationId xmlns:a16="http://schemas.microsoft.com/office/drawing/2014/main" id="{0A803C32-E4F8-EE7C-46D3-8EAAF013F630}"/>
                    </a:ext>
                  </a:extLst>
                </p14:cNvPr>
                <p14:cNvContentPartPr/>
                <p14:nvPr/>
              </p14:nvContentPartPr>
              <p14:xfrm>
                <a:off x="3800403" y="4702953"/>
                <a:ext cx="585360" cy="465480"/>
              </p14:xfrm>
            </p:contentPart>
          </mc:Choice>
          <mc:Fallback xmlns="">
            <p:pic>
              <p:nvPicPr>
                <p:cNvPr id="289" name="Input penna 288">
                  <a:extLst>
                    <a:ext uri="{FF2B5EF4-FFF2-40B4-BE49-F238E27FC236}">
                      <a16:creationId xmlns:a16="http://schemas.microsoft.com/office/drawing/2014/main" id="{0A803C32-E4F8-EE7C-46D3-8EAAF013F630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3794283" y="4696833"/>
                  <a:ext cx="597600" cy="47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5" name="Gruppo 294">
            <a:extLst>
              <a:ext uri="{FF2B5EF4-FFF2-40B4-BE49-F238E27FC236}">
                <a16:creationId xmlns:a16="http://schemas.microsoft.com/office/drawing/2014/main" id="{1EBB5A1F-6FFD-12B4-064C-D7842D0DB092}"/>
              </a:ext>
            </a:extLst>
          </p:cNvPr>
          <p:cNvGrpSpPr/>
          <p:nvPr/>
        </p:nvGrpSpPr>
        <p:grpSpPr>
          <a:xfrm>
            <a:off x="4615083" y="4648953"/>
            <a:ext cx="608400" cy="441720"/>
            <a:chOff x="4615083" y="4648953"/>
            <a:chExt cx="608400" cy="44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692" name="Input penna 691">
                  <a:extLst>
                    <a:ext uri="{FF2B5EF4-FFF2-40B4-BE49-F238E27FC236}">
                      <a16:creationId xmlns:a16="http://schemas.microsoft.com/office/drawing/2014/main" id="{1EC3F0FF-BA3D-5B98-E7E5-CDDE726ADA5F}"/>
                    </a:ext>
                  </a:extLst>
                </p14:cNvPr>
                <p14:cNvContentPartPr/>
                <p14:nvPr/>
              </p14:nvContentPartPr>
              <p14:xfrm>
                <a:off x="4780683" y="4747953"/>
                <a:ext cx="16560" cy="219960"/>
              </p14:xfrm>
            </p:contentPart>
          </mc:Choice>
          <mc:Fallback xmlns="">
            <p:pic>
              <p:nvPicPr>
                <p:cNvPr id="692" name="Input penna 691">
                  <a:extLst>
                    <a:ext uri="{FF2B5EF4-FFF2-40B4-BE49-F238E27FC236}">
                      <a16:creationId xmlns:a16="http://schemas.microsoft.com/office/drawing/2014/main" id="{1EC3F0FF-BA3D-5B98-E7E5-CDDE726ADA5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774563" y="4741833"/>
                  <a:ext cx="288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698" name="Input penna 697">
                  <a:extLst>
                    <a:ext uri="{FF2B5EF4-FFF2-40B4-BE49-F238E27FC236}">
                      <a16:creationId xmlns:a16="http://schemas.microsoft.com/office/drawing/2014/main" id="{D8A2474B-48B9-4325-582C-471A6653BF6A}"/>
                    </a:ext>
                  </a:extLst>
                </p14:cNvPr>
                <p14:cNvContentPartPr/>
                <p14:nvPr/>
              </p14:nvContentPartPr>
              <p14:xfrm>
                <a:off x="4858443" y="4790073"/>
                <a:ext cx="163800" cy="179280"/>
              </p14:xfrm>
            </p:contentPart>
          </mc:Choice>
          <mc:Fallback xmlns="">
            <p:pic>
              <p:nvPicPr>
                <p:cNvPr id="698" name="Input penna 697">
                  <a:extLst>
                    <a:ext uri="{FF2B5EF4-FFF2-40B4-BE49-F238E27FC236}">
                      <a16:creationId xmlns:a16="http://schemas.microsoft.com/office/drawing/2014/main" id="{D8A2474B-48B9-4325-582C-471A6653BF6A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852323" y="4783953"/>
                  <a:ext cx="1760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699" name="Input penna 698">
                  <a:extLst>
                    <a:ext uri="{FF2B5EF4-FFF2-40B4-BE49-F238E27FC236}">
                      <a16:creationId xmlns:a16="http://schemas.microsoft.com/office/drawing/2014/main" id="{7AC28D84-AC14-8797-7514-9C2107828562}"/>
                    </a:ext>
                  </a:extLst>
                </p14:cNvPr>
                <p14:cNvContentPartPr/>
                <p14:nvPr/>
              </p14:nvContentPartPr>
              <p14:xfrm>
                <a:off x="4946283" y="4868193"/>
                <a:ext cx="142560" cy="45360"/>
              </p14:xfrm>
            </p:contentPart>
          </mc:Choice>
          <mc:Fallback xmlns="">
            <p:pic>
              <p:nvPicPr>
                <p:cNvPr id="699" name="Input penna 698">
                  <a:extLst>
                    <a:ext uri="{FF2B5EF4-FFF2-40B4-BE49-F238E27FC236}">
                      <a16:creationId xmlns:a16="http://schemas.microsoft.com/office/drawing/2014/main" id="{7AC28D84-AC14-8797-7514-9C2107828562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940163" y="4862073"/>
                  <a:ext cx="1548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90" name="Input penna 289">
                  <a:extLst>
                    <a:ext uri="{FF2B5EF4-FFF2-40B4-BE49-F238E27FC236}">
                      <a16:creationId xmlns:a16="http://schemas.microsoft.com/office/drawing/2014/main" id="{9934D33B-2170-38B7-2A1A-43A901FB19CF}"/>
                    </a:ext>
                  </a:extLst>
                </p14:cNvPr>
                <p14:cNvContentPartPr/>
                <p14:nvPr/>
              </p14:nvContentPartPr>
              <p14:xfrm>
                <a:off x="4615083" y="4648953"/>
                <a:ext cx="608400" cy="441720"/>
              </p14:xfrm>
            </p:contentPart>
          </mc:Choice>
          <mc:Fallback xmlns="">
            <p:pic>
              <p:nvPicPr>
                <p:cNvPr id="290" name="Input penna 289">
                  <a:extLst>
                    <a:ext uri="{FF2B5EF4-FFF2-40B4-BE49-F238E27FC236}">
                      <a16:creationId xmlns:a16="http://schemas.microsoft.com/office/drawing/2014/main" id="{9934D33B-2170-38B7-2A1A-43A901FB19C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608963" y="4642833"/>
                  <a:ext cx="620640" cy="45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2" name="Gruppo 741">
            <a:extLst>
              <a:ext uri="{FF2B5EF4-FFF2-40B4-BE49-F238E27FC236}">
                <a16:creationId xmlns:a16="http://schemas.microsoft.com/office/drawing/2014/main" id="{F0D351CD-9E66-8691-87EA-CAC829AEAC43}"/>
              </a:ext>
            </a:extLst>
          </p:cNvPr>
          <p:cNvGrpSpPr/>
          <p:nvPr/>
        </p:nvGrpSpPr>
        <p:grpSpPr>
          <a:xfrm>
            <a:off x="6015123" y="3084753"/>
            <a:ext cx="2189880" cy="1211400"/>
            <a:chOff x="6015123" y="3084753"/>
            <a:chExt cx="2189880" cy="121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97" name="Input penna 296">
                  <a:extLst>
                    <a:ext uri="{FF2B5EF4-FFF2-40B4-BE49-F238E27FC236}">
                      <a16:creationId xmlns:a16="http://schemas.microsoft.com/office/drawing/2014/main" id="{FA332EC5-BBF5-A719-DB8D-CB21FE947598}"/>
                    </a:ext>
                  </a:extLst>
                </p14:cNvPr>
                <p14:cNvContentPartPr/>
                <p14:nvPr/>
              </p14:nvContentPartPr>
              <p14:xfrm>
                <a:off x="6015123" y="3238833"/>
                <a:ext cx="51840" cy="150840"/>
              </p14:xfrm>
            </p:contentPart>
          </mc:Choice>
          <mc:Fallback xmlns="">
            <p:pic>
              <p:nvPicPr>
                <p:cNvPr id="297" name="Input penna 296">
                  <a:extLst>
                    <a:ext uri="{FF2B5EF4-FFF2-40B4-BE49-F238E27FC236}">
                      <a16:creationId xmlns:a16="http://schemas.microsoft.com/office/drawing/2014/main" id="{FA332EC5-BBF5-A719-DB8D-CB21FE94759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009003" y="3232713"/>
                  <a:ext cx="640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98" name="Input penna 297">
                  <a:extLst>
                    <a:ext uri="{FF2B5EF4-FFF2-40B4-BE49-F238E27FC236}">
                      <a16:creationId xmlns:a16="http://schemas.microsoft.com/office/drawing/2014/main" id="{CD0C0A45-6C70-8127-4DC9-536ABF56218E}"/>
                    </a:ext>
                  </a:extLst>
                </p14:cNvPr>
                <p14:cNvContentPartPr/>
                <p14:nvPr/>
              </p14:nvContentPartPr>
              <p14:xfrm>
                <a:off x="6025923" y="3084753"/>
                <a:ext cx="7200" cy="23400"/>
              </p14:xfrm>
            </p:contentPart>
          </mc:Choice>
          <mc:Fallback xmlns="">
            <p:pic>
              <p:nvPicPr>
                <p:cNvPr id="298" name="Input penna 297">
                  <a:extLst>
                    <a:ext uri="{FF2B5EF4-FFF2-40B4-BE49-F238E27FC236}">
                      <a16:creationId xmlns:a16="http://schemas.microsoft.com/office/drawing/2014/main" id="{CD0C0A45-6C70-8127-4DC9-536ABF56218E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019803" y="3078633"/>
                  <a:ext cx="194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99" name="Input penna 298">
                  <a:extLst>
                    <a:ext uri="{FF2B5EF4-FFF2-40B4-BE49-F238E27FC236}">
                      <a16:creationId xmlns:a16="http://schemas.microsoft.com/office/drawing/2014/main" id="{2A1F5AE6-B357-989B-DBA0-7AAB6A1CA664}"/>
                    </a:ext>
                  </a:extLst>
                </p14:cNvPr>
                <p14:cNvContentPartPr/>
                <p14:nvPr/>
              </p14:nvContentPartPr>
              <p14:xfrm>
                <a:off x="6111963" y="3220113"/>
                <a:ext cx="112680" cy="107280"/>
              </p14:xfrm>
            </p:contentPart>
          </mc:Choice>
          <mc:Fallback xmlns="">
            <p:pic>
              <p:nvPicPr>
                <p:cNvPr id="299" name="Input penna 298">
                  <a:extLst>
                    <a:ext uri="{FF2B5EF4-FFF2-40B4-BE49-F238E27FC236}">
                      <a16:creationId xmlns:a16="http://schemas.microsoft.com/office/drawing/2014/main" id="{2A1F5AE6-B357-989B-DBA0-7AAB6A1CA664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105843" y="3213993"/>
                  <a:ext cx="1249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03" name="Input penna 302">
                  <a:extLst>
                    <a:ext uri="{FF2B5EF4-FFF2-40B4-BE49-F238E27FC236}">
                      <a16:creationId xmlns:a16="http://schemas.microsoft.com/office/drawing/2014/main" id="{D48A1EF5-0574-65AE-0FEE-2035CBC419FD}"/>
                    </a:ext>
                  </a:extLst>
                </p14:cNvPr>
                <p14:cNvContentPartPr/>
                <p14:nvPr/>
              </p14:nvContentPartPr>
              <p14:xfrm>
                <a:off x="6257403" y="3195633"/>
                <a:ext cx="72720" cy="120600"/>
              </p14:xfrm>
            </p:contentPart>
          </mc:Choice>
          <mc:Fallback xmlns="">
            <p:pic>
              <p:nvPicPr>
                <p:cNvPr id="303" name="Input penna 302">
                  <a:extLst>
                    <a:ext uri="{FF2B5EF4-FFF2-40B4-BE49-F238E27FC236}">
                      <a16:creationId xmlns:a16="http://schemas.microsoft.com/office/drawing/2014/main" id="{D48A1EF5-0574-65AE-0FEE-2035CBC419FD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251283" y="3189513"/>
                  <a:ext cx="849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04" name="Input penna 303">
                  <a:extLst>
                    <a:ext uri="{FF2B5EF4-FFF2-40B4-BE49-F238E27FC236}">
                      <a16:creationId xmlns:a16="http://schemas.microsoft.com/office/drawing/2014/main" id="{6465B939-4ED5-DF6E-D0C4-9DA0BB23492F}"/>
                    </a:ext>
                  </a:extLst>
                </p14:cNvPr>
                <p14:cNvContentPartPr/>
                <p14:nvPr/>
              </p14:nvContentPartPr>
              <p14:xfrm>
                <a:off x="6398883" y="3128673"/>
                <a:ext cx="103680" cy="231480"/>
              </p14:xfrm>
            </p:contentPart>
          </mc:Choice>
          <mc:Fallback xmlns="">
            <p:pic>
              <p:nvPicPr>
                <p:cNvPr id="304" name="Input penna 303">
                  <a:extLst>
                    <a:ext uri="{FF2B5EF4-FFF2-40B4-BE49-F238E27FC236}">
                      <a16:creationId xmlns:a16="http://schemas.microsoft.com/office/drawing/2014/main" id="{6465B939-4ED5-DF6E-D0C4-9DA0BB23492F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392763" y="3122553"/>
                  <a:ext cx="1159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05" name="Input penna 304">
                  <a:extLst>
                    <a:ext uri="{FF2B5EF4-FFF2-40B4-BE49-F238E27FC236}">
                      <a16:creationId xmlns:a16="http://schemas.microsoft.com/office/drawing/2014/main" id="{2DA8EA58-132C-580A-F4E8-B6A77E09C8B8}"/>
                    </a:ext>
                  </a:extLst>
                </p14:cNvPr>
                <p14:cNvContentPartPr/>
                <p14:nvPr/>
              </p14:nvContentPartPr>
              <p14:xfrm>
                <a:off x="6532803" y="3173313"/>
                <a:ext cx="68760" cy="190080"/>
              </p14:xfrm>
            </p:contentPart>
          </mc:Choice>
          <mc:Fallback xmlns="">
            <p:pic>
              <p:nvPicPr>
                <p:cNvPr id="305" name="Input penna 304">
                  <a:extLst>
                    <a:ext uri="{FF2B5EF4-FFF2-40B4-BE49-F238E27FC236}">
                      <a16:creationId xmlns:a16="http://schemas.microsoft.com/office/drawing/2014/main" id="{2DA8EA58-132C-580A-F4E8-B6A77E09C8B8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526683" y="3167193"/>
                  <a:ext cx="810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08" name="Input penna 307">
                  <a:extLst>
                    <a:ext uri="{FF2B5EF4-FFF2-40B4-BE49-F238E27FC236}">
                      <a16:creationId xmlns:a16="http://schemas.microsoft.com/office/drawing/2014/main" id="{2EF024DE-1424-2336-0CDE-DDEBA97789F7}"/>
                    </a:ext>
                  </a:extLst>
                </p14:cNvPr>
                <p14:cNvContentPartPr/>
                <p14:nvPr/>
              </p14:nvContentPartPr>
              <p14:xfrm>
                <a:off x="6554763" y="3255033"/>
                <a:ext cx="92880" cy="25920"/>
              </p14:xfrm>
            </p:contentPart>
          </mc:Choice>
          <mc:Fallback xmlns="">
            <p:pic>
              <p:nvPicPr>
                <p:cNvPr id="308" name="Input penna 307">
                  <a:extLst>
                    <a:ext uri="{FF2B5EF4-FFF2-40B4-BE49-F238E27FC236}">
                      <a16:creationId xmlns:a16="http://schemas.microsoft.com/office/drawing/2014/main" id="{2EF024DE-1424-2336-0CDE-DDEBA97789F7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548643" y="3248913"/>
                  <a:ext cx="1051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09" name="Input penna 308">
                  <a:extLst>
                    <a:ext uri="{FF2B5EF4-FFF2-40B4-BE49-F238E27FC236}">
                      <a16:creationId xmlns:a16="http://schemas.microsoft.com/office/drawing/2014/main" id="{0015DC03-B785-9BB1-0899-12B617707382}"/>
                    </a:ext>
                  </a:extLst>
                </p14:cNvPr>
                <p14:cNvContentPartPr/>
                <p14:nvPr/>
              </p14:nvContentPartPr>
              <p14:xfrm>
                <a:off x="6687243" y="3139473"/>
                <a:ext cx="111600" cy="219240"/>
              </p14:xfrm>
            </p:contentPart>
          </mc:Choice>
          <mc:Fallback xmlns="">
            <p:pic>
              <p:nvPicPr>
                <p:cNvPr id="309" name="Input penna 308">
                  <a:extLst>
                    <a:ext uri="{FF2B5EF4-FFF2-40B4-BE49-F238E27FC236}">
                      <a16:creationId xmlns:a16="http://schemas.microsoft.com/office/drawing/2014/main" id="{0015DC03-B785-9BB1-0899-12B617707382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681123" y="3133353"/>
                  <a:ext cx="1238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0" name="Input penna 309">
                  <a:extLst>
                    <a:ext uri="{FF2B5EF4-FFF2-40B4-BE49-F238E27FC236}">
                      <a16:creationId xmlns:a16="http://schemas.microsoft.com/office/drawing/2014/main" id="{1A698169-ED5F-DCC5-E1D2-CD5279B6FBE3}"/>
                    </a:ext>
                  </a:extLst>
                </p14:cNvPr>
                <p14:cNvContentPartPr/>
                <p14:nvPr/>
              </p14:nvContentPartPr>
              <p14:xfrm>
                <a:off x="7280883" y="3340353"/>
                <a:ext cx="197640" cy="210240"/>
              </p14:xfrm>
            </p:contentPart>
          </mc:Choice>
          <mc:Fallback xmlns="">
            <p:pic>
              <p:nvPicPr>
                <p:cNvPr id="310" name="Input penna 309">
                  <a:extLst>
                    <a:ext uri="{FF2B5EF4-FFF2-40B4-BE49-F238E27FC236}">
                      <a16:creationId xmlns:a16="http://schemas.microsoft.com/office/drawing/2014/main" id="{1A698169-ED5F-DCC5-E1D2-CD5279B6FBE3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274763" y="3334233"/>
                  <a:ext cx="2098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1" name="Input penna 310">
                  <a:extLst>
                    <a:ext uri="{FF2B5EF4-FFF2-40B4-BE49-F238E27FC236}">
                      <a16:creationId xmlns:a16="http://schemas.microsoft.com/office/drawing/2014/main" id="{73BCE2D3-F84E-3D41-E796-9FA5DCBC8E69}"/>
                    </a:ext>
                  </a:extLst>
                </p14:cNvPr>
                <p14:cNvContentPartPr/>
                <p14:nvPr/>
              </p14:nvContentPartPr>
              <p14:xfrm>
                <a:off x="7158843" y="3270873"/>
                <a:ext cx="466920" cy="365760"/>
              </p14:xfrm>
            </p:contentPart>
          </mc:Choice>
          <mc:Fallback xmlns="">
            <p:pic>
              <p:nvPicPr>
                <p:cNvPr id="311" name="Input penna 310">
                  <a:extLst>
                    <a:ext uri="{FF2B5EF4-FFF2-40B4-BE49-F238E27FC236}">
                      <a16:creationId xmlns:a16="http://schemas.microsoft.com/office/drawing/2014/main" id="{73BCE2D3-F84E-3D41-E796-9FA5DCBC8E69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152723" y="3264753"/>
                  <a:ext cx="47916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14" name="Input penna 313">
                  <a:extLst>
                    <a:ext uri="{FF2B5EF4-FFF2-40B4-BE49-F238E27FC236}">
                      <a16:creationId xmlns:a16="http://schemas.microsoft.com/office/drawing/2014/main" id="{7E261B8F-C7C9-743C-A041-46178ACDBAE0}"/>
                    </a:ext>
                  </a:extLst>
                </p14:cNvPr>
                <p14:cNvContentPartPr/>
                <p14:nvPr/>
              </p14:nvContentPartPr>
              <p14:xfrm>
                <a:off x="6919803" y="3824553"/>
                <a:ext cx="138960" cy="209160"/>
              </p14:xfrm>
            </p:contentPart>
          </mc:Choice>
          <mc:Fallback xmlns="">
            <p:pic>
              <p:nvPicPr>
                <p:cNvPr id="314" name="Input penna 313">
                  <a:extLst>
                    <a:ext uri="{FF2B5EF4-FFF2-40B4-BE49-F238E27FC236}">
                      <a16:creationId xmlns:a16="http://schemas.microsoft.com/office/drawing/2014/main" id="{7E261B8F-C7C9-743C-A041-46178ACDBAE0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6913683" y="3818433"/>
                  <a:ext cx="1512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15" name="Input penna 314">
                  <a:extLst>
                    <a:ext uri="{FF2B5EF4-FFF2-40B4-BE49-F238E27FC236}">
                      <a16:creationId xmlns:a16="http://schemas.microsoft.com/office/drawing/2014/main" id="{24C78B92-818C-DA8F-960B-09A1A638001C}"/>
                    </a:ext>
                  </a:extLst>
                </p14:cNvPr>
                <p14:cNvContentPartPr/>
                <p14:nvPr/>
              </p14:nvContentPartPr>
              <p14:xfrm>
                <a:off x="6721083" y="3768033"/>
                <a:ext cx="462960" cy="365760"/>
              </p14:xfrm>
            </p:contentPart>
          </mc:Choice>
          <mc:Fallback xmlns="">
            <p:pic>
              <p:nvPicPr>
                <p:cNvPr id="315" name="Input penna 314">
                  <a:extLst>
                    <a:ext uri="{FF2B5EF4-FFF2-40B4-BE49-F238E27FC236}">
                      <a16:creationId xmlns:a16="http://schemas.microsoft.com/office/drawing/2014/main" id="{24C78B92-818C-DA8F-960B-09A1A638001C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714963" y="3761913"/>
                  <a:ext cx="47520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16" name="Input penna 315">
                  <a:extLst>
                    <a:ext uri="{FF2B5EF4-FFF2-40B4-BE49-F238E27FC236}">
                      <a16:creationId xmlns:a16="http://schemas.microsoft.com/office/drawing/2014/main" id="{40890603-F16E-6214-E17A-CA06828E97AD}"/>
                    </a:ext>
                  </a:extLst>
                </p14:cNvPr>
                <p14:cNvContentPartPr/>
                <p14:nvPr/>
              </p14:nvContentPartPr>
              <p14:xfrm>
                <a:off x="7711803" y="3811593"/>
                <a:ext cx="37800" cy="148680"/>
              </p14:xfrm>
            </p:contentPart>
          </mc:Choice>
          <mc:Fallback xmlns="">
            <p:pic>
              <p:nvPicPr>
                <p:cNvPr id="316" name="Input penna 315">
                  <a:extLst>
                    <a:ext uri="{FF2B5EF4-FFF2-40B4-BE49-F238E27FC236}">
                      <a16:creationId xmlns:a16="http://schemas.microsoft.com/office/drawing/2014/main" id="{40890603-F16E-6214-E17A-CA06828E97AD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705683" y="3805473"/>
                  <a:ext cx="500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17" name="Input penna 316">
                  <a:extLst>
                    <a:ext uri="{FF2B5EF4-FFF2-40B4-BE49-F238E27FC236}">
                      <a16:creationId xmlns:a16="http://schemas.microsoft.com/office/drawing/2014/main" id="{FC6AE679-A627-53D4-BB03-FDD84A2D0488}"/>
                    </a:ext>
                  </a:extLst>
                </p14:cNvPr>
                <p14:cNvContentPartPr/>
                <p14:nvPr/>
              </p14:nvContentPartPr>
              <p14:xfrm>
                <a:off x="7810803" y="3834993"/>
                <a:ext cx="100080" cy="165600"/>
              </p14:xfrm>
            </p:contentPart>
          </mc:Choice>
          <mc:Fallback xmlns="">
            <p:pic>
              <p:nvPicPr>
                <p:cNvPr id="317" name="Input penna 316">
                  <a:extLst>
                    <a:ext uri="{FF2B5EF4-FFF2-40B4-BE49-F238E27FC236}">
                      <a16:creationId xmlns:a16="http://schemas.microsoft.com/office/drawing/2014/main" id="{FC6AE679-A627-53D4-BB03-FDD84A2D0488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804683" y="3828873"/>
                  <a:ext cx="1123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18" name="Input penna 317">
                  <a:extLst>
                    <a:ext uri="{FF2B5EF4-FFF2-40B4-BE49-F238E27FC236}">
                      <a16:creationId xmlns:a16="http://schemas.microsoft.com/office/drawing/2014/main" id="{300757A0-1ACA-1971-4873-E30E4B4A4915}"/>
                    </a:ext>
                  </a:extLst>
                </p14:cNvPr>
                <p14:cNvContentPartPr/>
                <p14:nvPr/>
              </p14:nvContentPartPr>
              <p14:xfrm>
                <a:off x="7554843" y="3766953"/>
                <a:ext cx="531360" cy="311760"/>
              </p14:xfrm>
            </p:contentPart>
          </mc:Choice>
          <mc:Fallback xmlns="">
            <p:pic>
              <p:nvPicPr>
                <p:cNvPr id="318" name="Input penna 317">
                  <a:extLst>
                    <a:ext uri="{FF2B5EF4-FFF2-40B4-BE49-F238E27FC236}">
                      <a16:creationId xmlns:a16="http://schemas.microsoft.com/office/drawing/2014/main" id="{300757A0-1ACA-1971-4873-E30E4B4A4915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7548723" y="3760833"/>
                  <a:ext cx="5436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19" name="Input penna 318">
                  <a:extLst>
                    <a:ext uri="{FF2B5EF4-FFF2-40B4-BE49-F238E27FC236}">
                      <a16:creationId xmlns:a16="http://schemas.microsoft.com/office/drawing/2014/main" id="{1EA4FAC9-D6AF-9F3D-F198-82B89607B2DB}"/>
                    </a:ext>
                  </a:extLst>
                </p14:cNvPr>
                <p14:cNvContentPartPr/>
                <p14:nvPr/>
              </p14:nvContentPartPr>
              <p14:xfrm>
                <a:off x="7513083" y="3569313"/>
                <a:ext cx="188640" cy="186120"/>
              </p14:xfrm>
            </p:contentPart>
          </mc:Choice>
          <mc:Fallback xmlns="">
            <p:pic>
              <p:nvPicPr>
                <p:cNvPr id="319" name="Input penna 318">
                  <a:extLst>
                    <a:ext uri="{FF2B5EF4-FFF2-40B4-BE49-F238E27FC236}">
                      <a16:creationId xmlns:a16="http://schemas.microsoft.com/office/drawing/2014/main" id="{1EA4FAC9-D6AF-9F3D-F198-82B89607B2DB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7506963" y="3563193"/>
                  <a:ext cx="2008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704" name="Input penna 703">
                  <a:extLst>
                    <a:ext uri="{FF2B5EF4-FFF2-40B4-BE49-F238E27FC236}">
                      <a16:creationId xmlns:a16="http://schemas.microsoft.com/office/drawing/2014/main" id="{07BFDD9D-8273-39D0-E111-56F6CAAA0ED7}"/>
                    </a:ext>
                  </a:extLst>
                </p14:cNvPr>
                <p14:cNvContentPartPr/>
                <p14:nvPr/>
              </p14:nvContentPartPr>
              <p14:xfrm>
                <a:off x="7094403" y="3566433"/>
                <a:ext cx="204120" cy="226800"/>
              </p14:xfrm>
            </p:contentPart>
          </mc:Choice>
          <mc:Fallback xmlns="">
            <p:pic>
              <p:nvPicPr>
                <p:cNvPr id="704" name="Input penna 703">
                  <a:extLst>
                    <a:ext uri="{FF2B5EF4-FFF2-40B4-BE49-F238E27FC236}">
                      <a16:creationId xmlns:a16="http://schemas.microsoft.com/office/drawing/2014/main" id="{07BFDD9D-8273-39D0-E111-56F6CAAA0ED7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088283" y="3560313"/>
                  <a:ext cx="2163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718" name="Input penna 717">
                  <a:extLst>
                    <a:ext uri="{FF2B5EF4-FFF2-40B4-BE49-F238E27FC236}">
                      <a16:creationId xmlns:a16="http://schemas.microsoft.com/office/drawing/2014/main" id="{6C20EFEB-3A76-ADA5-71AD-CCE70EB1A63F}"/>
                    </a:ext>
                  </a:extLst>
                </p14:cNvPr>
                <p14:cNvContentPartPr/>
                <p14:nvPr/>
              </p14:nvContentPartPr>
              <p14:xfrm>
                <a:off x="7539363" y="4031913"/>
                <a:ext cx="183600" cy="264240"/>
              </p14:xfrm>
            </p:contentPart>
          </mc:Choice>
          <mc:Fallback xmlns="">
            <p:pic>
              <p:nvPicPr>
                <p:cNvPr id="718" name="Input penna 717">
                  <a:extLst>
                    <a:ext uri="{FF2B5EF4-FFF2-40B4-BE49-F238E27FC236}">
                      <a16:creationId xmlns:a16="http://schemas.microsoft.com/office/drawing/2014/main" id="{6C20EFEB-3A76-ADA5-71AD-CCE70EB1A63F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533243" y="4025793"/>
                  <a:ext cx="1958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741" name="Input penna 740">
                  <a:extLst>
                    <a:ext uri="{FF2B5EF4-FFF2-40B4-BE49-F238E27FC236}">
                      <a16:creationId xmlns:a16="http://schemas.microsoft.com/office/drawing/2014/main" id="{78B61984-9A65-DDD6-22D5-1DD82825755B}"/>
                    </a:ext>
                  </a:extLst>
                </p14:cNvPr>
                <p14:cNvContentPartPr/>
                <p14:nvPr/>
              </p14:nvContentPartPr>
              <p14:xfrm>
                <a:off x="7987203" y="4045953"/>
                <a:ext cx="217800" cy="201600"/>
              </p14:xfrm>
            </p:contentPart>
          </mc:Choice>
          <mc:Fallback xmlns="">
            <p:pic>
              <p:nvPicPr>
                <p:cNvPr id="741" name="Input penna 740">
                  <a:extLst>
                    <a:ext uri="{FF2B5EF4-FFF2-40B4-BE49-F238E27FC236}">
                      <a16:creationId xmlns:a16="http://schemas.microsoft.com/office/drawing/2014/main" id="{78B61984-9A65-DDD6-22D5-1DD82825755B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981083" y="4039833"/>
                  <a:ext cx="23004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9" name="Gruppo 758">
            <a:extLst>
              <a:ext uri="{FF2B5EF4-FFF2-40B4-BE49-F238E27FC236}">
                <a16:creationId xmlns:a16="http://schemas.microsoft.com/office/drawing/2014/main" id="{5E839E97-FB20-C743-AE71-037BF3B82397}"/>
              </a:ext>
            </a:extLst>
          </p:cNvPr>
          <p:cNvGrpSpPr/>
          <p:nvPr/>
        </p:nvGrpSpPr>
        <p:grpSpPr>
          <a:xfrm>
            <a:off x="6918723" y="4899873"/>
            <a:ext cx="441000" cy="442080"/>
            <a:chOff x="6918723" y="4899873"/>
            <a:chExt cx="44100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755" name="Input penna 754">
                  <a:extLst>
                    <a:ext uri="{FF2B5EF4-FFF2-40B4-BE49-F238E27FC236}">
                      <a16:creationId xmlns:a16="http://schemas.microsoft.com/office/drawing/2014/main" id="{8390F699-3779-BFC6-0831-8C52041A184B}"/>
                    </a:ext>
                  </a:extLst>
                </p14:cNvPr>
                <p14:cNvContentPartPr/>
                <p14:nvPr/>
              </p14:nvContentPartPr>
              <p14:xfrm>
                <a:off x="7061283" y="5000673"/>
                <a:ext cx="124920" cy="264240"/>
              </p14:xfrm>
            </p:contentPart>
          </mc:Choice>
          <mc:Fallback xmlns="">
            <p:pic>
              <p:nvPicPr>
                <p:cNvPr id="755" name="Input penna 754">
                  <a:extLst>
                    <a:ext uri="{FF2B5EF4-FFF2-40B4-BE49-F238E27FC236}">
                      <a16:creationId xmlns:a16="http://schemas.microsoft.com/office/drawing/2014/main" id="{8390F699-3779-BFC6-0831-8C52041A184B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7055163" y="4994553"/>
                  <a:ext cx="1371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756" name="Input penna 755">
                  <a:extLst>
                    <a:ext uri="{FF2B5EF4-FFF2-40B4-BE49-F238E27FC236}">
                      <a16:creationId xmlns:a16="http://schemas.microsoft.com/office/drawing/2014/main" id="{5D250F55-875E-3356-EADE-8FB052E56F74}"/>
                    </a:ext>
                  </a:extLst>
                </p14:cNvPr>
                <p14:cNvContentPartPr/>
                <p14:nvPr/>
              </p14:nvContentPartPr>
              <p14:xfrm>
                <a:off x="7116723" y="5143953"/>
                <a:ext cx="97920" cy="12240"/>
              </p14:xfrm>
            </p:contentPart>
          </mc:Choice>
          <mc:Fallback xmlns="">
            <p:pic>
              <p:nvPicPr>
                <p:cNvPr id="756" name="Input penna 755">
                  <a:extLst>
                    <a:ext uri="{FF2B5EF4-FFF2-40B4-BE49-F238E27FC236}">
                      <a16:creationId xmlns:a16="http://schemas.microsoft.com/office/drawing/2014/main" id="{5D250F55-875E-3356-EADE-8FB052E56F7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110603" y="5137833"/>
                  <a:ext cx="1101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758" name="Input penna 757">
                  <a:extLst>
                    <a:ext uri="{FF2B5EF4-FFF2-40B4-BE49-F238E27FC236}">
                      <a16:creationId xmlns:a16="http://schemas.microsoft.com/office/drawing/2014/main" id="{654BD0ED-E8F0-C5DE-E860-820326BC695B}"/>
                    </a:ext>
                  </a:extLst>
                </p14:cNvPr>
                <p14:cNvContentPartPr/>
                <p14:nvPr/>
              </p14:nvContentPartPr>
              <p14:xfrm>
                <a:off x="6918723" y="4899873"/>
                <a:ext cx="441000" cy="442080"/>
              </p14:xfrm>
            </p:contentPart>
          </mc:Choice>
          <mc:Fallback xmlns="">
            <p:pic>
              <p:nvPicPr>
                <p:cNvPr id="758" name="Input penna 757">
                  <a:extLst>
                    <a:ext uri="{FF2B5EF4-FFF2-40B4-BE49-F238E27FC236}">
                      <a16:creationId xmlns:a16="http://schemas.microsoft.com/office/drawing/2014/main" id="{654BD0ED-E8F0-C5DE-E860-820326BC695B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912603" y="4893753"/>
                  <a:ext cx="453240" cy="45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3" name="Gruppo 762">
            <a:extLst>
              <a:ext uri="{FF2B5EF4-FFF2-40B4-BE49-F238E27FC236}">
                <a16:creationId xmlns:a16="http://schemas.microsoft.com/office/drawing/2014/main" id="{B2E6CCBD-EA60-F241-EAD0-6111D1F20A20}"/>
              </a:ext>
            </a:extLst>
          </p:cNvPr>
          <p:cNvGrpSpPr/>
          <p:nvPr/>
        </p:nvGrpSpPr>
        <p:grpSpPr>
          <a:xfrm>
            <a:off x="7257483" y="4272033"/>
            <a:ext cx="489240" cy="389880"/>
            <a:chOff x="7257483" y="4272033"/>
            <a:chExt cx="489240" cy="38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743" name="Input penna 742">
                  <a:extLst>
                    <a:ext uri="{FF2B5EF4-FFF2-40B4-BE49-F238E27FC236}">
                      <a16:creationId xmlns:a16="http://schemas.microsoft.com/office/drawing/2014/main" id="{637990E8-734A-28A6-2350-1B01F79999FE}"/>
                    </a:ext>
                  </a:extLst>
                </p14:cNvPr>
                <p14:cNvContentPartPr/>
                <p14:nvPr/>
              </p14:nvContentPartPr>
              <p14:xfrm>
                <a:off x="7281963" y="4382913"/>
                <a:ext cx="132480" cy="166320"/>
              </p14:xfrm>
            </p:contentPart>
          </mc:Choice>
          <mc:Fallback xmlns="">
            <p:pic>
              <p:nvPicPr>
                <p:cNvPr id="743" name="Input penna 742">
                  <a:extLst>
                    <a:ext uri="{FF2B5EF4-FFF2-40B4-BE49-F238E27FC236}">
                      <a16:creationId xmlns:a16="http://schemas.microsoft.com/office/drawing/2014/main" id="{637990E8-734A-28A6-2350-1B01F79999FE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275843" y="4376793"/>
                  <a:ext cx="1447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744" name="Input penna 743">
                  <a:extLst>
                    <a:ext uri="{FF2B5EF4-FFF2-40B4-BE49-F238E27FC236}">
                      <a16:creationId xmlns:a16="http://schemas.microsoft.com/office/drawing/2014/main" id="{98CD4D7C-E932-1F0F-BE6F-2862E5B49776}"/>
                    </a:ext>
                  </a:extLst>
                </p14:cNvPr>
                <p14:cNvContentPartPr/>
                <p14:nvPr/>
              </p14:nvContentPartPr>
              <p14:xfrm>
                <a:off x="7535763" y="4428993"/>
                <a:ext cx="123120" cy="144720"/>
              </p14:xfrm>
            </p:contentPart>
          </mc:Choice>
          <mc:Fallback xmlns="">
            <p:pic>
              <p:nvPicPr>
                <p:cNvPr id="744" name="Input penna 743">
                  <a:extLst>
                    <a:ext uri="{FF2B5EF4-FFF2-40B4-BE49-F238E27FC236}">
                      <a16:creationId xmlns:a16="http://schemas.microsoft.com/office/drawing/2014/main" id="{98CD4D7C-E932-1F0F-BE6F-2862E5B49776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529643" y="4422873"/>
                  <a:ext cx="1353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760" name="Input penna 759">
                  <a:extLst>
                    <a:ext uri="{FF2B5EF4-FFF2-40B4-BE49-F238E27FC236}">
                      <a16:creationId xmlns:a16="http://schemas.microsoft.com/office/drawing/2014/main" id="{5ADDD65C-8D8F-5E4F-78C5-3BFF7F4A3177}"/>
                    </a:ext>
                  </a:extLst>
                </p14:cNvPr>
                <p14:cNvContentPartPr/>
                <p14:nvPr/>
              </p14:nvContentPartPr>
              <p14:xfrm>
                <a:off x="7257483" y="4272033"/>
                <a:ext cx="489240" cy="389880"/>
              </p14:xfrm>
            </p:contentPart>
          </mc:Choice>
          <mc:Fallback xmlns="">
            <p:pic>
              <p:nvPicPr>
                <p:cNvPr id="760" name="Input penna 759">
                  <a:extLst>
                    <a:ext uri="{FF2B5EF4-FFF2-40B4-BE49-F238E27FC236}">
                      <a16:creationId xmlns:a16="http://schemas.microsoft.com/office/drawing/2014/main" id="{5ADDD65C-8D8F-5E4F-78C5-3BFF7F4A3177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251363" y="4265913"/>
                  <a:ext cx="501480" cy="40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2" name="Gruppo 761">
            <a:extLst>
              <a:ext uri="{FF2B5EF4-FFF2-40B4-BE49-F238E27FC236}">
                <a16:creationId xmlns:a16="http://schemas.microsoft.com/office/drawing/2014/main" id="{2D1D52DF-2F03-0200-E241-729032A88B17}"/>
              </a:ext>
            </a:extLst>
          </p:cNvPr>
          <p:cNvGrpSpPr/>
          <p:nvPr/>
        </p:nvGrpSpPr>
        <p:grpSpPr>
          <a:xfrm>
            <a:off x="8128323" y="4152873"/>
            <a:ext cx="597960" cy="497880"/>
            <a:chOff x="8128323" y="4152873"/>
            <a:chExt cx="597960" cy="49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746" name="Input penna 745">
                  <a:extLst>
                    <a:ext uri="{FF2B5EF4-FFF2-40B4-BE49-F238E27FC236}">
                      <a16:creationId xmlns:a16="http://schemas.microsoft.com/office/drawing/2014/main" id="{3F9A38A0-E781-9DED-CD3D-2A6756B0754E}"/>
                    </a:ext>
                  </a:extLst>
                </p14:cNvPr>
                <p14:cNvContentPartPr/>
                <p14:nvPr/>
              </p14:nvContentPartPr>
              <p14:xfrm>
                <a:off x="8328483" y="4351233"/>
                <a:ext cx="27000" cy="204120"/>
              </p14:xfrm>
            </p:contentPart>
          </mc:Choice>
          <mc:Fallback xmlns="">
            <p:pic>
              <p:nvPicPr>
                <p:cNvPr id="746" name="Input penna 745">
                  <a:extLst>
                    <a:ext uri="{FF2B5EF4-FFF2-40B4-BE49-F238E27FC236}">
                      <a16:creationId xmlns:a16="http://schemas.microsoft.com/office/drawing/2014/main" id="{3F9A38A0-E781-9DED-CD3D-2A6756B0754E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322363" y="4345113"/>
                  <a:ext cx="392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747" name="Input penna 746">
                  <a:extLst>
                    <a:ext uri="{FF2B5EF4-FFF2-40B4-BE49-F238E27FC236}">
                      <a16:creationId xmlns:a16="http://schemas.microsoft.com/office/drawing/2014/main" id="{654CC62C-C1CC-C159-5D1E-2ACE2C1B7031}"/>
                    </a:ext>
                  </a:extLst>
                </p14:cNvPr>
                <p14:cNvContentPartPr/>
                <p14:nvPr/>
              </p14:nvContentPartPr>
              <p14:xfrm>
                <a:off x="8427483" y="4364913"/>
                <a:ext cx="97920" cy="179640"/>
              </p14:xfrm>
            </p:contentPart>
          </mc:Choice>
          <mc:Fallback xmlns="">
            <p:pic>
              <p:nvPicPr>
                <p:cNvPr id="747" name="Input penna 746">
                  <a:extLst>
                    <a:ext uri="{FF2B5EF4-FFF2-40B4-BE49-F238E27FC236}">
                      <a16:creationId xmlns:a16="http://schemas.microsoft.com/office/drawing/2014/main" id="{654CC62C-C1CC-C159-5D1E-2ACE2C1B7031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421363" y="4358793"/>
                  <a:ext cx="1101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748" name="Input penna 747">
                  <a:extLst>
                    <a:ext uri="{FF2B5EF4-FFF2-40B4-BE49-F238E27FC236}">
                      <a16:creationId xmlns:a16="http://schemas.microsoft.com/office/drawing/2014/main" id="{4F776184-5C22-FE6E-EEC5-8B1ECA2CF070}"/>
                    </a:ext>
                  </a:extLst>
                </p14:cNvPr>
                <p14:cNvContentPartPr/>
                <p14:nvPr/>
              </p14:nvContentPartPr>
              <p14:xfrm>
                <a:off x="8471763" y="4479753"/>
                <a:ext cx="150480" cy="26640"/>
              </p14:xfrm>
            </p:contentPart>
          </mc:Choice>
          <mc:Fallback xmlns="">
            <p:pic>
              <p:nvPicPr>
                <p:cNvPr id="748" name="Input penna 747">
                  <a:extLst>
                    <a:ext uri="{FF2B5EF4-FFF2-40B4-BE49-F238E27FC236}">
                      <a16:creationId xmlns:a16="http://schemas.microsoft.com/office/drawing/2014/main" id="{4F776184-5C22-FE6E-EEC5-8B1ECA2CF070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465643" y="4473633"/>
                  <a:ext cx="1627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761" name="Input penna 760">
                  <a:extLst>
                    <a:ext uri="{FF2B5EF4-FFF2-40B4-BE49-F238E27FC236}">
                      <a16:creationId xmlns:a16="http://schemas.microsoft.com/office/drawing/2014/main" id="{B8DCDB92-65AC-BF55-00A2-FB2956747D29}"/>
                    </a:ext>
                  </a:extLst>
                </p14:cNvPr>
                <p14:cNvContentPartPr/>
                <p14:nvPr/>
              </p14:nvContentPartPr>
              <p14:xfrm>
                <a:off x="8128323" y="4152873"/>
                <a:ext cx="597960" cy="497880"/>
              </p14:xfrm>
            </p:contentPart>
          </mc:Choice>
          <mc:Fallback xmlns="">
            <p:pic>
              <p:nvPicPr>
                <p:cNvPr id="761" name="Input penna 760">
                  <a:extLst>
                    <a:ext uri="{FF2B5EF4-FFF2-40B4-BE49-F238E27FC236}">
                      <a16:creationId xmlns:a16="http://schemas.microsoft.com/office/drawing/2014/main" id="{B8DCDB92-65AC-BF55-00A2-FB2956747D29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122203" y="4146753"/>
                  <a:ext cx="610200" cy="51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6" name="Gruppo 765">
            <a:extLst>
              <a:ext uri="{FF2B5EF4-FFF2-40B4-BE49-F238E27FC236}">
                <a16:creationId xmlns:a16="http://schemas.microsoft.com/office/drawing/2014/main" id="{2CD4C70F-7B7F-CC86-5624-9A54A8B95ADA}"/>
              </a:ext>
            </a:extLst>
          </p:cNvPr>
          <p:cNvGrpSpPr/>
          <p:nvPr/>
        </p:nvGrpSpPr>
        <p:grpSpPr>
          <a:xfrm>
            <a:off x="7216083" y="4628433"/>
            <a:ext cx="229320" cy="304560"/>
            <a:chOff x="7216083" y="4628433"/>
            <a:chExt cx="229320" cy="30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764" name="Input penna 763">
                  <a:extLst>
                    <a:ext uri="{FF2B5EF4-FFF2-40B4-BE49-F238E27FC236}">
                      <a16:creationId xmlns:a16="http://schemas.microsoft.com/office/drawing/2014/main" id="{E2B0143A-E5CA-0640-3E90-5B4BF0B3E279}"/>
                    </a:ext>
                  </a:extLst>
                </p14:cNvPr>
                <p14:cNvContentPartPr/>
                <p14:nvPr/>
              </p14:nvContentPartPr>
              <p14:xfrm>
                <a:off x="7253523" y="4913553"/>
                <a:ext cx="17640" cy="19440"/>
              </p14:xfrm>
            </p:contentPart>
          </mc:Choice>
          <mc:Fallback xmlns="">
            <p:pic>
              <p:nvPicPr>
                <p:cNvPr id="764" name="Input penna 763">
                  <a:extLst>
                    <a:ext uri="{FF2B5EF4-FFF2-40B4-BE49-F238E27FC236}">
                      <a16:creationId xmlns:a16="http://schemas.microsoft.com/office/drawing/2014/main" id="{E2B0143A-E5CA-0640-3E90-5B4BF0B3E279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247403" y="4907433"/>
                  <a:ext cx="298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765" name="Input penna 764">
                  <a:extLst>
                    <a:ext uri="{FF2B5EF4-FFF2-40B4-BE49-F238E27FC236}">
                      <a16:creationId xmlns:a16="http://schemas.microsoft.com/office/drawing/2014/main" id="{CD91D359-9BC9-E2A5-E139-9C7F426FF937}"/>
                    </a:ext>
                  </a:extLst>
                </p14:cNvPr>
                <p14:cNvContentPartPr/>
                <p14:nvPr/>
              </p14:nvContentPartPr>
              <p14:xfrm>
                <a:off x="7216083" y="4628433"/>
                <a:ext cx="229320" cy="271800"/>
              </p14:xfrm>
            </p:contentPart>
          </mc:Choice>
          <mc:Fallback xmlns="">
            <p:pic>
              <p:nvPicPr>
                <p:cNvPr id="765" name="Input penna 764">
                  <a:extLst>
                    <a:ext uri="{FF2B5EF4-FFF2-40B4-BE49-F238E27FC236}">
                      <a16:creationId xmlns:a16="http://schemas.microsoft.com/office/drawing/2014/main" id="{CD91D359-9BC9-E2A5-E139-9C7F426FF937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7209963" y="4622313"/>
                  <a:ext cx="241560" cy="28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8" name="Gruppo 387">
            <a:extLst>
              <a:ext uri="{FF2B5EF4-FFF2-40B4-BE49-F238E27FC236}">
                <a16:creationId xmlns:a16="http://schemas.microsoft.com/office/drawing/2014/main" id="{F8FABF26-C790-8294-9E50-D5088429CF3F}"/>
              </a:ext>
            </a:extLst>
          </p:cNvPr>
          <p:cNvGrpSpPr/>
          <p:nvPr/>
        </p:nvGrpSpPr>
        <p:grpSpPr>
          <a:xfrm>
            <a:off x="8238483" y="3130833"/>
            <a:ext cx="712800" cy="219600"/>
            <a:chOff x="8238483" y="3130833"/>
            <a:chExt cx="712800" cy="21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767" name="Input penna 766">
                  <a:extLst>
                    <a:ext uri="{FF2B5EF4-FFF2-40B4-BE49-F238E27FC236}">
                      <a16:creationId xmlns:a16="http://schemas.microsoft.com/office/drawing/2014/main" id="{D47227CC-3060-40F2-4851-4CB1C6C99D15}"/>
                    </a:ext>
                  </a:extLst>
                </p14:cNvPr>
                <p14:cNvContentPartPr/>
                <p14:nvPr/>
              </p14:nvContentPartPr>
              <p14:xfrm>
                <a:off x="8238483" y="3130833"/>
                <a:ext cx="115920" cy="210240"/>
              </p14:xfrm>
            </p:contentPart>
          </mc:Choice>
          <mc:Fallback xmlns="">
            <p:pic>
              <p:nvPicPr>
                <p:cNvPr id="767" name="Input penna 766">
                  <a:extLst>
                    <a:ext uri="{FF2B5EF4-FFF2-40B4-BE49-F238E27FC236}">
                      <a16:creationId xmlns:a16="http://schemas.microsoft.com/office/drawing/2014/main" id="{D47227CC-3060-40F2-4851-4CB1C6C99D15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8232363" y="3124713"/>
                  <a:ext cx="1281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384" name="Input penna 383">
                  <a:extLst>
                    <a:ext uri="{FF2B5EF4-FFF2-40B4-BE49-F238E27FC236}">
                      <a16:creationId xmlns:a16="http://schemas.microsoft.com/office/drawing/2014/main" id="{42AEFCF8-F248-54B1-7B55-2D70C03A3E4D}"/>
                    </a:ext>
                  </a:extLst>
                </p14:cNvPr>
                <p14:cNvContentPartPr/>
                <p14:nvPr/>
              </p14:nvContentPartPr>
              <p14:xfrm>
                <a:off x="8394363" y="3267633"/>
                <a:ext cx="119520" cy="81000"/>
              </p14:xfrm>
            </p:contentPart>
          </mc:Choice>
          <mc:Fallback xmlns="">
            <p:pic>
              <p:nvPicPr>
                <p:cNvPr id="384" name="Input penna 383">
                  <a:extLst>
                    <a:ext uri="{FF2B5EF4-FFF2-40B4-BE49-F238E27FC236}">
                      <a16:creationId xmlns:a16="http://schemas.microsoft.com/office/drawing/2014/main" id="{42AEFCF8-F248-54B1-7B55-2D70C03A3E4D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8388243" y="3261513"/>
                  <a:ext cx="1317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385" name="Input penna 384">
                  <a:extLst>
                    <a:ext uri="{FF2B5EF4-FFF2-40B4-BE49-F238E27FC236}">
                      <a16:creationId xmlns:a16="http://schemas.microsoft.com/office/drawing/2014/main" id="{1CCB8588-AAA7-A1A7-8A42-966F8C32C1BA}"/>
                    </a:ext>
                  </a:extLst>
                </p14:cNvPr>
                <p14:cNvContentPartPr/>
                <p14:nvPr/>
              </p14:nvContentPartPr>
              <p14:xfrm>
                <a:off x="8526843" y="3217953"/>
                <a:ext cx="64800" cy="117720"/>
              </p14:xfrm>
            </p:contentPart>
          </mc:Choice>
          <mc:Fallback xmlns="">
            <p:pic>
              <p:nvPicPr>
                <p:cNvPr id="385" name="Input penna 384">
                  <a:extLst>
                    <a:ext uri="{FF2B5EF4-FFF2-40B4-BE49-F238E27FC236}">
                      <a16:creationId xmlns:a16="http://schemas.microsoft.com/office/drawing/2014/main" id="{1CCB8588-AAA7-A1A7-8A42-966F8C32C1BA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8520723" y="3211833"/>
                  <a:ext cx="770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386" name="Input penna 385">
                  <a:extLst>
                    <a:ext uri="{FF2B5EF4-FFF2-40B4-BE49-F238E27FC236}">
                      <a16:creationId xmlns:a16="http://schemas.microsoft.com/office/drawing/2014/main" id="{E0E17D67-94C0-2D9C-5616-F9726BD6B02E}"/>
                    </a:ext>
                  </a:extLst>
                </p14:cNvPr>
                <p14:cNvContentPartPr/>
                <p14:nvPr/>
              </p14:nvContentPartPr>
              <p14:xfrm>
                <a:off x="8650683" y="3260793"/>
                <a:ext cx="62280" cy="89640"/>
              </p14:xfrm>
            </p:contentPart>
          </mc:Choice>
          <mc:Fallback xmlns="">
            <p:pic>
              <p:nvPicPr>
                <p:cNvPr id="386" name="Input penna 385">
                  <a:extLst>
                    <a:ext uri="{FF2B5EF4-FFF2-40B4-BE49-F238E27FC236}">
                      <a16:creationId xmlns:a16="http://schemas.microsoft.com/office/drawing/2014/main" id="{E0E17D67-94C0-2D9C-5616-F9726BD6B02E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8644563" y="3254673"/>
                  <a:ext cx="745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387" name="Input penna 386">
                  <a:extLst>
                    <a:ext uri="{FF2B5EF4-FFF2-40B4-BE49-F238E27FC236}">
                      <a16:creationId xmlns:a16="http://schemas.microsoft.com/office/drawing/2014/main" id="{6898824F-699F-3311-4176-09B30717038F}"/>
                    </a:ext>
                  </a:extLst>
                </p14:cNvPr>
                <p14:cNvContentPartPr/>
                <p14:nvPr/>
              </p14:nvContentPartPr>
              <p14:xfrm>
                <a:off x="8835363" y="3149193"/>
                <a:ext cx="115920" cy="199080"/>
              </p14:xfrm>
            </p:contentPart>
          </mc:Choice>
          <mc:Fallback xmlns="">
            <p:pic>
              <p:nvPicPr>
                <p:cNvPr id="387" name="Input penna 386">
                  <a:extLst>
                    <a:ext uri="{FF2B5EF4-FFF2-40B4-BE49-F238E27FC236}">
                      <a16:creationId xmlns:a16="http://schemas.microsoft.com/office/drawing/2014/main" id="{6898824F-699F-3311-4176-09B30717038F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8829243" y="3143073"/>
                  <a:ext cx="128160" cy="21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7" name="Gruppo 396">
            <a:extLst>
              <a:ext uri="{FF2B5EF4-FFF2-40B4-BE49-F238E27FC236}">
                <a16:creationId xmlns:a16="http://schemas.microsoft.com/office/drawing/2014/main" id="{53028D7E-94F1-F4C8-967F-AD44BD24C85A}"/>
              </a:ext>
            </a:extLst>
          </p:cNvPr>
          <p:cNvGrpSpPr/>
          <p:nvPr/>
        </p:nvGrpSpPr>
        <p:grpSpPr>
          <a:xfrm>
            <a:off x="9022563" y="4029753"/>
            <a:ext cx="375840" cy="164520"/>
            <a:chOff x="9022563" y="4029753"/>
            <a:chExt cx="37584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389" name="Input penna 388">
                  <a:extLst>
                    <a:ext uri="{FF2B5EF4-FFF2-40B4-BE49-F238E27FC236}">
                      <a16:creationId xmlns:a16="http://schemas.microsoft.com/office/drawing/2014/main" id="{3043427E-9074-DC70-8F93-BF02BBF506E8}"/>
                    </a:ext>
                  </a:extLst>
                </p14:cNvPr>
                <p14:cNvContentPartPr/>
                <p14:nvPr/>
              </p14:nvContentPartPr>
              <p14:xfrm>
                <a:off x="9022563" y="4086273"/>
                <a:ext cx="131400" cy="12240"/>
              </p14:xfrm>
            </p:contentPart>
          </mc:Choice>
          <mc:Fallback xmlns="">
            <p:pic>
              <p:nvPicPr>
                <p:cNvPr id="389" name="Input penna 388">
                  <a:extLst>
                    <a:ext uri="{FF2B5EF4-FFF2-40B4-BE49-F238E27FC236}">
                      <a16:creationId xmlns:a16="http://schemas.microsoft.com/office/drawing/2014/main" id="{3043427E-9074-DC70-8F93-BF02BBF506E8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9016443" y="4080153"/>
                  <a:ext cx="1436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390" name="Input penna 389">
                  <a:extLst>
                    <a:ext uri="{FF2B5EF4-FFF2-40B4-BE49-F238E27FC236}">
                      <a16:creationId xmlns:a16="http://schemas.microsoft.com/office/drawing/2014/main" id="{FF0CEE13-90A2-63A5-89DB-1E0FBA2D9D44}"/>
                    </a:ext>
                  </a:extLst>
                </p14:cNvPr>
                <p14:cNvContentPartPr/>
                <p14:nvPr/>
              </p14:nvContentPartPr>
              <p14:xfrm>
                <a:off x="9264843" y="4029753"/>
                <a:ext cx="133560" cy="164520"/>
              </p14:xfrm>
            </p:contentPart>
          </mc:Choice>
          <mc:Fallback xmlns="">
            <p:pic>
              <p:nvPicPr>
                <p:cNvPr id="390" name="Input penna 389">
                  <a:extLst>
                    <a:ext uri="{FF2B5EF4-FFF2-40B4-BE49-F238E27FC236}">
                      <a16:creationId xmlns:a16="http://schemas.microsoft.com/office/drawing/2014/main" id="{FF0CEE13-90A2-63A5-89DB-1E0FBA2D9D44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9258723" y="4023633"/>
                  <a:ext cx="145800" cy="17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8" name="Gruppo 417">
            <a:extLst>
              <a:ext uri="{FF2B5EF4-FFF2-40B4-BE49-F238E27FC236}">
                <a16:creationId xmlns:a16="http://schemas.microsoft.com/office/drawing/2014/main" id="{E51916F8-1E05-A4A8-9F44-44C4A8B48769}"/>
              </a:ext>
            </a:extLst>
          </p:cNvPr>
          <p:cNvGrpSpPr/>
          <p:nvPr/>
        </p:nvGrpSpPr>
        <p:grpSpPr>
          <a:xfrm>
            <a:off x="10432323" y="3635553"/>
            <a:ext cx="431640" cy="287640"/>
            <a:chOff x="10432323" y="3635553"/>
            <a:chExt cx="431640" cy="28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398" name="Input penna 397">
                  <a:extLst>
                    <a:ext uri="{FF2B5EF4-FFF2-40B4-BE49-F238E27FC236}">
                      <a16:creationId xmlns:a16="http://schemas.microsoft.com/office/drawing/2014/main" id="{3178EBFE-5ED4-C1BB-C4EE-8A627BC720A2}"/>
                    </a:ext>
                  </a:extLst>
                </p14:cNvPr>
                <p14:cNvContentPartPr/>
                <p14:nvPr/>
              </p14:nvContentPartPr>
              <p14:xfrm>
                <a:off x="10532043" y="3644553"/>
                <a:ext cx="67320" cy="180000"/>
              </p14:xfrm>
            </p:contentPart>
          </mc:Choice>
          <mc:Fallback xmlns="">
            <p:pic>
              <p:nvPicPr>
                <p:cNvPr id="398" name="Input penna 397">
                  <a:extLst>
                    <a:ext uri="{FF2B5EF4-FFF2-40B4-BE49-F238E27FC236}">
                      <a16:creationId xmlns:a16="http://schemas.microsoft.com/office/drawing/2014/main" id="{3178EBFE-5ED4-C1BB-C4EE-8A627BC720A2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0525923" y="3638433"/>
                  <a:ext cx="795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399" name="Input penna 398">
                  <a:extLst>
                    <a:ext uri="{FF2B5EF4-FFF2-40B4-BE49-F238E27FC236}">
                      <a16:creationId xmlns:a16="http://schemas.microsoft.com/office/drawing/2014/main" id="{4ADDCAD7-9093-349B-F34C-D57DC0121C03}"/>
                    </a:ext>
                  </a:extLst>
                </p14:cNvPr>
                <p14:cNvContentPartPr/>
                <p14:nvPr/>
              </p14:nvContentPartPr>
              <p14:xfrm>
                <a:off x="10664163" y="3701793"/>
                <a:ext cx="95760" cy="154440"/>
              </p14:xfrm>
            </p:contentPart>
          </mc:Choice>
          <mc:Fallback xmlns="">
            <p:pic>
              <p:nvPicPr>
                <p:cNvPr id="399" name="Input penna 398">
                  <a:extLst>
                    <a:ext uri="{FF2B5EF4-FFF2-40B4-BE49-F238E27FC236}">
                      <a16:creationId xmlns:a16="http://schemas.microsoft.com/office/drawing/2014/main" id="{4ADDCAD7-9093-349B-F34C-D57DC0121C03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0658043" y="3695673"/>
                  <a:ext cx="1080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15" name="Input penna 414">
                  <a:extLst>
                    <a:ext uri="{FF2B5EF4-FFF2-40B4-BE49-F238E27FC236}">
                      <a16:creationId xmlns:a16="http://schemas.microsoft.com/office/drawing/2014/main" id="{C281DAD3-E62E-DE6A-3BD9-504464AA313E}"/>
                    </a:ext>
                  </a:extLst>
                </p14:cNvPr>
                <p14:cNvContentPartPr/>
                <p14:nvPr/>
              </p14:nvContentPartPr>
              <p14:xfrm>
                <a:off x="10432323" y="3635553"/>
                <a:ext cx="431640" cy="287640"/>
              </p14:xfrm>
            </p:contentPart>
          </mc:Choice>
          <mc:Fallback xmlns="">
            <p:pic>
              <p:nvPicPr>
                <p:cNvPr id="415" name="Input penna 414">
                  <a:extLst>
                    <a:ext uri="{FF2B5EF4-FFF2-40B4-BE49-F238E27FC236}">
                      <a16:creationId xmlns:a16="http://schemas.microsoft.com/office/drawing/2014/main" id="{C281DAD3-E62E-DE6A-3BD9-504464AA313E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426203" y="3629433"/>
                  <a:ext cx="443880" cy="29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7" name="Gruppo 416">
            <a:extLst>
              <a:ext uri="{FF2B5EF4-FFF2-40B4-BE49-F238E27FC236}">
                <a16:creationId xmlns:a16="http://schemas.microsoft.com/office/drawing/2014/main" id="{85D1B17D-7B74-91D8-55F6-0851E21E9A5E}"/>
              </a:ext>
            </a:extLst>
          </p:cNvPr>
          <p:cNvGrpSpPr/>
          <p:nvPr/>
        </p:nvGrpSpPr>
        <p:grpSpPr>
          <a:xfrm>
            <a:off x="9914643" y="4846953"/>
            <a:ext cx="554040" cy="486000"/>
            <a:chOff x="9914643" y="4846953"/>
            <a:chExt cx="55404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08" name="Input penna 407">
                  <a:extLst>
                    <a:ext uri="{FF2B5EF4-FFF2-40B4-BE49-F238E27FC236}">
                      <a16:creationId xmlns:a16="http://schemas.microsoft.com/office/drawing/2014/main" id="{3CA4CEA2-B6F4-AC68-99CA-9A5970DFBCD4}"/>
                    </a:ext>
                  </a:extLst>
                </p14:cNvPr>
                <p14:cNvContentPartPr/>
                <p14:nvPr/>
              </p14:nvContentPartPr>
              <p14:xfrm>
                <a:off x="10102203" y="4941273"/>
                <a:ext cx="156240" cy="264240"/>
              </p14:xfrm>
            </p:contentPart>
          </mc:Choice>
          <mc:Fallback xmlns="">
            <p:pic>
              <p:nvPicPr>
                <p:cNvPr id="408" name="Input penna 407">
                  <a:extLst>
                    <a:ext uri="{FF2B5EF4-FFF2-40B4-BE49-F238E27FC236}">
                      <a16:creationId xmlns:a16="http://schemas.microsoft.com/office/drawing/2014/main" id="{3CA4CEA2-B6F4-AC68-99CA-9A5970DFBCD4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0096083" y="4935153"/>
                  <a:ext cx="16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09" name="Input penna 408">
                  <a:extLst>
                    <a:ext uri="{FF2B5EF4-FFF2-40B4-BE49-F238E27FC236}">
                      <a16:creationId xmlns:a16="http://schemas.microsoft.com/office/drawing/2014/main" id="{61D59064-6CE3-60D5-92A6-97679CD40BA4}"/>
                    </a:ext>
                  </a:extLst>
                </p14:cNvPr>
                <p14:cNvContentPartPr/>
                <p14:nvPr/>
              </p14:nvContentPartPr>
              <p14:xfrm>
                <a:off x="10179243" y="5056473"/>
                <a:ext cx="143280" cy="55440"/>
              </p14:xfrm>
            </p:contentPart>
          </mc:Choice>
          <mc:Fallback xmlns="">
            <p:pic>
              <p:nvPicPr>
                <p:cNvPr id="409" name="Input penna 408">
                  <a:extLst>
                    <a:ext uri="{FF2B5EF4-FFF2-40B4-BE49-F238E27FC236}">
                      <a16:creationId xmlns:a16="http://schemas.microsoft.com/office/drawing/2014/main" id="{61D59064-6CE3-60D5-92A6-97679CD40BA4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0173123" y="5050353"/>
                  <a:ext cx="1555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16" name="Input penna 415">
                  <a:extLst>
                    <a:ext uri="{FF2B5EF4-FFF2-40B4-BE49-F238E27FC236}">
                      <a16:creationId xmlns:a16="http://schemas.microsoft.com/office/drawing/2014/main" id="{EF0679E3-4B21-0EC2-EED6-426FE0EAD9B3}"/>
                    </a:ext>
                  </a:extLst>
                </p14:cNvPr>
                <p14:cNvContentPartPr/>
                <p14:nvPr/>
              </p14:nvContentPartPr>
              <p14:xfrm>
                <a:off x="9914643" y="4846953"/>
                <a:ext cx="554040" cy="486000"/>
              </p14:xfrm>
            </p:contentPart>
          </mc:Choice>
          <mc:Fallback xmlns="">
            <p:pic>
              <p:nvPicPr>
                <p:cNvPr id="416" name="Input penna 415">
                  <a:extLst>
                    <a:ext uri="{FF2B5EF4-FFF2-40B4-BE49-F238E27FC236}">
                      <a16:creationId xmlns:a16="http://schemas.microsoft.com/office/drawing/2014/main" id="{EF0679E3-4B21-0EC2-EED6-426FE0EAD9B3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9908523" y="4840833"/>
                  <a:ext cx="566280" cy="49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3" name="Gruppo 422">
            <a:extLst>
              <a:ext uri="{FF2B5EF4-FFF2-40B4-BE49-F238E27FC236}">
                <a16:creationId xmlns:a16="http://schemas.microsoft.com/office/drawing/2014/main" id="{758654CF-AC05-7CBA-E745-14D99A1D06F1}"/>
              </a:ext>
            </a:extLst>
          </p:cNvPr>
          <p:cNvGrpSpPr/>
          <p:nvPr/>
        </p:nvGrpSpPr>
        <p:grpSpPr>
          <a:xfrm>
            <a:off x="9636723" y="3086913"/>
            <a:ext cx="1678320" cy="1771920"/>
            <a:chOff x="9636723" y="3086913"/>
            <a:chExt cx="1678320" cy="177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391" name="Input penna 390">
                  <a:extLst>
                    <a:ext uri="{FF2B5EF4-FFF2-40B4-BE49-F238E27FC236}">
                      <a16:creationId xmlns:a16="http://schemas.microsoft.com/office/drawing/2014/main" id="{21ADF731-4EF1-BDB6-974F-9A2A99EAC2F7}"/>
                    </a:ext>
                  </a:extLst>
                </p14:cNvPr>
                <p14:cNvContentPartPr/>
                <p14:nvPr/>
              </p14:nvContentPartPr>
              <p14:xfrm>
                <a:off x="10019403" y="3187713"/>
                <a:ext cx="191880" cy="184680"/>
              </p14:xfrm>
            </p:contentPart>
          </mc:Choice>
          <mc:Fallback xmlns="">
            <p:pic>
              <p:nvPicPr>
                <p:cNvPr id="391" name="Input penna 390">
                  <a:extLst>
                    <a:ext uri="{FF2B5EF4-FFF2-40B4-BE49-F238E27FC236}">
                      <a16:creationId xmlns:a16="http://schemas.microsoft.com/office/drawing/2014/main" id="{21ADF731-4EF1-BDB6-974F-9A2A99EAC2F7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3283" y="3181593"/>
                  <a:ext cx="2041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392" name="Input penna 391">
                  <a:extLst>
                    <a:ext uri="{FF2B5EF4-FFF2-40B4-BE49-F238E27FC236}">
                      <a16:creationId xmlns:a16="http://schemas.microsoft.com/office/drawing/2014/main" id="{226F8CF9-4511-636A-91EE-85235C169684}"/>
                    </a:ext>
                  </a:extLst>
                </p14:cNvPr>
                <p14:cNvContentPartPr/>
                <p14:nvPr/>
              </p14:nvContentPartPr>
              <p14:xfrm>
                <a:off x="9924723" y="3086913"/>
                <a:ext cx="476280" cy="328320"/>
              </p14:xfrm>
            </p:contentPart>
          </mc:Choice>
          <mc:Fallback xmlns="">
            <p:pic>
              <p:nvPicPr>
                <p:cNvPr id="392" name="Input penna 391">
                  <a:extLst>
                    <a:ext uri="{FF2B5EF4-FFF2-40B4-BE49-F238E27FC236}">
                      <a16:creationId xmlns:a16="http://schemas.microsoft.com/office/drawing/2014/main" id="{226F8CF9-4511-636A-91EE-85235C169684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9918603" y="3080793"/>
                  <a:ext cx="48852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393" name="Input penna 392">
                  <a:extLst>
                    <a:ext uri="{FF2B5EF4-FFF2-40B4-BE49-F238E27FC236}">
                      <a16:creationId xmlns:a16="http://schemas.microsoft.com/office/drawing/2014/main" id="{0E58EB16-4C20-69E3-5D12-62C26513A773}"/>
                    </a:ext>
                  </a:extLst>
                </p14:cNvPr>
                <p14:cNvContentPartPr/>
                <p14:nvPr/>
              </p14:nvContentPartPr>
              <p14:xfrm>
                <a:off x="9914643" y="3389673"/>
                <a:ext cx="180360" cy="222840"/>
              </p14:xfrm>
            </p:contentPart>
          </mc:Choice>
          <mc:Fallback xmlns="">
            <p:pic>
              <p:nvPicPr>
                <p:cNvPr id="393" name="Input penna 392">
                  <a:extLst>
                    <a:ext uri="{FF2B5EF4-FFF2-40B4-BE49-F238E27FC236}">
                      <a16:creationId xmlns:a16="http://schemas.microsoft.com/office/drawing/2014/main" id="{0E58EB16-4C20-69E3-5D12-62C26513A773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9908523" y="3383553"/>
                  <a:ext cx="1926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394" name="Input penna 393">
                  <a:extLst>
                    <a:ext uri="{FF2B5EF4-FFF2-40B4-BE49-F238E27FC236}">
                      <a16:creationId xmlns:a16="http://schemas.microsoft.com/office/drawing/2014/main" id="{5B7CEBB2-53AB-2AD9-A1DA-E429CD297569}"/>
                    </a:ext>
                  </a:extLst>
                </p14:cNvPr>
                <p14:cNvContentPartPr/>
                <p14:nvPr/>
              </p14:nvContentPartPr>
              <p14:xfrm>
                <a:off x="9760203" y="3798993"/>
                <a:ext cx="119160" cy="137160"/>
              </p14:xfrm>
            </p:contentPart>
          </mc:Choice>
          <mc:Fallback xmlns="">
            <p:pic>
              <p:nvPicPr>
                <p:cNvPr id="394" name="Input penna 393">
                  <a:extLst>
                    <a:ext uri="{FF2B5EF4-FFF2-40B4-BE49-F238E27FC236}">
                      <a16:creationId xmlns:a16="http://schemas.microsoft.com/office/drawing/2014/main" id="{5B7CEBB2-53AB-2AD9-A1DA-E429CD297569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9754083" y="3792873"/>
                  <a:ext cx="1314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395" name="Input penna 394">
                  <a:extLst>
                    <a:ext uri="{FF2B5EF4-FFF2-40B4-BE49-F238E27FC236}">
                      <a16:creationId xmlns:a16="http://schemas.microsoft.com/office/drawing/2014/main" id="{A8010240-74A4-AEB0-0764-D0D7ED6CCEF2}"/>
                    </a:ext>
                  </a:extLst>
                </p14:cNvPr>
                <p14:cNvContentPartPr/>
                <p14:nvPr/>
              </p14:nvContentPartPr>
              <p14:xfrm>
                <a:off x="9636723" y="3650673"/>
                <a:ext cx="422640" cy="372240"/>
              </p14:xfrm>
            </p:contentPart>
          </mc:Choice>
          <mc:Fallback xmlns="">
            <p:pic>
              <p:nvPicPr>
                <p:cNvPr id="395" name="Input penna 394">
                  <a:extLst>
                    <a:ext uri="{FF2B5EF4-FFF2-40B4-BE49-F238E27FC236}">
                      <a16:creationId xmlns:a16="http://schemas.microsoft.com/office/drawing/2014/main" id="{A8010240-74A4-AEB0-0764-D0D7ED6CCEF2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9630603" y="3644553"/>
                  <a:ext cx="43488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401" name="Input penna 400">
                  <a:extLst>
                    <a:ext uri="{FF2B5EF4-FFF2-40B4-BE49-F238E27FC236}">
                      <a16:creationId xmlns:a16="http://schemas.microsoft.com/office/drawing/2014/main" id="{3E3D0C8A-84F0-44BA-98F0-E8DD483056C2}"/>
                    </a:ext>
                  </a:extLst>
                </p14:cNvPr>
                <p14:cNvContentPartPr/>
                <p14:nvPr/>
              </p14:nvContentPartPr>
              <p14:xfrm>
                <a:off x="10278243" y="4220193"/>
                <a:ext cx="90000" cy="258480"/>
              </p14:xfrm>
            </p:contentPart>
          </mc:Choice>
          <mc:Fallback xmlns="">
            <p:pic>
              <p:nvPicPr>
                <p:cNvPr id="401" name="Input penna 400">
                  <a:extLst>
                    <a:ext uri="{FF2B5EF4-FFF2-40B4-BE49-F238E27FC236}">
                      <a16:creationId xmlns:a16="http://schemas.microsoft.com/office/drawing/2014/main" id="{3E3D0C8A-84F0-44BA-98F0-E8DD483056C2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0272123" y="4214073"/>
                  <a:ext cx="1022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402" name="Input penna 401">
                  <a:extLst>
                    <a:ext uri="{FF2B5EF4-FFF2-40B4-BE49-F238E27FC236}">
                      <a16:creationId xmlns:a16="http://schemas.microsoft.com/office/drawing/2014/main" id="{FC19167D-C7A5-3ADD-4067-3D86794F1D0B}"/>
                    </a:ext>
                  </a:extLst>
                </p14:cNvPr>
                <p14:cNvContentPartPr/>
                <p14:nvPr/>
              </p14:nvContentPartPr>
              <p14:xfrm>
                <a:off x="10443123" y="4317753"/>
                <a:ext cx="124200" cy="173160"/>
              </p14:xfrm>
            </p:contentPart>
          </mc:Choice>
          <mc:Fallback xmlns="">
            <p:pic>
              <p:nvPicPr>
                <p:cNvPr id="402" name="Input penna 401">
                  <a:extLst>
                    <a:ext uri="{FF2B5EF4-FFF2-40B4-BE49-F238E27FC236}">
                      <a16:creationId xmlns:a16="http://schemas.microsoft.com/office/drawing/2014/main" id="{FC19167D-C7A5-3ADD-4067-3D86794F1D0B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0437003" y="4311633"/>
                  <a:ext cx="1364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411" name="Input penna 410">
                  <a:extLst>
                    <a:ext uri="{FF2B5EF4-FFF2-40B4-BE49-F238E27FC236}">
                      <a16:creationId xmlns:a16="http://schemas.microsoft.com/office/drawing/2014/main" id="{B9ACF906-B0B4-89E5-6511-9F2A2D82286E}"/>
                    </a:ext>
                  </a:extLst>
                </p14:cNvPr>
                <p14:cNvContentPartPr/>
                <p14:nvPr/>
              </p14:nvContentPartPr>
              <p14:xfrm>
                <a:off x="10222443" y="4153593"/>
                <a:ext cx="388800" cy="418680"/>
              </p14:xfrm>
            </p:contentPart>
          </mc:Choice>
          <mc:Fallback xmlns="">
            <p:pic>
              <p:nvPicPr>
                <p:cNvPr id="411" name="Input penna 410">
                  <a:extLst>
                    <a:ext uri="{FF2B5EF4-FFF2-40B4-BE49-F238E27FC236}">
                      <a16:creationId xmlns:a16="http://schemas.microsoft.com/office/drawing/2014/main" id="{B9ACF906-B0B4-89E5-6511-9F2A2D82286E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0216323" y="4147473"/>
                  <a:ext cx="40104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403" name="Input penna 402">
                  <a:extLst>
                    <a:ext uri="{FF2B5EF4-FFF2-40B4-BE49-F238E27FC236}">
                      <a16:creationId xmlns:a16="http://schemas.microsoft.com/office/drawing/2014/main" id="{B6F5DAAB-9EF7-4D4E-D76E-5975EA74B8AE}"/>
                    </a:ext>
                  </a:extLst>
                </p14:cNvPr>
                <p14:cNvContentPartPr/>
                <p14:nvPr/>
              </p14:nvContentPartPr>
              <p14:xfrm>
                <a:off x="11015523" y="4241073"/>
                <a:ext cx="24480" cy="269280"/>
              </p14:xfrm>
            </p:contentPart>
          </mc:Choice>
          <mc:Fallback xmlns="">
            <p:pic>
              <p:nvPicPr>
                <p:cNvPr id="403" name="Input penna 402">
                  <a:extLst>
                    <a:ext uri="{FF2B5EF4-FFF2-40B4-BE49-F238E27FC236}">
                      <a16:creationId xmlns:a16="http://schemas.microsoft.com/office/drawing/2014/main" id="{B6F5DAAB-9EF7-4D4E-D76E-5975EA74B8AE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1009403" y="4234953"/>
                  <a:ext cx="367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404" name="Input penna 403">
                  <a:extLst>
                    <a:ext uri="{FF2B5EF4-FFF2-40B4-BE49-F238E27FC236}">
                      <a16:creationId xmlns:a16="http://schemas.microsoft.com/office/drawing/2014/main" id="{27001E12-D748-2D89-E84B-D688A567B933}"/>
                    </a:ext>
                  </a:extLst>
                </p14:cNvPr>
                <p14:cNvContentPartPr/>
                <p14:nvPr/>
              </p14:nvContentPartPr>
              <p14:xfrm>
                <a:off x="11115963" y="4299033"/>
                <a:ext cx="90720" cy="239040"/>
              </p14:xfrm>
            </p:contentPart>
          </mc:Choice>
          <mc:Fallback xmlns="">
            <p:pic>
              <p:nvPicPr>
                <p:cNvPr id="404" name="Input penna 403">
                  <a:extLst>
                    <a:ext uri="{FF2B5EF4-FFF2-40B4-BE49-F238E27FC236}">
                      <a16:creationId xmlns:a16="http://schemas.microsoft.com/office/drawing/2014/main" id="{27001E12-D748-2D89-E84B-D688A567B933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1109843" y="4292913"/>
                  <a:ext cx="1029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405" name="Input penna 404">
                  <a:extLst>
                    <a:ext uri="{FF2B5EF4-FFF2-40B4-BE49-F238E27FC236}">
                      <a16:creationId xmlns:a16="http://schemas.microsoft.com/office/drawing/2014/main" id="{88A7E673-87CB-EFA4-A26F-6B9325944DFB}"/>
                    </a:ext>
                  </a:extLst>
                </p14:cNvPr>
                <p14:cNvContentPartPr/>
                <p14:nvPr/>
              </p14:nvContentPartPr>
              <p14:xfrm>
                <a:off x="11159883" y="4418193"/>
                <a:ext cx="75240" cy="21600"/>
              </p14:xfrm>
            </p:contentPart>
          </mc:Choice>
          <mc:Fallback xmlns="">
            <p:pic>
              <p:nvPicPr>
                <p:cNvPr id="405" name="Input penna 404">
                  <a:extLst>
                    <a:ext uri="{FF2B5EF4-FFF2-40B4-BE49-F238E27FC236}">
                      <a16:creationId xmlns:a16="http://schemas.microsoft.com/office/drawing/2014/main" id="{88A7E673-87CB-EFA4-A26F-6B9325944DFB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1153763" y="4412073"/>
                  <a:ext cx="874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412" name="Input penna 411">
                  <a:extLst>
                    <a:ext uri="{FF2B5EF4-FFF2-40B4-BE49-F238E27FC236}">
                      <a16:creationId xmlns:a16="http://schemas.microsoft.com/office/drawing/2014/main" id="{E42A107A-04F3-7755-2749-4A8436EA7615}"/>
                    </a:ext>
                  </a:extLst>
                </p14:cNvPr>
                <p14:cNvContentPartPr/>
                <p14:nvPr/>
              </p14:nvContentPartPr>
              <p14:xfrm>
                <a:off x="10840203" y="4185633"/>
                <a:ext cx="474840" cy="398160"/>
              </p14:xfrm>
            </p:contentPart>
          </mc:Choice>
          <mc:Fallback xmlns="">
            <p:pic>
              <p:nvPicPr>
                <p:cNvPr id="412" name="Input penna 411">
                  <a:extLst>
                    <a:ext uri="{FF2B5EF4-FFF2-40B4-BE49-F238E27FC236}">
                      <a16:creationId xmlns:a16="http://schemas.microsoft.com/office/drawing/2014/main" id="{E42A107A-04F3-7755-2749-4A8436EA7615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0834083" y="4179513"/>
                  <a:ext cx="48708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419" name="Input penna 418">
                  <a:extLst>
                    <a:ext uri="{FF2B5EF4-FFF2-40B4-BE49-F238E27FC236}">
                      <a16:creationId xmlns:a16="http://schemas.microsoft.com/office/drawing/2014/main" id="{3DED972B-4234-9879-2204-4447BD45F7B3}"/>
                    </a:ext>
                  </a:extLst>
                </p14:cNvPr>
                <p14:cNvContentPartPr/>
                <p14:nvPr/>
              </p14:nvContentPartPr>
              <p14:xfrm>
                <a:off x="10278603" y="4513953"/>
                <a:ext cx="148680" cy="344880"/>
              </p14:xfrm>
            </p:contentPart>
          </mc:Choice>
          <mc:Fallback xmlns="">
            <p:pic>
              <p:nvPicPr>
                <p:cNvPr id="419" name="Input penna 418">
                  <a:extLst>
                    <a:ext uri="{FF2B5EF4-FFF2-40B4-BE49-F238E27FC236}">
                      <a16:creationId xmlns:a16="http://schemas.microsoft.com/office/drawing/2014/main" id="{3DED972B-4234-9879-2204-4447BD45F7B3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0272483" y="4507833"/>
                  <a:ext cx="16092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420" name="Input penna 419">
                  <a:extLst>
                    <a:ext uri="{FF2B5EF4-FFF2-40B4-BE49-F238E27FC236}">
                      <a16:creationId xmlns:a16="http://schemas.microsoft.com/office/drawing/2014/main" id="{7FBFA0D6-99E1-6D7B-0D76-BCB9FBA59617}"/>
                    </a:ext>
                  </a:extLst>
                </p14:cNvPr>
                <p14:cNvContentPartPr/>
                <p14:nvPr/>
              </p14:nvContentPartPr>
              <p14:xfrm>
                <a:off x="10433043" y="3903753"/>
                <a:ext cx="146160" cy="296640"/>
              </p14:xfrm>
            </p:contentPart>
          </mc:Choice>
          <mc:Fallback xmlns="">
            <p:pic>
              <p:nvPicPr>
                <p:cNvPr id="420" name="Input penna 419">
                  <a:extLst>
                    <a:ext uri="{FF2B5EF4-FFF2-40B4-BE49-F238E27FC236}">
                      <a16:creationId xmlns:a16="http://schemas.microsoft.com/office/drawing/2014/main" id="{7FBFA0D6-99E1-6D7B-0D76-BCB9FBA59617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0426923" y="3897633"/>
                  <a:ext cx="1584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421" name="Input penna 420">
                  <a:extLst>
                    <a:ext uri="{FF2B5EF4-FFF2-40B4-BE49-F238E27FC236}">
                      <a16:creationId xmlns:a16="http://schemas.microsoft.com/office/drawing/2014/main" id="{BB1B75A0-3330-010F-832D-CCEE7AFB5F8E}"/>
                    </a:ext>
                  </a:extLst>
                </p14:cNvPr>
                <p14:cNvContentPartPr/>
                <p14:nvPr/>
              </p14:nvContentPartPr>
              <p14:xfrm>
                <a:off x="10763163" y="3877833"/>
                <a:ext cx="241920" cy="339840"/>
              </p14:xfrm>
            </p:contentPart>
          </mc:Choice>
          <mc:Fallback xmlns="">
            <p:pic>
              <p:nvPicPr>
                <p:cNvPr id="421" name="Input penna 420">
                  <a:extLst>
                    <a:ext uri="{FF2B5EF4-FFF2-40B4-BE49-F238E27FC236}">
                      <a16:creationId xmlns:a16="http://schemas.microsoft.com/office/drawing/2014/main" id="{BB1B75A0-3330-010F-832D-CCEE7AFB5F8E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0757043" y="3871713"/>
                  <a:ext cx="25416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422" name="Input penna 421">
                  <a:extLst>
                    <a:ext uri="{FF2B5EF4-FFF2-40B4-BE49-F238E27FC236}">
                      <a16:creationId xmlns:a16="http://schemas.microsoft.com/office/drawing/2014/main" id="{10E882C6-CF51-B937-F0FA-451027867EDD}"/>
                    </a:ext>
                  </a:extLst>
                </p14:cNvPr>
                <p14:cNvContentPartPr/>
                <p14:nvPr/>
              </p14:nvContentPartPr>
              <p14:xfrm>
                <a:off x="10322523" y="3337833"/>
                <a:ext cx="272520" cy="325080"/>
              </p14:xfrm>
            </p:contentPart>
          </mc:Choice>
          <mc:Fallback xmlns="">
            <p:pic>
              <p:nvPicPr>
                <p:cNvPr id="422" name="Input penna 421">
                  <a:extLst>
                    <a:ext uri="{FF2B5EF4-FFF2-40B4-BE49-F238E27FC236}">
                      <a16:creationId xmlns:a16="http://schemas.microsoft.com/office/drawing/2014/main" id="{10E882C6-CF51-B937-F0FA-451027867EDD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0316403" y="3331713"/>
                  <a:ext cx="284760" cy="33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8" name="Gruppo 437">
            <a:extLst>
              <a:ext uri="{FF2B5EF4-FFF2-40B4-BE49-F238E27FC236}">
                <a16:creationId xmlns:a16="http://schemas.microsoft.com/office/drawing/2014/main" id="{343D9BAD-5C4E-F670-B03C-49B3BBC79045}"/>
              </a:ext>
            </a:extLst>
          </p:cNvPr>
          <p:cNvGrpSpPr/>
          <p:nvPr/>
        </p:nvGrpSpPr>
        <p:grpSpPr>
          <a:xfrm>
            <a:off x="187083" y="6136473"/>
            <a:ext cx="1015200" cy="320400"/>
            <a:chOff x="187083" y="6136473"/>
            <a:chExt cx="1015200" cy="32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424" name="Input penna 423">
                  <a:extLst>
                    <a:ext uri="{FF2B5EF4-FFF2-40B4-BE49-F238E27FC236}">
                      <a16:creationId xmlns:a16="http://schemas.microsoft.com/office/drawing/2014/main" id="{492A5275-0054-F57B-048C-EE278ADA2627}"/>
                    </a:ext>
                  </a:extLst>
                </p14:cNvPr>
                <p14:cNvContentPartPr/>
                <p14:nvPr/>
              </p14:nvContentPartPr>
              <p14:xfrm>
                <a:off x="187083" y="6279753"/>
                <a:ext cx="21600" cy="121320"/>
              </p14:xfrm>
            </p:contentPart>
          </mc:Choice>
          <mc:Fallback xmlns="">
            <p:pic>
              <p:nvPicPr>
                <p:cNvPr id="424" name="Input penna 423">
                  <a:extLst>
                    <a:ext uri="{FF2B5EF4-FFF2-40B4-BE49-F238E27FC236}">
                      <a16:creationId xmlns:a16="http://schemas.microsoft.com/office/drawing/2014/main" id="{492A5275-0054-F57B-048C-EE278ADA2627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80963" y="6273633"/>
                  <a:ext cx="338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425" name="Input penna 424">
                  <a:extLst>
                    <a:ext uri="{FF2B5EF4-FFF2-40B4-BE49-F238E27FC236}">
                      <a16:creationId xmlns:a16="http://schemas.microsoft.com/office/drawing/2014/main" id="{84C30FBD-A015-2762-DF88-2158B7F879D6}"/>
                    </a:ext>
                  </a:extLst>
                </p14:cNvPr>
                <p14:cNvContentPartPr/>
                <p14:nvPr/>
              </p14:nvContentPartPr>
              <p14:xfrm>
                <a:off x="187083" y="6136473"/>
                <a:ext cx="4680" cy="360"/>
              </p14:xfrm>
            </p:contentPart>
          </mc:Choice>
          <mc:Fallback xmlns="">
            <p:pic>
              <p:nvPicPr>
                <p:cNvPr id="425" name="Input penna 424">
                  <a:extLst>
                    <a:ext uri="{FF2B5EF4-FFF2-40B4-BE49-F238E27FC236}">
                      <a16:creationId xmlns:a16="http://schemas.microsoft.com/office/drawing/2014/main" id="{84C30FBD-A015-2762-DF88-2158B7F879D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0963" y="6130353"/>
                  <a:ext cx="169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426" name="Input penna 425">
                  <a:extLst>
                    <a:ext uri="{FF2B5EF4-FFF2-40B4-BE49-F238E27FC236}">
                      <a16:creationId xmlns:a16="http://schemas.microsoft.com/office/drawing/2014/main" id="{E8B8A389-0086-F372-C44B-085E8EC72096}"/>
                    </a:ext>
                  </a:extLst>
                </p14:cNvPr>
                <p14:cNvContentPartPr/>
                <p14:nvPr/>
              </p14:nvContentPartPr>
              <p14:xfrm>
                <a:off x="252963" y="6288393"/>
                <a:ext cx="133920" cy="112680"/>
              </p14:xfrm>
            </p:contentPart>
          </mc:Choice>
          <mc:Fallback xmlns="">
            <p:pic>
              <p:nvPicPr>
                <p:cNvPr id="426" name="Input penna 425">
                  <a:extLst>
                    <a:ext uri="{FF2B5EF4-FFF2-40B4-BE49-F238E27FC236}">
                      <a16:creationId xmlns:a16="http://schemas.microsoft.com/office/drawing/2014/main" id="{E8B8A389-0086-F372-C44B-085E8EC72096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46843" y="6282273"/>
                  <a:ext cx="1461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427" name="Input penna 426">
                  <a:extLst>
                    <a:ext uri="{FF2B5EF4-FFF2-40B4-BE49-F238E27FC236}">
                      <a16:creationId xmlns:a16="http://schemas.microsoft.com/office/drawing/2014/main" id="{49980F46-70AD-A7D0-5F74-A8CA1E302FF7}"/>
                    </a:ext>
                  </a:extLst>
                </p14:cNvPr>
                <p14:cNvContentPartPr/>
                <p14:nvPr/>
              </p14:nvContentPartPr>
              <p14:xfrm>
                <a:off x="429723" y="6297753"/>
                <a:ext cx="79560" cy="136440"/>
              </p14:xfrm>
            </p:contentPart>
          </mc:Choice>
          <mc:Fallback xmlns="">
            <p:pic>
              <p:nvPicPr>
                <p:cNvPr id="427" name="Input penna 426">
                  <a:extLst>
                    <a:ext uri="{FF2B5EF4-FFF2-40B4-BE49-F238E27FC236}">
                      <a16:creationId xmlns:a16="http://schemas.microsoft.com/office/drawing/2014/main" id="{49980F46-70AD-A7D0-5F74-A8CA1E302FF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23603" y="6291633"/>
                  <a:ext cx="918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428" name="Input penna 427">
                  <a:extLst>
                    <a:ext uri="{FF2B5EF4-FFF2-40B4-BE49-F238E27FC236}">
                      <a16:creationId xmlns:a16="http://schemas.microsoft.com/office/drawing/2014/main" id="{824611BD-535C-D905-A8A6-CF695E8F1071}"/>
                    </a:ext>
                  </a:extLst>
                </p14:cNvPr>
                <p14:cNvContentPartPr/>
                <p14:nvPr/>
              </p14:nvContentPartPr>
              <p14:xfrm>
                <a:off x="604683" y="6206673"/>
                <a:ext cx="82800" cy="237600"/>
              </p14:xfrm>
            </p:contentPart>
          </mc:Choice>
          <mc:Fallback xmlns="">
            <p:pic>
              <p:nvPicPr>
                <p:cNvPr id="428" name="Input penna 427">
                  <a:extLst>
                    <a:ext uri="{FF2B5EF4-FFF2-40B4-BE49-F238E27FC236}">
                      <a16:creationId xmlns:a16="http://schemas.microsoft.com/office/drawing/2014/main" id="{824611BD-535C-D905-A8A6-CF695E8F1071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598563" y="6200553"/>
                  <a:ext cx="950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429" name="Input penna 428">
                  <a:extLst>
                    <a:ext uri="{FF2B5EF4-FFF2-40B4-BE49-F238E27FC236}">
                      <a16:creationId xmlns:a16="http://schemas.microsoft.com/office/drawing/2014/main" id="{980E2344-F6D3-8289-CE4B-1575FB266E05}"/>
                    </a:ext>
                  </a:extLst>
                </p14:cNvPr>
                <p14:cNvContentPartPr/>
                <p14:nvPr/>
              </p14:nvContentPartPr>
              <p14:xfrm>
                <a:off x="726723" y="6289113"/>
                <a:ext cx="119520" cy="158760"/>
              </p14:xfrm>
            </p:contentPart>
          </mc:Choice>
          <mc:Fallback xmlns="">
            <p:pic>
              <p:nvPicPr>
                <p:cNvPr id="429" name="Input penna 428">
                  <a:extLst>
                    <a:ext uri="{FF2B5EF4-FFF2-40B4-BE49-F238E27FC236}">
                      <a16:creationId xmlns:a16="http://schemas.microsoft.com/office/drawing/2014/main" id="{980E2344-F6D3-8289-CE4B-1575FB266E05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20603" y="6282993"/>
                  <a:ext cx="1317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430" name="Input penna 429">
                  <a:extLst>
                    <a:ext uri="{FF2B5EF4-FFF2-40B4-BE49-F238E27FC236}">
                      <a16:creationId xmlns:a16="http://schemas.microsoft.com/office/drawing/2014/main" id="{BF88483E-6929-DEA4-88C7-012AEAC13C76}"/>
                    </a:ext>
                  </a:extLst>
                </p14:cNvPr>
                <p14:cNvContentPartPr/>
                <p14:nvPr/>
              </p14:nvContentPartPr>
              <p14:xfrm>
                <a:off x="903123" y="6270393"/>
                <a:ext cx="147960" cy="186480"/>
              </p14:xfrm>
            </p:contentPart>
          </mc:Choice>
          <mc:Fallback xmlns="">
            <p:pic>
              <p:nvPicPr>
                <p:cNvPr id="430" name="Input penna 429">
                  <a:extLst>
                    <a:ext uri="{FF2B5EF4-FFF2-40B4-BE49-F238E27FC236}">
                      <a16:creationId xmlns:a16="http://schemas.microsoft.com/office/drawing/2014/main" id="{BF88483E-6929-DEA4-88C7-012AEAC13C76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97003" y="6264273"/>
                  <a:ext cx="1602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437" name="Input penna 436">
                  <a:extLst>
                    <a:ext uri="{FF2B5EF4-FFF2-40B4-BE49-F238E27FC236}">
                      <a16:creationId xmlns:a16="http://schemas.microsoft.com/office/drawing/2014/main" id="{4E5F5BC4-84B0-D8EC-6E08-1D8D0453E2B9}"/>
                    </a:ext>
                  </a:extLst>
                </p14:cNvPr>
                <p14:cNvContentPartPr/>
                <p14:nvPr/>
              </p14:nvContentPartPr>
              <p14:xfrm>
                <a:off x="1068363" y="6257433"/>
                <a:ext cx="133920" cy="197280"/>
              </p14:xfrm>
            </p:contentPart>
          </mc:Choice>
          <mc:Fallback xmlns="">
            <p:pic>
              <p:nvPicPr>
                <p:cNvPr id="437" name="Input penna 436">
                  <a:extLst>
                    <a:ext uri="{FF2B5EF4-FFF2-40B4-BE49-F238E27FC236}">
                      <a16:creationId xmlns:a16="http://schemas.microsoft.com/office/drawing/2014/main" id="{4E5F5BC4-84B0-D8EC-6E08-1D8D0453E2B9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062243" y="6251313"/>
                  <a:ext cx="14616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6" name="Gruppo 795">
            <a:extLst>
              <a:ext uri="{FF2B5EF4-FFF2-40B4-BE49-F238E27FC236}">
                <a16:creationId xmlns:a16="http://schemas.microsoft.com/office/drawing/2014/main" id="{2E808853-FBC3-9E04-5961-2D1387403674}"/>
              </a:ext>
            </a:extLst>
          </p:cNvPr>
          <p:cNvGrpSpPr/>
          <p:nvPr/>
        </p:nvGrpSpPr>
        <p:grpSpPr>
          <a:xfrm>
            <a:off x="2234043" y="6398553"/>
            <a:ext cx="452880" cy="434880"/>
            <a:chOff x="2234043" y="6398553"/>
            <a:chExt cx="452880" cy="43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768" name="Input penna 767">
                  <a:extLst>
                    <a:ext uri="{FF2B5EF4-FFF2-40B4-BE49-F238E27FC236}">
                      <a16:creationId xmlns:a16="http://schemas.microsoft.com/office/drawing/2014/main" id="{37017135-5164-1B23-CB5B-40A1F27E26ED}"/>
                    </a:ext>
                  </a:extLst>
                </p14:cNvPr>
                <p14:cNvContentPartPr/>
                <p14:nvPr/>
              </p14:nvContentPartPr>
              <p14:xfrm>
                <a:off x="2324403" y="6499713"/>
                <a:ext cx="14760" cy="248040"/>
              </p14:xfrm>
            </p:contentPart>
          </mc:Choice>
          <mc:Fallback xmlns="">
            <p:pic>
              <p:nvPicPr>
                <p:cNvPr id="768" name="Input penna 767">
                  <a:extLst>
                    <a:ext uri="{FF2B5EF4-FFF2-40B4-BE49-F238E27FC236}">
                      <a16:creationId xmlns:a16="http://schemas.microsoft.com/office/drawing/2014/main" id="{37017135-5164-1B23-CB5B-40A1F27E26ED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318283" y="6493593"/>
                  <a:ext cx="270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769" name="Input penna 768">
                  <a:extLst>
                    <a:ext uri="{FF2B5EF4-FFF2-40B4-BE49-F238E27FC236}">
                      <a16:creationId xmlns:a16="http://schemas.microsoft.com/office/drawing/2014/main" id="{A64306F5-CCA6-EEEA-89DE-8AC2486C925B}"/>
                    </a:ext>
                  </a:extLst>
                </p14:cNvPr>
                <p14:cNvContentPartPr/>
                <p14:nvPr/>
              </p14:nvContentPartPr>
              <p14:xfrm>
                <a:off x="2379483" y="6576393"/>
                <a:ext cx="165600" cy="200880"/>
              </p14:xfrm>
            </p:contentPart>
          </mc:Choice>
          <mc:Fallback xmlns="">
            <p:pic>
              <p:nvPicPr>
                <p:cNvPr id="769" name="Input penna 768">
                  <a:extLst>
                    <a:ext uri="{FF2B5EF4-FFF2-40B4-BE49-F238E27FC236}">
                      <a16:creationId xmlns:a16="http://schemas.microsoft.com/office/drawing/2014/main" id="{A64306F5-CCA6-EEEA-89DE-8AC2486C925B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373363" y="6570273"/>
                  <a:ext cx="1778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791" name="Input penna 790">
                  <a:extLst>
                    <a:ext uri="{FF2B5EF4-FFF2-40B4-BE49-F238E27FC236}">
                      <a16:creationId xmlns:a16="http://schemas.microsoft.com/office/drawing/2014/main" id="{ED364D91-7140-AE26-6127-6E2ECF33EDDA}"/>
                    </a:ext>
                  </a:extLst>
                </p14:cNvPr>
                <p14:cNvContentPartPr/>
                <p14:nvPr/>
              </p14:nvContentPartPr>
              <p14:xfrm>
                <a:off x="2234043" y="6398553"/>
                <a:ext cx="452880" cy="434880"/>
              </p14:xfrm>
            </p:contentPart>
          </mc:Choice>
          <mc:Fallback xmlns="">
            <p:pic>
              <p:nvPicPr>
                <p:cNvPr id="791" name="Input penna 790">
                  <a:extLst>
                    <a:ext uri="{FF2B5EF4-FFF2-40B4-BE49-F238E27FC236}">
                      <a16:creationId xmlns:a16="http://schemas.microsoft.com/office/drawing/2014/main" id="{ED364D91-7140-AE26-6127-6E2ECF33EDDA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227923" y="6392433"/>
                  <a:ext cx="465120" cy="44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5" name="Gruppo 794">
            <a:extLst>
              <a:ext uri="{FF2B5EF4-FFF2-40B4-BE49-F238E27FC236}">
                <a16:creationId xmlns:a16="http://schemas.microsoft.com/office/drawing/2014/main" id="{D3CF7E25-1554-96C0-1DCD-9B5327487CE8}"/>
              </a:ext>
            </a:extLst>
          </p:cNvPr>
          <p:cNvGrpSpPr/>
          <p:nvPr/>
        </p:nvGrpSpPr>
        <p:grpSpPr>
          <a:xfrm>
            <a:off x="1563363" y="7467393"/>
            <a:ext cx="542520" cy="533520"/>
            <a:chOff x="1563363" y="7467393"/>
            <a:chExt cx="542520" cy="53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778" name="Input penna 777">
                  <a:extLst>
                    <a:ext uri="{FF2B5EF4-FFF2-40B4-BE49-F238E27FC236}">
                      <a16:creationId xmlns:a16="http://schemas.microsoft.com/office/drawing/2014/main" id="{297E0698-6E6F-1D06-3125-0F4F4CAAA468}"/>
                    </a:ext>
                  </a:extLst>
                </p14:cNvPr>
                <p14:cNvContentPartPr/>
                <p14:nvPr/>
              </p14:nvContentPartPr>
              <p14:xfrm>
                <a:off x="1751643" y="7661433"/>
                <a:ext cx="128160" cy="214920"/>
              </p14:xfrm>
            </p:contentPart>
          </mc:Choice>
          <mc:Fallback xmlns="">
            <p:pic>
              <p:nvPicPr>
                <p:cNvPr id="778" name="Input penna 777">
                  <a:extLst>
                    <a:ext uri="{FF2B5EF4-FFF2-40B4-BE49-F238E27FC236}">
                      <a16:creationId xmlns:a16="http://schemas.microsoft.com/office/drawing/2014/main" id="{297E0698-6E6F-1D06-3125-0F4F4CAAA468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745523" y="7655313"/>
                  <a:ext cx="1404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779" name="Input penna 778">
                  <a:extLst>
                    <a:ext uri="{FF2B5EF4-FFF2-40B4-BE49-F238E27FC236}">
                      <a16:creationId xmlns:a16="http://schemas.microsoft.com/office/drawing/2014/main" id="{99239E4E-9E28-9FC0-26CC-B1FCB1DD426F}"/>
                    </a:ext>
                  </a:extLst>
                </p14:cNvPr>
                <p14:cNvContentPartPr/>
                <p14:nvPr/>
              </p14:nvContentPartPr>
              <p14:xfrm>
                <a:off x="1806723" y="7768713"/>
                <a:ext cx="111240" cy="31320"/>
              </p14:xfrm>
            </p:contentPart>
          </mc:Choice>
          <mc:Fallback xmlns="">
            <p:pic>
              <p:nvPicPr>
                <p:cNvPr id="779" name="Input penna 778">
                  <a:extLst>
                    <a:ext uri="{FF2B5EF4-FFF2-40B4-BE49-F238E27FC236}">
                      <a16:creationId xmlns:a16="http://schemas.microsoft.com/office/drawing/2014/main" id="{99239E4E-9E28-9FC0-26CC-B1FCB1DD426F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800603" y="7762593"/>
                  <a:ext cx="1234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792" name="Input penna 791">
                  <a:extLst>
                    <a:ext uri="{FF2B5EF4-FFF2-40B4-BE49-F238E27FC236}">
                      <a16:creationId xmlns:a16="http://schemas.microsoft.com/office/drawing/2014/main" id="{62F0D06B-4A03-0448-B83B-A633EEA0C2DC}"/>
                    </a:ext>
                  </a:extLst>
                </p14:cNvPr>
                <p14:cNvContentPartPr/>
                <p14:nvPr/>
              </p14:nvContentPartPr>
              <p14:xfrm>
                <a:off x="1563363" y="7467393"/>
                <a:ext cx="542520" cy="533520"/>
              </p14:xfrm>
            </p:contentPart>
          </mc:Choice>
          <mc:Fallback xmlns="">
            <p:pic>
              <p:nvPicPr>
                <p:cNvPr id="792" name="Input penna 791">
                  <a:extLst>
                    <a:ext uri="{FF2B5EF4-FFF2-40B4-BE49-F238E27FC236}">
                      <a16:creationId xmlns:a16="http://schemas.microsoft.com/office/drawing/2014/main" id="{62F0D06B-4A03-0448-B83B-A633EEA0C2DC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557243" y="7461273"/>
                  <a:ext cx="554760" cy="54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4" name="Gruppo 793">
            <a:extLst>
              <a:ext uri="{FF2B5EF4-FFF2-40B4-BE49-F238E27FC236}">
                <a16:creationId xmlns:a16="http://schemas.microsoft.com/office/drawing/2014/main" id="{D34F1BB6-9AEE-4F21-6D9B-67CCE538F182}"/>
              </a:ext>
            </a:extLst>
          </p:cNvPr>
          <p:cNvGrpSpPr/>
          <p:nvPr/>
        </p:nvGrpSpPr>
        <p:grpSpPr>
          <a:xfrm>
            <a:off x="2979243" y="7566753"/>
            <a:ext cx="646920" cy="433080"/>
            <a:chOff x="2979243" y="7566753"/>
            <a:chExt cx="646920" cy="43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780" name="Input penna 779">
                  <a:extLst>
                    <a:ext uri="{FF2B5EF4-FFF2-40B4-BE49-F238E27FC236}">
                      <a16:creationId xmlns:a16="http://schemas.microsoft.com/office/drawing/2014/main" id="{270DBC67-4C4A-1015-A06C-D7AEA0CC419D}"/>
                    </a:ext>
                  </a:extLst>
                </p14:cNvPr>
                <p14:cNvContentPartPr/>
                <p14:nvPr/>
              </p14:nvContentPartPr>
              <p14:xfrm>
                <a:off x="3123963" y="7699593"/>
                <a:ext cx="153720" cy="169920"/>
              </p14:xfrm>
            </p:contentPart>
          </mc:Choice>
          <mc:Fallback xmlns="">
            <p:pic>
              <p:nvPicPr>
                <p:cNvPr id="780" name="Input penna 779">
                  <a:extLst>
                    <a:ext uri="{FF2B5EF4-FFF2-40B4-BE49-F238E27FC236}">
                      <a16:creationId xmlns:a16="http://schemas.microsoft.com/office/drawing/2014/main" id="{270DBC67-4C4A-1015-A06C-D7AEA0CC419D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117843" y="7693473"/>
                  <a:ext cx="1659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781" name="Input penna 780">
                  <a:extLst>
                    <a:ext uri="{FF2B5EF4-FFF2-40B4-BE49-F238E27FC236}">
                      <a16:creationId xmlns:a16="http://schemas.microsoft.com/office/drawing/2014/main" id="{D7B8FA0E-3CF5-A392-7800-4D6C5EF21194}"/>
                    </a:ext>
                  </a:extLst>
                </p14:cNvPr>
                <p14:cNvContentPartPr/>
                <p14:nvPr/>
              </p14:nvContentPartPr>
              <p14:xfrm>
                <a:off x="3359763" y="7733433"/>
                <a:ext cx="44280" cy="132840"/>
              </p14:xfrm>
            </p:contentPart>
          </mc:Choice>
          <mc:Fallback xmlns="">
            <p:pic>
              <p:nvPicPr>
                <p:cNvPr id="781" name="Input penna 780">
                  <a:extLst>
                    <a:ext uri="{FF2B5EF4-FFF2-40B4-BE49-F238E27FC236}">
                      <a16:creationId xmlns:a16="http://schemas.microsoft.com/office/drawing/2014/main" id="{D7B8FA0E-3CF5-A392-7800-4D6C5EF2119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353643" y="7727313"/>
                  <a:ext cx="565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793" name="Input penna 792">
                  <a:extLst>
                    <a:ext uri="{FF2B5EF4-FFF2-40B4-BE49-F238E27FC236}">
                      <a16:creationId xmlns:a16="http://schemas.microsoft.com/office/drawing/2014/main" id="{24C12CEC-6F1B-118E-9195-70ABBB6B5CE9}"/>
                    </a:ext>
                  </a:extLst>
                </p14:cNvPr>
                <p14:cNvContentPartPr/>
                <p14:nvPr/>
              </p14:nvContentPartPr>
              <p14:xfrm>
                <a:off x="2979243" y="7566753"/>
                <a:ext cx="646920" cy="433080"/>
              </p14:xfrm>
            </p:contentPart>
          </mc:Choice>
          <mc:Fallback xmlns="">
            <p:pic>
              <p:nvPicPr>
                <p:cNvPr id="793" name="Input penna 792">
                  <a:extLst>
                    <a:ext uri="{FF2B5EF4-FFF2-40B4-BE49-F238E27FC236}">
                      <a16:creationId xmlns:a16="http://schemas.microsoft.com/office/drawing/2014/main" id="{24C12CEC-6F1B-118E-9195-70ABBB6B5CE9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973123" y="7560633"/>
                  <a:ext cx="659160" cy="44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3" name="Gruppo 802">
            <a:extLst>
              <a:ext uri="{FF2B5EF4-FFF2-40B4-BE49-F238E27FC236}">
                <a16:creationId xmlns:a16="http://schemas.microsoft.com/office/drawing/2014/main" id="{90D6ED01-6E6F-C357-4B50-CE5F501CFC69}"/>
              </a:ext>
            </a:extLst>
          </p:cNvPr>
          <p:cNvGrpSpPr/>
          <p:nvPr/>
        </p:nvGrpSpPr>
        <p:grpSpPr>
          <a:xfrm>
            <a:off x="1552203" y="5913273"/>
            <a:ext cx="1670760" cy="1653840"/>
            <a:chOff x="1552203" y="5913273"/>
            <a:chExt cx="1670760" cy="165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445" name="Input penna 444">
                  <a:extLst>
                    <a:ext uri="{FF2B5EF4-FFF2-40B4-BE49-F238E27FC236}">
                      <a16:creationId xmlns:a16="http://schemas.microsoft.com/office/drawing/2014/main" id="{D4960872-EC24-63A6-3AAF-417B9DD925FD}"/>
                    </a:ext>
                  </a:extLst>
                </p14:cNvPr>
                <p14:cNvContentPartPr/>
                <p14:nvPr/>
              </p14:nvContentPartPr>
              <p14:xfrm>
                <a:off x="1987443" y="6070233"/>
                <a:ext cx="137160" cy="199800"/>
              </p14:xfrm>
            </p:contentPart>
          </mc:Choice>
          <mc:Fallback xmlns="">
            <p:pic>
              <p:nvPicPr>
                <p:cNvPr id="445" name="Input penna 444">
                  <a:extLst>
                    <a:ext uri="{FF2B5EF4-FFF2-40B4-BE49-F238E27FC236}">
                      <a16:creationId xmlns:a16="http://schemas.microsoft.com/office/drawing/2014/main" id="{D4960872-EC24-63A6-3AAF-417B9DD925FD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981323" y="6064113"/>
                  <a:ext cx="1494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446" name="Input penna 445">
                  <a:extLst>
                    <a:ext uri="{FF2B5EF4-FFF2-40B4-BE49-F238E27FC236}">
                      <a16:creationId xmlns:a16="http://schemas.microsoft.com/office/drawing/2014/main" id="{CA736E69-B2D6-F22B-DCAC-BBB3B289C02E}"/>
                    </a:ext>
                  </a:extLst>
                </p14:cNvPr>
                <p14:cNvContentPartPr/>
                <p14:nvPr/>
              </p14:nvContentPartPr>
              <p14:xfrm>
                <a:off x="1674243" y="6521313"/>
                <a:ext cx="186840" cy="254520"/>
              </p14:xfrm>
            </p:contentPart>
          </mc:Choice>
          <mc:Fallback xmlns="">
            <p:pic>
              <p:nvPicPr>
                <p:cNvPr id="446" name="Input penna 445">
                  <a:extLst>
                    <a:ext uri="{FF2B5EF4-FFF2-40B4-BE49-F238E27FC236}">
                      <a16:creationId xmlns:a16="http://schemas.microsoft.com/office/drawing/2014/main" id="{CA736E69-B2D6-F22B-DCAC-BBB3B289C02E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668123" y="6515193"/>
                  <a:ext cx="1990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784" name="Input penna 783">
                  <a:extLst>
                    <a:ext uri="{FF2B5EF4-FFF2-40B4-BE49-F238E27FC236}">
                      <a16:creationId xmlns:a16="http://schemas.microsoft.com/office/drawing/2014/main" id="{6209763C-6AC1-174E-A087-77FAFDC78EB0}"/>
                    </a:ext>
                  </a:extLst>
                </p14:cNvPr>
                <p14:cNvContentPartPr/>
                <p14:nvPr/>
              </p14:nvContentPartPr>
              <p14:xfrm>
                <a:off x="1552203" y="6432753"/>
                <a:ext cx="365760" cy="498960"/>
              </p14:xfrm>
            </p:contentPart>
          </mc:Choice>
          <mc:Fallback xmlns="">
            <p:pic>
              <p:nvPicPr>
                <p:cNvPr id="784" name="Input penna 783">
                  <a:extLst>
                    <a:ext uri="{FF2B5EF4-FFF2-40B4-BE49-F238E27FC236}">
                      <a16:creationId xmlns:a16="http://schemas.microsoft.com/office/drawing/2014/main" id="{6209763C-6AC1-174E-A087-77FAFDC78EB0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546083" y="6426633"/>
                  <a:ext cx="37800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785" name="Input penna 784">
                  <a:extLst>
                    <a:ext uri="{FF2B5EF4-FFF2-40B4-BE49-F238E27FC236}">
                      <a16:creationId xmlns:a16="http://schemas.microsoft.com/office/drawing/2014/main" id="{B7CC5E41-CD8A-19BC-4538-2F3845A1F491}"/>
                    </a:ext>
                  </a:extLst>
                </p14:cNvPr>
                <p14:cNvContentPartPr/>
                <p14:nvPr/>
              </p14:nvContentPartPr>
              <p14:xfrm>
                <a:off x="1959003" y="5913273"/>
                <a:ext cx="246600" cy="423720"/>
              </p14:xfrm>
            </p:contentPart>
          </mc:Choice>
          <mc:Fallback xmlns="">
            <p:pic>
              <p:nvPicPr>
                <p:cNvPr id="785" name="Input penna 784">
                  <a:extLst>
                    <a:ext uri="{FF2B5EF4-FFF2-40B4-BE49-F238E27FC236}">
                      <a16:creationId xmlns:a16="http://schemas.microsoft.com/office/drawing/2014/main" id="{B7CC5E41-CD8A-19BC-4538-2F3845A1F491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952883" y="5907153"/>
                  <a:ext cx="25884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771" name="Input penna 770">
                  <a:extLst>
                    <a:ext uri="{FF2B5EF4-FFF2-40B4-BE49-F238E27FC236}">
                      <a16:creationId xmlns:a16="http://schemas.microsoft.com/office/drawing/2014/main" id="{06605C3E-D38C-37D4-E1F2-808E458416BC}"/>
                    </a:ext>
                  </a:extLst>
                </p14:cNvPr>
                <p14:cNvContentPartPr/>
                <p14:nvPr/>
              </p14:nvContentPartPr>
              <p14:xfrm>
                <a:off x="2103363" y="7127913"/>
                <a:ext cx="12600" cy="219600"/>
              </p14:xfrm>
            </p:contentPart>
          </mc:Choice>
          <mc:Fallback xmlns="">
            <p:pic>
              <p:nvPicPr>
                <p:cNvPr id="771" name="Input penna 770">
                  <a:extLst>
                    <a:ext uri="{FF2B5EF4-FFF2-40B4-BE49-F238E27FC236}">
                      <a16:creationId xmlns:a16="http://schemas.microsoft.com/office/drawing/2014/main" id="{06605C3E-D38C-37D4-E1F2-808E458416BC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097243" y="7121793"/>
                  <a:ext cx="248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772" name="Input penna 771">
                  <a:extLst>
                    <a:ext uri="{FF2B5EF4-FFF2-40B4-BE49-F238E27FC236}">
                      <a16:creationId xmlns:a16="http://schemas.microsoft.com/office/drawing/2014/main" id="{080FF641-64B2-18D7-D5EA-55F96DF96AA4}"/>
                    </a:ext>
                  </a:extLst>
                </p14:cNvPr>
                <p14:cNvContentPartPr/>
                <p14:nvPr/>
              </p14:nvContentPartPr>
              <p14:xfrm>
                <a:off x="2191203" y="7181913"/>
                <a:ext cx="103680" cy="167760"/>
              </p14:xfrm>
            </p:contentPart>
          </mc:Choice>
          <mc:Fallback xmlns="">
            <p:pic>
              <p:nvPicPr>
                <p:cNvPr id="772" name="Input penna 771">
                  <a:extLst>
                    <a:ext uri="{FF2B5EF4-FFF2-40B4-BE49-F238E27FC236}">
                      <a16:creationId xmlns:a16="http://schemas.microsoft.com/office/drawing/2014/main" id="{080FF641-64B2-18D7-D5EA-55F96DF96AA4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185083" y="7175793"/>
                  <a:ext cx="1159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786" name="Input penna 785">
                  <a:extLst>
                    <a:ext uri="{FF2B5EF4-FFF2-40B4-BE49-F238E27FC236}">
                      <a16:creationId xmlns:a16="http://schemas.microsoft.com/office/drawing/2014/main" id="{8B2633D5-FC49-DB42-6B4D-23912D6E7FC5}"/>
                    </a:ext>
                  </a:extLst>
                </p14:cNvPr>
                <p14:cNvContentPartPr/>
                <p14:nvPr/>
              </p14:nvContentPartPr>
              <p14:xfrm>
                <a:off x="2014443" y="7050873"/>
                <a:ext cx="356040" cy="384480"/>
              </p14:xfrm>
            </p:contentPart>
          </mc:Choice>
          <mc:Fallback xmlns="">
            <p:pic>
              <p:nvPicPr>
                <p:cNvPr id="786" name="Input penna 785">
                  <a:extLst>
                    <a:ext uri="{FF2B5EF4-FFF2-40B4-BE49-F238E27FC236}">
                      <a16:creationId xmlns:a16="http://schemas.microsoft.com/office/drawing/2014/main" id="{8B2633D5-FC49-DB42-6B4D-23912D6E7FC5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008323" y="7044753"/>
                  <a:ext cx="36828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774" name="Input penna 773">
                  <a:extLst>
                    <a:ext uri="{FF2B5EF4-FFF2-40B4-BE49-F238E27FC236}">
                      <a16:creationId xmlns:a16="http://schemas.microsoft.com/office/drawing/2014/main" id="{31C09146-F4FE-601A-601A-4014563F0A6C}"/>
                    </a:ext>
                  </a:extLst>
                </p14:cNvPr>
                <p14:cNvContentPartPr/>
                <p14:nvPr/>
              </p14:nvContentPartPr>
              <p14:xfrm>
                <a:off x="2775843" y="7094793"/>
                <a:ext cx="360" cy="197280"/>
              </p14:xfrm>
            </p:contentPart>
          </mc:Choice>
          <mc:Fallback xmlns="">
            <p:pic>
              <p:nvPicPr>
                <p:cNvPr id="774" name="Input penna 773">
                  <a:extLst>
                    <a:ext uri="{FF2B5EF4-FFF2-40B4-BE49-F238E27FC236}">
                      <a16:creationId xmlns:a16="http://schemas.microsoft.com/office/drawing/2014/main" id="{31C09146-F4FE-601A-601A-4014563F0A6C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2769723" y="7088673"/>
                  <a:ext cx="126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775" name="Input penna 774">
                  <a:extLst>
                    <a:ext uri="{FF2B5EF4-FFF2-40B4-BE49-F238E27FC236}">
                      <a16:creationId xmlns:a16="http://schemas.microsoft.com/office/drawing/2014/main" id="{AAA2511C-ADDC-9FFA-15DB-652DB98B2AF4}"/>
                    </a:ext>
                  </a:extLst>
                </p14:cNvPr>
                <p14:cNvContentPartPr/>
                <p14:nvPr/>
              </p14:nvContentPartPr>
              <p14:xfrm>
                <a:off x="2864403" y="7127553"/>
                <a:ext cx="73080" cy="213120"/>
              </p14:xfrm>
            </p:contentPart>
          </mc:Choice>
          <mc:Fallback xmlns="">
            <p:pic>
              <p:nvPicPr>
                <p:cNvPr id="775" name="Input penna 774">
                  <a:extLst>
                    <a:ext uri="{FF2B5EF4-FFF2-40B4-BE49-F238E27FC236}">
                      <a16:creationId xmlns:a16="http://schemas.microsoft.com/office/drawing/2014/main" id="{AAA2511C-ADDC-9FFA-15DB-652DB98B2AF4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2858283" y="7121433"/>
                  <a:ext cx="853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776" name="Input penna 775">
                  <a:extLst>
                    <a:ext uri="{FF2B5EF4-FFF2-40B4-BE49-F238E27FC236}">
                      <a16:creationId xmlns:a16="http://schemas.microsoft.com/office/drawing/2014/main" id="{2F7119DE-5A9B-105C-E269-25458D4D0783}"/>
                    </a:ext>
                  </a:extLst>
                </p14:cNvPr>
                <p14:cNvContentPartPr/>
                <p14:nvPr/>
              </p14:nvContentPartPr>
              <p14:xfrm>
                <a:off x="2897163" y="7218273"/>
                <a:ext cx="93600" cy="9000"/>
              </p14:xfrm>
            </p:contentPart>
          </mc:Choice>
          <mc:Fallback xmlns="">
            <p:pic>
              <p:nvPicPr>
                <p:cNvPr id="776" name="Input penna 775">
                  <a:extLst>
                    <a:ext uri="{FF2B5EF4-FFF2-40B4-BE49-F238E27FC236}">
                      <a16:creationId xmlns:a16="http://schemas.microsoft.com/office/drawing/2014/main" id="{2F7119DE-5A9B-105C-E269-25458D4D0783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891043" y="7212153"/>
                  <a:ext cx="1058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787" name="Input penna 786">
                  <a:extLst>
                    <a:ext uri="{FF2B5EF4-FFF2-40B4-BE49-F238E27FC236}">
                      <a16:creationId xmlns:a16="http://schemas.microsoft.com/office/drawing/2014/main" id="{FB051179-3D7F-ED24-293B-0D2E37DA902D}"/>
                    </a:ext>
                  </a:extLst>
                </p14:cNvPr>
                <p14:cNvContentPartPr/>
                <p14:nvPr/>
              </p14:nvContentPartPr>
              <p14:xfrm>
                <a:off x="2677203" y="6997233"/>
                <a:ext cx="411120" cy="494640"/>
              </p14:xfrm>
            </p:contentPart>
          </mc:Choice>
          <mc:Fallback xmlns="">
            <p:pic>
              <p:nvPicPr>
                <p:cNvPr id="787" name="Input penna 786">
                  <a:extLst>
                    <a:ext uri="{FF2B5EF4-FFF2-40B4-BE49-F238E27FC236}">
                      <a16:creationId xmlns:a16="http://schemas.microsoft.com/office/drawing/2014/main" id="{FB051179-3D7F-ED24-293B-0D2E37DA902D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671083" y="6991113"/>
                  <a:ext cx="42336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797" name="Input penna 796">
                  <a:extLst>
                    <a:ext uri="{FF2B5EF4-FFF2-40B4-BE49-F238E27FC236}">
                      <a16:creationId xmlns:a16="http://schemas.microsoft.com/office/drawing/2014/main" id="{57986295-2F68-73EF-4434-734C11E7CD43}"/>
                    </a:ext>
                  </a:extLst>
                </p14:cNvPr>
                <p14:cNvContentPartPr/>
                <p14:nvPr/>
              </p14:nvContentPartPr>
              <p14:xfrm>
                <a:off x="1861443" y="6350673"/>
                <a:ext cx="114840" cy="182520"/>
              </p14:xfrm>
            </p:contentPart>
          </mc:Choice>
          <mc:Fallback xmlns="">
            <p:pic>
              <p:nvPicPr>
                <p:cNvPr id="797" name="Input penna 796">
                  <a:extLst>
                    <a:ext uri="{FF2B5EF4-FFF2-40B4-BE49-F238E27FC236}">
                      <a16:creationId xmlns:a16="http://schemas.microsoft.com/office/drawing/2014/main" id="{57986295-2F68-73EF-4434-734C11E7CD43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855323" y="6344553"/>
                  <a:ext cx="1270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798" name="Input penna 797">
                  <a:extLst>
                    <a:ext uri="{FF2B5EF4-FFF2-40B4-BE49-F238E27FC236}">
                      <a16:creationId xmlns:a16="http://schemas.microsoft.com/office/drawing/2014/main" id="{B48DD19C-625B-BE53-5A2B-5FCE5AABF6B7}"/>
                    </a:ext>
                  </a:extLst>
                </p14:cNvPr>
                <p14:cNvContentPartPr/>
                <p14:nvPr/>
              </p14:nvContentPartPr>
              <p14:xfrm>
                <a:off x="2203083" y="6279753"/>
                <a:ext cx="146160" cy="119520"/>
              </p14:xfrm>
            </p:contentPart>
          </mc:Choice>
          <mc:Fallback xmlns="">
            <p:pic>
              <p:nvPicPr>
                <p:cNvPr id="798" name="Input penna 797">
                  <a:extLst>
                    <a:ext uri="{FF2B5EF4-FFF2-40B4-BE49-F238E27FC236}">
                      <a16:creationId xmlns:a16="http://schemas.microsoft.com/office/drawing/2014/main" id="{B48DD19C-625B-BE53-5A2B-5FCE5AABF6B7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2196963" y="6273633"/>
                  <a:ext cx="1584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799" name="Input penna 798">
                  <a:extLst>
                    <a:ext uri="{FF2B5EF4-FFF2-40B4-BE49-F238E27FC236}">
                      <a16:creationId xmlns:a16="http://schemas.microsoft.com/office/drawing/2014/main" id="{AC740884-51C8-726F-0845-2F858E3A1EBC}"/>
                    </a:ext>
                  </a:extLst>
                </p14:cNvPr>
                <p14:cNvContentPartPr/>
                <p14:nvPr/>
              </p14:nvContentPartPr>
              <p14:xfrm>
                <a:off x="2335563" y="6890313"/>
                <a:ext cx="126000" cy="204840"/>
              </p14:xfrm>
            </p:contentPart>
          </mc:Choice>
          <mc:Fallback xmlns="">
            <p:pic>
              <p:nvPicPr>
                <p:cNvPr id="799" name="Input penna 798">
                  <a:extLst>
                    <a:ext uri="{FF2B5EF4-FFF2-40B4-BE49-F238E27FC236}">
                      <a16:creationId xmlns:a16="http://schemas.microsoft.com/office/drawing/2014/main" id="{AC740884-51C8-726F-0845-2F858E3A1EBC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2329443" y="6884193"/>
                  <a:ext cx="1382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800" name="Input penna 799">
                  <a:extLst>
                    <a:ext uri="{FF2B5EF4-FFF2-40B4-BE49-F238E27FC236}">
                      <a16:creationId xmlns:a16="http://schemas.microsoft.com/office/drawing/2014/main" id="{D6C95CB6-F3E4-BAE1-10DD-6137660449EF}"/>
                    </a:ext>
                  </a:extLst>
                </p14:cNvPr>
                <p14:cNvContentPartPr/>
                <p14:nvPr/>
              </p14:nvContentPartPr>
              <p14:xfrm>
                <a:off x="2599803" y="6824433"/>
                <a:ext cx="162000" cy="141120"/>
              </p14:xfrm>
            </p:contentPart>
          </mc:Choice>
          <mc:Fallback xmlns="">
            <p:pic>
              <p:nvPicPr>
                <p:cNvPr id="800" name="Input penna 799">
                  <a:extLst>
                    <a:ext uri="{FF2B5EF4-FFF2-40B4-BE49-F238E27FC236}">
                      <a16:creationId xmlns:a16="http://schemas.microsoft.com/office/drawing/2014/main" id="{D6C95CB6-F3E4-BAE1-10DD-6137660449EF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2593683" y="6818313"/>
                  <a:ext cx="1742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801" name="Input penna 800">
                  <a:extLst>
                    <a:ext uri="{FF2B5EF4-FFF2-40B4-BE49-F238E27FC236}">
                      <a16:creationId xmlns:a16="http://schemas.microsoft.com/office/drawing/2014/main" id="{1EB95B9E-9D3C-C33F-F774-9B76516A8772}"/>
                    </a:ext>
                  </a:extLst>
                </p14:cNvPr>
                <p14:cNvContentPartPr/>
                <p14:nvPr/>
              </p14:nvContentPartPr>
              <p14:xfrm>
                <a:off x="2059803" y="7326273"/>
                <a:ext cx="88560" cy="187200"/>
              </p14:xfrm>
            </p:contentPart>
          </mc:Choice>
          <mc:Fallback xmlns="">
            <p:pic>
              <p:nvPicPr>
                <p:cNvPr id="801" name="Input penna 800">
                  <a:extLst>
                    <a:ext uri="{FF2B5EF4-FFF2-40B4-BE49-F238E27FC236}">
                      <a16:creationId xmlns:a16="http://schemas.microsoft.com/office/drawing/2014/main" id="{1EB95B9E-9D3C-C33F-F774-9B76516A8772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2053683" y="7320153"/>
                  <a:ext cx="1008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802" name="Input penna 801">
                  <a:extLst>
                    <a:ext uri="{FF2B5EF4-FFF2-40B4-BE49-F238E27FC236}">
                      <a16:creationId xmlns:a16="http://schemas.microsoft.com/office/drawing/2014/main" id="{E131CD06-143E-3F61-DCA1-6F9CCBCAAC70}"/>
                    </a:ext>
                  </a:extLst>
                </p14:cNvPr>
                <p14:cNvContentPartPr/>
                <p14:nvPr/>
              </p14:nvContentPartPr>
              <p14:xfrm>
                <a:off x="3073563" y="7414113"/>
                <a:ext cx="149400" cy="153000"/>
              </p14:xfrm>
            </p:contentPart>
          </mc:Choice>
          <mc:Fallback xmlns="">
            <p:pic>
              <p:nvPicPr>
                <p:cNvPr id="802" name="Input penna 801">
                  <a:extLst>
                    <a:ext uri="{FF2B5EF4-FFF2-40B4-BE49-F238E27FC236}">
                      <a16:creationId xmlns:a16="http://schemas.microsoft.com/office/drawing/2014/main" id="{E131CD06-143E-3F61-DCA1-6F9CCBCAAC70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3067443" y="7407993"/>
                  <a:ext cx="16164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4" name="Gruppo 813">
            <a:extLst>
              <a:ext uri="{FF2B5EF4-FFF2-40B4-BE49-F238E27FC236}">
                <a16:creationId xmlns:a16="http://schemas.microsoft.com/office/drawing/2014/main" id="{C804845D-DD08-3468-5F37-1A2CA4C487DF}"/>
              </a:ext>
            </a:extLst>
          </p:cNvPr>
          <p:cNvGrpSpPr/>
          <p:nvPr/>
        </p:nvGrpSpPr>
        <p:grpSpPr>
          <a:xfrm>
            <a:off x="3998763" y="6037113"/>
            <a:ext cx="1092600" cy="340920"/>
            <a:chOff x="3998763" y="6037113"/>
            <a:chExt cx="1092600" cy="34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805" name="Input penna 804">
                  <a:extLst>
                    <a:ext uri="{FF2B5EF4-FFF2-40B4-BE49-F238E27FC236}">
                      <a16:creationId xmlns:a16="http://schemas.microsoft.com/office/drawing/2014/main" id="{84D784E0-2D33-6BCC-BE5C-9DF740D4911A}"/>
                    </a:ext>
                  </a:extLst>
                </p14:cNvPr>
                <p14:cNvContentPartPr/>
                <p14:nvPr/>
              </p14:nvContentPartPr>
              <p14:xfrm>
                <a:off x="3998763" y="6037113"/>
                <a:ext cx="11520" cy="360"/>
              </p14:xfrm>
            </p:contentPart>
          </mc:Choice>
          <mc:Fallback xmlns="">
            <p:pic>
              <p:nvPicPr>
                <p:cNvPr id="805" name="Input penna 804">
                  <a:extLst>
                    <a:ext uri="{FF2B5EF4-FFF2-40B4-BE49-F238E27FC236}">
                      <a16:creationId xmlns:a16="http://schemas.microsoft.com/office/drawing/2014/main" id="{84D784E0-2D33-6BCC-BE5C-9DF740D4911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92643" y="6030993"/>
                  <a:ext cx="237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804" name="Input penna 803">
                  <a:extLst>
                    <a:ext uri="{FF2B5EF4-FFF2-40B4-BE49-F238E27FC236}">
                      <a16:creationId xmlns:a16="http://schemas.microsoft.com/office/drawing/2014/main" id="{5D44D199-574E-B149-4ED0-6653D86D768D}"/>
                    </a:ext>
                  </a:extLst>
                </p14:cNvPr>
                <p14:cNvContentPartPr/>
                <p14:nvPr/>
              </p14:nvContentPartPr>
              <p14:xfrm>
                <a:off x="4031883" y="6169233"/>
                <a:ext cx="44640" cy="132120"/>
              </p14:xfrm>
            </p:contentPart>
          </mc:Choice>
          <mc:Fallback xmlns="">
            <p:pic>
              <p:nvPicPr>
                <p:cNvPr id="804" name="Input penna 803">
                  <a:extLst>
                    <a:ext uri="{FF2B5EF4-FFF2-40B4-BE49-F238E27FC236}">
                      <a16:creationId xmlns:a16="http://schemas.microsoft.com/office/drawing/2014/main" id="{5D44D199-574E-B149-4ED0-6653D86D768D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4025763" y="6163113"/>
                  <a:ext cx="568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806" name="Input penna 805">
                  <a:extLst>
                    <a:ext uri="{FF2B5EF4-FFF2-40B4-BE49-F238E27FC236}">
                      <a16:creationId xmlns:a16="http://schemas.microsoft.com/office/drawing/2014/main" id="{30B1B631-E2D1-875F-D5A7-148E1F0843CD}"/>
                    </a:ext>
                  </a:extLst>
                </p14:cNvPr>
                <p14:cNvContentPartPr/>
                <p14:nvPr/>
              </p14:nvContentPartPr>
              <p14:xfrm>
                <a:off x="4151403" y="6182193"/>
                <a:ext cx="177480" cy="109080"/>
              </p14:xfrm>
            </p:contentPart>
          </mc:Choice>
          <mc:Fallback xmlns="">
            <p:pic>
              <p:nvPicPr>
                <p:cNvPr id="806" name="Input penna 805">
                  <a:extLst>
                    <a:ext uri="{FF2B5EF4-FFF2-40B4-BE49-F238E27FC236}">
                      <a16:creationId xmlns:a16="http://schemas.microsoft.com/office/drawing/2014/main" id="{30B1B631-E2D1-875F-D5A7-148E1F0843CD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4145283" y="6176073"/>
                  <a:ext cx="189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807" name="Input penna 806">
                  <a:extLst>
                    <a:ext uri="{FF2B5EF4-FFF2-40B4-BE49-F238E27FC236}">
                      <a16:creationId xmlns:a16="http://schemas.microsoft.com/office/drawing/2014/main" id="{01887141-502C-BA93-CC30-1E3941B7BEE0}"/>
                    </a:ext>
                  </a:extLst>
                </p14:cNvPr>
                <p14:cNvContentPartPr/>
                <p14:nvPr/>
              </p14:nvContentPartPr>
              <p14:xfrm>
                <a:off x="4351563" y="6179673"/>
                <a:ext cx="68400" cy="109080"/>
              </p14:xfrm>
            </p:contentPart>
          </mc:Choice>
          <mc:Fallback xmlns="">
            <p:pic>
              <p:nvPicPr>
                <p:cNvPr id="807" name="Input penna 806">
                  <a:extLst>
                    <a:ext uri="{FF2B5EF4-FFF2-40B4-BE49-F238E27FC236}">
                      <a16:creationId xmlns:a16="http://schemas.microsoft.com/office/drawing/2014/main" id="{01887141-502C-BA93-CC30-1E3941B7BEE0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4345443" y="6173553"/>
                  <a:ext cx="806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809" name="Input penna 808">
                  <a:extLst>
                    <a:ext uri="{FF2B5EF4-FFF2-40B4-BE49-F238E27FC236}">
                      <a16:creationId xmlns:a16="http://schemas.microsoft.com/office/drawing/2014/main" id="{076237B6-C99E-33AF-F567-64972E459493}"/>
                    </a:ext>
                  </a:extLst>
                </p14:cNvPr>
                <p14:cNvContentPartPr/>
                <p14:nvPr/>
              </p14:nvContentPartPr>
              <p14:xfrm>
                <a:off x="4536963" y="6114153"/>
                <a:ext cx="46080" cy="230040"/>
              </p14:xfrm>
            </p:contentPart>
          </mc:Choice>
          <mc:Fallback xmlns="">
            <p:pic>
              <p:nvPicPr>
                <p:cNvPr id="809" name="Input penna 808">
                  <a:extLst>
                    <a:ext uri="{FF2B5EF4-FFF2-40B4-BE49-F238E27FC236}">
                      <a16:creationId xmlns:a16="http://schemas.microsoft.com/office/drawing/2014/main" id="{076237B6-C99E-33AF-F567-64972E459493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4530843" y="6108033"/>
                  <a:ext cx="583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810" name="Input penna 809">
                  <a:extLst>
                    <a:ext uri="{FF2B5EF4-FFF2-40B4-BE49-F238E27FC236}">
                      <a16:creationId xmlns:a16="http://schemas.microsoft.com/office/drawing/2014/main" id="{824ABF8F-A578-95D8-435C-ADFBD6F517FE}"/>
                    </a:ext>
                  </a:extLst>
                </p14:cNvPr>
                <p14:cNvContentPartPr/>
                <p14:nvPr/>
              </p14:nvContentPartPr>
              <p14:xfrm>
                <a:off x="4616163" y="6148713"/>
                <a:ext cx="90000" cy="185760"/>
              </p14:xfrm>
            </p:contentPart>
          </mc:Choice>
          <mc:Fallback xmlns="">
            <p:pic>
              <p:nvPicPr>
                <p:cNvPr id="810" name="Input penna 809">
                  <a:extLst>
                    <a:ext uri="{FF2B5EF4-FFF2-40B4-BE49-F238E27FC236}">
                      <a16:creationId xmlns:a16="http://schemas.microsoft.com/office/drawing/2014/main" id="{824ABF8F-A578-95D8-435C-ADFBD6F517FE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4610043" y="6142593"/>
                  <a:ext cx="1022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811" name="Input penna 810">
                  <a:extLst>
                    <a:ext uri="{FF2B5EF4-FFF2-40B4-BE49-F238E27FC236}">
                      <a16:creationId xmlns:a16="http://schemas.microsoft.com/office/drawing/2014/main" id="{970E9FD1-0E7E-0BA2-4032-1350589537F9}"/>
                    </a:ext>
                  </a:extLst>
                </p14:cNvPr>
                <p14:cNvContentPartPr/>
                <p14:nvPr/>
              </p14:nvContentPartPr>
              <p14:xfrm>
                <a:off x="4779603" y="6136473"/>
                <a:ext cx="81360" cy="156240"/>
              </p14:xfrm>
            </p:contentPart>
          </mc:Choice>
          <mc:Fallback xmlns="">
            <p:pic>
              <p:nvPicPr>
                <p:cNvPr id="811" name="Input penna 810">
                  <a:extLst>
                    <a:ext uri="{FF2B5EF4-FFF2-40B4-BE49-F238E27FC236}">
                      <a16:creationId xmlns:a16="http://schemas.microsoft.com/office/drawing/2014/main" id="{970E9FD1-0E7E-0BA2-4032-1350589537F9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4773483" y="6130353"/>
                  <a:ext cx="936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812" name="Input penna 811">
                  <a:extLst>
                    <a:ext uri="{FF2B5EF4-FFF2-40B4-BE49-F238E27FC236}">
                      <a16:creationId xmlns:a16="http://schemas.microsoft.com/office/drawing/2014/main" id="{E3E0A912-A57B-1E58-6DAE-657BFD7AA5E8}"/>
                    </a:ext>
                  </a:extLst>
                </p14:cNvPr>
                <p14:cNvContentPartPr/>
                <p14:nvPr/>
              </p14:nvContentPartPr>
              <p14:xfrm>
                <a:off x="4869243" y="6235473"/>
                <a:ext cx="10440" cy="99000"/>
              </p14:xfrm>
            </p:contentPart>
          </mc:Choice>
          <mc:Fallback xmlns="">
            <p:pic>
              <p:nvPicPr>
                <p:cNvPr id="812" name="Input penna 811">
                  <a:extLst>
                    <a:ext uri="{FF2B5EF4-FFF2-40B4-BE49-F238E27FC236}">
                      <a16:creationId xmlns:a16="http://schemas.microsoft.com/office/drawing/2014/main" id="{E3E0A912-A57B-1E58-6DAE-657BFD7AA5E8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4863123" y="6229353"/>
                  <a:ext cx="226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813" name="Input penna 812">
                  <a:extLst>
                    <a:ext uri="{FF2B5EF4-FFF2-40B4-BE49-F238E27FC236}">
                      <a16:creationId xmlns:a16="http://schemas.microsoft.com/office/drawing/2014/main" id="{7F8EBC94-4E85-BF08-C6D0-9F4168448B3D}"/>
                    </a:ext>
                  </a:extLst>
                </p14:cNvPr>
                <p14:cNvContentPartPr/>
                <p14:nvPr/>
              </p14:nvContentPartPr>
              <p14:xfrm>
                <a:off x="4902363" y="6092193"/>
                <a:ext cx="189000" cy="285840"/>
              </p14:xfrm>
            </p:contentPart>
          </mc:Choice>
          <mc:Fallback xmlns="">
            <p:pic>
              <p:nvPicPr>
                <p:cNvPr id="813" name="Input penna 812">
                  <a:extLst>
                    <a:ext uri="{FF2B5EF4-FFF2-40B4-BE49-F238E27FC236}">
                      <a16:creationId xmlns:a16="http://schemas.microsoft.com/office/drawing/2014/main" id="{7F8EBC94-4E85-BF08-C6D0-9F4168448B3D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4896243" y="6086073"/>
                  <a:ext cx="201240" cy="29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2" name="Gruppo 821">
            <a:extLst>
              <a:ext uri="{FF2B5EF4-FFF2-40B4-BE49-F238E27FC236}">
                <a16:creationId xmlns:a16="http://schemas.microsoft.com/office/drawing/2014/main" id="{43627677-FF4F-1384-3129-DC6775F11654}"/>
              </a:ext>
            </a:extLst>
          </p:cNvPr>
          <p:cNvGrpSpPr/>
          <p:nvPr/>
        </p:nvGrpSpPr>
        <p:grpSpPr>
          <a:xfrm>
            <a:off x="5417163" y="5629593"/>
            <a:ext cx="1034280" cy="1058760"/>
            <a:chOff x="5417163" y="5629593"/>
            <a:chExt cx="1034280" cy="105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815" name="Input penna 814">
                  <a:extLst>
                    <a:ext uri="{FF2B5EF4-FFF2-40B4-BE49-F238E27FC236}">
                      <a16:creationId xmlns:a16="http://schemas.microsoft.com/office/drawing/2014/main" id="{6FD264F4-62CD-393B-6448-1D393719C6DF}"/>
                    </a:ext>
                  </a:extLst>
                </p14:cNvPr>
                <p14:cNvContentPartPr/>
                <p14:nvPr/>
              </p14:nvContentPartPr>
              <p14:xfrm>
                <a:off x="5928003" y="5698713"/>
                <a:ext cx="164160" cy="229680"/>
              </p14:xfrm>
            </p:contentPart>
          </mc:Choice>
          <mc:Fallback xmlns="">
            <p:pic>
              <p:nvPicPr>
                <p:cNvPr id="815" name="Input penna 814">
                  <a:extLst>
                    <a:ext uri="{FF2B5EF4-FFF2-40B4-BE49-F238E27FC236}">
                      <a16:creationId xmlns:a16="http://schemas.microsoft.com/office/drawing/2014/main" id="{6FD264F4-62CD-393B-6448-1D393719C6DF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5921883" y="5692593"/>
                  <a:ext cx="1764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816" name="Input penna 815">
                  <a:extLst>
                    <a:ext uri="{FF2B5EF4-FFF2-40B4-BE49-F238E27FC236}">
                      <a16:creationId xmlns:a16="http://schemas.microsoft.com/office/drawing/2014/main" id="{B9C3222F-8ED5-71EB-1DA5-1273CBDB15EE}"/>
                    </a:ext>
                  </a:extLst>
                </p14:cNvPr>
                <p14:cNvContentPartPr/>
                <p14:nvPr/>
              </p14:nvContentPartPr>
              <p14:xfrm>
                <a:off x="5517243" y="6366513"/>
                <a:ext cx="145440" cy="256320"/>
              </p14:xfrm>
            </p:contentPart>
          </mc:Choice>
          <mc:Fallback xmlns="">
            <p:pic>
              <p:nvPicPr>
                <p:cNvPr id="816" name="Input penna 815">
                  <a:extLst>
                    <a:ext uri="{FF2B5EF4-FFF2-40B4-BE49-F238E27FC236}">
                      <a16:creationId xmlns:a16="http://schemas.microsoft.com/office/drawing/2014/main" id="{B9C3222F-8ED5-71EB-1DA5-1273CBDB15EE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5511123" y="6360393"/>
                  <a:ext cx="1576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817" name="Input penna 816">
                  <a:extLst>
                    <a:ext uri="{FF2B5EF4-FFF2-40B4-BE49-F238E27FC236}">
                      <a16:creationId xmlns:a16="http://schemas.microsoft.com/office/drawing/2014/main" id="{ACDBE305-2022-3704-4BB1-B9B31D464B9D}"/>
                    </a:ext>
                  </a:extLst>
                </p14:cNvPr>
                <p14:cNvContentPartPr/>
                <p14:nvPr/>
              </p14:nvContentPartPr>
              <p14:xfrm>
                <a:off x="5417163" y="6282273"/>
                <a:ext cx="334800" cy="406080"/>
              </p14:xfrm>
            </p:contentPart>
          </mc:Choice>
          <mc:Fallback xmlns="">
            <p:pic>
              <p:nvPicPr>
                <p:cNvPr id="817" name="Input penna 816">
                  <a:extLst>
                    <a:ext uri="{FF2B5EF4-FFF2-40B4-BE49-F238E27FC236}">
                      <a16:creationId xmlns:a16="http://schemas.microsoft.com/office/drawing/2014/main" id="{ACDBE305-2022-3704-4BB1-B9B31D464B9D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5411043" y="6276153"/>
                  <a:ext cx="34704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818" name="Input penna 817">
                  <a:extLst>
                    <a:ext uri="{FF2B5EF4-FFF2-40B4-BE49-F238E27FC236}">
                      <a16:creationId xmlns:a16="http://schemas.microsoft.com/office/drawing/2014/main" id="{C2022483-BB37-05A1-9DB7-F99D8515B940}"/>
                    </a:ext>
                  </a:extLst>
                </p14:cNvPr>
                <p14:cNvContentPartPr/>
                <p14:nvPr/>
              </p14:nvContentPartPr>
              <p14:xfrm>
                <a:off x="5673483" y="6100113"/>
                <a:ext cx="161280" cy="190440"/>
              </p14:xfrm>
            </p:contentPart>
          </mc:Choice>
          <mc:Fallback xmlns="">
            <p:pic>
              <p:nvPicPr>
                <p:cNvPr id="818" name="Input penna 817">
                  <a:extLst>
                    <a:ext uri="{FF2B5EF4-FFF2-40B4-BE49-F238E27FC236}">
                      <a16:creationId xmlns:a16="http://schemas.microsoft.com/office/drawing/2014/main" id="{C2022483-BB37-05A1-9DB7-F99D8515B940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5667363" y="6093993"/>
                  <a:ext cx="1735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819" name="Input penna 818">
                  <a:extLst>
                    <a:ext uri="{FF2B5EF4-FFF2-40B4-BE49-F238E27FC236}">
                      <a16:creationId xmlns:a16="http://schemas.microsoft.com/office/drawing/2014/main" id="{FAAFD4FF-C985-852B-2488-53AF049EE15C}"/>
                    </a:ext>
                  </a:extLst>
                </p14:cNvPr>
                <p14:cNvContentPartPr/>
                <p14:nvPr/>
              </p14:nvContentPartPr>
              <p14:xfrm>
                <a:off x="5804163" y="5629593"/>
                <a:ext cx="389160" cy="497520"/>
              </p14:xfrm>
            </p:contentPart>
          </mc:Choice>
          <mc:Fallback xmlns="">
            <p:pic>
              <p:nvPicPr>
                <p:cNvPr id="819" name="Input penna 818">
                  <a:extLst>
                    <a:ext uri="{FF2B5EF4-FFF2-40B4-BE49-F238E27FC236}">
                      <a16:creationId xmlns:a16="http://schemas.microsoft.com/office/drawing/2014/main" id="{FAAFD4FF-C985-852B-2488-53AF049EE15C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5798043" y="5623473"/>
                  <a:ext cx="40140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821" name="Input penna 820">
                  <a:extLst>
                    <a:ext uri="{FF2B5EF4-FFF2-40B4-BE49-F238E27FC236}">
                      <a16:creationId xmlns:a16="http://schemas.microsoft.com/office/drawing/2014/main" id="{2ECC450B-3139-CAEB-4C4A-86153B25C080}"/>
                    </a:ext>
                  </a:extLst>
                </p14:cNvPr>
                <p14:cNvContentPartPr/>
                <p14:nvPr/>
              </p14:nvContentPartPr>
              <p14:xfrm>
                <a:off x="6213123" y="6117753"/>
                <a:ext cx="238320" cy="237600"/>
              </p14:xfrm>
            </p:contentPart>
          </mc:Choice>
          <mc:Fallback xmlns="">
            <p:pic>
              <p:nvPicPr>
                <p:cNvPr id="821" name="Input penna 820">
                  <a:extLst>
                    <a:ext uri="{FF2B5EF4-FFF2-40B4-BE49-F238E27FC236}">
                      <a16:creationId xmlns:a16="http://schemas.microsoft.com/office/drawing/2014/main" id="{2ECC450B-3139-CAEB-4C4A-86153B25C080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6207003" y="6111633"/>
                  <a:ext cx="250560" cy="24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6" name="Gruppo 825">
            <a:extLst>
              <a:ext uri="{FF2B5EF4-FFF2-40B4-BE49-F238E27FC236}">
                <a16:creationId xmlns:a16="http://schemas.microsoft.com/office/drawing/2014/main" id="{3676C105-FD1C-C0CA-EA95-96EFC0E1D1E0}"/>
              </a:ext>
            </a:extLst>
          </p:cNvPr>
          <p:cNvGrpSpPr/>
          <p:nvPr/>
        </p:nvGrpSpPr>
        <p:grpSpPr>
          <a:xfrm>
            <a:off x="6223923" y="6333393"/>
            <a:ext cx="440640" cy="409680"/>
            <a:chOff x="6223923" y="6333393"/>
            <a:chExt cx="440640" cy="40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823" name="Input penna 822">
                  <a:extLst>
                    <a:ext uri="{FF2B5EF4-FFF2-40B4-BE49-F238E27FC236}">
                      <a16:creationId xmlns:a16="http://schemas.microsoft.com/office/drawing/2014/main" id="{0C5E197C-2994-65A5-9229-0E642E3BC583}"/>
                    </a:ext>
                  </a:extLst>
                </p14:cNvPr>
                <p14:cNvContentPartPr/>
                <p14:nvPr/>
              </p14:nvContentPartPr>
              <p14:xfrm>
                <a:off x="6334083" y="6428433"/>
                <a:ext cx="110520" cy="203040"/>
              </p14:xfrm>
            </p:contentPart>
          </mc:Choice>
          <mc:Fallback xmlns="">
            <p:pic>
              <p:nvPicPr>
                <p:cNvPr id="823" name="Input penna 822">
                  <a:extLst>
                    <a:ext uri="{FF2B5EF4-FFF2-40B4-BE49-F238E27FC236}">
                      <a16:creationId xmlns:a16="http://schemas.microsoft.com/office/drawing/2014/main" id="{0C5E197C-2994-65A5-9229-0E642E3BC583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6327963" y="6422313"/>
                  <a:ext cx="1227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824" name="Input penna 823">
                  <a:extLst>
                    <a:ext uri="{FF2B5EF4-FFF2-40B4-BE49-F238E27FC236}">
                      <a16:creationId xmlns:a16="http://schemas.microsoft.com/office/drawing/2014/main" id="{4B7262AE-1EDD-0F0E-987C-5D8D4390B457}"/>
                    </a:ext>
                  </a:extLst>
                </p14:cNvPr>
                <p14:cNvContentPartPr/>
                <p14:nvPr/>
              </p14:nvContentPartPr>
              <p14:xfrm>
                <a:off x="6500043" y="6468033"/>
                <a:ext cx="67680" cy="164880"/>
              </p14:xfrm>
            </p:contentPart>
          </mc:Choice>
          <mc:Fallback xmlns="">
            <p:pic>
              <p:nvPicPr>
                <p:cNvPr id="824" name="Input penna 823">
                  <a:extLst>
                    <a:ext uri="{FF2B5EF4-FFF2-40B4-BE49-F238E27FC236}">
                      <a16:creationId xmlns:a16="http://schemas.microsoft.com/office/drawing/2014/main" id="{4B7262AE-1EDD-0F0E-987C-5D8D4390B457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6493923" y="6461913"/>
                  <a:ext cx="799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825" name="Input penna 824">
                  <a:extLst>
                    <a:ext uri="{FF2B5EF4-FFF2-40B4-BE49-F238E27FC236}">
                      <a16:creationId xmlns:a16="http://schemas.microsoft.com/office/drawing/2014/main" id="{67ADC7E2-876B-FCFF-8B30-17A6AE33CD9C}"/>
                    </a:ext>
                  </a:extLst>
                </p14:cNvPr>
                <p14:cNvContentPartPr/>
                <p14:nvPr/>
              </p14:nvContentPartPr>
              <p14:xfrm>
                <a:off x="6223923" y="6333393"/>
                <a:ext cx="440640" cy="409680"/>
              </p14:xfrm>
            </p:contentPart>
          </mc:Choice>
          <mc:Fallback xmlns="">
            <p:pic>
              <p:nvPicPr>
                <p:cNvPr id="825" name="Input penna 824">
                  <a:extLst>
                    <a:ext uri="{FF2B5EF4-FFF2-40B4-BE49-F238E27FC236}">
                      <a16:creationId xmlns:a16="http://schemas.microsoft.com/office/drawing/2014/main" id="{67ADC7E2-876B-FCFF-8B30-17A6AE33CD9C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6217803" y="6327273"/>
                  <a:ext cx="452880" cy="42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7">
            <p14:nvContentPartPr>
              <p14:cNvPr id="827" name="Input penna 826">
                <a:extLst>
                  <a:ext uri="{FF2B5EF4-FFF2-40B4-BE49-F238E27FC236}">
                    <a16:creationId xmlns:a16="http://schemas.microsoft.com/office/drawing/2014/main" id="{393649C8-2E41-A5B4-2688-7696CF32F386}"/>
                  </a:ext>
                </a:extLst>
              </p14:cNvPr>
              <p14:cNvContentPartPr/>
              <p14:nvPr/>
            </p14:nvContentPartPr>
            <p14:xfrm>
              <a:off x="6267483" y="6714633"/>
              <a:ext cx="89640" cy="268920"/>
            </p14:xfrm>
          </p:contentPart>
        </mc:Choice>
        <mc:Fallback xmlns="">
          <p:pic>
            <p:nvPicPr>
              <p:cNvPr id="827" name="Input penna 826">
                <a:extLst>
                  <a:ext uri="{FF2B5EF4-FFF2-40B4-BE49-F238E27FC236}">
                    <a16:creationId xmlns:a16="http://schemas.microsoft.com/office/drawing/2014/main" id="{393649C8-2E41-A5B4-2688-7696CF32F386}"/>
                  </a:ext>
                </a:extLst>
              </p:cNvPr>
              <p:cNvPicPr/>
              <p:nvPr/>
            </p:nvPicPr>
            <p:blipFill>
              <a:blip r:embed="rId528"/>
              <a:stretch>
                <a:fillRect/>
              </a:stretch>
            </p:blipFill>
            <p:spPr>
              <a:xfrm>
                <a:off x="6261363" y="6708513"/>
                <a:ext cx="10188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9">
            <p14:nvContentPartPr>
              <p14:cNvPr id="828" name="Input penna 827">
                <a:extLst>
                  <a:ext uri="{FF2B5EF4-FFF2-40B4-BE49-F238E27FC236}">
                    <a16:creationId xmlns:a16="http://schemas.microsoft.com/office/drawing/2014/main" id="{0A9FD5A7-C27D-D8EA-8278-2B61922BDCEE}"/>
                  </a:ext>
                </a:extLst>
              </p14:cNvPr>
              <p14:cNvContentPartPr/>
              <p14:nvPr/>
            </p14:nvContentPartPr>
            <p14:xfrm>
              <a:off x="6610203" y="6709233"/>
              <a:ext cx="190080" cy="226080"/>
            </p14:xfrm>
          </p:contentPart>
        </mc:Choice>
        <mc:Fallback xmlns="">
          <p:pic>
            <p:nvPicPr>
              <p:cNvPr id="828" name="Input penna 827">
                <a:extLst>
                  <a:ext uri="{FF2B5EF4-FFF2-40B4-BE49-F238E27FC236}">
                    <a16:creationId xmlns:a16="http://schemas.microsoft.com/office/drawing/2014/main" id="{0A9FD5A7-C27D-D8EA-8278-2B61922BDCEE}"/>
                  </a:ext>
                </a:extLst>
              </p:cNvPr>
              <p:cNvPicPr/>
              <p:nvPr/>
            </p:nvPicPr>
            <p:blipFill>
              <a:blip r:embed="rId530"/>
              <a:stretch>
                <a:fillRect/>
              </a:stretch>
            </p:blipFill>
            <p:spPr>
              <a:xfrm>
                <a:off x="6604083" y="6703113"/>
                <a:ext cx="20232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1">
            <p14:nvContentPartPr>
              <p14:cNvPr id="829" name="Input penna 828">
                <a:extLst>
                  <a:ext uri="{FF2B5EF4-FFF2-40B4-BE49-F238E27FC236}">
                    <a16:creationId xmlns:a16="http://schemas.microsoft.com/office/drawing/2014/main" id="{4F747400-4CD1-FDA2-5828-A316A72C872A}"/>
                  </a:ext>
                </a:extLst>
              </p14:cNvPr>
              <p14:cNvContentPartPr/>
              <p14:nvPr/>
            </p14:nvContentPartPr>
            <p14:xfrm>
              <a:off x="6081363" y="7050513"/>
              <a:ext cx="106920" cy="138240"/>
            </p14:xfrm>
          </p:contentPart>
        </mc:Choice>
        <mc:Fallback xmlns="">
          <p:pic>
            <p:nvPicPr>
              <p:cNvPr id="829" name="Input penna 828">
                <a:extLst>
                  <a:ext uri="{FF2B5EF4-FFF2-40B4-BE49-F238E27FC236}">
                    <a16:creationId xmlns:a16="http://schemas.microsoft.com/office/drawing/2014/main" id="{4F747400-4CD1-FDA2-5828-A316A72C872A}"/>
                  </a:ext>
                </a:extLst>
              </p:cNvPr>
              <p:cNvPicPr/>
              <p:nvPr/>
            </p:nvPicPr>
            <p:blipFill>
              <a:blip r:embed="rId532"/>
              <a:stretch>
                <a:fillRect/>
              </a:stretch>
            </p:blipFill>
            <p:spPr>
              <a:xfrm>
                <a:off x="6075243" y="7044393"/>
                <a:ext cx="11916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3">
            <p14:nvContentPartPr>
              <p14:cNvPr id="830" name="Input penna 829">
                <a:extLst>
                  <a:ext uri="{FF2B5EF4-FFF2-40B4-BE49-F238E27FC236}">
                    <a16:creationId xmlns:a16="http://schemas.microsoft.com/office/drawing/2014/main" id="{0E565312-DCBE-E679-6389-B05B5AA5A266}"/>
                  </a:ext>
                </a:extLst>
              </p14:cNvPr>
              <p14:cNvContentPartPr/>
              <p14:nvPr/>
            </p14:nvContentPartPr>
            <p14:xfrm>
              <a:off x="6258123" y="7097673"/>
              <a:ext cx="106920" cy="118440"/>
            </p14:xfrm>
          </p:contentPart>
        </mc:Choice>
        <mc:Fallback xmlns="">
          <p:pic>
            <p:nvPicPr>
              <p:cNvPr id="830" name="Input penna 829">
                <a:extLst>
                  <a:ext uri="{FF2B5EF4-FFF2-40B4-BE49-F238E27FC236}">
                    <a16:creationId xmlns:a16="http://schemas.microsoft.com/office/drawing/2014/main" id="{0E565312-DCBE-E679-6389-B05B5AA5A266}"/>
                  </a:ext>
                </a:extLst>
              </p:cNvPr>
              <p:cNvPicPr/>
              <p:nvPr/>
            </p:nvPicPr>
            <p:blipFill>
              <a:blip r:embed="rId534"/>
              <a:stretch>
                <a:fillRect/>
              </a:stretch>
            </p:blipFill>
            <p:spPr>
              <a:xfrm>
                <a:off x="6252003" y="7091553"/>
                <a:ext cx="11916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5">
            <p14:nvContentPartPr>
              <p14:cNvPr id="831" name="Input penna 830">
                <a:extLst>
                  <a:ext uri="{FF2B5EF4-FFF2-40B4-BE49-F238E27FC236}">
                    <a16:creationId xmlns:a16="http://schemas.microsoft.com/office/drawing/2014/main" id="{D793A803-C08D-834A-EB86-413E1E1B3EF5}"/>
                  </a:ext>
                </a:extLst>
              </p14:cNvPr>
              <p14:cNvContentPartPr/>
              <p14:nvPr/>
            </p14:nvContentPartPr>
            <p14:xfrm>
              <a:off x="5979843" y="6950073"/>
              <a:ext cx="498600" cy="367560"/>
            </p14:xfrm>
          </p:contentPart>
        </mc:Choice>
        <mc:Fallback xmlns="">
          <p:pic>
            <p:nvPicPr>
              <p:cNvPr id="831" name="Input penna 830">
                <a:extLst>
                  <a:ext uri="{FF2B5EF4-FFF2-40B4-BE49-F238E27FC236}">
                    <a16:creationId xmlns:a16="http://schemas.microsoft.com/office/drawing/2014/main" id="{D793A803-C08D-834A-EB86-413E1E1B3EF5}"/>
                  </a:ext>
                </a:extLst>
              </p:cNvPr>
              <p:cNvPicPr/>
              <p:nvPr/>
            </p:nvPicPr>
            <p:blipFill>
              <a:blip r:embed="rId536"/>
              <a:stretch>
                <a:fillRect/>
              </a:stretch>
            </p:blipFill>
            <p:spPr>
              <a:xfrm>
                <a:off x="5973723" y="6943953"/>
                <a:ext cx="51084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7">
            <p14:nvContentPartPr>
              <p14:cNvPr id="838" name="Input penna 837">
                <a:extLst>
                  <a:ext uri="{FF2B5EF4-FFF2-40B4-BE49-F238E27FC236}">
                    <a16:creationId xmlns:a16="http://schemas.microsoft.com/office/drawing/2014/main" id="{56CF6752-7B16-1E6C-6A38-4F8F6561AE86}"/>
                  </a:ext>
                </a:extLst>
              </p14:cNvPr>
              <p14:cNvContentPartPr/>
              <p14:nvPr/>
            </p14:nvContentPartPr>
            <p14:xfrm>
              <a:off x="5993163" y="7248873"/>
              <a:ext cx="142200" cy="296640"/>
            </p14:xfrm>
          </p:contentPart>
        </mc:Choice>
        <mc:Fallback xmlns="">
          <p:pic>
            <p:nvPicPr>
              <p:cNvPr id="838" name="Input penna 837">
                <a:extLst>
                  <a:ext uri="{FF2B5EF4-FFF2-40B4-BE49-F238E27FC236}">
                    <a16:creationId xmlns:a16="http://schemas.microsoft.com/office/drawing/2014/main" id="{56CF6752-7B16-1E6C-6A38-4F8F6561AE86}"/>
                  </a:ext>
                </a:extLst>
              </p:cNvPr>
              <p:cNvPicPr/>
              <p:nvPr/>
            </p:nvPicPr>
            <p:blipFill>
              <a:blip r:embed="rId538"/>
              <a:stretch>
                <a:fillRect/>
              </a:stretch>
            </p:blipFill>
            <p:spPr>
              <a:xfrm>
                <a:off x="5987043" y="7242753"/>
                <a:ext cx="154440" cy="30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844" name="Gruppo 843">
            <a:extLst>
              <a:ext uri="{FF2B5EF4-FFF2-40B4-BE49-F238E27FC236}">
                <a16:creationId xmlns:a16="http://schemas.microsoft.com/office/drawing/2014/main" id="{5205AB7D-CDBE-3A31-4155-8F7959DC89B9}"/>
              </a:ext>
            </a:extLst>
          </p:cNvPr>
          <p:cNvGrpSpPr/>
          <p:nvPr/>
        </p:nvGrpSpPr>
        <p:grpSpPr>
          <a:xfrm>
            <a:off x="5597163" y="7500513"/>
            <a:ext cx="497160" cy="333360"/>
            <a:chOff x="5597163" y="7500513"/>
            <a:chExt cx="497160" cy="33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840" name="Input penna 839">
                  <a:extLst>
                    <a:ext uri="{FF2B5EF4-FFF2-40B4-BE49-F238E27FC236}">
                      <a16:creationId xmlns:a16="http://schemas.microsoft.com/office/drawing/2014/main" id="{E4DAA04D-A1B7-85AD-7A5F-BF2DDDEAA31A}"/>
                    </a:ext>
                  </a:extLst>
                </p14:cNvPr>
                <p14:cNvContentPartPr/>
                <p14:nvPr/>
              </p14:nvContentPartPr>
              <p14:xfrm>
                <a:off x="5926923" y="7656753"/>
                <a:ext cx="9360" cy="98280"/>
              </p14:xfrm>
            </p:contentPart>
          </mc:Choice>
          <mc:Fallback xmlns="">
            <p:pic>
              <p:nvPicPr>
                <p:cNvPr id="840" name="Input penna 839">
                  <a:extLst>
                    <a:ext uri="{FF2B5EF4-FFF2-40B4-BE49-F238E27FC236}">
                      <a16:creationId xmlns:a16="http://schemas.microsoft.com/office/drawing/2014/main" id="{E4DAA04D-A1B7-85AD-7A5F-BF2DDDEAA31A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5920803" y="7650633"/>
                  <a:ext cx="216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841" name="Input penna 840">
                  <a:extLst>
                    <a:ext uri="{FF2B5EF4-FFF2-40B4-BE49-F238E27FC236}">
                      <a16:creationId xmlns:a16="http://schemas.microsoft.com/office/drawing/2014/main" id="{F9C59C5D-D140-DDF7-6548-0F6170C36FC7}"/>
                    </a:ext>
                  </a:extLst>
                </p14:cNvPr>
                <p14:cNvContentPartPr/>
                <p14:nvPr/>
              </p14:nvContentPartPr>
              <p14:xfrm>
                <a:off x="5761323" y="7601673"/>
                <a:ext cx="188280" cy="203760"/>
              </p14:xfrm>
            </p:contentPart>
          </mc:Choice>
          <mc:Fallback xmlns="">
            <p:pic>
              <p:nvPicPr>
                <p:cNvPr id="841" name="Input penna 840">
                  <a:extLst>
                    <a:ext uri="{FF2B5EF4-FFF2-40B4-BE49-F238E27FC236}">
                      <a16:creationId xmlns:a16="http://schemas.microsoft.com/office/drawing/2014/main" id="{F9C59C5D-D140-DDF7-6548-0F6170C36FC7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5755203" y="7595553"/>
                  <a:ext cx="2005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842" name="Input penna 841">
                  <a:extLst>
                    <a:ext uri="{FF2B5EF4-FFF2-40B4-BE49-F238E27FC236}">
                      <a16:creationId xmlns:a16="http://schemas.microsoft.com/office/drawing/2014/main" id="{40146706-91F4-E6CB-286F-0FFF0F0D3E39}"/>
                    </a:ext>
                  </a:extLst>
                </p14:cNvPr>
                <p14:cNvContentPartPr/>
                <p14:nvPr/>
              </p14:nvContentPartPr>
              <p14:xfrm>
                <a:off x="5827563" y="7695993"/>
                <a:ext cx="115920" cy="15840"/>
              </p14:xfrm>
            </p:contentPart>
          </mc:Choice>
          <mc:Fallback xmlns="">
            <p:pic>
              <p:nvPicPr>
                <p:cNvPr id="842" name="Input penna 841">
                  <a:extLst>
                    <a:ext uri="{FF2B5EF4-FFF2-40B4-BE49-F238E27FC236}">
                      <a16:creationId xmlns:a16="http://schemas.microsoft.com/office/drawing/2014/main" id="{40146706-91F4-E6CB-286F-0FFF0F0D3E39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5821443" y="7689873"/>
                  <a:ext cx="1281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843" name="Input penna 842">
                  <a:extLst>
                    <a:ext uri="{FF2B5EF4-FFF2-40B4-BE49-F238E27FC236}">
                      <a16:creationId xmlns:a16="http://schemas.microsoft.com/office/drawing/2014/main" id="{354D3A07-8BE1-E76E-D558-1BC1B4983838}"/>
                    </a:ext>
                  </a:extLst>
                </p14:cNvPr>
                <p14:cNvContentPartPr/>
                <p14:nvPr/>
              </p14:nvContentPartPr>
              <p14:xfrm>
                <a:off x="5597163" y="7500513"/>
                <a:ext cx="497160" cy="333360"/>
              </p14:xfrm>
            </p:contentPart>
          </mc:Choice>
          <mc:Fallback xmlns="">
            <p:pic>
              <p:nvPicPr>
                <p:cNvPr id="843" name="Input penna 842">
                  <a:extLst>
                    <a:ext uri="{FF2B5EF4-FFF2-40B4-BE49-F238E27FC236}">
                      <a16:creationId xmlns:a16="http://schemas.microsoft.com/office/drawing/2014/main" id="{354D3A07-8BE1-E76E-D558-1BC1B498383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5591043" y="7494393"/>
                  <a:ext cx="509400" cy="34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6" name="Gruppo 845">
            <a:extLst>
              <a:ext uri="{FF2B5EF4-FFF2-40B4-BE49-F238E27FC236}">
                <a16:creationId xmlns:a16="http://schemas.microsoft.com/office/drawing/2014/main" id="{30CF0494-497E-6A55-6EBC-B0DBEB8D67F6}"/>
              </a:ext>
            </a:extLst>
          </p:cNvPr>
          <p:cNvGrpSpPr/>
          <p:nvPr/>
        </p:nvGrpSpPr>
        <p:grpSpPr>
          <a:xfrm>
            <a:off x="6773283" y="6911913"/>
            <a:ext cx="622440" cy="534600"/>
            <a:chOff x="6773283" y="6911913"/>
            <a:chExt cx="622440" cy="53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833" name="Input penna 832">
                  <a:extLst>
                    <a:ext uri="{FF2B5EF4-FFF2-40B4-BE49-F238E27FC236}">
                      <a16:creationId xmlns:a16="http://schemas.microsoft.com/office/drawing/2014/main" id="{71B47B2C-8DB6-5124-8FFA-50051D698E0E}"/>
                    </a:ext>
                  </a:extLst>
                </p14:cNvPr>
                <p14:cNvContentPartPr/>
                <p14:nvPr/>
              </p14:nvContentPartPr>
              <p14:xfrm>
                <a:off x="6951483" y="7028553"/>
                <a:ext cx="6840" cy="146520"/>
              </p14:xfrm>
            </p:contentPart>
          </mc:Choice>
          <mc:Fallback xmlns="">
            <p:pic>
              <p:nvPicPr>
                <p:cNvPr id="833" name="Input penna 832">
                  <a:extLst>
                    <a:ext uri="{FF2B5EF4-FFF2-40B4-BE49-F238E27FC236}">
                      <a16:creationId xmlns:a16="http://schemas.microsoft.com/office/drawing/2014/main" id="{71B47B2C-8DB6-5124-8FFA-50051D698E0E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6945363" y="7022433"/>
                  <a:ext cx="190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834" name="Input penna 833">
                  <a:extLst>
                    <a:ext uri="{FF2B5EF4-FFF2-40B4-BE49-F238E27FC236}">
                      <a16:creationId xmlns:a16="http://schemas.microsoft.com/office/drawing/2014/main" id="{C4757262-1BB4-B10D-664C-830609955998}"/>
                    </a:ext>
                  </a:extLst>
                </p14:cNvPr>
                <p14:cNvContentPartPr/>
                <p14:nvPr/>
              </p14:nvContentPartPr>
              <p14:xfrm>
                <a:off x="7039683" y="7042233"/>
                <a:ext cx="59040" cy="157320"/>
              </p14:xfrm>
            </p:contentPart>
          </mc:Choice>
          <mc:Fallback xmlns="">
            <p:pic>
              <p:nvPicPr>
                <p:cNvPr id="834" name="Input penna 833">
                  <a:extLst>
                    <a:ext uri="{FF2B5EF4-FFF2-40B4-BE49-F238E27FC236}">
                      <a16:creationId xmlns:a16="http://schemas.microsoft.com/office/drawing/2014/main" id="{C4757262-1BB4-B10D-664C-830609955998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7033563" y="7036113"/>
                  <a:ext cx="712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835" name="Input penna 834">
                  <a:extLst>
                    <a:ext uri="{FF2B5EF4-FFF2-40B4-BE49-F238E27FC236}">
                      <a16:creationId xmlns:a16="http://schemas.microsoft.com/office/drawing/2014/main" id="{77E05861-3077-AAE1-6F73-16B8321FC934}"/>
                    </a:ext>
                  </a:extLst>
                </p14:cNvPr>
                <p14:cNvContentPartPr/>
                <p14:nvPr/>
              </p14:nvContentPartPr>
              <p14:xfrm>
                <a:off x="7072803" y="7102353"/>
                <a:ext cx="70920" cy="14400"/>
              </p14:xfrm>
            </p:contentPart>
          </mc:Choice>
          <mc:Fallback xmlns="">
            <p:pic>
              <p:nvPicPr>
                <p:cNvPr id="835" name="Input penna 834">
                  <a:extLst>
                    <a:ext uri="{FF2B5EF4-FFF2-40B4-BE49-F238E27FC236}">
                      <a16:creationId xmlns:a16="http://schemas.microsoft.com/office/drawing/2014/main" id="{77E05861-3077-AAE1-6F73-16B8321FC934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7066683" y="7096233"/>
                  <a:ext cx="831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836" name="Input penna 835">
                  <a:extLst>
                    <a:ext uri="{FF2B5EF4-FFF2-40B4-BE49-F238E27FC236}">
                      <a16:creationId xmlns:a16="http://schemas.microsoft.com/office/drawing/2014/main" id="{DD7FD6AA-9A65-5F87-4F45-9F25D5B6F2FC}"/>
                    </a:ext>
                  </a:extLst>
                </p14:cNvPr>
                <p14:cNvContentPartPr/>
                <p14:nvPr/>
              </p14:nvContentPartPr>
              <p14:xfrm>
                <a:off x="6773283" y="6911913"/>
                <a:ext cx="498600" cy="327240"/>
              </p14:xfrm>
            </p:contentPart>
          </mc:Choice>
          <mc:Fallback xmlns="">
            <p:pic>
              <p:nvPicPr>
                <p:cNvPr id="836" name="Input penna 835">
                  <a:extLst>
                    <a:ext uri="{FF2B5EF4-FFF2-40B4-BE49-F238E27FC236}">
                      <a16:creationId xmlns:a16="http://schemas.microsoft.com/office/drawing/2014/main" id="{DD7FD6AA-9A65-5F87-4F45-9F25D5B6F2FC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6767163" y="6905793"/>
                  <a:ext cx="51084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845" name="Input penna 844">
                  <a:extLst>
                    <a:ext uri="{FF2B5EF4-FFF2-40B4-BE49-F238E27FC236}">
                      <a16:creationId xmlns:a16="http://schemas.microsoft.com/office/drawing/2014/main" id="{EB37A877-1BCA-CA83-AA87-CBC558CAD8CB}"/>
                    </a:ext>
                  </a:extLst>
                </p14:cNvPr>
                <p14:cNvContentPartPr/>
                <p14:nvPr/>
              </p14:nvContentPartPr>
              <p14:xfrm>
                <a:off x="7139043" y="7227633"/>
                <a:ext cx="256680" cy="218880"/>
              </p14:xfrm>
            </p:contentPart>
          </mc:Choice>
          <mc:Fallback xmlns="">
            <p:pic>
              <p:nvPicPr>
                <p:cNvPr id="845" name="Input penna 844">
                  <a:extLst>
                    <a:ext uri="{FF2B5EF4-FFF2-40B4-BE49-F238E27FC236}">
                      <a16:creationId xmlns:a16="http://schemas.microsoft.com/office/drawing/2014/main" id="{EB37A877-1BCA-CA83-AA87-CBC558CAD8CB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7132923" y="7221513"/>
                  <a:ext cx="268920" cy="23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7">
            <p14:nvContentPartPr>
              <p14:cNvPr id="854" name="Input penna 853">
                <a:extLst>
                  <a:ext uri="{FF2B5EF4-FFF2-40B4-BE49-F238E27FC236}">
                    <a16:creationId xmlns:a16="http://schemas.microsoft.com/office/drawing/2014/main" id="{1B66F77F-3FD3-2EB7-857A-0D3890C45C50}"/>
                  </a:ext>
                </a:extLst>
              </p14:cNvPr>
              <p14:cNvContentPartPr/>
              <p14:nvPr/>
            </p14:nvContentPartPr>
            <p14:xfrm>
              <a:off x="7656363" y="7733433"/>
              <a:ext cx="109440" cy="75960"/>
            </p14:xfrm>
          </p:contentPart>
        </mc:Choice>
        <mc:Fallback xmlns="">
          <p:pic>
            <p:nvPicPr>
              <p:cNvPr id="854" name="Input penna 853">
                <a:extLst>
                  <a:ext uri="{FF2B5EF4-FFF2-40B4-BE49-F238E27FC236}">
                    <a16:creationId xmlns:a16="http://schemas.microsoft.com/office/drawing/2014/main" id="{1B66F77F-3FD3-2EB7-857A-0D3890C45C50}"/>
                  </a:ext>
                </a:extLst>
              </p:cNvPr>
              <p:cNvPicPr/>
              <p:nvPr/>
            </p:nvPicPr>
            <p:blipFill>
              <a:blip r:embed="rId558"/>
              <a:stretch>
                <a:fillRect/>
              </a:stretch>
            </p:blipFill>
            <p:spPr>
              <a:xfrm>
                <a:off x="7650243" y="7727313"/>
                <a:ext cx="121680" cy="8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862" name="Gruppo 861">
            <a:extLst>
              <a:ext uri="{FF2B5EF4-FFF2-40B4-BE49-F238E27FC236}">
                <a16:creationId xmlns:a16="http://schemas.microsoft.com/office/drawing/2014/main" id="{20666B4A-967D-4A40-C8C7-8AF382965ED8}"/>
              </a:ext>
            </a:extLst>
          </p:cNvPr>
          <p:cNvGrpSpPr/>
          <p:nvPr/>
        </p:nvGrpSpPr>
        <p:grpSpPr>
          <a:xfrm>
            <a:off x="7246323" y="7458393"/>
            <a:ext cx="873720" cy="782280"/>
            <a:chOff x="7246323" y="7458393"/>
            <a:chExt cx="873720" cy="78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847" name="Input penna 846">
                  <a:extLst>
                    <a:ext uri="{FF2B5EF4-FFF2-40B4-BE49-F238E27FC236}">
                      <a16:creationId xmlns:a16="http://schemas.microsoft.com/office/drawing/2014/main" id="{66573D80-A403-3B2E-15A0-96251A266859}"/>
                    </a:ext>
                  </a:extLst>
                </p14:cNvPr>
                <p14:cNvContentPartPr/>
                <p14:nvPr/>
              </p14:nvContentPartPr>
              <p14:xfrm>
                <a:off x="7337043" y="7558833"/>
                <a:ext cx="135360" cy="110520"/>
              </p14:xfrm>
            </p:contentPart>
          </mc:Choice>
          <mc:Fallback xmlns="">
            <p:pic>
              <p:nvPicPr>
                <p:cNvPr id="847" name="Input penna 846">
                  <a:extLst>
                    <a:ext uri="{FF2B5EF4-FFF2-40B4-BE49-F238E27FC236}">
                      <a16:creationId xmlns:a16="http://schemas.microsoft.com/office/drawing/2014/main" id="{66573D80-A403-3B2E-15A0-96251A266859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7330923" y="7552713"/>
                  <a:ext cx="1476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848" name="Input penna 847">
                  <a:extLst>
                    <a:ext uri="{FF2B5EF4-FFF2-40B4-BE49-F238E27FC236}">
                      <a16:creationId xmlns:a16="http://schemas.microsoft.com/office/drawing/2014/main" id="{C6627AF7-D34C-270D-43C0-BB75B4C518AE}"/>
                    </a:ext>
                  </a:extLst>
                </p14:cNvPr>
                <p14:cNvContentPartPr/>
                <p14:nvPr/>
              </p14:nvContentPartPr>
              <p14:xfrm>
                <a:off x="7502283" y="7568193"/>
                <a:ext cx="54000" cy="102240"/>
              </p14:xfrm>
            </p:contentPart>
          </mc:Choice>
          <mc:Fallback xmlns="">
            <p:pic>
              <p:nvPicPr>
                <p:cNvPr id="848" name="Input penna 847">
                  <a:extLst>
                    <a:ext uri="{FF2B5EF4-FFF2-40B4-BE49-F238E27FC236}">
                      <a16:creationId xmlns:a16="http://schemas.microsoft.com/office/drawing/2014/main" id="{C6627AF7-D34C-270D-43C0-BB75B4C518AE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7496163" y="7562073"/>
                  <a:ext cx="662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850" name="Input penna 849">
                  <a:extLst>
                    <a:ext uri="{FF2B5EF4-FFF2-40B4-BE49-F238E27FC236}">
                      <a16:creationId xmlns:a16="http://schemas.microsoft.com/office/drawing/2014/main" id="{7A083C58-4272-B359-4842-CDA32C3900DF}"/>
                    </a:ext>
                  </a:extLst>
                </p14:cNvPr>
                <p14:cNvContentPartPr/>
                <p14:nvPr/>
              </p14:nvContentPartPr>
              <p14:xfrm>
                <a:off x="7246323" y="7458393"/>
                <a:ext cx="444240" cy="277560"/>
              </p14:xfrm>
            </p:contentPart>
          </mc:Choice>
          <mc:Fallback xmlns="">
            <p:pic>
              <p:nvPicPr>
                <p:cNvPr id="850" name="Input penna 849">
                  <a:extLst>
                    <a:ext uri="{FF2B5EF4-FFF2-40B4-BE49-F238E27FC236}">
                      <a16:creationId xmlns:a16="http://schemas.microsoft.com/office/drawing/2014/main" id="{7A083C58-4272-B359-4842-CDA32C3900DF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7240203" y="7452273"/>
                  <a:ext cx="4564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852" name="Input penna 851">
                  <a:extLst>
                    <a:ext uri="{FF2B5EF4-FFF2-40B4-BE49-F238E27FC236}">
                      <a16:creationId xmlns:a16="http://schemas.microsoft.com/office/drawing/2014/main" id="{20557C9D-60B4-C411-55F7-418201EB4175}"/>
                    </a:ext>
                  </a:extLst>
                </p14:cNvPr>
                <p14:cNvContentPartPr/>
                <p14:nvPr/>
              </p14:nvContentPartPr>
              <p14:xfrm>
                <a:off x="7645563" y="7751433"/>
                <a:ext cx="360" cy="4680"/>
              </p14:xfrm>
            </p:contentPart>
          </mc:Choice>
          <mc:Fallback xmlns="">
            <p:pic>
              <p:nvPicPr>
                <p:cNvPr id="852" name="Input penna 851">
                  <a:extLst>
                    <a:ext uri="{FF2B5EF4-FFF2-40B4-BE49-F238E27FC236}">
                      <a16:creationId xmlns:a16="http://schemas.microsoft.com/office/drawing/2014/main" id="{20557C9D-60B4-C411-55F7-418201EB4175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7639443" y="7745313"/>
                  <a:ext cx="1260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859" name="Input penna 858">
                  <a:extLst>
                    <a:ext uri="{FF2B5EF4-FFF2-40B4-BE49-F238E27FC236}">
                      <a16:creationId xmlns:a16="http://schemas.microsoft.com/office/drawing/2014/main" id="{33FA19A7-D818-1D60-81A8-41FD0B682C48}"/>
                    </a:ext>
                  </a:extLst>
                </p14:cNvPr>
                <p14:cNvContentPartPr/>
                <p14:nvPr/>
              </p14:nvContentPartPr>
              <p14:xfrm>
                <a:off x="7714683" y="7886433"/>
                <a:ext cx="145800" cy="179640"/>
              </p14:xfrm>
            </p:contentPart>
          </mc:Choice>
          <mc:Fallback xmlns="">
            <p:pic>
              <p:nvPicPr>
                <p:cNvPr id="859" name="Input penna 858">
                  <a:extLst>
                    <a:ext uri="{FF2B5EF4-FFF2-40B4-BE49-F238E27FC236}">
                      <a16:creationId xmlns:a16="http://schemas.microsoft.com/office/drawing/2014/main" id="{33FA19A7-D818-1D60-81A8-41FD0B682C48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7708563" y="7880313"/>
                  <a:ext cx="1580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860" name="Input penna 859">
                  <a:extLst>
                    <a:ext uri="{FF2B5EF4-FFF2-40B4-BE49-F238E27FC236}">
                      <a16:creationId xmlns:a16="http://schemas.microsoft.com/office/drawing/2014/main" id="{D71CF25A-6BBF-9ED8-CDC1-3EA02895867B}"/>
                    </a:ext>
                  </a:extLst>
                </p14:cNvPr>
                <p14:cNvContentPartPr/>
                <p14:nvPr/>
              </p14:nvContentPartPr>
              <p14:xfrm>
                <a:off x="7910523" y="7899033"/>
                <a:ext cx="96480" cy="200880"/>
              </p14:xfrm>
            </p:contentPart>
          </mc:Choice>
          <mc:Fallback xmlns="">
            <p:pic>
              <p:nvPicPr>
                <p:cNvPr id="860" name="Input penna 859">
                  <a:extLst>
                    <a:ext uri="{FF2B5EF4-FFF2-40B4-BE49-F238E27FC236}">
                      <a16:creationId xmlns:a16="http://schemas.microsoft.com/office/drawing/2014/main" id="{D71CF25A-6BBF-9ED8-CDC1-3EA02895867B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7904403" y="7892913"/>
                  <a:ext cx="1087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861" name="Input penna 860">
                  <a:extLst>
                    <a:ext uri="{FF2B5EF4-FFF2-40B4-BE49-F238E27FC236}">
                      <a16:creationId xmlns:a16="http://schemas.microsoft.com/office/drawing/2014/main" id="{884C0A6D-D650-5F1F-77A9-20983D83A29F}"/>
                    </a:ext>
                  </a:extLst>
                </p14:cNvPr>
                <p14:cNvContentPartPr/>
                <p14:nvPr/>
              </p14:nvContentPartPr>
              <p14:xfrm>
                <a:off x="7645923" y="7810473"/>
                <a:ext cx="474120" cy="430200"/>
              </p14:xfrm>
            </p:contentPart>
          </mc:Choice>
          <mc:Fallback xmlns="">
            <p:pic>
              <p:nvPicPr>
                <p:cNvPr id="861" name="Input penna 860">
                  <a:extLst>
                    <a:ext uri="{FF2B5EF4-FFF2-40B4-BE49-F238E27FC236}">
                      <a16:creationId xmlns:a16="http://schemas.microsoft.com/office/drawing/2014/main" id="{884C0A6D-D650-5F1F-77A9-20983D83A29F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7639803" y="7804353"/>
                  <a:ext cx="486360" cy="44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863" name="Input penna 862">
                <a:extLst>
                  <a:ext uri="{FF2B5EF4-FFF2-40B4-BE49-F238E27FC236}">
                    <a16:creationId xmlns:a16="http://schemas.microsoft.com/office/drawing/2014/main" id="{5E091A51-DFEB-8DBF-F943-675E0F74444E}"/>
                  </a:ext>
                </a:extLst>
              </p14:cNvPr>
              <p14:cNvContentPartPr/>
              <p14:nvPr/>
            </p14:nvContentPartPr>
            <p14:xfrm>
              <a:off x="7239483" y="5882673"/>
              <a:ext cx="65160" cy="75960"/>
            </p14:xfrm>
          </p:contentPart>
        </mc:Choice>
        <mc:Fallback xmlns="">
          <p:pic>
            <p:nvPicPr>
              <p:cNvPr id="863" name="Input penna 862">
                <a:extLst>
                  <a:ext uri="{FF2B5EF4-FFF2-40B4-BE49-F238E27FC236}">
                    <a16:creationId xmlns:a16="http://schemas.microsoft.com/office/drawing/2014/main" id="{5E091A51-DFEB-8DBF-F943-675E0F74444E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7233363" y="5876553"/>
                <a:ext cx="774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864" name="Input penna 863">
                <a:extLst>
                  <a:ext uri="{FF2B5EF4-FFF2-40B4-BE49-F238E27FC236}">
                    <a16:creationId xmlns:a16="http://schemas.microsoft.com/office/drawing/2014/main" id="{B849B58C-B4A2-41C6-0C91-F950039A5FD5}"/>
                  </a:ext>
                </a:extLst>
              </p14:cNvPr>
              <p14:cNvContentPartPr/>
              <p14:nvPr/>
            </p14:nvContentPartPr>
            <p14:xfrm>
              <a:off x="7260723" y="5816433"/>
              <a:ext cx="122400" cy="179280"/>
            </p14:xfrm>
          </p:contentPart>
        </mc:Choice>
        <mc:Fallback xmlns="">
          <p:pic>
            <p:nvPicPr>
              <p:cNvPr id="864" name="Input penna 863">
                <a:extLst>
                  <a:ext uri="{FF2B5EF4-FFF2-40B4-BE49-F238E27FC236}">
                    <a16:creationId xmlns:a16="http://schemas.microsoft.com/office/drawing/2014/main" id="{B849B58C-B4A2-41C6-0C91-F950039A5FD5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7254603" y="5810313"/>
                <a:ext cx="13464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865" name="Input penna 864">
                <a:extLst>
                  <a:ext uri="{FF2B5EF4-FFF2-40B4-BE49-F238E27FC236}">
                    <a16:creationId xmlns:a16="http://schemas.microsoft.com/office/drawing/2014/main" id="{6259BE14-5EC5-6DEC-9CCA-4CA58C441658}"/>
                  </a:ext>
                </a:extLst>
              </p14:cNvPr>
              <p14:cNvContentPartPr/>
              <p14:nvPr/>
            </p14:nvContentPartPr>
            <p14:xfrm>
              <a:off x="7414083" y="5877633"/>
              <a:ext cx="158760" cy="115920"/>
            </p14:xfrm>
          </p:contentPart>
        </mc:Choice>
        <mc:Fallback xmlns="">
          <p:pic>
            <p:nvPicPr>
              <p:cNvPr id="865" name="Input penna 864">
                <a:extLst>
                  <a:ext uri="{FF2B5EF4-FFF2-40B4-BE49-F238E27FC236}">
                    <a16:creationId xmlns:a16="http://schemas.microsoft.com/office/drawing/2014/main" id="{6259BE14-5EC5-6DEC-9CCA-4CA58C441658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07963" y="5871513"/>
                <a:ext cx="17100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866" name="Input penna 865">
                <a:extLst>
                  <a:ext uri="{FF2B5EF4-FFF2-40B4-BE49-F238E27FC236}">
                    <a16:creationId xmlns:a16="http://schemas.microsoft.com/office/drawing/2014/main" id="{DEF14B5F-A2AD-E370-4624-59B4527347F4}"/>
                  </a:ext>
                </a:extLst>
              </p14:cNvPr>
              <p14:cNvContentPartPr/>
              <p14:nvPr/>
            </p14:nvContentPartPr>
            <p14:xfrm>
              <a:off x="7590123" y="5848113"/>
              <a:ext cx="106200" cy="145440"/>
            </p14:xfrm>
          </p:contentPart>
        </mc:Choice>
        <mc:Fallback xmlns="">
          <p:pic>
            <p:nvPicPr>
              <p:cNvPr id="866" name="Input penna 865">
                <a:extLst>
                  <a:ext uri="{FF2B5EF4-FFF2-40B4-BE49-F238E27FC236}">
                    <a16:creationId xmlns:a16="http://schemas.microsoft.com/office/drawing/2014/main" id="{DEF14B5F-A2AD-E370-4624-59B4527347F4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584003" y="5841993"/>
                <a:ext cx="11844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867" name="Input penna 866">
                <a:extLst>
                  <a:ext uri="{FF2B5EF4-FFF2-40B4-BE49-F238E27FC236}">
                    <a16:creationId xmlns:a16="http://schemas.microsoft.com/office/drawing/2014/main" id="{CC0E2A3B-1BFB-98C0-FBF0-3F66708DC056}"/>
                  </a:ext>
                </a:extLst>
              </p14:cNvPr>
              <p14:cNvContentPartPr/>
              <p14:nvPr/>
            </p14:nvContentPartPr>
            <p14:xfrm>
              <a:off x="7779483" y="5904993"/>
              <a:ext cx="88560" cy="91080"/>
            </p14:xfrm>
          </p:contentPart>
        </mc:Choice>
        <mc:Fallback xmlns="">
          <p:pic>
            <p:nvPicPr>
              <p:cNvPr id="867" name="Input penna 866">
                <a:extLst>
                  <a:ext uri="{FF2B5EF4-FFF2-40B4-BE49-F238E27FC236}">
                    <a16:creationId xmlns:a16="http://schemas.microsoft.com/office/drawing/2014/main" id="{CC0E2A3B-1BFB-98C0-FBF0-3F66708DC05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7773363" y="5898873"/>
                <a:ext cx="10080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872" name="Input penna 871">
                <a:extLst>
                  <a:ext uri="{FF2B5EF4-FFF2-40B4-BE49-F238E27FC236}">
                    <a16:creationId xmlns:a16="http://schemas.microsoft.com/office/drawing/2014/main" id="{59E42296-8774-301D-D733-FC83B181C8C5}"/>
                  </a:ext>
                </a:extLst>
              </p14:cNvPr>
              <p14:cNvContentPartPr/>
              <p14:nvPr/>
            </p14:nvContentPartPr>
            <p14:xfrm>
              <a:off x="7972083" y="5750913"/>
              <a:ext cx="127800" cy="292680"/>
            </p14:xfrm>
          </p:contentPart>
        </mc:Choice>
        <mc:Fallback xmlns="">
          <p:pic>
            <p:nvPicPr>
              <p:cNvPr id="872" name="Input penna 871">
                <a:extLst>
                  <a:ext uri="{FF2B5EF4-FFF2-40B4-BE49-F238E27FC236}">
                    <a16:creationId xmlns:a16="http://schemas.microsoft.com/office/drawing/2014/main" id="{59E42296-8774-301D-D733-FC83B181C8C5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7965963" y="5744793"/>
                <a:ext cx="140040" cy="30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883" name="Gruppo 882">
            <a:extLst>
              <a:ext uri="{FF2B5EF4-FFF2-40B4-BE49-F238E27FC236}">
                <a16:creationId xmlns:a16="http://schemas.microsoft.com/office/drawing/2014/main" id="{7216C05D-620C-D41F-417C-77EC364F1310}"/>
              </a:ext>
            </a:extLst>
          </p:cNvPr>
          <p:cNvGrpSpPr/>
          <p:nvPr/>
        </p:nvGrpSpPr>
        <p:grpSpPr>
          <a:xfrm>
            <a:off x="9075483" y="6213513"/>
            <a:ext cx="431280" cy="320400"/>
            <a:chOff x="9075483" y="6213513"/>
            <a:chExt cx="431280" cy="32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880" name="Input penna 879">
                  <a:extLst>
                    <a:ext uri="{FF2B5EF4-FFF2-40B4-BE49-F238E27FC236}">
                      <a16:creationId xmlns:a16="http://schemas.microsoft.com/office/drawing/2014/main" id="{71D286FC-B888-9C54-608C-2F36721CF43A}"/>
                    </a:ext>
                  </a:extLst>
                </p14:cNvPr>
                <p14:cNvContentPartPr/>
                <p14:nvPr/>
              </p14:nvContentPartPr>
              <p14:xfrm>
                <a:off x="9198603" y="6249513"/>
                <a:ext cx="40680" cy="187560"/>
              </p14:xfrm>
            </p:contentPart>
          </mc:Choice>
          <mc:Fallback xmlns="">
            <p:pic>
              <p:nvPicPr>
                <p:cNvPr id="880" name="Input penna 879">
                  <a:extLst>
                    <a:ext uri="{FF2B5EF4-FFF2-40B4-BE49-F238E27FC236}">
                      <a16:creationId xmlns:a16="http://schemas.microsoft.com/office/drawing/2014/main" id="{71D286FC-B888-9C54-608C-2F36721CF43A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9192483" y="6243393"/>
                  <a:ext cx="529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881" name="Input penna 880">
                  <a:extLst>
                    <a:ext uri="{FF2B5EF4-FFF2-40B4-BE49-F238E27FC236}">
                      <a16:creationId xmlns:a16="http://schemas.microsoft.com/office/drawing/2014/main" id="{DBAA200A-91EC-B4BA-F745-96134CCAB9BC}"/>
                    </a:ext>
                  </a:extLst>
                </p14:cNvPr>
                <p14:cNvContentPartPr/>
                <p14:nvPr/>
              </p14:nvContentPartPr>
              <p14:xfrm>
                <a:off x="9287163" y="6292353"/>
                <a:ext cx="87840" cy="154440"/>
              </p14:xfrm>
            </p:contentPart>
          </mc:Choice>
          <mc:Fallback xmlns="">
            <p:pic>
              <p:nvPicPr>
                <p:cNvPr id="881" name="Input penna 880">
                  <a:extLst>
                    <a:ext uri="{FF2B5EF4-FFF2-40B4-BE49-F238E27FC236}">
                      <a16:creationId xmlns:a16="http://schemas.microsoft.com/office/drawing/2014/main" id="{DBAA200A-91EC-B4BA-F745-96134CCAB9BC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9281043" y="6286233"/>
                  <a:ext cx="1000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882" name="Input penna 881">
                  <a:extLst>
                    <a:ext uri="{FF2B5EF4-FFF2-40B4-BE49-F238E27FC236}">
                      <a16:creationId xmlns:a16="http://schemas.microsoft.com/office/drawing/2014/main" id="{C62AEBD3-536D-3561-78F5-8E1086F1C63F}"/>
                    </a:ext>
                  </a:extLst>
                </p14:cNvPr>
                <p14:cNvContentPartPr/>
                <p14:nvPr/>
              </p14:nvContentPartPr>
              <p14:xfrm>
                <a:off x="9075483" y="6213513"/>
                <a:ext cx="431280" cy="320400"/>
              </p14:xfrm>
            </p:contentPart>
          </mc:Choice>
          <mc:Fallback xmlns="">
            <p:pic>
              <p:nvPicPr>
                <p:cNvPr id="882" name="Input penna 881">
                  <a:extLst>
                    <a:ext uri="{FF2B5EF4-FFF2-40B4-BE49-F238E27FC236}">
                      <a16:creationId xmlns:a16="http://schemas.microsoft.com/office/drawing/2014/main" id="{C62AEBD3-536D-3561-78F5-8E1086F1C63F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9069363" y="6207393"/>
                  <a:ext cx="443520" cy="33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91">
            <p14:nvContentPartPr>
              <p14:cNvPr id="884" name="Input penna 883">
                <a:extLst>
                  <a:ext uri="{FF2B5EF4-FFF2-40B4-BE49-F238E27FC236}">
                    <a16:creationId xmlns:a16="http://schemas.microsoft.com/office/drawing/2014/main" id="{7ECB4D3B-9A83-BBA9-ADF7-1ED62F9BF63C}"/>
                  </a:ext>
                </a:extLst>
              </p14:cNvPr>
              <p14:cNvContentPartPr/>
              <p14:nvPr/>
            </p14:nvContentPartPr>
            <p14:xfrm>
              <a:off x="9077643" y="6059073"/>
              <a:ext cx="179280" cy="183960"/>
            </p14:xfrm>
          </p:contentPart>
        </mc:Choice>
        <mc:Fallback xmlns="">
          <p:pic>
            <p:nvPicPr>
              <p:cNvPr id="884" name="Input penna 883">
                <a:extLst>
                  <a:ext uri="{FF2B5EF4-FFF2-40B4-BE49-F238E27FC236}">
                    <a16:creationId xmlns:a16="http://schemas.microsoft.com/office/drawing/2014/main" id="{7ECB4D3B-9A83-BBA9-ADF7-1ED62F9BF63C}"/>
                  </a:ext>
                </a:extLst>
              </p:cNvPr>
              <p:cNvPicPr/>
              <p:nvPr/>
            </p:nvPicPr>
            <p:blipFill>
              <a:blip r:embed="rId592"/>
              <a:stretch>
                <a:fillRect/>
              </a:stretch>
            </p:blipFill>
            <p:spPr>
              <a:xfrm>
                <a:off x="9071523" y="6052953"/>
                <a:ext cx="191520" cy="19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894" name="Gruppo 893">
            <a:extLst>
              <a:ext uri="{FF2B5EF4-FFF2-40B4-BE49-F238E27FC236}">
                <a16:creationId xmlns:a16="http://schemas.microsoft.com/office/drawing/2014/main" id="{66EFF442-501D-4B39-4329-84749E402E72}"/>
              </a:ext>
            </a:extLst>
          </p:cNvPr>
          <p:cNvGrpSpPr/>
          <p:nvPr/>
        </p:nvGrpSpPr>
        <p:grpSpPr>
          <a:xfrm>
            <a:off x="8547723" y="7093713"/>
            <a:ext cx="290160" cy="367560"/>
            <a:chOff x="8547723" y="7093713"/>
            <a:chExt cx="290160" cy="36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891" name="Input penna 890">
                  <a:extLst>
                    <a:ext uri="{FF2B5EF4-FFF2-40B4-BE49-F238E27FC236}">
                      <a16:creationId xmlns:a16="http://schemas.microsoft.com/office/drawing/2014/main" id="{32012FE8-1823-0708-4056-13718E19130F}"/>
                    </a:ext>
                  </a:extLst>
                </p14:cNvPr>
                <p14:cNvContentPartPr/>
                <p14:nvPr/>
              </p14:nvContentPartPr>
              <p14:xfrm>
                <a:off x="8665443" y="7138353"/>
                <a:ext cx="104760" cy="198000"/>
              </p14:xfrm>
            </p:contentPart>
          </mc:Choice>
          <mc:Fallback xmlns="">
            <p:pic>
              <p:nvPicPr>
                <p:cNvPr id="891" name="Input penna 890">
                  <a:extLst>
                    <a:ext uri="{FF2B5EF4-FFF2-40B4-BE49-F238E27FC236}">
                      <a16:creationId xmlns:a16="http://schemas.microsoft.com/office/drawing/2014/main" id="{32012FE8-1823-0708-4056-13718E19130F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8659323" y="7132233"/>
                  <a:ext cx="1170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892" name="Input penna 891">
                  <a:extLst>
                    <a:ext uri="{FF2B5EF4-FFF2-40B4-BE49-F238E27FC236}">
                      <a16:creationId xmlns:a16="http://schemas.microsoft.com/office/drawing/2014/main" id="{6D898267-4A62-E692-687B-6B9ECBE1A36E}"/>
                    </a:ext>
                  </a:extLst>
                </p14:cNvPr>
                <p14:cNvContentPartPr/>
                <p14:nvPr/>
              </p14:nvContentPartPr>
              <p14:xfrm>
                <a:off x="8692083" y="7260393"/>
                <a:ext cx="64080" cy="21960"/>
              </p14:xfrm>
            </p:contentPart>
          </mc:Choice>
          <mc:Fallback xmlns="">
            <p:pic>
              <p:nvPicPr>
                <p:cNvPr id="892" name="Input penna 891">
                  <a:extLst>
                    <a:ext uri="{FF2B5EF4-FFF2-40B4-BE49-F238E27FC236}">
                      <a16:creationId xmlns:a16="http://schemas.microsoft.com/office/drawing/2014/main" id="{6D898267-4A62-E692-687B-6B9ECBE1A36E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8685963" y="7254273"/>
                  <a:ext cx="76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893" name="Input penna 892">
                  <a:extLst>
                    <a:ext uri="{FF2B5EF4-FFF2-40B4-BE49-F238E27FC236}">
                      <a16:creationId xmlns:a16="http://schemas.microsoft.com/office/drawing/2014/main" id="{3A426427-7C21-CA90-5C57-563128FCD0CC}"/>
                    </a:ext>
                  </a:extLst>
                </p14:cNvPr>
                <p14:cNvContentPartPr/>
                <p14:nvPr/>
              </p14:nvContentPartPr>
              <p14:xfrm>
                <a:off x="8547723" y="7093713"/>
                <a:ext cx="290160" cy="367560"/>
              </p14:xfrm>
            </p:contentPart>
          </mc:Choice>
          <mc:Fallback xmlns="">
            <p:pic>
              <p:nvPicPr>
                <p:cNvPr id="893" name="Input penna 892">
                  <a:extLst>
                    <a:ext uri="{FF2B5EF4-FFF2-40B4-BE49-F238E27FC236}">
                      <a16:creationId xmlns:a16="http://schemas.microsoft.com/office/drawing/2014/main" id="{3A426427-7C21-CA90-5C57-563128FCD0CC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8541603" y="7087593"/>
                  <a:ext cx="302400" cy="37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6" name="Gruppo 895">
            <a:extLst>
              <a:ext uri="{FF2B5EF4-FFF2-40B4-BE49-F238E27FC236}">
                <a16:creationId xmlns:a16="http://schemas.microsoft.com/office/drawing/2014/main" id="{18144CD7-F863-ECD3-9AAD-77003CF53656}"/>
              </a:ext>
            </a:extLst>
          </p:cNvPr>
          <p:cNvGrpSpPr/>
          <p:nvPr/>
        </p:nvGrpSpPr>
        <p:grpSpPr>
          <a:xfrm>
            <a:off x="8403723" y="5675313"/>
            <a:ext cx="884880" cy="1437480"/>
            <a:chOff x="8403723" y="5675313"/>
            <a:chExt cx="884880" cy="14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873" name="Input penna 872">
                  <a:extLst>
                    <a:ext uri="{FF2B5EF4-FFF2-40B4-BE49-F238E27FC236}">
                      <a16:creationId xmlns:a16="http://schemas.microsoft.com/office/drawing/2014/main" id="{23D9B45A-7CD1-5ED2-D002-5A812E064324}"/>
                    </a:ext>
                  </a:extLst>
                </p14:cNvPr>
                <p14:cNvContentPartPr/>
                <p14:nvPr/>
              </p14:nvContentPartPr>
              <p14:xfrm>
                <a:off x="8882883" y="5739393"/>
                <a:ext cx="195480" cy="234360"/>
              </p14:xfrm>
            </p:contentPart>
          </mc:Choice>
          <mc:Fallback xmlns="">
            <p:pic>
              <p:nvPicPr>
                <p:cNvPr id="873" name="Input penna 872">
                  <a:extLst>
                    <a:ext uri="{FF2B5EF4-FFF2-40B4-BE49-F238E27FC236}">
                      <a16:creationId xmlns:a16="http://schemas.microsoft.com/office/drawing/2014/main" id="{23D9B45A-7CD1-5ED2-D002-5A812E064324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8876763" y="5733273"/>
                  <a:ext cx="2077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874" name="Input penna 873">
                  <a:extLst>
                    <a:ext uri="{FF2B5EF4-FFF2-40B4-BE49-F238E27FC236}">
                      <a16:creationId xmlns:a16="http://schemas.microsoft.com/office/drawing/2014/main" id="{DD72DF33-30E6-6EE0-D277-7B06D386AD4C}"/>
                    </a:ext>
                  </a:extLst>
                </p14:cNvPr>
                <p14:cNvContentPartPr/>
                <p14:nvPr/>
              </p14:nvContentPartPr>
              <p14:xfrm>
                <a:off x="8801883" y="5675313"/>
                <a:ext cx="343440" cy="395640"/>
              </p14:xfrm>
            </p:contentPart>
          </mc:Choice>
          <mc:Fallback xmlns="">
            <p:pic>
              <p:nvPicPr>
                <p:cNvPr id="874" name="Input penna 873">
                  <a:extLst>
                    <a:ext uri="{FF2B5EF4-FFF2-40B4-BE49-F238E27FC236}">
                      <a16:creationId xmlns:a16="http://schemas.microsoft.com/office/drawing/2014/main" id="{DD72DF33-30E6-6EE0-D277-7B06D386AD4C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8795763" y="5669193"/>
                  <a:ext cx="35568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876" name="Input penna 875">
                  <a:extLst>
                    <a:ext uri="{FF2B5EF4-FFF2-40B4-BE49-F238E27FC236}">
                      <a16:creationId xmlns:a16="http://schemas.microsoft.com/office/drawing/2014/main" id="{E4CB34BD-90BE-25BA-C46E-768A9B93ADDF}"/>
                    </a:ext>
                  </a:extLst>
                </p14:cNvPr>
                <p14:cNvContentPartPr/>
                <p14:nvPr/>
              </p14:nvContentPartPr>
              <p14:xfrm>
                <a:off x="8788923" y="6059073"/>
                <a:ext cx="79920" cy="119880"/>
              </p14:xfrm>
            </p:contentPart>
          </mc:Choice>
          <mc:Fallback xmlns="">
            <p:pic>
              <p:nvPicPr>
                <p:cNvPr id="876" name="Input penna 875">
                  <a:extLst>
                    <a:ext uri="{FF2B5EF4-FFF2-40B4-BE49-F238E27FC236}">
                      <a16:creationId xmlns:a16="http://schemas.microsoft.com/office/drawing/2014/main" id="{E4CB34BD-90BE-25BA-C46E-768A9B93ADDF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8782803" y="6052953"/>
                  <a:ext cx="921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877" name="Input penna 876">
                  <a:extLst>
                    <a:ext uri="{FF2B5EF4-FFF2-40B4-BE49-F238E27FC236}">
                      <a16:creationId xmlns:a16="http://schemas.microsoft.com/office/drawing/2014/main" id="{A7851148-4497-FE0C-B61E-2A60AF660600}"/>
                    </a:ext>
                  </a:extLst>
                </p14:cNvPr>
                <p14:cNvContentPartPr/>
                <p14:nvPr/>
              </p14:nvContentPartPr>
              <p14:xfrm>
                <a:off x="8568603" y="6222873"/>
                <a:ext cx="134640" cy="233640"/>
              </p14:xfrm>
            </p:contentPart>
          </mc:Choice>
          <mc:Fallback xmlns="">
            <p:pic>
              <p:nvPicPr>
                <p:cNvPr id="877" name="Input penna 876">
                  <a:extLst>
                    <a:ext uri="{FF2B5EF4-FFF2-40B4-BE49-F238E27FC236}">
                      <a16:creationId xmlns:a16="http://schemas.microsoft.com/office/drawing/2014/main" id="{A7851148-4497-FE0C-B61E-2A60AF660600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8562483" y="6216753"/>
                  <a:ext cx="1468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878" name="Input penna 877">
                  <a:extLst>
                    <a:ext uri="{FF2B5EF4-FFF2-40B4-BE49-F238E27FC236}">
                      <a16:creationId xmlns:a16="http://schemas.microsoft.com/office/drawing/2014/main" id="{7394BCDB-0677-C902-81B4-EF9AA2A06A8C}"/>
                    </a:ext>
                  </a:extLst>
                </p14:cNvPr>
                <p14:cNvContentPartPr/>
                <p14:nvPr/>
              </p14:nvContentPartPr>
              <p14:xfrm>
                <a:off x="8403723" y="6158433"/>
                <a:ext cx="454680" cy="388080"/>
              </p14:xfrm>
            </p:contentPart>
          </mc:Choice>
          <mc:Fallback xmlns="">
            <p:pic>
              <p:nvPicPr>
                <p:cNvPr id="878" name="Input penna 877">
                  <a:extLst>
                    <a:ext uri="{FF2B5EF4-FFF2-40B4-BE49-F238E27FC236}">
                      <a16:creationId xmlns:a16="http://schemas.microsoft.com/office/drawing/2014/main" id="{7394BCDB-0677-C902-81B4-EF9AA2A06A8C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8397603" y="6152313"/>
                  <a:ext cx="46692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886" name="Input penna 885">
                  <a:extLst>
                    <a:ext uri="{FF2B5EF4-FFF2-40B4-BE49-F238E27FC236}">
                      <a16:creationId xmlns:a16="http://schemas.microsoft.com/office/drawing/2014/main" id="{04309FBC-170E-18EE-8D98-668D67FD1E51}"/>
                    </a:ext>
                  </a:extLst>
                </p14:cNvPr>
                <p14:cNvContentPartPr/>
                <p14:nvPr/>
              </p14:nvContentPartPr>
              <p14:xfrm>
                <a:off x="9156843" y="6499713"/>
                <a:ext cx="32040" cy="188280"/>
              </p14:xfrm>
            </p:contentPart>
          </mc:Choice>
          <mc:Fallback xmlns="">
            <p:pic>
              <p:nvPicPr>
                <p:cNvPr id="886" name="Input penna 885">
                  <a:extLst>
                    <a:ext uri="{FF2B5EF4-FFF2-40B4-BE49-F238E27FC236}">
                      <a16:creationId xmlns:a16="http://schemas.microsoft.com/office/drawing/2014/main" id="{04309FBC-170E-18EE-8D98-668D67FD1E51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9150723" y="6493593"/>
                  <a:ext cx="442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887" name="Input penna 886">
                  <a:extLst>
                    <a:ext uri="{FF2B5EF4-FFF2-40B4-BE49-F238E27FC236}">
                      <a16:creationId xmlns:a16="http://schemas.microsoft.com/office/drawing/2014/main" id="{71E01DEC-08E0-E678-62D9-4F164C13F4A8}"/>
                    </a:ext>
                  </a:extLst>
                </p14:cNvPr>
                <p14:cNvContentPartPr/>
                <p14:nvPr/>
              </p14:nvContentPartPr>
              <p14:xfrm>
                <a:off x="9022563" y="6764313"/>
                <a:ext cx="360" cy="127440"/>
              </p14:xfrm>
            </p:contentPart>
          </mc:Choice>
          <mc:Fallback xmlns="">
            <p:pic>
              <p:nvPicPr>
                <p:cNvPr id="887" name="Input penna 886">
                  <a:extLst>
                    <a:ext uri="{FF2B5EF4-FFF2-40B4-BE49-F238E27FC236}">
                      <a16:creationId xmlns:a16="http://schemas.microsoft.com/office/drawing/2014/main" id="{71E01DEC-08E0-E678-62D9-4F164C13F4A8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9016443" y="6758193"/>
                  <a:ext cx="126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888" name="Input penna 887">
                  <a:extLst>
                    <a:ext uri="{FF2B5EF4-FFF2-40B4-BE49-F238E27FC236}">
                      <a16:creationId xmlns:a16="http://schemas.microsoft.com/office/drawing/2014/main" id="{24391AF4-2AC1-3955-55B3-5A8959EF6647}"/>
                    </a:ext>
                  </a:extLst>
                </p14:cNvPr>
                <p14:cNvContentPartPr/>
                <p14:nvPr/>
              </p14:nvContentPartPr>
              <p14:xfrm>
                <a:off x="9099963" y="6775113"/>
                <a:ext cx="131760" cy="122400"/>
              </p14:xfrm>
            </p:contentPart>
          </mc:Choice>
          <mc:Fallback xmlns="">
            <p:pic>
              <p:nvPicPr>
                <p:cNvPr id="888" name="Input penna 887">
                  <a:extLst>
                    <a:ext uri="{FF2B5EF4-FFF2-40B4-BE49-F238E27FC236}">
                      <a16:creationId xmlns:a16="http://schemas.microsoft.com/office/drawing/2014/main" id="{24391AF4-2AC1-3955-55B3-5A8959EF6647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9093843" y="6768993"/>
                  <a:ext cx="1440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889" name="Input penna 888">
                  <a:extLst>
                    <a:ext uri="{FF2B5EF4-FFF2-40B4-BE49-F238E27FC236}">
                      <a16:creationId xmlns:a16="http://schemas.microsoft.com/office/drawing/2014/main" id="{9A35880D-164E-4CBF-7CF7-A902FC65F640}"/>
                    </a:ext>
                  </a:extLst>
                </p14:cNvPr>
                <p14:cNvContentPartPr/>
                <p14:nvPr/>
              </p14:nvContentPartPr>
              <p14:xfrm>
                <a:off x="8856963" y="6618873"/>
                <a:ext cx="431640" cy="368280"/>
              </p14:xfrm>
            </p:contentPart>
          </mc:Choice>
          <mc:Fallback xmlns="">
            <p:pic>
              <p:nvPicPr>
                <p:cNvPr id="889" name="Input penna 888">
                  <a:extLst>
                    <a:ext uri="{FF2B5EF4-FFF2-40B4-BE49-F238E27FC236}">
                      <a16:creationId xmlns:a16="http://schemas.microsoft.com/office/drawing/2014/main" id="{9A35880D-164E-4CBF-7CF7-A902FC65F640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8850843" y="6612753"/>
                  <a:ext cx="44388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895" name="Input penna 894">
                  <a:extLst>
                    <a:ext uri="{FF2B5EF4-FFF2-40B4-BE49-F238E27FC236}">
                      <a16:creationId xmlns:a16="http://schemas.microsoft.com/office/drawing/2014/main" id="{70A0EEEE-BF60-6795-08C9-E203E44C40AF}"/>
                    </a:ext>
                  </a:extLst>
                </p14:cNvPr>
                <p14:cNvContentPartPr/>
                <p14:nvPr/>
              </p14:nvContentPartPr>
              <p14:xfrm>
                <a:off x="8791083" y="6952953"/>
                <a:ext cx="165960" cy="159840"/>
              </p14:xfrm>
            </p:contentPart>
          </mc:Choice>
          <mc:Fallback xmlns="">
            <p:pic>
              <p:nvPicPr>
                <p:cNvPr id="895" name="Input penna 894">
                  <a:extLst>
                    <a:ext uri="{FF2B5EF4-FFF2-40B4-BE49-F238E27FC236}">
                      <a16:creationId xmlns:a16="http://schemas.microsoft.com/office/drawing/2014/main" id="{70A0EEEE-BF60-6795-08C9-E203E44C40AF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8784963" y="6946833"/>
                  <a:ext cx="178200" cy="17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897" name="Input penna 896">
                <a:extLst>
                  <a:ext uri="{FF2B5EF4-FFF2-40B4-BE49-F238E27FC236}">
                    <a16:creationId xmlns:a16="http://schemas.microsoft.com/office/drawing/2014/main" id="{5A571016-80DE-5BD9-FB26-826A5B23A4A4}"/>
                  </a:ext>
                </a:extLst>
              </p14:cNvPr>
              <p14:cNvContentPartPr/>
              <p14:nvPr/>
            </p14:nvContentPartPr>
            <p14:xfrm>
              <a:off x="9452403" y="6499713"/>
              <a:ext cx="198720" cy="269280"/>
            </p14:xfrm>
          </p:contentPart>
        </mc:Choice>
        <mc:Fallback xmlns="">
          <p:pic>
            <p:nvPicPr>
              <p:cNvPr id="897" name="Input penna 896">
                <a:extLst>
                  <a:ext uri="{FF2B5EF4-FFF2-40B4-BE49-F238E27FC236}">
                    <a16:creationId xmlns:a16="http://schemas.microsoft.com/office/drawing/2014/main" id="{5A571016-80DE-5BD9-FB26-826A5B23A4A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9446283" y="6493593"/>
                <a:ext cx="210960" cy="28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913" name="Gruppo 912">
            <a:extLst>
              <a:ext uri="{FF2B5EF4-FFF2-40B4-BE49-F238E27FC236}">
                <a16:creationId xmlns:a16="http://schemas.microsoft.com/office/drawing/2014/main" id="{09FB6C61-AD93-549F-D146-9C6C2B83132A}"/>
              </a:ext>
            </a:extLst>
          </p:cNvPr>
          <p:cNvGrpSpPr/>
          <p:nvPr/>
        </p:nvGrpSpPr>
        <p:grpSpPr>
          <a:xfrm>
            <a:off x="9297963" y="7070673"/>
            <a:ext cx="1157760" cy="541800"/>
            <a:chOff x="9297963" y="7070673"/>
            <a:chExt cx="1157760" cy="54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904" name="Input penna 903">
                  <a:extLst>
                    <a:ext uri="{FF2B5EF4-FFF2-40B4-BE49-F238E27FC236}">
                      <a16:creationId xmlns:a16="http://schemas.microsoft.com/office/drawing/2014/main" id="{605F97A4-86BD-EE5A-8E4D-E0310723DB9C}"/>
                    </a:ext>
                  </a:extLst>
                </p14:cNvPr>
                <p14:cNvContentPartPr/>
                <p14:nvPr/>
              </p14:nvContentPartPr>
              <p14:xfrm>
                <a:off x="9440163" y="7259673"/>
                <a:ext cx="14400" cy="196200"/>
              </p14:xfrm>
            </p:contentPart>
          </mc:Choice>
          <mc:Fallback xmlns="">
            <p:pic>
              <p:nvPicPr>
                <p:cNvPr id="904" name="Input penna 903">
                  <a:extLst>
                    <a:ext uri="{FF2B5EF4-FFF2-40B4-BE49-F238E27FC236}">
                      <a16:creationId xmlns:a16="http://schemas.microsoft.com/office/drawing/2014/main" id="{605F97A4-86BD-EE5A-8E4D-E0310723DB9C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9434043" y="7253553"/>
                  <a:ext cx="266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905" name="Input penna 904">
                  <a:extLst>
                    <a:ext uri="{FF2B5EF4-FFF2-40B4-BE49-F238E27FC236}">
                      <a16:creationId xmlns:a16="http://schemas.microsoft.com/office/drawing/2014/main" id="{B327946F-5311-5433-0FD3-A903BE3BC4BF}"/>
                    </a:ext>
                  </a:extLst>
                </p14:cNvPr>
                <p14:cNvContentPartPr/>
                <p14:nvPr/>
              </p14:nvContentPartPr>
              <p14:xfrm>
                <a:off x="9518643" y="7299273"/>
                <a:ext cx="81000" cy="158040"/>
              </p14:xfrm>
            </p:contentPart>
          </mc:Choice>
          <mc:Fallback xmlns="">
            <p:pic>
              <p:nvPicPr>
                <p:cNvPr id="905" name="Input penna 904">
                  <a:extLst>
                    <a:ext uri="{FF2B5EF4-FFF2-40B4-BE49-F238E27FC236}">
                      <a16:creationId xmlns:a16="http://schemas.microsoft.com/office/drawing/2014/main" id="{B327946F-5311-5433-0FD3-A903BE3BC4BF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9512523" y="7293153"/>
                  <a:ext cx="932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906" name="Input penna 905">
                  <a:extLst>
                    <a:ext uri="{FF2B5EF4-FFF2-40B4-BE49-F238E27FC236}">
                      <a16:creationId xmlns:a16="http://schemas.microsoft.com/office/drawing/2014/main" id="{5A40A2B6-9AD5-6978-4B0A-5E577782B8E3}"/>
                    </a:ext>
                  </a:extLst>
                </p14:cNvPr>
                <p14:cNvContentPartPr/>
                <p14:nvPr/>
              </p14:nvContentPartPr>
              <p14:xfrm>
                <a:off x="9551403" y="7348953"/>
                <a:ext cx="53640" cy="32400"/>
              </p14:xfrm>
            </p:contentPart>
          </mc:Choice>
          <mc:Fallback xmlns="">
            <p:pic>
              <p:nvPicPr>
                <p:cNvPr id="906" name="Input penna 905">
                  <a:extLst>
                    <a:ext uri="{FF2B5EF4-FFF2-40B4-BE49-F238E27FC236}">
                      <a16:creationId xmlns:a16="http://schemas.microsoft.com/office/drawing/2014/main" id="{5A40A2B6-9AD5-6978-4B0A-5E577782B8E3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545283" y="7342833"/>
                  <a:ext cx="658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907" name="Input penna 906">
                  <a:extLst>
                    <a:ext uri="{FF2B5EF4-FFF2-40B4-BE49-F238E27FC236}">
                      <a16:creationId xmlns:a16="http://schemas.microsoft.com/office/drawing/2014/main" id="{33B3FCB2-FE5E-D742-F42C-4E5551328260}"/>
                    </a:ext>
                  </a:extLst>
                </p14:cNvPr>
                <p14:cNvContentPartPr/>
                <p14:nvPr/>
              </p14:nvContentPartPr>
              <p14:xfrm>
                <a:off x="9297963" y="7070673"/>
                <a:ext cx="431280" cy="498600"/>
              </p14:xfrm>
            </p:contentPart>
          </mc:Choice>
          <mc:Fallback xmlns="">
            <p:pic>
              <p:nvPicPr>
                <p:cNvPr id="907" name="Input penna 906">
                  <a:extLst>
                    <a:ext uri="{FF2B5EF4-FFF2-40B4-BE49-F238E27FC236}">
                      <a16:creationId xmlns:a16="http://schemas.microsoft.com/office/drawing/2014/main" id="{33B3FCB2-FE5E-D742-F42C-4E5551328260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91843" y="7064553"/>
                  <a:ext cx="44352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909" name="Input penna 908">
                  <a:extLst>
                    <a:ext uri="{FF2B5EF4-FFF2-40B4-BE49-F238E27FC236}">
                      <a16:creationId xmlns:a16="http://schemas.microsoft.com/office/drawing/2014/main" id="{77C6F737-6CE3-D38F-0483-83B3227CCB1F}"/>
                    </a:ext>
                  </a:extLst>
                </p14:cNvPr>
                <p14:cNvContentPartPr/>
                <p14:nvPr/>
              </p14:nvContentPartPr>
              <p14:xfrm>
                <a:off x="10003563" y="7245633"/>
                <a:ext cx="134640" cy="236880"/>
              </p14:xfrm>
            </p:contentPart>
          </mc:Choice>
          <mc:Fallback xmlns="">
            <p:pic>
              <p:nvPicPr>
                <p:cNvPr id="909" name="Input penna 908">
                  <a:extLst>
                    <a:ext uri="{FF2B5EF4-FFF2-40B4-BE49-F238E27FC236}">
                      <a16:creationId xmlns:a16="http://schemas.microsoft.com/office/drawing/2014/main" id="{77C6F737-6CE3-D38F-0483-83B3227CCB1F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9997443" y="7239513"/>
                  <a:ext cx="1468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910" name="Input penna 909">
                  <a:extLst>
                    <a:ext uri="{FF2B5EF4-FFF2-40B4-BE49-F238E27FC236}">
                      <a16:creationId xmlns:a16="http://schemas.microsoft.com/office/drawing/2014/main" id="{B277C63B-5F16-9278-48E0-AC8E6442F803}"/>
                    </a:ext>
                  </a:extLst>
                </p14:cNvPr>
                <p14:cNvContentPartPr/>
                <p14:nvPr/>
              </p14:nvContentPartPr>
              <p14:xfrm>
                <a:off x="10201563" y="7259673"/>
                <a:ext cx="75600" cy="178560"/>
              </p14:xfrm>
            </p:contentPart>
          </mc:Choice>
          <mc:Fallback xmlns="">
            <p:pic>
              <p:nvPicPr>
                <p:cNvPr id="910" name="Input penna 909">
                  <a:extLst>
                    <a:ext uri="{FF2B5EF4-FFF2-40B4-BE49-F238E27FC236}">
                      <a16:creationId xmlns:a16="http://schemas.microsoft.com/office/drawing/2014/main" id="{B277C63B-5F16-9278-48E0-AC8E6442F803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10195443" y="7253553"/>
                  <a:ext cx="878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911" name="Input penna 910">
                  <a:extLst>
                    <a:ext uri="{FF2B5EF4-FFF2-40B4-BE49-F238E27FC236}">
                      <a16:creationId xmlns:a16="http://schemas.microsoft.com/office/drawing/2014/main" id="{EEC2C1D7-E29E-8FC4-B838-781A60420CF6}"/>
                    </a:ext>
                  </a:extLst>
                </p14:cNvPr>
                <p14:cNvContentPartPr/>
                <p14:nvPr/>
              </p14:nvContentPartPr>
              <p14:xfrm>
                <a:off x="10300563" y="7359393"/>
                <a:ext cx="12240" cy="127080"/>
              </p14:xfrm>
            </p:contentPart>
          </mc:Choice>
          <mc:Fallback xmlns="">
            <p:pic>
              <p:nvPicPr>
                <p:cNvPr id="911" name="Input penna 910">
                  <a:extLst>
                    <a:ext uri="{FF2B5EF4-FFF2-40B4-BE49-F238E27FC236}">
                      <a16:creationId xmlns:a16="http://schemas.microsoft.com/office/drawing/2014/main" id="{EEC2C1D7-E29E-8FC4-B838-781A60420CF6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10294443" y="7353273"/>
                  <a:ext cx="244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912" name="Input penna 911">
                  <a:extLst>
                    <a:ext uri="{FF2B5EF4-FFF2-40B4-BE49-F238E27FC236}">
                      <a16:creationId xmlns:a16="http://schemas.microsoft.com/office/drawing/2014/main" id="{3E2B7ED3-E885-7AD6-8593-E6AD40766E15}"/>
                    </a:ext>
                  </a:extLst>
                </p14:cNvPr>
                <p14:cNvContentPartPr/>
                <p14:nvPr/>
              </p14:nvContentPartPr>
              <p14:xfrm>
                <a:off x="9848043" y="7073913"/>
                <a:ext cx="607680" cy="538560"/>
              </p14:xfrm>
            </p:contentPart>
          </mc:Choice>
          <mc:Fallback xmlns="">
            <p:pic>
              <p:nvPicPr>
                <p:cNvPr id="912" name="Input penna 911">
                  <a:extLst>
                    <a:ext uri="{FF2B5EF4-FFF2-40B4-BE49-F238E27FC236}">
                      <a16:creationId xmlns:a16="http://schemas.microsoft.com/office/drawing/2014/main" id="{3E2B7ED3-E885-7AD6-8593-E6AD40766E15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841923" y="7067793"/>
                  <a:ext cx="619920" cy="55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0" name="Gruppo 919">
            <a:extLst>
              <a:ext uri="{FF2B5EF4-FFF2-40B4-BE49-F238E27FC236}">
                <a16:creationId xmlns:a16="http://schemas.microsoft.com/office/drawing/2014/main" id="{B0AEE3D8-B44D-889E-67DB-641424B42D70}"/>
              </a:ext>
            </a:extLst>
          </p:cNvPr>
          <p:cNvGrpSpPr/>
          <p:nvPr/>
        </p:nvGrpSpPr>
        <p:grpSpPr>
          <a:xfrm>
            <a:off x="9613683" y="6707793"/>
            <a:ext cx="464760" cy="416880"/>
            <a:chOff x="9613683" y="6707793"/>
            <a:chExt cx="46476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901" name="Input penna 900">
                  <a:extLst>
                    <a:ext uri="{FF2B5EF4-FFF2-40B4-BE49-F238E27FC236}">
                      <a16:creationId xmlns:a16="http://schemas.microsoft.com/office/drawing/2014/main" id="{367F917F-2697-7051-4627-55F7D27F4E64}"/>
                    </a:ext>
                  </a:extLst>
                </p14:cNvPr>
                <p14:cNvContentPartPr/>
                <p14:nvPr/>
              </p14:nvContentPartPr>
              <p14:xfrm>
                <a:off x="9613683" y="6995433"/>
                <a:ext cx="26280" cy="129240"/>
              </p14:xfrm>
            </p:contentPart>
          </mc:Choice>
          <mc:Fallback xmlns="">
            <p:pic>
              <p:nvPicPr>
                <p:cNvPr id="901" name="Input penna 900">
                  <a:extLst>
                    <a:ext uri="{FF2B5EF4-FFF2-40B4-BE49-F238E27FC236}">
                      <a16:creationId xmlns:a16="http://schemas.microsoft.com/office/drawing/2014/main" id="{367F917F-2697-7051-4627-55F7D27F4E64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607563" y="6989313"/>
                  <a:ext cx="385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902" name="Input penna 901">
                  <a:extLst>
                    <a:ext uri="{FF2B5EF4-FFF2-40B4-BE49-F238E27FC236}">
                      <a16:creationId xmlns:a16="http://schemas.microsoft.com/office/drawing/2014/main" id="{F3AE2545-32C3-5E1A-2732-7E21C1B7BB10}"/>
                    </a:ext>
                  </a:extLst>
                </p14:cNvPr>
                <p14:cNvContentPartPr/>
                <p14:nvPr/>
              </p14:nvContentPartPr>
              <p14:xfrm>
                <a:off x="9870723" y="6962313"/>
                <a:ext cx="109440" cy="153000"/>
              </p14:xfrm>
            </p:contentPart>
          </mc:Choice>
          <mc:Fallback xmlns="">
            <p:pic>
              <p:nvPicPr>
                <p:cNvPr id="902" name="Input penna 901">
                  <a:extLst>
                    <a:ext uri="{FF2B5EF4-FFF2-40B4-BE49-F238E27FC236}">
                      <a16:creationId xmlns:a16="http://schemas.microsoft.com/office/drawing/2014/main" id="{F3AE2545-32C3-5E1A-2732-7E21C1B7BB10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864603" y="6956193"/>
                  <a:ext cx="121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917" name="Input penna 916">
                  <a:extLst>
                    <a:ext uri="{FF2B5EF4-FFF2-40B4-BE49-F238E27FC236}">
                      <a16:creationId xmlns:a16="http://schemas.microsoft.com/office/drawing/2014/main" id="{B37AD7DE-1FEA-1406-1ED4-0B4A5606BA58}"/>
                    </a:ext>
                  </a:extLst>
                </p14:cNvPr>
                <p14:cNvContentPartPr/>
                <p14:nvPr/>
              </p14:nvContentPartPr>
              <p14:xfrm>
                <a:off x="9672723" y="6807513"/>
                <a:ext cx="118440" cy="112680"/>
              </p14:xfrm>
            </p:contentPart>
          </mc:Choice>
          <mc:Fallback xmlns="">
            <p:pic>
              <p:nvPicPr>
                <p:cNvPr id="917" name="Input penna 916">
                  <a:extLst>
                    <a:ext uri="{FF2B5EF4-FFF2-40B4-BE49-F238E27FC236}">
                      <a16:creationId xmlns:a16="http://schemas.microsoft.com/office/drawing/2014/main" id="{B37AD7DE-1FEA-1406-1ED4-0B4A5606BA58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666603" y="6801393"/>
                  <a:ext cx="1306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918" name="Input penna 917">
                  <a:extLst>
                    <a:ext uri="{FF2B5EF4-FFF2-40B4-BE49-F238E27FC236}">
                      <a16:creationId xmlns:a16="http://schemas.microsoft.com/office/drawing/2014/main" id="{907F2709-C89A-0544-7E9E-600FAE79C65A}"/>
                    </a:ext>
                  </a:extLst>
                </p14:cNvPr>
                <p14:cNvContentPartPr/>
                <p14:nvPr/>
              </p14:nvContentPartPr>
              <p14:xfrm>
                <a:off x="9881883" y="6819393"/>
                <a:ext cx="360" cy="98280"/>
              </p14:xfrm>
            </p:contentPart>
          </mc:Choice>
          <mc:Fallback xmlns="">
            <p:pic>
              <p:nvPicPr>
                <p:cNvPr id="918" name="Input penna 917">
                  <a:extLst>
                    <a:ext uri="{FF2B5EF4-FFF2-40B4-BE49-F238E27FC236}">
                      <a16:creationId xmlns:a16="http://schemas.microsoft.com/office/drawing/2014/main" id="{907F2709-C89A-0544-7E9E-600FAE79C65A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9875763" y="6813273"/>
                  <a:ext cx="126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919" name="Input penna 918">
                  <a:extLst>
                    <a:ext uri="{FF2B5EF4-FFF2-40B4-BE49-F238E27FC236}">
                      <a16:creationId xmlns:a16="http://schemas.microsoft.com/office/drawing/2014/main" id="{98F9CC05-C891-8BFB-B6CD-0918E2F12D15}"/>
                    </a:ext>
                  </a:extLst>
                </p14:cNvPr>
                <p14:cNvContentPartPr/>
                <p14:nvPr/>
              </p14:nvContentPartPr>
              <p14:xfrm>
                <a:off x="9615843" y="6707793"/>
                <a:ext cx="462600" cy="310680"/>
              </p14:xfrm>
            </p:contentPart>
          </mc:Choice>
          <mc:Fallback xmlns="">
            <p:pic>
              <p:nvPicPr>
                <p:cNvPr id="919" name="Input penna 918">
                  <a:extLst>
                    <a:ext uri="{FF2B5EF4-FFF2-40B4-BE49-F238E27FC236}">
                      <a16:creationId xmlns:a16="http://schemas.microsoft.com/office/drawing/2014/main" id="{98F9CC05-C891-8BFB-B6CD-0918E2F12D15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609723" y="6701673"/>
                  <a:ext cx="474840" cy="322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66184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18847" y="-19688"/>
            <a:ext cx="14060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Si supponga di operare su di un albero rosso-nero inizialmente vuoto. Si effettui l'inserimento delle seguenti chiavi, nell'ordine dato: 2, 5, 17, 12, 10, 7, 21, 24, 26, 30, 33, 31. Si fornisca la struttura dell'albero dopo ciascuna delle operazioni di inserimento.</a:t>
            </a:r>
            <a:endParaRPr lang="en-US" sz="16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6" name="Input penna 55">
                <a:extLst>
                  <a:ext uri="{FF2B5EF4-FFF2-40B4-BE49-F238E27FC236}">
                    <a16:creationId xmlns:a16="http://schemas.microsoft.com/office/drawing/2014/main" id="{03251ACB-614E-6493-C9F9-C49AB8B7CD76}"/>
                  </a:ext>
                </a:extLst>
              </p14:cNvPr>
              <p14:cNvContentPartPr/>
              <p14:nvPr/>
            </p14:nvContentPartPr>
            <p14:xfrm>
              <a:off x="1543179" y="1595247"/>
              <a:ext cx="52023" cy="239858"/>
            </p14:xfrm>
          </p:contentPart>
        </mc:Choice>
        <mc:Fallback xmlns="">
          <p:pic>
            <p:nvPicPr>
              <p:cNvPr id="56" name="Input penna 55">
                <a:extLst>
                  <a:ext uri="{FF2B5EF4-FFF2-40B4-BE49-F238E27FC236}">
                    <a16:creationId xmlns:a16="http://schemas.microsoft.com/office/drawing/2014/main" id="{03251ACB-614E-6493-C9F9-C49AB8B7CD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37080" y="1589124"/>
                <a:ext cx="64221" cy="252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7" name="Input penna 56">
                <a:extLst>
                  <a:ext uri="{FF2B5EF4-FFF2-40B4-BE49-F238E27FC236}">
                    <a16:creationId xmlns:a16="http://schemas.microsoft.com/office/drawing/2014/main" id="{7FE9CBFC-2110-28A0-F770-9B37B4806C46}"/>
                  </a:ext>
                </a:extLst>
              </p14:cNvPr>
              <p14:cNvContentPartPr/>
              <p14:nvPr/>
            </p14:nvContentPartPr>
            <p14:xfrm>
              <a:off x="1656432" y="1650032"/>
              <a:ext cx="112333" cy="197503"/>
            </p14:xfrm>
          </p:contentPart>
        </mc:Choice>
        <mc:Fallback xmlns="">
          <p:pic>
            <p:nvPicPr>
              <p:cNvPr id="57" name="Input penna 56">
                <a:extLst>
                  <a:ext uri="{FF2B5EF4-FFF2-40B4-BE49-F238E27FC236}">
                    <a16:creationId xmlns:a16="http://schemas.microsoft.com/office/drawing/2014/main" id="{7FE9CBFC-2110-28A0-F770-9B37B4806C4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50292" y="1643905"/>
                <a:ext cx="124614" cy="2097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8" name="Input penna 57">
                <a:extLst>
                  <a:ext uri="{FF2B5EF4-FFF2-40B4-BE49-F238E27FC236}">
                    <a16:creationId xmlns:a16="http://schemas.microsoft.com/office/drawing/2014/main" id="{90B7C7C3-1818-C4DD-0E07-2AEB50B93CBF}"/>
                  </a:ext>
                </a:extLst>
              </p14:cNvPr>
              <p14:cNvContentPartPr/>
              <p14:nvPr/>
            </p14:nvContentPartPr>
            <p14:xfrm>
              <a:off x="1385729" y="1549209"/>
              <a:ext cx="551534" cy="409737"/>
            </p14:xfrm>
          </p:contentPart>
        </mc:Choice>
        <mc:Fallback xmlns="">
          <p:pic>
            <p:nvPicPr>
              <p:cNvPr id="58" name="Input penna 57">
                <a:extLst>
                  <a:ext uri="{FF2B5EF4-FFF2-40B4-BE49-F238E27FC236}">
                    <a16:creationId xmlns:a16="http://schemas.microsoft.com/office/drawing/2014/main" id="{90B7C7C3-1818-C4DD-0E07-2AEB50B93CB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79609" y="1543088"/>
                <a:ext cx="563774" cy="4219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9" name="Input penna 58">
                <a:extLst>
                  <a:ext uri="{FF2B5EF4-FFF2-40B4-BE49-F238E27FC236}">
                    <a16:creationId xmlns:a16="http://schemas.microsoft.com/office/drawing/2014/main" id="{745B671B-FF62-E711-9F72-4FF22498CDD2}"/>
                  </a:ext>
                </a:extLst>
              </p14:cNvPr>
              <p14:cNvContentPartPr/>
              <p14:nvPr/>
            </p14:nvContentPartPr>
            <p14:xfrm>
              <a:off x="1388492" y="1351706"/>
              <a:ext cx="229269" cy="235254"/>
            </p14:xfrm>
          </p:contentPart>
        </mc:Choice>
        <mc:Fallback xmlns="">
          <p:pic>
            <p:nvPicPr>
              <p:cNvPr id="59" name="Input penna 58">
                <a:extLst>
                  <a:ext uri="{FF2B5EF4-FFF2-40B4-BE49-F238E27FC236}">
                    <a16:creationId xmlns:a16="http://schemas.microsoft.com/office/drawing/2014/main" id="{745B671B-FF62-E711-9F72-4FF22498CDD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82373" y="1345581"/>
                <a:ext cx="241506" cy="247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0" name="Input penna 59">
                <a:extLst>
                  <a:ext uri="{FF2B5EF4-FFF2-40B4-BE49-F238E27FC236}">
                    <a16:creationId xmlns:a16="http://schemas.microsoft.com/office/drawing/2014/main" id="{B66491DB-EC3F-1CBD-6FEA-3B34D4AC33DB}"/>
                  </a:ext>
                </a:extLst>
              </p14:cNvPr>
              <p14:cNvContentPartPr/>
              <p14:nvPr/>
            </p14:nvContentPartPr>
            <p14:xfrm>
              <a:off x="861358" y="2731923"/>
              <a:ext cx="133970" cy="253209"/>
            </p14:xfrm>
          </p:contentPart>
        </mc:Choice>
        <mc:Fallback xmlns="">
          <p:pic>
            <p:nvPicPr>
              <p:cNvPr id="60" name="Input penna 59">
                <a:extLst>
                  <a:ext uri="{FF2B5EF4-FFF2-40B4-BE49-F238E27FC236}">
                    <a16:creationId xmlns:a16="http://schemas.microsoft.com/office/drawing/2014/main" id="{B66491DB-EC3F-1CBD-6FEA-3B34D4AC33D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55236" y="2725791"/>
                <a:ext cx="146215" cy="2654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1" name="Input penna 60">
                <a:extLst>
                  <a:ext uri="{FF2B5EF4-FFF2-40B4-BE49-F238E27FC236}">
                    <a16:creationId xmlns:a16="http://schemas.microsoft.com/office/drawing/2014/main" id="{AF2CAFE6-9B0D-2998-0438-655F5CAF3AA4}"/>
                  </a:ext>
                </a:extLst>
              </p14:cNvPr>
              <p14:cNvContentPartPr/>
              <p14:nvPr/>
            </p14:nvContentPartPr>
            <p14:xfrm>
              <a:off x="895426" y="2887991"/>
              <a:ext cx="81947" cy="28083"/>
            </p14:xfrm>
          </p:contentPart>
        </mc:Choice>
        <mc:Fallback xmlns="">
          <p:pic>
            <p:nvPicPr>
              <p:cNvPr id="61" name="Input penna 60">
                <a:extLst>
                  <a:ext uri="{FF2B5EF4-FFF2-40B4-BE49-F238E27FC236}">
                    <a16:creationId xmlns:a16="http://schemas.microsoft.com/office/drawing/2014/main" id="{AF2CAFE6-9B0D-2998-0438-655F5CAF3AA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89289" y="2881791"/>
                <a:ext cx="94221" cy="404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2" name="Input penna 61">
                <a:extLst>
                  <a:ext uri="{FF2B5EF4-FFF2-40B4-BE49-F238E27FC236}">
                    <a16:creationId xmlns:a16="http://schemas.microsoft.com/office/drawing/2014/main" id="{AFADA758-BA64-9E93-7EF2-6F89A72805E4}"/>
                  </a:ext>
                </a:extLst>
              </p14:cNvPr>
              <p14:cNvContentPartPr/>
              <p14:nvPr/>
            </p14:nvContentPartPr>
            <p14:xfrm>
              <a:off x="710814" y="2674836"/>
              <a:ext cx="371066" cy="470047"/>
            </p14:xfrm>
          </p:contentPart>
        </mc:Choice>
        <mc:Fallback xmlns="">
          <p:pic>
            <p:nvPicPr>
              <p:cNvPr id="62" name="Input penna 61">
                <a:extLst>
                  <a:ext uri="{FF2B5EF4-FFF2-40B4-BE49-F238E27FC236}">
                    <a16:creationId xmlns:a16="http://schemas.microsoft.com/office/drawing/2014/main" id="{AFADA758-BA64-9E93-7EF2-6F89A72805E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04690" y="2668713"/>
                <a:ext cx="383315" cy="482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3" name="Input penna 62">
                <a:extLst>
                  <a:ext uri="{FF2B5EF4-FFF2-40B4-BE49-F238E27FC236}">
                    <a16:creationId xmlns:a16="http://schemas.microsoft.com/office/drawing/2014/main" id="{45BC736D-1C01-C531-A893-C8F9F893DF23}"/>
                  </a:ext>
                </a:extLst>
              </p14:cNvPr>
              <p14:cNvContentPartPr/>
              <p14:nvPr/>
            </p14:nvContentPartPr>
            <p14:xfrm>
              <a:off x="1139427" y="942889"/>
              <a:ext cx="249986" cy="299707"/>
            </p14:xfrm>
          </p:contentPart>
        </mc:Choice>
        <mc:Fallback xmlns="">
          <p:pic>
            <p:nvPicPr>
              <p:cNvPr id="63" name="Input penna 62">
                <a:extLst>
                  <a:ext uri="{FF2B5EF4-FFF2-40B4-BE49-F238E27FC236}">
                    <a16:creationId xmlns:a16="http://schemas.microsoft.com/office/drawing/2014/main" id="{45BC736D-1C01-C531-A893-C8F9F893DF2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33303" y="936765"/>
                <a:ext cx="262233" cy="3119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4" name="Input penna 63">
                <a:extLst>
                  <a:ext uri="{FF2B5EF4-FFF2-40B4-BE49-F238E27FC236}">
                    <a16:creationId xmlns:a16="http://schemas.microsoft.com/office/drawing/2014/main" id="{78AEAC4B-9FED-2F05-85C3-11162E8CE8CC}"/>
                  </a:ext>
                </a:extLst>
              </p14:cNvPr>
              <p14:cNvContentPartPr/>
              <p14:nvPr/>
            </p14:nvContentPartPr>
            <p14:xfrm>
              <a:off x="1035841" y="860942"/>
              <a:ext cx="439202" cy="505957"/>
            </p14:xfrm>
          </p:contentPart>
        </mc:Choice>
        <mc:Fallback xmlns="">
          <p:pic>
            <p:nvPicPr>
              <p:cNvPr id="64" name="Input penna 63">
                <a:extLst>
                  <a:ext uri="{FF2B5EF4-FFF2-40B4-BE49-F238E27FC236}">
                    <a16:creationId xmlns:a16="http://schemas.microsoft.com/office/drawing/2014/main" id="{78AEAC4B-9FED-2F05-85C3-11162E8CE8C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29721" y="854820"/>
                <a:ext cx="451442" cy="5182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5" name="Input penna 64">
                <a:extLst>
                  <a:ext uri="{FF2B5EF4-FFF2-40B4-BE49-F238E27FC236}">
                    <a16:creationId xmlns:a16="http://schemas.microsoft.com/office/drawing/2014/main" id="{6BE5B3CA-B19C-1974-BA27-8E2618565AF2}"/>
                  </a:ext>
                </a:extLst>
              </p14:cNvPr>
              <p14:cNvContentPartPr/>
              <p14:nvPr/>
            </p14:nvContentPartPr>
            <p14:xfrm>
              <a:off x="1019268" y="1351706"/>
              <a:ext cx="102204" cy="153306"/>
            </p14:xfrm>
          </p:contentPart>
        </mc:Choice>
        <mc:Fallback xmlns="">
          <p:pic>
            <p:nvPicPr>
              <p:cNvPr id="65" name="Input penna 64">
                <a:extLst>
                  <a:ext uri="{FF2B5EF4-FFF2-40B4-BE49-F238E27FC236}">
                    <a16:creationId xmlns:a16="http://schemas.microsoft.com/office/drawing/2014/main" id="{6BE5B3CA-B19C-1974-BA27-8E2618565AF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13129" y="1345574"/>
                <a:ext cx="114483" cy="1655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6" name="Input penna 65">
                <a:extLst>
                  <a:ext uri="{FF2B5EF4-FFF2-40B4-BE49-F238E27FC236}">
                    <a16:creationId xmlns:a16="http://schemas.microsoft.com/office/drawing/2014/main" id="{F61BE418-A1A8-8E4A-A90F-BC36874F2969}"/>
                  </a:ext>
                </a:extLst>
              </p14:cNvPr>
              <p14:cNvContentPartPr/>
              <p14:nvPr/>
            </p14:nvContentPartPr>
            <p14:xfrm>
              <a:off x="737516" y="1561179"/>
              <a:ext cx="172182" cy="298786"/>
            </p14:xfrm>
          </p:contentPart>
        </mc:Choice>
        <mc:Fallback xmlns="">
          <p:pic>
            <p:nvPicPr>
              <p:cNvPr id="66" name="Input penna 65">
                <a:extLst>
                  <a:ext uri="{FF2B5EF4-FFF2-40B4-BE49-F238E27FC236}">
                    <a16:creationId xmlns:a16="http://schemas.microsoft.com/office/drawing/2014/main" id="{F61BE418-A1A8-8E4A-A90F-BC36874F296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31392" y="1555059"/>
                <a:ext cx="184429" cy="311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67" name="Input penna 66">
                <a:extLst>
                  <a:ext uri="{FF2B5EF4-FFF2-40B4-BE49-F238E27FC236}">
                    <a16:creationId xmlns:a16="http://schemas.microsoft.com/office/drawing/2014/main" id="{3612B363-FB34-62CB-A29B-9FA901A66836}"/>
                  </a:ext>
                </a:extLst>
              </p14:cNvPr>
              <p14:cNvContentPartPr/>
              <p14:nvPr/>
            </p14:nvContentPartPr>
            <p14:xfrm>
              <a:off x="526662" y="1478771"/>
              <a:ext cx="581459" cy="496289"/>
            </p14:xfrm>
          </p:contentPart>
        </mc:Choice>
        <mc:Fallback xmlns="">
          <p:pic>
            <p:nvPicPr>
              <p:cNvPr id="67" name="Input penna 66">
                <a:extLst>
                  <a:ext uri="{FF2B5EF4-FFF2-40B4-BE49-F238E27FC236}">
                    <a16:creationId xmlns:a16="http://schemas.microsoft.com/office/drawing/2014/main" id="{3612B363-FB34-62CB-A29B-9FA901A6683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20538" y="1472648"/>
                <a:ext cx="593708" cy="5085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8" name="Input penna 67">
                <a:extLst>
                  <a:ext uri="{FF2B5EF4-FFF2-40B4-BE49-F238E27FC236}">
                    <a16:creationId xmlns:a16="http://schemas.microsoft.com/office/drawing/2014/main" id="{632B209A-3319-0161-3FB0-69D8808CE6F6}"/>
                  </a:ext>
                </a:extLst>
              </p14:cNvPr>
              <p14:cNvContentPartPr/>
              <p14:nvPr/>
            </p14:nvContentPartPr>
            <p14:xfrm>
              <a:off x="1489775" y="1915210"/>
              <a:ext cx="40974" cy="240778"/>
            </p14:xfrm>
          </p:contentPart>
        </mc:Choice>
        <mc:Fallback xmlns="">
          <p:pic>
            <p:nvPicPr>
              <p:cNvPr id="68" name="Input penna 67">
                <a:extLst>
                  <a:ext uri="{FF2B5EF4-FFF2-40B4-BE49-F238E27FC236}">
                    <a16:creationId xmlns:a16="http://schemas.microsoft.com/office/drawing/2014/main" id="{632B209A-3319-0161-3FB0-69D8808CE6F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483665" y="1909082"/>
                <a:ext cx="53194" cy="2530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69" name="Input penna 68">
                <a:extLst>
                  <a:ext uri="{FF2B5EF4-FFF2-40B4-BE49-F238E27FC236}">
                    <a16:creationId xmlns:a16="http://schemas.microsoft.com/office/drawing/2014/main" id="{C75EC1F9-B593-71ED-2A04-2662F91329EA}"/>
                  </a:ext>
                </a:extLst>
              </p14:cNvPr>
              <p14:cNvContentPartPr/>
              <p14:nvPr/>
            </p14:nvContentPartPr>
            <p14:xfrm>
              <a:off x="1318054" y="2253589"/>
              <a:ext cx="460" cy="162974"/>
            </p14:xfrm>
          </p:contentPart>
        </mc:Choice>
        <mc:Fallback xmlns="">
          <p:pic>
            <p:nvPicPr>
              <p:cNvPr id="69" name="Input penna 68">
                <a:extLst>
                  <a:ext uri="{FF2B5EF4-FFF2-40B4-BE49-F238E27FC236}">
                    <a16:creationId xmlns:a16="http://schemas.microsoft.com/office/drawing/2014/main" id="{C75EC1F9-B593-71ED-2A04-2662F91329E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310234" y="2247473"/>
                <a:ext cx="16100" cy="1752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70" name="Input penna 69">
                <a:extLst>
                  <a:ext uri="{FF2B5EF4-FFF2-40B4-BE49-F238E27FC236}">
                    <a16:creationId xmlns:a16="http://schemas.microsoft.com/office/drawing/2014/main" id="{2998CEC6-5BF1-7CAE-CFA0-A0C399DC7642}"/>
                  </a:ext>
                </a:extLst>
              </p14:cNvPr>
              <p14:cNvContentPartPr/>
              <p14:nvPr/>
            </p14:nvContentPartPr>
            <p14:xfrm>
              <a:off x="1417035" y="2267400"/>
              <a:ext cx="168499" cy="156529"/>
            </p14:xfrm>
          </p:contentPart>
        </mc:Choice>
        <mc:Fallback xmlns="">
          <p:pic>
            <p:nvPicPr>
              <p:cNvPr id="70" name="Input penna 69">
                <a:extLst>
                  <a:ext uri="{FF2B5EF4-FFF2-40B4-BE49-F238E27FC236}">
                    <a16:creationId xmlns:a16="http://schemas.microsoft.com/office/drawing/2014/main" id="{2998CEC6-5BF1-7CAE-CFA0-A0C399DC764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410914" y="2261283"/>
                <a:ext cx="180740" cy="1687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1" name="Input penna 70">
                <a:extLst>
                  <a:ext uri="{FF2B5EF4-FFF2-40B4-BE49-F238E27FC236}">
                    <a16:creationId xmlns:a16="http://schemas.microsoft.com/office/drawing/2014/main" id="{CEA8F478-7A20-7A22-1736-40F1E2BB0679}"/>
                  </a:ext>
                </a:extLst>
              </p14:cNvPr>
              <p14:cNvContentPartPr/>
              <p14:nvPr/>
            </p14:nvContentPartPr>
            <p14:xfrm>
              <a:off x="1106279" y="2067596"/>
              <a:ext cx="551995" cy="470968"/>
            </p14:xfrm>
          </p:contentPart>
        </mc:Choice>
        <mc:Fallback xmlns="">
          <p:pic>
            <p:nvPicPr>
              <p:cNvPr id="71" name="Input penna 70">
                <a:extLst>
                  <a:ext uri="{FF2B5EF4-FFF2-40B4-BE49-F238E27FC236}">
                    <a16:creationId xmlns:a16="http://schemas.microsoft.com/office/drawing/2014/main" id="{CEA8F478-7A20-7A22-1736-40F1E2BB067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100154" y="2061475"/>
                <a:ext cx="564246" cy="483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2" name="Input penna 71">
                <a:extLst>
                  <a:ext uri="{FF2B5EF4-FFF2-40B4-BE49-F238E27FC236}">
                    <a16:creationId xmlns:a16="http://schemas.microsoft.com/office/drawing/2014/main" id="{2A241B66-6FA8-4F5D-8644-9578C463A877}"/>
                  </a:ext>
                </a:extLst>
              </p14:cNvPr>
              <p14:cNvContentPartPr/>
              <p14:nvPr/>
            </p14:nvContentPartPr>
            <p14:xfrm>
              <a:off x="1022030" y="2494827"/>
              <a:ext cx="212235" cy="204408"/>
            </p14:xfrm>
          </p:contentPart>
        </mc:Choice>
        <mc:Fallback xmlns="">
          <p:pic>
            <p:nvPicPr>
              <p:cNvPr id="72" name="Input penna 71">
                <a:extLst>
                  <a:ext uri="{FF2B5EF4-FFF2-40B4-BE49-F238E27FC236}">
                    <a16:creationId xmlns:a16="http://schemas.microsoft.com/office/drawing/2014/main" id="{2A241B66-6FA8-4F5D-8644-9578C463A87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15915" y="2488698"/>
                <a:ext cx="224465" cy="216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3" name="Input penna 72">
                <a:extLst>
                  <a:ext uri="{FF2B5EF4-FFF2-40B4-BE49-F238E27FC236}">
                    <a16:creationId xmlns:a16="http://schemas.microsoft.com/office/drawing/2014/main" id="{9E1A86DD-B7C3-2847-B7C2-7C2F85843F04}"/>
                  </a:ext>
                </a:extLst>
              </p14:cNvPr>
              <p14:cNvContentPartPr/>
              <p14:nvPr/>
            </p14:nvContentPartPr>
            <p14:xfrm>
              <a:off x="1867746" y="1915210"/>
              <a:ext cx="254129" cy="344364"/>
            </p14:xfrm>
          </p:contentPart>
        </mc:Choice>
        <mc:Fallback xmlns="">
          <p:pic>
            <p:nvPicPr>
              <p:cNvPr id="73" name="Input penna 72">
                <a:extLst>
                  <a:ext uri="{FF2B5EF4-FFF2-40B4-BE49-F238E27FC236}">
                    <a16:creationId xmlns:a16="http://schemas.microsoft.com/office/drawing/2014/main" id="{9E1A86DD-B7C3-2847-B7C2-7C2F85843F04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861627" y="1909093"/>
                <a:ext cx="266368" cy="3565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74" name="Input penna 73">
                <a:extLst>
                  <a:ext uri="{FF2B5EF4-FFF2-40B4-BE49-F238E27FC236}">
                    <a16:creationId xmlns:a16="http://schemas.microsoft.com/office/drawing/2014/main" id="{AB0E97F6-A91A-9516-B39F-998F588029A3}"/>
                  </a:ext>
                </a:extLst>
              </p14:cNvPr>
              <p14:cNvContentPartPr/>
              <p14:nvPr/>
            </p14:nvContentPartPr>
            <p14:xfrm>
              <a:off x="1852093" y="2887070"/>
              <a:ext cx="18415" cy="250907"/>
            </p14:xfrm>
          </p:contentPart>
        </mc:Choice>
        <mc:Fallback xmlns="">
          <p:pic>
            <p:nvPicPr>
              <p:cNvPr id="74" name="Input penna 73">
                <a:extLst>
                  <a:ext uri="{FF2B5EF4-FFF2-40B4-BE49-F238E27FC236}">
                    <a16:creationId xmlns:a16="http://schemas.microsoft.com/office/drawing/2014/main" id="{AB0E97F6-A91A-9516-B39F-998F588029A3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845955" y="2880950"/>
                <a:ext cx="30692" cy="2631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75" name="Input penna 74">
                <a:extLst>
                  <a:ext uri="{FF2B5EF4-FFF2-40B4-BE49-F238E27FC236}">
                    <a16:creationId xmlns:a16="http://schemas.microsoft.com/office/drawing/2014/main" id="{4690C9BF-5AFD-B618-4036-028C6F43EBB2}"/>
                  </a:ext>
                </a:extLst>
              </p14:cNvPr>
              <p14:cNvContentPartPr/>
              <p14:nvPr/>
            </p14:nvContentPartPr>
            <p14:xfrm>
              <a:off x="1952456" y="2937712"/>
              <a:ext cx="103585" cy="202106"/>
            </p14:xfrm>
          </p:contentPart>
        </mc:Choice>
        <mc:Fallback xmlns="">
          <p:pic>
            <p:nvPicPr>
              <p:cNvPr id="75" name="Input penna 74">
                <a:extLst>
                  <a:ext uri="{FF2B5EF4-FFF2-40B4-BE49-F238E27FC236}">
                    <a16:creationId xmlns:a16="http://schemas.microsoft.com/office/drawing/2014/main" id="{4690C9BF-5AFD-B618-4036-028C6F43EBB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946342" y="2931588"/>
                <a:ext cx="115814" cy="2143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76" name="Input penna 75">
                <a:extLst>
                  <a:ext uri="{FF2B5EF4-FFF2-40B4-BE49-F238E27FC236}">
                    <a16:creationId xmlns:a16="http://schemas.microsoft.com/office/drawing/2014/main" id="{4FF58A2F-A80A-12A7-6906-3226DBAF3E3C}"/>
                  </a:ext>
                </a:extLst>
              </p14:cNvPr>
              <p14:cNvContentPartPr/>
              <p14:nvPr/>
            </p14:nvContentPartPr>
            <p14:xfrm>
              <a:off x="1994351" y="3001244"/>
              <a:ext cx="68596" cy="41434"/>
            </p14:xfrm>
          </p:contentPart>
        </mc:Choice>
        <mc:Fallback xmlns="">
          <p:pic>
            <p:nvPicPr>
              <p:cNvPr id="76" name="Input penna 75">
                <a:extLst>
                  <a:ext uri="{FF2B5EF4-FFF2-40B4-BE49-F238E27FC236}">
                    <a16:creationId xmlns:a16="http://schemas.microsoft.com/office/drawing/2014/main" id="{4FF58A2F-A80A-12A7-6906-3226DBAF3E3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988246" y="2995119"/>
                <a:ext cx="80807" cy="536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77" name="Input penna 76">
                <a:extLst>
                  <a:ext uri="{FF2B5EF4-FFF2-40B4-BE49-F238E27FC236}">
                    <a16:creationId xmlns:a16="http://schemas.microsoft.com/office/drawing/2014/main" id="{C6FE6011-497F-F41A-5EEE-AA5810D9311B}"/>
                  </a:ext>
                </a:extLst>
              </p14:cNvPr>
              <p14:cNvContentPartPr/>
              <p14:nvPr/>
            </p14:nvContentPartPr>
            <p14:xfrm>
              <a:off x="1670244" y="2645371"/>
              <a:ext cx="551534" cy="637625"/>
            </p14:xfrm>
          </p:contentPart>
        </mc:Choice>
        <mc:Fallback xmlns="">
          <p:pic>
            <p:nvPicPr>
              <p:cNvPr id="77" name="Input penna 76">
                <a:extLst>
                  <a:ext uri="{FF2B5EF4-FFF2-40B4-BE49-F238E27FC236}">
                    <a16:creationId xmlns:a16="http://schemas.microsoft.com/office/drawing/2014/main" id="{C6FE6011-497F-F41A-5EEE-AA5810D9311B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664120" y="2639250"/>
                <a:ext cx="563782" cy="649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78" name="Input penna 77">
                <a:extLst>
                  <a:ext uri="{FF2B5EF4-FFF2-40B4-BE49-F238E27FC236}">
                    <a16:creationId xmlns:a16="http://schemas.microsoft.com/office/drawing/2014/main" id="{66BF3D3A-3AD9-9F5C-806B-B750654F5D09}"/>
                  </a:ext>
                </a:extLst>
              </p14:cNvPr>
              <p14:cNvContentPartPr/>
              <p14:nvPr/>
            </p14:nvContentPartPr>
            <p14:xfrm>
              <a:off x="2572587" y="2869116"/>
              <a:ext cx="172182" cy="302929"/>
            </p14:xfrm>
          </p:contentPart>
        </mc:Choice>
        <mc:Fallback xmlns="">
          <p:pic>
            <p:nvPicPr>
              <p:cNvPr id="78" name="Input penna 77">
                <a:extLst>
                  <a:ext uri="{FF2B5EF4-FFF2-40B4-BE49-F238E27FC236}">
                    <a16:creationId xmlns:a16="http://schemas.microsoft.com/office/drawing/2014/main" id="{66BF3D3A-3AD9-9F5C-806B-B750654F5D09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566476" y="2863000"/>
                <a:ext cx="184404" cy="3151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80" name="Input penna 79">
                <a:extLst>
                  <a:ext uri="{FF2B5EF4-FFF2-40B4-BE49-F238E27FC236}">
                    <a16:creationId xmlns:a16="http://schemas.microsoft.com/office/drawing/2014/main" id="{9FF9715B-112B-EC5F-EDD1-997AB3876F58}"/>
                  </a:ext>
                </a:extLst>
              </p14:cNvPr>
              <p14:cNvContentPartPr/>
              <p14:nvPr/>
            </p14:nvContentPartPr>
            <p14:xfrm>
              <a:off x="2825795" y="2887070"/>
              <a:ext cx="96680" cy="228348"/>
            </p14:xfrm>
          </p:contentPart>
        </mc:Choice>
        <mc:Fallback xmlns="">
          <p:pic>
            <p:nvPicPr>
              <p:cNvPr id="80" name="Input penna 79">
                <a:extLst>
                  <a:ext uri="{FF2B5EF4-FFF2-40B4-BE49-F238E27FC236}">
                    <a16:creationId xmlns:a16="http://schemas.microsoft.com/office/drawing/2014/main" id="{9FF9715B-112B-EC5F-EDD1-997AB3876F58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819662" y="2880947"/>
                <a:ext cx="108945" cy="2405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81" name="Input penna 80">
                <a:extLst>
                  <a:ext uri="{FF2B5EF4-FFF2-40B4-BE49-F238E27FC236}">
                    <a16:creationId xmlns:a16="http://schemas.microsoft.com/office/drawing/2014/main" id="{1A74197A-7F9F-C702-272F-73047ADDDDBB}"/>
                  </a:ext>
                </a:extLst>
              </p14:cNvPr>
              <p14:cNvContentPartPr/>
              <p14:nvPr/>
            </p14:nvContentPartPr>
            <p14:xfrm>
              <a:off x="2952400" y="3014595"/>
              <a:ext cx="15653" cy="162514"/>
            </p14:xfrm>
          </p:contentPart>
        </mc:Choice>
        <mc:Fallback xmlns="">
          <p:pic>
            <p:nvPicPr>
              <p:cNvPr id="81" name="Input penna 80">
                <a:extLst>
                  <a:ext uri="{FF2B5EF4-FFF2-40B4-BE49-F238E27FC236}">
                    <a16:creationId xmlns:a16="http://schemas.microsoft.com/office/drawing/2014/main" id="{1A74197A-7F9F-C702-272F-73047ADDDDBB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946212" y="3008469"/>
                <a:ext cx="28030" cy="1747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82" name="Input penna 81">
                <a:extLst>
                  <a:ext uri="{FF2B5EF4-FFF2-40B4-BE49-F238E27FC236}">
                    <a16:creationId xmlns:a16="http://schemas.microsoft.com/office/drawing/2014/main" id="{F9676C13-B7DB-E8AE-1F62-17B8D62AADD7}"/>
                  </a:ext>
                </a:extLst>
              </p14:cNvPr>
              <p14:cNvContentPartPr/>
              <p14:nvPr/>
            </p14:nvContentPartPr>
            <p14:xfrm>
              <a:off x="2373703" y="2649515"/>
              <a:ext cx="777120" cy="688727"/>
            </p14:xfrm>
          </p:contentPart>
        </mc:Choice>
        <mc:Fallback xmlns="">
          <p:pic>
            <p:nvPicPr>
              <p:cNvPr id="82" name="Input penna 81">
                <a:extLst>
                  <a:ext uri="{FF2B5EF4-FFF2-40B4-BE49-F238E27FC236}">
                    <a16:creationId xmlns:a16="http://schemas.microsoft.com/office/drawing/2014/main" id="{F9676C13-B7DB-E8AE-1F62-17B8D62AADD7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367581" y="2643395"/>
                <a:ext cx="789364" cy="7009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83" name="Input penna 82">
                <a:extLst>
                  <a:ext uri="{FF2B5EF4-FFF2-40B4-BE49-F238E27FC236}">
                    <a16:creationId xmlns:a16="http://schemas.microsoft.com/office/drawing/2014/main" id="{A5C47F43-CB45-26FF-F691-28DF4BEE0D00}"/>
                  </a:ext>
                </a:extLst>
              </p14:cNvPr>
              <p14:cNvContentPartPr/>
              <p14:nvPr/>
            </p14:nvContentPartPr>
            <p14:xfrm>
              <a:off x="2073996" y="2549152"/>
              <a:ext cx="33608" cy="165276"/>
            </p14:xfrm>
          </p:contentPart>
        </mc:Choice>
        <mc:Fallback xmlns="">
          <p:pic>
            <p:nvPicPr>
              <p:cNvPr id="83" name="Input penna 82">
                <a:extLst>
                  <a:ext uri="{FF2B5EF4-FFF2-40B4-BE49-F238E27FC236}">
                    <a16:creationId xmlns:a16="http://schemas.microsoft.com/office/drawing/2014/main" id="{A5C47F43-CB45-26FF-F691-28DF4BEE0D0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067853" y="2543017"/>
                <a:ext cx="45895" cy="1775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84" name="Input penna 83">
                <a:extLst>
                  <a:ext uri="{FF2B5EF4-FFF2-40B4-BE49-F238E27FC236}">
                    <a16:creationId xmlns:a16="http://schemas.microsoft.com/office/drawing/2014/main" id="{DA6C01C7-4A2F-0AED-DA54-45BBB535C9C0}"/>
                  </a:ext>
                </a:extLst>
              </p14:cNvPr>
              <p14:cNvContentPartPr/>
              <p14:nvPr/>
            </p14:nvContentPartPr>
            <p14:xfrm>
              <a:off x="2402707" y="2506797"/>
              <a:ext cx="139955" cy="195661"/>
            </p14:xfrm>
          </p:contentPart>
        </mc:Choice>
        <mc:Fallback xmlns="">
          <p:pic>
            <p:nvPicPr>
              <p:cNvPr id="84" name="Input penna 83">
                <a:extLst>
                  <a:ext uri="{FF2B5EF4-FFF2-40B4-BE49-F238E27FC236}">
                    <a16:creationId xmlns:a16="http://schemas.microsoft.com/office/drawing/2014/main" id="{DA6C01C7-4A2F-0AED-DA54-45BBB535C9C0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396575" y="2500671"/>
                <a:ext cx="152219" cy="2079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85" name="Input penna 84">
                <a:extLst>
                  <a:ext uri="{FF2B5EF4-FFF2-40B4-BE49-F238E27FC236}">
                    <a16:creationId xmlns:a16="http://schemas.microsoft.com/office/drawing/2014/main" id="{2EA10370-E3A7-1FF1-4C77-FDC62D42C09C}"/>
                  </a:ext>
                </a:extLst>
              </p14:cNvPr>
              <p14:cNvContentPartPr/>
              <p14:nvPr/>
            </p14:nvContentPartPr>
            <p14:xfrm>
              <a:off x="2149498" y="2308834"/>
              <a:ext cx="151465" cy="144099"/>
            </p14:xfrm>
          </p:contentPart>
        </mc:Choice>
        <mc:Fallback xmlns="">
          <p:pic>
            <p:nvPicPr>
              <p:cNvPr id="85" name="Input penna 84">
                <a:extLst>
                  <a:ext uri="{FF2B5EF4-FFF2-40B4-BE49-F238E27FC236}">
                    <a16:creationId xmlns:a16="http://schemas.microsoft.com/office/drawing/2014/main" id="{2EA10370-E3A7-1FF1-4C77-FDC62D42C09C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143382" y="2302710"/>
                <a:ext cx="163697" cy="156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88" name="Input penna 87">
                <a:extLst>
                  <a:ext uri="{FF2B5EF4-FFF2-40B4-BE49-F238E27FC236}">
                    <a16:creationId xmlns:a16="http://schemas.microsoft.com/office/drawing/2014/main" id="{278C5319-2447-4168-ECFF-C64CB0747FAA}"/>
                  </a:ext>
                </a:extLst>
              </p14:cNvPr>
              <p14:cNvContentPartPr/>
              <p14:nvPr/>
            </p14:nvContentPartPr>
            <p14:xfrm>
              <a:off x="2416979" y="2324027"/>
              <a:ext cx="460" cy="125683"/>
            </p14:xfrm>
          </p:contentPart>
        </mc:Choice>
        <mc:Fallback xmlns="">
          <p:pic>
            <p:nvPicPr>
              <p:cNvPr id="88" name="Input penna 87">
                <a:extLst>
                  <a:ext uri="{FF2B5EF4-FFF2-40B4-BE49-F238E27FC236}">
                    <a16:creationId xmlns:a16="http://schemas.microsoft.com/office/drawing/2014/main" id="{278C5319-2447-4168-ECFF-C64CB0747FAA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409159" y="2317887"/>
                <a:ext cx="16100" cy="1379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89" name="Input penna 88">
                <a:extLst>
                  <a:ext uri="{FF2B5EF4-FFF2-40B4-BE49-F238E27FC236}">
                    <a16:creationId xmlns:a16="http://schemas.microsoft.com/office/drawing/2014/main" id="{5DC61BEE-19BD-1DF6-5B99-CE2954C83282}"/>
                  </a:ext>
                </a:extLst>
              </p14:cNvPr>
              <p14:cNvContentPartPr/>
              <p14:nvPr/>
            </p14:nvContentPartPr>
            <p14:xfrm>
              <a:off x="2076759" y="2181309"/>
              <a:ext cx="591587" cy="397307"/>
            </p14:xfrm>
          </p:contentPart>
        </mc:Choice>
        <mc:Fallback xmlns="">
          <p:pic>
            <p:nvPicPr>
              <p:cNvPr id="89" name="Input penna 88">
                <a:extLst>
                  <a:ext uri="{FF2B5EF4-FFF2-40B4-BE49-F238E27FC236}">
                    <a16:creationId xmlns:a16="http://schemas.microsoft.com/office/drawing/2014/main" id="{5DC61BEE-19BD-1DF6-5B99-CE2954C83282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070642" y="2175186"/>
                <a:ext cx="603822" cy="409554"/>
              </a:xfrm>
              <a:prstGeom prst="rect">
                <a:avLst/>
              </a:prstGeom>
            </p:spPr>
          </p:pic>
        </mc:Fallback>
      </mc:AlternateContent>
      <p:grpSp>
        <p:nvGrpSpPr>
          <p:cNvPr id="218" name="Gruppo 217">
            <a:extLst>
              <a:ext uri="{FF2B5EF4-FFF2-40B4-BE49-F238E27FC236}">
                <a16:creationId xmlns:a16="http://schemas.microsoft.com/office/drawing/2014/main" id="{8CA75E51-B1BF-78B1-F261-9019F14063E5}"/>
              </a:ext>
            </a:extLst>
          </p:cNvPr>
          <p:cNvGrpSpPr/>
          <p:nvPr/>
        </p:nvGrpSpPr>
        <p:grpSpPr>
          <a:xfrm>
            <a:off x="5616963" y="1554033"/>
            <a:ext cx="531720" cy="440280"/>
            <a:chOff x="5616963" y="1554033"/>
            <a:chExt cx="531720" cy="44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15" name="Input penna 214">
                  <a:extLst>
                    <a:ext uri="{FF2B5EF4-FFF2-40B4-BE49-F238E27FC236}">
                      <a16:creationId xmlns:a16="http://schemas.microsoft.com/office/drawing/2014/main" id="{7AA6D5E0-F320-5315-389E-5522EE163F9F}"/>
                    </a:ext>
                  </a:extLst>
                </p14:cNvPr>
                <p14:cNvContentPartPr/>
                <p14:nvPr/>
              </p14:nvContentPartPr>
              <p14:xfrm>
                <a:off x="5739363" y="1640793"/>
                <a:ext cx="37440" cy="217800"/>
              </p14:xfrm>
            </p:contentPart>
          </mc:Choice>
          <mc:Fallback xmlns="">
            <p:pic>
              <p:nvPicPr>
                <p:cNvPr id="215" name="Input penna 214">
                  <a:extLst>
                    <a:ext uri="{FF2B5EF4-FFF2-40B4-BE49-F238E27FC236}">
                      <a16:creationId xmlns:a16="http://schemas.microsoft.com/office/drawing/2014/main" id="{7AA6D5E0-F320-5315-389E-5522EE163F9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733243" y="1634673"/>
                  <a:ext cx="49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16" name="Input penna 215">
                  <a:extLst>
                    <a:ext uri="{FF2B5EF4-FFF2-40B4-BE49-F238E27FC236}">
                      <a16:creationId xmlns:a16="http://schemas.microsoft.com/office/drawing/2014/main" id="{4C4109B3-CE4F-DD9C-A927-D21C20D98D5E}"/>
                    </a:ext>
                  </a:extLst>
                </p14:cNvPr>
                <p14:cNvContentPartPr/>
                <p14:nvPr/>
              </p14:nvContentPartPr>
              <p14:xfrm>
                <a:off x="5853123" y="1697673"/>
                <a:ext cx="92880" cy="165600"/>
              </p14:xfrm>
            </p:contentPart>
          </mc:Choice>
          <mc:Fallback xmlns="">
            <p:pic>
              <p:nvPicPr>
                <p:cNvPr id="216" name="Input penna 215">
                  <a:extLst>
                    <a:ext uri="{FF2B5EF4-FFF2-40B4-BE49-F238E27FC236}">
                      <a16:creationId xmlns:a16="http://schemas.microsoft.com/office/drawing/2014/main" id="{4C4109B3-CE4F-DD9C-A927-D21C20D98D5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847003" y="1691553"/>
                  <a:ext cx="1051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17" name="Input penna 216">
                  <a:extLst>
                    <a:ext uri="{FF2B5EF4-FFF2-40B4-BE49-F238E27FC236}">
                      <a16:creationId xmlns:a16="http://schemas.microsoft.com/office/drawing/2014/main" id="{C9643C0A-5EDC-AECE-C82F-DEFD5EC68A44}"/>
                    </a:ext>
                  </a:extLst>
                </p14:cNvPr>
                <p14:cNvContentPartPr/>
                <p14:nvPr/>
              </p14:nvContentPartPr>
              <p14:xfrm>
                <a:off x="5616963" y="1554033"/>
                <a:ext cx="531720" cy="440280"/>
              </p14:xfrm>
            </p:contentPart>
          </mc:Choice>
          <mc:Fallback xmlns="">
            <p:pic>
              <p:nvPicPr>
                <p:cNvPr id="217" name="Input penna 216">
                  <a:extLst>
                    <a:ext uri="{FF2B5EF4-FFF2-40B4-BE49-F238E27FC236}">
                      <a16:creationId xmlns:a16="http://schemas.microsoft.com/office/drawing/2014/main" id="{C9643C0A-5EDC-AECE-C82F-DEFD5EC68A4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610843" y="1547913"/>
                  <a:ext cx="543960" cy="45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uppo 247">
            <a:extLst>
              <a:ext uri="{FF2B5EF4-FFF2-40B4-BE49-F238E27FC236}">
                <a16:creationId xmlns:a16="http://schemas.microsoft.com/office/drawing/2014/main" id="{A4B25E16-2447-EC66-A01F-A322FC18B230}"/>
              </a:ext>
            </a:extLst>
          </p:cNvPr>
          <p:cNvGrpSpPr/>
          <p:nvPr/>
        </p:nvGrpSpPr>
        <p:grpSpPr>
          <a:xfrm>
            <a:off x="4978683" y="2764353"/>
            <a:ext cx="442800" cy="408960"/>
            <a:chOff x="4978683" y="2764353"/>
            <a:chExt cx="442800" cy="40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27" name="Input penna 226">
                  <a:extLst>
                    <a:ext uri="{FF2B5EF4-FFF2-40B4-BE49-F238E27FC236}">
                      <a16:creationId xmlns:a16="http://schemas.microsoft.com/office/drawing/2014/main" id="{C0636748-DDEA-6BEF-C3CD-A125D0305A6E}"/>
                    </a:ext>
                  </a:extLst>
                </p14:cNvPr>
                <p14:cNvContentPartPr/>
                <p14:nvPr/>
              </p14:nvContentPartPr>
              <p14:xfrm>
                <a:off x="5135643" y="2835993"/>
                <a:ext cx="120240" cy="276480"/>
              </p14:xfrm>
            </p:contentPart>
          </mc:Choice>
          <mc:Fallback xmlns="">
            <p:pic>
              <p:nvPicPr>
                <p:cNvPr id="227" name="Input penna 226">
                  <a:extLst>
                    <a:ext uri="{FF2B5EF4-FFF2-40B4-BE49-F238E27FC236}">
                      <a16:creationId xmlns:a16="http://schemas.microsoft.com/office/drawing/2014/main" id="{C0636748-DDEA-6BEF-C3CD-A125D0305A6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129523" y="2829873"/>
                  <a:ext cx="1324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28" name="Input penna 227">
                  <a:extLst>
                    <a:ext uri="{FF2B5EF4-FFF2-40B4-BE49-F238E27FC236}">
                      <a16:creationId xmlns:a16="http://schemas.microsoft.com/office/drawing/2014/main" id="{78055F03-5A16-FB5A-3009-67D9D518B067}"/>
                    </a:ext>
                  </a:extLst>
                </p14:cNvPr>
                <p14:cNvContentPartPr/>
                <p14:nvPr/>
              </p14:nvContentPartPr>
              <p14:xfrm>
                <a:off x="5133483" y="3006993"/>
                <a:ext cx="146520" cy="22680"/>
              </p14:xfrm>
            </p:contentPart>
          </mc:Choice>
          <mc:Fallback xmlns="">
            <p:pic>
              <p:nvPicPr>
                <p:cNvPr id="228" name="Input penna 227">
                  <a:extLst>
                    <a:ext uri="{FF2B5EF4-FFF2-40B4-BE49-F238E27FC236}">
                      <a16:creationId xmlns:a16="http://schemas.microsoft.com/office/drawing/2014/main" id="{78055F03-5A16-FB5A-3009-67D9D518B06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127363" y="3000873"/>
                  <a:ext cx="1587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43" name="Input penna 242">
                  <a:extLst>
                    <a:ext uri="{FF2B5EF4-FFF2-40B4-BE49-F238E27FC236}">
                      <a16:creationId xmlns:a16="http://schemas.microsoft.com/office/drawing/2014/main" id="{35C09E1F-7B3B-8632-8DA3-CDA3B4FA6869}"/>
                    </a:ext>
                  </a:extLst>
                </p14:cNvPr>
                <p14:cNvContentPartPr/>
                <p14:nvPr/>
              </p14:nvContentPartPr>
              <p14:xfrm>
                <a:off x="4978683" y="2764353"/>
                <a:ext cx="442800" cy="408960"/>
              </p14:xfrm>
            </p:contentPart>
          </mc:Choice>
          <mc:Fallback xmlns="">
            <p:pic>
              <p:nvPicPr>
                <p:cNvPr id="243" name="Input penna 242">
                  <a:extLst>
                    <a:ext uri="{FF2B5EF4-FFF2-40B4-BE49-F238E27FC236}">
                      <a16:creationId xmlns:a16="http://schemas.microsoft.com/office/drawing/2014/main" id="{35C09E1F-7B3B-8632-8DA3-CDA3B4FA686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972563" y="2758233"/>
                  <a:ext cx="455040" cy="42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uppo 246">
            <a:extLst>
              <a:ext uri="{FF2B5EF4-FFF2-40B4-BE49-F238E27FC236}">
                <a16:creationId xmlns:a16="http://schemas.microsoft.com/office/drawing/2014/main" id="{1A64658E-60A6-95A7-230D-5DC4ED92AA47}"/>
              </a:ext>
            </a:extLst>
          </p:cNvPr>
          <p:cNvGrpSpPr/>
          <p:nvPr/>
        </p:nvGrpSpPr>
        <p:grpSpPr>
          <a:xfrm>
            <a:off x="6035643" y="2817993"/>
            <a:ext cx="498960" cy="411480"/>
            <a:chOff x="6035643" y="2817993"/>
            <a:chExt cx="498960" cy="41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29" name="Input penna 228">
                  <a:extLst>
                    <a:ext uri="{FF2B5EF4-FFF2-40B4-BE49-F238E27FC236}">
                      <a16:creationId xmlns:a16="http://schemas.microsoft.com/office/drawing/2014/main" id="{4420CD7F-8732-618E-0C75-6386A61EA0DA}"/>
                    </a:ext>
                  </a:extLst>
                </p14:cNvPr>
                <p14:cNvContentPartPr/>
                <p14:nvPr/>
              </p14:nvContentPartPr>
              <p14:xfrm>
                <a:off x="6189363" y="2864433"/>
                <a:ext cx="24120" cy="204480"/>
              </p14:xfrm>
            </p:contentPart>
          </mc:Choice>
          <mc:Fallback xmlns="">
            <p:pic>
              <p:nvPicPr>
                <p:cNvPr id="229" name="Input penna 228">
                  <a:extLst>
                    <a:ext uri="{FF2B5EF4-FFF2-40B4-BE49-F238E27FC236}">
                      <a16:creationId xmlns:a16="http://schemas.microsoft.com/office/drawing/2014/main" id="{4420CD7F-8732-618E-0C75-6386A61EA0D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183243" y="2858313"/>
                  <a:ext cx="363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30" name="Input penna 229">
                  <a:extLst>
                    <a:ext uri="{FF2B5EF4-FFF2-40B4-BE49-F238E27FC236}">
                      <a16:creationId xmlns:a16="http://schemas.microsoft.com/office/drawing/2014/main" id="{6265A1C0-98B7-1FF1-6CBA-B2FE6ECB442E}"/>
                    </a:ext>
                  </a:extLst>
                </p14:cNvPr>
                <p14:cNvContentPartPr/>
                <p14:nvPr/>
              </p14:nvContentPartPr>
              <p14:xfrm>
                <a:off x="6290163" y="2865873"/>
                <a:ext cx="68760" cy="250920"/>
              </p14:xfrm>
            </p:contentPart>
          </mc:Choice>
          <mc:Fallback xmlns="">
            <p:pic>
              <p:nvPicPr>
                <p:cNvPr id="230" name="Input penna 229">
                  <a:extLst>
                    <a:ext uri="{FF2B5EF4-FFF2-40B4-BE49-F238E27FC236}">
                      <a16:creationId xmlns:a16="http://schemas.microsoft.com/office/drawing/2014/main" id="{6265A1C0-98B7-1FF1-6CBA-B2FE6ECB442E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284043" y="2859753"/>
                  <a:ext cx="810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31" name="Input penna 230">
                  <a:extLst>
                    <a:ext uri="{FF2B5EF4-FFF2-40B4-BE49-F238E27FC236}">
                      <a16:creationId xmlns:a16="http://schemas.microsoft.com/office/drawing/2014/main" id="{0399DCEC-0DB4-4590-D79D-1A9D76248CA7}"/>
                    </a:ext>
                  </a:extLst>
                </p14:cNvPr>
                <p14:cNvContentPartPr/>
                <p14:nvPr/>
              </p14:nvContentPartPr>
              <p14:xfrm>
                <a:off x="6323643" y="3018513"/>
                <a:ext cx="109080" cy="14760"/>
              </p14:xfrm>
            </p:contentPart>
          </mc:Choice>
          <mc:Fallback xmlns="">
            <p:pic>
              <p:nvPicPr>
                <p:cNvPr id="231" name="Input penna 230">
                  <a:extLst>
                    <a:ext uri="{FF2B5EF4-FFF2-40B4-BE49-F238E27FC236}">
                      <a16:creationId xmlns:a16="http://schemas.microsoft.com/office/drawing/2014/main" id="{0399DCEC-0DB4-4590-D79D-1A9D76248CA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317523" y="3012393"/>
                  <a:ext cx="1213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244" name="Input penna 243">
                  <a:extLst>
                    <a:ext uri="{FF2B5EF4-FFF2-40B4-BE49-F238E27FC236}">
                      <a16:creationId xmlns:a16="http://schemas.microsoft.com/office/drawing/2014/main" id="{AC88FB3A-1602-96EF-4B6C-D24D51520A74}"/>
                    </a:ext>
                  </a:extLst>
                </p14:cNvPr>
                <p14:cNvContentPartPr/>
                <p14:nvPr/>
              </p14:nvContentPartPr>
              <p14:xfrm>
                <a:off x="6035643" y="2817993"/>
                <a:ext cx="498960" cy="411480"/>
              </p14:xfrm>
            </p:contentPart>
          </mc:Choice>
          <mc:Fallback xmlns="">
            <p:pic>
              <p:nvPicPr>
                <p:cNvPr id="244" name="Input penna 243">
                  <a:extLst>
                    <a:ext uri="{FF2B5EF4-FFF2-40B4-BE49-F238E27FC236}">
                      <a16:creationId xmlns:a16="http://schemas.microsoft.com/office/drawing/2014/main" id="{AC88FB3A-1602-96EF-4B6C-D24D51520A7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029523" y="2811873"/>
                  <a:ext cx="511200" cy="42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uppo 245">
            <a:extLst>
              <a:ext uri="{FF2B5EF4-FFF2-40B4-BE49-F238E27FC236}">
                <a16:creationId xmlns:a16="http://schemas.microsoft.com/office/drawing/2014/main" id="{26E42EDF-3F5D-4D7B-532B-25066C63B6D5}"/>
              </a:ext>
            </a:extLst>
          </p:cNvPr>
          <p:cNvGrpSpPr/>
          <p:nvPr/>
        </p:nvGrpSpPr>
        <p:grpSpPr>
          <a:xfrm>
            <a:off x="6960123" y="2797473"/>
            <a:ext cx="698040" cy="452880"/>
            <a:chOff x="6960123" y="2797473"/>
            <a:chExt cx="69804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33" name="Input penna 232">
                  <a:extLst>
                    <a:ext uri="{FF2B5EF4-FFF2-40B4-BE49-F238E27FC236}">
                      <a16:creationId xmlns:a16="http://schemas.microsoft.com/office/drawing/2014/main" id="{2E907A97-B08D-1D8F-28A9-5F3F8AF38F51}"/>
                    </a:ext>
                  </a:extLst>
                </p14:cNvPr>
                <p14:cNvContentPartPr/>
                <p14:nvPr/>
              </p14:nvContentPartPr>
              <p14:xfrm>
                <a:off x="7064883" y="2897193"/>
                <a:ext cx="139680" cy="199440"/>
              </p14:xfrm>
            </p:contentPart>
          </mc:Choice>
          <mc:Fallback xmlns="">
            <p:pic>
              <p:nvPicPr>
                <p:cNvPr id="233" name="Input penna 232">
                  <a:extLst>
                    <a:ext uri="{FF2B5EF4-FFF2-40B4-BE49-F238E27FC236}">
                      <a16:creationId xmlns:a16="http://schemas.microsoft.com/office/drawing/2014/main" id="{2E907A97-B08D-1D8F-28A9-5F3F8AF38F5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058763" y="2891073"/>
                  <a:ext cx="1519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234" name="Input penna 233">
                  <a:extLst>
                    <a:ext uri="{FF2B5EF4-FFF2-40B4-BE49-F238E27FC236}">
                      <a16:creationId xmlns:a16="http://schemas.microsoft.com/office/drawing/2014/main" id="{2F5A8864-7DCA-894C-16A7-5F18A067F28C}"/>
                    </a:ext>
                  </a:extLst>
                </p14:cNvPr>
                <p14:cNvContentPartPr/>
                <p14:nvPr/>
              </p14:nvContentPartPr>
              <p14:xfrm>
                <a:off x="7315083" y="2866953"/>
                <a:ext cx="85320" cy="176400"/>
              </p14:xfrm>
            </p:contentPart>
          </mc:Choice>
          <mc:Fallback xmlns="">
            <p:pic>
              <p:nvPicPr>
                <p:cNvPr id="234" name="Input penna 233">
                  <a:extLst>
                    <a:ext uri="{FF2B5EF4-FFF2-40B4-BE49-F238E27FC236}">
                      <a16:creationId xmlns:a16="http://schemas.microsoft.com/office/drawing/2014/main" id="{2F5A8864-7DCA-894C-16A7-5F18A067F28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308963" y="2860833"/>
                  <a:ext cx="975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35" name="Input penna 234">
                  <a:extLst>
                    <a:ext uri="{FF2B5EF4-FFF2-40B4-BE49-F238E27FC236}">
                      <a16:creationId xmlns:a16="http://schemas.microsoft.com/office/drawing/2014/main" id="{BCB25811-BD00-CC89-B126-BC248C9D47C7}"/>
                    </a:ext>
                  </a:extLst>
                </p14:cNvPr>
                <p14:cNvContentPartPr/>
                <p14:nvPr/>
              </p14:nvContentPartPr>
              <p14:xfrm>
                <a:off x="7413003" y="2996553"/>
                <a:ext cx="24120" cy="197640"/>
              </p14:xfrm>
            </p:contentPart>
          </mc:Choice>
          <mc:Fallback xmlns="">
            <p:pic>
              <p:nvPicPr>
                <p:cNvPr id="235" name="Input penna 234">
                  <a:extLst>
                    <a:ext uri="{FF2B5EF4-FFF2-40B4-BE49-F238E27FC236}">
                      <a16:creationId xmlns:a16="http://schemas.microsoft.com/office/drawing/2014/main" id="{BCB25811-BD00-CC89-B126-BC248C9D47C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406883" y="2990433"/>
                  <a:ext cx="363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45" name="Input penna 244">
                  <a:extLst>
                    <a:ext uri="{FF2B5EF4-FFF2-40B4-BE49-F238E27FC236}">
                      <a16:creationId xmlns:a16="http://schemas.microsoft.com/office/drawing/2014/main" id="{27B0FC26-AB98-F3B6-202E-B1A7717AAC2D}"/>
                    </a:ext>
                  </a:extLst>
                </p14:cNvPr>
                <p14:cNvContentPartPr/>
                <p14:nvPr/>
              </p14:nvContentPartPr>
              <p14:xfrm>
                <a:off x="6960123" y="2797473"/>
                <a:ext cx="698040" cy="452880"/>
              </p14:xfrm>
            </p:contentPart>
          </mc:Choice>
          <mc:Fallback xmlns="">
            <p:pic>
              <p:nvPicPr>
                <p:cNvPr id="245" name="Input penna 244">
                  <a:extLst>
                    <a:ext uri="{FF2B5EF4-FFF2-40B4-BE49-F238E27FC236}">
                      <a16:creationId xmlns:a16="http://schemas.microsoft.com/office/drawing/2014/main" id="{27B0FC26-AB98-F3B6-202E-B1A7717AAC2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954003" y="2791353"/>
                  <a:ext cx="710280" cy="46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uppo 250">
            <a:extLst>
              <a:ext uri="{FF2B5EF4-FFF2-40B4-BE49-F238E27FC236}">
                <a16:creationId xmlns:a16="http://schemas.microsoft.com/office/drawing/2014/main" id="{B656ADB1-A8DA-8DC3-F3BE-AD8FA95D08E1}"/>
              </a:ext>
            </a:extLst>
          </p:cNvPr>
          <p:cNvGrpSpPr/>
          <p:nvPr/>
        </p:nvGrpSpPr>
        <p:grpSpPr>
          <a:xfrm>
            <a:off x="7446123" y="3456633"/>
            <a:ext cx="664200" cy="510480"/>
            <a:chOff x="7446123" y="3456633"/>
            <a:chExt cx="66420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40" name="Input penna 239">
                  <a:extLst>
                    <a:ext uri="{FF2B5EF4-FFF2-40B4-BE49-F238E27FC236}">
                      <a16:creationId xmlns:a16="http://schemas.microsoft.com/office/drawing/2014/main" id="{3A0184A3-FB7F-E390-22DA-2769B59E7FCE}"/>
                    </a:ext>
                  </a:extLst>
                </p14:cNvPr>
                <p14:cNvContentPartPr/>
                <p14:nvPr/>
              </p14:nvContentPartPr>
              <p14:xfrm>
                <a:off x="7599843" y="3523233"/>
                <a:ext cx="147960" cy="259200"/>
              </p14:xfrm>
            </p:contentPart>
          </mc:Choice>
          <mc:Fallback xmlns="">
            <p:pic>
              <p:nvPicPr>
                <p:cNvPr id="240" name="Input penna 239">
                  <a:extLst>
                    <a:ext uri="{FF2B5EF4-FFF2-40B4-BE49-F238E27FC236}">
                      <a16:creationId xmlns:a16="http://schemas.microsoft.com/office/drawing/2014/main" id="{3A0184A3-FB7F-E390-22DA-2769B59E7FC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593723" y="3517113"/>
                  <a:ext cx="1602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41" name="Input penna 240">
                  <a:extLst>
                    <a:ext uri="{FF2B5EF4-FFF2-40B4-BE49-F238E27FC236}">
                      <a16:creationId xmlns:a16="http://schemas.microsoft.com/office/drawing/2014/main" id="{8FFF2EA4-7790-ADAB-A3A0-873720D486A8}"/>
                    </a:ext>
                  </a:extLst>
                </p14:cNvPr>
                <p14:cNvContentPartPr/>
                <p14:nvPr/>
              </p14:nvContentPartPr>
              <p14:xfrm>
                <a:off x="7821243" y="3569313"/>
                <a:ext cx="111960" cy="222480"/>
              </p14:xfrm>
            </p:contentPart>
          </mc:Choice>
          <mc:Fallback xmlns="">
            <p:pic>
              <p:nvPicPr>
                <p:cNvPr id="241" name="Input penna 240">
                  <a:extLst>
                    <a:ext uri="{FF2B5EF4-FFF2-40B4-BE49-F238E27FC236}">
                      <a16:creationId xmlns:a16="http://schemas.microsoft.com/office/drawing/2014/main" id="{8FFF2EA4-7790-ADAB-A3A0-873720D486A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815123" y="3563193"/>
                  <a:ext cx="1242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50" name="Input penna 249">
                  <a:extLst>
                    <a:ext uri="{FF2B5EF4-FFF2-40B4-BE49-F238E27FC236}">
                      <a16:creationId xmlns:a16="http://schemas.microsoft.com/office/drawing/2014/main" id="{C1221311-EE5B-4F08-5410-851A37686B61}"/>
                    </a:ext>
                  </a:extLst>
                </p14:cNvPr>
                <p14:cNvContentPartPr/>
                <p14:nvPr/>
              </p14:nvContentPartPr>
              <p14:xfrm>
                <a:off x="7446123" y="3456633"/>
                <a:ext cx="664200" cy="510480"/>
              </p14:xfrm>
            </p:contentPart>
          </mc:Choice>
          <mc:Fallback xmlns="">
            <p:pic>
              <p:nvPicPr>
                <p:cNvPr id="250" name="Input penna 249">
                  <a:extLst>
                    <a:ext uri="{FF2B5EF4-FFF2-40B4-BE49-F238E27FC236}">
                      <a16:creationId xmlns:a16="http://schemas.microsoft.com/office/drawing/2014/main" id="{C1221311-EE5B-4F08-5410-851A37686B6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440003" y="3450513"/>
                  <a:ext cx="676440" cy="52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uppo 264">
            <a:extLst>
              <a:ext uri="{FF2B5EF4-FFF2-40B4-BE49-F238E27FC236}">
                <a16:creationId xmlns:a16="http://schemas.microsoft.com/office/drawing/2014/main" id="{6F8F9C3C-E63B-F96D-2955-813F89689B16}"/>
              </a:ext>
            </a:extLst>
          </p:cNvPr>
          <p:cNvGrpSpPr/>
          <p:nvPr/>
        </p:nvGrpSpPr>
        <p:grpSpPr>
          <a:xfrm>
            <a:off x="4571883" y="691473"/>
            <a:ext cx="2540520" cy="2120760"/>
            <a:chOff x="4571883" y="691473"/>
            <a:chExt cx="2540520" cy="212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19" name="Input penna 218">
                  <a:extLst>
                    <a:ext uri="{FF2B5EF4-FFF2-40B4-BE49-F238E27FC236}">
                      <a16:creationId xmlns:a16="http://schemas.microsoft.com/office/drawing/2014/main" id="{F999923F-BB11-B54B-6625-9488F221B773}"/>
                    </a:ext>
                  </a:extLst>
                </p14:cNvPr>
                <p14:cNvContentPartPr/>
                <p14:nvPr/>
              </p14:nvContentPartPr>
              <p14:xfrm>
                <a:off x="5550003" y="2280153"/>
                <a:ext cx="15480" cy="250920"/>
              </p14:xfrm>
            </p:contentPart>
          </mc:Choice>
          <mc:Fallback xmlns="">
            <p:pic>
              <p:nvPicPr>
                <p:cNvPr id="219" name="Input penna 218">
                  <a:extLst>
                    <a:ext uri="{FF2B5EF4-FFF2-40B4-BE49-F238E27FC236}">
                      <a16:creationId xmlns:a16="http://schemas.microsoft.com/office/drawing/2014/main" id="{F999923F-BB11-B54B-6625-9488F221B77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543883" y="2274033"/>
                  <a:ext cx="27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20" name="Input penna 219">
                  <a:extLst>
                    <a:ext uri="{FF2B5EF4-FFF2-40B4-BE49-F238E27FC236}">
                      <a16:creationId xmlns:a16="http://schemas.microsoft.com/office/drawing/2014/main" id="{7080FD73-F4F2-3E87-584A-9E8D593AD067}"/>
                    </a:ext>
                  </a:extLst>
                </p14:cNvPr>
                <p14:cNvContentPartPr/>
                <p14:nvPr/>
              </p14:nvContentPartPr>
              <p14:xfrm>
                <a:off x="5630643" y="2390673"/>
                <a:ext cx="164520" cy="155520"/>
              </p14:xfrm>
            </p:contentPart>
          </mc:Choice>
          <mc:Fallback xmlns="">
            <p:pic>
              <p:nvPicPr>
                <p:cNvPr id="220" name="Input penna 219">
                  <a:extLst>
                    <a:ext uri="{FF2B5EF4-FFF2-40B4-BE49-F238E27FC236}">
                      <a16:creationId xmlns:a16="http://schemas.microsoft.com/office/drawing/2014/main" id="{7080FD73-F4F2-3E87-584A-9E8D593AD06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624523" y="2384553"/>
                  <a:ext cx="1767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53" name="Input penna 252">
                  <a:extLst>
                    <a:ext uri="{FF2B5EF4-FFF2-40B4-BE49-F238E27FC236}">
                      <a16:creationId xmlns:a16="http://schemas.microsoft.com/office/drawing/2014/main" id="{1563D624-3ED9-9102-1CB7-5B4FC0BFE3E7}"/>
                    </a:ext>
                  </a:extLst>
                </p14:cNvPr>
                <p14:cNvContentPartPr/>
                <p14:nvPr/>
              </p14:nvContentPartPr>
              <p14:xfrm>
                <a:off x="5463243" y="2181153"/>
                <a:ext cx="442800" cy="409320"/>
              </p14:xfrm>
            </p:contentPart>
          </mc:Choice>
          <mc:Fallback xmlns="">
            <p:pic>
              <p:nvPicPr>
                <p:cNvPr id="253" name="Input penna 252">
                  <a:extLst>
                    <a:ext uri="{FF2B5EF4-FFF2-40B4-BE49-F238E27FC236}">
                      <a16:creationId xmlns:a16="http://schemas.microsoft.com/office/drawing/2014/main" id="{1563D624-3ED9-9102-1CB7-5B4FC0BFE3E7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457123" y="2175033"/>
                  <a:ext cx="45504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223" name="Input penna 222">
                  <a:extLst>
                    <a:ext uri="{FF2B5EF4-FFF2-40B4-BE49-F238E27FC236}">
                      <a16:creationId xmlns:a16="http://schemas.microsoft.com/office/drawing/2014/main" id="{5899A0B2-1AD6-F89D-2312-E1C1FA583927}"/>
                    </a:ext>
                  </a:extLst>
                </p14:cNvPr>
                <p14:cNvContentPartPr/>
                <p14:nvPr/>
              </p14:nvContentPartPr>
              <p14:xfrm>
                <a:off x="6532443" y="2335233"/>
                <a:ext cx="154800" cy="201240"/>
              </p14:xfrm>
            </p:contentPart>
          </mc:Choice>
          <mc:Fallback xmlns="">
            <p:pic>
              <p:nvPicPr>
                <p:cNvPr id="223" name="Input penna 222">
                  <a:extLst>
                    <a:ext uri="{FF2B5EF4-FFF2-40B4-BE49-F238E27FC236}">
                      <a16:creationId xmlns:a16="http://schemas.microsoft.com/office/drawing/2014/main" id="{5899A0B2-1AD6-F89D-2312-E1C1FA58392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526323" y="2329113"/>
                  <a:ext cx="1670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224" name="Input penna 223">
                  <a:extLst>
                    <a:ext uri="{FF2B5EF4-FFF2-40B4-BE49-F238E27FC236}">
                      <a16:creationId xmlns:a16="http://schemas.microsoft.com/office/drawing/2014/main" id="{E13AF09D-8A9F-C91F-E0B1-E78D7433ABE7}"/>
                    </a:ext>
                  </a:extLst>
                </p14:cNvPr>
                <p14:cNvContentPartPr/>
                <p14:nvPr/>
              </p14:nvContentPartPr>
              <p14:xfrm>
                <a:off x="6808203" y="2357193"/>
                <a:ext cx="12240" cy="208800"/>
              </p14:xfrm>
            </p:contentPart>
          </mc:Choice>
          <mc:Fallback xmlns="">
            <p:pic>
              <p:nvPicPr>
                <p:cNvPr id="224" name="Input penna 223">
                  <a:extLst>
                    <a:ext uri="{FF2B5EF4-FFF2-40B4-BE49-F238E27FC236}">
                      <a16:creationId xmlns:a16="http://schemas.microsoft.com/office/drawing/2014/main" id="{E13AF09D-8A9F-C91F-E0B1-E78D7433ABE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802083" y="2351073"/>
                  <a:ext cx="244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254" name="Input penna 253">
                  <a:extLst>
                    <a:ext uri="{FF2B5EF4-FFF2-40B4-BE49-F238E27FC236}">
                      <a16:creationId xmlns:a16="http://schemas.microsoft.com/office/drawing/2014/main" id="{35ADEBF8-8C22-AC7A-39E0-A4F92FF19E0C}"/>
                    </a:ext>
                  </a:extLst>
                </p14:cNvPr>
                <p14:cNvContentPartPr/>
                <p14:nvPr/>
              </p14:nvContentPartPr>
              <p14:xfrm>
                <a:off x="6411843" y="2256753"/>
                <a:ext cx="608040" cy="401400"/>
              </p14:xfrm>
            </p:contentPart>
          </mc:Choice>
          <mc:Fallback xmlns="">
            <p:pic>
              <p:nvPicPr>
                <p:cNvPr id="254" name="Input penna 253">
                  <a:extLst>
                    <a:ext uri="{FF2B5EF4-FFF2-40B4-BE49-F238E27FC236}">
                      <a16:creationId xmlns:a16="http://schemas.microsoft.com/office/drawing/2014/main" id="{35ADEBF8-8C22-AC7A-39E0-A4F92FF19E0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405723" y="2250633"/>
                  <a:ext cx="62028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4" name="Input penna 93">
                  <a:extLst>
                    <a:ext uri="{FF2B5EF4-FFF2-40B4-BE49-F238E27FC236}">
                      <a16:creationId xmlns:a16="http://schemas.microsoft.com/office/drawing/2014/main" id="{6E3562B6-EADF-CE9B-39DB-12114610C7D8}"/>
                    </a:ext>
                  </a:extLst>
                </p14:cNvPr>
                <p14:cNvContentPartPr/>
                <p14:nvPr/>
              </p14:nvContentPartPr>
              <p14:xfrm>
                <a:off x="4571883" y="691473"/>
                <a:ext cx="360" cy="2880"/>
              </p14:xfrm>
            </p:contentPart>
          </mc:Choice>
          <mc:Fallback xmlns="">
            <p:pic>
              <p:nvPicPr>
                <p:cNvPr id="94" name="Input penna 93">
                  <a:extLst>
                    <a:ext uri="{FF2B5EF4-FFF2-40B4-BE49-F238E27FC236}">
                      <a16:creationId xmlns:a16="http://schemas.microsoft.com/office/drawing/2014/main" id="{6E3562B6-EADF-CE9B-39DB-12114610C7D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565763" y="685353"/>
                  <a:ext cx="1260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3" name="Input penna 92">
                  <a:extLst>
                    <a:ext uri="{FF2B5EF4-FFF2-40B4-BE49-F238E27FC236}">
                      <a16:creationId xmlns:a16="http://schemas.microsoft.com/office/drawing/2014/main" id="{0F7C1540-B257-1B07-BB79-B16D3956715F}"/>
                    </a:ext>
                  </a:extLst>
                </p14:cNvPr>
                <p14:cNvContentPartPr/>
                <p14:nvPr/>
              </p14:nvContentPartPr>
              <p14:xfrm>
                <a:off x="4582683" y="834393"/>
                <a:ext cx="12240" cy="145080"/>
              </p14:xfrm>
            </p:contentPart>
          </mc:Choice>
          <mc:Fallback xmlns="">
            <p:pic>
              <p:nvPicPr>
                <p:cNvPr id="93" name="Input penna 92">
                  <a:extLst>
                    <a:ext uri="{FF2B5EF4-FFF2-40B4-BE49-F238E27FC236}">
                      <a16:creationId xmlns:a16="http://schemas.microsoft.com/office/drawing/2014/main" id="{0F7C1540-B257-1B07-BB79-B16D3956715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576563" y="828273"/>
                  <a:ext cx="244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5" name="Input penna 94">
                  <a:extLst>
                    <a:ext uri="{FF2B5EF4-FFF2-40B4-BE49-F238E27FC236}">
                      <a16:creationId xmlns:a16="http://schemas.microsoft.com/office/drawing/2014/main" id="{DA016873-A446-DE1E-64C3-6EF737FB0967}"/>
                    </a:ext>
                  </a:extLst>
                </p14:cNvPr>
                <p14:cNvContentPartPr/>
                <p14:nvPr/>
              </p14:nvContentPartPr>
              <p14:xfrm>
                <a:off x="4648923" y="829713"/>
                <a:ext cx="140400" cy="150480"/>
              </p14:xfrm>
            </p:contentPart>
          </mc:Choice>
          <mc:Fallback xmlns="">
            <p:pic>
              <p:nvPicPr>
                <p:cNvPr id="95" name="Input penna 94">
                  <a:extLst>
                    <a:ext uri="{FF2B5EF4-FFF2-40B4-BE49-F238E27FC236}">
                      <a16:creationId xmlns:a16="http://schemas.microsoft.com/office/drawing/2014/main" id="{DA016873-A446-DE1E-64C3-6EF737FB096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642803" y="823593"/>
                  <a:ext cx="1526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6" name="Input penna 95">
                  <a:extLst>
                    <a:ext uri="{FF2B5EF4-FFF2-40B4-BE49-F238E27FC236}">
                      <a16:creationId xmlns:a16="http://schemas.microsoft.com/office/drawing/2014/main" id="{6DEEBAFA-139D-34F6-8F10-409C0E9FB102}"/>
                    </a:ext>
                  </a:extLst>
                </p14:cNvPr>
                <p14:cNvContentPartPr/>
                <p14:nvPr/>
              </p14:nvContentPartPr>
              <p14:xfrm>
                <a:off x="4846923" y="832593"/>
                <a:ext cx="67680" cy="180720"/>
              </p14:xfrm>
            </p:contentPart>
          </mc:Choice>
          <mc:Fallback xmlns="">
            <p:pic>
              <p:nvPicPr>
                <p:cNvPr id="96" name="Input penna 95">
                  <a:extLst>
                    <a:ext uri="{FF2B5EF4-FFF2-40B4-BE49-F238E27FC236}">
                      <a16:creationId xmlns:a16="http://schemas.microsoft.com/office/drawing/2014/main" id="{6DEEBAFA-139D-34F6-8F10-409C0E9FB10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840803" y="826473"/>
                  <a:ext cx="799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8" name="Input penna 97">
                  <a:extLst>
                    <a:ext uri="{FF2B5EF4-FFF2-40B4-BE49-F238E27FC236}">
                      <a16:creationId xmlns:a16="http://schemas.microsoft.com/office/drawing/2014/main" id="{C493C0E5-047A-8A55-A949-F6F4C7D478FE}"/>
                    </a:ext>
                  </a:extLst>
                </p14:cNvPr>
                <p14:cNvContentPartPr/>
                <p14:nvPr/>
              </p14:nvContentPartPr>
              <p14:xfrm>
                <a:off x="4955643" y="765993"/>
                <a:ext cx="94680" cy="249120"/>
              </p14:xfrm>
            </p:contentPart>
          </mc:Choice>
          <mc:Fallback xmlns="">
            <p:pic>
              <p:nvPicPr>
                <p:cNvPr id="98" name="Input penna 97">
                  <a:extLst>
                    <a:ext uri="{FF2B5EF4-FFF2-40B4-BE49-F238E27FC236}">
                      <a16:creationId xmlns:a16="http://schemas.microsoft.com/office/drawing/2014/main" id="{C493C0E5-047A-8A55-A949-F6F4C7D478F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949523" y="759873"/>
                  <a:ext cx="1069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9" name="Input penna 98">
                  <a:extLst>
                    <a:ext uri="{FF2B5EF4-FFF2-40B4-BE49-F238E27FC236}">
                      <a16:creationId xmlns:a16="http://schemas.microsoft.com/office/drawing/2014/main" id="{24DC4A9A-9651-2F91-F3D2-C143B636B3B0}"/>
                    </a:ext>
                  </a:extLst>
                </p14:cNvPr>
                <p14:cNvContentPartPr/>
                <p14:nvPr/>
              </p14:nvContentPartPr>
              <p14:xfrm>
                <a:off x="5055003" y="815673"/>
                <a:ext cx="99720" cy="189360"/>
              </p14:xfrm>
            </p:contentPart>
          </mc:Choice>
          <mc:Fallback xmlns="">
            <p:pic>
              <p:nvPicPr>
                <p:cNvPr id="99" name="Input penna 98">
                  <a:extLst>
                    <a:ext uri="{FF2B5EF4-FFF2-40B4-BE49-F238E27FC236}">
                      <a16:creationId xmlns:a16="http://schemas.microsoft.com/office/drawing/2014/main" id="{24DC4A9A-9651-2F91-F3D2-C143B636B3B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048883" y="809553"/>
                  <a:ext cx="1119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0" name="Input penna 99">
                  <a:extLst>
                    <a:ext uri="{FF2B5EF4-FFF2-40B4-BE49-F238E27FC236}">
                      <a16:creationId xmlns:a16="http://schemas.microsoft.com/office/drawing/2014/main" id="{37F26658-D303-56DA-DA24-4D1433310CDE}"/>
                    </a:ext>
                  </a:extLst>
                </p14:cNvPr>
                <p14:cNvContentPartPr/>
                <p14:nvPr/>
              </p14:nvContentPartPr>
              <p14:xfrm>
                <a:off x="5199003" y="826113"/>
                <a:ext cx="89280" cy="177480"/>
              </p14:xfrm>
            </p:contentPart>
          </mc:Choice>
          <mc:Fallback xmlns="">
            <p:pic>
              <p:nvPicPr>
                <p:cNvPr id="100" name="Input penna 99">
                  <a:extLst>
                    <a:ext uri="{FF2B5EF4-FFF2-40B4-BE49-F238E27FC236}">
                      <a16:creationId xmlns:a16="http://schemas.microsoft.com/office/drawing/2014/main" id="{37F26658-D303-56DA-DA24-4D1433310CD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192883" y="819993"/>
                  <a:ext cx="1015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1" name="Input penna 100">
                  <a:extLst>
                    <a:ext uri="{FF2B5EF4-FFF2-40B4-BE49-F238E27FC236}">
                      <a16:creationId xmlns:a16="http://schemas.microsoft.com/office/drawing/2014/main" id="{9C74D420-9A2A-90C4-18A9-BC5F00B03F69}"/>
                    </a:ext>
                  </a:extLst>
                </p14:cNvPr>
                <p14:cNvContentPartPr/>
                <p14:nvPr/>
              </p14:nvContentPartPr>
              <p14:xfrm>
                <a:off x="5353803" y="770673"/>
                <a:ext cx="122760" cy="272880"/>
              </p14:xfrm>
            </p:contentPart>
          </mc:Choice>
          <mc:Fallback xmlns="">
            <p:pic>
              <p:nvPicPr>
                <p:cNvPr id="101" name="Input penna 100">
                  <a:extLst>
                    <a:ext uri="{FF2B5EF4-FFF2-40B4-BE49-F238E27FC236}">
                      <a16:creationId xmlns:a16="http://schemas.microsoft.com/office/drawing/2014/main" id="{9C74D420-9A2A-90C4-18A9-BC5F00B03F6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347683" y="764553"/>
                  <a:ext cx="1350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06" name="Input penna 205">
                  <a:extLst>
                    <a:ext uri="{FF2B5EF4-FFF2-40B4-BE49-F238E27FC236}">
                      <a16:creationId xmlns:a16="http://schemas.microsoft.com/office/drawing/2014/main" id="{FAF4481A-2F1C-03A5-9FB0-952BCBC7C342}"/>
                    </a:ext>
                  </a:extLst>
                </p14:cNvPr>
                <p14:cNvContentPartPr/>
                <p14:nvPr/>
              </p14:nvContentPartPr>
              <p14:xfrm>
                <a:off x="5277843" y="1156953"/>
                <a:ext cx="212040" cy="287640"/>
              </p14:xfrm>
            </p:contentPart>
          </mc:Choice>
          <mc:Fallback xmlns="">
            <p:pic>
              <p:nvPicPr>
                <p:cNvPr id="206" name="Input penna 205">
                  <a:extLst>
                    <a:ext uri="{FF2B5EF4-FFF2-40B4-BE49-F238E27FC236}">
                      <a16:creationId xmlns:a16="http://schemas.microsoft.com/office/drawing/2014/main" id="{FAF4481A-2F1C-03A5-9FB0-952BCBC7C34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271723" y="1150833"/>
                  <a:ext cx="2242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07" name="Input penna 206">
                  <a:extLst>
                    <a:ext uri="{FF2B5EF4-FFF2-40B4-BE49-F238E27FC236}">
                      <a16:creationId xmlns:a16="http://schemas.microsoft.com/office/drawing/2014/main" id="{D0F4746B-BF91-0B17-C28F-7BADD8A531AD}"/>
                    </a:ext>
                  </a:extLst>
                </p14:cNvPr>
                <p14:cNvContentPartPr/>
                <p14:nvPr/>
              </p14:nvContentPartPr>
              <p14:xfrm>
                <a:off x="5176683" y="1111593"/>
                <a:ext cx="454320" cy="452880"/>
              </p14:xfrm>
            </p:contentPart>
          </mc:Choice>
          <mc:Fallback xmlns="">
            <p:pic>
              <p:nvPicPr>
                <p:cNvPr id="207" name="Input penna 206">
                  <a:extLst>
                    <a:ext uri="{FF2B5EF4-FFF2-40B4-BE49-F238E27FC236}">
                      <a16:creationId xmlns:a16="http://schemas.microsoft.com/office/drawing/2014/main" id="{D0F4746B-BF91-0B17-C28F-7BADD8A531A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170563" y="1105473"/>
                  <a:ext cx="46656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13" name="Input penna 212">
                  <a:extLst>
                    <a:ext uri="{FF2B5EF4-FFF2-40B4-BE49-F238E27FC236}">
                      <a16:creationId xmlns:a16="http://schemas.microsoft.com/office/drawing/2014/main" id="{FF643FBF-E0D1-7BB9-886E-BECA71D46399}"/>
                    </a:ext>
                  </a:extLst>
                </p14:cNvPr>
                <p14:cNvContentPartPr/>
                <p14:nvPr/>
              </p14:nvContentPartPr>
              <p14:xfrm>
                <a:off x="4935123" y="1652313"/>
                <a:ext cx="193320" cy="234720"/>
              </p14:xfrm>
            </p:contentPart>
          </mc:Choice>
          <mc:Fallback xmlns="">
            <p:pic>
              <p:nvPicPr>
                <p:cNvPr id="213" name="Input penna 212">
                  <a:extLst>
                    <a:ext uri="{FF2B5EF4-FFF2-40B4-BE49-F238E27FC236}">
                      <a16:creationId xmlns:a16="http://schemas.microsoft.com/office/drawing/2014/main" id="{FF643FBF-E0D1-7BB9-886E-BECA71D4639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929003" y="1646193"/>
                  <a:ext cx="2055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52" name="Input penna 251">
                  <a:extLst>
                    <a:ext uri="{FF2B5EF4-FFF2-40B4-BE49-F238E27FC236}">
                      <a16:creationId xmlns:a16="http://schemas.microsoft.com/office/drawing/2014/main" id="{20BF16DA-56E6-D6B2-108D-BF34F68809DE}"/>
                    </a:ext>
                  </a:extLst>
                </p14:cNvPr>
                <p14:cNvContentPartPr/>
                <p14:nvPr/>
              </p14:nvContentPartPr>
              <p14:xfrm>
                <a:off x="4845843" y="1585713"/>
                <a:ext cx="421920" cy="400680"/>
              </p14:xfrm>
            </p:contentPart>
          </mc:Choice>
          <mc:Fallback xmlns="">
            <p:pic>
              <p:nvPicPr>
                <p:cNvPr id="252" name="Input penna 251">
                  <a:extLst>
                    <a:ext uri="{FF2B5EF4-FFF2-40B4-BE49-F238E27FC236}">
                      <a16:creationId xmlns:a16="http://schemas.microsoft.com/office/drawing/2014/main" id="{20BF16DA-56E6-D6B2-108D-BF34F68809D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839723" y="1579593"/>
                  <a:ext cx="43416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55" name="Input penna 254">
                  <a:extLst>
                    <a:ext uri="{FF2B5EF4-FFF2-40B4-BE49-F238E27FC236}">
                      <a16:creationId xmlns:a16="http://schemas.microsoft.com/office/drawing/2014/main" id="{C760A7F0-C1C5-F744-DEB1-A4D0AB7ADE60}"/>
                    </a:ext>
                  </a:extLst>
                </p14:cNvPr>
                <p14:cNvContentPartPr/>
                <p14:nvPr/>
              </p14:nvContentPartPr>
              <p14:xfrm>
                <a:off x="5210523" y="1576353"/>
                <a:ext cx="111240" cy="83160"/>
              </p14:xfrm>
            </p:contentPart>
          </mc:Choice>
          <mc:Fallback xmlns="">
            <p:pic>
              <p:nvPicPr>
                <p:cNvPr id="255" name="Input penna 254">
                  <a:extLst>
                    <a:ext uri="{FF2B5EF4-FFF2-40B4-BE49-F238E27FC236}">
                      <a16:creationId xmlns:a16="http://schemas.microsoft.com/office/drawing/2014/main" id="{C760A7F0-C1C5-F744-DEB1-A4D0AB7ADE6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204403" y="1570233"/>
                  <a:ext cx="1234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56" name="Input penna 255">
                  <a:extLst>
                    <a:ext uri="{FF2B5EF4-FFF2-40B4-BE49-F238E27FC236}">
                      <a16:creationId xmlns:a16="http://schemas.microsoft.com/office/drawing/2014/main" id="{CC192531-8FAB-1F2B-8FC7-167E2C53FDA4}"/>
                    </a:ext>
                  </a:extLst>
                </p14:cNvPr>
                <p14:cNvContentPartPr/>
                <p14:nvPr/>
              </p14:nvContentPartPr>
              <p14:xfrm>
                <a:off x="5563323" y="1498233"/>
                <a:ext cx="176760" cy="153360"/>
              </p14:xfrm>
            </p:contentPart>
          </mc:Choice>
          <mc:Fallback xmlns="">
            <p:pic>
              <p:nvPicPr>
                <p:cNvPr id="256" name="Input penna 255">
                  <a:extLst>
                    <a:ext uri="{FF2B5EF4-FFF2-40B4-BE49-F238E27FC236}">
                      <a16:creationId xmlns:a16="http://schemas.microsoft.com/office/drawing/2014/main" id="{CC192531-8FAB-1F2B-8FC7-167E2C53FDA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557203" y="1492113"/>
                  <a:ext cx="1890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60" name="Input penna 259">
                  <a:extLst>
                    <a:ext uri="{FF2B5EF4-FFF2-40B4-BE49-F238E27FC236}">
                      <a16:creationId xmlns:a16="http://schemas.microsoft.com/office/drawing/2014/main" id="{70296265-26D9-3363-7D77-C9117C8CDDB8}"/>
                    </a:ext>
                  </a:extLst>
                </p14:cNvPr>
                <p14:cNvContentPartPr/>
                <p14:nvPr/>
              </p14:nvContentPartPr>
              <p14:xfrm>
                <a:off x="5739363" y="1990353"/>
                <a:ext cx="183240" cy="279360"/>
              </p14:xfrm>
            </p:contentPart>
          </mc:Choice>
          <mc:Fallback xmlns="">
            <p:pic>
              <p:nvPicPr>
                <p:cNvPr id="260" name="Input penna 259">
                  <a:extLst>
                    <a:ext uri="{FF2B5EF4-FFF2-40B4-BE49-F238E27FC236}">
                      <a16:creationId xmlns:a16="http://schemas.microsoft.com/office/drawing/2014/main" id="{70296265-26D9-3363-7D77-C9117C8CDDB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733243" y="1984233"/>
                  <a:ext cx="1954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61" name="Input penna 260">
                  <a:extLst>
                    <a:ext uri="{FF2B5EF4-FFF2-40B4-BE49-F238E27FC236}">
                      <a16:creationId xmlns:a16="http://schemas.microsoft.com/office/drawing/2014/main" id="{3909D570-444F-EAB5-B3A7-24C26A68953E}"/>
                    </a:ext>
                  </a:extLst>
                </p14:cNvPr>
                <p14:cNvContentPartPr/>
                <p14:nvPr/>
              </p14:nvContentPartPr>
              <p14:xfrm>
                <a:off x="6092163" y="1982793"/>
                <a:ext cx="385200" cy="331200"/>
              </p14:xfrm>
            </p:contentPart>
          </mc:Choice>
          <mc:Fallback xmlns="">
            <p:pic>
              <p:nvPicPr>
                <p:cNvPr id="261" name="Input penna 260">
                  <a:extLst>
                    <a:ext uri="{FF2B5EF4-FFF2-40B4-BE49-F238E27FC236}">
                      <a16:creationId xmlns:a16="http://schemas.microsoft.com/office/drawing/2014/main" id="{3909D570-444F-EAB5-B3A7-24C26A68953E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086043" y="1976673"/>
                  <a:ext cx="3974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62" name="Input penna 261">
                  <a:extLst>
                    <a:ext uri="{FF2B5EF4-FFF2-40B4-BE49-F238E27FC236}">
                      <a16:creationId xmlns:a16="http://schemas.microsoft.com/office/drawing/2014/main" id="{57A71F9A-75B1-85DA-C8D1-07103FA41A1A}"/>
                    </a:ext>
                  </a:extLst>
                </p14:cNvPr>
                <p14:cNvContentPartPr/>
                <p14:nvPr/>
              </p14:nvContentPartPr>
              <p14:xfrm>
                <a:off x="5353803" y="2589753"/>
                <a:ext cx="199440" cy="184320"/>
              </p14:xfrm>
            </p:contentPart>
          </mc:Choice>
          <mc:Fallback xmlns="">
            <p:pic>
              <p:nvPicPr>
                <p:cNvPr id="262" name="Input penna 261">
                  <a:extLst>
                    <a:ext uri="{FF2B5EF4-FFF2-40B4-BE49-F238E27FC236}">
                      <a16:creationId xmlns:a16="http://schemas.microsoft.com/office/drawing/2014/main" id="{57A71F9A-75B1-85DA-C8D1-07103FA41A1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347683" y="2583633"/>
                  <a:ext cx="2116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64" name="Input penna 263">
                  <a:extLst>
                    <a:ext uri="{FF2B5EF4-FFF2-40B4-BE49-F238E27FC236}">
                      <a16:creationId xmlns:a16="http://schemas.microsoft.com/office/drawing/2014/main" id="{E4162DDF-1066-C18A-8501-375E4E8973A7}"/>
                    </a:ext>
                  </a:extLst>
                </p14:cNvPr>
                <p14:cNvContentPartPr/>
                <p14:nvPr/>
              </p14:nvContentPartPr>
              <p14:xfrm>
                <a:off x="6896403" y="2588673"/>
                <a:ext cx="216000" cy="223560"/>
              </p14:xfrm>
            </p:contentPart>
          </mc:Choice>
          <mc:Fallback xmlns="">
            <p:pic>
              <p:nvPicPr>
                <p:cNvPr id="264" name="Input penna 263">
                  <a:extLst>
                    <a:ext uri="{FF2B5EF4-FFF2-40B4-BE49-F238E27FC236}">
                      <a16:creationId xmlns:a16="http://schemas.microsoft.com/office/drawing/2014/main" id="{E4162DDF-1066-C18A-8501-375E4E8973A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890283" y="2582553"/>
                  <a:ext cx="228240" cy="23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266" name="Input penna 265">
                <a:extLst>
                  <a:ext uri="{FF2B5EF4-FFF2-40B4-BE49-F238E27FC236}">
                    <a16:creationId xmlns:a16="http://schemas.microsoft.com/office/drawing/2014/main" id="{06B40244-BC1C-772F-3A99-F2D9F39E7F2A}"/>
                  </a:ext>
                </a:extLst>
              </p14:cNvPr>
              <p14:cNvContentPartPr/>
              <p14:nvPr/>
            </p14:nvContentPartPr>
            <p14:xfrm>
              <a:off x="7513083" y="3231633"/>
              <a:ext cx="197640" cy="238680"/>
            </p14:xfrm>
          </p:contentPart>
        </mc:Choice>
        <mc:Fallback xmlns="">
          <p:pic>
            <p:nvPicPr>
              <p:cNvPr id="266" name="Input penna 265">
                <a:extLst>
                  <a:ext uri="{FF2B5EF4-FFF2-40B4-BE49-F238E27FC236}">
                    <a16:creationId xmlns:a16="http://schemas.microsoft.com/office/drawing/2014/main" id="{06B40244-BC1C-772F-3A99-F2D9F39E7F2A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7506963" y="3225513"/>
                <a:ext cx="20988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267" name="Input penna 266">
                <a:extLst>
                  <a:ext uri="{FF2B5EF4-FFF2-40B4-BE49-F238E27FC236}">
                    <a16:creationId xmlns:a16="http://schemas.microsoft.com/office/drawing/2014/main" id="{FD45AF7B-61B8-C217-BD78-8D8730ED1200}"/>
                  </a:ext>
                </a:extLst>
              </p14:cNvPr>
              <p14:cNvContentPartPr/>
              <p14:nvPr/>
            </p14:nvContentPartPr>
            <p14:xfrm>
              <a:off x="6378363" y="2607753"/>
              <a:ext cx="183600" cy="247320"/>
            </p14:xfrm>
          </p:contentPart>
        </mc:Choice>
        <mc:Fallback xmlns="">
          <p:pic>
            <p:nvPicPr>
              <p:cNvPr id="267" name="Input penna 266">
                <a:extLst>
                  <a:ext uri="{FF2B5EF4-FFF2-40B4-BE49-F238E27FC236}">
                    <a16:creationId xmlns:a16="http://schemas.microsoft.com/office/drawing/2014/main" id="{FD45AF7B-61B8-C217-BD78-8D8730ED1200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6372243" y="2601633"/>
                <a:ext cx="195840" cy="25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5" name="Gruppo 284">
            <a:extLst>
              <a:ext uri="{FF2B5EF4-FFF2-40B4-BE49-F238E27FC236}">
                <a16:creationId xmlns:a16="http://schemas.microsoft.com/office/drawing/2014/main" id="{6BDC70DD-DB4F-6578-169E-30E7DB47F6A2}"/>
              </a:ext>
            </a:extLst>
          </p:cNvPr>
          <p:cNvGrpSpPr/>
          <p:nvPr/>
        </p:nvGrpSpPr>
        <p:grpSpPr>
          <a:xfrm>
            <a:off x="7589403" y="978753"/>
            <a:ext cx="1166040" cy="322560"/>
            <a:chOff x="7589403" y="978753"/>
            <a:chExt cx="1166040" cy="32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74" name="Input penna 273">
                  <a:extLst>
                    <a:ext uri="{FF2B5EF4-FFF2-40B4-BE49-F238E27FC236}">
                      <a16:creationId xmlns:a16="http://schemas.microsoft.com/office/drawing/2014/main" id="{FA4955CA-3F07-083D-CB7D-0C8DC1696B1B}"/>
                    </a:ext>
                  </a:extLst>
                </p14:cNvPr>
                <p14:cNvContentPartPr/>
                <p14:nvPr/>
              </p14:nvContentPartPr>
              <p14:xfrm>
                <a:off x="7589403" y="1046433"/>
                <a:ext cx="144360" cy="220680"/>
              </p14:xfrm>
            </p:contentPart>
          </mc:Choice>
          <mc:Fallback xmlns="">
            <p:pic>
              <p:nvPicPr>
                <p:cNvPr id="274" name="Input penna 273">
                  <a:extLst>
                    <a:ext uri="{FF2B5EF4-FFF2-40B4-BE49-F238E27FC236}">
                      <a16:creationId xmlns:a16="http://schemas.microsoft.com/office/drawing/2014/main" id="{FA4955CA-3F07-083D-CB7D-0C8DC1696B1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583283" y="1040313"/>
                  <a:ext cx="1566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75" name="Input penna 274">
                  <a:extLst>
                    <a:ext uri="{FF2B5EF4-FFF2-40B4-BE49-F238E27FC236}">
                      <a16:creationId xmlns:a16="http://schemas.microsoft.com/office/drawing/2014/main" id="{9E3F56E6-EED9-E20D-970D-656AE59E488E}"/>
                    </a:ext>
                  </a:extLst>
                </p14:cNvPr>
                <p14:cNvContentPartPr/>
                <p14:nvPr/>
              </p14:nvContentPartPr>
              <p14:xfrm>
                <a:off x="7800003" y="1178553"/>
                <a:ext cx="180000" cy="122760"/>
              </p14:xfrm>
            </p:contentPart>
          </mc:Choice>
          <mc:Fallback xmlns="">
            <p:pic>
              <p:nvPicPr>
                <p:cNvPr id="275" name="Input penna 274">
                  <a:extLst>
                    <a:ext uri="{FF2B5EF4-FFF2-40B4-BE49-F238E27FC236}">
                      <a16:creationId xmlns:a16="http://schemas.microsoft.com/office/drawing/2014/main" id="{9E3F56E6-EED9-E20D-970D-656AE59E488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793883" y="1172433"/>
                  <a:ext cx="1922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76" name="Input penna 275">
                  <a:extLst>
                    <a:ext uri="{FF2B5EF4-FFF2-40B4-BE49-F238E27FC236}">
                      <a16:creationId xmlns:a16="http://schemas.microsoft.com/office/drawing/2014/main" id="{71F20946-7B4E-D297-D144-77CE65DCC622}"/>
                    </a:ext>
                  </a:extLst>
                </p14:cNvPr>
                <p14:cNvContentPartPr/>
                <p14:nvPr/>
              </p14:nvContentPartPr>
              <p14:xfrm>
                <a:off x="8019963" y="1123473"/>
                <a:ext cx="120240" cy="177840"/>
              </p14:xfrm>
            </p:contentPart>
          </mc:Choice>
          <mc:Fallback xmlns="">
            <p:pic>
              <p:nvPicPr>
                <p:cNvPr id="276" name="Input penna 275">
                  <a:extLst>
                    <a:ext uri="{FF2B5EF4-FFF2-40B4-BE49-F238E27FC236}">
                      <a16:creationId xmlns:a16="http://schemas.microsoft.com/office/drawing/2014/main" id="{71F20946-7B4E-D297-D144-77CE65DCC622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013843" y="1117353"/>
                  <a:ext cx="1324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83" name="Input penna 282">
                  <a:extLst>
                    <a:ext uri="{FF2B5EF4-FFF2-40B4-BE49-F238E27FC236}">
                      <a16:creationId xmlns:a16="http://schemas.microsoft.com/office/drawing/2014/main" id="{C8E69628-4BB2-C571-A20A-536EA80BD478}"/>
                    </a:ext>
                  </a:extLst>
                </p14:cNvPr>
                <p14:cNvContentPartPr/>
                <p14:nvPr/>
              </p14:nvContentPartPr>
              <p14:xfrm>
                <a:off x="8238843" y="1161633"/>
                <a:ext cx="113400" cy="118440"/>
              </p14:xfrm>
            </p:contentPart>
          </mc:Choice>
          <mc:Fallback xmlns="">
            <p:pic>
              <p:nvPicPr>
                <p:cNvPr id="283" name="Input penna 282">
                  <a:extLst>
                    <a:ext uri="{FF2B5EF4-FFF2-40B4-BE49-F238E27FC236}">
                      <a16:creationId xmlns:a16="http://schemas.microsoft.com/office/drawing/2014/main" id="{C8E69628-4BB2-C571-A20A-536EA80BD47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232723" y="1155513"/>
                  <a:ext cx="1256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84" name="Input penna 283">
                  <a:extLst>
                    <a:ext uri="{FF2B5EF4-FFF2-40B4-BE49-F238E27FC236}">
                      <a16:creationId xmlns:a16="http://schemas.microsoft.com/office/drawing/2014/main" id="{54AFD073-4BBE-BC03-A570-4EE9C7CFFC93}"/>
                    </a:ext>
                  </a:extLst>
                </p14:cNvPr>
                <p14:cNvContentPartPr/>
                <p14:nvPr/>
              </p14:nvContentPartPr>
              <p14:xfrm>
                <a:off x="8548803" y="978753"/>
                <a:ext cx="206640" cy="244800"/>
              </p14:xfrm>
            </p:contentPart>
          </mc:Choice>
          <mc:Fallback xmlns="">
            <p:pic>
              <p:nvPicPr>
                <p:cNvPr id="284" name="Input penna 283">
                  <a:extLst>
                    <a:ext uri="{FF2B5EF4-FFF2-40B4-BE49-F238E27FC236}">
                      <a16:creationId xmlns:a16="http://schemas.microsoft.com/office/drawing/2014/main" id="{54AFD073-4BBE-BC03-A570-4EE9C7CFFC9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542683" y="972633"/>
                  <a:ext cx="218880" cy="25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Gruppo 292">
            <a:extLst>
              <a:ext uri="{FF2B5EF4-FFF2-40B4-BE49-F238E27FC236}">
                <a16:creationId xmlns:a16="http://schemas.microsoft.com/office/drawing/2014/main" id="{292F31CC-F0B2-6D60-62B4-D577606A1740}"/>
              </a:ext>
            </a:extLst>
          </p:cNvPr>
          <p:cNvGrpSpPr/>
          <p:nvPr/>
        </p:nvGrpSpPr>
        <p:grpSpPr>
          <a:xfrm>
            <a:off x="7678683" y="2174673"/>
            <a:ext cx="504360" cy="146160"/>
            <a:chOff x="7678683" y="2174673"/>
            <a:chExt cx="504360" cy="14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91" name="Input penna 290">
                  <a:extLst>
                    <a:ext uri="{FF2B5EF4-FFF2-40B4-BE49-F238E27FC236}">
                      <a16:creationId xmlns:a16="http://schemas.microsoft.com/office/drawing/2014/main" id="{3B7B7434-4DD4-4C35-B34F-773A1793EAAC}"/>
                    </a:ext>
                  </a:extLst>
                </p14:cNvPr>
                <p14:cNvContentPartPr/>
                <p14:nvPr/>
              </p14:nvContentPartPr>
              <p14:xfrm>
                <a:off x="7678683" y="2279793"/>
                <a:ext cx="263520" cy="23040"/>
              </p14:xfrm>
            </p:contentPart>
          </mc:Choice>
          <mc:Fallback xmlns="">
            <p:pic>
              <p:nvPicPr>
                <p:cNvPr id="291" name="Input penna 290">
                  <a:extLst>
                    <a:ext uri="{FF2B5EF4-FFF2-40B4-BE49-F238E27FC236}">
                      <a16:creationId xmlns:a16="http://schemas.microsoft.com/office/drawing/2014/main" id="{3B7B7434-4DD4-4C35-B34F-773A1793EAAC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672563" y="2273673"/>
                  <a:ext cx="2757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92" name="Input penna 291">
                  <a:extLst>
                    <a:ext uri="{FF2B5EF4-FFF2-40B4-BE49-F238E27FC236}">
                      <a16:creationId xmlns:a16="http://schemas.microsoft.com/office/drawing/2014/main" id="{A90261D2-CDC8-3982-9DCE-CAD4B61E4BAF}"/>
                    </a:ext>
                  </a:extLst>
                </p14:cNvPr>
                <p14:cNvContentPartPr/>
                <p14:nvPr/>
              </p14:nvContentPartPr>
              <p14:xfrm>
                <a:off x="8041923" y="2174673"/>
                <a:ext cx="141120" cy="146160"/>
              </p14:xfrm>
            </p:contentPart>
          </mc:Choice>
          <mc:Fallback xmlns="">
            <p:pic>
              <p:nvPicPr>
                <p:cNvPr id="292" name="Input penna 291">
                  <a:extLst>
                    <a:ext uri="{FF2B5EF4-FFF2-40B4-BE49-F238E27FC236}">
                      <a16:creationId xmlns:a16="http://schemas.microsoft.com/office/drawing/2014/main" id="{A90261D2-CDC8-3982-9DCE-CAD4B61E4BA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035803" y="2168553"/>
                  <a:ext cx="153360" cy="15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7" name="Gruppo 406">
            <a:extLst>
              <a:ext uri="{FF2B5EF4-FFF2-40B4-BE49-F238E27FC236}">
                <a16:creationId xmlns:a16="http://schemas.microsoft.com/office/drawing/2014/main" id="{DDE19E25-9B78-1871-3408-B0D7A4DA262F}"/>
              </a:ext>
            </a:extLst>
          </p:cNvPr>
          <p:cNvGrpSpPr/>
          <p:nvPr/>
        </p:nvGrpSpPr>
        <p:grpSpPr>
          <a:xfrm>
            <a:off x="9706923" y="1001793"/>
            <a:ext cx="1000080" cy="916200"/>
            <a:chOff x="9706923" y="1001793"/>
            <a:chExt cx="1000080" cy="91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94" name="Input penna 293">
                  <a:extLst>
                    <a:ext uri="{FF2B5EF4-FFF2-40B4-BE49-F238E27FC236}">
                      <a16:creationId xmlns:a16="http://schemas.microsoft.com/office/drawing/2014/main" id="{CFFD245D-BA10-180E-7304-8025B5110857}"/>
                    </a:ext>
                  </a:extLst>
                </p14:cNvPr>
                <p14:cNvContentPartPr/>
                <p14:nvPr/>
              </p14:nvContentPartPr>
              <p14:xfrm>
                <a:off x="10190043" y="1069113"/>
                <a:ext cx="200520" cy="255960"/>
              </p14:xfrm>
            </p:contentPart>
          </mc:Choice>
          <mc:Fallback xmlns="">
            <p:pic>
              <p:nvPicPr>
                <p:cNvPr id="294" name="Input penna 293">
                  <a:extLst>
                    <a:ext uri="{FF2B5EF4-FFF2-40B4-BE49-F238E27FC236}">
                      <a16:creationId xmlns:a16="http://schemas.microsoft.com/office/drawing/2014/main" id="{CFFD245D-BA10-180E-7304-8025B511085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183923" y="1062993"/>
                  <a:ext cx="2127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300" name="Input penna 299">
                  <a:extLst>
                    <a:ext uri="{FF2B5EF4-FFF2-40B4-BE49-F238E27FC236}">
                      <a16:creationId xmlns:a16="http://schemas.microsoft.com/office/drawing/2014/main" id="{C05B2A24-6372-21EA-8911-D56A776983A0}"/>
                    </a:ext>
                  </a:extLst>
                </p14:cNvPr>
                <p14:cNvContentPartPr/>
                <p14:nvPr/>
              </p14:nvContentPartPr>
              <p14:xfrm>
                <a:off x="10055403" y="1001793"/>
                <a:ext cx="466920" cy="452880"/>
              </p14:xfrm>
            </p:contentPart>
          </mc:Choice>
          <mc:Fallback xmlns="">
            <p:pic>
              <p:nvPicPr>
                <p:cNvPr id="300" name="Input penna 299">
                  <a:extLst>
                    <a:ext uri="{FF2B5EF4-FFF2-40B4-BE49-F238E27FC236}">
                      <a16:creationId xmlns:a16="http://schemas.microsoft.com/office/drawing/2014/main" id="{C05B2A24-6372-21EA-8911-D56A776983A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049283" y="995673"/>
                  <a:ext cx="47916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302" name="Input penna 301">
                  <a:extLst>
                    <a:ext uri="{FF2B5EF4-FFF2-40B4-BE49-F238E27FC236}">
                      <a16:creationId xmlns:a16="http://schemas.microsoft.com/office/drawing/2014/main" id="{36281B85-45DE-E697-1382-FB87816F996B}"/>
                    </a:ext>
                  </a:extLst>
                </p14:cNvPr>
                <p14:cNvContentPartPr/>
                <p14:nvPr/>
              </p14:nvContentPartPr>
              <p14:xfrm>
                <a:off x="9813843" y="1612353"/>
                <a:ext cx="210600" cy="208080"/>
              </p14:xfrm>
            </p:contentPart>
          </mc:Choice>
          <mc:Fallback xmlns="">
            <p:pic>
              <p:nvPicPr>
                <p:cNvPr id="302" name="Input penna 301">
                  <a:extLst>
                    <a:ext uri="{FF2B5EF4-FFF2-40B4-BE49-F238E27FC236}">
                      <a16:creationId xmlns:a16="http://schemas.microsoft.com/office/drawing/2014/main" id="{36281B85-45DE-E697-1382-FB87816F996B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807723" y="1606233"/>
                  <a:ext cx="2228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313" name="Input penna 312">
                  <a:extLst>
                    <a:ext uri="{FF2B5EF4-FFF2-40B4-BE49-F238E27FC236}">
                      <a16:creationId xmlns:a16="http://schemas.microsoft.com/office/drawing/2014/main" id="{C5E8D803-B2BE-CB29-8F07-085B8DC21C99}"/>
                    </a:ext>
                  </a:extLst>
                </p14:cNvPr>
                <p14:cNvContentPartPr/>
                <p14:nvPr/>
              </p14:nvContentPartPr>
              <p14:xfrm>
                <a:off x="9706923" y="1553313"/>
                <a:ext cx="407160" cy="364680"/>
              </p14:xfrm>
            </p:contentPart>
          </mc:Choice>
          <mc:Fallback xmlns="">
            <p:pic>
              <p:nvPicPr>
                <p:cNvPr id="313" name="Input penna 312">
                  <a:extLst>
                    <a:ext uri="{FF2B5EF4-FFF2-40B4-BE49-F238E27FC236}">
                      <a16:creationId xmlns:a16="http://schemas.microsoft.com/office/drawing/2014/main" id="{C5E8D803-B2BE-CB29-8F07-085B8DC21C99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700803" y="1547193"/>
                  <a:ext cx="41940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400" name="Input penna 399">
                  <a:extLst>
                    <a:ext uri="{FF2B5EF4-FFF2-40B4-BE49-F238E27FC236}">
                      <a16:creationId xmlns:a16="http://schemas.microsoft.com/office/drawing/2014/main" id="{DFD9B81B-2811-9690-46BD-C1DC395409F9}"/>
                    </a:ext>
                  </a:extLst>
                </p14:cNvPr>
                <p14:cNvContentPartPr/>
                <p14:nvPr/>
              </p14:nvContentPartPr>
              <p14:xfrm>
                <a:off x="10512243" y="1409673"/>
                <a:ext cx="194760" cy="162000"/>
              </p14:xfrm>
            </p:contentPart>
          </mc:Choice>
          <mc:Fallback xmlns="">
            <p:pic>
              <p:nvPicPr>
                <p:cNvPr id="400" name="Input penna 399">
                  <a:extLst>
                    <a:ext uri="{FF2B5EF4-FFF2-40B4-BE49-F238E27FC236}">
                      <a16:creationId xmlns:a16="http://schemas.microsoft.com/office/drawing/2014/main" id="{DFD9B81B-2811-9690-46BD-C1DC395409F9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506123" y="1403553"/>
                  <a:ext cx="2070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406" name="Input penna 405">
                  <a:extLst>
                    <a:ext uri="{FF2B5EF4-FFF2-40B4-BE49-F238E27FC236}">
                      <a16:creationId xmlns:a16="http://schemas.microsoft.com/office/drawing/2014/main" id="{70C75367-D24B-1F8E-3733-4390E64BC906}"/>
                    </a:ext>
                  </a:extLst>
                </p14:cNvPr>
                <p14:cNvContentPartPr/>
                <p14:nvPr/>
              </p14:nvContentPartPr>
              <p14:xfrm>
                <a:off x="9956403" y="1428033"/>
                <a:ext cx="219960" cy="186840"/>
              </p14:xfrm>
            </p:contentPart>
          </mc:Choice>
          <mc:Fallback xmlns="">
            <p:pic>
              <p:nvPicPr>
                <p:cNvPr id="406" name="Input penna 405">
                  <a:extLst>
                    <a:ext uri="{FF2B5EF4-FFF2-40B4-BE49-F238E27FC236}">
                      <a16:creationId xmlns:a16="http://schemas.microsoft.com/office/drawing/2014/main" id="{70C75367-D24B-1F8E-3733-4390E64BC906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950283" y="1421913"/>
                  <a:ext cx="23220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1" name="Gruppo 430">
            <a:extLst>
              <a:ext uri="{FF2B5EF4-FFF2-40B4-BE49-F238E27FC236}">
                <a16:creationId xmlns:a16="http://schemas.microsoft.com/office/drawing/2014/main" id="{06DFD9A1-6313-4ABB-B3E6-65647762DCDC}"/>
              </a:ext>
            </a:extLst>
          </p:cNvPr>
          <p:cNvGrpSpPr/>
          <p:nvPr/>
        </p:nvGrpSpPr>
        <p:grpSpPr>
          <a:xfrm>
            <a:off x="10639323" y="1552593"/>
            <a:ext cx="632520" cy="398520"/>
            <a:chOff x="10639323" y="1552593"/>
            <a:chExt cx="632520" cy="39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410" name="Input penna 409">
                  <a:extLst>
                    <a:ext uri="{FF2B5EF4-FFF2-40B4-BE49-F238E27FC236}">
                      <a16:creationId xmlns:a16="http://schemas.microsoft.com/office/drawing/2014/main" id="{E9DD3A5C-E67A-0AE9-3E23-47B3D33BD2B5}"/>
                    </a:ext>
                  </a:extLst>
                </p14:cNvPr>
                <p14:cNvContentPartPr/>
                <p14:nvPr/>
              </p14:nvContentPartPr>
              <p14:xfrm>
                <a:off x="10768563" y="1651593"/>
                <a:ext cx="159480" cy="187920"/>
              </p14:xfrm>
            </p:contentPart>
          </mc:Choice>
          <mc:Fallback xmlns="">
            <p:pic>
              <p:nvPicPr>
                <p:cNvPr id="410" name="Input penna 409">
                  <a:extLst>
                    <a:ext uri="{FF2B5EF4-FFF2-40B4-BE49-F238E27FC236}">
                      <a16:creationId xmlns:a16="http://schemas.microsoft.com/office/drawing/2014/main" id="{E9DD3A5C-E67A-0AE9-3E23-47B3D33BD2B5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762443" y="1645473"/>
                  <a:ext cx="1717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413" name="Input penna 412">
                  <a:extLst>
                    <a:ext uri="{FF2B5EF4-FFF2-40B4-BE49-F238E27FC236}">
                      <a16:creationId xmlns:a16="http://schemas.microsoft.com/office/drawing/2014/main" id="{3985364C-41B9-63C1-DA82-25621B36CB7E}"/>
                    </a:ext>
                  </a:extLst>
                </p14:cNvPr>
                <p14:cNvContentPartPr/>
                <p14:nvPr/>
              </p14:nvContentPartPr>
              <p14:xfrm>
                <a:off x="10983843" y="1687953"/>
                <a:ext cx="92880" cy="148680"/>
              </p14:xfrm>
            </p:contentPart>
          </mc:Choice>
          <mc:Fallback xmlns="">
            <p:pic>
              <p:nvPicPr>
                <p:cNvPr id="413" name="Input penna 412">
                  <a:extLst>
                    <a:ext uri="{FF2B5EF4-FFF2-40B4-BE49-F238E27FC236}">
                      <a16:creationId xmlns:a16="http://schemas.microsoft.com/office/drawing/2014/main" id="{3985364C-41B9-63C1-DA82-25621B36CB7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977723" y="1681833"/>
                  <a:ext cx="1051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414" name="Input penna 413">
                  <a:extLst>
                    <a:ext uri="{FF2B5EF4-FFF2-40B4-BE49-F238E27FC236}">
                      <a16:creationId xmlns:a16="http://schemas.microsoft.com/office/drawing/2014/main" id="{A2B1BB50-F217-B1DF-915D-8F17ACED5396}"/>
                    </a:ext>
                  </a:extLst>
                </p14:cNvPr>
                <p14:cNvContentPartPr/>
                <p14:nvPr/>
              </p14:nvContentPartPr>
              <p14:xfrm>
                <a:off x="10639323" y="1552593"/>
                <a:ext cx="632520" cy="398520"/>
              </p14:xfrm>
            </p:contentPart>
          </mc:Choice>
          <mc:Fallback xmlns="">
            <p:pic>
              <p:nvPicPr>
                <p:cNvPr id="414" name="Input penna 413">
                  <a:extLst>
                    <a:ext uri="{FF2B5EF4-FFF2-40B4-BE49-F238E27FC236}">
                      <a16:creationId xmlns:a16="http://schemas.microsoft.com/office/drawing/2014/main" id="{A2B1BB50-F217-B1DF-915D-8F17ACED539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633203" y="1546473"/>
                  <a:ext cx="644760" cy="41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0" name="Gruppo 439">
            <a:extLst>
              <a:ext uri="{FF2B5EF4-FFF2-40B4-BE49-F238E27FC236}">
                <a16:creationId xmlns:a16="http://schemas.microsoft.com/office/drawing/2014/main" id="{BC51394A-FB00-A093-35F9-34C1238A507D}"/>
              </a:ext>
            </a:extLst>
          </p:cNvPr>
          <p:cNvGrpSpPr/>
          <p:nvPr/>
        </p:nvGrpSpPr>
        <p:grpSpPr>
          <a:xfrm>
            <a:off x="10420803" y="1888473"/>
            <a:ext cx="487080" cy="825120"/>
            <a:chOff x="10420803" y="1888473"/>
            <a:chExt cx="487080" cy="82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432" name="Input penna 431">
                  <a:extLst>
                    <a:ext uri="{FF2B5EF4-FFF2-40B4-BE49-F238E27FC236}">
                      <a16:creationId xmlns:a16="http://schemas.microsoft.com/office/drawing/2014/main" id="{741B5097-39F2-D084-D2B5-6BC5F425C864}"/>
                    </a:ext>
                  </a:extLst>
                </p14:cNvPr>
                <p14:cNvContentPartPr/>
                <p14:nvPr/>
              </p14:nvContentPartPr>
              <p14:xfrm>
                <a:off x="10697643" y="1888473"/>
                <a:ext cx="93240" cy="203400"/>
              </p14:xfrm>
            </p:contentPart>
          </mc:Choice>
          <mc:Fallback xmlns="">
            <p:pic>
              <p:nvPicPr>
                <p:cNvPr id="432" name="Input penna 431">
                  <a:extLst>
                    <a:ext uri="{FF2B5EF4-FFF2-40B4-BE49-F238E27FC236}">
                      <a16:creationId xmlns:a16="http://schemas.microsoft.com/office/drawing/2014/main" id="{741B5097-39F2-D084-D2B5-6BC5F425C86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0691523" y="1882353"/>
                  <a:ext cx="1054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433" name="Input penna 432">
                  <a:extLst>
                    <a:ext uri="{FF2B5EF4-FFF2-40B4-BE49-F238E27FC236}">
                      <a16:creationId xmlns:a16="http://schemas.microsoft.com/office/drawing/2014/main" id="{00520914-BEF6-0737-069D-49335A94DEEE}"/>
                    </a:ext>
                  </a:extLst>
                </p14:cNvPr>
                <p14:cNvContentPartPr/>
                <p14:nvPr/>
              </p14:nvContentPartPr>
              <p14:xfrm>
                <a:off x="10510083" y="2186913"/>
                <a:ext cx="99000" cy="158760"/>
              </p14:xfrm>
            </p:contentPart>
          </mc:Choice>
          <mc:Fallback xmlns="">
            <p:pic>
              <p:nvPicPr>
                <p:cNvPr id="433" name="Input penna 432">
                  <a:extLst>
                    <a:ext uri="{FF2B5EF4-FFF2-40B4-BE49-F238E27FC236}">
                      <a16:creationId xmlns:a16="http://schemas.microsoft.com/office/drawing/2014/main" id="{00520914-BEF6-0737-069D-49335A94DEE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0503963" y="2180793"/>
                  <a:ext cx="1112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434" name="Input penna 433">
                  <a:extLst>
                    <a:ext uri="{FF2B5EF4-FFF2-40B4-BE49-F238E27FC236}">
                      <a16:creationId xmlns:a16="http://schemas.microsoft.com/office/drawing/2014/main" id="{CDAD2E27-C9FB-8EE4-2314-1CDBBCBA7F9B}"/>
                    </a:ext>
                  </a:extLst>
                </p14:cNvPr>
                <p14:cNvContentPartPr/>
                <p14:nvPr/>
              </p14:nvContentPartPr>
              <p14:xfrm>
                <a:off x="10662363" y="2235513"/>
                <a:ext cx="104040" cy="145800"/>
              </p14:xfrm>
            </p:contentPart>
          </mc:Choice>
          <mc:Fallback xmlns="">
            <p:pic>
              <p:nvPicPr>
                <p:cNvPr id="434" name="Input penna 433">
                  <a:extLst>
                    <a:ext uri="{FF2B5EF4-FFF2-40B4-BE49-F238E27FC236}">
                      <a16:creationId xmlns:a16="http://schemas.microsoft.com/office/drawing/2014/main" id="{CDAD2E27-C9FB-8EE4-2314-1CDBBCBA7F9B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0656243" y="2229393"/>
                  <a:ext cx="1162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435" name="Input penna 434">
                  <a:extLst>
                    <a:ext uri="{FF2B5EF4-FFF2-40B4-BE49-F238E27FC236}">
                      <a16:creationId xmlns:a16="http://schemas.microsoft.com/office/drawing/2014/main" id="{2B745F86-9AB6-869C-3560-41074C210C21}"/>
                    </a:ext>
                  </a:extLst>
                </p14:cNvPr>
                <p14:cNvContentPartPr/>
                <p14:nvPr/>
              </p14:nvContentPartPr>
              <p14:xfrm>
                <a:off x="10420803" y="2081433"/>
                <a:ext cx="487080" cy="431640"/>
              </p14:xfrm>
            </p:contentPart>
          </mc:Choice>
          <mc:Fallback xmlns="">
            <p:pic>
              <p:nvPicPr>
                <p:cNvPr id="435" name="Input penna 434">
                  <a:extLst>
                    <a:ext uri="{FF2B5EF4-FFF2-40B4-BE49-F238E27FC236}">
                      <a16:creationId xmlns:a16="http://schemas.microsoft.com/office/drawing/2014/main" id="{2B745F86-9AB6-869C-3560-41074C210C21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414683" y="2075313"/>
                  <a:ext cx="49932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439" name="Input penna 438">
                  <a:extLst>
                    <a:ext uri="{FF2B5EF4-FFF2-40B4-BE49-F238E27FC236}">
                      <a16:creationId xmlns:a16="http://schemas.microsoft.com/office/drawing/2014/main" id="{2C4F6085-81FA-66D3-8C38-9BCBF024A1B9}"/>
                    </a:ext>
                  </a:extLst>
                </p14:cNvPr>
                <p14:cNvContentPartPr/>
                <p14:nvPr/>
              </p14:nvContentPartPr>
              <p14:xfrm>
                <a:off x="10425483" y="2471313"/>
                <a:ext cx="93960" cy="242280"/>
              </p14:xfrm>
            </p:contentPart>
          </mc:Choice>
          <mc:Fallback xmlns="">
            <p:pic>
              <p:nvPicPr>
                <p:cNvPr id="439" name="Input penna 438">
                  <a:extLst>
                    <a:ext uri="{FF2B5EF4-FFF2-40B4-BE49-F238E27FC236}">
                      <a16:creationId xmlns:a16="http://schemas.microsoft.com/office/drawing/2014/main" id="{2C4F6085-81FA-66D3-8C38-9BCBF024A1B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0419363" y="2465193"/>
                  <a:ext cx="106200" cy="2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7" name="Gruppo 446">
            <a:extLst>
              <a:ext uri="{FF2B5EF4-FFF2-40B4-BE49-F238E27FC236}">
                <a16:creationId xmlns:a16="http://schemas.microsoft.com/office/drawing/2014/main" id="{C73CFF25-B329-47A8-4E5A-A378D2904289}"/>
              </a:ext>
            </a:extLst>
          </p:cNvPr>
          <p:cNvGrpSpPr/>
          <p:nvPr/>
        </p:nvGrpSpPr>
        <p:grpSpPr>
          <a:xfrm>
            <a:off x="9913923" y="2671113"/>
            <a:ext cx="563760" cy="425520"/>
            <a:chOff x="9913923" y="2671113"/>
            <a:chExt cx="563760" cy="42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441" name="Input penna 440">
                  <a:extLst>
                    <a:ext uri="{FF2B5EF4-FFF2-40B4-BE49-F238E27FC236}">
                      <a16:creationId xmlns:a16="http://schemas.microsoft.com/office/drawing/2014/main" id="{EAB5F741-92F3-A918-9555-E2A7AD68BD03}"/>
                    </a:ext>
                  </a:extLst>
                </p14:cNvPr>
                <p14:cNvContentPartPr/>
                <p14:nvPr/>
              </p14:nvContentPartPr>
              <p14:xfrm>
                <a:off x="10152963" y="2779113"/>
                <a:ext cx="146880" cy="216720"/>
              </p14:xfrm>
            </p:contentPart>
          </mc:Choice>
          <mc:Fallback xmlns="">
            <p:pic>
              <p:nvPicPr>
                <p:cNvPr id="441" name="Input penna 440">
                  <a:extLst>
                    <a:ext uri="{FF2B5EF4-FFF2-40B4-BE49-F238E27FC236}">
                      <a16:creationId xmlns:a16="http://schemas.microsoft.com/office/drawing/2014/main" id="{EAB5F741-92F3-A918-9555-E2A7AD68BD0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0146843" y="2772993"/>
                  <a:ext cx="1591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442" name="Input penna 441">
                  <a:extLst>
                    <a:ext uri="{FF2B5EF4-FFF2-40B4-BE49-F238E27FC236}">
                      <a16:creationId xmlns:a16="http://schemas.microsoft.com/office/drawing/2014/main" id="{AB66F6A7-DD57-D668-4AFC-9E3E1A89380A}"/>
                    </a:ext>
                  </a:extLst>
                </p14:cNvPr>
                <p14:cNvContentPartPr/>
                <p14:nvPr/>
              </p14:nvContentPartPr>
              <p14:xfrm>
                <a:off x="10223523" y="2875233"/>
                <a:ext cx="109440" cy="360"/>
              </p14:xfrm>
            </p:contentPart>
          </mc:Choice>
          <mc:Fallback xmlns="">
            <p:pic>
              <p:nvPicPr>
                <p:cNvPr id="442" name="Input penna 441">
                  <a:extLst>
                    <a:ext uri="{FF2B5EF4-FFF2-40B4-BE49-F238E27FC236}">
                      <a16:creationId xmlns:a16="http://schemas.microsoft.com/office/drawing/2014/main" id="{AB66F6A7-DD57-D668-4AFC-9E3E1A89380A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0217403" y="2869113"/>
                  <a:ext cx="1216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444" name="Input penna 443">
                  <a:extLst>
                    <a:ext uri="{FF2B5EF4-FFF2-40B4-BE49-F238E27FC236}">
                      <a16:creationId xmlns:a16="http://schemas.microsoft.com/office/drawing/2014/main" id="{623211A1-546D-44A8-8D2C-B0E166DD64B7}"/>
                    </a:ext>
                  </a:extLst>
                </p14:cNvPr>
                <p14:cNvContentPartPr/>
                <p14:nvPr/>
              </p14:nvContentPartPr>
              <p14:xfrm>
                <a:off x="9913923" y="2671113"/>
                <a:ext cx="563760" cy="425520"/>
              </p14:xfrm>
            </p:contentPart>
          </mc:Choice>
          <mc:Fallback xmlns="">
            <p:pic>
              <p:nvPicPr>
                <p:cNvPr id="444" name="Input penna 443">
                  <a:extLst>
                    <a:ext uri="{FF2B5EF4-FFF2-40B4-BE49-F238E27FC236}">
                      <a16:creationId xmlns:a16="http://schemas.microsoft.com/office/drawing/2014/main" id="{623211A1-546D-44A8-8D2C-B0E166DD64B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9907803" y="2664993"/>
                  <a:ext cx="576000" cy="43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450" name="Input penna 449">
                <a:extLst>
                  <a:ext uri="{FF2B5EF4-FFF2-40B4-BE49-F238E27FC236}">
                    <a16:creationId xmlns:a16="http://schemas.microsoft.com/office/drawing/2014/main" id="{7A5E527F-0524-96B0-C962-3C5AEEC4D6B0}"/>
                  </a:ext>
                </a:extLst>
              </p14:cNvPr>
              <p14:cNvContentPartPr/>
              <p14:nvPr/>
            </p14:nvContentPartPr>
            <p14:xfrm>
              <a:off x="11159883" y="1899273"/>
              <a:ext cx="244800" cy="275760"/>
            </p14:xfrm>
          </p:contentPart>
        </mc:Choice>
        <mc:Fallback xmlns="">
          <p:pic>
            <p:nvPicPr>
              <p:cNvPr id="450" name="Input penna 449">
                <a:extLst>
                  <a:ext uri="{FF2B5EF4-FFF2-40B4-BE49-F238E27FC236}">
                    <a16:creationId xmlns:a16="http://schemas.microsoft.com/office/drawing/2014/main" id="{7A5E527F-0524-96B0-C962-3C5AEEC4D6B0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11153763" y="1893153"/>
                <a:ext cx="257040" cy="28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56" name="Gruppo 455">
            <a:extLst>
              <a:ext uri="{FF2B5EF4-FFF2-40B4-BE49-F238E27FC236}">
                <a16:creationId xmlns:a16="http://schemas.microsoft.com/office/drawing/2014/main" id="{96CA1F8E-65C3-1BCE-1CBB-F57CB5CDD9A7}"/>
              </a:ext>
            </a:extLst>
          </p:cNvPr>
          <p:cNvGrpSpPr/>
          <p:nvPr/>
        </p:nvGrpSpPr>
        <p:grpSpPr>
          <a:xfrm>
            <a:off x="11302083" y="2148033"/>
            <a:ext cx="509760" cy="374400"/>
            <a:chOff x="11302083" y="2148033"/>
            <a:chExt cx="509760" cy="37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453" name="Input penna 452">
                  <a:extLst>
                    <a:ext uri="{FF2B5EF4-FFF2-40B4-BE49-F238E27FC236}">
                      <a16:creationId xmlns:a16="http://schemas.microsoft.com/office/drawing/2014/main" id="{04093A86-0D31-8D1B-8D15-7B1AFA0E10D8}"/>
                    </a:ext>
                  </a:extLst>
                </p14:cNvPr>
                <p14:cNvContentPartPr/>
                <p14:nvPr/>
              </p14:nvContentPartPr>
              <p14:xfrm>
                <a:off x="11383083" y="2267553"/>
                <a:ext cx="108720" cy="169920"/>
              </p14:xfrm>
            </p:contentPart>
          </mc:Choice>
          <mc:Fallback xmlns="">
            <p:pic>
              <p:nvPicPr>
                <p:cNvPr id="453" name="Input penna 452">
                  <a:extLst>
                    <a:ext uri="{FF2B5EF4-FFF2-40B4-BE49-F238E27FC236}">
                      <a16:creationId xmlns:a16="http://schemas.microsoft.com/office/drawing/2014/main" id="{04093A86-0D31-8D1B-8D15-7B1AFA0E10D8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1376963" y="2261433"/>
                  <a:ext cx="1209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454" name="Input penna 453">
                  <a:extLst>
                    <a:ext uri="{FF2B5EF4-FFF2-40B4-BE49-F238E27FC236}">
                      <a16:creationId xmlns:a16="http://schemas.microsoft.com/office/drawing/2014/main" id="{67055741-4066-1E70-E110-73C8EED066A1}"/>
                    </a:ext>
                  </a:extLst>
                </p14:cNvPr>
                <p14:cNvContentPartPr/>
                <p14:nvPr/>
              </p14:nvContentPartPr>
              <p14:xfrm>
                <a:off x="11589723" y="2300313"/>
                <a:ext cx="65520" cy="149040"/>
              </p14:xfrm>
            </p:contentPart>
          </mc:Choice>
          <mc:Fallback xmlns="">
            <p:pic>
              <p:nvPicPr>
                <p:cNvPr id="454" name="Input penna 453">
                  <a:extLst>
                    <a:ext uri="{FF2B5EF4-FFF2-40B4-BE49-F238E27FC236}">
                      <a16:creationId xmlns:a16="http://schemas.microsoft.com/office/drawing/2014/main" id="{67055741-4066-1E70-E110-73C8EED066A1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1583603" y="2294193"/>
                  <a:ext cx="777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455" name="Input penna 454">
                  <a:extLst>
                    <a:ext uri="{FF2B5EF4-FFF2-40B4-BE49-F238E27FC236}">
                      <a16:creationId xmlns:a16="http://schemas.microsoft.com/office/drawing/2014/main" id="{0BA1898A-BC1A-26AC-DA73-0B837E98AD4C}"/>
                    </a:ext>
                  </a:extLst>
                </p14:cNvPr>
                <p14:cNvContentPartPr/>
                <p14:nvPr/>
              </p14:nvContentPartPr>
              <p14:xfrm>
                <a:off x="11302083" y="2148033"/>
                <a:ext cx="509760" cy="374400"/>
              </p14:xfrm>
            </p:contentPart>
          </mc:Choice>
          <mc:Fallback xmlns="">
            <p:pic>
              <p:nvPicPr>
                <p:cNvPr id="455" name="Input penna 454">
                  <a:extLst>
                    <a:ext uri="{FF2B5EF4-FFF2-40B4-BE49-F238E27FC236}">
                      <a16:creationId xmlns:a16="http://schemas.microsoft.com/office/drawing/2014/main" id="{0BA1898A-BC1A-26AC-DA73-0B837E98AD4C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1295963" y="2141913"/>
                  <a:ext cx="522000" cy="38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5" name="Gruppo 474">
            <a:extLst>
              <a:ext uri="{FF2B5EF4-FFF2-40B4-BE49-F238E27FC236}">
                <a16:creationId xmlns:a16="http://schemas.microsoft.com/office/drawing/2014/main" id="{4226D68E-4D4F-F362-021A-B8F0B4A06FA4}"/>
              </a:ext>
            </a:extLst>
          </p:cNvPr>
          <p:cNvGrpSpPr/>
          <p:nvPr/>
        </p:nvGrpSpPr>
        <p:grpSpPr>
          <a:xfrm>
            <a:off x="11080683" y="2495073"/>
            <a:ext cx="1225800" cy="854640"/>
            <a:chOff x="11080683" y="2495073"/>
            <a:chExt cx="1225800" cy="85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457" name="Input penna 456">
                  <a:extLst>
                    <a:ext uri="{FF2B5EF4-FFF2-40B4-BE49-F238E27FC236}">
                      <a16:creationId xmlns:a16="http://schemas.microsoft.com/office/drawing/2014/main" id="{35EEA7D4-E179-D5C5-82C0-3B41F9730210}"/>
                    </a:ext>
                  </a:extLst>
                </p14:cNvPr>
                <p14:cNvContentPartPr/>
                <p14:nvPr/>
              </p14:nvContentPartPr>
              <p14:xfrm>
                <a:off x="11425923" y="2502993"/>
                <a:ext cx="53640" cy="164520"/>
              </p14:xfrm>
            </p:contentPart>
          </mc:Choice>
          <mc:Fallback xmlns="">
            <p:pic>
              <p:nvPicPr>
                <p:cNvPr id="457" name="Input penna 456">
                  <a:extLst>
                    <a:ext uri="{FF2B5EF4-FFF2-40B4-BE49-F238E27FC236}">
                      <a16:creationId xmlns:a16="http://schemas.microsoft.com/office/drawing/2014/main" id="{35EEA7D4-E179-D5C5-82C0-3B41F9730210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1419803" y="2496873"/>
                  <a:ext cx="658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461" name="Input penna 460">
                  <a:extLst>
                    <a:ext uri="{FF2B5EF4-FFF2-40B4-BE49-F238E27FC236}">
                      <a16:creationId xmlns:a16="http://schemas.microsoft.com/office/drawing/2014/main" id="{E1F8D02B-D3CF-483E-1EE8-156117819F6C}"/>
                    </a:ext>
                  </a:extLst>
                </p14:cNvPr>
                <p14:cNvContentPartPr/>
                <p14:nvPr/>
              </p14:nvContentPartPr>
              <p14:xfrm>
                <a:off x="11699523" y="2495073"/>
                <a:ext cx="118080" cy="218160"/>
              </p14:xfrm>
            </p:contentPart>
          </mc:Choice>
          <mc:Fallback xmlns="">
            <p:pic>
              <p:nvPicPr>
                <p:cNvPr id="461" name="Input penna 460">
                  <a:extLst>
                    <a:ext uri="{FF2B5EF4-FFF2-40B4-BE49-F238E27FC236}">
                      <a16:creationId xmlns:a16="http://schemas.microsoft.com/office/drawing/2014/main" id="{E1F8D02B-D3CF-483E-1EE8-156117819F6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1693403" y="2488953"/>
                  <a:ext cx="1303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463" name="Input penna 462">
                  <a:extLst>
                    <a:ext uri="{FF2B5EF4-FFF2-40B4-BE49-F238E27FC236}">
                      <a16:creationId xmlns:a16="http://schemas.microsoft.com/office/drawing/2014/main" id="{1F5A571C-2F1C-DA88-C65C-D12FEAEF604F}"/>
                    </a:ext>
                  </a:extLst>
                </p14:cNvPr>
                <p14:cNvContentPartPr/>
                <p14:nvPr/>
              </p14:nvContentPartPr>
              <p14:xfrm>
                <a:off x="11193003" y="2808993"/>
                <a:ext cx="11520" cy="175680"/>
              </p14:xfrm>
            </p:contentPart>
          </mc:Choice>
          <mc:Fallback xmlns="">
            <p:pic>
              <p:nvPicPr>
                <p:cNvPr id="463" name="Input penna 462">
                  <a:extLst>
                    <a:ext uri="{FF2B5EF4-FFF2-40B4-BE49-F238E27FC236}">
                      <a16:creationId xmlns:a16="http://schemas.microsoft.com/office/drawing/2014/main" id="{1F5A571C-2F1C-DA88-C65C-D12FEAEF604F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1186883" y="2802873"/>
                  <a:ext cx="237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464" name="Input penna 463">
                  <a:extLst>
                    <a:ext uri="{FF2B5EF4-FFF2-40B4-BE49-F238E27FC236}">
                      <a16:creationId xmlns:a16="http://schemas.microsoft.com/office/drawing/2014/main" id="{310F9EE0-C780-5243-A71D-7C569ECE674D}"/>
                    </a:ext>
                  </a:extLst>
                </p14:cNvPr>
                <p14:cNvContentPartPr/>
                <p14:nvPr/>
              </p14:nvContentPartPr>
              <p14:xfrm>
                <a:off x="11258883" y="2834553"/>
                <a:ext cx="91800" cy="194040"/>
              </p14:xfrm>
            </p:contentPart>
          </mc:Choice>
          <mc:Fallback xmlns="">
            <p:pic>
              <p:nvPicPr>
                <p:cNvPr id="464" name="Input penna 463">
                  <a:extLst>
                    <a:ext uri="{FF2B5EF4-FFF2-40B4-BE49-F238E27FC236}">
                      <a16:creationId xmlns:a16="http://schemas.microsoft.com/office/drawing/2014/main" id="{310F9EE0-C780-5243-A71D-7C569ECE674D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1252763" y="2828433"/>
                  <a:ext cx="1040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465" name="Input penna 464">
                  <a:extLst>
                    <a:ext uri="{FF2B5EF4-FFF2-40B4-BE49-F238E27FC236}">
                      <a16:creationId xmlns:a16="http://schemas.microsoft.com/office/drawing/2014/main" id="{6914A504-DF2B-8BFB-62FE-41FEC1BFF536}"/>
                    </a:ext>
                  </a:extLst>
                </p14:cNvPr>
                <p14:cNvContentPartPr/>
                <p14:nvPr/>
              </p14:nvContentPartPr>
              <p14:xfrm>
                <a:off x="11303163" y="2912313"/>
                <a:ext cx="91080" cy="29520"/>
              </p14:xfrm>
            </p:contentPart>
          </mc:Choice>
          <mc:Fallback xmlns="">
            <p:pic>
              <p:nvPicPr>
                <p:cNvPr id="465" name="Input penna 464">
                  <a:extLst>
                    <a:ext uri="{FF2B5EF4-FFF2-40B4-BE49-F238E27FC236}">
                      <a16:creationId xmlns:a16="http://schemas.microsoft.com/office/drawing/2014/main" id="{6914A504-DF2B-8BFB-62FE-41FEC1BFF536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1297043" y="2906193"/>
                  <a:ext cx="1033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466" name="Input penna 465">
                  <a:extLst>
                    <a:ext uri="{FF2B5EF4-FFF2-40B4-BE49-F238E27FC236}">
                      <a16:creationId xmlns:a16="http://schemas.microsoft.com/office/drawing/2014/main" id="{B0AAECB5-8769-21AE-1956-7315951EF6A5}"/>
                    </a:ext>
                  </a:extLst>
                </p14:cNvPr>
                <p14:cNvContentPartPr/>
                <p14:nvPr/>
              </p14:nvContentPartPr>
              <p14:xfrm>
                <a:off x="11080683" y="2664633"/>
                <a:ext cx="455040" cy="465120"/>
              </p14:xfrm>
            </p:contentPart>
          </mc:Choice>
          <mc:Fallback xmlns="">
            <p:pic>
              <p:nvPicPr>
                <p:cNvPr id="466" name="Input penna 465">
                  <a:extLst>
                    <a:ext uri="{FF2B5EF4-FFF2-40B4-BE49-F238E27FC236}">
                      <a16:creationId xmlns:a16="http://schemas.microsoft.com/office/drawing/2014/main" id="{B0AAECB5-8769-21AE-1956-7315951EF6A5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1074563" y="2658513"/>
                  <a:ext cx="46728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468" name="Input penna 467">
                  <a:extLst>
                    <a:ext uri="{FF2B5EF4-FFF2-40B4-BE49-F238E27FC236}">
                      <a16:creationId xmlns:a16="http://schemas.microsoft.com/office/drawing/2014/main" id="{39869058-0D62-46C2-AC2E-D7D5B0A2DEDF}"/>
                    </a:ext>
                  </a:extLst>
                </p14:cNvPr>
                <p14:cNvContentPartPr/>
                <p14:nvPr/>
              </p14:nvContentPartPr>
              <p14:xfrm>
                <a:off x="11855403" y="2797473"/>
                <a:ext cx="165600" cy="244080"/>
              </p14:xfrm>
            </p:contentPart>
          </mc:Choice>
          <mc:Fallback xmlns="">
            <p:pic>
              <p:nvPicPr>
                <p:cNvPr id="468" name="Input penna 467">
                  <a:extLst>
                    <a:ext uri="{FF2B5EF4-FFF2-40B4-BE49-F238E27FC236}">
                      <a16:creationId xmlns:a16="http://schemas.microsoft.com/office/drawing/2014/main" id="{39869058-0D62-46C2-AC2E-D7D5B0A2DEDF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1849283" y="2791353"/>
                  <a:ext cx="1778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469" name="Input penna 468">
                  <a:extLst>
                    <a:ext uri="{FF2B5EF4-FFF2-40B4-BE49-F238E27FC236}">
                      <a16:creationId xmlns:a16="http://schemas.microsoft.com/office/drawing/2014/main" id="{BB5C4C3A-C545-C602-2096-E9A229EFEB23}"/>
                    </a:ext>
                  </a:extLst>
                </p14:cNvPr>
                <p14:cNvContentPartPr/>
                <p14:nvPr/>
              </p14:nvContentPartPr>
              <p14:xfrm>
                <a:off x="12063123" y="2825913"/>
                <a:ext cx="134280" cy="167760"/>
              </p14:xfrm>
            </p:contentPart>
          </mc:Choice>
          <mc:Fallback xmlns="">
            <p:pic>
              <p:nvPicPr>
                <p:cNvPr id="469" name="Input penna 468">
                  <a:extLst>
                    <a:ext uri="{FF2B5EF4-FFF2-40B4-BE49-F238E27FC236}">
                      <a16:creationId xmlns:a16="http://schemas.microsoft.com/office/drawing/2014/main" id="{BB5C4C3A-C545-C602-2096-E9A229EFEB23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2057003" y="2819793"/>
                  <a:ext cx="1465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470" name="Input penna 469">
                  <a:extLst>
                    <a:ext uri="{FF2B5EF4-FFF2-40B4-BE49-F238E27FC236}">
                      <a16:creationId xmlns:a16="http://schemas.microsoft.com/office/drawing/2014/main" id="{42294868-FAE7-8D5C-84C5-77D61AC0A93D}"/>
                    </a:ext>
                  </a:extLst>
                </p14:cNvPr>
                <p14:cNvContentPartPr/>
                <p14:nvPr/>
              </p14:nvContentPartPr>
              <p14:xfrm>
                <a:off x="11752803" y="2654553"/>
                <a:ext cx="553680" cy="443520"/>
              </p14:xfrm>
            </p:contentPart>
          </mc:Choice>
          <mc:Fallback xmlns="">
            <p:pic>
              <p:nvPicPr>
                <p:cNvPr id="470" name="Input penna 469">
                  <a:extLst>
                    <a:ext uri="{FF2B5EF4-FFF2-40B4-BE49-F238E27FC236}">
                      <a16:creationId xmlns:a16="http://schemas.microsoft.com/office/drawing/2014/main" id="{42294868-FAE7-8D5C-84C5-77D61AC0A93D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1746683" y="2648433"/>
                  <a:ext cx="56592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474" name="Input penna 473">
                  <a:extLst>
                    <a:ext uri="{FF2B5EF4-FFF2-40B4-BE49-F238E27FC236}">
                      <a16:creationId xmlns:a16="http://schemas.microsoft.com/office/drawing/2014/main" id="{3843378D-A533-9052-B493-637449FDE049}"/>
                    </a:ext>
                  </a:extLst>
                </p14:cNvPr>
                <p14:cNvContentPartPr/>
                <p14:nvPr/>
              </p14:nvContentPartPr>
              <p14:xfrm>
                <a:off x="12162123" y="3112833"/>
                <a:ext cx="98280" cy="236880"/>
              </p14:xfrm>
            </p:contentPart>
          </mc:Choice>
          <mc:Fallback xmlns="">
            <p:pic>
              <p:nvPicPr>
                <p:cNvPr id="474" name="Input penna 473">
                  <a:extLst>
                    <a:ext uri="{FF2B5EF4-FFF2-40B4-BE49-F238E27FC236}">
                      <a16:creationId xmlns:a16="http://schemas.microsoft.com/office/drawing/2014/main" id="{3843378D-A533-9052-B493-637449FDE049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2156003" y="3106713"/>
                  <a:ext cx="110520" cy="24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76" name="Input penna 475">
                <a:extLst>
                  <a:ext uri="{FF2B5EF4-FFF2-40B4-BE49-F238E27FC236}">
                    <a16:creationId xmlns:a16="http://schemas.microsoft.com/office/drawing/2014/main" id="{62F84739-C7D9-2C5C-57FC-1776CDE11C7D}"/>
                  </a:ext>
                </a:extLst>
              </p14:cNvPr>
              <p14:cNvContentPartPr/>
              <p14:nvPr/>
            </p14:nvContentPartPr>
            <p14:xfrm>
              <a:off x="12116763" y="3468873"/>
              <a:ext cx="142560" cy="245880"/>
            </p14:xfrm>
          </p:contentPart>
        </mc:Choice>
        <mc:Fallback xmlns="">
          <p:pic>
            <p:nvPicPr>
              <p:cNvPr id="476" name="Input penna 475">
                <a:extLst>
                  <a:ext uri="{FF2B5EF4-FFF2-40B4-BE49-F238E27FC236}">
                    <a16:creationId xmlns:a16="http://schemas.microsoft.com/office/drawing/2014/main" id="{62F84739-C7D9-2C5C-57FC-1776CDE11C7D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12110643" y="3462753"/>
                <a:ext cx="15480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84" name="Input penna 483">
                <a:extLst>
                  <a:ext uri="{FF2B5EF4-FFF2-40B4-BE49-F238E27FC236}">
                    <a16:creationId xmlns:a16="http://schemas.microsoft.com/office/drawing/2014/main" id="{6BB64B59-77F2-6163-6C2C-32E444598C94}"/>
                  </a:ext>
                </a:extLst>
              </p14:cNvPr>
              <p14:cNvContentPartPr/>
              <p14:nvPr/>
            </p14:nvContentPartPr>
            <p14:xfrm>
              <a:off x="12238443" y="3525033"/>
              <a:ext cx="153720" cy="212040"/>
            </p14:xfrm>
          </p:contentPart>
        </mc:Choice>
        <mc:Fallback xmlns="">
          <p:pic>
            <p:nvPicPr>
              <p:cNvPr id="484" name="Input penna 483">
                <a:extLst>
                  <a:ext uri="{FF2B5EF4-FFF2-40B4-BE49-F238E27FC236}">
                    <a16:creationId xmlns:a16="http://schemas.microsoft.com/office/drawing/2014/main" id="{6BB64B59-77F2-6163-6C2C-32E444598C94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12232323" y="3518913"/>
                <a:ext cx="16596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86" name="Input penna 485">
                <a:extLst>
                  <a:ext uri="{FF2B5EF4-FFF2-40B4-BE49-F238E27FC236}">
                    <a16:creationId xmlns:a16="http://schemas.microsoft.com/office/drawing/2014/main" id="{74742584-509E-2EF6-1240-6B5CC246FA08}"/>
                  </a:ext>
                </a:extLst>
              </p14:cNvPr>
              <p14:cNvContentPartPr/>
              <p14:nvPr/>
            </p14:nvContentPartPr>
            <p14:xfrm>
              <a:off x="11996163" y="3314793"/>
              <a:ext cx="475920" cy="520560"/>
            </p14:xfrm>
          </p:contentPart>
        </mc:Choice>
        <mc:Fallback xmlns="">
          <p:pic>
            <p:nvPicPr>
              <p:cNvPr id="486" name="Input penna 485">
                <a:extLst>
                  <a:ext uri="{FF2B5EF4-FFF2-40B4-BE49-F238E27FC236}">
                    <a16:creationId xmlns:a16="http://schemas.microsoft.com/office/drawing/2014/main" id="{74742584-509E-2EF6-1240-6B5CC246FA08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11990043" y="3308673"/>
                <a:ext cx="488160" cy="53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95" name="Gruppo 494">
            <a:extLst>
              <a:ext uri="{FF2B5EF4-FFF2-40B4-BE49-F238E27FC236}">
                <a16:creationId xmlns:a16="http://schemas.microsoft.com/office/drawing/2014/main" id="{9B9724A8-76A2-C390-4072-BB7645D06D51}"/>
              </a:ext>
            </a:extLst>
          </p:cNvPr>
          <p:cNvGrpSpPr/>
          <p:nvPr/>
        </p:nvGrpSpPr>
        <p:grpSpPr>
          <a:xfrm>
            <a:off x="12261843" y="1883793"/>
            <a:ext cx="495360" cy="176400"/>
            <a:chOff x="12261843" y="1883793"/>
            <a:chExt cx="495360" cy="17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493" name="Input penna 492">
                  <a:extLst>
                    <a:ext uri="{FF2B5EF4-FFF2-40B4-BE49-F238E27FC236}">
                      <a16:creationId xmlns:a16="http://schemas.microsoft.com/office/drawing/2014/main" id="{3852CC9B-BE04-D8BC-A9AB-E6B6281B118A}"/>
                    </a:ext>
                  </a:extLst>
                </p14:cNvPr>
                <p14:cNvContentPartPr/>
                <p14:nvPr/>
              </p14:nvContentPartPr>
              <p14:xfrm>
                <a:off x="12261843" y="1949313"/>
                <a:ext cx="206640" cy="25200"/>
              </p14:xfrm>
            </p:contentPart>
          </mc:Choice>
          <mc:Fallback xmlns="">
            <p:pic>
              <p:nvPicPr>
                <p:cNvPr id="493" name="Input penna 492">
                  <a:extLst>
                    <a:ext uri="{FF2B5EF4-FFF2-40B4-BE49-F238E27FC236}">
                      <a16:creationId xmlns:a16="http://schemas.microsoft.com/office/drawing/2014/main" id="{3852CC9B-BE04-D8BC-A9AB-E6B6281B118A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2255723" y="1943193"/>
                  <a:ext cx="2188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494" name="Input penna 493">
                  <a:extLst>
                    <a:ext uri="{FF2B5EF4-FFF2-40B4-BE49-F238E27FC236}">
                      <a16:creationId xmlns:a16="http://schemas.microsoft.com/office/drawing/2014/main" id="{99CFD3C7-51B7-F222-0259-FF50AC8A9B39}"/>
                    </a:ext>
                  </a:extLst>
                </p14:cNvPr>
                <p14:cNvContentPartPr/>
                <p14:nvPr/>
              </p14:nvContentPartPr>
              <p14:xfrm>
                <a:off x="12582243" y="1883793"/>
                <a:ext cx="174960" cy="176400"/>
              </p14:xfrm>
            </p:contentPart>
          </mc:Choice>
          <mc:Fallback xmlns="">
            <p:pic>
              <p:nvPicPr>
                <p:cNvPr id="494" name="Input penna 493">
                  <a:extLst>
                    <a:ext uri="{FF2B5EF4-FFF2-40B4-BE49-F238E27FC236}">
                      <a16:creationId xmlns:a16="http://schemas.microsoft.com/office/drawing/2014/main" id="{99CFD3C7-51B7-F222-0259-FF50AC8A9B39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2576123" y="1877673"/>
                  <a:ext cx="18720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7" name="Gruppo 536">
            <a:extLst>
              <a:ext uri="{FF2B5EF4-FFF2-40B4-BE49-F238E27FC236}">
                <a16:creationId xmlns:a16="http://schemas.microsoft.com/office/drawing/2014/main" id="{A59749E2-3E84-22C0-8EA9-DE18B8737C54}"/>
              </a:ext>
            </a:extLst>
          </p:cNvPr>
          <p:cNvGrpSpPr/>
          <p:nvPr/>
        </p:nvGrpSpPr>
        <p:grpSpPr>
          <a:xfrm>
            <a:off x="2814655" y="6169381"/>
            <a:ext cx="565920" cy="408960"/>
            <a:chOff x="2814655" y="6169381"/>
            <a:chExt cx="565920" cy="40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534" name="Input penna 533">
                  <a:extLst>
                    <a:ext uri="{FF2B5EF4-FFF2-40B4-BE49-F238E27FC236}">
                      <a16:creationId xmlns:a16="http://schemas.microsoft.com/office/drawing/2014/main" id="{DDF54E36-4B2D-04EA-7E08-2F9AB103A459}"/>
                    </a:ext>
                  </a:extLst>
                </p14:cNvPr>
                <p14:cNvContentPartPr/>
                <p14:nvPr/>
              </p14:nvContentPartPr>
              <p14:xfrm>
                <a:off x="2871535" y="6298981"/>
                <a:ext cx="101880" cy="203040"/>
              </p14:xfrm>
            </p:contentPart>
          </mc:Choice>
          <mc:Fallback xmlns="">
            <p:pic>
              <p:nvPicPr>
                <p:cNvPr id="534" name="Input penna 533">
                  <a:extLst>
                    <a:ext uri="{FF2B5EF4-FFF2-40B4-BE49-F238E27FC236}">
                      <a16:creationId xmlns:a16="http://schemas.microsoft.com/office/drawing/2014/main" id="{DDF54E36-4B2D-04EA-7E08-2F9AB103A459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865415" y="6292861"/>
                  <a:ext cx="1141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535" name="Input penna 534">
                  <a:extLst>
                    <a:ext uri="{FF2B5EF4-FFF2-40B4-BE49-F238E27FC236}">
                      <a16:creationId xmlns:a16="http://schemas.microsoft.com/office/drawing/2014/main" id="{2E49D96B-AB3D-7A48-9F5D-A60648270267}"/>
                    </a:ext>
                  </a:extLst>
                </p14:cNvPr>
                <p14:cNvContentPartPr/>
                <p14:nvPr/>
              </p14:nvContentPartPr>
              <p14:xfrm>
                <a:off x="3046135" y="6356941"/>
                <a:ext cx="101160" cy="146520"/>
              </p14:xfrm>
            </p:contentPart>
          </mc:Choice>
          <mc:Fallback xmlns="">
            <p:pic>
              <p:nvPicPr>
                <p:cNvPr id="535" name="Input penna 534">
                  <a:extLst>
                    <a:ext uri="{FF2B5EF4-FFF2-40B4-BE49-F238E27FC236}">
                      <a16:creationId xmlns:a16="http://schemas.microsoft.com/office/drawing/2014/main" id="{2E49D96B-AB3D-7A48-9F5D-A6064827026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040015" y="6350821"/>
                  <a:ext cx="1134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536" name="Input penna 535">
                  <a:extLst>
                    <a:ext uri="{FF2B5EF4-FFF2-40B4-BE49-F238E27FC236}">
                      <a16:creationId xmlns:a16="http://schemas.microsoft.com/office/drawing/2014/main" id="{32D00576-45B5-4FC2-09D8-6DAFE8897561}"/>
                    </a:ext>
                  </a:extLst>
                </p14:cNvPr>
                <p14:cNvContentPartPr/>
                <p14:nvPr/>
              </p14:nvContentPartPr>
              <p14:xfrm>
                <a:off x="2814655" y="6169381"/>
                <a:ext cx="565920" cy="408960"/>
              </p14:xfrm>
            </p:contentPart>
          </mc:Choice>
          <mc:Fallback xmlns="">
            <p:pic>
              <p:nvPicPr>
                <p:cNvPr id="536" name="Input penna 535">
                  <a:extLst>
                    <a:ext uri="{FF2B5EF4-FFF2-40B4-BE49-F238E27FC236}">
                      <a16:creationId xmlns:a16="http://schemas.microsoft.com/office/drawing/2014/main" id="{32D00576-45B5-4FC2-09D8-6DAFE8897561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808535" y="6163261"/>
                  <a:ext cx="578160" cy="42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99" name="Input penna 498">
                <a:extLst>
                  <a:ext uri="{FF2B5EF4-FFF2-40B4-BE49-F238E27FC236}">
                    <a16:creationId xmlns:a16="http://schemas.microsoft.com/office/drawing/2014/main" id="{D5BD5E59-2B4F-E587-C2A6-F699DD8113BF}"/>
                  </a:ext>
                </a:extLst>
              </p14:cNvPr>
              <p14:cNvContentPartPr/>
              <p14:nvPr/>
            </p14:nvContentPartPr>
            <p14:xfrm>
              <a:off x="286015" y="5694901"/>
              <a:ext cx="150480" cy="223560"/>
            </p14:xfrm>
          </p:contentPart>
        </mc:Choice>
        <mc:Fallback xmlns="">
          <p:pic>
            <p:nvPicPr>
              <p:cNvPr id="499" name="Input penna 498">
                <a:extLst>
                  <a:ext uri="{FF2B5EF4-FFF2-40B4-BE49-F238E27FC236}">
                    <a16:creationId xmlns:a16="http://schemas.microsoft.com/office/drawing/2014/main" id="{D5BD5E59-2B4F-E587-C2A6-F699DD8113BF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279895" y="5688781"/>
                <a:ext cx="1627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500" name="Input penna 499">
                <a:extLst>
                  <a:ext uri="{FF2B5EF4-FFF2-40B4-BE49-F238E27FC236}">
                    <a16:creationId xmlns:a16="http://schemas.microsoft.com/office/drawing/2014/main" id="{240F2B51-F343-BF10-C450-7AEFAAEFA584}"/>
                  </a:ext>
                </a:extLst>
              </p14:cNvPr>
              <p14:cNvContentPartPr/>
              <p14:nvPr/>
            </p14:nvContentPartPr>
            <p14:xfrm>
              <a:off x="171175" y="5625781"/>
              <a:ext cx="388800" cy="380160"/>
            </p14:xfrm>
          </p:contentPart>
        </mc:Choice>
        <mc:Fallback xmlns="">
          <p:pic>
            <p:nvPicPr>
              <p:cNvPr id="500" name="Input penna 499">
                <a:extLst>
                  <a:ext uri="{FF2B5EF4-FFF2-40B4-BE49-F238E27FC236}">
                    <a16:creationId xmlns:a16="http://schemas.microsoft.com/office/drawing/2014/main" id="{240F2B51-F343-BF10-C450-7AEFAAEFA584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165055" y="5619661"/>
                <a:ext cx="4010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504" name="Input penna 503">
                <a:extLst>
                  <a:ext uri="{FF2B5EF4-FFF2-40B4-BE49-F238E27FC236}">
                    <a16:creationId xmlns:a16="http://schemas.microsoft.com/office/drawing/2014/main" id="{92A556F1-CB6F-0971-912E-2F8926ECD2CD}"/>
                  </a:ext>
                </a:extLst>
              </p14:cNvPr>
              <p14:cNvContentPartPr/>
              <p14:nvPr/>
            </p14:nvContentPartPr>
            <p14:xfrm>
              <a:off x="1296175" y="4451101"/>
              <a:ext cx="18360" cy="190800"/>
            </p14:xfrm>
          </p:contentPart>
        </mc:Choice>
        <mc:Fallback xmlns="">
          <p:pic>
            <p:nvPicPr>
              <p:cNvPr id="504" name="Input penna 503">
                <a:extLst>
                  <a:ext uri="{FF2B5EF4-FFF2-40B4-BE49-F238E27FC236}">
                    <a16:creationId xmlns:a16="http://schemas.microsoft.com/office/drawing/2014/main" id="{92A556F1-CB6F-0971-912E-2F8926ECD2CD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1290055" y="4444981"/>
                <a:ext cx="30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505" name="Input penna 504">
                <a:extLst>
                  <a:ext uri="{FF2B5EF4-FFF2-40B4-BE49-F238E27FC236}">
                    <a16:creationId xmlns:a16="http://schemas.microsoft.com/office/drawing/2014/main" id="{C5257E57-CA86-0359-A8BD-27DB0DF18053}"/>
                  </a:ext>
                </a:extLst>
              </p14:cNvPr>
              <p14:cNvContentPartPr/>
              <p14:nvPr/>
            </p14:nvContentPartPr>
            <p14:xfrm>
              <a:off x="1384375" y="4450381"/>
              <a:ext cx="107280" cy="190440"/>
            </p14:xfrm>
          </p:contentPart>
        </mc:Choice>
        <mc:Fallback xmlns="">
          <p:pic>
            <p:nvPicPr>
              <p:cNvPr id="505" name="Input penna 504">
                <a:extLst>
                  <a:ext uri="{FF2B5EF4-FFF2-40B4-BE49-F238E27FC236}">
                    <a16:creationId xmlns:a16="http://schemas.microsoft.com/office/drawing/2014/main" id="{C5257E57-CA86-0359-A8BD-27DB0DF18053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1378255" y="4444261"/>
                <a:ext cx="1195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506" name="Input penna 505">
                <a:extLst>
                  <a:ext uri="{FF2B5EF4-FFF2-40B4-BE49-F238E27FC236}">
                    <a16:creationId xmlns:a16="http://schemas.microsoft.com/office/drawing/2014/main" id="{B3E67447-551C-74C0-F64D-C58115D4FFD1}"/>
                  </a:ext>
                </a:extLst>
              </p14:cNvPr>
              <p14:cNvContentPartPr/>
              <p14:nvPr/>
            </p14:nvContentPartPr>
            <p14:xfrm>
              <a:off x="1186015" y="4333741"/>
              <a:ext cx="486000" cy="449280"/>
            </p14:xfrm>
          </p:contentPart>
        </mc:Choice>
        <mc:Fallback xmlns="">
          <p:pic>
            <p:nvPicPr>
              <p:cNvPr id="506" name="Input penna 505">
                <a:extLst>
                  <a:ext uri="{FF2B5EF4-FFF2-40B4-BE49-F238E27FC236}">
                    <a16:creationId xmlns:a16="http://schemas.microsoft.com/office/drawing/2014/main" id="{B3E67447-551C-74C0-F64D-C58115D4FFD1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1179895" y="4327621"/>
                <a:ext cx="49824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519" name="Input penna 518">
                <a:extLst>
                  <a:ext uri="{FF2B5EF4-FFF2-40B4-BE49-F238E27FC236}">
                    <a16:creationId xmlns:a16="http://schemas.microsoft.com/office/drawing/2014/main" id="{4B84D8B0-0B6D-63FB-825A-C161506B8482}"/>
                  </a:ext>
                </a:extLst>
              </p14:cNvPr>
              <p14:cNvContentPartPr/>
              <p14:nvPr/>
            </p14:nvContentPartPr>
            <p14:xfrm>
              <a:off x="448015" y="5517061"/>
              <a:ext cx="177840" cy="179640"/>
            </p14:xfrm>
          </p:contentPart>
        </mc:Choice>
        <mc:Fallback xmlns="">
          <p:pic>
            <p:nvPicPr>
              <p:cNvPr id="519" name="Input penna 518">
                <a:extLst>
                  <a:ext uri="{FF2B5EF4-FFF2-40B4-BE49-F238E27FC236}">
                    <a16:creationId xmlns:a16="http://schemas.microsoft.com/office/drawing/2014/main" id="{4B84D8B0-0B6D-63FB-825A-C161506B8482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441895" y="5510941"/>
                <a:ext cx="1900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521" name="Input penna 520">
                <a:extLst>
                  <a:ext uri="{FF2B5EF4-FFF2-40B4-BE49-F238E27FC236}">
                    <a16:creationId xmlns:a16="http://schemas.microsoft.com/office/drawing/2014/main" id="{A24BC6D0-6CD4-6777-E9A6-6F32CA0207BA}"/>
                  </a:ext>
                </a:extLst>
              </p14:cNvPr>
              <p14:cNvContentPartPr/>
              <p14:nvPr/>
            </p14:nvContentPartPr>
            <p14:xfrm>
              <a:off x="998815" y="4734781"/>
              <a:ext cx="252720" cy="322920"/>
            </p14:xfrm>
          </p:contentPart>
        </mc:Choice>
        <mc:Fallback xmlns="">
          <p:pic>
            <p:nvPicPr>
              <p:cNvPr id="521" name="Input penna 520">
                <a:extLst>
                  <a:ext uri="{FF2B5EF4-FFF2-40B4-BE49-F238E27FC236}">
                    <a16:creationId xmlns:a16="http://schemas.microsoft.com/office/drawing/2014/main" id="{A24BC6D0-6CD4-6777-E9A6-6F32CA0207BA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92695" y="4728661"/>
                <a:ext cx="2649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522" name="Input penna 521">
                <a:extLst>
                  <a:ext uri="{FF2B5EF4-FFF2-40B4-BE49-F238E27FC236}">
                    <a16:creationId xmlns:a16="http://schemas.microsoft.com/office/drawing/2014/main" id="{1924290A-6966-D4B0-F059-069C3D7C9D3C}"/>
                  </a:ext>
                </a:extLst>
              </p14:cNvPr>
              <p14:cNvContentPartPr/>
              <p14:nvPr/>
            </p14:nvContentPartPr>
            <p14:xfrm>
              <a:off x="1549615" y="4682581"/>
              <a:ext cx="309960" cy="253080"/>
            </p14:xfrm>
          </p:contentPart>
        </mc:Choice>
        <mc:Fallback xmlns="">
          <p:pic>
            <p:nvPicPr>
              <p:cNvPr id="522" name="Input penna 521">
                <a:extLst>
                  <a:ext uri="{FF2B5EF4-FFF2-40B4-BE49-F238E27FC236}">
                    <a16:creationId xmlns:a16="http://schemas.microsoft.com/office/drawing/2014/main" id="{1924290A-6966-D4B0-F059-069C3D7C9D3C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1543495" y="4676461"/>
                <a:ext cx="32220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526" name="Input penna 525">
                <a:extLst>
                  <a:ext uri="{FF2B5EF4-FFF2-40B4-BE49-F238E27FC236}">
                    <a16:creationId xmlns:a16="http://schemas.microsoft.com/office/drawing/2014/main" id="{431C4049-671B-9910-CC0C-0A42D3047B19}"/>
                  </a:ext>
                </a:extLst>
              </p14:cNvPr>
              <p14:cNvContentPartPr/>
              <p14:nvPr/>
            </p14:nvContentPartPr>
            <p14:xfrm>
              <a:off x="1850575" y="5377021"/>
              <a:ext cx="42120" cy="222840"/>
            </p14:xfrm>
          </p:contentPart>
        </mc:Choice>
        <mc:Fallback xmlns="">
          <p:pic>
            <p:nvPicPr>
              <p:cNvPr id="526" name="Input penna 525">
                <a:extLst>
                  <a:ext uri="{FF2B5EF4-FFF2-40B4-BE49-F238E27FC236}">
                    <a16:creationId xmlns:a16="http://schemas.microsoft.com/office/drawing/2014/main" id="{431C4049-671B-9910-CC0C-0A42D3047B19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1844455" y="5370901"/>
                <a:ext cx="543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527" name="Input penna 526">
                <a:extLst>
                  <a:ext uri="{FF2B5EF4-FFF2-40B4-BE49-F238E27FC236}">
                    <a16:creationId xmlns:a16="http://schemas.microsoft.com/office/drawing/2014/main" id="{06FB2E2B-D727-B014-65A4-05EBB4921830}"/>
                  </a:ext>
                </a:extLst>
              </p14:cNvPr>
              <p14:cNvContentPartPr/>
              <p14:nvPr/>
            </p14:nvContentPartPr>
            <p14:xfrm>
              <a:off x="1737175" y="5762581"/>
              <a:ext cx="15480" cy="149040"/>
            </p14:xfrm>
          </p:contentPart>
        </mc:Choice>
        <mc:Fallback xmlns="">
          <p:pic>
            <p:nvPicPr>
              <p:cNvPr id="527" name="Input penna 526">
                <a:extLst>
                  <a:ext uri="{FF2B5EF4-FFF2-40B4-BE49-F238E27FC236}">
                    <a16:creationId xmlns:a16="http://schemas.microsoft.com/office/drawing/2014/main" id="{06FB2E2B-D727-B014-65A4-05EBB4921830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1731055" y="5756461"/>
                <a:ext cx="277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528" name="Input penna 527">
                <a:extLst>
                  <a:ext uri="{FF2B5EF4-FFF2-40B4-BE49-F238E27FC236}">
                    <a16:creationId xmlns:a16="http://schemas.microsoft.com/office/drawing/2014/main" id="{C35B83A4-395E-37ED-1B7C-C8F72E945C69}"/>
                  </a:ext>
                </a:extLst>
              </p14:cNvPr>
              <p14:cNvContentPartPr/>
              <p14:nvPr/>
            </p14:nvContentPartPr>
            <p14:xfrm>
              <a:off x="1846975" y="5772301"/>
              <a:ext cx="95400" cy="209520"/>
            </p14:xfrm>
          </p:contentPart>
        </mc:Choice>
        <mc:Fallback xmlns="">
          <p:pic>
            <p:nvPicPr>
              <p:cNvPr id="528" name="Input penna 527">
                <a:extLst>
                  <a:ext uri="{FF2B5EF4-FFF2-40B4-BE49-F238E27FC236}">
                    <a16:creationId xmlns:a16="http://schemas.microsoft.com/office/drawing/2014/main" id="{C35B83A4-395E-37ED-1B7C-C8F72E945C69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1840855" y="5766181"/>
                <a:ext cx="1076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529" name="Input penna 528">
                <a:extLst>
                  <a:ext uri="{FF2B5EF4-FFF2-40B4-BE49-F238E27FC236}">
                    <a16:creationId xmlns:a16="http://schemas.microsoft.com/office/drawing/2014/main" id="{4094955F-1AE9-7439-34F3-69D88A859F53}"/>
                  </a:ext>
                </a:extLst>
              </p14:cNvPr>
              <p14:cNvContentPartPr/>
              <p14:nvPr/>
            </p14:nvContentPartPr>
            <p14:xfrm>
              <a:off x="1902415" y="5905501"/>
              <a:ext cx="86400" cy="360"/>
            </p14:xfrm>
          </p:contentPart>
        </mc:Choice>
        <mc:Fallback xmlns="">
          <p:pic>
            <p:nvPicPr>
              <p:cNvPr id="529" name="Input penna 528">
                <a:extLst>
                  <a:ext uri="{FF2B5EF4-FFF2-40B4-BE49-F238E27FC236}">
                    <a16:creationId xmlns:a16="http://schemas.microsoft.com/office/drawing/2014/main" id="{4094955F-1AE9-7439-34F3-69D88A859F53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1896295" y="5899381"/>
                <a:ext cx="986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530" name="Input penna 529">
                <a:extLst>
                  <a:ext uri="{FF2B5EF4-FFF2-40B4-BE49-F238E27FC236}">
                    <a16:creationId xmlns:a16="http://schemas.microsoft.com/office/drawing/2014/main" id="{F9E3EF13-61AF-597C-F55D-FCF1F237937D}"/>
                  </a:ext>
                </a:extLst>
              </p14:cNvPr>
              <p14:cNvContentPartPr/>
              <p14:nvPr/>
            </p14:nvContentPartPr>
            <p14:xfrm>
              <a:off x="2045695" y="5387821"/>
              <a:ext cx="378000" cy="362520"/>
            </p14:xfrm>
          </p:contentPart>
        </mc:Choice>
        <mc:Fallback xmlns="">
          <p:pic>
            <p:nvPicPr>
              <p:cNvPr id="530" name="Input penna 529">
                <a:extLst>
                  <a:ext uri="{FF2B5EF4-FFF2-40B4-BE49-F238E27FC236}">
                    <a16:creationId xmlns:a16="http://schemas.microsoft.com/office/drawing/2014/main" id="{F9E3EF13-61AF-597C-F55D-FCF1F237937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2039575" y="5381701"/>
                <a:ext cx="39024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531" name="Input penna 530">
                <a:extLst>
                  <a:ext uri="{FF2B5EF4-FFF2-40B4-BE49-F238E27FC236}">
                    <a16:creationId xmlns:a16="http://schemas.microsoft.com/office/drawing/2014/main" id="{E8EC1E03-C94F-A1D2-5572-0DA2CB6DC6CA}"/>
                  </a:ext>
                </a:extLst>
              </p14:cNvPr>
              <p14:cNvContentPartPr/>
              <p14:nvPr/>
            </p14:nvContentPartPr>
            <p14:xfrm>
              <a:off x="2493535" y="5783461"/>
              <a:ext cx="105480" cy="200520"/>
            </p14:xfrm>
          </p:contentPart>
        </mc:Choice>
        <mc:Fallback xmlns="">
          <p:pic>
            <p:nvPicPr>
              <p:cNvPr id="531" name="Input penna 530">
                <a:extLst>
                  <a:ext uri="{FF2B5EF4-FFF2-40B4-BE49-F238E27FC236}">
                    <a16:creationId xmlns:a16="http://schemas.microsoft.com/office/drawing/2014/main" id="{E8EC1E03-C94F-A1D2-5572-0DA2CB6DC6CA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2487415" y="5777341"/>
                <a:ext cx="11772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532" name="Input penna 531">
                <a:extLst>
                  <a:ext uri="{FF2B5EF4-FFF2-40B4-BE49-F238E27FC236}">
                    <a16:creationId xmlns:a16="http://schemas.microsoft.com/office/drawing/2014/main" id="{46E2FEA9-18C5-CFF5-C764-4925C9DE9B2C}"/>
                  </a:ext>
                </a:extLst>
              </p14:cNvPr>
              <p14:cNvContentPartPr/>
              <p14:nvPr/>
            </p14:nvContentPartPr>
            <p14:xfrm>
              <a:off x="2717815" y="5795341"/>
              <a:ext cx="100080" cy="174960"/>
            </p14:xfrm>
          </p:contentPart>
        </mc:Choice>
        <mc:Fallback xmlns="">
          <p:pic>
            <p:nvPicPr>
              <p:cNvPr id="532" name="Input penna 531">
                <a:extLst>
                  <a:ext uri="{FF2B5EF4-FFF2-40B4-BE49-F238E27FC236}">
                    <a16:creationId xmlns:a16="http://schemas.microsoft.com/office/drawing/2014/main" id="{46E2FEA9-18C5-CFF5-C764-4925C9DE9B2C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2711695" y="5789221"/>
                <a:ext cx="11232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542" name="Input penna 541">
                <a:extLst>
                  <a:ext uri="{FF2B5EF4-FFF2-40B4-BE49-F238E27FC236}">
                    <a16:creationId xmlns:a16="http://schemas.microsoft.com/office/drawing/2014/main" id="{273657FE-AC06-1719-3D6F-3A844FFC5336}"/>
                  </a:ext>
                </a:extLst>
              </p14:cNvPr>
              <p14:cNvContentPartPr/>
              <p14:nvPr/>
            </p14:nvContentPartPr>
            <p14:xfrm>
              <a:off x="1659415" y="5584381"/>
              <a:ext cx="431280" cy="455040"/>
            </p14:xfrm>
          </p:contentPart>
        </mc:Choice>
        <mc:Fallback xmlns="">
          <p:pic>
            <p:nvPicPr>
              <p:cNvPr id="542" name="Input penna 541">
                <a:extLst>
                  <a:ext uri="{FF2B5EF4-FFF2-40B4-BE49-F238E27FC236}">
                    <a16:creationId xmlns:a16="http://schemas.microsoft.com/office/drawing/2014/main" id="{273657FE-AC06-1719-3D6F-3A844FFC5336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1653295" y="5578261"/>
                <a:ext cx="4435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543" name="Input penna 542">
                <a:extLst>
                  <a:ext uri="{FF2B5EF4-FFF2-40B4-BE49-F238E27FC236}">
                    <a16:creationId xmlns:a16="http://schemas.microsoft.com/office/drawing/2014/main" id="{6FD8CB27-27AB-8D11-E573-166802C9C8CD}"/>
                  </a:ext>
                </a:extLst>
              </p14:cNvPr>
              <p14:cNvContentPartPr/>
              <p14:nvPr/>
            </p14:nvContentPartPr>
            <p14:xfrm>
              <a:off x="2330455" y="5639461"/>
              <a:ext cx="619200" cy="490320"/>
            </p14:xfrm>
          </p:contentPart>
        </mc:Choice>
        <mc:Fallback xmlns="">
          <p:pic>
            <p:nvPicPr>
              <p:cNvPr id="543" name="Input penna 542">
                <a:extLst>
                  <a:ext uri="{FF2B5EF4-FFF2-40B4-BE49-F238E27FC236}">
                    <a16:creationId xmlns:a16="http://schemas.microsoft.com/office/drawing/2014/main" id="{6FD8CB27-27AB-8D11-E573-166802C9C8CD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2324335" y="5633341"/>
                <a:ext cx="63144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544" name="Input penna 543">
                <a:extLst>
                  <a:ext uri="{FF2B5EF4-FFF2-40B4-BE49-F238E27FC236}">
                    <a16:creationId xmlns:a16="http://schemas.microsoft.com/office/drawing/2014/main" id="{60FF94A0-4257-3B35-AE3E-9085F304C97D}"/>
                  </a:ext>
                </a:extLst>
              </p14:cNvPr>
              <p14:cNvContentPartPr/>
              <p14:nvPr/>
            </p14:nvContentPartPr>
            <p14:xfrm>
              <a:off x="2866855" y="6009181"/>
              <a:ext cx="142560" cy="198720"/>
            </p14:xfrm>
          </p:contentPart>
        </mc:Choice>
        <mc:Fallback xmlns="">
          <p:pic>
            <p:nvPicPr>
              <p:cNvPr id="544" name="Input penna 543">
                <a:extLst>
                  <a:ext uri="{FF2B5EF4-FFF2-40B4-BE49-F238E27FC236}">
                    <a16:creationId xmlns:a16="http://schemas.microsoft.com/office/drawing/2014/main" id="{60FF94A0-4257-3B35-AE3E-9085F304C97D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2860735" y="6003061"/>
                <a:ext cx="15480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551" name="Input penna 550">
                <a:extLst>
                  <a:ext uri="{FF2B5EF4-FFF2-40B4-BE49-F238E27FC236}">
                    <a16:creationId xmlns:a16="http://schemas.microsoft.com/office/drawing/2014/main" id="{D45CDB07-6380-FC0C-E93B-0E4A58CC9A71}"/>
                  </a:ext>
                </a:extLst>
              </p14:cNvPr>
              <p14:cNvContentPartPr/>
              <p14:nvPr/>
            </p14:nvContentPartPr>
            <p14:xfrm>
              <a:off x="757323" y="5111553"/>
              <a:ext cx="208080" cy="243360"/>
            </p14:xfrm>
          </p:contentPart>
        </mc:Choice>
        <mc:Fallback xmlns="">
          <p:pic>
            <p:nvPicPr>
              <p:cNvPr id="551" name="Input penna 550">
                <a:extLst>
                  <a:ext uri="{FF2B5EF4-FFF2-40B4-BE49-F238E27FC236}">
                    <a16:creationId xmlns:a16="http://schemas.microsoft.com/office/drawing/2014/main" id="{D45CDB07-6380-FC0C-E93B-0E4A58CC9A71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751203" y="5105433"/>
                <a:ext cx="220320" cy="25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56" name="Gruppo 555">
            <a:extLst>
              <a:ext uri="{FF2B5EF4-FFF2-40B4-BE49-F238E27FC236}">
                <a16:creationId xmlns:a16="http://schemas.microsoft.com/office/drawing/2014/main" id="{5DA8A791-4C83-13F5-9E48-4AF6EE58BDCC}"/>
              </a:ext>
            </a:extLst>
          </p:cNvPr>
          <p:cNvGrpSpPr/>
          <p:nvPr/>
        </p:nvGrpSpPr>
        <p:grpSpPr>
          <a:xfrm>
            <a:off x="1762083" y="4921833"/>
            <a:ext cx="409680" cy="488520"/>
            <a:chOff x="1762083" y="4921833"/>
            <a:chExt cx="409680" cy="48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552" name="Input penna 551">
                  <a:extLst>
                    <a:ext uri="{FF2B5EF4-FFF2-40B4-BE49-F238E27FC236}">
                      <a16:creationId xmlns:a16="http://schemas.microsoft.com/office/drawing/2014/main" id="{A34930B5-FD53-4E7D-5A9E-483E482B8519}"/>
                    </a:ext>
                  </a:extLst>
                </p14:cNvPr>
                <p14:cNvContentPartPr/>
                <p14:nvPr/>
              </p14:nvContentPartPr>
              <p14:xfrm>
                <a:off x="1828683" y="5043153"/>
                <a:ext cx="137880" cy="235800"/>
              </p14:xfrm>
            </p:contentPart>
          </mc:Choice>
          <mc:Fallback xmlns="">
            <p:pic>
              <p:nvPicPr>
                <p:cNvPr id="552" name="Input penna 551">
                  <a:extLst>
                    <a:ext uri="{FF2B5EF4-FFF2-40B4-BE49-F238E27FC236}">
                      <a16:creationId xmlns:a16="http://schemas.microsoft.com/office/drawing/2014/main" id="{A34930B5-FD53-4E7D-5A9E-483E482B8519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822563" y="5037033"/>
                  <a:ext cx="1501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553" name="Input penna 552">
                  <a:extLst>
                    <a:ext uri="{FF2B5EF4-FFF2-40B4-BE49-F238E27FC236}">
                      <a16:creationId xmlns:a16="http://schemas.microsoft.com/office/drawing/2014/main" id="{AAA56BFB-C0CF-E5C3-938B-EBBF9579CDE2}"/>
                    </a:ext>
                  </a:extLst>
                </p14:cNvPr>
                <p14:cNvContentPartPr/>
                <p14:nvPr/>
              </p14:nvContentPartPr>
              <p14:xfrm>
                <a:off x="2027043" y="5067633"/>
                <a:ext cx="45360" cy="196920"/>
              </p14:xfrm>
            </p:contentPart>
          </mc:Choice>
          <mc:Fallback xmlns="">
            <p:pic>
              <p:nvPicPr>
                <p:cNvPr id="553" name="Input penna 552">
                  <a:extLst>
                    <a:ext uri="{FF2B5EF4-FFF2-40B4-BE49-F238E27FC236}">
                      <a16:creationId xmlns:a16="http://schemas.microsoft.com/office/drawing/2014/main" id="{AAA56BFB-C0CF-E5C3-938B-EBBF9579CDE2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2020923" y="5061513"/>
                  <a:ext cx="576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554" name="Input penna 553">
                  <a:extLst>
                    <a:ext uri="{FF2B5EF4-FFF2-40B4-BE49-F238E27FC236}">
                      <a16:creationId xmlns:a16="http://schemas.microsoft.com/office/drawing/2014/main" id="{6E155CA7-4A7F-6C3F-73DC-40CF81168F02}"/>
                    </a:ext>
                  </a:extLst>
                </p14:cNvPr>
                <p14:cNvContentPartPr/>
                <p14:nvPr/>
              </p14:nvContentPartPr>
              <p14:xfrm>
                <a:off x="1762083" y="4921833"/>
                <a:ext cx="409680" cy="488520"/>
              </p14:xfrm>
            </p:contentPart>
          </mc:Choice>
          <mc:Fallback xmlns="">
            <p:pic>
              <p:nvPicPr>
                <p:cNvPr id="554" name="Input penna 553">
                  <a:extLst>
                    <a:ext uri="{FF2B5EF4-FFF2-40B4-BE49-F238E27FC236}">
                      <a16:creationId xmlns:a16="http://schemas.microsoft.com/office/drawing/2014/main" id="{6E155CA7-4A7F-6C3F-73DC-40CF81168F02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755963" y="4915713"/>
                  <a:ext cx="421920" cy="50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555" name="Input penna 554">
                <a:extLst>
                  <a:ext uri="{FF2B5EF4-FFF2-40B4-BE49-F238E27FC236}">
                    <a16:creationId xmlns:a16="http://schemas.microsoft.com/office/drawing/2014/main" id="{0C6F06FA-5DA8-AB2B-1D12-8202123E0003}"/>
                  </a:ext>
                </a:extLst>
              </p14:cNvPr>
              <p14:cNvContentPartPr/>
              <p14:nvPr/>
            </p14:nvContentPartPr>
            <p14:xfrm>
              <a:off x="682083" y="5021193"/>
              <a:ext cx="432000" cy="423000"/>
            </p14:xfrm>
          </p:contentPart>
        </mc:Choice>
        <mc:Fallback xmlns="">
          <p:pic>
            <p:nvPicPr>
              <p:cNvPr id="555" name="Input penna 554">
                <a:extLst>
                  <a:ext uri="{FF2B5EF4-FFF2-40B4-BE49-F238E27FC236}">
                    <a16:creationId xmlns:a16="http://schemas.microsoft.com/office/drawing/2014/main" id="{0C6F06FA-5DA8-AB2B-1D12-8202123E0003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675963" y="5015073"/>
                <a:ext cx="444240" cy="43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558" name="Gruppo 557">
            <a:extLst>
              <a:ext uri="{FF2B5EF4-FFF2-40B4-BE49-F238E27FC236}">
                <a16:creationId xmlns:a16="http://schemas.microsoft.com/office/drawing/2014/main" id="{D0371BCC-BB57-CFD5-2E26-94F3978421CA}"/>
              </a:ext>
            </a:extLst>
          </p:cNvPr>
          <p:cNvGrpSpPr/>
          <p:nvPr/>
        </p:nvGrpSpPr>
        <p:grpSpPr>
          <a:xfrm>
            <a:off x="874683" y="5486821"/>
            <a:ext cx="423652" cy="839732"/>
            <a:chOff x="874683" y="5486821"/>
            <a:chExt cx="423652" cy="83973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514" name="Input penna 513">
                  <a:extLst>
                    <a:ext uri="{FF2B5EF4-FFF2-40B4-BE49-F238E27FC236}">
                      <a16:creationId xmlns:a16="http://schemas.microsoft.com/office/drawing/2014/main" id="{4EEFA87E-C90C-F7C3-9738-22E7A59464C1}"/>
                    </a:ext>
                  </a:extLst>
                </p14:cNvPr>
                <p14:cNvContentPartPr/>
                <p14:nvPr/>
              </p14:nvContentPartPr>
              <p14:xfrm>
                <a:off x="1009975" y="5762581"/>
                <a:ext cx="33840" cy="210600"/>
              </p14:xfrm>
            </p:contentPart>
          </mc:Choice>
          <mc:Fallback xmlns="">
            <p:pic>
              <p:nvPicPr>
                <p:cNvPr id="514" name="Input penna 513">
                  <a:extLst>
                    <a:ext uri="{FF2B5EF4-FFF2-40B4-BE49-F238E27FC236}">
                      <a16:creationId xmlns:a16="http://schemas.microsoft.com/office/drawing/2014/main" id="{4EEFA87E-C90C-F7C3-9738-22E7A59464C1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003855" y="5756461"/>
                  <a:ext cx="4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515" name="Input penna 514">
                  <a:extLst>
                    <a:ext uri="{FF2B5EF4-FFF2-40B4-BE49-F238E27FC236}">
                      <a16:creationId xmlns:a16="http://schemas.microsoft.com/office/drawing/2014/main" id="{6C6EFF5B-6ED0-E0D3-37B2-059671A6FA1F}"/>
                    </a:ext>
                  </a:extLst>
                </p14:cNvPr>
                <p14:cNvContentPartPr/>
                <p14:nvPr/>
              </p14:nvContentPartPr>
              <p14:xfrm>
                <a:off x="1120855" y="5828101"/>
                <a:ext cx="110880" cy="153720"/>
              </p14:xfrm>
            </p:contentPart>
          </mc:Choice>
          <mc:Fallback xmlns="">
            <p:pic>
              <p:nvPicPr>
                <p:cNvPr id="515" name="Input penna 514">
                  <a:extLst>
                    <a:ext uri="{FF2B5EF4-FFF2-40B4-BE49-F238E27FC236}">
                      <a16:creationId xmlns:a16="http://schemas.microsoft.com/office/drawing/2014/main" id="{6C6EFF5B-6ED0-E0D3-37B2-059671A6FA1F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114735" y="5821981"/>
                  <a:ext cx="1231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518" name="Input penna 517">
                  <a:extLst>
                    <a:ext uri="{FF2B5EF4-FFF2-40B4-BE49-F238E27FC236}">
                      <a16:creationId xmlns:a16="http://schemas.microsoft.com/office/drawing/2014/main" id="{6B95C4A3-D570-D6DF-52BE-3FFE7752EA70}"/>
                    </a:ext>
                  </a:extLst>
                </p14:cNvPr>
                <p14:cNvContentPartPr/>
                <p14:nvPr/>
              </p14:nvContentPartPr>
              <p14:xfrm>
                <a:off x="933295" y="5649541"/>
                <a:ext cx="365040" cy="403920"/>
              </p14:xfrm>
            </p:contentPart>
          </mc:Choice>
          <mc:Fallback xmlns="">
            <p:pic>
              <p:nvPicPr>
                <p:cNvPr id="518" name="Input penna 517">
                  <a:extLst>
                    <a:ext uri="{FF2B5EF4-FFF2-40B4-BE49-F238E27FC236}">
                      <a16:creationId xmlns:a16="http://schemas.microsoft.com/office/drawing/2014/main" id="{6B95C4A3-D570-D6DF-52BE-3FFE7752EA70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927175" y="5643421"/>
                  <a:ext cx="37728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520" name="Input penna 519">
                  <a:extLst>
                    <a:ext uri="{FF2B5EF4-FFF2-40B4-BE49-F238E27FC236}">
                      <a16:creationId xmlns:a16="http://schemas.microsoft.com/office/drawing/2014/main" id="{741A1196-7A73-A6E7-E34C-29FB0A8B740D}"/>
                    </a:ext>
                  </a:extLst>
                </p14:cNvPr>
                <p14:cNvContentPartPr/>
                <p14:nvPr/>
              </p14:nvContentPartPr>
              <p14:xfrm>
                <a:off x="943735" y="5486821"/>
                <a:ext cx="177120" cy="181800"/>
              </p14:xfrm>
            </p:contentPart>
          </mc:Choice>
          <mc:Fallback xmlns="">
            <p:pic>
              <p:nvPicPr>
                <p:cNvPr id="520" name="Input penna 519">
                  <a:extLst>
                    <a:ext uri="{FF2B5EF4-FFF2-40B4-BE49-F238E27FC236}">
                      <a16:creationId xmlns:a16="http://schemas.microsoft.com/office/drawing/2014/main" id="{741A1196-7A73-A6E7-E34C-29FB0A8B740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937615" y="5480701"/>
                  <a:ext cx="1893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557" name="Input penna 556">
                  <a:extLst>
                    <a:ext uri="{FF2B5EF4-FFF2-40B4-BE49-F238E27FC236}">
                      <a16:creationId xmlns:a16="http://schemas.microsoft.com/office/drawing/2014/main" id="{85BC4775-29F1-EE41-599B-49FA3A0B7333}"/>
                    </a:ext>
                  </a:extLst>
                </p14:cNvPr>
                <p14:cNvContentPartPr/>
                <p14:nvPr/>
              </p14:nvContentPartPr>
              <p14:xfrm>
                <a:off x="874683" y="6063393"/>
                <a:ext cx="203760" cy="263160"/>
              </p14:xfrm>
            </p:contentPart>
          </mc:Choice>
          <mc:Fallback xmlns="">
            <p:pic>
              <p:nvPicPr>
                <p:cNvPr id="557" name="Input penna 556">
                  <a:extLst>
                    <a:ext uri="{FF2B5EF4-FFF2-40B4-BE49-F238E27FC236}">
                      <a16:creationId xmlns:a16="http://schemas.microsoft.com/office/drawing/2014/main" id="{85BC4775-29F1-EE41-599B-49FA3A0B7333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563" y="6057273"/>
                  <a:ext cx="216000" cy="27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2" name="Gruppo 561">
            <a:extLst>
              <a:ext uri="{FF2B5EF4-FFF2-40B4-BE49-F238E27FC236}">
                <a16:creationId xmlns:a16="http://schemas.microsoft.com/office/drawing/2014/main" id="{5E6EA3C6-E595-59CC-32C3-E6AD4FC929C1}"/>
              </a:ext>
            </a:extLst>
          </p:cNvPr>
          <p:cNvGrpSpPr/>
          <p:nvPr/>
        </p:nvGrpSpPr>
        <p:grpSpPr>
          <a:xfrm>
            <a:off x="472203" y="6267873"/>
            <a:ext cx="541440" cy="442800"/>
            <a:chOff x="472203" y="6267873"/>
            <a:chExt cx="541440" cy="44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59" name="Input penna 558">
                  <a:extLst>
                    <a:ext uri="{FF2B5EF4-FFF2-40B4-BE49-F238E27FC236}">
                      <a16:creationId xmlns:a16="http://schemas.microsoft.com/office/drawing/2014/main" id="{DB6925B4-46EB-7CF0-95FC-47B5CDA3ECE4}"/>
                    </a:ext>
                  </a:extLst>
                </p14:cNvPr>
                <p14:cNvContentPartPr/>
                <p14:nvPr/>
              </p14:nvContentPartPr>
              <p14:xfrm>
                <a:off x="667683" y="6345273"/>
                <a:ext cx="138600" cy="319320"/>
              </p14:xfrm>
            </p:contentPart>
          </mc:Choice>
          <mc:Fallback xmlns="">
            <p:pic>
              <p:nvPicPr>
                <p:cNvPr id="559" name="Input penna 558">
                  <a:extLst>
                    <a:ext uri="{FF2B5EF4-FFF2-40B4-BE49-F238E27FC236}">
                      <a16:creationId xmlns:a16="http://schemas.microsoft.com/office/drawing/2014/main" id="{DB6925B4-46EB-7CF0-95FC-47B5CDA3ECE4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61563" y="6339153"/>
                  <a:ext cx="1508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60" name="Input penna 559">
                  <a:extLst>
                    <a:ext uri="{FF2B5EF4-FFF2-40B4-BE49-F238E27FC236}">
                      <a16:creationId xmlns:a16="http://schemas.microsoft.com/office/drawing/2014/main" id="{A4103E55-5BAF-6CA1-7F7D-CDC05F80E46B}"/>
                    </a:ext>
                  </a:extLst>
                </p14:cNvPr>
                <p14:cNvContentPartPr/>
                <p14:nvPr/>
              </p14:nvContentPartPr>
              <p14:xfrm>
                <a:off x="682803" y="6497913"/>
                <a:ext cx="96480" cy="13680"/>
              </p14:xfrm>
            </p:contentPart>
          </mc:Choice>
          <mc:Fallback xmlns="">
            <p:pic>
              <p:nvPicPr>
                <p:cNvPr id="560" name="Input penna 559">
                  <a:extLst>
                    <a:ext uri="{FF2B5EF4-FFF2-40B4-BE49-F238E27FC236}">
                      <a16:creationId xmlns:a16="http://schemas.microsoft.com/office/drawing/2014/main" id="{A4103E55-5BAF-6CA1-7F7D-CDC05F80E46B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76683" y="6491793"/>
                  <a:ext cx="1087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61" name="Input penna 560">
                  <a:extLst>
                    <a:ext uri="{FF2B5EF4-FFF2-40B4-BE49-F238E27FC236}">
                      <a16:creationId xmlns:a16="http://schemas.microsoft.com/office/drawing/2014/main" id="{E59305B6-3DD9-2205-9797-228FBE0CCA51}"/>
                    </a:ext>
                  </a:extLst>
                </p14:cNvPr>
                <p14:cNvContentPartPr/>
                <p14:nvPr/>
              </p14:nvContentPartPr>
              <p14:xfrm>
                <a:off x="472203" y="6267873"/>
                <a:ext cx="541440" cy="442800"/>
              </p14:xfrm>
            </p:contentPart>
          </mc:Choice>
          <mc:Fallback xmlns="">
            <p:pic>
              <p:nvPicPr>
                <p:cNvPr id="561" name="Input penna 560">
                  <a:extLst>
                    <a:ext uri="{FF2B5EF4-FFF2-40B4-BE49-F238E27FC236}">
                      <a16:creationId xmlns:a16="http://schemas.microsoft.com/office/drawing/2014/main" id="{E59305B6-3DD9-2205-9797-228FBE0CCA51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66083" y="6261753"/>
                  <a:ext cx="55368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6" name="Gruppo 635">
            <a:extLst>
              <a:ext uri="{FF2B5EF4-FFF2-40B4-BE49-F238E27FC236}">
                <a16:creationId xmlns:a16="http://schemas.microsoft.com/office/drawing/2014/main" id="{9CC02D7D-E6AD-C7BC-CC00-520E9F54AE56}"/>
              </a:ext>
            </a:extLst>
          </p:cNvPr>
          <p:cNvGrpSpPr/>
          <p:nvPr/>
        </p:nvGrpSpPr>
        <p:grpSpPr>
          <a:xfrm>
            <a:off x="10761363" y="868233"/>
            <a:ext cx="816840" cy="243720"/>
            <a:chOff x="10761363" y="868233"/>
            <a:chExt cx="816840" cy="24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631" name="Input penna 630">
                  <a:extLst>
                    <a:ext uri="{FF2B5EF4-FFF2-40B4-BE49-F238E27FC236}">
                      <a16:creationId xmlns:a16="http://schemas.microsoft.com/office/drawing/2014/main" id="{D5B8F6AC-3FA6-04BB-0CEC-158EA0FB5485}"/>
                    </a:ext>
                  </a:extLst>
                </p14:cNvPr>
                <p14:cNvContentPartPr/>
                <p14:nvPr/>
              </p14:nvContentPartPr>
              <p14:xfrm>
                <a:off x="10761363" y="903513"/>
                <a:ext cx="100800" cy="179640"/>
              </p14:xfrm>
            </p:contentPart>
          </mc:Choice>
          <mc:Fallback xmlns="">
            <p:pic>
              <p:nvPicPr>
                <p:cNvPr id="631" name="Input penna 630">
                  <a:extLst>
                    <a:ext uri="{FF2B5EF4-FFF2-40B4-BE49-F238E27FC236}">
                      <a16:creationId xmlns:a16="http://schemas.microsoft.com/office/drawing/2014/main" id="{D5B8F6AC-3FA6-04BB-0CEC-158EA0FB5485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0755243" y="897393"/>
                  <a:ext cx="1130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632" name="Input penna 631">
                  <a:extLst>
                    <a:ext uri="{FF2B5EF4-FFF2-40B4-BE49-F238E27FC236}">
                      <a16:creationId xmlns:a16="http://schemas.microsoft.com/office/drawing/2014/main" id="{02E444E0-D027-36DC-435F-A2B746809D27}"/>
                    </a:ext>
                  </a:extLst>
                </p14:cNvPr>
                <p14:cNvContentPartPr/>
                <p14:nvPr/>
              </p14:nvContentPartPr>
              <p14:xfrm>
                <a:off x="10906443" y="978753"/>
                <a:ext cx="181440" cy="132480"/>
              </p14:xfrm>
            </p:contentPart>
          </mc:Choice>
          <mc:Fallback xmlns="">
            <p:pic>
              <p:nvPicPr>
                <p:cNvPr id="632" name="Input penna 631">
                  <a:extLst>
                    <a:ext uri="{FF2B5EF4-FFF2-40B4-BE49-F238E27FC236}">
                      <a16:creationId xmlns:a16="http://schemas.microsoft.com/office/drawing/2014/main" id="{02E444E0-D027-36DC-435F-A2B746809D27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0900323" y="972633"/>
                  <a:ext cx="1936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633" name="Input penna 632">
                  <a:extLst>
                    <a:ext uri="{FF2B5EF4-FFF2-40B4-BE49-F238E27FC236}">
                      <a16:creationId xmlns:a16="http://schemas.microsoft.com/office/drawing/2014/main" id="{162C9B1A-2263-7E6F-8C6D-5002C59C4B02}"/>
                    </a:ext>
                  </a:extLst>
                </p14:cNvPr>
                <p14:cNvContentPartPr/>
                <p14:nvPr/>
              </p14:nvContentPartPr>
              <p14:xfrm>
                <a:off x="11137923" y="947433"/>
                <a:ext cx="56880" cy="131400"/>
              </p14:xfrm>
            </p:contentPart>
          </mc:Choice>
          <mc:Fallback xmlns="">
            <p:pic>
              <p:nvPicPr>
                <p:cNvPr id="633" name="Input penna 632">
                  <a:extLst>
                    <a:ext uri="{FF2B5EF4-FFF2-40B4-BE49-F238E27FC236}">
                      <a16:creationId xmlns:a16="http://schemas.microsoft.com/office/drawing/2014/main" id="{162C9B1A-2263-7E6F-8C6D-5002C59C4B02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1131803" y="941313"/>
                  <a:ext cx="691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634" name="Input penna 633">
                  <a:extLst>
                    <a:ext uri="{FF2B5EF4-FFF2-40B4-BE49-F238E27FC236}">
                      <a16:creationId xmlns:a16="http://schemas.microsoft.com/office/drawing/2014/main" id="{4F3E372F-0BD3-BF88-3C77-13749C2F71C5}"/>
                    </a:ext>
                  </a:extLst>
                </p14:cNvPr>
                <p14:cNvContentPartPr/>
                <p14:nvPr/>
              </p14:nvContentPartPr>
              <p14:xfrm>
                <a:off x="11240523" y="1008633"/>
                <a:ext cx="73800" cy="103320"/>
              </p14:xfrm>
            </p:contentPart>
          </mc:Choice>
          <mc:Fallback xmlns="">
            <p:pic>
              <p:nvPicPr>
                <p:cNvPr id="634" name="Input penna 633">
                  <a:extLst>
                    <a:ext uri="{FF2B5EF4-FFF2-40B4-BE49-F238E27FC236}">
                      <a16:creationId xmlns:a16="http://schemas.microsoft.com/office/drawing/2014/main" id="{4F3E372F-0BD3-BF88-3C77-13749C2F71C5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1234403" y="1002513"/>
                  <a:ext cx="860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635" name="Input penna 634">
                  <a:extLst>
                    <a:ext uri="{FF2B5EF4-FFF2-40B4-BE49-F238E27FC236}">
                      <a16:creationId xmlns:a16="http://schemas.microsoft.com/office/drawing/2014/main" id="{2DCF4D3B-1CBA-5D8E-FE8E-6871FC8572A6}"/>
                    </a:ext>
                  </a:extLst>
                </p14:cNvPr>
                <p14:cNvContentPartPr/>
                <p14:nvPr/>
              </p14:nvContentPartPr>
              <p14:xfrm>
                <a:off x="11447163" y="868233"/>
                <a:ext cx="131040" cy="169560"/>
              </p14:xfrm>
            </p:contentPart>
          </mc:Choice>
          <mc:Fallback xmlns="">
            <p:pic>
              <p:nvPicPr>
                <p:cNvPr id="635" name="Input penna 634">
                  <a:extLst>
                    <a:ext uri="{FF2B5EF4-FFF2-40B4-BE49-F238E27FC236}">
                      <a16:creationId xmlns:a16="http://schemas.microsoft.com/office/drawing/2014/main" id="{2DCF4D3B-1CBA-5D8E-FE8E-6871FC8572A6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1441043" y="862113"/>
                  <a:ext cx="143280" cy="18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637" name="Input penna 636">
                <a:extLst>
                  <a:ext uri="{FF2B5EF4-FFF2-40B4-BE49-F238E27FC236}">
                    <a16:creationId xmlns:a16="http://schemas.microsoft.com/office/drawing/2014/main" id="{D91F17BC-78C1-639C-EDA9-7595001BD087}"/>
                  </a:ext>
                </a:extLst>
              </p14:cNvPr>
              <p14:cNvContentPartPr/>
              <p14:nvPr/>
            </p14:nvContentPartPr>
            <p14:xfrm>
              <a:off x="12320523" y="782193"/>
              <a:ext cx="18360" cy="135360"/>
            </p14:xfrm>
          </p:contentPart>
        </mc:Choice>
        <mc:Fallback xmlns="">
          <p:pic>
            <p:nvPicPr>
              <p:cNvPr id="637" name="Input penna 636">
                <a:extLst>
                  <a:ext uri="{FF2B5EF4-FFF2-40B4-BE49-F238E27FC236}">
                    <a16:creationId xmlns:a16="http://schemas.microsoft.com/office/drawing/2014/main" id="{D91F17BC-78C1-639C-EDA9-7595001BD087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12314403" y="776073"/>
                <a:ext cx="3060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638" name="Input penna 637">
                <a:extLst>
                  <a:ext uri="{FF2B5EF4-FFF2-40B4-BE49-F238E27FC236}">
                    <a16:creationId xmlns:a16="http://schemas.microsoft.com/office/drawing/2014/main" id="{7070B292-9ABF-C24D-79A2-20A727D36F85}"/>
                  </a:ext>
                </a:extLst>
              </p14:cNvPr>
              <p14:cNvContentPartPr/>
              <p14:nvPr/>
            </p14:nvContentPartPr>
            <p14:xfrm>
              <a:off x="12327723" y="738993"/>
              <a:ext cx="110880" cy="87480"/>
            </p14:xfrm>
          </p:contentPart>
        </mc:Choice>
        <mc:Fallback xmlns="">
          <p:pic>
            <p:nvPicPr>
              <p:cNvPr id="638" name="Input penna 637">
                <a:extLst>
                  <a:ext uri="{FF2B5EF4-FFF2-40B4-BE49-F238E27FC236}">
                    <a16:creationId xmlns:a16="http://schemas.microsoft.com/office/drawing/2014/main" id="{7070B292-9ABF-C24D-79A2-20A727D36F85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12321603" y="732873"/>
                <a:ext cx="12312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639" name="Input penna 638">
                <a:extLst>
                  <a:ext uri="{FF2B5EF4-FFF2-40B4-BE49-F238E27FC236}">
                    <a16:creationId xmlns:a16="http://schemas.microsoft.com/office/drawing/2014/main" id="{B184F65E-5874-0933-2DF8-29A37CB6ACE1}"/>
                  </a:ext>
                </a:extLst>
              </p14:cNvPr>
              <p14:cNvContentPartPr/>
              <p14:nvPr/>
            </p14:nvContentPartPr>
            <p14:xfrm>
              <a:off x="12459843" y="770313"/>
              <a:ext cx="105120" cy="168120"/>
            </p14:xfrm>
          </p:contentPart>
        </mc:Choice>
        <mc:Fallback xmlns="">
          <p:pic>
            <p:nvPicPr>
              <p:cNvPr id="639" name="Input penna 638">
                <a:extLst>
                  <a:ext uri="{FF2B5EF4-FFF2-40B4-BE49-F238E27FC236}">
                    <a16:creationId xmlns:a16="http://schemas.microsoft.com/office/drawing/2014/main" id="{B184F65E-5874-0933-2DF8-29A37CB6ACE1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12453723" y="764193"/>
                <a:ext cx="11736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640" name="Input penna 639">
                <a:extLst>
                  <a:ext uri="{FF2B5EF4-FFF2-40B4-BE49-F238E27FC236}">
                    <a16:creationId xmlns:a16="http://schemas.microsoft.com/office/drawing/2014/main" id="{F1C51891-1850-8BD2-60DE-A1AFCC37E03B}"/>
                  </a:ext>
                </a:extLst>
              </p14:cNvPr>
              <p14:cNvContentPartPr/>
              <p14:nvPr/>
            </p14:nvContentPartPr>
            <p14:xfrm>
              <a:off x="12657843" y="761673"/>
              <a:ext cx="129960" cy="136080"/>
            </p14:xfrm>
          </p:contentPart>
        </mc:Choice>
        <mc:Fallback xmlns="">
          <p:pic>
            <p:nvPicPr>
              <p:cNvPr id="640" name="Input penna 639">
                <a:extLst>
                  <a:ext uri="{FF2B5EF4-FFF2-40B4-BE49-F238E27FC236}">
                    <a16:creationId xmlns:a16="http://schemas.microsoft.com/office/drawing/2014/main" id="{F1C51891-1850-8BD2-60DE-A1AFCC37E03B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12651723" y="755553"/>
                <a:ext cx="14220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641" name="Input penna 640">
                <a:extLst>
                  <a:ext uri="{FF2B5EF4-FFF2-40B4-BE49-F238E27FC236}">
                    <a16:creationId xmlns:a16="http://schemas.microsoft.com/office/drawing/2014/main" id="{9A923779-9F77-666E-6A5B-8C66DE29B482}"/>
                  </a:ext>
                </a:extLst>
              </p14:cNvPr>
              <p14:cNvContentPartPr/>
              <p14:nvPr/>
            </p14:nvContentPartPr>
            <p14:xfrm>
              <a:off x="12836763" y="782193"/>
              <a:ext cx="63360" cy="134280"/>
            </p14:xfrm>
          </p:contentPart>
        </mc:Choice>
        <mc:Fallback xmlns="">
          <p:pic>
            <p:nvPicPr>
              <p:cNvPr id="641" name="Input penna 640">
                <a:extLst>
                  <a:ext uri="{FF2B5EF4-FFF2-40B4-BE49-F238E27FC236}">
                    <a16:creationId xmlns:a16="http://schemas.microsoft.com/office/drawing/2014/main" id="{9A923779-9F77-666E-6A5B-8C66DE29B482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12830643" y="776073"/>
                <a:ext cx="7560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642" name="Input penna 641">
                <a:extLst>
                  <a:ext uri="{FF2B5EF4-FFF2-40B4-BE49-F238E27FC236}">
                    <a16:creationId xmlns:a16="http://schemas.microsoft.com/office/drawing/2014/main" id="{3B6C11BB-868E-FEFC-6C79-3BC5E436506A}"/>
                  </a:ext>
                </a:extLst>
              </p14:cNvPr>
              <p14:cNvContentPartPr/>
              <p14:nvPr/>
            </p14:nvContentPartPr>
            <p14:xfrm>
              <a:off x="12955923" y="769593"/>
              <a:ext cx="76680" cy="142920"/>
            </p14:xfrm>
          </p:contentPart>
        </mc:Choice>
        <mc:Fallback xmlns="">
          <p:pic>
            <p:nvPicPr>
              <p:cNvPr id="642" name="Input penna 641">
                <a:extLst>
                  <a:ext uri="{FF2B5EF4-FFF2-40B4-BE49-F238E27FC236}">
                    <a16:creationId xmlns:a16="http://schemas.microsoft.com/office/drawing/2014/main" id="{3B6C11BB-868E-FEFC-6C79-3BC5E436506A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12949803" y="763473"/>
                <a:ext cx="8892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643" name="Input penna 642">
                <a:extLst>
                  <a:ext uri="{FF2B5EF4-FFF2-40B4-BE49-F238E27FC236}">
                    <a16:creationId xmlns:a16="http://schemas.microsoft.com/office/drawing/2014/main" id="{A9169326-2C7F-671E-EB93-8DAAF7C0E4AB}"/>
                  </a:ext>
                </a:extLst>
              </p14:cNvPr>
              <p14:cNvContentPartPr/>
              <p14:nvPr/>
            </p14:nvContentPartPr>
            <p14:xfrm>
              <a:off x="12988683" y="814953"/>
              <a:ext cx="63720" cy="360"/>
            </p14:xfrm>
          </p:contentPart>
        </mc:Choice>
        <mc:Fallback xmlns="">
          <p:pic>
            <p:nvPicPr>
              <p:cNvPr id="643" name="Input penna 642">
                <a:extLst>
                  <a:ext uri="{FF2B5EF4-FFF2-40B4-BE49-F238E27FC236}">
                    <a16:creationId xmlns:a16="http://schemas.microsoft.com/office/drawing/2014/main" id="{A9169326-2C7F-671E-EB93-8DAAF7C0E4AB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12982563" y="808833"/>
                <a:ext cx="759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644" name="Input penna 643">
                <a:extLst>
                  <a:ext uri="{FF2B5EF4-FFF2-40B4-BE49-F238E27FC236}">
                    <a16:creationId xmlns:a16="http://schemas.microsoft.com/office/drawing/2014/main" id="{7EB63902-5EEC-0710-F60F-6A3AF86467E3}"/>
                  </a:ext>
                </a:extLst>
              </p14:cNvPr>
              <p14:cNvContentPartPr/>
              <p14:nvPr/>
            </p14:nvContentPartPr>
            <p14:xfrm>
              <a:off x="13116483" y="738273"/>
              <a:ext cx="83160" cy="177840"/>
            </p14:xfrm>
          </p:contentPart>
        </mc:Choice>
        <mc:Fallback xmlns="">
          <p:pic>
            <p:nvPicPr>
              <p:cNvPr id="644" name="Input penna 643">
                <a:extLst>
                  <a:ext uri="{FF2B5EF4-FFF2-40B4-BE49-F238E27FC236}">
                    <a16:creationId xmlns:a16="http://schemas.microsoft.com/office/drawing/2014/main" id="{7EB63902-5EEC-0710-F60F-6A3AF86467E3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13110363" y="732153"/>
                <a:ext cx="9540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645" name="Input penna 644">
                <a:extLst>
                  <a:ext uri="{FF2B5EF4-FFF2-40B4-BE49-F238E27FC236}">
                    <a16:creationId xmlns:a16="http://schemas.microsoft.com/office/drawing/2014/main" id="{AAB22B56-75E3-7839-8FE0-8D01C009BC66}"/>
                  </a:ext>
                </a:extLst>
              </p14:cNvPr>
              <p14:cNvContentPartPr/>
              <p14:nvPr/>
            </p14:nvContentPartPr>
            <p14:xfrm>
              <a:off x="13275243" y="725673"/>
              <a:ext cx="144720" cy="189720"/>
            </p14:xfrm>
          </p:contentPart>
        </mc:Choice>
        <mc:Fallback xmlns="">
          <p:pic>
            <p:nvPicPr>
              <p:cNvPr id="645" name="Input penna 644">
                <a:extLst>
                  <a:ext uri="{FF2B5EF4-FFF2-40B4-BE49-F238E27FC236}">
                    <a16:creationId xmlns:a16="http://schemas.microsoft.com/office/drawing/2014/main" id="{AAB22B56-75E3-7839-8FE0-8D01C009BC66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13269123" y="719553"/>
                <a:ext cx="156960" cy="20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75" name="Gruppo 674">
            <a:extLst>
              <a:ext uri="{FF2B5EF4-FFF2-40B4-BE49-F238E27FC236}">
                <a16:creationId xmlns:a16="http://schemas.microsoft.com/office/drawing/2014/main" id="{F773DC51-A573-E2D5-DDCA-4306564E5349}"/>
              </a:ext>
            </a:extLst>
          </p:cNvPr>
          <p:cNvGrpSpPr/>
          <p:nvPr/>
        </p:nvGrpSpPr>
        <p:grpSpPr>
          <a:xfrm>
            <a:off x="13462443" y="752673"/>
            <a:ext cx="795960" cy="185040"/>
            <a:chOff x="13462443" y="752673"/>
            <a:chExt cx="795960" cy="18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652" name="Input penna 651">
                  <a:extLst>
                    <a:ext uri="{FF2B5EF4-FFF2-40B4-BE49-F238E27FC236}">
                      <a16:creationId xmlns:a16="http://schemas.microsoft.com/office/drawing/2014/main" id="{1C74FA1E-1D78-4566-36D0-8345482096A8}"/>
                    </a:ext>
                  </a:extLst>
                </p14:cNvPr>
                <p14:cNvContentPartPr/>
                <p14:nvPr/>
              </p14:nvContentPartPr>
              <p14:xfrm>
                <a:off x="13462443" y="752673"/>
                <a:ext cx="112320" cy="102600"/>
              </p14:xfrm>
            </p:contentPart>
          </mc:Choice>
          <mc:Fallback xmlns="">
            <p:pic>
              <p:nvPicPr>
                <p:cNvPr id="652" name="Input penna 651">
                  <a:extLst>
                    <a:ext uri="{FF2B5EF4-FFF2-40B4-BE49-F238E27FC236}">
                      <a16:creationId xmlns:a16="http://schemas.microsoft.com/office/drawing/2014/main" id="{1C74FA1E-1D78-4566-36D0-8345482096A8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3456323" y="746553"/>
                  <a:ext cx="1245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653" name="Input penna 652">
                  <a:extLst>
                    <a:ext uri="{FF2B5EF4-FFF2-40B4-BE49-F238E27FC236}">
                      <a16:creationId xmlns:a16="http://schemas.microsoft.com/office/drawing/2014/main" id="{F532DB7B-ECB9-CEFA-A081-492209931C31}"/>
                    </a:ext>
                  </a:extLst>
                </p14:cNvPr>
                <p14:cNvContentPartPr/>
                <p14:nvPr/>
              </p14:nvContentPartPr>
              <p14:xfrm>
                <a:off x="13583763" y="814593"/>
                <a:ext cx="75240" cy="12240"/>
              </p14:xfrm>
            </p:contentPart>
          </mc:Choice>
          <mc:Fallback xmlns="">
            <p:pic>
              <p:nvPicPr>
                <p:cNvPr id="653" name="Input penna 652">
                  <a:extLst>
                    <a:ext uri="{FF2B5EF4-FFF2-40B4-BE49-F238E27FC236}">
                      <a16:creationId xmlns:a16="http://schemas.microsoft.com/office/drawing/2014/main" id="{F532DB7B-ECB9-CEFA-A081-492209931C31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3577643" y="808473"/>
                  <a:ext cx="874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655" name="Input penna 654">
                  <a:extLst>
                    <a:ext uri="{FF2B5EF4-FFF2-40B4-BE49-F238E27FC236}">
                      <a16:creationId xmlns:a16="http://schemas.microsoft.com/office/drawing/2014/main" id="{638BE7ED-F5BD-991E-428C-0B1E4CE7FA30}"/>
                    </a:ext>
                  </a:extLst>
                </p14:cNvPr>
                <p14:cNvContentPartPr/>
                <p14:nvPr/>
              </p14:nvContentPartPr>
              <p14:xfrm>
                <a:off x="13770963" y="759873"/>
                <a:ext cx="83160" cy="123480"/>
              </p14:xfrm>
            </p:contentPart>
          </mc:Choice>
          <mc:Fallback xmlns="">
            <p:pic>
              <p:nvPicPr>
                <p:cNvPr id="655" name="Input penna 654">
                  <a:extLst>
                    <a:ext uri="{FF2B5EF4-FFF2-40B4-BE49-F238E27FC236}">
                      <a16:creationId xmlns:a16="http://schemas.microsoft.com/office/drawing/2014/main" id="{638BE7ED-F5BD-991E-428C-0B1E4CE7FA30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3764843" y="753753"/>
                  <a:ext cx="954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656" name="Input penna 655">
                  <a:extLst>
                    <a:ext uri="{FF2B5EF4-FFF2-40B4-BE49-F238E27FC236}">
                      <a16:creationId xmlns:a16="http://schemas.microsoft.com/office/drawing/2014/main" id="{AA8D4146-AE3D-A0F1-549A-FEA7FE0E3DF8}"/>
                    </a:ext>
                  </a:extLst>
                </p14:cNvPr>
                <p14:cNvContentPartPr/>
                <p14:nvPr/>
              </p14:nvContentPartPr>
              <p14:xfrm>
                <a:off x="13896963" y="838353"/>
                <a:ext cx="69840" cy="62280"/>
              </p14:xfrm>
            </p:contentPart>
          </mc:Choice>
          <mc:Fallback xmlns="">
            <p:pic>
              <p:nvPicPr>
                <p:cNvPr id="656" name="Input penna 655">
                  <a:extLst>
                    <a:ext uri="{FF2B5EF4-FFF2-40B4-BE49-F238E27FC236}">
                      <a16:creationId xmlns:a16="http://schemas.microsoft.com/office/drawing/2014/main" id="{AA8D4146-AE3D-A0F1-549A-FEA7FE0E3DF8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3890843" y="832233"/>
                  <a:ext cx="820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657" name="Input penna 656">
                  <a:extLst>
                    <a:ext uri="{FF2B5EF4-FFF2-40B4-BE49-F238E27FC236}">
                      <a16:creationId xmlns:a16="http://schemas.microsoft.com/office/drawing/2014/main" id="{4BD9DEF5-C3AD-F169-FB60-DF3BEE9D89FC}"/>
                    </a:ext>
                  </a:extLst>
                </p14:cNvPr>
                <p14:cNvContentPartPr/>
                <p14:nvPr/>
              </p14:nvContentPartPr>
              <p14:xfrm>
                <a:off x="13980123" y="794073"/>
                <a:ext cx="81000" cy="109440"/>
              </p14:xfrm>
            </p:contentPart>
          </mc:Choice>
          <mc:Fallback xmlns="">
            <p:pic>
              <p:nvPicPr>
                <p:cNvPr id="657" name="Input penna 656">
                  <a:extLst>
                    <a:ext uri="{FF2B5EF4-FFF2-40B4-BE49-F238E27FC236}">
                      <a16:creationId xmlns:a16="http://schemas.microsoft.com/office/drawing/2014/main" id="{4BD9DEF5-C3AD-F169-FB60-DF3BEE9D89F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3974003" y="787953"/>
                  <a:ext cx="932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659" name="Input penna 658">
                  <a:extLst>
                    <a:ext uri="{FF2B5EF4-FFF2-40B4-BE49-F238E27FC236}">
                      <a16:creationId xmlns:a16="http://schemas.microsoft.com/office/drawing/2014/main" id="{2BC300E0-8AEF-826D-A283-B719ADE6A5F3}"/>
                    </a:ext>
                  </a:extLst>
                </p14:cNvPr>
                <p14:cNvContentPartPr/>
                <p14:nvPr/>
              </p14:nvContentPartPr>
              <p14:xfrm>
                <a:off x="14090283" y="821433"/>
                <a:ext cx="40680" cy="57600"/>
              </p14:xfrm>
            </p:contentPart>
          </mc:Choice>
          <mc:Fallback xmlns="">
            <p:pic>
              <p:nvPicPr>
                <p:cNvPr id="659" name="Input penna 658">
                  <a:extLst>
                    <a:ext uri="{FF2B5EF4-FFF2-40B4-BE49-F238E27FC236}">
                      <a16:creationId xmlns:a16="http://schemas.microsoft.com/office/drawing/2014/main" id="{2BC300E0-8AEF-826D-A283-B719ADE6A5F3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084163" y="815313"/>
                  <a:ext cx="529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660" name="Input penna 659">
                  <a:extLst>
                    <a:ext uri="{FF2B5EF4-FFF2-40B4-BE49-F238E27FC236}">
                      <a16:creationId xmlns:a16="http://schemas.microsoft.com/office/drawing/2014/main" id="{DBF59DF8-3341-899A-1802-CE5BFBED7410}"/>
                    </a:ext>
                  </a:extLst>
                </p14:cNvPr>
                <p14:cNvContentPartPr/>
                <p14:nvPr/>
              </p14:nvContentPartPr>
              <p14:xfrm>
                <a:off x="14189643" y="834753"/>
                <a:ext cx="68760" cy="102960"/>
              </p14:xfrm>
            </p:contentPart>
          </mc:Choice>
          <mc:Fallback xmlns="">
            <p:pic>
              <p:nvPicPr>
                <p:cNvPr id="660" name="Input penna 659">
                  <a:extLst>
                    <a:ext uri="{FF2B5EF4-FFF2-40B4-BE49-F238E27FC236}">
                      <a16:creationId xmlns:a16="http://schemas.microsoft.com/office/drawing/2014/main" id="{DBF59DF8-3341-899A-1802-CE5BFBED7410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4183523" y="828633"/>
                  <a:ext cx="8100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6" name="Gruppo 695">
            <a:extLst>
              <a:ext uri="{FF2B5EF4-FFF2-40B4-BE49-F238E27FC236}">
                <a16:creationId xmlns:a16="http://schemas.microsoft.com/office/drawing/2014/main" id="{C65E2251-AA88-9768-FE7A-A2AB0C1EDD3D}"/>
              </a:ext>
            </a:extLst>
          </p:cNvPr>
          <p:cNvGrpSpPr/>
          <p:nvPr/>
        </p:nvGrpSpPr>
        <p:grpSpPr>
          <a:xfrm>
            <a:off x="11909043" y="1068393"/>
            <a:ext cx="2040120" cy="757440"/>
            <a:chOff x="11909043" y="1068393"/>
            <a:chExt cx="2040120" cy="75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661" name="Input penna 660">
                  <a:extLst>
                    <a:ext uri="{FF2B5EF4-FFF2-40B4-BE49-F238E27FC236}">
                      <a16:creationId xmlns:a16="http://schemas.microsoft.com/office/drawing/2014/main" id="{8F605FC1-B387-A0F0-52CF-F16349FA22BA}"/>
                    </a:ext>
                  </a:extLst>
                </p14:cNvPr>
                <p14:cNvContentPartPr/>
                <p14:nvPr/>
              </p14:nvContentPartPr>
              <p14:xfrm>
                <a:off x="12329163" y="1068393"/>
                <a:ext cx="119880" cy="146880"/>
              </p14:xfrm>
            </p:contentPart>
          </mc:Choice>
          <mc:Fallback xmlns="">
            <p:pic>
              <p:nvPicPr>
                <p:cNvPr id="661" name="Input penna 660">
                  <a:extLst>
                    <a:ext uri="{FF2B5EF4-FFF2-40B4-BE49-F238E27FC236}">
                      <a16:creationId xmlns:a16="http://schemas.microsoft.com/office/drawing/2014/main" id="{8F605FC1-B387-A0F0-52CF-F16349FA22BA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2323043" y="1062273"/>
                  <a:ext cx="1321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662" name="Input penna 661">
                  <a:extLst>
                    <a:ext uri="{FF2B5EF4-FFF2-40B4-BE49-F238E27FC236}">
                      <a16:creationId xmlns:a16="http://schemas.microsoft.com/office/drawing/2014/main" id="{BDB78E42-3E2E-F1F7-8260-4978F14C94CB}"/>
                    </a:ext>
                  </a:extLst>
                </p14:cNvPr>
                <p14:cNvContentPartPr/>
                <p14:nvPr/>
              </p14:nvContentPartPr>
              <p14:xfrm>
                <a:off x="12459483" y="1124913"/>
                <a:ext cx="138600" cy="177840"/>
              </p14:xfrm>
            </p:contentPart>
          </mc:Choice>
          <mc:Fallback xmlns="">
            <p:pic>
              <p:nvPicPr>
                <p:cNvPr id="662" name="Input penna 661">
                  <a:extLst>
                    <a:ext uri="{FF2B5EF4-FFF2-40B4-BE49-F238E27FC236}">
                      <a16:creationId xmlns:a16="http://schemas.microsoft.com/office/drawing/2014/main" id="{BDB78E42-3E2E-F1F7-8260-4978F14C94CB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2453363" y="1118793"/>
                  <a:ext cx="1508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663" name="Input penna 662">
                  <a:extLst>
                    <a:ext uri="{FF2B5EF4-FFF2-40B4-BE49-F238E27FC236}">
                      <a16:creationId xmlns:a16="http://schemas.microsoft.com/office/drawing/2014/main" id="{A25C0A1D-8E0B-8545-D751-A4E2A1FD0B10}"/>
                    </a:ext>
                  </a:extLst>
                </p14:cNvPr>
                <p14:cNvContentPartPr/>
                <p14:nvPr/>
              </p14:nvContentPartPr>
              <p14:xfrm>
                <a:off x="12680163" y="1135713"/>
                <a:ext cx="73080" cy="166320"/>
              </p14:xfrm>
            </p:contentPart>
          </mc:Choice>
          <mc:Fallback xmlns="">
            <p:pic>
              <p:nvPicPr>
                <p:cNvPr id="663" name="Input penna 662">
                  <a:extLst>
                    <a:ext uri="{FF2B5EF4-FFF2-40B4-BE49-F238E27FC236}">
                      <a16:creationId xmlns:a16="http://schemas.microsoft.com/office/drawing/2014/main" id="{A25C0A1D-8E0B-8545-D751-A4E2A1FD0B10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2674043" y="1129593"/>
                  <a:ext cx="853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664" name="Input penna 663">
                  <a:extLst>
                    <a:ext uri="{FF2B5EF4-FFF2-40B4-BE49-F238E27FC236}">
                      <a16:creationId xmlns:a16="http://schemas.microsoft.com/office/drawing/2014/main" id="{127B253E-EEDD-4BCE-C396-7F43ADA715BB}"/>
                    </a:ext>
                  </a:extLst>
                </p14:cNvPr>
                <p14:cNvContentPartPr/>
                <p14:nvPr/>
              </p14:nvContentPartPr>
              <p14:xfrm>
                <a:off x="12702123" y="1170993"/>
                <a:ext cx="68400" cy="41040"/>
              </p14:xfrm>
            </p:contentPart>
          </mc:Choice>
          <mc:Fallback xmlns="">
            <p:pic>
              <p:nvPicPr>
                <p:cNvPr id="664" name="Input penna 663">
                  <a:extLst>
                    <a:ext uri="{FF2B5EF4-FFF2-40B4-BE49-F238E27FC236}">
                      <a16:creationId xmlns:a16="http://schemas.microsoft.com/office/drawing/2014/main" id="{127B253E-EEDD-4BCE-C396-7F43ADA715BB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2696003" y="1164873"/>
                  <a:ext cx="806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665" name="Input penna 664">
                  <a:extLst>
                    <a:ext uri="{FF2B5EF4-FFF2-40B4-BE49-F238E27FC236}">
                      <a16:creationId xmlns:a16="http://schemas.microsoft.com/office/drawing/2014/main" id="{CBE5FEA6-3DD3-C62F-94D4-2D9F0D8ACFCA}"/>
                    </a:ext>
                  </a:extLst>
                </p14:cNvPr>
                <p14:cNvContentPartPr/>
                <p14:nvPr/>
              </p14:nvContentPartPr>
              <p14:xfrm>
                <a:off x="12856563" y="1101873"/>
                <a:ext cx="113760" cy="210240"/>
              </p14:xfrm>
            </p:contentPart>
          </mc:Choice>
          <mc:Fallback xmlns="">
            <p:pic>
              <p:nvPicPr>
                <p:cNvPr id="665" name="Input penna 664">
                  <a:extLst>
                    <a:ext uri="{FF2B5EF4-FFF2-40B4-BE49-F238E27FC236}">
                      <a16:creationId xmlns:a16="http://schemas.microsoft.com/office/drawing/2014/main" id="{CBE5FEA6-3DD3-C62F-94D4-2D9F0D8ACFC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2850443" y="1095753"/>
                  <a:ext cx="1260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666" name="Input penna 665">
                  <a:extLst>
                    <a:ext uri="{FF2B5EF4-FFF2-40B4-BE49-F238E27FC236}">
                      <a16:creationId xmlns:a16="http://schemas.microsoft.com/office/drawing/2014/main" id="{01F2BAED-823C-21F8-B163-8508F4E715BF}"/>
                    </a:ext>
                  </a:extLst>
                </p14:cNvPr>
                <p14:cNvContentPartPr/>
                <p14:nvPr/>
              </p14:nvContentPartPr>
              <p14:xfrm>
                <a:off x="13198203" y="1165593"/>
                <a:ext cx="190800" cy="22320"/>
              </p14:xfrm>
            </p:contentPart>
          </mc:Choice>
          <mc:Fallback xmlns="">
            <p:pic>
              <p:nvPicPr>
                <p:cNvPr id="666" name="Input penna 665">
                  <a:extLst>
                    <a:ext uri="{FF2B5EF4-FFF2-40B4-BE49-F238E27FC236}">
                      <a16:creationId xmlns:a16="http://schemas.microsoft.com/office/drawing/2014/main" id="{01F2BAED-823C-21F8-B163-8508F4E715BF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92083" y="1159473"/>
                  <a:ext cx="2030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667" name="Input penna 666">
                  <a:extLst>
                    <a:ext uri="{FF2B5EF4-FFF2-40B4-BE49-F238E27FC236}">
                      <a16:creationId xmlns:a16="http://schemas.microsoft.com/office/drawing/2014/main" id="{FECBA559-222E-52BC-53DD-909560B346AD}"/>
                    </a:ext>
                  </a:extLst>
                </p14:cNvPr>
                <p14:cNvContentPartPr/>
                <p14:nvPr/>
              </p14:nvContentPartPr>
              <p14:xfrm>
                <a:off x="13101363" y="1090713"/>
                <a:ext cx="106560" cy="167400"/>
              </p14:xfrm>
            </p:contentPart>
          </mc:Choice>
          <mc:Fallback xmlns="">
            <p:pic>
              <p:nvPicPr>
                <p:cNvPr id="667" name="Input penna 666">
                  <a:extLst>
                    <a:ext uri="{FF2B5EF4-FFF2-40B4-BE49-F238E27FC236}">
                      <a16:creationId xmlns:a16="http://schemas.microsoft.com/office/drawing/2014/main" id="{FECBA559-222E-52BC-53DD-909560B346A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3095243" y="1084593"/>
                  <a:ext cx="1188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668" name="Input penna 667">
                  <a:extLst>
                    <a:ext uri="{FF2B5EF4-FFF2-40B4-BE49-F238E27FC236}">
                      <a16:creationId xmlns:a16="http://schemas.microsoft.com/office/drawing/2014/main" id="{14F21D5B-30CC-C4F0-AC5B-0C7D129A31D3}"/>
                    </a:ext>
                  </a:extLst>
                </p14:cNvPr>
                <p14:cNvContentPartPr/>
                <p14:nvPr/>
              </p14:nvContentPartPr>
              <p14:xfrm>
                <a:off x="13462443" y="1149033"/>
                <a:ext cx="209160" cy="63360"/>
              </p14:xfrm>
            </p:contentPart>
          </mc:Choice>
          <mc:Fallback xmlns="">
            <p:pic>
              <p:nvPicPr>
                <p:cNvPr id="668" name="Input penna 667">
                  <a:extLst>
                    <a:ext uri="{FF2B5EF4-FFF2-40B4-BE49-F238E27FC236}">
                      <a16:creationId xmlns:a16="http://schemas.microsoft.com/office/drawing/2014/main" id="{14F21D5B-30CC-C4F0-AC5B-0C7D129A31D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3456323" y="1142913"/>
                  <a:ext cx="2214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669" name="Input penna 668">
                  <a:extLst>
                    <a:ext uri="{FF2B5EF4-FFF2-40B4-BE49-F238E27FC236}">
                      <a16:creationId xmlns:a16="http://schemas.microsoft.com/office/drawing/2014/main" id="{A6986F88-0473-157C-0120-A84A8A4541DC}"/>
                    </a:ext>
                  </a:extLst>
                </p14:cNvPr>
                <p14:cNvContentPartPr/>
                <p14:nvPr/>
              </p14:nvContentPartPr>
              <p14:xfrm>
                <a:off x="13664403" y="1146513"/>
                <a:ext cx="91080" cy="132120"/>
              </p14:xfrm>
            </p:contentPart>
          </mc:Choice>
          <mc:Fallback xmlns="">
            <p:pic>
              <p:nvPicPr>
                <p:cNvPr id="669" name="Input penna 668">
                  <a:extLst>
                    <a:ext uri="{FF2B5EF4-FFF2-40B4-BE49-F238E27FC236}">
                      <a16:creationId xmlns:a16="http://schemas.microsoft.com/office/drawing/2014/main" id="{A6986F88-0473-157C-0120-A84A8A4541DC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3658283" y="1140393"/>
                  <a:ext cx="1033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670" name="Input penna 669">
                  <a:extLst>
                    <a:ext uri="{FF2B5EF4-FFF2-40B4-BE49-F238E27FC236}">
                      <a16:creationId xmlns:a16="http://schemas.microsoft.com/office/drawing/2014/main" id="{569843EB-144A-3C4C-45B3-3BCFFD290C57}"/>
                    </a:ext>
                  </a:extLst>
                </p14:cNvPr>
                <p14:cNvContentPartPr/>
                <p14:nvPr/>
              </p14:nvContentPartPr>
              <p14:xfrm>
                <a:off x="13787163" y="1159113"/>
                <a:ext cx="49320" cy="109440"/>
              </p14:xfrm>
            </p:contentPart>
          </mc:Choice>
          <mc:Fallback xmlns="">
            <p:pic>
              <p:nvPicPr>
                <p:cNvPr id="670" name="Input penna 669">
                  <a:extLst>
                    <a:ext uri="{FF2B5EF4-FFF2-40B4-BE49-F238E27FC236}">
                      <a16:creationId xmlns:a16="http://schemas.microsoft.com/office/drawing/2014/main" id="{569843EB-144A-3C4C-45B3-3BCFFD290C57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3781043" y="1152993"/>
                  <a:ext cx="615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671" name="Input penna 670">
                  <a:extLst>
                    <a:ext uri="{FF2B5EF4-FFF2-40B4-BE49-F238E27FC236}">
                      <a16:creationId xmlns:a16="http://schemas.microsoft.com/office/drawing/2014/main" id="{A4216D63-D52C-35BF-5BEF-881AD38687AF}"/>
                    </a:ext>
                  </a:extLst>
                </p14:cNvPr>
                <p14:cNvContentPartPr/>
                <p14:nvPr/>
              </p14:nvContentPartPr>
              <p14:xfrm>
                <a:off x="13892283" y="1144353"/>
                <a:ext cx="56880" cy="110520"/>
              </p14:xfrm>
            </p:contentPart>
          </mc:Choice>
          <mc:Fallback xmlns="">
            <p:pic>
              <p:nvPicPr>
                <p:cNvPr id="671" name="Input penna 670">
                  <a:extLst>
                    <a:ext uri="{FF2B5EF4-FFF2-40B4-BE49-F238E27FC236}">
                      <a16:creationId xmlns:a16="http://schemas.microsoft.com/office/drawing/2014/main" id="{A4216D63-D52C-35BF-5BEF-881AD38687AF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3886163" y="1138233"/>
                  <a:ext cx="691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676" name="Input penna 675">
                  <a:extLst>
                    <a:ext uri="{FF2B5EF4-FFF2-40B4-BE49-F238E27FC236}">
                      <a16:creationId xmlns:a16="http://schemas.microsoft.com/office/drawing/2014/main" id="{5DAC47F9-BB64-9313-3254-280C02A6B508}"/>
                    </a:ext>
                  </a:extLst>
                </p14:cNvPr>
                <p14:cNvContentPartPr/>
                <p14:nvPr/>
              </p14:nvContentPartPr>
              <p14:xfrm>
                <a:off x="11909043" y="1323993"/>
                <a:ext cx="156600" cy="306360"/>
              </p14:xfrm>
            </p:contentPart>
          </mc:Choice>
          <mc:Fallback xmlns="">
            <p:pic>
              <p:nvPicPr>
                <p:cNvPr id="676" name="Input penna 675">
                  <a:extLst>
                    <a:ext uri="{FF2B5EF4-FFF2-40B4-BE49-F238E27FC236}">
                      <a16:creationId xmlns:a16="http://schemas.microsoft.com/office/drawing/2014/main" id="{5DAC47F9-BB64-9313-3254-280C02A6B508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902923" y="1317873"/>
                  <a:ext cx="1688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677" name="Input penna 676">
                  <a:extLst>
                    <a:ext uri="{FF2B5EF4-FFF2-40B4-BE49-F238E27FC236}">
                      <a16:creationId xmlns:a16="http://schemas.microsoft.com/office/drawing/2014/main" id="{682D18AB-5DE6-3CCD-4659-7891A15C81DD}"/>
                    </a:ext>
                  </a:extLst>
                </p14:cNvPr>
                <p14:cNvContentPartPr/>
                <p14:nvPr/>
              </p14:nvContentPartPr>
              <p14:xfrm>
                <a:off x="12063483" y="1338033"/>
                <a:ext cx="210960" cy="487800"/>
              </p14:xfrm>
            </p:contentPart>
          </mc:Choice>
          <mc:Fallback xmlns="">
            <p:pic>
              <p:nvPicPr>
                <p:cNvPr id="677" name="Input penna 676">
                  <a:extLst>
                    <a:ext uri="{FF2B5EF4-FFF2-40B4-BE49-F238E27FC236}">
                      <a16:creationId xmlns:a16="http://schemas.microsoft.com/office/drawing/2014/main" id="{682D18AB-5DE6-3CCD-4659-7891A15C81DD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2057363" y="1331913"/>
                  <a:ext cx="22320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678" name="Input penna 677">
                  <a:extLst>
                    <a:ext uri="{FF2B5EF4-FFF2-40B4-BE49-F238E27FC236}">
                      <a16:creationId xmlns:a16="http://schemas.microsoft.com/office/drawing/2014/main" id="{1E7E4A82-B537-CED4-DB53-584A1332DCE8}"/>
                    </a:ext>
                  </a:extLst>
                </p14:cNvPr>
                <p14:cNvContentPartPr/>
                <p14:nvPr/>
              </p14:nvContentPartPr>
              <p14:xfrm>
                <a:off x="12371643" y="1410033"/>
                <a:ext cx="12240" cy="208440"/>
              </p14:xfrm>
            </p:contentPart>
          </mc:Choice>
          <mc:Fallback xmlns="">
            <p:pic>
              <p:nvPicPr>
                <p:cNvPr id="678" name="Input penna 677">
                  <a:extLst>
                    <a:ext uri="{FF2B5EF4-FFF2-40B4-BE49-F238E27FC236}">
                      <a16:creationId xmlns:a16="http://schemas.microsoft.com/office/drawing/2014/main" id="{1E7E4A82-B537-CED4-DB53-584A1332DCE8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2365523" y="1403913"/>
                  <a:ext cx="244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679" name="Input penna 678">
                  <a:extLst>
                    <a:ext uri="{FF2B5EF4-FFF2-40B4-BE49-F238E27FC236}">
                      <a16:creationId xmlns:a16="http://schemas.microsoft.com/office/drawing/2014/main" id="{63980640-3919-8848-BF05-B11F0B5F54E8}"/>
                    </a:ext>
                  </a:extLst>
                </p14:cNvPr>
                <p14:cNvContentPartPr/>
                <p14:nvPr/>
              </p14:nvContentPartPr>
              <p14:xfrm>
                <a:off x="12338883" y="1476993"/>
                <a:ext cx="79920" cy="21600"/>
              </p14:xfrm>
            </p:contentPart>
          </mc:Choice>
          <mc:Fallback xmlns="">
            <p:pic>
              <p:nvPicPr>
                <p:cNvPr id="679" name="Input penna 678">
                  <a:extLst>
                    <a:ext uri="{FF2B5EF4-FFF2-40B4-BE49-F238E27FC236}">
                      <a16:creationId xmlns:a16="http://schemas.microsoft.com/office/drawing/2014/main" id="{63980640-3919-8848-BF05-B11F0B5F54E8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2332763" y="1470873"/>
                  <a:ext cx="921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680" name="Input penna 679">
                  <a:extLst>
                    <a:ext uri="{FF2B5EF4-FFF2-40B4-BE49-F238E27FC236}">
                      <a16:creationId xmlns:a16="http://schemas.microsoft.com/office/drawing/2014/main" id="{37EC02E1-3FFC-D6F6-18D3-75CCFA6F78C9}"/>
                    </a:ext>
                  </a:extLst>
                </p14:cNvPr>
                <p14:cNvContentPartPr/>
                <p14:nvPr/>
              </p14:nvContentPartPr>
              <p14:xfrm>
                <a:off x="12481443" y="1453953"/>
                <a:ext cx="158760" cy="219960"/>
              </p14:xfrm>
            </p:contentPart>
          </mc:Choice>
          <mc:Fallback xmlns="">
            <p:pic>
              <p:nvPicPr>
                <p:cNvPr id="680" name="Input penna 679">
                  <a:extLst>
                    <a:ext uri="{FF2B5EF4-FFF2-40B4-BE49-F238E27FC236}">
                      <a16:creationId xmlns:a16="http://schemas.microsoft.com/office/drawing/2014/main" id="{37EC02E1-3FFC-D6F6-18D3-75CCFA6F78C9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2475323" y="1447833"/>
                  <a:ext cx="1710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682" name="Input penna 681">
                  <a:extLst>
                    <a:ext uri="{FF2B5EF4-FFF2-40B4-BE49-F238E27FC236}">
                      <a16:creationId xmlns:a16="http://schemas.microsoft.com/office/drawing/2014/main" id="{13E83192-257C-99C5-0407-17D0DA25977D}"/>
                    </a:ext>
                  </a:extLst>
                </p14:cNvPr>
                <p14:cNvContentPartPr/>
                <p14:nvPr/>
              </p14:nvContentPartPr>
              <p14:xfrm>
                <a:off x="12692763" y="1421193"/>
                <a:ext cx="76320" cy="217440"/>
              </p14:xfrm>
            </p:contentPart>
          </mc:Choice>
          <mc:Fallback xmlns="">
            <p:pic>
              <p:nvPicPr>
                <p:cNvPr id="682" name="Input penna 681">
                  <a:extLst>
                    <a:ext uri="{FF2B5EF4-FFF2-40B4-BE49-F238E27FC236}">
                      <a16:creationId xmlns:a16="http://schemas.microsoft.com/office/drawing/2014/main" id="{13E83192-257C-99C5-0407-17D0DA25977D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2686643" y="1415073"/>
                  <a:ext cx="885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683" name="Input penna 682">
                  <a:extLst>
                    <a:ext uri="{FF2B5EF4-FFF2-40B4-BE49-F238E27FC236}">
                      <a16:creationId xmlns:a16="http://schemas.microsoft.com/office/drawing/2014/main" id="{472A671E-2FB0-AF2A-DF38-9C45DDAB57F8}"/>
                    </a:ext>
                  </a:extLst>
                </p14:cNvPr>
                <p14:cNvContentPartPr/>
                <p14:nvPr/>
              </p14:nvContentPartPr>
              <p14:xfrm>
                <a:off x="12846483" y="1430193"/>
                <a:ext cx="101160" cy="141120"/>
              </p14:xfrm>
            </p:contentPart>
          </mc:Choice>
          <mc:Fallback xmlns="">
            <p:pic>
              <p:nvPicPr>
                <p:cNvPr id="683" name="Input penna 682">
                  <a:extLst>
                    <a:ext uri="{FF2B5EF4-FFF2-40B4-BE49-F238E27FC236}">
                      <a16:creationId xmlns:a16="http://schemas.microsoft.com/office/drawing/2014/main" id="{472A671E-2FB0-AF2A-DF38-9C45DDAB57F8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2840363" y="1424073"/>
                  <a:ext cx="1134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684" name="Input penna 683">
                  <a:extLst>
                    <a:ext uri="{FF2B5EF4-FFF2-40B4-BE49-F238E27FC236}">
                      <a16:creationId xmlns:a16="http://schemas.microsoft.com/office/drawing/2014/main" id="{BD054010-1009-5F41-4D77-A91D22BAEA13}"/>
                    </a:ext>
                  </a:extLst>
                </p14:cNvPr>
                <p14:cNvContentPartPr/>
                <p14:nvPr/>
              </p14:nvContentPartPr>
              <p14:xfrm>
                <a:off x="12976803" y="1453953"/>
                <a:ext cx="92160" cy="156240"/>
              </p14:xfrm>
            </p:contentPart>
          </mc:Choice>
          <mc:Fallback xmlns="">
            <p:pic>
              <p:nvPicPr>
                <p:cNvPr id="684" name="Input penna 683">
                  <a:extLst>
                    <a:ext uri="{FF2B5EF4-FFF2-40B4-BE49-F238E27FC236}">
                      <a16:creationId xmlns:a16="http://schemas.microsoft.com/office/drawing/2014/main" id="{BD054010-1009-5F41-4D77-A91D22BAEA13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2970683" y="1447833"/>
                  <a:ext cx="1044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685" name="Input penna 684">
                  <a:extLst>
                    <a:ext uri="{FF2B5EF4-FFF2-40B4-BE49-F238E27FC236}">
                      <a16:creationId xmlns:a16="http://schemas.microsoft.com/office/drawing/2014/main" id="{8F104843-8115-500A-5694-9CCFA56C745A}"/>
                    </a:ext>
                  </a:extLst>
                </p14:cNvPr>
                <p14:cNvContentPartPr/>
                <p14:nvPr/>
              </p14:nvContentPartPr>
              <p14:xfrm>
                <a:off x="13113603" y="1449993"/>
                <a:ext cx="87480" cy="134640"/>
              </p14:xfrm>
            </p:contentPart>
          </mc:Choice>
          <mc:Fallback xmlns="">
            <p:pic>
              <p:nvPicPr>
                <p:cNvPr id="685" name="Input penna 684">
                  <a:extLst>
                    <a:ext uri="{FF2B5EF4-FFF2-40B4-BE49-F238E27FC236}">
                      <a16:creationId xmlns:a16="http://schemas.microsoft.com/office/drawing/2014/main" id="{8F104843-8115-500A-5694-9CCFA56C745A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3107483" y="1443873"/>
                  <a:ext cx="997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686" name="Input penna 685">
                  <a:extLst>
                    <a:ext uri="{FF2B5EF4-FFF2-40B4-BE49-F238E27FC236}">
                      <a16:creationId xmlns:a16="http://schemas.microsoft.com/office/drawing/2014/main" id="{878E20A5-CF8B-004D-BA2C-B51EB839C117}"/>
                    </a:ext>
                  </a:extLst>
                </p14:cNvPr>
                <p14:cNvContentPartPr/>
                <p14:nvPr/>
              </p14:nvContentPartPr>
              <p14:xfrm>
                <a:off x="13273803" y="1453233"/>
                <a:ext cx="65160" cy="124920"/>
              </p14:xfrm>
            </p:contentPart>
          </mc:Choice>
          <mc:Fallback xmlns="">
            <p:pic>
              <p:nvPicPr>
                <p:cNvPr id="686" name="Input penna 685">
                  <a:extLst>
                    <a:ext uri="{FF2B5EF4-FFF2-40B4-BE49-F238E27FC236}">
                      <a16:creationId xmlns:a16="http://schemas.microsoft.com/office/drawing/2014/main" id="{878E20A5-CF8B-004D-BA2C-B51EB839C117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3267683" y="1447113"/>
                  <a:ext cx="774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687" name="Input penna 686">
                  <a:extLst>
                    <a:ext uri="{FF2B5EF4-FFF2-40B4-BE49-F238E27FC236}">
                      <a16:creationId xmlns:a16="http://schemas.microsoft.com/office/drawing/2014/main" id="{B0DB9AF7-4C23-F717-DF87-C9E222467694}"/>
                    </a:ext>
                  </a:extLst>
                </p14:cNvPr>
                <p14:cNvContentPartPr/>
                <p14:nvPr/>
              </p14:nvContentPartPr>
              <p14:xfrm>
                <a:off x="13395843" y="1469793"/>
                <a:ext cx="52560" cy="151200"/>
              </p14:xfrm>
            </p:contentPart>
          </mc:Choice>
          <mc:Fallback xmlns="">
            <p:pic>
              <p:nvPicPr>
                <p:cNvPr id="687" name="Input penna 686">
                  <a:extLst>
                    <a:ext uri="{FF2B5EF4-FFF2-40B4-BE49-F238E27FC236}">
                      <a16:creationId xmlns:a16="http://schemas.microsoft.com/office/drawing/2014/main" id="{B0DB9AF7-4C23-F717-DF87-C9E222467694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3389723" y="1463673"/>
                  <a:ext cx="648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688" name="Input penna 687">
                  <a:extLst>
                    <a:ext uri="{FF2B5EF4-FFF2-40B4-BE49-F238E27FC236}">
                      <a16:creationId xmlns:a16="http://schemas.microsoft.com/office/drawing/2014/main" id="{68B35979-5D77-73AB-4D03-6D50788023CF}"/>
                    </a:ext>
                  </a:extLst>
                </p14:cNvPr>
                <p14:cNvContentPartPr/>
                <p14:nvPr/>
              </p14:nvContentPartPr>
              <p14:xfrm>
                <a:off x="13407003" y="1513713"/>
                <a:ext cx="34560" cy="18000"/>
              </p14:xfrm>
            </p:contentPart>
          </mc:Choice>
          <mc:Fallback xmlns="">
            <p:pic>
              <p:nvPicPr>
                <p:cNvPr id="688" name="Input penna 687">
                  <a:extLst>
                    <a:ext uri="{FF2B5EF4-FFF2-40B4-BE49-F238E27FC236}">
                      <a16:creationId xmlns:a16="http://schemas.microsoft.com/office/drawing/2014/main" id="{68B35979-5D77-73AB-4D03-6D50788023CF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3400883" y="1507593"/>
                  <a:ext cx="468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689" name="Input penna 688">
                  <a:extLst>
                    <a:ext uri="{FF2B5EF4-FFF2-40B4-BE49-F238E27FC236}">
                      <a16:creationId xmlns:a16="http://schemas.microsoft.com/office/drawing/2014/main" id="{826F4B02-DB27-6BB4-8CC1-5EB157E69C46}"/>
                    </a:ext>
                  </a:extLst>
                </p14:cNvPr>
                <p14:cNvContentPartPr/>
                <p14:nvPr/>
              </p14:nvContentPartPr>
              <p14:xfrm>
                <a:off x="13543443" y="1442793"/>
                <a:ext cx="58680" cy="178200"/>
              </p14:xfrm>
            </p:contentPart>
          </mc:Choice>
          <mc:Fallback xmlns="">
            <p:pic>
              <p:nvPicPr>
                <p:cNvPr id="689" name="Input penna 688">
                  <a:extLst>
                    <a:ext uri="{FF2B5EF4-FFF2-40B4-BE49-F238E27FC236}">
                      <a16:creationId xmlns:a16="http://schemas.microsoft.com/office/drawing/2014/main" id="{826F4B02-DB27-6BB4-8CC1-5EB157E69C46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3537323" y="1436673"/>
                  <a:ext cx="709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693" name="Input penna 692">
                  <a:extLst>
                    <a:ext uri="{FF2B5EF4-FFF2-40B4-BE49-F238E27FC236}">
                      <a16:creationId xmlns:a16="http://schemas.microsoft.com/office/drawing/2014/main" id="{AAE668B6-A115-8EE4-5641-39B2520D633F}"/>
                    </a:ext>
                  </a:extLst>
                </p14:cNvPr>
                <p14:cNvContentPartPr/>
                <p14:nvPr/>
              </p14:nvContentPartPr>
              <p14:xfrm>
                <a:off x="13679523" y="1431993"/>
                <a:ext cx="78840" cy="215640"/>
              </p14:xfrm>
            </p:contentPart>
          </mc:Choice>
          <mc:Fallback xmlns="">
            <p:pic>
              <p:nvPicPr>
                <p:cNvPr id="693" name="Input penna 692">
                  <a:extLst>
                    <a:ext uri="{FF2B5EF4-FFF2-40B4-BE49-F238E27FC236}">
                      <a16:creationId xmlns:a16="http://schemas.microsoft.com/office/drawing/2014/main" id="{AAE668B6-A115-8EE4-5641-39B2520D633F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3673403" y="1425873"/>
                  <a:ext cx="910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695" name="Input penna 694">
                  <a:extLst>
                    <a:ext uri="{FF2B5EF4-FFF2-40B4-BE49-F238E27FC236}">
                      <a16:creationId xmlns:a16="http://schemas.microsoft.com/office/drawing/2014/main" id="{E261C7F7-3C1F-9151-3A18-9696A6B3E0A8}"/>
                    </a:ext>
                  </a:extLst>
                </p14:cNvPr>
                <p14:cNvContentPartPr/>
                <p14:nvPr/>
              </p14:nvContentPartPr>
              <p14:xfrm>
                <a:off x="13772043" y="1410033"/>
                <a:ext cx="99000" cy="331560"/>
              </p14:xfrm>
            </p:contentPart>
          </mc:Choice>
          <mc:Fallback xmlns="">
            <p:pic>
              <p:nvPicPr>
                <p:cNvPr id="695" name="Input penna 694">
                  <a:extLst>
                    <a:ext uri="{FF2B5EF4-FFF2-40B4-BE49-F238E27FC236}">
                      <a16:creationId xmlns:a16="http://schemas.microsoft.com/office/drawing/2014/main" id="{E261C7F7-3C1F-9151-3A18-9696A6B3E0A8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3765923" y="1403913"/>
                  <a:ext cx="111240" cy="34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9" name="Gruppo 708">
            <a:extLst>
              <a:ext uri="{FF2B5EF4-FFF2-40B4-BE49-F238E27FC236}">
                <a16:creationId xmlns:a16="http://schemas.microsoft.com/office/drawing/2014/main" id="{89A97669-ABD1-E5EC-3EB5-9C0898E376CE}"/>
              </a:ext>
            </a:extLst>
          </p:cNvPr>
          <p:cNvGrpSpPr/>
          <p:nvPr/>
        </p:nvGrpSpPr>
        <p:grpSpPr>
          <a:xfrm>
            <a:off x="3381723" y="4230273"/>
            <a:ext cx="1017360" cy="334800"/>
            <a:chOff x="3381723" y="4230273"/>
            <a:chExt cx="1017360" cy="33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697" name="Input penna 696">
                  <a:extLst>
                    <a:ext uri="{FF2B5EF4-FFF2-40B4-BE49-F238E27FC236}">
                      <a16:creationId xmlns:a16="http://schemas.microsoft.com/office/drawing/2014/main" id="{A765A6FE-D4C6-548E-AA5A-116552002A02}"/>
                    </a:ext>
                  </a:extLst>
                </p14:cNvPr>
                <p14:cNvContentPartPr/>
                <p14:nvPr/>
              </p14:nvContentPartPr>
              <p14:xfrm>
                <a:off x="3402963" y="4403433"/>
                <a:ext cx="28440" cy="141480"/>
              </p14:xfrm>
            </p:contentPart>
          </mc:Choice>
          <mc:Fallback xmlns="">
            <p:pic>
              <p:nvPicPr>
                <p:cNvPr id="697" name="Input penna 696">
                  <a:extLst>
                    <a:ext uri="{FF2B5EF4-FFF2-40B4-BE49-F238E27FC236}">
                      <a16:creationId xmlns:a16="http://schemas.microsoft.com/office/drawing/2014/main" id="{A765A6FE-D4C6-548E-AA5A-116552002A02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3396843" y="4397313"/>
                  <a:ext cx="406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700" name="Input penna 699">
                  <a:extLst>
                    <a:ext uri="{FF2B5EF4-FFF2-40B4-BE49-F238E27FC236}">
                      <a16:creationId xmlns:a16="http://schemas.microsoft.com/office/drawing/2014/main" id="{2963A6AE-3104-B467-327A-9DFB333CEB17}"/>
                    </a:ext>
                  </a:extLst>
                </p14:cNvPr>
                <p14:cNvContentPartPr/>
                <p14:nvPr/>
              </p14:nvContentPartPr>
              <p14:xfrm>
                <a:off x="3381723" y="4230273"/>
                <a:ext cx="11520" cy="360"/>
              </p14:xfrm>
            </p:contentPart>
          </mc:Choice>
          <mc:Fallback xmlns="">
            <p:pic>
              <p:nvPicPr>
                <p:cNvPr id="700" name="Input penna 699">
                  <a:extLst>
                    <a:ext uri="{FF2B5EF4-FFF2-40B4-BE49-F238E27FC236}">
                      <a16:creationId xmlns:a16="http://schemas.microsoft.com/office/drawing/2014/main" id="{2963A6AE-3104-B467-327A-9DFB333CEB17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3375603" y="4224153"/>
                  <a:ext cx="237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701" name="Input penna 700">
                  <a:extLst>
                    <a:ext uri="{FF2B5EF4-FFF2-40B4-BE49-F238E27FC236}">
                      <a16:creationId xmlns:a16="http://schemas.microsoft.com/office/drawing/2014/main" id="{A7BFEC7F-440A-354E-75C5-EEEFAA8718D3}"/>
                    </a:ext>
                  </a:extLst>
                </p14:cNvPr>
                <p14:cNvContentPartPr/>
                <p14:nvPr/>
              </p14:nvContentPartPr>
              <p14:xfrm>
                <a:off x="3513483" y="4402713"/>
                <a:ext cx="118800" cy="136440"/>
              </p14:xfrm>
            </p:contentPart>
          </mc:Choice>
          <mc:Fallback xmlns="">
            <p:pic>
              <p:nvPicPr>
                <p:cNvPr id="701" name="Input penna 700">
                  <a:extLst>
                    <a:ext uri="{FF2B5EF4-FFF2-40B4-BE49-F238E27FC236}">
                      <a16:creationId xmlns:a16="http://schemas.microsoft.com/office/drawing/2014/main" id="{A7BFEC7F-440A-354E-75C5-EEEFAA8718D3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3507363" y="4396593"/>
                  <a:ext cx="1310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702" name="Input penna 701">
                  <a:extLst>
                    <a:ext uri="{FF2B5EF4-FFF2-40B4-BE49-F238E27FC236}">
                      <a16:creationId xmlns:a16="http://schemas.microsoft.com/office/drawing/2014/main" id="{908192FD-AB46-8B40-0245-90DD54BDA4D8}"/>
                    </a:ext>
                  </a:extLst>
                </p14:cNvPr>
                <p14:cNvContentPartPr/>
                <p14:nvPr/>
              </p14:nvContentPartPr>
              <p14:xfrm>
                <a:off x="3657483" y="4365273"/>
                <a:ext cx="72720" cy="149400"/>
              </p14:xfrm>
            </p:contentPart>
          </mc:Choice>
          <mc:Fallback xmlns="">
            <p:pic>
              <p:nvPicPr>
                <p:cNvPr id="702" name="Input penna 701">
                  <a:extLst>
                    <a:ext uri="{FF2B5EF4-FFF2-40B4-BE49-F238E27FC236}">
                      <a16:creationId xmlns:a16="http://schemas.microsoft.com/office/drawing/2014/main" id="{908192FD-AB46-8B40-0245-90DD54BDA4D8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3651363" y="4359153"/>
                  <a:ext cx="849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703" name="Input penna 702">
                  <a:extLst>
                    <a:ext uri="{FF2B5EF4-FFF2-40B4-BE49-F238E27FC236}">
                      <a16:creationId xmlns:a16="http://schemas.microsoft.com/office/drawing/2014/main" id="{476897BF-56A9-DEAE-F278-25B9D2A21DB2}"/>
                    </a:ext>
                  </a:extLst>
                </p14:cNvPr>
                <p14:cNvContentPartPr/>
                <p14:nvPr/>
              </p14:nvContentPartPr>
              <p14:xfrm>
                <a:off x="3810843" y="4244313"/>
                <a:ext cx="89640" cy="264960"/>
              </p14:xfrm>
            </p:contentPart>
          </mc:Choice>
          <mc:Fallback xmlns="">
            <p:pic>
              <p:nvPicPr>
                <p:cNvPr id="703" name="Input penna 702">
                  <a:extLst>
                    <a:ext uri="{FF2B5EF4-FFF2-40B4-BE49-F238E27FC236}">
                      <a16:creationId xmlns:a16="http://schemas.microsoft.com/office/drawing/2014/main" id="{476897BF-56A9-DEAE-F278-25B9D2A21DB2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3804723" y="4238193"/>
                  <a:ext cx="1018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706" name="Input penna 705">
                  <a:extLst>
                    <a:ext uri="{FF2B5EF4-FFF2-40B4-BE49-F238E27FC236}">
                      <a16:creationId xmlns:a16="http://schemas.microsoft.com/office/drawing/2014/main" id="{2443E8A7-015C-5F43-06FA-41B9E2415F3C}"/>
                    </a:ext>
                  </a:extLst>
                </p14:cNvPr>
                <p14:cNvContentPartPr/>
                <p14:nvPr/>
              </p14:nvContentPartPr>
              <p14:xfrm>
                <a:off x="3925683" y="4330713"/>
                <a:ext cx="119880" cy="185040"/>
              </p14:xfrm>
            </p:contentPart>
          </mc:Choice>
          <mc:Fallback xmlns="">
            <p:pic>
              <p:nvPicPr>
                <p:cNvPr id="706" name="Input penna 705">
                  <a:extLst>
                    <a:ext uri="{FF2B5EF4-FFF2-40B4-BE49-F238E27FC236}">
                      <a16:creationId xmlns:a16="http://schemas.microsoft.com/office/drawing/2014/main" id="{2443E8A7-015C-5F43-06FA-41B9E2415F3C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3919563" y="4324593"/>
                  <a:ext cx="1321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707" name="Input penna 706">
                  <a:extLst>
                    <a:ext uri="{FF2B5EF4-FFF2-40B4-BE49-F238E27FC236}">
                      <a16:creationId xmlns:a16="http://schemas.microsoft.com/office/drawing/2014/main" id="{76BEC7F1-E2FD-F8E3-677B-3E486F75DDDC}"/>
                    </a:ext>
                  </a:extLst>
                </p14:cNvPr>
                <p14:cNvContentPartPr/>
                <p14:nvPr/>
              </p14:nvContentPartPr>
              <p14:xfrm>
                <a:off x="4075443" y="4412433"/>
                <a:ext cx="166680" cy="117000"/>
              </p14:xfrm>
            </p:contentPart>
          </mc:Choice>
          <mc:Fallback xmlns="">
            <p:pic>
              <p:nvPicPr>
                <p:cNvPr id="707" name="Input penna 706">
                  <a:extLst>
                    <a:ext uri="{FF2B5EF4-FFF2-40B4-BE49-F238E27FC236}">
                      <a16:creationId xmlns:a16="http://schemas.microsoft.com/office/drawing/2014/main" id="{76BEC7F1-E2FD-F8E3-677B-3E486F75DDDC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4069323" y="4406313"/>
                  <a:ext cx="1789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708" name="Input penna 707">
                  <a:extLst>
                    <a:ext uri="{FF2B5EF4-FFF2-40B4-BE49-F238E27FC236}">
                      <a16:creationId xmlns:a16="http://schemas.microsoft.com/office/drawing/2014/main" id="{CC78A6A1-7FB0-AAE7-DFA8-57B6DF9565AA}"/>
                    </a:ext>
                  </a:extLst>
                </p14:cNvPr>
                <p14:cNvContentPartPr/>
                <p14:nvPr/>
              </p14:nvContentPartPr>
              <p14:xfrm>
                <a:off x="4230603" y="4319193"/>
                <a:ext cx="168480" cy="245880"/>
              </p14:xfrm>
            </p:contentPart>
          </mc:Choice>
          <mc:Fallback xmlns="">
            <p:pic>
              <p:nvPicPr>
                <p:cNvPr id="708" name="Input penna 707">
                  <a:extLst>
                    <a:ext uri="{FF2B5EF4-FFF2-40B4-BE49-F238E27FC236}">
                      <a16:creationId xmlns:a16="http://schemas.microsoft.com/office/drawing/2014/main" id="{CC78A6A1-7FB0-AAE7-DFA8-57B6DF9565AA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4224483" y="4313073"/>
                  <a:ext cx="180720" cy="25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5">
            <p14:nvContentPartPr>
              <p14:cNvPr id="710" name="Input penna 709">
                <a:extLst>
                  <a:ext uri="{FF2B5EF4-FFF2-40B4-BE49-F238E27FC236}">
                    <a16:creationId xmlns:a16="http://schemas.microsoft.com/office/drawing/2014/main" id="{9C921C7C-E4C9-5E33-5EF5-8BDE3631BFD7}"/>
                  </a:ext>
                </a:extLst>
              </p14:cNvPr>
              <p14:cNvContentPartPr/>
              <p14:nvPr/>
            </p14:nvContentPartPr>
            <p14:xfrm>
              <a:off x="7090845" y="6648535"/>
              <a:ext cx="101880" cy="203040"/>
            </p14:xfrm>
          </p:contentPart>
        </mc:Choice>
        <mc:Fallback xmlns="">
          <p:pic>
            <p:nvPicPr>
              <p:cNvPr id="710" name="Input penna 709">
                <a:extLst>
                  <a:ext uri="{FF2B5EF4-FFF2-40B4-BE49-F238E27FC236}">
                    <a16:creationId xmlns:a16="http://schemas.microsoft.com/office/drawing/2014/main" id="{9C921C7C-E4C9-5E33-5EF5-8BDE3631BFD7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7084725" y="6642415"/>
                <a:ext cx="11412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711" name="Input penna 710">
                <a:extLst>
                  <a:ext uri="{FF2B5EF4-FFF2-40B4-BE49-F238E27FC236}">
                    <a16:creationId xmlns:a16="http://schemas.microsoft.com/office/drawing/2014/main" id="{6B15B1CD-C7A2-6318-DD9E-3EBFC32A3505}"/>
                  </a:ext>
                </a:extLst>
              </p14:cNvPr>
              <p14:cNvContentPartPr/>
              <p14:nvPr/>
            </p14:nvContentPartPr>
            <p14:xfrm>
              <a:off x="7265445" y="6706495"/>
              <a:ext cx="101160" cy="146520"/>
            </p14:xfrm>
          </p:contentPart>
        </mc:Choice>
        <mc:Fallback xmlns="">
          <p:pic>
            <p:nvPicPr>
              <p:cNvPr id="711" name="Input penna 710">
                <a:extLst>
                  <a:ext uri="{FF2B5EF4-FFF2-40B4-BE49-F238E27FC236}">
                    <a16:creationId xmlns:a16="http://schemas.microsoft.com/office/drawing/2014/main" id="{6B15B1CD-C7A2-6318-DD9E-3EBFC32A3505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7259325" y="6700375"/>
                <a:ext cx="11340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7">
            <p14:nvContentPartPr>
              <p14:cNvPr id="712" name="Input penna 711">
                <a:extLst>
                  <a:ext uri="{FF2B5EF4-FFF2-40B4-BE49-F238E27FC236}">
                    <a16:creationId xmlns:a16="http://schemas.microsoft.com/office/drawing/2014/main" id="{4FE0BC29-7F74-B53E-6B6E-DB287D3C26F1}"/>
                  </a:ext>
                </a:extLst>
              </p14:cNvPr>
              <p14:cNvContentPartPr/>
              <p14:nvPr/>
            </p14:nvContentPartPr>
            <p14:xfrm>
              <a:off x="7033965" y="6518935"/>
              <a:ext cx="565920" cy="408960"/>
            </p14:xfrm>
          </p:contentPart>
        </mc:Choice>
        <mc:Fallback xmlns="">
          <p:pic>
            <p:nvPicPr>
              <p:cNvPr id="712" name="Input penna 711">
                <a:extLst>
                  <a:ext uri="{FF2B5EF4-FFF2-40B4-BE49-F238E27FC236}">
                    <a16:creationId xmlns:a16="http://schemas.microsoft.com/office/drawing/2014/main" id="{4FE0BC29-7F74-B53E-6B6E-DB287D3C26F1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7027845" y="6512815"/>
                <a:ext cx="578160" cy="4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713" name="Input penna 712">
                <a:extLst>
                  <a:ext uri="{FF2B5EF4-FFF2-40B4-BE49-F238E27FC236}">
                    <a16:creationId xmlns:a16="http://schemas.microsoft.com/office/drawing/2014/main" id="{78CCFB59-1D17-B8C9-7246-8E4F13987A7B}"/>
                  </a:ext>
                </a:extLst>
              </p14:cNvPr>
              <p14:cNvContentPartPr/>
              <p14:nvPr/>
            </p14:nvContentPartPr>
            <p14:xfrm>
              <a:off x="4505325" y="6044455"/>
              <a:ext cx="150480" cy="223560"/>
            </p14:xfrm>
          </p:contentPart>
        </mc:Choice>
        <mc:Fallback xmlns="">
          <p:pic>
            <p:nvPicPr>
              <p:cNvPr id="713" name="Input penna 712">
                <a:extLst>
                  <a:ext uri="{FF2B5EF4-FFF2-40B4-BE49-F238E27FC236}">
                    <a16:creationId xmlns:a16="http://schemas.microsoft.com/office/drawing/2014/main" id="{78CCFB59-1D17-B8C9-7246-8E4F13987A7B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4499205" y="6038335"/>
                <a:ext cx="1627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9">
            <p14:nvContentPartPr>
              <p14:cNvPr id="714" name="Input penna 713">
                <a:extLst>
                  <a:ext uri="{FF2B5EF4-FFF2-40B4-BE49-F238E27FC236}">
                    <a16:creationId xmlns:a16="http://schemas.microsoft.com/office/drawing/2014/main" id="{29ACFCFE-1C9E-7AAD-B97F-5E2EE9239146}"/>
                  </a:ext>
                </a:extLst>
              </p14:cNvPr>
              <p14:cNvContentPartPr/>
              <p14:nvPr/>
            </p14:nvContentPartPr>
            <p14:xfrm>
              <a:off x="4390485" y="5975335"/>
              <a:ext cx="388800" cy="380160"/>
            </p14:xfrm>
          </p:contentPart>
        </mc:Choice>
        <mc:Fallback xmlns="">
          <p:pic>
            <p:nvPicPr>
              <p:cNvPr id="714" name="Input penna 713">
                <a:extLst>
                  <a:ext uri="{FF2B5EF4-FFF2-40B4-BE49-F238E27FC236}">
                    <a16:creationId xmlns:a16="http://schemas.microsoft.com/office/drawing/2014/main" id="{29ACFCFE-1C9E-7AAD-B97F-5E2EE9239146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4384365" y="5969215"/>
                <a:ext cx="4010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715" name="Input penna 714">
                <a:extLst>
                  <a:ext uri="{FF2B5EF4-FFF2-40B4-BE49-F238E27FC236}">
                    <a16:creationId xmlns:a16="http://schemas.microsoft.com/office/drawing/2014/main" id="{07C0AF84-8C42-4ED3-5A22-EB467D9738BB}"/>
                  </a:ext>
                </a:extLst>
              </p14:cNvPr>
              <p14:cNvContentPartPr/>
              <p14:nvPr/>
            </p14:nvContentPartPr>
            <p14:xfrm>
              <a:off x="5515485" y="4800655"/>
              <a:ext cx="18360" cy="190800"/>
            </p14:xfrm>
          </p:contentPart>
        </mc:Choice>
        <mc:Fallback xmlns="">
          <p:pic>
            <p:nvPicPr>
              <p:cNvPr id="715" name="Input penna 714">
                <a:extLst>
                  <a:ext uri="{FF2B5EF4-FFF2-40B4-BE49-F238E27FC236}">
                    <a16:creationId xmlns:a16="http://schemas.microsoft.com/office/drawing/2014/main" id="{07C0AF84-8C42-4ED3-5A22-EB467D9738BB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5509365" y="4794535"/>
                <a:ext cx="30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1">
            <p14:nvContentPartPr>
              <p14:cNvPr id="716" name="Input penna 715">
                <a:extLst>
                  <a:ext uri="{FF2B5EF4-FFF2-40B4-BE49-F238E27FC236}">
                    <a16:creationId xmlns:a16="http://schemas.microsoft.com/office/drawing/2014/main" id="{943D07AA-F568-0BFC-C999-968C8764672F}"/>
                  </a:ext>
                </a:extLst>
              </p14:cNvPr>
              <p14:cNvContentPartPr/>
              <p14:nvPr/>
            </p14:nvContentPartPr>
            <p14:xfrm>
              <a:off x="5603685" y="4799935"/>
              <a:ext cx="107280" cy="190440"/>
            </p14:xfrm>
          </p:contentPart>
        </mc:Choice>
        <mc:Fallback xmlns="">
          <p:pic>
            <p:nvPicPr>
              <p:cNvPr id="716" name="Input penna 715">
                <a:extLst>
                  <a:ext uri="{FF2B5EF4-FFF2-40B4-BE49-F238E27FC236}">
                    <a16:creationId xmlns:a16="http://schemas.microsoft.com/office/drawing/2014/main" id="{943D07AA-F568-0BFC-C999-968C8764672F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5597565" y="4793815"/>
                <a:ext cx="1195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717" name="Input penna 716">
                <a:extLst>
                  <a:ext uri="{FF2B5EF4-FFF2-40B4-BE49-F238E27FC236}">
                    <a16:creationId xmlns:a16="http://schemas.microsoft.com/office/drawing/2014/main" id="{E28A92C3-BB3C-03B2-1704-BDCC80CE7030}"/>
                  </a:ext>
                </a:extLst>
              </p14:cNvPr>
              <p14:cNvContentPartPr/>
              <p14:nvPr/>
            </p14:nvContentPartPr>
            <p14:xfrm>
              <a:off x="5405325" y="4683295"/>
              <a:ext cx="486000" cy="449280"/>
            </p14:xfrm>
          </p:contentPart>
        </mc:Choice>
        <mc:Fallback xmlns="">
          <p:pic>
            <p:nvPicPr>
              <p:cNvPr id="717" name="Input penna 716">
                <a:extLst>
                  <a:ext uri="{FF2B5EF4-FFF2-40B4-BE49-F238E27FC236}">
                    <a16:creationId xmlns:a16="http://schemas.microsoft.com/office/drawing/2014/main" id="{E28A92C3-BB3C-03B2-1704-BDCC80CE7030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5399205" y="4677175"/>
                <a:ext cx="49824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3">
            <p14:nvContentPartPr>
              <p14:cNvPr id="719" name="Input penna 718">
                <a:extLst>
                  <a:ext uri="{FF2B5EF4-FFF2-40B4-BE49-F238E27FC236}">
                    <a16:creationId xmlns:a16="http://schemas.microsoft.com/office/drawing/2014/main" id="{3BB6A912-7223-85D1-C5CD-53ED225CF863}"/>
                  </a:ext>
                </a:extLst>
              </p14:cNvPr>
              <p14:cNvContentPartPr/>
              <p14:nvPr/>
            </p14:nvContentPartPr>
            <p14:xfrm>
              <a:off x="4667325" y="5866615"/>
              <a:ext cx="177840" cy="179640"/>
            </p14:xfrm>
          </p:contentPart>
        </mc:Choice>
        <mc:Fallback xmlns="">
          <p:pic>
            <p:nvPicPr>
              <p:cNvPr id="719" name="Input penna 718">
                <a:extLst>
                  <a:ext uri="{FF2B5EF4-FFF2-40B4-BE49-F238E27FC236}">
                    <a16:creationId xmlns:a16="http://schemas.microsoft.com/office/drawing/2014/main" id="{3BB6A912-7223-85D1-C5CD-53ED225CF863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4661205" y="5860495"/>
                <a:ext cx="1900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720" name="Input penna 719">
                <a:extLst>
                  <a:ext uri="{FF2B5EF4-FFF2-40B4-BE49-F238E27FC236}">
                    <a16:creationId xmlns:a16="http://schemas.microsoft.com/office/drawing/2014/main" id="{9C6FE16B-A332-3559-0EF8-CFEC98CB5141}"/>
                  </a:ext>
                </a:extLst>
              </p14:cNvPr>
              <p14:cNvContentPartPr/>
              <p14:nvPr/>
            </p14:nvContentPartPr>
            <p14:xfrm>
              <a:off x="5218125" y="5084335"/>
              <a:ext cx="252720" cy="322920"/>
            </p14:xfrm>
          </p:contentPart>
        </mc:Choice>
        <mc:Fallback xmlns="">
          <p:pic>
            <p:nvPicPr>
              <p:cNvPr id="720" name="Input penna 719">
                <a:extLst>
                  <a:ext uri="{FF2B5EF4-FFF2-40B4-BE49-F238E27FC236}">
                    <a16:creationId xmlns:a16="http://schemas.microsoft.com/office/drawing/2014/main" id="{9C6FE16B-A332-3559-0EF8-CFEC98CB5141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5212005" y="5078215"/>
                <a:ext cx="2649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5">
            <p14:nvContentPartPr>
              <p14:cNvPr id="721" name="Input penna 720">
                <a:extLst>
                  <a:ext uri="{FF2B5EF4-FFF2-40B4-BE49-F238E27FC236}">
                    <a16:creationId xmlns:a16="http://schemas.microsoft.com/office/drawing/2014/main" id="{2F259E60-BB59-4FBB-F8A0-D6E099D675F2}"/>
                  </a:ext>
                </a:extLst>
              </p14:cNvPr>
              <p14:cNvContentPartPr/>
              <p14:nvPr/>
            </p14:nvContentPartPr>
            <p14:xfrm>
              <a:off x="5768925" y="5032135"/>
              <a:ext cx="309960" cy="253080"/>
            </p14:xfrm>
          </p:contentPart>
        </mc:Choice>
        <mc:Fallback xmlns="">
          <p:pic>
            <p:nvPicPr>
              <p:cNvPr id="721" name="Input penna 720">
                <a:extLst>
                  <a:ext uri="{FF2B5EF4-FFF2-40B4-BE49-F238E27FC236}">
                    <a16:creationId xmlns:a16="http://schemas.microsoft.com/office/drawing/2014/main" id="{2F259E60-BB59-4FBB-F8A0-D6E099D675F2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5762805" y="5026015"/>
                <a:ext cx="32220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722" name="Input penna 721">
                <a:extLst>
                  <a:ext uri="{FF2B5EF4-FFF2-40B4-BE49-F238E27FC236}">
                    <a16:creationId xmlns:a16="http://schemas.microsoft.com/office/drawing/2014/main" id="{5FC463EC-F5D0-C47E-3678-A608CC97AC8F}"/>
                  </a:ext>
                </a:extLst>
              </p14:cNvPr>
              <p14:cNvContentPartPr/>
              <p14:nvPr/>
            </p14:nvContentPartPr>
            <p14:xfrm>
              <a:off x="6069885" y="5726575"/>
              <a:ext cx="42120" cy="222840"/>
            </p14:xfrm>
          </p:contentPart>
        </mc:Choice>
        <mc:Fallback xmlns="">
          <p:pic>
            <p:nvPicPr>
              <p:cNvPr id="722" name="Input penna 721">
                <a:extLst>
                  <a:ext uri="{FF2B5EF4-FFF2-40B4-BE49-F238E27FC236}">
                    <a16:creationId xmlns:a16="http://schemas.microsoft.com/office/drawing/2014/main" id="{5FC463EC-F5D0-C47E-3678-A608CC97AC8F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6063765" y="5720455"/>
                <a:ext cx="543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7">
            <p14:nvContentPartPr>
              <p14:cNvPr id="723" name="Input penna 722">
                <a:extLst>
                  <a:ext uri="{FF2B5EF4-FFF2-40B4-BE49-F238E27FC236}">
                    <a16:creationId xmlns:a16="http://schemas.microsoft.com/office/drawing/2014/main" id="{81402DFD-FB6E-69F1-4A55-AAB0F1467EDC}"/>
                  </a:ext>
                </a:extLst>
              </p14:cNvPr>
              <p14:cNvContentPartPr/>
              <p14:nvPr/>
            </p14:nvContentPartPr>
            <p14:xfrm>
              <a:off x="5956485" y="6112135"/>
              <a:ext cx="15480" cy="149040"/>
            </p14:xfrm>
          </p:contentPart>
        </mc:Choice>
        <mc:Fallback xmlns="">
          <p:pic>
            <p:nvPicPr>
              <p:cNvPr id="723" name="Input penna 722">
                <a:extLst>
                  <a:ext uri="{FF2B5EF4-FFF2-40B4-BE49-F238E27FC236}">
                    <a16:creationId xmlns:a16="http://schemas.microsoft.com/office/drawing/2014/main" id="{81402DFD-FB6E-69F1-4A55-AAB0F1467EDC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5950365" y="6106015"/>
                <a:ext cx="277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8">
            <p14:nvContentPartPr>
              <p14:cNvPr id="724" name="Input penna 723">
                <a:extLst>
                  <a:ext uri="{FF2B5EF4-FFF2-40B4-BE49-F238E27FC236}">
                    <a16:creationId xmlns:a16="http://schemas.microsoft.com/office/drawing/2014/main" id="{28D0BA36-31F3-F49E-260E-DCBF3DCFF018}"/>
                  </a:ext>
                </a:extLst>
              </p14:cNvPr>
              <p14:cNvContentPartPr/>
              <p14:nvPr/>
            </p14:nvContentPartPr>
            <p14:xfrm>
              <a:off x="6066285" y="6121855"/>
              <a:ext cx="95400" cy="209520"/>
            </p14:xfrm>
          </p:contentPart>
        </mc:Choice>
        <mc:Fallback xmlns="">
          <p:pic>
            <p:nvPicPr>
              <p:cNvPr id="724" name="Input penna 723">
                <a:extLst>
                  <a:ext uri="{FF2B5EF4-FFF2-40B4-BE49-F238E27FC236}">
                    <a16:creationId xmlns:a16="http://schemas.microsoft.com/office/drawing/2014/main" id="{28D0BA36-31F3-F49E-260E-DCBF3DCFF018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6060165" y="6115735"/>
                <a:ext cx="1076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9">
            <p14:nvContentPartPr>
              <p14:cNvPr id="725" name="Input penna 724">
                <a:extLst>
                  <a:ext uri="{FF2B5EF4-FFF2-40B4-BE49-F238E27FC236}">
                    <a16:creationId xmlns:a16="http://schemas.microsoft.com/office/drawing/2014/main" id="{0611BC17-2F46-0B72-9C44-7B1C25892DB1}"/>
                  </a:ext>
                </a:extLst>
              </p14:cNvPr>
              <p14:cNvContentPartPr/>
              <p14:nvPr/>
            </p14:nvContentPartPr>
            <p14:xfrm>
              <a:off x="6121725" y="6255055"/>
              <a:ext cx="86400" cy="360"/>
            </p14:xfrm>
          </p:contentPart>
        </mc:Choice>
        <mc:Fallback xmlns="">
          <p:pic>
            <p:nvPicPr>
              <p:cNvPr id="725" name="Input penna 724">
                <a:extLst>
                  <a:ext uri="{FF2B5EF4-FFF2-40B4-BE49-F238E27FC236}">
                    <a16:creationId xmlns:a16="http://schemas.microsoft.com/office/drawing/2014/main" id="{0611BC17-2F46-0B72-9C44-7B1C25892DB1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115605" y="6248935"/>
                <a:ext cx="986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726" name="Input penna 725">
                <a:extLst>
                  <a:ext uri="{FF2B5EF4-FFF2-40B4-BE49-F238E27FC236}">
                    <a16:creationId xmlns:a16="http://schemas.microsoft.com/office/drawing/2014/main" id="{60D892CC-F6A3-72BA-5DE4-3BB03D1EF5C0}"/>
                  </a:ext>
                </a:extLst>
              </p14:cNvPr>
              <p14:cNvContentPartPr/>
              <p14:nvPr/>
            </p14:nvContentPartPr>
            <p14:xfrm>
              <a:off x="6265005" y="5737375"/>
              <a:ext cx="378000" cy="362520"/>
            </p14:xfrm>
          </p:contentPart>
        </mc:Choice>
        <mc:Fallback xmlns="">
          <p:pic>
            <p:nvPicPr>
              <p:cNvPr id="726" name="Input penna 725">
                <a:extLst>
                  <a:ext uri="{FF2B5EF4-FFF2-40B4-BE49-F238E27FC236}">
                    <a16:creationId xmlns:a16="http://schemas.microsoft.com/office/drawing/2014/main" id="{60D892CC-F6A3-72BA-5DE4-3BB03D1EF5C0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258885" y="5731255"/>
                <a:ext cx="39024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1">
            <p14:nvContentPartPr>
              <p14:cNvPr id="727" name="Input penna 726">
                <a:extLst>
                  <a:ext uri="{FF2B5EF4-FFF2-40B4-BE49-F238E27FC236}">
                    <a16:creationId xmlns:a16="http://schemas.microsoft.com/office/drawing/2014/main" id="{48FC693E-E8E6-417F-29A8-1D918FC9BCE5}"/>
                  </a:ext>
                </a:extLst>
              </p14:cNvPr>
              <p14:cNvContentPartPr/>
              <p14:nvPr/>
            </p14:nvContentPartPr>
            <p14:xfrm>
              <a:off x="6712845" y="6133015"/>
              <a:ext cx="105480" cy="200520"/>
            </p14:xfrm>
          </p:contentPart>
        </mc:Choice>
        <mc:Fallback xmlns="">
          <p:pic>
            <p:nvPicPr>
              <p:cNvPr id="727" name="Input penna 726">
                <a:extLst>
                  <a:ext uri="{FF2B5EF4-FFF2-40B4-BE49-F238E27FC236}">
                    <a16:creationId xmlns:a16="http://schemas.microsoft.com/office/drawing/2014/main" id="{48FC693E-E8E6-417F-29A8-1D918FC9BCE5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706725" y="6126895"/>
                <a:ext cx="11772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2">
            <p14:nvContentPartPr>
              <p14:cNvPr id="728" name="Input penna 727">
                <a:extLst>
                  <a:ext uri="{FF2B5EF4-FFF2-40B4-BE49-F238E27FC236}">
                    <a16:creationId xmlns:a16="http://schemas.microsoft.com/office/drawing/2014/main" id="{A0239A34-8AA6-FD10-3874-D5633DF0D4E4}"/>
                  </a:ext>
                </a:extLst>
              </p14:cNvPr>
              <p14:cNvContentPartPr/>
              <p14:nvPr/>
            </p14:nvContentPartPr>
            <p14:xfrm>
              <a:off x="6937125" y="6144895"/>
              <a:ext cx="100080" cy="174960"/>
            </p14:xfrm>
          </p:contentPart>
        </mc:Choice>
        <mc:Fallback xmlns="">
          <p:pic>
            <p:nvPicPr>
              <p:cNvPr id="728" name="Input penna 727">
                <a:extLst>
                  <a:ext uri="{FF2B5EF4-FFF2-40B4-BE49-F238E27FC236}">
                    <a16:creationId xmlns:a16="http://schemas.microsoft.com/office/drawing/2014/main" id="{A0239A34-8AA6-FD10-3874-D5633DF0D4E4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6931005" y="6138775"/>
                <a:ext cx="11232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3">
            <p14:nvContentPartPr>
              <p14:cNvPr id="729" name="Input penna 728">
                <a:extLst>
                  <a:ext uri="{FF2B5EF4-FFF2-40B4-BE49-F238E27FC236}">
                    <a16:creationId xmlns:a16="http://schemas.microsoft.com/office/drawing/2014/main" id="{89F5C803-1F2F-2D80-B867-F15EBF694B24}"/>
                  </a:ext>
                </a:extLst>
              </p14:cNvPr>
              <p14:cNvContentPartPr/>
              <p14:nvPr/>
            </p14:nvContentPartPr>
            <p14:xfrm>
              <a:off x="5878725" y="5933935"/>
              <a:ext cx="431280" cy="455040"/>
            </p14:xfrm>
          </p:contentPart>
        </mc:Choice>
        <mc:Fallback xmlns="">
          <p:pic>
            <p:nvPicPr>
              <p:cNvPr id="729" name="Input penna 728">
                <a:extLst>
                  <a:ext uri="{FF2B5EF4-FFF2-40B4-BE49-F238E27FC236}">
                    <a16:creationId xmlns:a16="http://schemas.microsoft.com/office/drawing/2014/main" id="{89F5C803-1F2F-2D80-B867-F15EBF694B24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5872605" y="5927815"/>
                <a:ext cx="4435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4">
            <p14:nvContentPartPr>
              <p14:cNvPr id="730" name="Input penna 729">
                <a:extLst>
                  <a:ext uri="{FF2B5EF4-FFF2-40B4-BE49-F238E27FC236}">
                    <a16:creationId xmlns:a16="http://schemas.microsoft.com/office/drawing/2014/main" id="{662E6700-416E-9448-F239-F04C4A52BFE2}"/>
                  </a:ext>
                </a:extLst>
              </p14:cNvPr>
              <p14:cNvContentPartPr/>
              <p14:nvPr/>
            </p14:nvContentPartPr>
            <p14:xfrm>
              <a:off x="6549765" y="5989015"/>
              <a:ext cx="619200" cy="490320"/>
            </p14:xfrm>
          </p:contentPart>
        </mc:Choice>
        <mc:Fallback xmlns="">
          <p:pic>
            <p:nvPicPr>
              <p:cNvPr id="730" name="Input penna 729">
                <a:extLst>
                  <a:ext uri="{FF2B5EF4-FFF2-40B4-BE49-F238E27FC236}">
                    <a16:creationId xmlns:a16="http://schemas.microsoft.com/office/drawing/2014/main" id="{662E6700-416E-9448-F239-F04C4A52BFE2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6543645" y="5982895"/>
                <a:ext cx="63144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5">
            <p14:nvContentPartPr>
              <p14:cNvPr id="731" name="Input penna 730">
                <a:extLst>
                  <a:ext uri="{FF2B5EF4-FFF2-40B4-BE49-F238E27FC236}">
                    <a16:creationId xmlns:a16="http://schemas.microsoft.com/office/drawing/2014/main" id="{16E3D946-5C57-C405-989B-7BA930576C4D}"/>
                  </a:ext>
                </a:extLst>
              </p14:cNvPr>
              <p14:cNvContentPartPr/>
              <p14:nvPr/>
            </p14:nvContentPartPr>
            <p14:xfrm>
              <a:off x="7086165" y="6358735"/>
              <a:ext cx="142560" cy="198720"/>
            </p14:xfrm>
          </p:contentPart>
        </mc:Choice>
        <mc:Fallback xmlns="">
          <p:pic>
            <p:nvPicPr>
              <p:cNvPr id="731" name="Input penna 730">
                <a:extLst>
                  <a:ext uri="{FF2B5EF4-FFF2-40B4-BE49-F238E27FC236}">
                    <a16:creationId xmlns:a16="http://schemas.microsoft.com/office/drawing/2014/main" id="{16E3D946-5C57-C405-989B-7BA930576C4D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7080045" y="6352615"/>
                <a:ext cx="15480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6">
            <p14:nvContentPartPr>
              <p14:cNvPr id="732" name="Input penna 731">
                <a:extLst>
                  <a:ext uri="{FF2B5EF4-FFF2-40B4-BE49-F238E27FC236}">
                    <a16:creationId xmlns:a16="http://schemas.microsoft.com/office/drawing/2014/main" id="{05D4215B-998D-17DB-6AC6-4F76298EC6C7}"/>
                  </a:ext>
                </a:extLst>
              </p14:cNvPr>
              <p14:cNvContentPartPr/>
              <p14:nvPr/>
            </p14:nvContentPartPr>
            <p14:xfrm>
              <a:off x="4976633" y="5461107"/>
              <a:ext cx="208080" cy="243360"/>
            </p14:xfrm>
          </p:contentPart>
        </mc:Choice>
        <mc:Fallback xmlns="">
          <p:pic>
            <p:nvPicPr>
              <p:cNvPr id="732" name="Input penna 731">
                <a:extLst>
                  <a:ext uri="{FF2B5EF4-FFF2-40B4-BE49-F238E27FC236}">
                    <a16:creationId xmlns:a16="http://schemas.microsoft.com/office/drawing/2014/main" id="{05D4215B-998D-17DB-6AC6-4F76298EC6C7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4970513" y="5454987"/>
                <a:ext cx="22032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7">
            <p14:nvContentPartPr>
              <p14:cNvPr id="733" name="Input penna 732">
                <a:extLst>
                  <a:ext uri="{FF2B5EF4-FFF2-40B4-BE49-F238E27FC236}">
                    <a16:creationId xmlns:a16="http://schemas.microsoft.com/office/drawing/2014/main" id="{75C72962-B009-A753-01BA-38F5C2AC4E12}"/>
                  </a:ext>
                </a:extLst>
              </p14:cNvPr>
              <p14:cNvContentPartPr/>
              <p14:nvPr/>
            </p14:nvContentPartPr>
            <p14:xfrm>
              <a:off x="6047993" y="5392707"/>
              <a:ext cx="137880" cy="235800"/>
            </p14:xfrm>
          </p:contentPart>
        </mc:Choice>
        <mc:Fallback xmlns="">
          <p:pic>
            <p:nvPicPr>
              <p:cNvPr id="733" name="Input penna 732">
                <a:extLst>
                  <a:ext uri="{FF2B5EF4-FFF2-40B4-BE49-F238E27FC236}">
                    <a16:creationId xmlns:a16="http://schemas.microsoft.com/office/drawing/2014/main" id="{75C72962-B009-A753-01BA-38F5C2AC4E12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041873" y="5386587"/>
                <a:ext cx="15012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8">
            <p14:nvContentPartPr>
              <p14:cNvPr id="734" name="Input penna 733">
                <a:extLst>
                  <a:ext uri="{FF2B5EF4-FFF2-40B4-BE49-F238E27FC236}">
                    <a16:creationId xmlns:a16="http://schemas.microsoft.com/office/drawing/2014/main" id="{99584F29-0A0E-63D6-D815-3F400B1C5611}"/>
                  </a:ext>
                </a:extLst>
              </p14:cNvPr>
              <p14:cNvContentPartPr/>
              <p14:nvPr/>
            </p14:nvContentPartPr>
            <p14:xfrm>
              <a:off x="6246353" y="5417187"/>
              <a:ext cx="45360" cy="196920"/>
            </p14:xfrm>
          </p:contentPart>
        </mc:Choice>
        <mc:Fallback xmlns="">
          <p:pic>
            <p:nvPicPr>
              <p:cNvPr id="734" name="Input penna 733">
                <a:extLst>
                  <a:ext uri="{FF2B5EF4-FFF2-40B4-BE49-F238E27FC236}">
                    <a16:creationId xmlns:a16="http://schemas.microsoft.com/office/drawing/2014/main" id="{99584F29-0A0E-63D6-D815-3F400B1C5611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6240233" y="5411067"/>
                <a:ext cx="5760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9">
            <p14:nvContentPartPr>
              <p14:cNvPr id="735" name="Input penna 734">
                <a:extLst>
                  <a:ext uri="{FF2B5EF4-FFF2-40B4-BE49-F238E27FC236}">
                    <a16:creationId xmlns:a16="http://schemas.microsoft.com/office/drawing/2014/main" id="{65AFDB2B-F17D-81CE-E5AA-2B1497509C22}"/>
                  </a:ext>
                </a:extLst>
              </p14:cNvPr>
              <p14:cNvContentPartPr/>
              <p14:nvPr/>
            </p14:nvContentPartPr>
            <p14:xfrm>
              <a:off x="5981393" y="5271387"/>
              <a:ext cx="409680" cy="488520"/>
            </p14:xfrm>
          </p:contentPart>
        </mc:Choice>
        <mc:Fallback xmlns="">
          <p:pic>
            <p:nvPicPr>
              <p:cNvPr id="735" name="Input penna 734">
                <a:extLst>
                  <a:ext uri="{FF2B5EF4-FFF2-40B4-BE49-F238E27FC236}">
                    <a16:creationId xmlns:a16="http://schemas.microsoft.com/office/drawing/2014/main" id="{65AFDB2B-F17D-81CE-E5AA-2B1497509C22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5975273" y="5265267"/>
                <a:ext cx="42192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0">
            <p14:nvContentPartPr>
              <p14:cNvPr id="736" name="Input penna 735">
                <a:extLst>
                  <a:ext uri="{FF2B5EF4-FFF2-40B4-BE49-F238E27FC236}">
                    <a16:creationId xmlns:a16="http://schemas.microsoft.com/office/drawing/2014/main" id="{173BB072-487A-3832-462A-B3ED16D31D7B}"/>
                  </a:ext>
                </a:extLst>
              </p14:cNvPr>
              <p14:cNvContentPartPr/>
              <p14:nvPr/>
            </p14:nvContentPartPr>
            <p14:xfrm>
              <a:off x="4901393" y="5370747"/>
              <a:ext cx="432000" cy="423000"/>
            </p14:xfrm>
          </p:contentPart>
        </mc:Choice>
        <mc:Fallback xmlns="">
          <p:pic>
            <p:nvPicPr>
              <p:cNvPr id="736" name="Input penna 735">
                <a:extLst>
                  <a:ext uri="{FF2B5EF4-FFF2-40B4-BE49-F238E27FC236}">
                    <a16:creationId xmlns:a16="http://schemas.microsoft.com/office/drawing/2014/main" id="{173BB072-487A-3832-462A-B3ED16D31D7B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4895273" y="5364627"/>
                <a:ext cx="44424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1">
            <p14:nvContentPartPr>
              <p14:cNvPr id="737" name="Input penna 736">
                <a:extLst>
                  <a:ext uri="{FF2B5EF4-FFF2-40B4-BE49-F238E27FC236}">
                    <a16:creationId xmlns:a16="http://schemas.microsoft.com/office/drawing/2014/main" id="{01AD01BC-B1C7-63CD-B9B6-9440AFCA79C8}"/>
                  </a:ext>
                </a:extLst>
              </p14:cNvPr>
              <p14:cNvContentPartPr/>
              <p14:nvPr/>
            </p14:nvContentPartPr>
            <p14:xfrm>
              <a:off x="5229285" y="6112135"/>
              <a:ext cx="33840" cy="210600"/>
            </p14:xfrm>
          </p:contentPart>
        </mc:Choice>
        <mc:Fallback xmlns="">
          <p:pic>
            <p:nvPicPr>
              <p:cNvPr id="737" name="Input penna 736">
                <a:extLst>
                  <a:ext uri="{FF2B5EF4-FFF2-40B4-BE49-F238E27FC236}">
                    <a16:creationId xmlns:a16="http://schemas.microsoft.com/office/drawing/2014/main" id="{01AD01BC-B1C7-63CD-B9B6-9440AFCA79C8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5223165" y="6106015"/>
                <a:ext cx="460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2">
            <p14:nvContentPartPr>
              <p14:cNvPr id="738" name="Input penna 737">
                <a:extLst>
                  <a:ext uri="{FF2B5EF4-FFF2-40B4-BE49-F238E27FC236}">
                    <a16:creationId xmlns:a16="http://schemas.microsoft.com/office/drawing/2014/main" id="{94B690C1-E1CF-F9BE-1551-2AB39F6F5DC5}"/>
                  </a:ext>
                </a:extLst>
              </p14:cNvPr>
              <p14:cNvContentPartPr/>
              <p14:nvPr/>
            </p14:nvContentPartPr>
            <p14:xfrm>
              <a:off x="5340165" y="6177655"/>
              <a:ext cx="110880" cy="153720"/>
            </p14:xfrm>
          </p:contentPart>
        </mc:Choice>
        <mc:Fallback xmlns="">
          <p:pic>
            <p:nvPicPr>
              <p:cNvPr id="738" name="Input penna 737">
                <a:extLst>
                  <a:ext uri="{FF2B5EF4-FFF2-40B4-BE49-F238E27FC236}">
                    <a16:creationId xmlns:a16="http://schemas.microsoft.com/office/drawing/2014/main" id="{94B690C1-E1CF-F9BE-1551-2AB39F6F5DC5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5334045" y="6171535"/>
                <a:ext cx="1231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3">
            <p14:nvContentPartPr>
              <p14:cNvPr id="739" name="Input penna 738">
                <a:extLst>
                  <a:ext uri="{FF2B5EF4-FFF2-40B4-BE49-F238E27FC236}">
                    <a16:creationId xmlns:a16="http://schemas.microsoft.com/office/drawing/2014/main" id="{2FA6DFFA-445B-5337-CE4B-AC36475490EE}"/>
                  </a:ext>
                </a:extLst>
              </p14:cNvPr>
              <p14:cNvContentPartPr/>
              <p14:nvPr/>
            </p14:nvContentPartPr>
            <p14:xfrm>
              <a:off x="5152605" y="5999095"/>
              <a:ext cx="365040" cy="403920"/>
            </p14:xfrm>
          </p:contentPart>
        </mc:Choice>
        <mc:Fallback xmlns="">
          <p:pic>
            <p:nvPicPr>
              <p:cNvPr id="739" name="Input penna 738">
                <a:extLst>
                  <a:ext uri="{FF2B5EF4-FFF2-40B4-BE49-F238E27FC236}">
                    <a16:creationId xmlns:a16="http://schemas.microsoft.com/office/drawing/2014/main" id="{2FA6DFFA-445B-5337-CE4B-AC36475490EE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5146485" y="5992975"/>
                <a:ext cx="37728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4">
            <p14:nvContentPartPr>
              <p14:cNvPr id="745" name="Input penna 744">
                <a:extLst>
                  <a:ext uri="{FF2B5EF4-FFF2-40B4-BE49-F238E27FC236}">
                    <a16:creationId xmlns:a16="http://schemas.microsoft.com/office/drawing/2014/main" id="{5B10FB37-7C93-60E8-08E2-9DDBC6BA3F4D}"/>
                  </a:ext>
                </a:extLst>
              </p14:cNvPr>
              <p14:cNvContentPartPr/>
              <p14:nvPr/>
            </p14:nvContentPartPr>
            <p14:xfrm>
              <a:off x="5163045" y="5836375"/>
              <a:ext cx="177120" cy="181800"/>
            </p14:xfrm>
          </p:contentPart>
        </mc:Choice>
        <mc:Fallback xmlns="">
          <p:pic>
            <p:nvPicPr>
              <p:cNvPr id="745" name="Input penna 744">
                <a:extLst>
                  <a:ext uri="{FF2B5EF4-FFF2-40B4-BE49-F238E27FC236}">
                    <a16:creationId xmlns:a16="http://schemas.microsoft.com/office/drawing/2014/main" id="{5B10FB37-7C93-60E8-08E2-9DDBC6BA3F4D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5156925" y="5830255"/>
                <a:ext cx="1893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5">
            <p14:nvContentPartPr>
              <p14:cNvPr id="749" name="Input penna 748">
                <a:extLst>
                  <a:ext uri="{FF2B5EF4-FFF2-40B4-BE49-F238E27FC236}">
                    <a16:creationId xmlns:a16="http://schemas.microsoft.com/office/drawing/2014/main" id="{D2A8C059-F2DA-1138-A5AA-984280683B80}"/>
                  </a:ext>
                </a:extLst>
              </p14:cNvPr>
              <p14:cNvContentPartPr/>
              <p14:nvPr/>
            </p14:nvContentPartPr>
            <p14:xfrm>
              <a:off x="5093993" y="6412947"/>
              <a:ext cx="203760" cy="263160"/>
            </p14:xfrm>
          </p:contentPart>
        </mc:Choice>
        <mc:Fallback xmlns="">
          <p:pic>
            <p:nvPicPr>
              <p:cNvPr id="749" name="Input penna 748">
                <a:extLst>
                  <a:ext uri="{FF2B5EF4-FFF2-40B4-BE49-F238E27FC236}">
                    <a16:creationId xmlns:a16="http://schemas.microsoft.com/office/drawing/2014/main" id="{D2A8C059-F2DA-1138-A5AA-984280683B80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5087873" y="6406827"/>
                <a:ext cx="21600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6">
            <p14:nvContentPartPr>
              <p14:cNvPr id="750" name="Input penna 749">
                <a:extLst>
                  <a:ext uri="{FF2B5EF4-FFF2-40B4-BE49-F238E27FC236}">
                    <a16:creationId xmlns:a16="http://schemas.microsoft.com/office/drawing/2014/main" id="{E16F049B-8C7F-E570-674E-41285B4D0AF4}"/>
                  </a:ext>
                </a:extLst>
              </p14:cNvPr>
              <p14:cNvContentPartPr/>
              <p14:nvPr/>
            </p14:nvContentPartPr>
            <p14:xfrm>
              <a:off x="4886993" y="6694827"/>
              <a:ext cx="138600" cy="319320"/>
            </p14:xfrm>
          </p:contentPart>
        </mc:Choice>
        <mc:Fallback xmlns="">
          <p:pic>
            <p:nvPicPr>
              <p:cNvPr id="750" name="Input penna 749">
                <a:extLst>
                  <a:ext uri="{FF2B5EF4-FFF2-40B4-BE49-F238E27FC236}">
                    <a16:creationId xmlns:a16="http://schemas.microsoft.com/office/drawing/2014/main" id="{E16F049B-8C7F-E570-674E-41285B4D0AF4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4880873" y="6688707"/>
                <a:ext cx="1508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7">
            <p14:nvContentPartPr>
              <p14:cNvPr id="751" name="Input penna 750">
                <a:extLst>
                  <a:ext uri="{FF2B5EF4-FFF2-40B4-BE49-F238E27FC236}">
                    <a16:creationId xmlns:a16="http://schemas.microsoft.com/office/drawing/2014/main" id="{966D3609-F8FD-BB72-D0FF-6A3050B66FB2}"/>
                  </a:ext>
                </a:extLst>
              </p14:cNvPr>
              <p14:cNvContentPartPr/>
              <p14:nvPr/>
            </p14:nvContentPartPr>
            <p14:xfrm>
              <a:off x="4902113" y="6847467"/>
              <a:ext cx="96480" cy="13680"/>
            </p14:xfrm>
          </p:contentPart>
        </mc:Choice>
        <mc:Fallback xmlns="">
          <p:pic>
            <p:nvPicPr>
              <p:cNvPr id="751" name="Input penna 750">
                <a:extLst>
                  <a:ext uri="{FF2B5EF4-FFF2-40B4-BE49-F238E27FC236}">
                    <a16:creationId xmlns:a16="http://schemas.microsoft.com/office/drawing/2014/main" id="{966D3609-F8FD-BB72-D0FF-6A3050B66FB2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4895993" y="6841347"/>
                <a:ext cx="1087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8">
            <p14:nvContentPartPr>
              <p14:cNvPr id="752" name="Input penna 751">
                <a:extLst>
                  <a:ext uri="{FF2B5EF4-FFF2-40B4-BE49-F238E27FC236}">
                    <a16:creationId xmlns:a16="http://schemas.microsoft.com/office/drawing/2014/main" id="{507688B5-D6E6-9B4E-C780-4492B793306B}"/>
                  </a:ext>
                </a:extLst>
              </p14:cNvPr>
              <p14:cNvContentPartPr/>
              <p14:nvPr/>
            </p14:nvContentPartPr>
            <p14:xfrm>
              <a:off x="4691513" y="6617427"/>
              <a:ext cx="541440" cy="442800"/>
            </p14:xfrm>
          </p:contentPart>
        </mc:Choice>
        <mc:Fallback xmlns="">
          <p:pic>
            <p:nvPicPr>
              <p:cNvPr id="752" name="Input penna 751">
                <a:extLst>
                  <a:ext uri="{FF2B5EF4-FFF2-40B4-BE49-F238E27FC236}">
                    <a16:creationId xmlns:a16="http://schemas.microsoft.com/office/drawing/2014/main" id="{507688B5-D6E6-9B4E-C780-4492B793306B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4685393" y="6611307"/>
                <a:ext cx="55368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9">
            <p14:nvContentPartPr>
              <p14:cNvPr id="770" name="Input penna 769">
                <a:extLst>
                  <a:ext uri="{FF2B5EF4-FFF2-40B4-BE49-F238E27FC236}">
                    <a16:creationId xmlns:a16="http://schemas.microsoft.com/office/drawing/2014/main" id="{0997C784-8FCE-1DD4-4B8F-B3E065750E99}"/>
                  </a:ext>
                </a:extLst>
              </p14:cNvPr>
              <p14:cNvContentPartPr/>
              <p14:nvPr/>
            </p14:nvContentPartPr>
            <p14:xfrm>
              <a:off x="7494003" y="6920553"/>
              <a:ext cx="48600" cy="33480"/>
            </p14:xfrm>
          </p:contentPart>
        </mc:Choice>
        <mc:Fallback xmlns="">
          <p:pic>
            <p:nvPicPr>
              <p:cNvPr id="770" name="Input penna 769">
                <a:extLst>
                  <a:ext uri="{FF2B5EF4-FFF2-40B4-BE49-F238E27FC236}">
                    <a16:creationId xmlns:a16="http://schemas.microsoft.com/office/drawing/2014/main" id="{0997C784-8FCE-1DD4-4B8F-B3E065750E99}"/>
                  </a:ext>
                </a:extLst>
              </p:cNvPr>
              <p:cNvPicPr/>
              <p:nvPr/>
            </p:nvPicPr>
            <p:blipFill>
              <a:blip r:embed="rId450"/>
              <a:stretch>
                <a:fillRect/>
              </a:stretch>
            </p:blipFill>
            <p:spPr>
              <a:xfrm>
                <a:off x="7487883" y="6914433"/>
                <a:ext cx="60840" cy="4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83" name="Gruppo 782">
            <a:extLst>
              <a:ext uri="{FF2B5EF4-FFF2-40B4-BE49-F238E27FC236}">
                <a16:creationId xmlns:a16="http://schemas.microsoft.com/office/drawing/2014/main" id="{35FECB93-CAE9-3DD8-B11B-D0D56354C92D}"/>
              </a:ext>
            </a:extLst>
          </p:cNvPr>
          <p:cNvGrpSpPr/>
          <p:nvPr/>
        </p:nvGrpSpPr>
        <p:grpSpPr>
          <a:xfrm>
            <a:off x="7368363" y="6951513"/>
            <a:ext cx="565560" cy="606960"/>
            <a:chOff x="7368363" y="6951513"/>
            <a:chExt cx="565560" cy="60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753" name="Input penna 752">
                  <a:extLst>
                    <a:ext uri="{FF2B5EF4-FFF2-40B4-BE49-F238E27FC236}">
                      <a16:creationId xmlns:a16="http://schemas.microsoft.com/office/drawing/2014/main" id="{13ACE716-D244-9666-ED81-3D1A47A43C65}"/>
                    </a:ext>
                  </a:extLst>
                </p14:cNvPr>
                <p14:cNvContentPartPr/>
                <p14:nvPr/>
              </p14:nvContentPartPr>
              <p14:xfrm>
                <a:off x="7482123" y="7073553"/>
                <a:ext cx="197640" cy="243000"/>
              </p14:xfrm>
            </p:contentPart>
          </mc:Choice>
          <mc:Fallback xmlns="">
            <p:pic>
              <p:nvPicPr>
                <p:cNvPr id="753" name="Input penna 752">
                  <a:extLst>
                    <a:ext uri="{FF2B5EF4-FFF2-40B4-BE49-F238E27FC236}">
                      <a16:creationId xmlns:a16="http://schemas.microsoft.com/office/drawing/2014/main" id="{13ACE716-D244-9666-ED81-3D1A47A43C65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7476003" y="7067433"/>
                  <a:ext cx="2098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754" name="Input penna 753">
                  <a:extLst>
                    <a:ext uri="{FF2B5EF4-FFF2-40B4-BE49-F238E27FC236}">
                      <a16:creationId xmlns:a16="http://schemas.microsoft.com/office/drawing/2014/main" id="{E15B47C6-FADA-881A-9407-451B1D053DD5}"/>
                    </a:ext>
                  </a:extLst>
                </p14:cNvPr>
                <p14:cNvContentPartPr/>
                <p14:nvPr/>
              </p14:nvContentPartPr>
              <p14:xfrm>
                <a:off x="7711803" y="7149513"/>
                <a:ext cx="153360" cy="124920"/>
              </p14:xfrm>
            </p:contentPart>
          </mc:Choice>
          <mc:Fallback xmlns="">
            <p:pic>
              <p:nvPicPr>
                <p:cNvPr id="754" name="Input penna 753">
                  <a:extLst>
                    <a:ext uri="{FF2B5EF4-FFF2-40B4-BE49-F238E27FC236}">
                      <a16:creationId xmlns:a16="http://schemas.microsoft.com/office/drawing/2014/main" id="{E15B47C6-FADA-881A-9407-451B1D053DD5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7705683" y="7143393"/>
                  <a:ext cx="1656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782" name="Input penna 781">
                  <a:extLst>
                    <a:ext uri="{FF2B5EF4-FFF2-40B4-BE49-F238E27FC236}">
                      <a16:creationId xmlns:a16="http://schemas.microsoft.com/office/drawing/2014/main" id="{CD3B75BA-45B6-3E78-C24A-BC218495E09A}"/>
                    </a:ext>
                  </a:extLst>
                </p14:cNvPr>
                <p14:cNvContentPartPr/>
                <p14:nvPr/>
              </p14:nvContentPartPr>
              <p14:xfrm>
                <a:off x="7368363" y="6951513"/>
                <a:ext cx="565560" cy="606960"/>
              </p14:xfrm>
            </p:contentPart>
          </mc:Choice>
          <mc:Fallback xmlns="">
            <p:pic>
              <p:nvPicPr>
                <p:cNvPr id="782" name="Input penna 781">
                  <a:extLst>
                    <a:ext uri="{FF2B5EF4-FFF2-40B4-BE49-F238E27FC236}">
                      <a16:creationId xmlns:a16="http://schemas.microsoft.com/office/drawing/2014/main" id="{CD3B75BA-45B6-3E78-C24A-BC218495E09A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7362243" y="6945393"/>
                  <a:ext cx="577800" cy="61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0" name="Gruppo 789">
            <a:extLst>
              <a:ext uri="{FF2B5EF4-FFF2-40B4-BE49-F238E27FC236}">
                <a16:creationId xmlns:a16="http://schemas.microsoft.com/office/drawing/2014/main" id="{842E46C2-D4B1-D72C-F8AD-63C9E8157E6D}"/>
              </a:ext>
            </a:extLst>
          </p:cNvPr>
          <p:cNvGrpSpPr/>
          <p:nvPr/>
        </p:nvGrpSpPr>
        <p:grpSpPr>
          <a:xfrm>
            <a:off x="7442883" y="5882313"/>
            <a:ext cx="423720" cy="177120"/>
            <a:chOff x="7442883" y="5882313"/>
            <a:chExt cx="423720" cy="17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788" name="Input penna 787">
                  <a:extLst>
                    <a:ext uri="{FF2B5EF4-FFF2-40B4-BE49-F238E27FC236}">
                      <a16:creationId xmlns:a16="http://schemas.microsoft.com/office/drawing/2014/main" id="{E4CACE5D-E284-695B-2CCA-8039FED12D5C}"/>
                    </a:ext>
                  </a:extLst>
                </p14:cNvPr>
                <p14:cNvContentPartPr/>
                <p14:nvPr/>
              </p14:nvContentPartPr>
              <p14:xfrm>
                <a:off x="7442883" y="5944233"/>
                <a:ext cx="223920" cy="35640"/>
              </p14:xfrm>
            </p:contentPart>
          </mc:Choice>
          <mc:Fallback xmlns="">
            <p:pic>
              <p:nvPicPr>
                <p:cNvPr id="788" name="Input penna 787">
                  <a:extLst>
                    <a:ext uri="{FF2B5EF4-FFF2-40B4-BE49-F238E27FC236}">
                      <a16:creationId xmlns:a16="http://schemas.microsoft.com/office/drawing/2014/main" id="{E4CACE5D-E284-695B-2CCA-8039FED12D5C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7436763" y="5938113"/>
                  <a:ext cx="2361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789" name="Input penna 788">
                  <a:extLst>
                    <a:ext uri="{FF2B5EF4-FFF2-40B4-BE49-F238E27FC236}">
                      <a16:creationId xmlns:a16="http://schemas.microsoft.com/office/drawing/2014/main" id="{BF8260F7-D922-D538-5458-7EDB43037C3D}"/>
                    </a:ext>
                  </a:extLst>
                </p14:cNvPr>
                <p14:cNvContentPartPr/>
                <p14:nvPr/>
              </p14:nvContentPartPr>
              <p14:xfrm>
                <a:off x="7724043" y="5882313"/>
                <a:ext cx="142560" cy="177120"/>
              </p14:xfrm>
            </p:contentPart>
          </mc:Choice>
          <mc:Fallback xmlns="">
            <p:pic>
              <p:nvPicPr>
                <p:cNvPr id="789" name="Input penna 788">
                  <a:extLst>
                    <a:ext uri="{FF2B5EF4-FFF2-40B4-BE49-F238E27FC236}">
                      <a16:creationId xmlns:a16="http://schemas.microsoft.com/office/drawing/2014/main" id="{BF8260F7-D922-D538-5458-7EDB43037C3D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7717923" y="5876193"/>
                  <a:ext cx="154800" cy="189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1">
            <p14:nvContentPartPr>
              <p14:cNvPr id="837" name="Input penna 836">
                <a:extLst>
                  <a:ext uri="{FF2B5EF4-FFF2-40B4-BE49-F238E27FC236}">
                    <a16:creationId xmlns:a16="http://schemas.microsoft.com/office/drawing/2014/main" id="{3BAF396E-A500-2A56-77A2-B21896B4B93E}"/>
                  </a:ext>
                </a:extLst>
              </p14:cNvPr>
              <p14:cNvContentPartPr/>
              <p14:nvPr/>
            </p14:nvContentPartPr>
            <p14:xfrm>
              <a:off x="8858209" y="5933073"/>
              <a:ext cx="150480" cy="223560"/>
            </p14:xfrm>
          </p:contentPart>
        </mc:Choice>
        <mc:Fallback xmlns="">
          <p:pic>
            <p:nvPicPr>
              <p:cNvPr id="837" name="Input penna 836">
                <a:extLst>
                  <a:ext uri="{FF2B5EF4-FFF2-40B4-BE49-F238E27FC236}">
                    <a16:creationId xmlns:a16="http://schemas.microsoft.com/office/drawing/2014/main" id="{3BAF396E-A500-2A56-77A2-B21896B4B93E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8852089" y="5926953"/>
                <a:ext cx="1627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2">
            <p14:nvContentPartPr>
              <p14:cNvPr id="839" name="Input penna 838">
                <a:extLst>
                  <a:ext uri="{FF2B5EF4-FFF2-40B4-BE49-F238E27FC236}">
                    <a16:creationId xmlns:a16="http://schemas.microsoft.com/office/drawing/2014/main" id="{88ECC682-15E2-B317-01AD-1F6523DE1D39}"/>
                  </a:ext>
                </a:extLst>
              </p14:cNvPr>
              <p14:cNvContentPartPr/>
              <p14:nvPr/>
            </p14:nvContentPartPr>
            <p14:xfrm>
              <a:off x="8743369" y="5863953"/>
              <a:ext cx="388800" cy="380160"/>
            </p14:xfrm>
          </p:contentPart>
        </mc:Choice>
        <mc:Fallback xmlns="">
          <p:pic>
            <p:nvPicPr>
              <p:cNvPr id="839" name="Input penna 838">
                <a:extLst>
                  <a:ext uri="{FF2B5EF4-FFF2-40B4-BE49-F238E27FC236}">
                    <a16:creationId xmlns:a16="http://schemas.microsoft.com/office/drawing/2014/main" id="{88ECC682-15E2-B317-01AD-1F6523DE1D39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737249" y="5857833"/>
                <a:ext cx="4010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3">
            <p14:nvContentPartPr>
              <p14:cNvPr id="849" name="Input penna 848">
                <a:extLst>
                  <a:ext uri="{FF2B5EF4-FFF2-40B4-BE49-F238E27FC236}">
                    <a16:creationId xmlns:a16="http://schemas.microsoft.com/office/drawing/2014/main" id="{1A0EAB66-1FCF-FC8A-BB00-28213D86F42A}"/>
                  </a:ext>
                </a:extLst>
              </p14:cNvPr>
              <p14:cNvContentPartPr/>
              <p14:nvPr/>
            </p14:nvContentPartPr>
            <p14:xfrm>
              <a:off x="9868369" y="4689273"/>
              <a:ext cx="18360" cy="190800"/>
            </p14:xfrm>
          </p:contentPart>
        </mc:Choice>
        <mc:Fallback xmlns="">
          <p:pic>
            <p:nvPicPr>
              <p:cNvPr id="849" name="Input penna 848">
                <a:extLst>
                  <a:ext uri="{FF2B5EF4-FFF2-40B4-BE49-F238E27FC236}">
                    <a16:creationId xmlns:a16="http://schemas.microsoft.com/office/drawing/2014/main" id="{1A0EAB66-1FCF-FC8A-BB00-28213D86F42A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9862249" y="4683153"/>
                <a:ext cx="30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4">
            <p14:nvContentPartPr>
              <p14:cNvPr id="851" name="Input penna 850">
                <a:extLst>
                  <a:ext uri="{FF2B5EF4-FFF2-40B4-BE49-F238E27FC236}">
                    <a16:creationId xmlns:a16="http://schemas.microsoft.com/office/drawing/2014/main" id="{AB7683FE-3B25-77C4-62F2-5BA42496B6F3}"/>
                  </a:ext>
                </a:extLst>
              </p14:cNvPr>
              <p14:cNvContentPartPr/>
              <p14:nvPr/>
            </p14:nvContentPartPr>
            <p14:xfrm>
              <a:off x="9956569" y="4688553"/>
              <a:ext cx="107280" cy="190440"/>
            </p14:xfrm>
          </p:contentPart>
        </mc:Choice>
        <mc:Fallback xmlns="">
          <p:pic>
            <p:nvPicPr>
              <p:cNvPr id="851" name="Input penna 850">
                <a:extLst>
                  <a:ext uri="{FF2B5EF4-FFF2-40B4-BE49-F238E27FC236}">
                    <a16:creationId xmlns:a16="http://schemas.microsoft.com/office/drawing/2014/main" id="{AB7683FE-3B25-77C4-62F2-5BA42496B6F3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9950449" y="4682433"/>
                <a:ext cx="1195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5">
            <p14:nvContentPartPr>
              <p14:cNvPr id="853" name="Input penna 852">
                <a:extLst>
                  <a:ext uri="{FF2B5EF4-FFF2-40B4-BE49-F238E27FC236}">
                    <a16:creationId xmlns:a16="http://schemas.microsoft.com/office/drawing/2014/main" id="{D862B53B-57B4-0421-2DEE-A232628D17A0}"/>
                  </a:ext>
                </a:extLst>
              </p14:cNvPr>
              <p14:cNvContentPartPr/>
              <p14:nvPr/>
            </p14:nvContentPartPr>
            <p14:xfrm>
              <a:off x="9758209" y="4571913"/>
              <a:ext cx="486000" cy="449280"/>
            </p14:xfrm>
          </p:contentPart>
        </mc:Choice>
        <mc:Fallback xmlns="">
          <p:pic>
            <p:nvPicPr>
              <p:cNvPr id="853" name="Input penna 852">
                <a:extLst>
                  <a:ext uri="{FF2B5EF4-FFF2-40B4-BE49-F238E27FC236}">
                    <a16:creationId xmlns:a16="http://schemas.microsoft.com/office/drawing/2014/main" id="{D862B53B-57B4-0421-2DEE-A232628D17A0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9752089" y="4565793"/>
                <a:ext cx="49824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6">
            <p14:nvContentPartPr>
              <p14:cNvPr id="855" name="Input penna 854">
                <a:extLst>
                  <a:ext uri="{FF2B5EF4-FFF2-40B4-BE49-F238E27FC236}">
                    <a16:creationId xmlns:a16="http://schemas.microsoft.com/office/drawing/2014/main" id="{C6195C8D-7DB2-28F6-F9FC-1D0A8D592BF5}"/>
                  </a:ext>
                </a:extLst>
              </p14:cNvPr>
              <p14:cNvContentPartPr/>
              <p14:nvPr/>
            </p14:nvContentPartPr>
            <p14:xfrm>
              <a:off x="9020209" y="5755233"/>
              <a:ext cx="177840" cy="179640"/>
            </p14:xfrm>
          </p:contentPart>
        </mc:Choice>
        <mc:Fallback xmlns="">
          <p:pic>
            <p:nvPicPr>
              <p:cNvPr id="855" name="Input penna 854">
                <a:extLst>
                  <a:ext uri="{FF2B5EF4-FFF2-40B4-BE49-F238E27FC236}">
                    <a16:creationId xmlns:a16="http://schemas.microsoft.com/office/drawing/2014/main" id="{C6195C8D-7DB2-28F6-F9FC-1D0A8D592BF5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9014089" y="5749113"/>
                <a:ext cx="1900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7">
            <p14:nvContentPartPr>
              <p14:cNvPr id="856" name="Input penna 855">
                <a:extLst>
                  <a:ext uri="{FF2B5EF4-FFF2-40B4-BE49-F238E27FC236}">
                    <a16:creationId xmlns:a16="http://schemas.microsoft.com/office/drawing/2014/main" id="{F714577C-DFDF-1EE9-1F62-D73D7157F855}"/>
                  </a:ext>
                </a:extLst>
              </p14:cNvPr>
              <p14:cNvContentPartPr/>
              <p14:nvPr/>
            </p14:nvContentPartPr>
            <p14:xfrm>
              <a:off x="9571009" y="4972953"/>
              <a:ext cx="252720" cy="322920"/>
            </p14:xfrm>
          </p:contentPart>
        </mc:Choice>
        <mc:Fallback xmlns="">
          <p:pic>
            <p:nvPicPr>
              <p:cNvPr id="856" name="Input penna 855">
                <a:extLst>
                  <a:ext uri="{FF2B5EF4-FFF2-40B4-BE49-F238E27FC236}">
                    <a16:creationId xmlns:a16="http://schemas.microsoft.com/office/drawing/2014/main" id="{F714577C-DFDF-1EE9-1F62-D73D7157F855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564889" y="4966833"/>
                <a:ext cx="2649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8">
            <p14:nvContentPartPr>
              <p14:cNvPr id="857" name="Input penna 856">
                <a:extLst>
                  <a:ext uri="{FF2B5EF4-FFF2-40B4-BE49-F238E27FC236}">
                    <a16:creationId xmlns:a16="http://schemas.microsoft.com/office/drawing/2014/main" id="{41717032-52E6-19A5-B9F9-6182FF6BABCA}"/>
                  </a:ext>
                </a:extLst>
              </p14:cNvPr>
              <p14:cNvContentPartPr/>
              <p14:nvPr/>
            </p14:nvContentPartPr>
            <p14:xfrm>
              <a:off x="10121809" y="4920753"/>
              <a:ext cx="309960" cy="253080"/>
            </p14:xfrm>
          </p:contentPart>
        </mc:Choice>
        <mc:Fallback xmlns="">
          <p:pic>
            <p:nvPicPr>
              <p:cNvPr id="857" name="Input penna 856">
                <a:extLst>
                  <a:ext uri="{FF2B5EF4-FFF2-40B4-BE49-F238E27FC236}">
                    <a16:creationId xmlns:a16="http://schemas.microsoft.com/office/drawing/2014/main" id="{41717032-52E6-19A5-B9F9-6182FF6BABCA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10115689" y="4914633"/>
                <a:ext cx="32220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9">
            <p14:nvContentPartPr>
              <p14:cNvPr id="858" name="Input penna 857">
                <a:extLst>
                  <a:ext uri="{FF2B5EF4-FFF2-40B4-BE49-F238E27FC236}">
                    <a16:creationId xmlns:a16="http://schemas.microsoft.com/office/drawing/2014/main" id="{F004EC3D-7186-0F0F-834E-FD4C2B3BC898}"/>
                  </a:ext>
                </a:extLst>
              </p14:cNvPr>
              <p14:cNvContentPartPr/>
              <p14:nvPr/>
            </p14:nvContentPartPr>
            <p14:xfrm>
              <a:off x="10422769" y="5615193"/>
              <a:ext cx="42120" cy="222840"/>
            </p14:xfrm>
          </p:contentPart>
        </mc:Choice>
        <mc:Fallback xmlns="">
          <p:pic>
            <p:nvPicPr>
              <p:cNvPr id="858" name="Input penna 857">
                <a:extLst>
                  <a:ext uri="{FF2B5EF4-FFF2-40B4-BE49-F238E27FC236}">
                    <a16:creationId xmlns:a16="http://schemas.microsoft.com/office/drawing/2014/main" id="{F004EC3D-7186-0F0F-834E-FD4C2B3BC898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10416649" y="5609073"/>
                <a:ext cx="543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0">
            <p14:nvContentPartPr>
              <p14:cNvPr id="868" name="Input penna 867">
                <a:extLst>
                  <a:ext uri="{FF2B5EF4-FFF2-40B4-BE49-F238E27FC236}">
                    <a16:creationId xmlns:a16="http://schemas.microsoft.com/office/drawing/2014/main" id="{79DA1292-08CD-4A1C-12FC-E9CA85EBF619}"/>
                  </a:ext>
                </a:extLst>
              </p14:cNvPr>
              <p14:cNvContentPartPr/>
              <p14:nvPr/>
            </p14:nvContentPartPr>
            <p14:xfrm>
              <a:off x="10309369" y="6000753"/>
              <a:ext cx="15480" cy="149040"/>
            </p14:xfrm>
          </p:contentPart>
        </mc:Choice>
        <mc:Fallback xmlns="">
          <p:pic>
            <p:nvPicPr>
              <p:cNvPr id="868" name="Input penna 867">
                <a:extLst>
                  <a:ext uri="{FF2B5EF4-FFF2-40B4-BE49-F238E27FC236}">
                    <a16:creationId xmlns:a16="http://schemas.microsoft.com/office/drawing/2014/main" id="{79DA1292-08CD-4A1C-12FC-E9CA85EBF619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10303249" y="5994633"/>
                <a:ext cx="277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1">
            <p14:nvContentPartPr>
              <p14:cNvPr id="869" name="Input penna 868">
                <a:extLst>
                  <a:ext uri="{FF2B5EF4-FFF2-40B4-BE49-F238E27FC236}">
                    <a16:creationId xmlns:a16="http://schemas.microsoft.com/office/drawing/2014/main" id="{F13B4AF7-0426-31DB-088A-151B1B9DA9BA}"/>
                  </a:ext>
                </a:extLst>
              </p14:cNvPr>
              <p14:cNvContentPartPr/>
              <p14:nvPr/>
            </p14:nvContentPartPr>
            <p14:xfrm>
              <a:off x="10419169" y="6010473"/>
              <a:ext cx="95400" cy="209520"/>
            </p14:xfrm>
          </p:contentPart>
        </mc:Choice>
        <mc:Fallback xmlns="">
          <p:pic>
            <p:nvPicPr>
              <p:cNvPr id="869" name="Input penna 868">
                <a:extLst>
                  <a:ext uri="{FF2B5EF4-FFF2-40B4-BE49-F238E27FC236}">
                    <a16:creationId xmlns:a16="http://schemas.microsoft.com/office/drawing/2014/main" id="{F13B4AF7-0426-31DB-088A-151B1B9DA9B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10413049" y="6004353"/>
                <a:ext cx="1076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2">
            <p14:nvContentPartPr>
              <p14:cNvPr id="870" name="Input penna 869">
                <a:extLst>
                  <a:ext uri="{FF2B5EF4-FFF2-40B4-BE49-F238E27FC236}">
                    <a16:creationId xmlns:a16="http://schemas.microsoft.com/office/drawing/2014/main" id="{BDF525D8-A938-B9C2-4E1F-A00FFBF20322}"/>
                  </a:ext>
                </a:extLst>
              </p14:cNvPr>
              <p14:cNvContentPartPr/>
              <p14:nvPr/>
            </p14:nvContentPartPr>
            <p14:xfrm>
              <a:off x="10474609" y="6143673"/>
              <a:ext cx="86400" cy="360"/>
            </p14:xfrm>
          </p:contentPart>
        </mc:Choice>
        <mc:Fallback xmlns="">
          <p:pic>
            <p:nvPicPr>
              <p:cNvPr id="870" name="Input penna 869">
                <a:extLst>
                  <a:ext uri="{FF2B5EF4-FFF2-40B4-BE49-F238E27FC236}">
                    <a16:creationId xmlns:a16="http://schemas.microsoft.com/office/drawing/2014/main" id="{BDF525D8-A938-B9C2-4E1F-A00FFBF20322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10468489" y="6137553"/>
                <a:ext cx="986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3">
            <p14:nvContentPartPr>
              <p14:cNvPr id="871" name="Input penna 870">
                <a:extLst>
                  <a:ext uri="{FF2B5EF4-FFF2-40B4-BE49-F238E27FC236}">
                    <a16:creationId xmlns:a16="http://schemas.microsoft.com/office/drawing/2014/main" id="{EE94E1CA-47DE-0CDA-5F15-0632968FCB50}"/>
                  </a:ext>
                </a:extLst>
              </p14:cNvPr>
              <p14:cNvContentPartPr/>
              <p14:nvPr/>
            </p14:nvContentPartPr>
            <p14:xfrm>
              <a:off x="10617889" y="5625993"/>
              <a:ext cx="378000" cy="362520"/>
            </p14:xfrm>
          </p:contentPart>
        </mc:Choice>
        <mc:Fallback xmlns="">
          <p:pic>
            <p:nvPicPr>
              <p:cNvPr id="871" name="Input penna 870">
                <a:extLst>
                  <a:ext uri="{FF2B5EF4-FFF2-40B4-BE49-F238E27FC236}">
                    <a16:creationId xmlns:a16="http://schemas.microsoft.com/office/drawing/2014/main" id="{EE94E1CA-47DE-0CDA-5F15-0632968FCB50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10611769" y="5619873"/>
                <a:ext cx="39024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4">
            <p14:nvContentPartPr>
              <p14:cNvPr id="885" name="Input penna 884">
                <a:extLst>
                  <a:ext uri="{FF2B5EF4-FFF2-40B4-BE49-F238E27FC236}">
                    <a16:creationId xmlns:a16="http://schemas.microsoft.com/office/drawing/2014/main" id="{AA880846-CAD2-D6C3-EC88-4EF3BF96CF1D}"/>
                  </a:ext>
                </a:extLst>
              </p14:cNvPr>
              <p14:cNvContentPartPr/>
              <p14:nvPr/>
            </p14:nvContentPartPr>
            <p14:xfrm>
              <a:off x="10231609" y="5822553"/>
              <a:ext cx="431280" cy="455040"/>
            </p14:xfrm>
          </p:contentPart>
        </mc:Choice>
        <mc:Fallback xmlns="">
          <p:pic>
            <p:nvPicPr>
              <p:cNvPr id="885" name="Input penna 884">
                <a:extLst>
                  <a:ext uri="{FF2B5EF4-FFF2-40B4-BE49-F238E27FC236}">
                    <a16:creationId xmlns:a16="http://schemas.microsoft.com/office/drawing/2014/main" id="{AA880846-CAD2-D6C3-EC88-4EF3BF96CF1D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10225489" y="5816433"/>
                <a:ext cx="4435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5">
            <p14:nvContentPartPr>
              <p14:cNvPr id="899" name="Input penna 898">
                <a:extLst>
                  <a:ext uri="{FF2B5EF4-FFF2-40B4-BE49-F238E27FC236}">
                    <a16:creationId xmlns:a16="http://schemas.microsoft.com/office/drawing/2014/main" id="{7E81FD0E-24A3-7CC5-73EC-AF720C180627}"/>
                  </a:ext>
                </a:extLst>
              </p14:cNvPr>
              <p14:cNvContentPartPr/>
              <p14:nvPr/>
            </p14:nvContentPartPr>
            <p14:xfrm>
              <a:off x="9329517" y="5349725"/>
              <a:ext cx="208080" cy="243360"/>
            </p14:xfrm>
          </p:contentPart>
        </mc:Choice>
        <mc:Fallback xmlns="">
          <p:pic>
            <p:nvPicPr>
              <p:cNvPr id="899" name="Input penna 898">
                <a:extLst>
                  <a:ext uri="{FF2B5EF4-FFF2-40B4-BE49-F238E27FC236}">
                    <a16:creationId xmlns:a16="http://schemas.microsoft.com/office/drawing/2014/main" id="{7E81FD0E-24A3-7CC5-73EC-AF720C180627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9323397" y="5343605"/>
                <a:ext cx="22032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6">
            <p14:nvContentPartPr>
              <p14:cNvPr id="900" name="Input penna 899">
                <a:extLst>
                  <a:ext uri="{FF2B5EF4-FFF2-40B4-BE49-F238E27FC236}">
                    <a16:creationId xmlns:a16="http://schemas.microsoft.com/office/drawing/2014/main" id="{1D644949-354F-9DA3-B27E-DFBFD94A7CFF}"/>
                  </a:ext>
                </a:extLst>
              </p14:cNvPr>
              <p14:cNvContentPartPr/>
              <p14:nvPr/>
            </p14:nvContentPartPr>
            <p14:xfrm>
              <a:off x="10400877" y="5281325"/>
              <a:ext cx="137880" cy="235800"/>
            </p14:xfrm>
          </p:contentPart>
        </mc:Choice>
        <mc:Fallback xmlns="">
          <p:pic>
            <p:nvPicPr>
              <p:cNvPr id="900" name="Input penna 899">
                <a:extLst>
                  <a:ext uri="{FF2B5EF4-FFF2-40B4-BE49-F238E27FC236}">
                    <a16:creationId xmlns:a16="http://schemas.microsoft.com/office/drawing/2014/main" id="{1D644949-354F-9DA3-B27E-DFBFD94A7CFF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10394757" y="5275205"/>
                <a:ext cx="15012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7">
            <p14:nvContentPartPr>
              <p14:cNvPr id="903" name="Input penna 902">
                <a:extLst>
                  <a:ext uri="{FF2B5EF4-FFF2-40B4-BE49-F238E27FC236}">
                    <a16:creationId xmlns:a16="http://schemas.microsoft.com/office/drawing/2014/main" id="{2FFB1CB6-D6F3-22F3-9072-2E361C3ACD36}"/>
                  </a:ext>
                </a:extLst>
              </p14:cNvPr>
              <p14:cNvContentPartPr/>
              <p14:nvPr/>
            </p14:nvContentPartPr>
            <p14:xfrm>
              <a:off x="10599237" y="5305805"/>
              <a:ext cx="45360" cy="196920"/>
            </p14:xfrm>
          </p:contentPart>
        </mc:Choice>
        <mc:Fallback xmlns="">
          <p:pic>
            <p:nvPicPr>
              <p:cNvPr id="903" name="Input penna 902">
                <a:extLst>
                  <a:ext uri="{FF2B5EF4-FFF2-40B4-BE49-F238E27FC236}">
                    <a16:creationId xmlns:a16="http://schemas.microsoft.com/office/drawing/2014/main" id="{2FFB1CB6-D6F3-22F3-9072-2E361C3ACD36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10593117" y="5299685"/>
                <a:ext cx="5760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8">
            <p14:nvContentPartPr>
              <p14:cNvPr id="908" name="Input penna 907">
                <a:extLst>
                  <a:ext uri="{FF2B5EF4-FFF2-40B4-BE49-F238E27FC236}">
                    <a16:creationId xmlns:a16="http://schemas.microsoft.com/office/drawing/2014/main" id="{4E44413A-6D6E-565C-B568-2EE7A5239923}"/>
                  </a:ext>
                </a:extLst>
              </p14:cNvPr>
              <p14:cNvContentPartPr/>
              <p14:nvPr/>
            </p14:nvContentPartPr>
            <p14:xfrm>
              <a:off x="10334277" y="5160005"/>
              <a:ext cx="409680" cy="488520"/>
            </p14:xfrm>
          </p:contentPart>
        </mc:Choice>
        <mc:Fallback xmlns="">
          <p:pic>
            <p:nvPicPr>
              <p:cNvPr id="908" name="Input penna 907">
                <a:extLst>
                  <a:ext uri="{FF2B5EF4-FFF2-40B4-BE49-F238E27FC236}">
                    <a16:creationId xmlns:a16="http://schemas.microsoft.com/office/drawing/2014/main" id="{4E44413A-6D6E-565C-B568-2EE7A5239923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10328157" y="5153885"/>
                <a:ext cx="42192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9">
            <p14:nvContentPartPr>
              <p14:cNvPr id="914" name="Input penna 913">
                <a:extLst>
                  <a:ext uri="{FF2B5EF4-FFF2-40B4-BE49-F238E27FC236}">
                    <a16:creationId xmlns:a16="http://schemas.microsoft.com/office/drawing/2014/main" id="{0A3297D3-CF2C-19A4-A742-AC885726A07D}"/>
                  </a:ext>
                </a:extLst>
              </p14:cNvPr>
              <p14:cNvContentPartPr/>
              <p14:nvPr/>
            </p14:nvContentPartPr>
            <p14:xfrm>
              <a:off x="9254277" y="5259365"/>
              <a:ext cx="432000" cy="423000"/>
            </p14:xfrm>
          </p:contentPart>
        </mc:Choice>
        <mc:Fallback xmlns="">
          <p:pic>
            <p:nvPicPr>
              <p:cNvPr id="914" name="Input penna 913">
                <a:extLst>
                  <a:ext uri="{FF2B5EF4-FFF2-40B4-BE49-F238E27FC236}">
                    <a16:creationId xmlns:a16="http://schemas.microsoft.com/office/drawing/2014/main" id="{0A3297D3-CF2C-19A4-A742-AC885726A07D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9248157" y="5253245"/>
                <a:ext cx="44424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0">
            <p14:nvContentPartPr>
              <p14:cNvPr id="915" name="Input penna 914">
                <a:extLst>
                  <a:ext uri="{FF2B5EF4-FFF2-40B4-BE49-F238E27FC236}">
                    <a16:creationId xmlns:a16="http://schemas.microsoft.com/office/drawing/2014/main" id="{9C15B0F3-E92D-BC8D-0BAE-E29E128B8E8A}"/>
                  </a:ext>
                </a:extLst>
              </p14:cNvPr>
              <p14:cNvContentPartPr/>
              <p14:nvPr/>
            </p14:nvContentPartPr>
            <p14:xfrm>
              <a:off x="9582169" y="6000753"/>
              <a:ext cx="33840" cy="210600"/>
            </p14:xfrm>
          </p:contentPart>
        </mc:Choice>
        <mc:Fallback xmlns="">
          <p:pic>
            <p:nvPicPr>
              <p:cNvPr id="915" name="Input penna 914">
                <a:extLst>
                  <a:ext uri="{FF2B5EF4-FFF2-40B4-BE49-F238E27FC236}">
                    <a16:creationId xmlns:a16="http://schemas.microsoft.com/office/drawing/2014/main" id="{9C15B0F3-E92D-BC8D-0BAE-E29E128B8E8A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9576049" y="5994633"/>
                <a:ext cx="460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1">
            <p14:nvContentPartPr>
              <p14:cNvPr id="916" name="Input penna 915">
                <a:extLst>
                  <a:ext uri="{FF2B5EF4-FFF2-40B4-BE49-F238E27FC236}">
                    <a16:creationId xmlns:a16="http://schemas.microsoft.com/office/drawing/2014/main" id="{7CADD6DB-ECDD-0679-9D6A-C11B518E2AE4}"/>
                  </a:ext>
                </a:extLst>
              </p14:cNvPr>
              <p14:cNvContentPartPr/>
              <p14:nvPr/>
            </p14:nvContentPartPr>
            <p14:xfrm>
              <a:off x="9693049" y="6066273"/>
              <a:ext cx="110880" cy="153720"/>
            </p14:xfrm>
          </p:contentPart>
        </mc:Choice>
        <mc:Fallback xmlns="">
          <p:pic>
            <p:nvPicPr>
              <p:cNvPr id="916" name="Input penna 915">
                <a:extLst>
                  <a:ext uri="{FF2B5EF4-FFF2-40B4-BE49-F238E27FC236}">
                    <a16:creationId xmlns:a16="http://schemas.microsoft.com/office/drawing/2014/main" id="{7CADD6DB-ECDD-0679-9D6A-C11B518E2AE4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9686929" y="6060153"/>
                <a:ext cx="1231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2">
            <p14:nvContentPartPr>
              <p14:cNvPr id="921" name="Input penna 920">
                <a:extLst>
                  <a:ext uri="{FF2B5EF4-FFF2-40B4-BE49-F238E27FC236}">
                    <a16:creationId xmlns:a16="http://schemas.microsoft.com/office/drawing/2014/main" id="{D3238790-B5C8-3B3F-30F6-3FABAF0C5A7E}"/>
                  </a:ext>
                </a:extLst>
              </p14:cNvPr>
              <p14:cNvContentPartPr/>
              <p14:nvPr/>
            </p14:nvContentPartPr>
            <p14:xfrm>
              <a:off x="9505489" y="5887713"/>
              <a:ext cx="365040" cy="403920"/>
            </p14:xfrm>
          </p:contentPart>
        </mc:Choice>
        <mc:Fallback xmlns="">
          <p:pic>
            <p:nvPicPr>
              <p:cNvPr id="921" name="Input penna 920">
                <a:extLst>
                  <a:ext uri="{FF2B5EF4-FFF2-40B4-BE49-F238E27FC236}">
                    <a16:creationId xmlns:a16="http://schemas.microsoft.com/office/drawing/2014/main" id="{D3238790-B5C8-3B3F-30F6-3FABAF0C5A7E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9499369" y="5881593"/>
                <a:ext cx="37728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3">
            <p14:nvContentPartPr>
              <p14:cNvPr id="922" name="Input penna 921">
                <a:extLst>
                  <a:ext uri="{FF2B5EF4-FFF2-40B4-BE49-F238E27FC236}">
                    <a16:creationId xmlns:a16="http://schemas.microsoft.com/office/drawing/2014/main" id="{87083419-3F71-27CB-E0B8-27B99D30ADF3}"/>
                  </a:ext>
                </a:extLst>
              </p14:cNvPr>
              <p14:cNvContentPartPr/>
              <p14:nvPr/>
            </p14:nvContentPartPr>
            <p14:xfrm>
              <a:off x="9515929" y="5724993"/>
              <a:ext cx="177120" cy="181800"/>
            </p14:xfrm>
          </p:contentPart>
        </mc:Choice>
        <mc:Fallback xmlns="">
          <p:pic>
            <p:nvPicPr>
              <p:cNvPr id="922" name="Input penna 921">
                <a:extLst>
                  <a:ext uri="{FF2B5EF4-FFF2-40B4-BE49-F238E27FC236}">
                    <a16:creationId xmlns:a16="http://schemas.microsoft.com/office/drawing/2014/main" id="{87083419-3F71-27CB-E0B8-27B99D30ADF3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9509809" y="5718873"/>
                <a:ext cx="1893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4">
            <p14:nvContentPartPr>
              <p14:cNvPr id="923" name="Input penna 922">
                <a:extLst>
                  <a:ext uri="{FF2B5EF4-FFF2-40B4-BE49-F238E27FC236}">
                    <a16:creationId xmlns:a16="http://schemas.microsoft.com/office/drawing/2014/main" id="{D74E8AEC-9AC4-75A8-4E6B-B6786592FED7}"/>
                  </a:ext>
                </a:extLst>
              </p14:cNvPr>
              <p14:cNvContentPartPr/>
              <p14:nvPr/>
            </p14:nvContentPartPr>
            <p14:xfrm>
              <a:off x="9446877" y="6301565"/>
              <a:ext cx="203760" cy="263160"/>
            </p14:xfrm>
          </p:contentPart>
        </mc:Choice>
        <mc:Fallback xmlns="">
          <p:pic>
            <p:nvPicPr>
              <p:cNvPr id="923" name="Input penna 922">
                <a:extLst>
                  <a:ext uri="{FF2B5EF4-FFF2-40B4-BE49-F238E27FC236}">
                    <a16:creationId xmlns:a16="http://schemas.microsoft.com/office/drawing/2014/main" id="{D74E8AEC-9AC4-75A8-4E6B-B6786592FED7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9440757" y="6295445"/>
                <a:ext cx="21600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5">
            <p14:nvContentPartPr>
              <p14:cNvPr id="924" name="Input penna 923">
                <a:extLst>
                  <a:ext uri="{FF2B5EF4-FFF2-40B4-BE49-F238E27FC236}">
                    <a16:creationId xmlns:a16="http://schemas.microsoft.com/office/drawing/2014/main" id="{C3D03BA5-4A79-9F58-975A-14D01EF05291}"/>
                  </a:ext>
                </a:extLst>
              </p14:cNvPr>
              <p14:cNvContentPartPr/>
              <p14:nvPr/>
            </p14:nvContentPartPr>
            <p14:xfrm>
              <a:off x="9239877" y="6583445"/>
              <a:ext cx="138600" cy="319320"/>
            </p14:xfrm>
          </p:contentPart>
        </mc:Choice>
        <mc:Fallback xmlns="">
          <p:pic>
            <p:nvPicPr>
              <p:cNvPr id="924" name="Input penna 923">
                <a:extLst>
                  <a:ext uri="{FF2B5EF4-FFF2-40B4-BE49-F238E27FC236}">
                    <a16:creationId xmlns:a16="http://schemas.microsoft.com/office/drawing/2014/main" id="{C3D03BA5-4A79-9F58-975A-14D01EF05291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9233757" y="6577325"/>
                <a:ext cx="1508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6">
            <p14:nvContentPartPr>
              <p14:cNvPr id="925" name="Input penna 924">
                <a:extLst>
                  <a:ext uri="{FF2B5EF4-FFF2-40B4-BE49-F238E27FC236}">
                    <a16:creationId xmlns:a16="http://schemas.microsoft.com/office/drawing/2014/main" id="{9377B384-C3A0-D7B6-100B-D1E72B98C6CE}"/>
                  </a:ext>
                </a:extLst>
              </p14:cNvPr>
              <p14:cNvContentPartPr/>
              <p14:nvPr/>
            </p14:nvContentPartPr>
            <p14:xfrm>
              <a:off x="9254997" y="6736085"/>
              <a:ext cx="96480" cy="13680"/>
            </p14:xfrm>
          </p:contentPart>
        </mc:Choice>
        <mc:Fallback xmlns="">
          <p:pic>
            <p:nvPicPr>
              <p:cNvPr id="925" name="Input penna 924">
                <a:extLst>
                  <a:ext uri="{FF2B5EF4-FFF2-40B4-BE49-F238E27FC236}">
                    <a16:creationId xmlns:a16="http://schemas.microsoft.com/office/drawing/2014/main" id="{9377B384-C3A0-D7B6-100B-D1E72B98C6CE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9248877" y="6729965"/>
                <a:ext cx="1087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7">
            <p14:nvContentPartPr>
              <p14:cNvPr id="926" name="Input penna 925">
                <a:extLst>
                  <a:ext uri="{FF2B5EF4-FFF2-40B4-BE49-F238E27FC236}">
                    <a16:creationId xmlns:a16="http://schemas.microsoft.com/office/drawing/2014/main" id="{3CD7A752-42AD-1DA0-8D22-4E9822BC8764}"/>
                  </a:ext>
                </a:extLst>
              </p14:cNvPr>
              <p14:cNvContentPartPr/>
              <p14:nvPr/>
            </p14:nvContentPartPr>
            <p14:xfrm>
              <a:off x="9044397" y="6506045"/>
              <a:ext cx="541440" cy="442800"/>
            </p14:xfrm>
          </p:contentPart>
        </mc:Choice>
        <mc:Fallback xmlns="">
          <p:pic>
            <p:nvPicPr>
              <p:cNvPr id="926" name="Input penna 925">
                <a:extLst>
                  <a:ext uri="{FF2B5EF4-FFF2-40B4-BE49-F238E27FC236}">
                    <a16:creationId xmlns:a16="http://schemas.microsoft.com/office/drawing/2014/main" id="{3CD7A752-42AD-1DA0-8D22-4E9822BC8764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9038277" y="6499925"/>
                <a:ext cx="553680" cy="45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41" name="Gruppo 940">
            <a:extLst>
              <a:ext uri="{FF2B5EF4-FFF2-40B4-BE49-F238E27FC236}">
                <a16:creationId xmlns:a16="http://schemas.microsoft.com/office/drawing/2014/main" id="{B9FCB607-392E-53B7-BA2B-182750377C68}"/>
              </a:ext>
            </a:extLst>
          </p:cNvPr>
          <p:cNvGrpSpPr/>
          <p:nvPr/>
        </p:nvGrpSpPr>
        <p:grpSpPr>
          <a:xfrm>
            <a:off x="10959363" y="5860713"/>
            <a:ext cx="465480" cy="682200"/>
            <a:chOff x="10959363" y="5860713"/>
            <a:chExt cx="465480" cy="68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935" name="Input penna 934">
                  <a:extLst>
                    <a:ext uri="{FF2B5EF4-FFF2-40B4-BE49-F238E27FC236}">
                      <a16:creationId xmlns:a16="http://schemas.microsoft.com/office/drawing/2014/main" id="{A3B5D79A-3354-F820-8A46-F86581358D58}"/>
                    </a:ext>
                  </a:extLst>
                </p14:cNvPr>
                <p14:cNvContentPartPr/>
                <p14:nvPr/>
              </p14:nvContentPartPr>
              <p14:xfrm>
                <a:off x="11065923" y="5928753"/>
                <a:ext cx="105120" cy="253080"/>
              </p14:xfrm>
            </p:contentPart>
          </mc:Choice>
          <mc:Fallback xmlns="">
            <p:pic>
              <p:nvPicPr>
                <p:cNvPr id="935" name="Input penna 934">
                  <a:extLst>
                    <a:ext uri="{FF2B5EF4-FFF2-40B4-BE49-F238E27FC236}">
                      <a16:creationId xmlns:a16="http://schemas.microsoft.com/office/drawing/2014/main" id="{A3B5D79A-3354-F820-8A46-F86581358D58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1059803" y="5922633"/>
                  <a:ext cx="1173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936" name="Input penna 935">
                  <a:extLst>
                    <a:ext uri="{FF2B5EF4-FFF2-40B4-BE49-F238E27FC236}">
                      <a16:creationId xmlns:a16="http://schemas.microsoft.com/office/drawing/2014/main" id="{54DB65C6-8B6F-2F6C-7794-3FF2F7DFC52D}"/>
                    </a:ext>
                  </a:extLst>
                </p14:cNvPr>
                <p14:cNvContentPartPr/>
                <p14:nvPr/>
              </p14:nvContentPartPr>
              <p14:xfrm>
                <a:off x="11216763" y="5993193"/>
                <a:ext cx="97560" cy="176760"/>
              </p14:xfrm>
            </p:contentPart>
          </mc:Choice>
          <mc:Fallback xmlns="">
            <p:pic>
              <p:nvPicPr>
                <p:cNvPr id="936" name="Input penna 935">
                  <a:extLst>
                    <a:ext uri="{FF2B5EF4-FFF2-40B4-BE49-F238E27FC236}">
                      <a16:creationId xmlns:a16="http://schemas.microsoft.com/office/drawing/2014/main" id="{54DB65C6-8B6F-2F6C-7794-3FF2F7DFC52D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1210643" y="5987073"/>
                  <a:ext cx="1098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937" name="Input penna 936">
                  <a:extLst>
                    <a:ext uri="{FF2B5EF4-FFF2-40B4-BE49-F238E27FC236}">
                      <a16:creationId xmlns:a16="http://schemas.microsoft.com/office/drawing/2014/main" id="{F5B0B497-69F1-77CE-8587-E9E05E8E021D}"/>
                    </a:ext>
                  </a:extLst>
                </p14:cNvPr>
                <p14:cNvContentPartPr/>
                <p14:nvPr/>
              </p14:nvContentPartPr>
              <p14:xfrm>
                <a:off x="10959363" y="5860713"/>
                <a:ext cx="465480" cy="397080"/>
              </p14:xfrm>
            </p:contentPart>
          </mc:Choice>
          <mc:Fallback xmlns="">
            <p:pic>
              <p:nvPicPr>
                <p:cNvPr id="937" name="Input penna 936">
                  <a:extLst>
                    <a:ext uri="{FF2B5EF4-FFF2-40B4-BE49-F238E27FC236}">
                      <a16:creationId xmlns:a16="http://schemas.microsoft.com/office/drawing/2014/main" id="{F5B0B497-69F1-77CE-8587-E9E05E8E021D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0953243" y="5854593"/>
                  <a:ext cx="47772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939" name="Input penna 938">
                  <a:extLst>
                    <a:ext uri="{FF2B5EF4-FFF2-40B4-BE49-F238E27FC236}">
                      <a16:creationId xmlns:a16="http://schemas.microsoft.com/office/drawing/2014/main" id="{0C384CA0-B8FB-4E89-409B-5DD7616A576B}"/>
                    </a:ext>
                  </a:extLst>
                </p14:cNvPr>
                <p14:cNvContentPartPr/>
                <p14:nvPr/>
              </p14:nvContentPartPr>
              <p14:xfrm>
                <a:off x="11011923" y="6224313"/>
                <a:ext cx="126360" cy="190800"/>
              </p14:xfrm>
            </p:contentPart>
          </mc:Choice>
          <mc:Fallback xmlns="">
            <p:pic>
              <p:nvPicPr>
                <p:cNvPr id="939" name="Input penna 938">
                  <a:extLst>
                    <a:ext uri="{FF2B5EF4-FFF2-40B4-BE49-F238E27FC236}">
                      <a16:creationId xmlns:a16="http://schemas.microsoft.com/office/drawing/2014/main" id="{0C384CA0-B8FB-4E89-409B-5DD7616A576B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1005803" y="6218193"/>
                  <a:ext cx="1386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940" name="Input penna 939">
                  <a:extLst>
                    <a:ext uri="{FF2B5EF4-FFF2-40B4-BE49-F238E27FC236}">
                      <a16:creationId xmlns:a16="http://schemas.microsoft.com/office/drawing/2014/main" id="{C9756269-A175-95D8-C36C-6C92B402B128}"/>
                    </a:ext>
                  </a:extLst>
                </p14:cNvPr>
                <p14:cNvContentPartPr/>
                <p14:nvPr/>
              </p14:nvContentPartPr>
              <p14:xfrm>
                <a:off x="11325123" y="6257433"/>
                <a:ext cx="91440" cy="285480"/>
              </p14:xfrm>
            </p:contentPart>
          </mc:Choice>
          <mc:Fallback xmlns="">
            <p:pic>
              <p:nvPicPr>
                <p:cNvPr id="940" name="Input penna 939">
                  <a:extLst>
                    <a:ext uri="{FF2B5EF4-FFF2-40B4-BE49-F238E27FC236}">
                      <a16:creationId xmlns:a16="http://schemas.microsoft.com/office/drawing/2014/main" id="{C9756269-A175-95D8-C36C-6C92B402B128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1319003" y="6251313"/>
                  <a:ext cx="103680" cy="29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9" name="Gruppo 948">
            <a:extLst>
              <a:ext uri="{FF2B5EF4-FFF2-40B4-BE49-F238E27FC236}">
                <a16:creationId xmlns:a16="http://schemas.microsoft.com/office/drawing/2014/main" id="{FC899E42-BA0E-6990-A777-F24FF798810B}"/>
              </a:ext>
            </a:extLst>
          </p:cNvPr>
          <p:cNvGrpSpPr/>
          <p:nvPr/>
        </p:nvGrpSpPr>
        <p:grpSpPr>
          <a:xfrm>
            <a:off x="10519443" y="6400713"/>
            <a:ext cx="1337400" cy="519840"/>
            <a:chOff x="10519443" y="6400713"/>
            <a:chExt cx="1337400" cy="51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942" name="Input penna 941">
                  <a:extLst>
                    <a:ext uri="{FF2B5EF4-FFF2-40B4-BE49-F238E27FC236}">
                      <a16:creationId xmlns:a16="http://schemas.microsoft.com/office/drawing/2014/main" id="{615E281A-FC16-C4B3-E869-4055B2E01B41}"/>
                    </a:ext>
                  </a:extLst>
                </p14:cNvPr>
                <p14:cNvContentPartPr/>
                <p14:nvPr/>
              </p14:nvContentPartPr>
              <p14:xfrm>
                <a:off x="10674963" y="6511953"/>
                <a:ext cx="135000" cy="249840"/>
              </p14:xfrm>
            </p:contentPart>
          </mc:Choice>
          <mc:Fallback xmlns="">
            <p:pic>
              <p:nvPicPr>
                <p:cNvPr id="942" name="Input penna 941">
                  <a:extLst>
                    <a:ext uri="{FF2B5EF4-FFF2-40B4-BE49-F238E27FC236}">
                      <a16:creationId xmlns:a16="http://schemas.microsoft.com/office/drawing/2014/main" id="{615E281A-FC16-C4B3-E869-4055B2E01B41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0668843" y="6505833"/>
                  <a:ext cx="1472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943" name="Input penna 942">
                  <a:extLst>
                    <a:ext uri="{FF2B5EF4-FFF2-40B4-BE49-F238E27FC236}">
                      <a16:creationId xmlns:a16="http://schemas.microsoft.com/office/drawing/2014/main" id="{BAAB07C2-BDBD-41FC-C6B8-C43E6CB526A0}"/>
                    </a:ext>
                  </a:extLst>
                </p14:cNvPr>
                <p14:cNvContentPartPr/>
                <p14:nvPr/>
              </p14:nvContentPartPr>
              <p14:xfrm>
                <a:off x="10866483" y="6532833"/>
                <a:ext cx="109080" cy="196200"/>
              </p14:xfrm>
            </p:contentPart>
          </mc:Choice>
          <mc:Fallback xmlns="">
            <p:pic>
              <p:nvPicPr>
                <p:cNvPr id="943" name="Input penna 942">
                  <a:extLst>
                    <a:ext uri="{FF2B5EF4-FFF2-40B4-BE49-F238E27FC236}">
                      <a16:creationId xmlns:a16="http://schemas.microsoft.com/office/drawing/2014/main" id="{BAAB07C2-BDBD-41FC-C6B8-C43E6CB526A0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0860363" y="6526713"/>
                  <a:ext cx="1213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944" name="Input penna 943">
                  <a:extLst>
                    <a:ext uri="{FF2B5EF4-FFF2-40B4-BE49-F238E27FC236}">
                      <a16:creationId xmlns:a16="http://schemas.microsoft.com/office/drawing/2014/main" id="{55880D7D-47B9-00FB-B2DC-7997FFE3C601}"/>
                    </a:ext>
                  </a:extLst>
                </p14:cNvPr>
                <p14:cNvContentPartPr/>
                <p14:nvPr/>
              </p14:nvContentPartPr>
              <p14:xfrm>
                <a:off x="10519443" y="6400713"/>
                <a:ext cx="585000" cy="465480"/>
              </p14:xfrm>
            </p:contentPart>
          </mc:Choice>
          <mc:Fallback xmlns="">
            <p:pic>
              <p:nvPicPr>
                <p:cNvPr id="944" name="Input penna 943">
                  <a:extLst>
                    <a:ext uri="{FF2B5EF4-FFF2-40B4-BE49-F238E27FC236}">
                      <a16:creationId xmlns:a16="http://schemas.microsoft.com/office/drawing/2014/main" id="{55880D7D-47B9-00FB-B2DC-7997FFE3C601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0513323" y="6394593"/>
                  <a:ext cx="59724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946" name="Input penna 945">
                  <a:extLst>
                    <a:ext uri="{FF2B5EF4-FFF2-40B4-BE49-F238E27FC236}">
                      <a16:creationId xmlns:a16="http://schemas.microsoft.com/office/drawing/2014/main" id="{253A819C-B6BB-EA51-D23B-0CE89BE6E6B1}"/>
                    </a:ext>
                  </a:extLst>
                </p14:cNvPr>
                <p14:cNvContentPartPr/>
                <p14:nvPr/>
              </p14:nvContentPartPr>
              <p14:xfrm>
                <a:off x="11384883" y="6578193"/>
                <a:ext cx="171000" cy="230040"/>
              </p14:xfrm>
            </p:contentPart>
          </mc:Choice>
          <mc:Fallback xmlns="">
            <p:pic>
              <p:nvPicPr>
                <p:cNvPr id="946" name="Input penna 945">
                  <a:extLst>
                    <a:ext uri="{FF2B5EF4-FFF2-40B4-BE49-F238E27FC236}">
                      <a16:creationId xmlns:a16="http://schemas.microsoft.com/office/drawing/2014/main" id="{253A819C-B6BB-EA51-D23B-0CE89BE6E6B1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1378763" y="6572073"/>
                  <a:ext cx="1832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947" name="Input penna 946">
                  <a:extLst>
                    <a:ext uri="{FF2B5EF4-FFF2-40B4-BE49-F238E27FC236}">
                      <a16:creationId xmlns:a16="http://schemas.microsoft.com/office/drawing/2014/main" id="{BEA65C3B-B8AC-B370-7B18-1A9AAD172285}"/>
                    </a:ext>
                  </a:extLst>
                </p14:cNvPr>
                <p14:cNvContentPartPr/>
                <p14:nvPr/>
              </p14:nvContentPartPr>
              <p14:xfrm>
                <a:off x="11556243" y="6643713"/>
                <a:ext cx="169200" cy="188280"/>
              </p14:xfrm>
            </p:contentPart>
          </mc:Choice>
          <mc:Fallback xmlns="">
            <p:pic>
              <p:nvPicPr>
                <p:cNvPr id="947" name="Input penna 946">
                  <a:extLst>
                    <a:ext uri="{FF2B5EF4-FFF2-40B4-BE49-F238E27FC236}">
                      <a16:creationId xmlns:a16="http://schemas.microsoft.com/office/drawing/2014/main" id="{BEA65C3B-B8AC-B370-7B18-1A9AAD172285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1550123" y="6637593"/>
                  <a:ext cx="1814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948" name="Input penna 947">
                  <a:extLst>
                    <a:ext uri="{FF2B5EF4-FFF2-40B4-BE49-F238E27FC236}">
                      <a16:creationId xmlns:a16="http://schemas.microsoft.com/office/drawing/2014/main" id="{DB56BF13-B8EB-99C1-2E84-BE6E07AC913B}"/>
                    </a:ext>
                  </a:extLst>
                </p14:cNvPr>
                <p14:cNvContentPartPr/>
                <p14:nvPr/>
              </p14:nvContentPartPr>
              <p14:xfrm>
                <a:off x="11311803" y="6510513"/>
                <a:ext cx="545040" cy="410040"/>
              </p14:xfrm>
            </p:contentPart>
          </mc:Choice>
          <mc:Fallback xmlns="">
            <p:pic>
              <p:nvPicPr>
                <p:cNvPr id="948" name="Input penna 947">
                  <a:extLst>
                    <a:ext uri="{FF2B5EF4-FFF2-40B4-BE49-F238E27FC236}">
                      <a16:creationId xmlns:a16="http://schemas.microsoft.com/office/drawing/2014/main" id="{DB56BF13-B8EB-99C1-2E84-BE6E07AC913B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1305683" y="6504393"/>
                  <a:ext cx="557280" cy="422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88086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18847" y="-19688"/>
            <a:ext cx="14060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Si supponga di operare su di un albero rosso-nero inizialmente vuoto. Si effettui l'inserimento delle seguenti chiavi, nell'ordine dato: 2, 5, 17, 12, 10, 7, 21, 24, 26, 30, 33, 31. Si fornisca la struttura dell'albero dopo ciascuna delle operazioni di inserimento.</a:t>
            </a:r>
            <a:endParaRPr lang="en-US" sz="16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37" name="Input penna 836">
                <a:extLst>
                  <a:ext uri="{FF2B5EF4-FFF2-40B4-BE49-F238E27FC236}">
                    <a16:creationId xmlns:a16="http://schemas.microsoft.com/office/drawing/2014/main" id="{3BAF396E-A500-2A56-77A2-B21896B4B93E}"/>
                  </a:ext>
                </a:extLst>
              </p14:cNvPr>
              <p14:cNvContentPartPr/>
              <p14:nvPr/>
            </p14:nvContentPartPr>
            <p14:xfrm>
              <a:off x="672676" y="2286490"/>
              <a:ext cx="150480" cy="223560"/>
            </p14:xfrm>
          </p:contentPart>
        </mc:Choice>
        <mc:Fallback xmlns="">
          <p:pic>
            <p:nvPicPr>
              <p:cNvPr id="837" name="Input penna 836">
                <a:extLst>
                  <a:ext uri="{FF2B5EF4-FFF2-40B4-BE49-F238E27FC236}">
                    <a16:creationId xmlns:a16="http://schemas.microsoft.com/office/drawing/2014/main" id="{3BAF396E-A500-2A56-77A2-B21896B4B93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6556" y="2280370"/>
                <a:ext cx="1627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39" name="Input penna 838">
                <a:extLst>
                  <a:ext uri="{FF2B5EF4-FFF2-40B4-BE49-F238E27FC236}">
                    <a16:creationId xmlns:a16="http://schemas.microsoft.com/office/drawing/2014/main" id="{88ECC682-15E2-B317-01AD-1F6523DE1D39}"/>
                  </a:ext>
                </a:extLst>
              </p14:cNvPr>
              <p14:cNvContentPartPr/>
              <p14:nvPr/>
            </p14:nvContentPartPr>
            <p14:xfrm>
              <a:off x="557836" y="2217370"/>
              <a:ext cx="388800" cy="380160"/>
            </p14:xfrm>
          </p:contentPart>
        </mc:Choice>
        <mc:Fallback xmlns="">
          <p:pic>
            <p:nvPicPr>
              <p:cNvPr id="839" name="Input penna 838">
                <a:extLst>
                  <a:ext uri="{FF2B5EF4-FFF2-40B4-BE49-F238E27FC236}">
                    <a16:creationId xmlns:a16="http://schemas.microsoft.com/office/drawing/2014/main" id="{88ECC682-15E2-B317-01AD-1F6523DE1D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1716" y="2211250"/>
                <a:ext cx="4010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49" name="Input penna 848">
                <a:extLst>
                  <a:ext uri="{FF2B5EF4-FFF2-40B4-BE49-F238E27FC236}">
                    <a16:creationId xmlns:a16="http://schemas.microsoft.com/office/drawing/2014/main" id="{1A0EAB66-1FCF-FC8A-BB00-28213D86F42A}"/>
                  </a:ext>
                </a:extLst>
              </p14:cNvPr>
              <p14:cNvContentPartPr/>
              <p14:nvPr/>
            </p14:nvContentPartPr>
            <p14:xfrm>
              <a:off x="1682836" y="1042690"/>
              <a:ext cx="18360" cy="190800"/>
            </p14:xfrm>
          </p:contentPart>
        </mc:Choice>
        <mc:Fallback xmlns="">
          <p:pic>
            <p:nvPicPr>
              <p:cNvPr id="849" name="Input penna 848">
                <a:extLst>
                  <a:ext uri="{FF2B5EF4-FFF2-40B4-BE49-F238E27FC236}">
                    <a16:creationId xmlns:a16="http://schemas.microsoft.com/office/drawing/2014/main" id="{1A0EAB66-1FCF-FC8A-BB00-28213D86F42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76716" y="1036570"/>
                <a:ext cx="30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51" name="Input penna 850">
                <a:extLst>
                  <a:ext uri="{FF2B5EF4-FFF2-40B4-BE49-F238E27FC236}">
                    <a16:creationId xmlns:a16="http://schemas.microsoft.com/office/drawing/2014/main" id="{AB7683FE-3B25-77C4-62F2-5BA42496B6F3}"/>
                  </a:ext>
                </a:extLst>
              </p14:cNvPr>
              <p14:cNvContentPartPr/>
              <p14:nvPr/>
            </p14:nvContentPartPr>
            <p14:xfrm>
              <a:off x="1771036" y="1041970"/>
              <a:ext cx="107280" cy="190440"/>
            </p14:xfrm>
          </p:contentPart>
        </mc:Choice>
        <mc:Fallback xmlns="">
          <p:pic>
            <p:nvPicPr>
              <p:cNvPr id="851" name="Input penna 850">
                <a:extLst>
                  <a:ext uri="{FF2B5EF4-FFF2-40B4-BE49-F238E27FC236}">
                    <a16:creationId xmlns:a16="http://schemas.microsoft.com/office/drawing/2014/main" id="{AB7683FE-3B25-77C4-62F2-5BA42496B6F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64916" y="1035850"/>
                <a:ext cx="1195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53" name="Input penna 852">
                <a:extLst>
                  <a:ext uri="{FF2B5EF4-FFF2-40B4-BE49-F238E27FC236}">
                    <a16:creationId xmlns:a16="http://schemas.microsoft.com/office/drawing/2014/main" id="{D862B53B-57B4-0421-2DEE-A232628D17A0}"/>
                  </a:ext>
                </a:extLst>
              </p14:cNvPr>
              <p14:cNvContentPartPr/>
              <p14:nvPr/>
            </p14:nvContentPartPr>
            <p14:xfrm>
              <a:off x="1572676" y="925330"/>
              <a:ext cx="486000" cy="449280"/>
            </p14:xfrm>
          </p:contentPart>
        </mc:Choice>
        <mc:Fallback xmlns="">
          <p:pic>
            <p:nvPicPr>
              <p:cNvPr id="853" name="Input penna 852">
                <a:extLst>
                  <a:ext uri="{FF2B5EF4-FFF2-40B4-BE49-F238E27FC236}">
                    <a16:creationId xmlns:a16="http://schemas.microsoft.com/office/drawing/2014/main" id="{D862B53B-57B4-0421-2DEE-A232628D17A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66556" y="919210"/>
                <a:ext cx="49824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55" name="Input penna 854">
                <a:extLst>
                  <a:ext uri="{FF2B5EF4-FFF2-40B4-BE49-F238E27FC236}">
                    <a16:creationId xmlns:a16="http://schemas.microsoft.com/office/drawing/2014/main" id="{C6195C8D-7DB2-28F6-F9FC-1D0A8D592BF5}"/>
                  </a:ext>
                </a:extLst>
              </p14:cNvPr>
              <p14:cNvContentPartPr/>
              <p14:nvPr/>
            </p14:nvContentPartPr>
            <p14:xfrm>
              <a:off x="834676" y="2108650"/>
              <a:ext cx="177840" cy="179640"/>
            </p14:xfrm>
          </p:contentPart>
        </mc:Choice>
        <mc:Fallback xmlns="">
          <p:pic>
            <p:nvPicPr>
              <p:cNvPr id="855" name="Input penna 854">
                <a:extLst>
                  <a:ext uri="{FF2B5EF4-FFF2-40B4-BE49-F238E27FC236}">
                    <a16:creationId xmlns:a16="http://schemas.microsoft.com/office/drawing/2014/main" id="{C6195C8D-7DB2-28F6-F9FC-1D0A8D592BF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28556" y="2102530"/>
                <a:ext cx="1900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56" name="Input penna 855">
                <a:extLst>
                  <a:ext uri="{FF2B5EF4-FFF2-40B4-BE49-F238E27FC236}">
                    <a16:creationId xmlns:a16="http://schemas.microsoft.com/office/drawing/2014/main" id="{F714577C-DFDF-1EE9-1F62-D73D7157F855}"/>
                  </a:ext>
                </a:extLst>
              </p14:cNvPr>
              <p14:cNvContentPartPr/>
              <p14:nvPr/>
            </p14:nvContentPartPr>
            <p14:xfrm>
              <a:off x="1385476" y="1326370"/>
              <a:ext cx="252720" cy="322920"/>
            </p14:xfrm>
          </p:contentPart>
        </mc:Choice>
        <mc:Fallback xmlns="">
          <p:pic>
            <p:nvPicPr>
              <p:cNvPr id="856" name="Input penna 855">
                <a:extLst>
                  <a:ext uri="{FF2B5EF4-FFF2-40B4-BE49-F238E27FC236}">
                    <a16:creationId xmlns:a16="http://schemas.microsoft.com/office/drawing/2014/main" id="{F714577C-DFDF-1EE9-1F62-D73D7157F85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379356" y="1320250"/>
                <a:ext cx="2649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57" name="Input penna 856">
                <a:extLst>
                  <a:ext uri="{FF2B5EF4-FFF2-40B4-BE49-F238E27FC236}">
                    <a16:creationId xmlns:a16="http://schemas.microsoft.com/office/drawing/2014/main" id="{41717032-52E6-19A5-B9F9-6182FF6BABCA}"/>
                  </a:ext>
                </a:extLst>
              </p14:cNvPr>
              <p14:cNvContentPartPr/>
              <p14:nvPr/>
            </p14:nvContentPartPr>
            <p14:xfrm>
              <a:off x="1936276" y="1274170"/>
              <a:ext cx="309960" cy="253080"/>
            </p14:xfrm>
          </p:contentPart>
        </mc:Choice>
        <mc:Fallback xmlns="">
          <p:pic>
            <p:nvPicPr>
              <p:cNvPr id="857" name="Input penna 856">
                <a:extLst>
                  <a:ext uri="{FF2B5EF4-FFF2-40B4-BE49-F238E27FC236}">
                    <a16:creationId xmlns:a16="http://schemas.microsoft.com/office/drawing/2014/main" id="{41717032-52E6-19A5-B9F9-6182FF6BABC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30156" y="1268050"/>
                <a:ext cx="32220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858" name="Input penna 857">
                <a:extLst>
                  <a:ext uri="{FF2B5EF4-FFF2-40B4-BE49-F238E27FC236}">
                    <a16:creationId xmlns:a16="http://schemas.microsoft.com/office/drawing/2014/main" id="{F004EC3D-7186-0F0F-834E-FD4C2B3BC898}"/>
                  </a:ext>
                </a:extLst>
              </p14:cNvPr>
              <p14:cNvContentPartPr/>
              <p14:nvPr/>
            </p14:nvContentPartPr>
            <p14:xfrm>
              <a:off x="2237236" y="1968610"/>
              <a:ext cx="42120" cy="222840"/>
            </p14:xfrm>
          </p:contentPart>
        </mc:Choice>
        <mc:Fallback xmlns="">
          <p:pic>
            <p:nvPicPr>
              <p:cNvPr id="858" name="Input penna 857">
                <a:extLst>
                  <a:ext uri="{FF2B5EF4-FFF2-40B4-BE49-F238E27FC236}">
                    <a16:creationId xmlns:a16="http://schemas.microsoft.com/office/drawing/2014/main" id="{F004EC3D-7186-0F0F-834E-FD4C2B3BC89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231116" y="1962490"/>
                <a:ext cx="543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68" name="Input penna 867">
                <a:extLst>
                  <a:ext uri="{FF2B5EF4-FFF2-40B4-BE49-F238E27FC236}">
                    <a16:creationId xmlns:a16="http://schemas.microsoft.com/office/drawing/2014/main" id="{79DA1292-08CD-4A1C-12FC-E9CA85EBF619}"/>
                  </a:ext>
                </a:extLst>
              </p14:cNvPr>
              <p14:cNvContentPartPr/>
              <p14:nvPr/>
            </p14:nvContentPartPr>
            <p14:xfrm>
              <a:off x="2123836" y="2354170"/>
              <a:ext cx="15480" cy="149040"/>
            </p14:xfrm>
          </p:contentPart>
        </mc:Choice>
        <mc:Fallback xmlns="">
          <p:pic>
            <p:nvPicPr>
              <p:cNvPr id="868" name="Input penna 867">
                <a:extLst>
                  <a:ext uri="{FF2B5EF4-FFF2-40B4-BE49-F238E27FC236}">
                    <a16:creationId xmlns:a16="http://schemas.microsoft.com/office/drawing/2014/main" id="{79DA1292-08CD-4A1C-12FC-E9CA85EBF61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117716" y="2348050"/>
                <a:ext cx="277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69" name="Input penna 868">
                <a:extLst>
                  <a:ext uri="{FF2B5EF4-FFF2-40B4-BE49-F238E27FC236}">
                    <a16:creationId xmlns:a16="http://schemas.microsoft.com/office/drawing/2014/main" id="{F13B4AF7-0426-31DB-088A-151B1B9DA9BA}"/>
                  </a:ext>
                </a:extLst>
              </p14:cNvPr>
              <p14:cNvContentPartPr/>
              <p14:nvPr/>
            </p14:nvContentPartPr>
            <p14:xfrm>
              <a:off x="2233636" y="2363890"/>
              <a:ext cx="95400" cy="209520"/>
            </p14:xfrm>
          </p:contentPart>
        </mc:Choice>
        <mc:Fallback xmlns="">
          <p:pic>
            <p:nvPicPr>
              <p:cNvPr id="869" name="Input penna 868">
                <a:extLst>
                  <a:ext uri="{FF2B5EF4-FFF2-40B4-BE49-F238E27FC236}">
                    <a16:creationId xmlns:a16="http://schemas.microsoft.com/office/drawing/2014/main" id="{F13B4AF7-0426-31DB-088A-151B1B9DA9B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27516" y="2357770"/>
                <a:ext cx="1076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70" name="Input penna 869">
                <a:extLst>
                  <a:ext uri="{FF2B5EF4-FFF2-40B4-BE49-F238E27FC236}">
                    <a16:creationId xmlns:a16="http://schemas.microsoft.com/office/drawing/2014/main" id="{BDF525D8-A938-B9C2-4E1F-A00FFBF20322}"/>
                  </a:ext>
                </a:extLst>
              </p14:cNvPr>
              <p14:cNvContentPartPr/>
              <p14:nvPr/>
            </p14:nvContentPartPr>
            <p14:xfrm>
              <a:off x="2289076" y="2497090"/>
              <a:ext cx="86400" cy="360"/>
            </p14:xfrm>
          </p:contentPart>
        </mc:Choice>
        <mc:Fallback xmlns="">
          <p:pic>
            <p:nvPicPr>
              <p:cNvPr id="870" name="Input penna 869">
                <a:extLst>
                  <a:ext uri="{FF2B5EF4-FFF2-40B4-BE49-F238E27FC236}">
                    <a16:creationId xmlns:a16="http://schemas.microsoft.com/office/drawing/2014/main" id="{BDF525D8-A938-B9C2-4E1F-A00FFBF2032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282956" y="2490970"/>
                <a:ext cx="986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71" name="Input penna 870">
                <a:extLst>
                  <a:ext uri="{FF2B5EF4-FFF2-40B4-BE49-F238E27FC236}">
                    <a16:creationId xmlns:a16="http://schemas.microsoft.com/office/drawing/2014/main" id="{EE94E1CA-47DE-0CDA-5F15-0632968FCB50}"/>
                  </a:ext>
                </a:extLst>
              </p14:cNvPr>
              <p14:cNvContentPartPr/>
              <p14:nvPr/>
            </p14:nvContentPartPr>
            <p14:xfrm>
              <a:off x="2432356" y="1979410"/>
              <a:ext cx="378000" cy="362520"/>
            </p14:xfrm>
          </p:contentPart>
        </mc:Choice>
        <mc:Fallback xmlns="">
          <p:pic>
            <p:nvPicPr>
              <p:cNvPr id="871" name="Input penna 870">
                <a:extLst>
                  <a:ext uri="{FF2B5EF4-FFF2-40B4-BE49-F238E27FC236}">
                    <a16:creationId xmlns:a16="http://schemas.microsoft.com/office/drawing/2014/main" id="{EE94E1CA-47DE-0CDA-5F15-0632968FCB5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426236" y="1973290"/>
                <a:ext cx="39024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85" name="Input penna 884">
                <a:extLst>
                  <a:ext uri="{FF2B5EF4-FFF2-40B4-BE49-F238E27FC236}">
                    <a16:creationId xmlns:a16="http://schemas.microsoft.com/office/drawing/2014/main" id="{AA880846-CAD2-D6C3-EC88-4EF3BF96CF1D}"/>
                  </a:ext>
                </a:extLst>
              </p14:cNvPr>
              <p14:cNvContentPartPr/>
              <p14:nvPr/>
            </p14:nvContentPartPr>
            <p14:xfrm>
              <a:off x="2046076" y="2175970"/>
              <a:ext cx="431280" cy="455040"/>
            </p14:xfrm>
          </p:contentPart>
        </mc:Choice>
        <mc:Fallback xmlns="">
          <p:pic>
            <p:nvPicPr>
              <p:cNvPr id="885" name="Input penna 884">
                <a:extLst>
                  <a:ext uri="{FF2B5EF4-FFF2-40B4-BE49-F238E27FC236}">
                    <a16:creationId xmlns:a16="http://schemas.microsoft.com/office/drawing/2014/main" id="{AA880846-CAD2-D6C3-EC88-4EF3BF96CF1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039956" y="2169850"/>
                <a:ext cx="4435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99" name="Input penna 898">
                <a:extLst>
                  <a:ext uri="{FF2B5EF4-FFF2-40B4-BE49-F238E27FC236}">
                    <a16:creationId xmlns:a16="http://schemas.microsoft.com/office/drawing/2014/main" id="{7E81FD0E-24A3-7CC5-73EC-AF720C180627}"/>
                  </a:ext>
                </a:extLst>
              </p14:cNvPr>
              <p14:cNvContentPartPr/>
              <p14:nvPr/>
            </p14:nvContentPartPr>
            <p14:xfrm>
              <a:off x="1143984" y="1703142"/>
              <a:ext cx="208080" cy="243360"/>
            </p14:xfrm>
          </p:contentPart>
        </mc:Choice>
        <mc:Fallback xmlns="">
          <p:pic>
            <p:nvPicPr>
              <p:cNvPr id="899" name="Input penna 898">
                <a:extLst>
                  <a:ext uri="{FF2B5EF4-FFF2-40B4-BE49-F238E27FC236}">
                    <a16:creationId xmlns:a16="http://schemas.microsoft.com/office/drawing/2014/main" id="{7E81FD0E-24A3-7CC5-73EC-AF720C18062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137864" y="1697022"/>
                <a:ext cx="22032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900" name="Input penna 899">
                <a:extLst>
                  <a:ext uri="{FF2B5EF4-FFF2-40B4-BE49-F238E27FC236}">
                    <a16:creationId xmlns:a16="http://schemas.microsoft.com/office/drawing/2014/main" id="{1D644949-354F-9DA3-B27E-DFBFD94A7CFF}"/>
                  </a:ext>
                </a:extLst>
              </p14:cNvPr>
              <p14:cNvContentPartPr/>
              <p14:nvPr/>
            </p14:nvContentPartPr>
            <p14:xfrm>
              <a:off x="2215344" y="1634742"/>
              <a:ext cx="137880" cy="235800"/>
            </p14:xfrm>
          </p:contentPart>
        </mc:Choice>
        <mc:Fallback xmlns="">
          <p:pic>
            <p:nvPicPr>
              <p:cNvPr id="900" name="Input penna 899">
                <a:extLst>
                  <a:ext uri="{FF2B5EF4-FFF2-40B4-BE49-F238E27FC236}">
                    <a16:creationId xmlns:a16="http://schemas.microsoft.com/office/drawing/2014/main" id="{1D644949-354F-9DA3-B27E-DFBFD94A7CF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209224" y="1628622"/>
                <a:ext cx="15012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903" name="Input penna 902">
                <a:extLst>
                  <a:ext uri="{FF2B5EF4-FFF2-40B4-BE49-F238E27FC236}">
                    <a16:creationId xmlns:a16="http://schemas.microsoft.com/office/drawing/2014/main" id="{2FFB1CB6-D6F3-22F3-9072-2E361C3ACD36}"/>
                  </a:ext>
                </a:extLst>
              </p14:cNvPr>
              <p14:cNvContentPartPr/>
              <p14:nvPr/>
            </p14:nvContentPartPr>
            <p14:xfrm>
              <a:off x="2413704" y="1659222"/>
              <a:ext cx="45360" cy="196920"/>
            </p14:xfrm>
          </p:contentPart>
        </mc:Choice>
        <mc:Fallback xmlns="">
          <p:pic>
            <p:nvPicPr>
              <p:cNvPr id="903" name="Input penna 902">
                <a:extLst>
                  <a:ext uri="{FF2B5EF4-FFF2-40B4-BE49-F238E27FC236}">
                    <a16:creationId xmlns:a16="http://schemas.microsoft.com/office/drawing/2014/main" id="{2FFB1CB6-D6F3-22F3-9072-2E361C3ACD3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407584" y="1653102"/>
                <a:ext cx="5760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908" name="Input penna 907">
                <a:extLst>
                  <a:ext uri="{FF2B5EF4-FFF2-40B4-BE49-F238E27FC236}">
                    <a16:creationId xmlns:a16="http://schemas.microsoft.com/office/drawing/2014/main" id="{4E44413A-6D6E-565C-B568-2EE7A5239923}"/>
                  </a:ext>
                </a:extLst>
              </p14:cNvPr>
              <p14:cNvContentPartPr/>
              <p14:nvPr/>
            </p14:nvContentPartPr>
            <p14:xfrm>
              <a:off x="2148744" y="1513422"/>
              <a:ext cx="409680" cy="488520"/>
            </p14:xfrm>
          </p:contentPart>
        </mc:Choice>
        <mc:Fallback xmlns="">
          <p:pic>
            <p:nvPicPr>
              <p:cNvPr id="908" name="Input penna 907">
                <a:extLst>
                  <a:ext uri="{FF2B5EF4-FFF2-40B4-BE49-F238E27FC236}">
                    <a16:creationId xmlns:a16="http://schemas.microsoft.com/office/drawing/2014/main" id="{4E44413A-6D6E-565C-B568-2EE7A523992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142624" y="1507302"/>
                <a:ext cx="42192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914" name="Input penna 913">
                <a:extLst>
                  <a:ext uri="{FF2B5EF4-FFF2-40B4-BE49-F238E27FC236}">
                    <a16:creationId xmlns:a16="http://schemas.microsoft.com/office/drawing/2014/main" id="{0A3297D3-CF2C-19A4-A742-AC885726A07D}"/>
                  </a:ext>
                </a:extLst>
              </p14:cNvPr>
              <p14:cNvContentPartPr/>
              <p14:nvPr/>
            </p14:nvContentPartPr>
            <p14:xfrm>
              <a:off x="1068744" y="1612782"/>
              <a:ext cx="432000" cy="423000"/>
            </p14:xfrm>
          </p:contentPart>
        </mc:Choice>
        <mc:Fallback xmlns="">
          <p:pic>
            <p:nvPicPr>
              <p:cNvPr id="914" name="Input penna 913">
                <a:extLst>
                  <a:ext uri="{FF2B5EF4-FFF2-40B4-BE49-F238E27FC236}">
                    <a16:creationId xmlns:a16="http://schemas.microsoft.com/office/drawing/2014/main" id="{0A3297D3-CF2C-19A4-A742-AC885726A07D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62624" y="1606662"/>
                <a:ext cx="44424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915" name="Input penna 914">
                <a:extLst>
                  <a:ext uri="{FF2B5EF4-FFF2-40B4-BE49-F238E27FC236}">
                    <a16:creationId xmlns:a16="http://schemas.microsoft.com/office/drawing/2014/main" id="{9C15B0F3-E92D-BC8D-0BAE-E29E128B8E8A}"/>
                  </a:ext>
                </a:extLst>
              </p14:cNvPr>
              <p14:cNvContentPartPr/>
              <p14:nvPr/>
            </p14:nvContentPartPr>
            <p14:xfrm>
              <a:off x="1396636" y="2354170"/>
              <a:ext cx="33840" cy="210600"/>
            </p14:xfrm>
          </p:contentPart>
        </mc:Choice>
        <mc:Fallback xmlns="">
          <p:pic>
            <p:nvPicPr>
              <p:cNvPr id="915" name="Input penna 914">
                <a:extLst>
                  <a:ext uri="{FF2B5EF4-FFF2-40B4-BE49-F238E27FC236}">
                    <a16:creationId xmlns:a16="http://schemas.microsoft.com/office/drawing/2014/main" id="{9C15B0F3-E92D-BC8D-0BAE-E29E128B8E8A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390516" y="2348050"/>
                <a:ext cx="460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916" name="Input penna 915">
                <a:extLst>
                  <a:ext uri="{FF2B5EF4-FFF2-40B4-BE49-F238E27FC236}">
                    <a16:creationId xmlns:a16="http://schemas.microsoft.com/office/drawing/2014/main" id="{7CADD6DB-ECDD-0679-9D6A-C11B518E2AE4}"/>
                  </a:ext>
                </a:extLst>
              </p14:cNvPr>
              <p14:cNvContentPartPr/>
              <p14:nvPr/>
            </p14:nvContentPartPr>
            <p14:xfrm>
              <a:off x="1507516" y="2419690"/>
              <a:ext cx="110880" cy="153720"/>
            </p14:xfrm>
          </p:contentPart>
        </mc:Choice>
        <mc:Fallback xmlns="">
          <p:pic>
            <p:nvPicPr>
              <p:cNvPr id="916" name="Input penna 915">
                <a:extLst>
                  <a:ext uri="{FF2B5EF4-FFF2-40B4-BE49-F238E27FC236}">
                    <a16:creationId xmlns:a16="http://schemas.microsoft.com/office/drawing/2014/main" id="{7CADD6DB-ECDD-0679-9D6A-C11B518E2AE4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501396" y="2413570"/>
                <a:ext cx="1231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921" name="Input penna 920">
                <a:extLst>
                  <a:ext uri="{FF2B5EF4-FFF2-40B4-BE49-F238E27FC236}">
                    <a16:creationId xmlns:a16="http://schemas.microsoft.com/office/drawing/2014/main" id="{D3238790-B5C8-3B3F-30F6-3FABAF0C5A7E}"/>
                  </a:ext>
                </a:extLst>
              </p14:cNvPr>
              <p14:cNvContentPartPr/>
              <p14:nvPr/>
            </p14:nvContentPartPr>
            <p14:xfrm>
              <a:off x="1319956" y="2241130"/>
              <a:ext cx="365040" cy="403920"/>
            </p14:xfrm>
          </p:contentPart>
        </mc:Choice>
        <mc:Fallback xmlns="">
          <p:pic>
            <p:nvPicPr>
              <p:cNvPr id="921" name="Input penna 920">
                <a:extLst>
                  <a:ext uri="{FF2B5EF4-FFF2-40B4-BE49-F238E27FC236}">
                    <a16:creationId xmlns:a16="http://schemas.microsoft.com/office/drawing/2014/main" id="{D3238790-B5C8-3B3F-30F6-3FABAF0C5A7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313836" y="2235010"/>
                <a:ext cx="37728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922" name="Input penna 921">
                <a:extLst>
                  <a:ext uri="{FF2B5EF4-FFF2-40B4-BE49-F238E27FC236}">
                    <a16:creationId xmlns:a16="http://schemas.microsoft.com/office/drawing/2014/main" id="{87083419-3F71-27CB-E0B8-27B99D30ADF3}"/>
                  </a:ext>
                </a:extLst>
              </p14:cNvPr>
              <p14:cNvContentPartPr/>
              <p14:nvPr/>
            </p14:nvContentPartPr>
            <p14:xfrm>
              <a:off x="1330396" y="2078410"/>
              <a:ext cx="177120" cy="181800"/>
            </p14:xfrm>
          </p:contentPart>
        </mc:Choice>
        <mc:Fallback xmlns="">
          <p:pic>
            <p:nvPicPr>
              <p:cNvPr id="922" name="Input penna 921">
                <a:extLst>
                  <a:ext uri="{FF2B5EF4-FFF2-40B4-BE49-F238E27FC236}">
                    <a16:creationId xmlns:a16="http://schemas.microsoft.com/office/drawing/2014/main" id="{87083419-3F71-27CB-E0B8-27B99D30ADF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324276" y="2072290"/>
                <a:ext cx="1893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923" name="Input penna 922">
                <a:extLst>
                  <a:ext uri="{FF2B5EF4-FFF2-40B4-BE49-F238E27FC236}">
                    <a16:creationId xmlns:a16="http://schemas.microsoft.com/office/drawing/2014/main" id="{D74E8AEC-9AC4-75A8-4E6B-B6786592FED7}"/>
                  </a:ext>
                </a:extLst>
              </p14:cNvPr>
              <p14:cNvContentPartPr/>
              <p14:nvPr/>
            </p14:nvContentPartPr>
            <p14:xfrm>
              <a:off x="1261344" y="2654982"/>
              <a:ext cx="203760" cy="263160"/>
            </p14:xfrm>
          </p:contentPart>
        </mc:Choice>
        <mc:Fallback xmlns="">
          <p:pic>
            <p:nvPicPr>
              <p:cNvPr id="923" name="Input penna 922">
                <a:extLst>
                  <a:ext uri="{FF2B5EF4-FFF2-40B4-BE49-F238E27FC236}">
                    <a16:creationId xmlns:a16="http://schemas.microsoft.com/office/drawing/2014/main" id="{D74E8AEC-9AC4-75A8-4E6B-B6786592FED7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255224" y="2648862"/>
                <a:ext cx="21600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924" name="Input penna 923">
                <a:extLst>
                  <a:ext uri="{FF2B5EF4-FFF2-40B4-BE49-F238E27FC236}">
                    <a16:creationId xmlns:a16="http://schemas.microsoft.com/office/drawing/2014/main" id="{C3D03BA5-4A79-9F58-975A-14D01EF05291}"/>
                  </a:ext>
                </a:extLst>
              </p14:cNvPr>
              <p14:cNvContentPartPr/>
              <p14:nvPr/>
            </p14:nvContentPartPr>
            <p14:xfrm>
              <a:off x="1054344" y="2936862"/>
              <a:ext cx="138600" cy="319320"/>
            </p14:xfrm>
          </p:contentPart>
        </mc:Choice>
        <mc:Fallback xmlns="">
          <p:pic>
            <p:nvPicPr>
              <p:cNvPr id="924" name="Input penna 923">
                <a:extLst>
                  <a:ext uri="{FF2B5EF4-FFF2-40B4-BE49-F238E27FC236}">
                    <a16:creationId xmlns:a16="http://schemas.microsoft.com/office/drawing/2014/main" id="{C3D03BA5-4A79-9F58-975A-14D01EF05291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48224" y="2930742"/>
                <a:ext cx="1508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925" name="Input penna 924">
                <a:extLst>
                  <a:ext uri="{FF2B5EF4-FFF2-40B4-BE49-F238E27FC236}">
                    <a16:creationId xmlns:a16="http://schemas.microsoft.com/office/drawing/2014/main" id="{9377B384-C3A0-D7B6-100B-D1E72B98C6CE}"/>
                  </a:ext>
                </a:extLst>
              </p14:cNvPr>
              <p14:cNvContentPartPr/>
              <p14:nvPr/>
            </p14:nvContentPartPr>
            <p14:xfrm>
              <a:off x="1069464" y="3089502"/>
              <a:ext cx="96480" cy="13680"/>
            </p14:xfrm>
          </p:contentPart>
        </mc:Choice>
        <mc:Fallback xmlns="">
          <p:pic>
            <p:nvPicPr>
              <p:cNvPr id="925" name="Input penna 924">
                <a:extLst>
                  <a:ext uri="{FF2B5EF4-FFF2-40B4-BE49-F238E27FC236}">
                    <a16:creationId xmlns:a16="http://schemas.microsoft.com/office/drawing/2014/main" id="{9377B384-C3A0-D7B6-100B-D1E72B98C6CE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063344" y="3083382"/>
                <a:ext cx="1087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926" name="Input penna 925">
                <a:extLst>
                  <a:ext uri="{FF2B5EF4-FFF2-40B4-BE49-F238E27FC236}">
                    <a16:creationId xmlns:a16="http://schemas.microsoft.com/office/drawing/2014/main" id="{3CD7A752-42AD-1DA0-8D22-4E9822BC8764}"/>
                  </a:ext>
                </a:extLst>
              </p14:cNvPr>
              <p14:cNvContentPartPr/>
              <p14:nvPr/>
            </p14:nvContentPartPr>
            <p14:xfrm>
              <a:off x="858864" y="2859462"/>
              <a:ext cx="541440" cy="442800"/>
            </p14:xfrm>
          </p:contentPart>
        </mc:Choice>
        <mc:Fallback xmlns="">
          <p:pic>
            <p:nvPicPr>
              <p:cNvPr id="926" name="Input penna 925">
                <a:extLst>
                  <a:ext uri="{FF2B5EF4-FFF2-40B4-BE49-F238E27FC236}">
                    <a16:creationId xmlns:a16="http://schemas.microsoft.com/office/drawing/2014/main" id="{3CD7A752-42AD-1DA0-8D22-4E9822BC876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52744" y="2853342"/>
                <a:ext cx="553680" cy="45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41" name="Gruppo 940">
            <a:extLst>
              <a:ext uri="{FF2B5EF4-FFF2-40B4-BE49-F238E27FC236}">
                <a16:creationId xmlns:a16="http://schemas.microsoft.com/office/drawing/2014/main" id="{B9FCB607-392E-53B7-BA2B-182750377C68}"/>
              </a:ext>
            </a:extLst>
          </p:cNvPr>
          <p:cNvGrpSpPr/>
          <p:nvPr/>
        </p:nvGrpSpPr>
        <p:grpSpPr>
          <a:xfrm>
            <a:off x="2773830" y="2214130"/>
            <a:ext cx="465480" cy="682200"/>
            <a:chOff x="2773830" y="2214130"/>
            <a:chExt cx="465480" cy="68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935" name="Input penna 934">
                  <a:extLst>
                    <a:ext uri="{FF2B5EF4-FFF2-40B4-BE49-F238E27FC236}">
                      <a16:creationId xmlns:a16="http://schemas.microsoft.com/office/drawing/2014/main" id="{A3B5D79A-3354-F820-8A46-F86581358D58}"/>
                    </a:ext>
                  </a:extLst>
                </p14:cNvPr>
                <p14:cNvContentPartPr/>
                <p14:nvPr/>
              </p14:nvContentPartPr>
              <p14:xfrm>
                <a:off x="2880390" y="2282170"/>
                <a:ext cx="105120" cy="253080"/>
              </p14:xfrm>
            </p:contentPart>
          </mc:Choice>
          <mc:Fallback xmlns="">
            <p:pic>
              <p:nvPicPr>
                <p:cNvPr id="935" name="Input penna 934">
                  <a:extLst>
                    <a:ext uri="{FF2B5EF4-FFF2-40B4-BE49-F238E27FC236}">
                      <a16:creationId xmlns:a16="http://schemas.microsoft.com/office/drawing/2014/main" id="{A3B5D79A-3354-F820-8A46-F86581358D5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874270" y="2276050"/>
                  <a:ext cx="1173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936" name="Input penna 935">
                  <a:extLst>
                    <a:ext uri="{FF2B5EF4-FFF2-40B4-BE49-F238E27FC236}">
                      <a16:creationId xmlns:a16="http://schemas.microsoft.com/office/drawing/2014/main" id="{54DB65C6-8B6F-2F6C-7794-3FF2F7DFC52D}"/>
                    </a:ext>
                  </a:extLst>
                </p14:cNvPr>
                <p14:cNvContentPartPr/>
                <p14:nvPr/>
              </p14:nvContentPartPr>
              <p14:xfrm>
                <a:off x="3031230" y="2346610"/>
                <a:ext cx="97560" cy="176760"/>
              </p14:xfrm>
            </p:contentPart>
          </mc:Choice>
          <mc:Fallback xmlns="">
            <p:pic>
              <p:nvPicPr>
                <p:cNvPr id="936" name="Input penna 935">
                  <a:extLst>
                    <a:ext uri="{FF2B5EF4-FFF2-40B4-BE49-F238E27FC236}">
                      <a16:creationId xmlns:a16="http://schemas.microsoft.com/office/drawing/2014/main" id="{54DB65C6-8B6F-2F6C-7794-3FF2F7DFC52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025110" y="2340490"/>
                  <a:ext cx="1098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937" name="Input penna 936">
                  <a:extLst>
                    <a:ext uri="{FF2B5EF4-FFF2-40B4-BE49-F238E27FC236}">
                      <a16:creationId xmlns:a16="http://schemas.microsoft.com/office/drawing/2014/main" id="{F5B0B497-69F1-77CE-8587-E9E05E8E021D}"/>
                    </a:ext>
                  </a:extLst>
                </p14:cNvPr>
                <p14:cNvContentPartPr/>
                <p14:nvPr/>
              </p14:nvContentPartPr>
              <p14:xfrm>
                <a:off x="2773830" y="2214130"/>
                <a:ext cx="465480" cy="397080"/>
              </p14:xfrm>
            </p:contentPart>
          </mc:Choice>
          <mc:Fallback xmlns="">
            <p:pic>
              <p:nvPicPr>
                <p:cNvPr id="937" name="Input penna 936">
                  <a:extLst>
                    <a:ext uri="{FF2B5EF4-FFF2-40B4-BE49-F238E27FC236}">
                      <a16:creationId xmlns:a16="http://schemas.microsoft.com/office/drawing/2014/main" id="{F5B0B497-69F1-77CE-8587-E9E05E8E021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767710" y="2208010"/>
                  <a:ext cx="47772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939" name="Input penna 938">
                  <a:extLst>
                    <a:ext uri="{FF2B5EF4-FFF2-40B4-BE49-F238E27FC236}">
                      <a16:creationId xmlns:a16="http://schemas.microsoft.com/office/drawing/2014/main" id="{0C384CA0-B8FB-4E89-409B-5DD7616A576B}"/>
                    </a:ext>
                  </a:extLst>
                </p14:cNvPr>
                <p14:cNvContentPartPr/>
                <p14:nvPr/>
              </p14:nvContentPartPr>
              <p14:xfrm>
                <a:off x="2826390" y="2577730"/>
                <a:ext cx="126360" cy="190800"/>
              </p14:xfrm>
            </p:contentPart>
          </mc:Choice>
          <mc:Fallback xmlns="">
            <p:pic>
              <p:nvPicPr>
                <p:cNvPr id="939" name="Input penna 938">
                  <a:extLst>
                    <a:ext uri="{FF2B5EF4-FFF2-40B4-BE49-F238E27FC236}">
                      <a16:creationId xmlns:a16="http://schemas.microsoft.com/office/drawing/2014/main" id="{0C384CA0-B8FB-4E89-409B-5DD7616A576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820270" y="2571610"/>
                  <a:ext cx="1386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940" name="Input penna 939">
                  <a:extLst>
                    <a:ext uri="{FF2B5EF4-FFF2-40B4-BE49-F238E27FC236}">
                      <a16:creationId xmlns:a16="http://schemas.microsoft.com/office/drawing/2014/main" id="{C9756269-A175-95D8-C36C-6C92B402B128}"/>
                    </a:ext>
                  </a:extLst>
                </p14:cNvPr>
                <p14:cNvContentPartPr/>
                <p14:nvPr/>
              </p14:nvContentPartPr>
              <p14:xfrm>
                <a:off x="3139590" y="2610850"/>
                <a:ext cx="91440" cy="285480"/>
              </p14:xfrm>
            </p:contentPart>
          </mc:Choice>
          <mc:Fallback xmlns="">
            <p:pic>
              <p:nvPicPr>
                <p:cNvPr id="940" name="Input penna 939">
                  <a:extLst>
                    <a:ext uri="{FF2B5EF4-FFF2-40B4-BE49-F238E27FC236}">
                      <a16:creationId xmlns:a16="http://schemas.microsoft.com/office/drawing/2014/main" id="{C9756269-A175-95D8-C36C-6C92B402B12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133470" y="2604730"/>
                  <a:ext cx="103680" cy="29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9" name="Gruppo 948">
            <a:extLst>
              <a:ext uri="{FF2B5EF4-FFF2-40B4-BE49-F238E27FC236}">
                <a16:creationId xmlns:a16="http://schemas.microsoft.com/office/drawing/2014/main" id="{FC899E42-BA0E-6990-A777-F24FF798810B}"/>
              </a:ext>
            </a:extLst>
          </p:cNvPr>
          <p:cNvGrpSpPr/>
          <p:nvPr/>
        </p:nvGrpSpPr>
        <p:grpSpPr>
          <a:xfrm>
            <a:off x="2333910" y="2754130"/>
            <a:ext cx="1337400" cy="519840"/>
            <a:chOff x="2333910" y="2754130"/>
            <a:chExt cx="1337400" cy="51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942" name="Input penna 941">
                  <a:extLst>
                    <a:ext uri="{FF2B5EF4-FFF2-40B4-BE49-F238E27FC236}">
                      <a16:creationId xmlns:a16="http://schemas.microsoft.com/office/drawing/2014/main" id="{615E281A-FC16-C4B3-E869-4055B2E01B41}"/>
                    </a:ext>
                  </a:extLst>
                </p14:cNvPr>
                <p14:cNvContentPartPr/>
                <p14:nvPr/>
              </p14:nvContentPartPr>
              <p14:xfrm>
                <a:off x="2489430" y="2865370"/>
                <a:ext cx="135000" cy="249840"/>
              </p14:xfrm>
            </p:contentPart>
          </mc:Choice>
          <mc:Fallback xmlns="">
            <p:pic>
              <p:nvPicPr>
                <p:cNvPr id="942" name="Input penna 941">
                  <a:extLst>
                    <a:ext uri="{FF2B5EF4-FFF2-40B4-BE49-F238E27FC236}">
                      <a16:creationId xmlns:a16="http://schemas.microsoft.com/office/drawing/2014/main" id="{615E281A-FC16-C4B3-E869-4055B2E01B4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483310" y="2859250"/>
                  <a:ext cx="1472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943" name="Input penna 942">
                  <a:extLst>
                    <a:ext uri="{FF2B5EF4-FFF2-40B4-BE49-F238E27FC236}">
                      <a16:creationId xmlns:a16="http://schemas.microsoft.com/office/drawing/2014/main" id="{BAAB07C2-BDBD-41FC-C6B8-C43E6CB526A0}"/>
                    </a:ext>
                  </a:extLst>
                </p14:cNvPr>
                <p14:cNvContentPartPr/>
                <p14:nvPr/>
              </p14:nvContentPartPr>
              <p14:xfrm>
                <a:off x="2680950" y="2886250"/>
                <a:ext cx="109080" cy="196200"/>
              </p14:xfrm>
            </p:contentPart>
          </mc:Choice>
          <mc:Fallback xmlns="">
            <p:pic>
              <p:nvPicPr>
                <p:cNvPr id="943" name="Input penna 942">
                  <a:extLst>
                    <a:ext uri="{FF2B5EF4-FFF2-40B4-BE49-F238E27FC236}">
                      <a16:creationId xmlns:a16="http://schemas.microsoft.com/office/drawing/2014/main" id="{BAAB07C2-BDBD-41FC-C6B8-C43E6CB526A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674830" y="2880130"/>
                  <a:ext cx="1213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944" name="Input penna 943">
                  <a:extLst>
                    <a:ext uri="{FF2B5EF4-FFF2-40B4-BE49-F238E27FC236}">
                      <a16:creationId xmlns:a16="http://schemas.microsoft.com/office/drawing/2014/main" id="{55880D7D-47B9-00FB-B2DC-7997FFE3C601}"/>
                    </a:ext>
                  </a:extLst>
                </p14:cNvPr>
                <p14:cNvContentPartPr/>
                <p14:nvPr/>
              </p14:nvContentPartPr>
              <p14:xfrm>
                <a:off x="2333910" y="2754130"/>
                <a:ext cx="585000" cy="465480"/>
              </p14:xfrm>
            </p:contentPart>
          </mc:Choice>
          <mc:Fallback xmlns="">
            <p:pic>
              <p:nvPicPr>
                <p:cNvPr id="944" name="Input penna 943">
                  <a:extLst>
                    <a:ext uri="{FF2B5EF4-FFF2-40B4-BE49-F238E27FC236}">
                      <a16:creationId xmlns:a16="http://schemas.microsoft.com/office/drawing/2014/main" id="{55880D7D-47B9-00FB-B2DC-7997FFE3C60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327790" y="2748010"/>
                  <a:ext cx="59724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946" name="Input penna 945">
                  <a:extLst>
                    <a:ext uri="{FF2B5EF4-FFF2-40B4-BE49-F238E27FC236}">
                      <a16:creationId xmlns:a16="http://schemas.microsoft.com/office/drawing/2014/main" id="{253A819C-B6BB-EA51-D23B-0CE89BE6E6B1}"/>
                    </a:ext>
                  </a:extLst>
                </p14:cNvPr>
                <p14:cNvContentPartPr/>
                <p14:nvPr/>
              </p14:nvContentPartPr>
              <p14:xfrm>
                <a:off x="3199350" y="2931610"/>
                <a:ext cx="171000" cy="230040"/>
              </p14:xfrm>
            </p:contentPart>
          </mc:Choice>
          <mc:Fallback xmlns="">
            <p:pic>
              <p:nvPicPr>
                <p:cNvPr id="946" name="Input penna 945">
                  <a:extLst>
                    <a:ext uri="{FF2B5EF4-FFF2-40B4-BE49-F238E27FC236}">
                      <a16:creationId xmlns:a16="http://schemas.microsoft.com/office/drawing/2014/main" id="{253A819C-B6BB-EA51-D23B-0CE89BE6E6B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193230" y="2925490"/>
                  <a:ext cx="1832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947" name="Input penna 946">
                  <a:extLst>
                    <a:ext uri="{FF2B5EF4-FFF2-40B4-BE49-F238E27FC236}">
                      <a16:creationId xmlns:a16="http://schemas.microsoft.com/office/drawing/2014/main" id="{BEA65C3B-B8AC-B370-7B18-1A9AAD172285}"/>
                    </a:ext>
                  </a:extLst>
                </p14:cNvPr>
                <p14:cNvContentPartPr/>
                <p14:nvPr/>
              </p14:nvContentPartPr>
              <p14:xfrm>
                <a:off x="3370710" y="2997130"/>
                <a:ext cx="169200" cy="188280"/>
              </p14:xfrm>
            </p:contentPart>
          </mc:Choice>
          <mc:Fallback xmlns="">
            <p:pic>
              <p:nvPicPr>
                <p:cNvPr id="947" name="Input penna 946">
                  <a:extLst>
                    <a:ext uri="{FF2B5EF4-FFF2-40B4-BE49-F238E27FC236}">
                      <a16:creationId xmlns:a16="http://schemas.microsoft.com/office/drawing/2014/main" id="{BEA65C3B-B8AC-B370-7B18-1A9AAD17228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364590" y="2991010"/>
                  <a:ext cx="1814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948" name="Input penna 947">
                  <a:extLst>
                    <a:ext uri="{FF2B5EF4-FFF2-40B4-BE49-F238E27FC236}">
                      <a16:creationId xmlns:a16="http://schemas.microsoft.com/office/drawing/2014/main" id="{DB56BF13-B8EB-99C1-2E84-BE6E07AC913B}"/>
                    </a:ext>
                  </a:extLst>
                </p14:cNvPr>
                <p14:cNvContentPartPr/>
                <p14:nvPr/>
              </p14:nvContentPartPr>
              <p14:xfrm>
                <a:off x="3126270" y="2863930"/>
                <a:ext cx="545040" cy="410040"/>
              </p14:xfrm>
            </p:contentPart>
          </mc:Choice>
          <mc:Fallback xmlns="">
            <p:pic>
              <p:nvPicPr>
                <p:cNvPr id="948" name="Input penna 947">
                  <a:extLst>
                    <a:ext uri="{FF2B5EF4-FFF2-40B4-BE49-F238E27FC236}">
                      <a16:creationId xmlns:a16="http://schemas.microsoft.com/office/drawing/2014/main" id="{DB56BF13-B8EB-99C1-2E84-BE6E07AC913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120150" y="2857810"/>
                  <a:ext cx="557280" cy="42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5F20873D-ADAD-916C-EB58-C47F2F59282E}"/>
              </a:ext>
            </a:extLst>
          </p:cNvPr>
          <p:cNvGrpSpPr/>
          <p:nvPr/>
        </p:nvGrpSpPr>
        <p:grpSpPr>
          <a:xfrm>
            <a:off x="4899843" y="769953"/>
            <a:ext cx="1228680" cy="295920"/>
            <a:chOff x="4899843" y="769953"/>
            <a:chExt cx="1228680" cy="29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" name="Input penna 1">
                  <a:extLst>
                    <a:ext uri="{FF2B5EF4-FFF2-40B4-BE49-F238E27FC236}">
                      <a16:creationId xmlns:a16="http://schemas.microsoft.com/office/drawing/2014/main" id="{839B3118-FF7B-7D02-DD44-346D2BCE92C7}"/>
                    </a:ext>
                  </a:extLst>
                </p14:cNvPr>
                <p14:cNvContentPartPr/>
                <p14:nvPr/>
              </p14:nvContentPartPr>
              <p14:xfrm>
                <a:off x="4902363" y="925833"/>
                <a:ext cx="55800" cy="140040"/>
              </p14:xfrm>
            </p:contentPart>
          </mc:Choice>
          <mc:Fallback xmlns="">
            <p:pic>
              <p:nvPicPr>
                <p:cNvPr id="2" name="Input penna 1">
                  <a:extLst>
                    <a:ext uri="{FF2B5EF4-FFF2-40B4-BE49-F238E27FC236}">
                      <a16:creationId xmlns:a16="http://schemas.microsoft.com/office/drawing/2014/main" id="{839B3118-FF7B-7D02-DD44-346D2BCE92C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896243" y="919713"/>
                  <a:ext cx="68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" name="Input penna 2">
                  <a:extLst>
                    <a:ext uri="{FF2B5EF4-FFF2-40B4-BE49-F238E27FC236}">
                      <a16:creationId xmlns:a16="http://schemas.microsoft.com/office/drawing/2014/main" id="{773680C4-006D-AE98-C164-A77156A9BF3A}"/>
                    </a:ext>
                  </a:extLst>
                </p14:cNvPr>
                <p14:cNvContentPartPr/>
                <p14:nvPr/>
              </p14:nvContentPartPr>
              <p14:xfrm>
                <a:off x="4899843" y="770673"/>
                <a:ext cx="5760" cy="7200"/>
              </p14:xfrm>
            </p:contentPart>
          </mc:Choice>
          <mc:Fallback xmlns="">
            <p:pic>
              <p:nvPicPr>
                <p:cNvPr id="3" name="Input penna 2">
                  <a:extLst>
                    <a:ext uri="{FF2B5EF4-FFF2-40B4-BE49-F238E27FC236}">
                      <a16:creationId xmlns:a16="http://schemas.microsoft.com/office/drawing/2014/main" id="{773680C4-006D-AE98-C164-A77156A9BF3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893723" y="764553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" name="Input penna 4">
                  <a:extLst>
                    <a:ext uri="{FF2B5EF4-FFF2-40B4-BE49-F238E27FC236}">
                      <a16:creationId xmlns:a16="http://schemas.microsoft.com/office/drawing/2014/main" id="{7A8CA63B-B4BA-F99E-75A7-30300D876C29}"/>
                    </a:ext>
                  </a:extLst>
                </p14:cNvPr>
                <p14:cNvContentPartPr/>
                <p14:nvPr/>
              </p14:nvContentPartPr>
              <p14:xfrm>
                <a:off x="5023683" y="960753"/>
                <a:ext cx="142920" cy="95400"/>
              </p14:xfrm>
            </p:contentPart>
          </mc:Choice>
          <mc:Fallback xmlns="">
            <p:pic>
              <p:nvPicPr>
                <p:cNvPr id="5" name="Input penna 4">
                  <a:extLst>
                    <a:ext uri="{FF2B5EF4-FFF2-40B4-BE49-F238E27FC236}">
                      <a16:creationId xmlns:a16="http://schemas.microsoft.com/office/drawing/2014/main" id="{7A8CA63B-B4BA-F99E-75A7-30300D876C2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017563" y="954633"/>
                  <a:ext cx="1551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" name="Input penna 5">
                  <a:extLst>
                    <a:ext uri="{FF2B5EF4-FFF2-40B4-BE49-F238E27FC236}">
                      <a16:creationId xmlns:a16="http://schemas.microsoft.com/office/drawing/2014/main" id="{26E7BC33-D7FD-6959-DEBD-EFAB60BED33E}"/>
                    </a:ext>
                  </a:extLst>
                </p14:cNvPr>
                <p14:cNvContentPartPr/>
                <p14:nvPr/>
              </p14:nvContentPartPr>
              <p14:xfrm>
                <a:off x="5199723" y="901713"/>
                <a:ext cx="107280" cy="147600"/>
              </p14:xfrm>
            </p:contentPart>
          </mc:Choice>
          <mc:Fallback xmlns="">
            <p:pic>
              <p:nvPicPr>
                <p:cNvPr id="6" name="Input penna 5">
                  <a:extLst>
                    <a:ext uri="{FF2B5EF4-FFF2-40B4-BE49-F238E27FC236}">
                      <a16:creationId xmlns:a16="http://schemas.microsoft.com/office/drawing/2014/main" id="{26E7BC33-D7FD-6959-DEBD-EFAB60BED33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193603" y="895593"/>
                  <a:ext cx="1195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" name="Input penna 6">
                  <a:extLst>
                    <a:ext uri="{FF2B5EF4-FFF2-40B4-BE49-F238E27FC236}">
                      <a16:creationId xmlns:a16="http://schemas.microsoft.com/office/drawing/2014/main" id="{F50A93C3-8E51-AFC8-ACCB-EE09B17673DC}"/>
                    </a:ext>
                  </a:extLst>
                </p14:cNvPr>
                <p14:cNvContentPartPr/>
                <p14:nvPr/>
              </p14:nvContentPartPr>
              <p14:xfrm>
                <a:off x="5386203" y="770673"/>
                <a:ext cx="111240" cy="266760"/>
              </p14:xfrm>
            </p:contentPart>
          </mc:Choice>
          <mc:Fallback xmlns="">
            <p:pic>
              <p:nvPicPr>
                <p:cNvPr id="7" name="Input penna 6">
                  <a:extLst>
                    <a:ext uri="{FF2B5EF4-FFF2-40B4-BE49-F238E27FC236}">
                      <a16:creationId xmlns:a16="http://schemas.microsoft.com/office/drawing/2014/main" id="{F50A93C3-8E51-AFC8-ACCB-EE09B17673D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380083" y="764553"/>
                  <a:ext cx="1234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8" name="Input penna 7">
                  <a:extLst>
                    <a:ext uri="{FF2B5EF4-FFF2-40B4-BE49-F238E27FC236}">
                      <a16:creationId xmlns:a16="http://schemas.microsoft.com/office/drawing/2014/main" id="{B8EAFD9C-8BB6-9D01-44AC-CB57C62D6A94}"/>
                    </a:ext>
                  </a:extLst>
                </p14:cNvPr>
                <p14:cNvContentPartPr/>
                <p14:nvPr/>
              </p14:nvContentPartPr>
              <p14:xfrm>
                <a:off x="5533083" y="836553"/>
                <a:ext cx="158760" cy="167760"/>
              </p14:xfrm>
            </p:contentPart>
          </mc:Choice>
          <mc:Fallback xmlns="">
            <p:pic>
              <p:nvPicPr>
                <p:cNvPr id="8" name="Input penna 7">
                  <a:extLst>
                    <a:ext uri="{FF2B5EF4-FFF2-40B4-BE49-F238E27FC236}">
                      <a16:creationId xmlns:a16="http://schemas.microsoft.com/office/drawing/2014/main" id="{B8EAFD9C-8BB6-9D01-44AC-CB57C62D6A9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526963" y="830433"/>
                  <a:ext cx="1710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9" name="Input penna 8">
                  <a:extLst>
                    <a:ext uri="{FF2B5EF4-FFF2-40B4-BE49-F238E27FC236}">
                      <a16:creationId xmlns:a16="http://schemas.microsoft.com/office/drawing/2014/main" id="{285BAC3F-A601-B12D-F72D-454E81A4ABC9}"/>
                    </a:ext>
                  </a:extLst>
                </p14:cNvPr>
                <p14:cNvContentPartPr/>
                <p14:nvPr/>
              </p14:nvContentPartPr>
              <p14:xfrm>
                <a:off x="5728563" y="791913"/>
                <a:ext cx="186480" cy="211320"/>
              </p14:xfrm>
            </p:contentPart>
          </mc:Choice>
          <mc:Fallback xmlns="">
            <p:pic>
              <p:nvPicPr>
                <p:cNvPr id="9" name="Input penna 8">
                  <a:extLst>
                    <a:ext uri="{FF2B5EF4-FFF2-40B4-BE49-F238E27FC236}">
                      <a16:creationId xmlns:a16="http://schemas.microsoft.com/office/drawing/2014/main" id="{285BAC3F-A601-B12D-F72D-454E81A4ABC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722443" y="785793"/>
                  <a:ext cx="1987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E7020A38-81FD-39D3-657C-20329A91DCFF}"/>
                    </a:ext>
                  </a:extLst>
                </p14:cNvPr>
                <p14:cNvContentPartPr/>
                <p14:nvPr/>
              </p14:nvContentPartPr>
              <p14:xfrm>
                <a:off x="5960043" y="769953"/>
                <a:ext cx="168480" cy="244080"/>
              </p14:xfrm>
            </p:contentPart>
          </mc:Choice>
          <mc:Fallback xmlns=""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E7020A38-81FD-39D3-657C-20329A91DCF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953923" y="763833"/>
                  <a:ext cx="180720" cy="25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B122FBA1-9898-248B-DFD4-C3C052A26B36}"/>
                  </a:ext>
                </a:extLst>
              </p14:cNvPr>
              <p14:cNvContentPartPr/>
              <p14:nvPr/>
            </p14:nvContentPartPr>
            <p14:xfrm>
              <a:off x="5145011" y="2593570"/>
              <a:ext cx="150480" cy="22356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B122FBA1-9898-248B-DFD4-C3C052A26B3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38891" y="2587450"/>
                <a:ext cx="1627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C4F07A58-598F-E1FB-D83F-5D931E283756}"/>
                  </a:ext>
                </a:extLst>
              </p14:cNvPr>
              <p14:cNvContentPartPr/>
              <p14:nvPr/>
            </p14:nvContentPartPr>
            <p14:xfrm>
              <a:off x="5030171" y="2524450"/>
              <a:ext cx="388800" cy="38016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C4F07A58-598F-E1FB-D83F-5D931E28375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24051" y="2518330"/>
                <a:ext cx="4010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E3521E60-E39D-7726-C463-F6ADA4253B3A}"/>
                  </a:ext>
                </a:extLst>
              </p14:cNvPr>
              <p14:cNvContentPartPr/>
              <p14:nvPr/>
            </p14:nvContentPartPr>
            <p14:xfrm>
              <a:off x="6155171" y="1349770"/>
              <a:ext cx="18360" cy="19080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E3521E60-E39D-7726-C463-F6ADA4253B3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49051" y="1343650"/>
                <a:ext cx="30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1E8F2194-26C7-EFC3-3D31-DA90F8956116}"/>
                  </a:ext>
                </a:extLst>
              </p14:cNvPr>
              <p14:cNvContentPartPr/>
              <p14:nvPr/>
            </p14:nvContentPartPr>
            <p14:xfrm>
              <a:off x="6243371" y="1349050"/>
              <a:ext cx="107280" cy="19044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1E8F2194-26C7-EFC3-3D31-DA90F895611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37251" y="1342930"/>
                <a:ext cx="1195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A71B374A-0E17-A6F1-FC79-7FE0FBF5DD18}"/>
                  </a:ext>
                </a:extLst>
              </p14:cNvPr>
              <p14:cNvContentPartPr/>
              <p14:nvPr/>
            </p14:nvContentPartPr>
            <p14:xfrm>
              <a:off x="6045011" y="1232410"/>
              <a:ext cx="486000" cy="44928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A71B374A-0E17-A6F1-FC79-7FE0FBF5DD1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38891" y="1226290"/>
                <a:ext cx="49824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2430E847-B097-03FA-1E92-4F5D9E3AD020}"/>
                  </a:ext>
                </a:extLst>
              </p14:cNvPr>
              <p14:cNvContentPartPr/>
              <p14:nvPr/>
            </p14:nvContentPartPr>
            <p14:xfrm>
              <a:off x="5307011" y="2415730"/>
              <a:ext cx="177840" cy="179640"/>
            </p14:xfrm>
          </p:contentPart>
        </mc:Choice>
        <mc:Fallback xmlns=""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2430E847-B097-03FA-1E92-4F5D9E3AD02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300891" y="2409610"/>
                <a:ext cx="1900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92908595-0451-EADF-DECB-4D35DE465AEB}"/>
                  </a:ext>
                </a:extLst>
              </p14:cNvPr>
              <p14:cNvContentPartPr/>
              <p14:nvPr/>
            </p14:nvContentPartPr>
            <p14:xfrm>
              <a:off x="5857811" y="1633450"/>
              <a:ext cx="252720" cy="32292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92908595-0451-EADF-DECB-4D35DE465AE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851691" y="1627330"/>
                <a:ext cx="2649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F68E66A5-459F-D039-D018-200B1327D48D}"/>
                  </a:ext>
                </a:extLst>
              </p14:cNvPr>
              <p14:cNvContentPartPr/>
              <p14:nvPr/>
            </p14:nvContentPartPr>
            <p14:xfrm>
              <a:off x="6408611" y="1581250"/>
              <a:ext cx="309960" cy="25308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F68E66A5-459F-D039-D018-200B1327D48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402491" y="1575130"/>
                <a:ext cx="32220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404AE493-FCCA-8961-FEA4-F56E1BB9F4ED}"/>
                  </a:ext>
                </a:extLst>
              </p14:cNvPr>
              <p14:cNvContentPartPr/>
              <p14:nvPr/>
            </p14:nvContentPartPr>
            <p14:xfrm>
              <a:off x="6709571" y="2275690"/>
              <a:ext cx="42120" cy="222840"/>
            </p14:xfrm>
          </p:contentPart>
        </mc:Choice>
        <mc:Fallback xmlns=""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404AE493-FCCA-8961-FEA4-F56E1BB9F4E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703451" y="2269570"/>
                <a:ext cx="543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3291A2CE-66A7-84E4-459C-DBF9DD6CC2BE}"/>
                  </a:ext>
                </a:extLst>
              </p14:cNvPr>
              <p14:cNvContentPartPr/>
              <p14:nvPr/>
            </p14:nvContentPartPr>
            <p14:xfrm>
              <a:off x="6596171" y="2661250"/>
              <a:ext cx="15480" cy="14904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3291A2CE-66A7-84E4-459C-DBF9DD6CC2B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590051" y="2655130"/>
                <a:ext cx="277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7F67B26B-B8A6-029F-C2B9-EC0E924C2BDE}"/>
                  </a:ext>
                </a:extLst>
              </p14:cNvPr>
              <p14:cNvContentPartPr/>
              <p14:nvPr/>
            </p14:nvContentPartPr>
            <p14:xfrm>
              <a:off x="6705971" y="2670970"/>
              <a:ext cx="95400" cy="20952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7F67B26B-B8A6-029F-C2B9-EC0E924C2BD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699851" y="2664850"/>
                <a:ext cx="1076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7CDF35CD-3AD4-868A-C2DE-FEB41281470B}"/>
                  </a:ext>
                </a:extLst>
              </p14:cNvPr>
              <p14:cNvContentPartPr/>
              <p14:nvPr/>
            </p14:nvContentPartPr>
            <p14:xfrm>
              <a:off x="6761411" y="2804170"/>
              <a:ext cx="86400" cy="360"/>
            </p14:xfrm>
          </p:contentPart>
        </mc:Choice>
        <mc:Fallback xmlns=""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7CDF35CD-3AD4-868A-C2DE-FEB41281470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755291" y="2798050"/>
                <a:ext cx="986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8599000C-25EC-97A6-EAE5-25FFD83EEA0E}"/>
                  </a:ext>
                </a:extLst>
              </p14:cNvPr>
              <p14:cNvContentPartPr/>
              <p14:nvPr/>
            </p14:nvContentPartPr>
            <p14:xfrm>
              <a:off x="6904691" y="2286490"/>
              <a:ext cx="378000" cy="362520"/>
            </p14:xfrm>
          </p:contentPart>
        </mc:Choice>
        <mc:Fallback xmlns=""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8599000C-25EC-97A6-EAE5-25FFD83EEA0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898571" y="2280370"/>
                <a:ext cx="39024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61A68452-98B1-4156-7EA4-70AD404E6901}"/>
                  </a:ext>
                </a:extLst>
              </p14:cNvPr>
              <p14:cNvContentPartPr/>
              <p14:nvPr/>
            </p14:nvContentPartPr>
            <p14:xfrm>
              <a:off x="6518411" y="2483050"/>
              <a:ext cx="431280" cy="45504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61A68452-98B1-4156-7EA4-70AD404E690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512291" y="2476930"/>
                <a:ext cx="4435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26" name="Input penna 25">
                <a:extLst>
                  <a:ext uri="{FF2B5EF4-FFF2-40B4-BE49-F238E27FC236}">
                    <a16:creationId xmlns:a16="http://schemas.microsoft.com/office/drawing/2014/main" id="{8EE36726-CFB2-84EC-435F-66DCFD9307A7}"/>
                  </a:ext>
                </a:extLst>
              </p14:cNvPr>
              <p14:cNvContentPartPr/>
              <p14:nvPr/>
            </p14:nvContentPartPr>
            <p14:xfrm>
              <a:off x="5616319" y="2010222"/>
              <a:ext cx="208080" cy="243360"/>
            </p14:xfrm>
          </p:contentPart>
        </mc:Choice>
        <mc:Fallback xmlns="">
          <p:pic>
            <p:nvPicPr>
              <p:cNvPr id="26" name="Input penna 25">
                <a:extLst>
                  <a:ext uri="{FF2B5EF4-FFF2-40B4-BE49-F238E27FC236}">
                    <a16:creationId xmlns:a16="http://schemas.microsoft.com/office/drawing/2014/main" id="{8EE36726-CFB2-84EC-435F-66DCFD9307A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610199" y="2004102"/>
                <a:ext cx="22032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7" name="Input penna 26">
                <a:extLst>
                  <a:ext uri="{FF2B5EF4-FFF2-40B4-BE49-F238E27FC236}">
                    <a16:creationId xmlns:a16="http://schemas.microsoft.com/office/drawing/2014/main" id="{D9E4FAA9-7ADA-6738-5ED1-EE0F889AD1DE}"/>
                  </a:ext>
                </a:extLst>
              </p14:cNvPr>
              <p14:cNvContentPartPr/>
              <p14:nvPr/>
            </p14:nvContentPartPr>
            <p14:xfrm>
              <a:off x="6687679" y="1941822"/>
              <a:ext cx="137880" cy="235800"/>
            </p14:xfrm>
          </p:contentPart>
        </mc:Choice>
        <mc:Fallback xmlns="">
          <p:pic>
            <p:nvPicPr>
              <p:cNvPr id="27" name="Input penna 26">
                <a:extLst>
                  <a:ext uri="{FF2B5EF4-FFF2-40B4-BE49-F238E27FC236}">
                    <a16:creationId xmlns:a16="http://schemas.microsoft.com/office/drawing/2014/main" id="{D9E4FAA9-7ADA-6738-5ED1-EE0F889AD1D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681559" y="1935702"/>
                <a:ext cx="15012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28" name="Input penna 27">
                <a:extLst>
                  <a:ext uri="{FF2B5EF4-FFF2-40B4-BE49-F238E27FC236}">
                    <a16:creationId xmlns:a16="http://schemas.microsoft.com/office/drawing/2014/main" id="{9B0CF074-667E-7E4A-B59B-761A7FA87FF7}"/>
                  </a:ext>
                </a:extLst>
              </p14:cNvPr>
              <p14:cNvContentPartPr/>
              <p14:nvPr/>
            </p14:nvContentPartPr>
            <p14:xfrm>
              <a:off x="6886039" y="1966302"/>
              <a:ext cx="45360" cy="196920"/>
            </p14:xfrm>
          </p:contentPart>
        </mc:Choice>
        <mc:Fallback xmlns="">
          <p:pic>
            <p:nvPicPr>
              <p:cNvPr id="28" name="Input penna 27">
                <a:extLst>
                  <a:ext uri="{FF2B5EF4-FFF2-40B4-BE49-F238E27FC236}">
                    <a16:creationId xmlns:a16="http://schemas.microsoft.com/office/drawing/2014/main" id="{9B0CF074-667E-7E4A-B59B-761A7FA87FF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879919" y="1960182"/>
                <a:ext cx="5760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9" name="Input penna 28">
                <a:extLst>
                  <a:ext uri="{FF2B5EF4-FFF2-40B4-BE49-F238E27FC236}">
                    <a16:creationId xmlns:a16="http://schemas.microsoft.com/office/drawing/2014/main" id="{07225D1F-7A6B-93D5-6E6D-E83B15F4D417}"/>
                  </a:ext>
                </a:extLst>
              </p14:cNvPr>
              <p14:cNvContentPartPr/>
              <p14:nvPr/>
            </p14:nvContentPartPr>
            <p14:xfrm>
              <a:off x="6621079" y="1820502"/>
              <a:ext cx="409680" cy="488520"/>
            </p14:xfrm>
          </p:contentPart>
        </mc:Choice>
        <mc:Fallback xmlns="">
          <p:pic>
            <p:nvPicPr>
              <p:cNvPr id="29" name="Input penna 28">
                <a:extLst>
                  <a:ext uri="{FF2B5EF4-FFF2-40B4-BE49-F238E27FC236}">
                    <a16:creationId xmlns:a16="http://schemas.microsoft.com/office/drawing/2014/main" id="{07225D1F-7A6B-93D5-6E6D-E83B15F4D41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614959" y="1814382"/>
                <a:ext cx="42192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30" name="Input penna 29">
                <a:extLst>
                  <a:ext uri="{FF2B5EF4-FFF2-40B4-BE49-F238E27FC236}">
                    <a16:creationId xmlns:a16="http://schemas.microsoft.com/office/drawing/2014/main" id="{79C35889-CE20-EAE6-CA84-8D874AED48D7}"/>
                  </a:ext>
                </a:extLst>
              </p14:cNvPr>
              <p14:cNvContentPartPr/>
              <p14:nvPr/>
            </p14:nvContentPartPr>
            <p14:xfrm>
              <a:off x="5541079" y="1919862"/>
              <a:ext cx="432000" cy="423000"/>
            </p14:xfrm>
          </p:contentPart>
        </mc:Choice>
        <mc:Fallback xmlns="">
          <p:pic>
            <p:nvPicPr>
              <p:cNvPr id="30" name="Input penna 29">
                <a:extLst>
                  <a:ext uri="{FF2B5EF4-FFF2-40B4-BE49-F238E27FC236}">
                    <a16:creationId xmlns:a16="http://schemas.microsoft.com/office/drawing/2014/main" id="{79C35889-CE20-EAE6-CA84-8D874AED48D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534959" y="1913742"/>
                <a:ext cx="44424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31" name="Input penna 30">
                <a:extLst>
                  <a:ext uri="{FF2B5EF4-FFF2-40B4-BE49-F238E27FC236}">
                    <a16:creationId xmlns:a16="http://schemas.microsoft.com/office/drawing/2014/main" id="{5B21F48A-534D-717F-7779-6AE2FE3F77FC}"/>
                  </a:ext>
                </a:extLst>
              </p14:cNvPr>
              <p14:cNvContentPartPr/>
              <p14:nvPr/>
            </p14:nvContentPartPr>
            <p14:xfrm>
              <a:off x="5868971" y="2661250"/>
              <a:ext cx="33840" cy="210600"/>
            </p14:xfrm>
          </p:contentPart>
        </mc:Choice>
        <mc:Fallback xmlns="">
          <p:pic>
            <p:nvPicPr>
              <p:cNvPr id="31" name="Input penna 30">
                <a:extLst>
                  <a:ext uri="{FF2B5EF4-FFF2-40B4-BE49-F238E27FC236}">
                    <a16:creationId xmlns:a16="http://schemas.microsoft.com/office/drawing/2014/main" id="{5B21F48A-534D-717F-7779-6AE2FE3F77FC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862851" y="2655130"/>
                <a:ext cx="460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32" name="Input penna 31">
                <a:extLst>
                  <a:ext uri="{FF2B5EF4-FFF2-40B4-BE49-F238E27FC236}">
                    <a16:creationId xmlns:a16="http://schemas.microsoft.com/office/drawing/2014/main" id="{920A8335-4A08-F30E-49D6-53C68FCBBAD2}"/>
                  </a:ext>
                </a:extLst>
              </p14:cNvPr>
              <p14:cNvContentPartPr/>
              <p14:nvPr/>
            </p14:nvContentPartPr>
            <p14:xfrm>
              <a:off x="5979851" y="2726770"/>
              <a:ext cx="110880" cy="153720"/>
            </p14:xfrm>
          </p:contentPart>
        </mc:Choice>
        <mc:Fallback xmlns="">
          <p:pic>
            <p:nvPicPr>
              <p:cNvPr id="32" name="Input penna 31">
                <a:extLst>
                  <a:ext uri="{FF2B5EF4-FFF2-40B4-BE49-F238E27FC236}">
                    <a16:creationId xmlns:a16="http://schemas.microsoft.com/office/drawing/2014/main" id="{920A8335-4A08-F30E-49D6-53C68FCBBAD2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973731" y="2720650"/>
                <a:ext cx="1231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33" name="Input penna 32">
                <a:extLst>
                  <a:ext uri="{FF2B5EF4-FFF2-40B4-BE49-F238E27FC236}">
                    <a16:creationId xmlns:a16="http://schemas.microsoft.com/office/drawing/2014/main" id="{E293A534-FA93-23FA-C179-52C99CD1724F}"/>
                  </a:ext>
                </a:extLst>
              </p14:cNvPr>
              <p14:cNvContentPartPr/>
              <p14:nvPr/>
            </p14:nvContentPartPr>
            <p14:xfrm>
              <a:off x="5792291" y="2548210"/>
              <a:ext cx="365040" cy="403920"/>
            </p14:xfrm>
          </p:contentPart>
        </mc:Choice>
        <mc:Fallback xmlns="">
          <p:pic>
            <p:nvPicPr>
              <p:cNvPr id="33" name="Input penna 32">
                <a:extLst>
                  <a:ext uri="{FF2B5EF4-FFF2-40B4-BE49-F238E27FC236}">
                    <a16:creationId xmlns:a16="http://schemas.microsoft.com/office/drawing/2014/main" id="{E293A534-FA93-23FA-C179-52C99CD1724F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786171" y="2542090"/>
                <a:ext cx="37728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34" name="Input penna 33">
                <a:extLst>
                  <a:ext uri="{FF2B5EF4-FFF2-40B4-BE49-F238E27FC236}">
                    <a16:creationId xmlns:a16="http://schemas.microsoft.com/office/drawing/2014/main" id="{67E8263E-4BDC-66D7-AA05-9C53449CA4CE}"/>
                  </a:ext>
                </a:extLst>
              </p14:cNvPr>
              <p14:cNvContentPartPr/>
              <p14:nvPr/>
            </p14:nvContentPartPr>
            <p14:xfrm>
              <a:off x="5802731" y="2385490"/>
              <a:ext cx="177120" cy="181800"/>
            </p14:xfrm>
          </p:contentPart>
        </mc:Choice>
        <mc:Fallback xmlns="">
          <p:pic>
            <p:nvPicPr>
              <p:cNvPr id="34" name="Input penna 33">
                <a:extLst>
                  <a:ext uri="{FF2B5EF4-FFF2-40B4-BE49-F238E27FC236}">
                    <a16:creationId xmlns:a16="http://schemas.microsoft.com/office/drawing/2014/main" id="{67E8263E-4BDC-66D7-AA05-9C53449CA4CE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796611" y="2379370"/>
                <a:ext cx="1893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35" name="Input penna 34">
                <a:extLst>
                  <a:ext uri="{FF2B5EF4-FFF2-40B4-BE49-F238E27FC236}">
                    <a16:creationId xmlns:a16="http://schemas.microsoft.com/office/drawing/2014/main" id="{6736D9AC-0B91-331A-653F-E1304075D906}"/>
                  </a:ext>
                </a:extLst>
              </p14:cNvPr>
              <p14:cNvContentPartPr/>
              <p14:nvPr/>
            </p14:nvContentPartPr>
            <p14:xfrm>
              <a:off x="5733679" y="2962062"/>
              <a:ext cx="203760" cy="263160"/>
            </p14:xfrm>
          </p:contentPart>
        </mc:Choice>
        <mc:Fallback xmlns="">
          <p:pic>
            <p:nvPicPr>
              <p:cNvPr id="35" name="Input penna 34">
                <a:extLst>
                  <a:ext uri="{FF2B5EF4-FFF2-40B4-BE49-F238E27FC236}">
                    <a16:creationId xmlns:a16="http://schemas.microsoft.com/office/drawing/2014/main" id="{6736D9AC-0B91-331A-653F-E1304075D906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727559" y="2955942"/>
                <a:ext cx="21600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36" name="Input penna 35">
                <a:extLst>
                  <a:ext uri="{FF2B5EF4-FFF2-40B4-BE49-F238E27FC236}">
                    <a16:creationId xmlns:a16="http://schemas.microsoft.com/office/drawing/2014/main" id="{BE4B8B85-A2CC-2B79-F426-F33170B4A50E}"/>
                  </a:ext>
                </a:extLst>
              </p14:cNvPr>
              <p14:cNvContentPartPr/>
              <p14:nvPr/>
            </p14:nvContentPartPr>
            <p14:xfrm>
              <a:off x="5526679" y="3243942"/>
              <a:ext cx="138600" cy="319320"/>
            </p14:xfrm>
          </p:contentPart>
        </mc:Choice>
        <mc:Fallback xmlns="">
          <p:pic>
            <p:nvPicPr>
              <p:cNvPr id="36" name="Input penna 35">
                <a:extLst>
                  <a:ext uri="{FF2B5EF4-FFF2-40B4-BE49-F238E27FC236}">
                    <a16:creationId xmlns:a16="http://schemas.microsoft.com/office/drawing/2014/main" id="{BE4B8B85-A2CC-2B79-F426-F33170B4A50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520559" y="3237822"/>
                <a:ext cx="1508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37" name="Input penna 36">
                <a:extLst>
                  <a:ext uri="{FF2B5EF4-FFF2-40B4-BE49-F238E27FC236}">
                    <a16:creationId xmlns:a16="http://schemas.microsoft.com/office/drawing/2014/main" id="{7B2D7349-E67B-8560-A1C8-F571C73C4BB5}"/>
                  </a:ext>
                </a:extLst>
              </p14:cNvPr>
              <p14:cNvContentPartPr/>
              <p14:nvPr/>
            </p14:nvContentPartPr>
            <p14:xfrm>
              <a:off x="5541799" y="3396582"/>
              <a:ext cx="96480" cy="13680"/>
            </p14:xfrm>
          </p:contentPart>
        </mc:Choice>
        <mc:Fallback xmlns="">
          <p:pic>
            <p:nvPicPr>
              <p:cNvPr id="37" name="Input penna 36">
                <a:extLst>
                  <a:ext uri="{FF2B5EF4-FFF2-40B4-BE49-F238E27FC236}">
                    <a16:creationId xmlns:a16="http://schemas.microsoft.com/office/drawing/2014/main" id="{7B2D7349-E67B-8560-A1C8-F571C73C4BB5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535679" y="3390462"/>
                <a:ext cx="1087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38" name="Input penna 37">
                <a:extLst>
                  <a:ext uri="{FF2B5EF4-FFF2-40B4-BE49-F238E27FC236}">
                    <a16:creationId xmlns:a16="http://schemas.microsoft.com/office/drawing/2014/main" id="{5DCA30ED-CFFF-B522-225D-96F3A2F425C0}"/>
                  </a:ext>
                </a:extLst>
              </p14:cNvPr>
              <p14:cNvContentPartPr/>
              <p14:nvPr/>
            </p14:nvContentPartPr>
            <p14:xfrm>
              <a:off x="5331199" y="3166542"/>
              <a:ext cx="541440" cy="442800"/>
            </p14:xfrm>
          </p:contentPart>
        </mc:Choice>
        <mc:Fallback xmlns="">
          <p:pic>
            <p:nvPicPr>
              <p:cNvPr id="38" name="Input penna 37">
                <a:extLst>
                  <a:ext uri="{FF2B5EF4-FFF2-40B4-BE49-F238E27FC236}">
                    <a16:creationId xmlns:a16="http://schemas.microsoft.com/office/drawing/2014/main" id="{5DCA30ED-CFFF-B522-225D-96F3A2F425C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325079" y="3160422"/>
                <a:ext cx="55368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39" name="Input penna 38">
                <a:extLst>
                  <a:ext uri="{FF2B5EF4-FFF2-40B4-BE49-F238E27FC236}">
                    <a16:creationId xmlns:a16="http://schemas.microsoft.com/office/drawing/2014/main" id="{9BA84E2F-1010-1A05-625E-A02B0A15090A}"/>
                  </a:ext>
                </a:extLst>
              </p14:cNvPr>
              <p14:cNvContentPartPr/>
              <p14:nvPr/>
            </p14:nvContentPartPr>
            <p14:xfrm>
              <a:off x="7352725" y="2589250"/>
              <a:ext cx="105120" cy="253080"/>
            </p14:xfrm>
          </p:contentPart>
        </mc:Choice>
        <mc:Fallback xmlns="">
          <p:pic>
            <p:nvPicPr>
              <p:cNvPr id="39" name="Input penna 38">
                <a:extLst>
                  <a:ext uri="{FF2B5EF4-FFF2-40B4-BE49-F238E27FC236}">
                    <a16:creationId xmlns:a16="http://schemas.microsoft.com/office/drawing/2014/main" id="{9BA84E2F-1010-1A05-625E-A02B0A15090A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346605" y="2583130"/>
                <a:ext cx="11736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40" name="Input penna 39">
                <a:extLst>
                  <a:ext uri="{FF2B5EF4-FFF2-40B4-BE49-F238E27FC236}">
                    <a16:creationId xmlns:a16="http://schemas.microsoft.com/office/drawing/2014/main" id="{9FD04B8F-800B-2967-17B8-BF0E351DE6CF}"/>
                  </a:ext>
                </a:extLst>
              </p14:cNvPr>
              <p14:cNvContentPartPr/>
              <p14:nvPr/>
            </p14:nvContentPartPr>
            <p14:xfrm>
              <a:off x="7503565" y="2653690"/>
              <a:ext cx="97560" cy="176760"/>
            </p14:xfrm>
          </p:contentPart>
        </mc:Choice>
        <mc:Fallback xmlns="">
          <p:pic>
            <p:nvPicPr>
              <p:cNvPr id="40" name="Input penna 39">
                <a:extLst>
                  <a:ext uri="{FF2B5EF4-FFF2-40B4-BE49-F238E27FC236}">
                    <a16:creationId xmlns:a16="http://schemas.microsoft.com/office/drawing/2014/main" id="{9FD04B8F-800B-2967-17B8-BF0E351DE6CF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497445" y="2647570"/>
                <a:ext cx="10980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41" name="Input penna 40">
                <a:extLst>
                  <a:ext uri="{FF2B5EF4-FFF2-40B4-BE49-F238E27FC236}">
                    <a16:creationId xmlns:a16="http://schemas.microsoft.com/office/drawing/2014/main" id="{D5A2F2E5-DBE3-0A21-481F-DFFD62594698}"/>
                  </a:ext>
                </a:extLst>
              </p14:cNvPr>
              <p14:cNvContentPartPr/>
              <p14:nvPr/>
            </p14:nvContentPartPr>
            <p14:xfrm>
              <a:off x="7246165" y="2521210"/>
              <a:ext cx="465480" cy="397080"/>
            </p14:xfrm>
          </p:contentPart>
        </mc:Choice>
        <mc:Fallback xmlns="">
          <p:pic>
            <p:nvPicPr>
              <p:cNvPr id="41" name="Input penna 40">
                <a:extLst>
                  <a:ext uri="{FF2B5EF4-FFF2-40B4-BE49-F238E27FC236}">
                    <a16:creationId xmlns:a16="http://schemas.microsoft.com/office/drawing/2014/main" id="{D5A2F2E5-DBE3-0A21-481F-DFFD62594698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240045" y="2515090"/>
                <a:ext cx="47772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42" name="Input penna 41">
                <a:extLst>
                  <a:ext uri="{FF2B5EF4-FFF2-40B4-BE49-F238E27FC236}">
                    <a16:creationId xmlns:a16="http://schemas.microsoft.com/office/drawing/2014/main" id="{D9B105C5-EB7A-4DD5-7F6D-DD9C881DA538}"/>
                  </a:ext>
                </a:extLst>
              </p14:cNvPr>
              <p14:cNvContentPartPr/>
              <p14:nvPr/>
            </p14:nvContentPartPr>
            <p14:xfrm>
              <a:off x="7298725" y="2884810"/>
              <a:ext cx="126360" cy="190800"/>
            </p14:xfrm>
          </p:contentPart>
        </mc:Choice>
        <mc:Fallback xmlns="">
          <p:pic>
            <p:nvPicPr>
              <p:cNvPr id="42" name="Input penna 41">
                <a:extLst>
                  <a:ext uri="{FF2B5EF4-FFF2-40B4-BE49-F238E27FC236}">
                    <a16:creationId xmlns:a16="http://schemas.microsoft.com/office/drawing/2014/main" id="{D9B105C5-EB7A-4DD5-7F6D-DD9C881DA538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292605" y="2878690"/>
                <a:ext cx="138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43" name="Input penna 42">
                <a:extLst>
                  <a:ext uri="{FF2B5EF4-FFF2-40B4-BE49-F238E27FC236}">
                    <a16:creationId xmlns:a16="http://schemas.microsoft.com/office/drawing/2014/main" id="{2D374B33-680E-44CD-9D45-1FCB8CD225F9}"/>
                  </a:ext>
                </a:extLst>
              </p14:cNvPr>
              <p14:cNvContentPartPr/>
              <p14:nvPr/>
            </p14:nvContentPartPr>
            <p14:xfrm>
              <a:off x="7611925" y="2917930"/>
              <a:ext cx="91440" cy="285480"/>
            </p14:xfrm>
          </p:contentPart>
        </mc:Choice>
        <mc:Fallback xmlns="">
          <p:pic>
            <p:nvPicPr>
              <p:cNvPr id="43" name="Input penna 42">
                <a:extLst>
                  <a:ext uri="{FF2B5EF4-FFF2-40B4-BE49-F238E27FC236}">
                    <a16:creationId xmlns:a16="http://schemas.microsoft.com/office/drawing/2014/main" id="{2D374B33-680E-44CD-9D45-1FCB8CD225F9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605805" y="2911810"/>
                <a:ext cx="10368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44" name="Input penna 43">
                <a:extLst>
                  <a:ext uri="{FF2B5EF4-FFF2-40B4-BE49-F238E27FC236}">
                    <a16:creationId xmlns:a16="http://schemas.microsoft.com/office/drawing/2014/main" id="{0729BA73-2073-CB3B-BA53-BDAB069E14E0}"/>
                  </a:ext>
                </a:extLst>
              </p14:cNvPr>
              <p14:cNvContentPartPr/>
              <p14:nvPr/>
            </p14:nvContentPartPr>
            <p14:xfrm>
              <a:off x="6961765" y="3172450"/>
              <a:ext cx="135000" cy="249840"/>
            </p14:xfrm>
          </p:contentPart>
        </mc:Choice>
        <mc:Fallback xmlns="">
          <p:pic>
            <p:nvPicPr>
              <p:cNvPr id="44" name="Input penna 43">
                <a:extLst>
                  <a:ext uri="{FF2B5EF4-FFF2-40B4-BE49-F238E27FC236}">
                    <a16:creationId xmlns:a16="http://schemas.microsoft.com/office/drawing/2014/main" id="{0729BA73-2073-CB3B-BA53-BDAB069E14E0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955645" y="3166330"/>
                <a:ext cx="14724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45" name="Input penna 44">
                <a:extLst>
                  <a:ext uri="{FF2B5EF4-FFF2-40B4-BE49-F238E27FC236}">
                    <a16:creationId xmlns:a16="http://schemas.microsoft.com/office/drawing/2014/main" id="{615CCB0C-DE7E-E327-9DAE-5D395E3AED4A}"/>
                  </a:ext>
                </a:extLst>
              </p14:cNvPr>
              <p14:cNvContentPartPr/>
              <p14:nvPr/>
            </p14:nvContentPartPr>
            <p14:xfrm>
              <a:off x="7153285" y="3193330"/>
              <a:ext cx="109080" cy="196200"/>
            </p14:xfrm>
          </p:contentPart>
        </mc:Choice>
        <mc:Fallback xmlns="">
          <p:pic>
            <p:nvPicPr>
              <p:cNvPr id="45" name="Input penna 44">
                <a:extLst>
                  <a:ext uri="{FF2B5EF4-FFF2-40B4-BE49-F238E27FC236}">
                    <a16:creationId xmlns:a16="http://schemas.microsoft.com/office/drawing/2014/main" id="{615CCB0C-DE7E-E327-9DAE-5D395E3AED4A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147165" y="3187210"/>
                <a:ext cx="12132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46" name="Input penna 45">
                <a:extLst>
                  <a:ext uri="{FF2B5EF4-FFF2-40B4-BE49-F238E27FC236}">
                    <a16:creationId xmlns:a16="http://schemas.microsoft.com/office/drawing/2014/main" id="{70F00B31-D6BA-09B1-6E72-BC0FD3D5AA5E}"/>
                  </a:ext>
                </a:extLst>
              </p14:cNvPr>
              <p14:cNvContentPartPr/>
              <p14:nvPr/>
            </p14:nvContentPartPr>
            <p14:xfrm>
              <a:off x="6806245" y="3061210"/>
              <a:ext cx="585000" cy="465480"/>
            </p14:xfrm>
          </p:contentPart>
        </mc:Choice>
        <mc:Fallback xmlns="">
          <p:pic>
            <p:nvPicPr>
              <p:cNvPr id="46" name="Input penna 45">
                <a:extLst>
                  <a:ext uri="{FF2B5EF4-FFF2-40B4-BE49-F238E27FC236}">
                    <a16:creationId xmlns:a16="http://schemas.microsoft.com/office/drawing/2014/main" id="{70F00B31-D6BA-09B1-6E72-BC0FD3D5AA5E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800125" y="3055090"/>
                <a:ext cx="597240" cy="4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47" name="Input penna 46">
                <a:extLst>
                  <a:ext uri="{FF2B5EF4-FFF2-40B4-BE49-F238E27FC236}">
                    <a16:creationId xmlns:a16="http://schemas.microsoft.com/office/drawing/2014/main" id="{D13C5EEF-52ED-0C23-93FC-737CADD0D561}"/>
                  </a:ext>
                </a:extLst>
              </p14:cNvPr>
              <p14:cNvContentPartPr/>
              <p14:nvPr/>
            </p14:nvContentPartPr>
            <p14:xfrm>
              <a:off x="7671685" y="3238690"/>
              <a:ext cx="171000" cy="230040"/>
            </p14:xfrm>
          </p:contentPart>
        </mc:Choice>
        <mc:Fallback xmlns="">
          <p:pic>
            <p:nvPicPr>
              <p:cNvPr id="47" name="Input penna 46">
                <a:extLst>
                  <a:ext uri="{FF2B5EF4-FFF2-40B4-BE49-F238E27FC236}">
                    <a16:creationId xmlns:a16="http://schemas.microsoft.com/office/drawing/2014/main" id="{D13C5EEF-52ED-0C23-93FC-737CADD0D561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7665565" y="3232570"/>
                <a:ext cx="18324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48" name="Input penna 47">
                <a:extLst>
                  <a:ext uri="{FF2B5EF4-FFF2-40B4-BE49-F238E27FC236}">
                    <a16:creationId xmlns:a16="http://schemas.microsoft.com/office/drawing/2014/main" id="{7B7C8440-37D5-1E0E-623E-2795A94364F7}"/>
                  </a:ext>
                </a:extLst>
              </p14:cNvPr>
              <p14:cNvContentPartPr/>
              <p14:nvPr/>
            </p14:nvContentPartPr>
            <p14:xfrm>
              <a:off x="7843045" y="3304210"/>
              <a:ext cx="169200" cy="188280"/>
            </p14:xfrm>
          </p:contentPart>
        </mc:Choice>
        <mc:Fallback xmlns="">
          <p:pic>
            <p:nvPicPr>
              <p:cNvPr id="48" name="Input penna 47">
                <a:extLst>
                  <a:ext uri="{FF2B5EF4-FFF2-40B4-BE49-F238E27FC236}">
                    <a16:creationId xmlns:a16="http://schemas.microsoft.com/office/drawing/2014/main" id="{7B7C8440-37D5-1E0E-623E-2795A94364F7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836925" y="3298090"/>
                <a:ext cx="18144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49" name="Input penna 48">
                <a:extLst>
                  <a:ext uri="{FF2B5EF4-FFF2-40B4-BE49-F238E27FC236}">
                    <a16:creationId xmlns:a16="http://schemas.microsoft.com/office/drawing/2014/main" id="{8A3C14A2-8651-4412-9B73-BDD91F4DDF41}"/>
                  </a:ext>
                </a:extLst>
              </p14:cNvPr>
              <p14:cNvContentPartPr/>
              <p14:nvPr/>
            </p14:nvContentPartPr>
            <p14:xfrm>
              <a:off x="7598605" y="3171010"/>
              <a:ext cx="545040" cy="410040"/>
            </p14:xfrm>
          </p:contentPart>
        </mc:Choice>
        <mc:Fallback xmlns="">
          <p:pic>
            <p:nvPicPr>
              <p:cNvPr id="49" name="Input penna 48">
                <a:extLst>
                  <a:ext uri="{FF2B5EF4-FFF2-40B4-BE49-F238E27FC236}">
                    <a16:creationId xmlns:a16="http://schemas.microsoft.com/office/drawing/2014/main" id="{8A3C14A2-8651-4412-9B73-BDD91F4DDF41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592485" y="3164890"/>
                <a:ext cx="557280" cy="4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50" name="Input penna 49">
                <a:extLst>
                  <a:ext uri="{FF2B5EF4-FFF2-40B4-BE49-F238E27FC236}">
                    <a16:creationId xmlns:a16="http://schemas.microsoft.com/office/drawing/2014/main" id="{0747D228-1327-298A-BB3C-629825AF1227}"/>
                  </a:ext>
                </a:extLst>
              </p14:cNvPr>
              <p14:cNvContentPartPr/>
              <p14:nvPr/>
            </p14:nvContentPartPr>
            <p14:xfrm>
              <a:off x="7932123" y="3591273"/>
              <a:ext cx="97560" cy="186840"/>
            </p14:xfrm>
          </p:contentPart>
        </mc:Choice>
        <mc:Fallback xmlns="">
          <p:pic>
            <p:nvPicPr>
              <p:cNvPr id="50" name="Input penna 49">
                <a:extLst>
                  <a:ext uri="{FF2B5EF4-FFF2-40B4-BE49-F238E27FC236}">
                    <a16:creationId xmlns:a16="http://schemas.microsoft.com/office/drawing/2014/main" id="{0747D228-1327-298A-BB3C-629825AF1227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7926003" y="3585153"/>
                <a:ext cx="109800" cy="19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uppo 85">
            <a:extLst>
              <a:ext uri="{FF2B5EF4-FFF2-40B4-BE49-F238E27FC236}">
                <a16:creationId xmlns:a16="http://schemas.microsoft.com/office/drawing/2014/main" id="{BAC98E91-6147-8282-AFD4-14D529CD99BE}"/>
              </a:ext>
            </a:extLst>
          </p:cNvPr>
          <p:cNvGrpSpPr/>
          <p:nvPr/>
        </p:nvGrpSpPr>
        <p:grpSpPr>
          <a:xfrm>
            <a:off x="7897923" y="3778473"/>
            <a:ext cx="575280" cy="420120"/>
            <a:chOff x="7897923" y="3778473"/>
            <a:chExt cx="575280" cy="42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9967B67D-2122-CB9B-EC60-51BE22787D28}"/>
                    </a:ext>
                  </a:extLst>
                </p14:cNvPr>
                <p14:cNvContentPartPr/>
                <p14:nvPr/>
              </p14:nvContentPartPr>
              <p14:xfrm>
                <a:off x="8001243" y="3868113"/>
                <a:ext cx="102960" cy="197640"/>
              </p14:xfrm>
            </p:contentPart>
          </mc:Choice>
          <mc:Fallback xmlns=""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9967B67D-2122-CB9B-EC60-51BE22787D2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995123" y="3861993"/>
                  <a:ext cx="1152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54" name="Input penna 53">
                  <a:extLst>
                    <a:ext uri="{FF2B5EF4-FFF2-40B4-BE49-F238E27FC236}">
                      <a16:creationId xmlns:a16="http://schemas.microsoft.com/office/drawing/2014/main" id="{6FA7FACC-F16B-1617-2519-EB5F96B83518}"/>
                    </a:ext>
                  </a:extLst>
                </p14:cNvPr>
                <p14:cNvContentPartPr/>
                <p14:nvPr/>
              </p14:nvContentPartPr>
              <p14:xfrm>
                <a:off x="8146683" y="3866673"/>
                <a:ext cx="125640" cy="201600"/>
              </p14:xfrm>
            </p:contentPart>
          </mc:Choice>
          <mc:Fallback xmlns="">
            <p:pic>
              <p:nvPicPr>
                <p:cNvPr id="54" name="Input penna 53">
                  <a:extLst>
                    <a:ext uri="{FF2B5EF4-FFF2-40B4-BE49-F238E27FC236}">
                      <a16:creationId xmlns:a16="http://schemas.microsoft.com/office/drawing/2014/main" id="{6FA7FACC-F16B-1617-2519-EB5F96B8351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140563" y="3860553"/>
                  <a:ext cx="1378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79" name="Input penna 78">
                  <a:extLst>
                    <a:ext uri="{FF2B5EF4-FFF2-40B4-BE49-F238E27FC236}">
                      <a16:creationId xmlns:a16="http://schemas.microsoft.com/office/drawing/2014/main" id="{4864159E-65F2-0943-444A-C54B36A36968}"/>
                    </a:ext>
                  </a:extLst>
                </p14:cNvPr>
                <p14:cNvContentPartPr/>
                <p14:nvPr/>
              </p14:nvContentPartPr>
              <p14:xfrm>
                <a:off x="7897923" y="3778473"/>
                <a:ext cx="575280" cy="420120"/>
              </p14:xfrm>
            </p:contentPart>
          </mc:Choice>
          <mc:Fallback xmlns="">
            <p:pic>
              <p:nvPicPr>
                <p:cNvPr id="79" name="Input penna 78">
                  <a:extLst>
                    <a:ext uri="{FF2B5EF4-FFF2-40B4-BE49-F238E27FC236}">
                      <a16:creationId xmlns:a16="http://schemas.microsoft.com/office/drawing/2014/main" id="{4864159E-65F2-0943-444A-C54B36A3696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891803" y="3772353"/>
                  <a:ext cx="587520" cy="43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uppo 90">
            <a:extLst>
              <a:ext uri="{FF2B5EF4-FFF2-40B4-BE49-F238E27FC236}">
                <a16:creationId xmlns:a16="http://schemas.microsoft.com/office/drawing/2014/main" id="{019FAE63-8577-3099-BF12-08678A635B37}"/>
              </a:ext>
            </a:extLst>
          </p:cNvPr>
          <p:cNvGrpSpPr/>
          <p:nvPr/>
        </p:nvGrpSpPr>
        <p:grpSpPr>
          <a:xfrm>
            <a:off x="8082963" y="2214273"/>
            <a:ext cx="421560" cy="177480"/>
            <a:chOff x="8082963" y="2214273"/>
            <a:chExt cx="421560" cy="17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7" name="Input penna 86">
                  <a:extLst>
                    <a:ext uri="{FF2B5EF4-FFF2-40B4-BE49-F238E27FC236}">
                      <a16:creationId xmlns:a16="http://schemas.microsoft.com/office/drawing/2014/main" id="{BDB73D4C-CAD5-C970-51E5-13B5AF0D633B}"/>
                    </a:ext>
                  </a:extLst>
                </p14:cNvPr>
                <p14:cNvContentPartPr/>
                <p14:nvPr/>
              </p14:nvContentPartPr>
              <p14:xfrm>
                <a:off x="8082963" y="2258193"/>
                <a:ext cx="178920" cy="34200"/>
              </p14:xfrm>
            </p:contentPart>
          </mc:Choice>
          <mc:Fallback xmlns="">
            <p:pic>
              <p:nvPicPr>
                <p:cNvPr id="87" name="Input penna 86">
                  <a:extLst>
                    <a:ext uri="{FF2B5EF4-FFF2-40B4-BE49-F238E27FC236}">
                      <a16:creationId xmlns:a16="http://schemas.microsoft.com/office/drawing/2014/main" id="{BDB73D4C-CAD5-C970-51E5-13B5AF0D633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076843" y="2252073"/>
                  <a:ext cx="191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592FEA0B-A8DC-21B9-01FF-019A143708D5}"/>
                    </a:ext>
                  </a:extLst>
                </p14:cNvPr>
                <p14:cNvContentPartPr/>
                <p14:nvPr/>
              </p14:nvContentPartPr>
              <p14:xfrm>
                <a:off x="8341083" y="2214273"/>
                <a:ext cx="163440" cy="17748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592FEA0B-A8DC-21B9-01FF-019A143708D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334963" y="2208153"/>
                  <a:ext cx="175680" cy="18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92" name="Input penna 91">
                <a:extLst>
                  <a:ext uri="{FF2B5EF4-FFF2-40B4-BE49-F238E27FC236}">
                    <a16:creationId xmlns:a16="http://schemas.microsoft.com/office/drawing/2014/main" id="{C05D4D50-C352-FDD8-E746-286619D07E0D}"/>
                  </a:ext>
                </a:extLst>
              </p14:cNvPr>
              <p14:cNvContentPartPr/>
              <p14:nvPr/>
            </p14:nvContentPartPr>
            <p14:xfrm>
              <a:off x="8989146" y="2546622"/>
              <a:ext cx="150480" cy="223560"/>
            </p14:xfrm>
          </p:contentPart>
        </mc:Choice>
        <mc:Fallback xmlns="">
          <p:pic>
            <p:nvPicPr>
              <p:cNvPr id="92" name="Input penna 91">
                <a:extLst>
                  <a:ext uri="{FF2B5EF4-FFF2-40B4-BE49-F238E27FC236}">
                    <a16:creationId xmlns:a16="http://schemas.microsoft.com/office/drawing/2014/main" id="{C05D4D50-C352-FDD8-E746-286619D07E0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83026" y="2540502"/>
                <a:ext cx="1627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97" name="Input penna 96">
                <a:extLst>
                  <a:ext uri="{FF2B5EF4-FFF2-40B4-BE49-F238E27FC236}">
                    <a16:creationId xmlns:a16="http://schemas.microsoft.com/office/drawing/2014/main" id="{C5629F27-7ADA-BA1E-6A1C-6DA3AFCD6BC2}"/>
                  </a:ext>
                </a:extLst>
              </p14:cNvPr>
              <p14:cNvContentPartPr/>
              <p14:nvPr/>
            </p14:nvContentPartPr>
            <p14:xfrm>
              <a:off x="8874306" y="2477502"/>
              <a:ext cx="388800" cy="380160"/>
            </p14:xfrm>
          </p:contentPart>
        </mc:Choice>
        <mc:Fallback xmlns="">
          <p:pic>
            <p:nvPicPr>
              <p:cNvPr id="97" name="Input penna 96">
                <a:extLst>
                  <a:ext uri="{FF2B5EF4-FFF2-40B4-BE49-F238E27FC236}">
                    <a16:creationId xmlns:a16="http://schemas.microsoft.com/office/drawing/2014/main" id="{C5629F27-7ADA-BA1E-6A1C-6DA3AFCD6BC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68186" y="2471382"/>
                <a:ext cx="4010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02" name="Input penna 101">
                <a:extLst>
                  <a:ext uri="{FF2B5EF4-FFF2-40B4-BE49-F238E27FC236}">
                    <a16:creationId xmlns:a16="http://schemas.microsoft.com/office/drawing/2014/main" id="{38A653CB-53B9-E82C-52FC-22C1907076E9}"/>
                  </a:ext>
                </a:extLst>
              </p14:cNvPr>
              <p14:cNvContentPartPr/>
              <p14:nvPr/>
            </p14:nvContentPartPr>
            <p14:xfrm>
              <a:off x="9999306" y="1302822"/>
              <a:ext cx="18360" cy="190800"/>
            </p14:xfrm>
          </p:contentPart>
        </mc:Choice>
        <mc:Fallback xmlns="">
          <p:pic>
            <p:nvPicPr>
              <p:cNvPr id="102" name="Input penna 101">
                <a:extLst>
                  <a:ext uri="{FF2B5EF4-FFF2-40B4-BE49-F238E27FC236}">
                    <a16:creationId xmlns:a16="http://schemas.microsoft.com/office/drawing/2014/main" id="{38A653CB-53B9-E82C-52FC-22C1907076E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93186" y="1296702"/>
                <a:ext cx="30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03" name="Input penna 102">
                <a:extLst>
                  <a:ext uri="{FF2B5EF4-FFF2-40B4-BE49-F238E27FC236}">
                    <a16:creationId xmlns:a16="http://schemas.microsoft.com/office/drawing/2014/main" id="{6859FDBC-AE41-240D-20CF-C90BB7AF33E0}"/>
                  </a:ext>
                </a:extLst>
              </p14:cNvPr>
              <p14:cNvContentPartPr/>
              <p14:nvPr/>
            </p14:nvContentPartPr>
            <p14:xfrm>
              <a:off x="10087506" y="1302102"/>
              <a:ext cx="107280" cy="190440"/>
            </p14:xfrm>
          </p:contentPart>
        </mc:Choice>
        <mc:Fallback xmlns="">
          <p:pic>
            <p:nvPicPr>
              <p:cNvPr id="103" name="Input penna 102">
                <a:extLst>
                  <a:ext uri="{FF2B5EF4-FFF2-40B4-BE49-F238E27FC236}">
                    <a16:creationId xmlns:a16="http://schemas.microsoft.com/office/drawing/2014/main" id="{6859FDBC-AE41-240D-20CF-C90BB7AF33E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081386" y="1295982"/>
                <a:ext cx="1195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104" name="Input penna 103">
                <a:extLst>
                  <a:ext uri="{FF2B5EF4-FFF2-40B4-BE49-F238E27FC236}">
                    <a16:creationId xmlns:a16="http://schemas.microsoft.com/office/drawing/2014/main" id="{0AF4793D-BDDE-92DF-7F5E-66B8760AD850}"/>
                  </a:ext>
                </a:extLst>
              </p14:cNvPr>
              <p14:cNvContentPartPr/>
              <p14:nvPr/>
            </p14:nvContentPartPr>
            <p14:xfrm>
              <a:off x="9889146" y="1185462"/>
              <a:ext cx="486000" cy="449280"/>
            </p14:xfrm>
          </p:contentPart>
        </mc:Choice>
        <mc:Fallback xmlns="">
          <p:pic>
            <p:nvPicPr>
              <p:cNvPr id="104" name="Input penna 103">
                <a:extLst>
                  <a:ext uri="{FF2B5EF4-FFF2-40B4-BE49-F238E27FC236}">
                    <a16:creationId xmlns:a16="http://schemas.microsoft.com/office/drawing/2014/main" id="{0AF4793D-BDDE-92DF-7F5E-66B8760AD85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883026" y="1179342"/>
                <a:ext cx="49824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05" name="Input penna 104">
                <a:extLst>
                  <a:ext uri="{FF2B5EF4-FFF2-40B4-BE49-F238E27FC236}">
                    <a16:creationId xmlns:a16="http://schemas.microsoft.com/office/drawing/2014/main" id="{99EF0144-09C3-3F07-BBF9-EF62F11089A3}"/>
                  </a:ext>
                </a:extLst>
              </p14:cNvPr>
              <p14:cNvContentPartPr/>
              <p14:nvPr/>
            </p14:nvContentPartPr>
            <p14:xfrm>
              <a:off x="9151146" y="2368782"/>
              <a:ext cx="177840" cy="179640"/>
            </p14:xfrm>
          </p:contentPart>
        </mc:Choice>
        <mc:Fallback xmlns="">
          <p:pic>
            <p:nvPicPr>
              <p:cNvPr id="105" name="Input penna 104">
                <a:extLst>
                  <a:ext uri="{FF2B5EF4-FFF2-40B4-BE49-F238E27FC236}">
                    <a16:creationId xmlns:a16="http://schemas.microsoft.com/office/drawing/2014/main" id="{99EF0144-09C3-3F07-BBF9-EF62F11089A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45026" y="2362662"/>
                <a:ext cx="1900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106" name="Input penna 105">
                <a:extLst>
                  <a:ext uri="{FF2B5EF4-FFF2-40B4-BE49-F238E27FC236}">
                    <a16:creationId xmlns:a16="http://schemas.microsoft.com/office/drawing/2014/main" id="{8160855A-CEE4-99F6-1FB4-F9391F11439B}"/>
                  </a:ext>
                </a:extLst>
              </p14:cNvPr>
              <p14:cNvContentPartPr/>
              <p14:nvPr/>
            </p14:nvContentPartPr>
            <p14:xfrm>
              <a:off x="9701946" y="1586502"/>
              <a:ext cx="252720" cy="322920"/>
            </p14:xfrm>
          </p:contentPart>
        </mc:Choice>
        <mc:Fallback xmlns="">
          <p:pic>
            <p:nvPicPr>
              <p:cNvPr id="106" name="Input penna 105">
                <a:extLst>
                  <a:ext uri="{FF2B5EF4-FFF2-40B4-BE49-F238E27FC236}">
                    <a16:creationId xmlns:a16="http://schemas.microsoft.com/office/drawing/2014/main" id="{8160855A-CEE4-99F6-1FB4-F9391F11439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695826" y="1580382"/>
                <a:ext cx="2649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07" name="Input penna 106">
                <a:extLst>
                  <a:ext uri="{FF2B5EF4-FFF2-40B4-BE49-F238E27FC236}">
                    <a16:creationId xmlns:a16="http://schemas.microsoft.com/office/drawing/2014/main" id="{7006727D-AA6C-BEA3-B386-E93E64714AEF}"/>
                  </a:ext>
                </a:extLst>
              </p14:cNvPr>
              <p14:cNvContentPartPr/>
              <p14:nvPr/>
            </p14:nvContentPartPr>
            <p14:xfrm>
              <a:off x="10252746" y="1534302"/>
              <a:ext cx="309960" cy="253080"/>
            </p14:xfrm>
          </p:contentPart>
        </mc:Choice>
        <mc:Fallback xmlns="">
          <p:pic>
            <p:nvPicPr>
              <p:cNvPr id="107" name="Input penna 106">
                <a:extLst>
                  <a:ext uri="{FF2B5EF4-FFF2-40B4-BE49-F238E27FC236}">
                    <a16:creationId xmlns:a16="http://schemas.microsoft.com/office/drawing/2014/main" id="{7006727D-AA6C-BEA3-B386-E93E64714AE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246626" y="1528182"/>
                <a:ext cx="32220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08" name="Input penna 107">
                <a:extLst>
                  <a:ext uri="{FF2B5EF4-FFF2-40B4-BE49-F238E27FC236}">
                    <a16:creationId xmlns:a16="http://schemas.microsoft.com/office/drawing/2014/main" id="{7EA8667E-0640-41E1-2FE2-5A6B45B2D39B}"/>
                  </a:ext>
                </a:extLst>
              </p14:cNvPr>
              <p14:cNvContentPartPr/>
              <p14:nvPr/>
            </p14:nvContentPartPr>
            <p14:xfrm>
              <a:off x="10553706" y="2228742"/>
              <a:ext cx="42120" cy="222840"/>
            </p14:xfrm>
          </p:contentPart>
        </mc:Choice>
        <mc:Fallback xmlns="">
          <p:pic>
            <p:nvPicPr>
              <p:cNvPr id="108" name="Input penna 107">
                <a:extLst>
                  <a:ext uri="{FF2B5EF4-FFF2-40B4-BE49-F238E27FC236}">
                    <a16:creationId xmlns:a16="http://schemas.microsoft.com/office/drawing/2014/main" id="{7EA8667E-0640-41E1-2FE2-5A6B45B2D39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547586" y="2222622"/>
                <a:ext cx="543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09" name="Input penna 108">
                <a:extLst>
                  <a:ext uri="{FF2B5EF4-FFF2-40B4-BE49-F238E27FC236}">
                    <a16:creationId xmlns:a16="http://schemas.microsoft.com/office/drawing/2014/main" id="{4D878B2C-36D3-4CE7-B3AA-54AFE1B336B9}"/>
                  </a:ext>
                </a:extLst>
              </p14:cNvPr>
              <p14:cNvContentPartPr/>
              <p14:nvPr/>
            </p14:nvContentPartPr>
            <p14:xfrm>
              <a:off x="10440306" y="2614302"/>
              <a:ext cx="15480" cy="149040"/>
            </p14:xfrm>
          </p:contentPart>
        </mc:Choice>
        <mc:Fallback xmlns="">
          <p:pic>
            <p:nvPicPr>
              <p:cNvPr id="109" name="Input penna 108">
                <a:extLst>
                  <a:ext uri="{FF2B5EF4-FFF2-40B4-BE49-F238E27FC236}">
                    <a16:creationId xmlns:a16="http://schemas.microsoft.com/office/drawing/2014/main" id="{4D878B2C-36D3-4CE7-B3AA-54AFE1B336B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434186" y="2608182"/>
                <a:ext cx="277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10" name="Input penna 109">
                <a:extLst>
                  <a:ext uri="{FF2B5EF4-FFF2-40B4-BE49-F238E27FC236}">
                    <a16:creationId xmlns:a16="http://schemas.microsoft.com/office/drawing/2014/main" id="{3E053EF7-2959-9E69-931A-337FF3FB2ED1}"/>
                  </a:ext>
                </a:extLst>
              </p14:cNvPr>
              <p14:cNvContentPartPr/>
              <p14:nvPr/>
            </p14:nvContentPartPr>
            <p14:xfrm>
              <a:off x="10550106" y="2624022"/>
              <a:ext cx="95400" cy="209520"/>
            </p14:xfrm>
          </p:contentPart>
        </mc:Choice>
        <mc:Fallback xmlns="">
          <p:pic>
            <p:nvPicPr>
              <p:cNvPr id="110" name="Input penna 109">
                <a:extLst>
                  <a:ext uri="{FF2B5EF4-FFF2-40B4-BE49-F238E27FC236}">
                    <a16:creationId xmlns:a16="http://schemas.microsoft.com/office/drawing/2014/main" id="{3E053EF7-2959-9E69-931A-337FF3FB2ED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543986" y="2617902"/>
                <a:ext cx="1076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11" name="Input penna 110">
                <a:extLst>
                  <a:ext uri="{FF2B5EF4-FFF2-40B4-BE49-F238E27FC236}">
                    <a16:creationId xmlns:a16="http://schemas.microsoft.com/office/drawing/2014/main" id="{24E77671-3DF5-DC32-C07B-127465E4C9D3}"/>
                  </a:ext>
                </a:extLst>
              </p14:cNvPr>
              <p14:cNvContentPartPr/>
              <p14:nvPr/>
            </p14:nvContentPartPr>
            <p14:xfrm>
              <a:off x="10605546" y="2757222"/>
              <a:ext cx="86400" cy="360"/>
            </p14:xfrm>
          </p:contentPart>
        </mc:Choice>
        <mc:Fallback xmlns="">
          <p:pic>
            <p:nvPicPr>
              <p:cNvPr id="111" name="Input penna 110">
                <a:extLst>
                  <a:ext uri="{FF2B5EF4-FFF2-40B4-BE49-F238E27FC236}">
                    <a16:creationId xmlns:a16="http://schemas.microsoft.com/office/drawing/2014/main" id="{24E77671-3DF5-DC32-C07B-127465E4C9D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599426" y="2751102"/>
                <a:ext cx="986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112" name="Input penna 111">
                <a:extLst>
                  <a:ext uri="{FF2B5EF4-FFF2-40B4-BE49-F238E27FC236}">
                    <a16:creationId xmlns:a16="http://schemas.microsoft.com/office/drawing/2014/main" id="{56FF3FF8-6631-42F4-B598-1B9FC70BC183}"/>
                  </a:ext>
                </a:extLst>
              </p14:cNvPr>
              <p14:cNvContentPartPr/>
              <p14:nvPr/>
            </p14:nvContentPartPr>
            <p14:xfrm>
              <a:off x="10748826" y="2239542"/>
              <a:ext cx="378000" cy="362520"/>
            </p14:xfrm>
          </p:contentPart>
        </mc:Choice>
        <mc:Fallback xmlns="">
          <p:pic>
            <p:nvPicPr>
              <p:cNvPr id="112" name="Input penna 111">
                <a:extLst>
                  <a:ext uri="{FF2B5EF4-FFF2-40B4-BE49-F238E27FC236}">
                    <a16:creationId xmlns:a16="http://schemas.microsoft.com/office/drawing/2014/main" id="{56FF3FF8-6631-42F4-B598-1B9FC70BC18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742706" y="2233422"/>
                <a:ext cx="39024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13" name="Input penna 112">
                <a:extLst>
                  <a:ext uri="{FF2B5EF4-FFF2-40B4-BE49-F238E27FC236}">
                    <a16:creationId xmlns:a16="http://schemas.microsoft.com/office/drawing/2014/main" id="{F8D364E9-F950-E7CC-F4B4-C01DA029DADB}"/>
                  </a:ext>
                </a:extLst>
              </p14:cNvPr>
              <p14:cNvContentPartPr/>
              <p14:nvPr/>
            </p14:nvContentPartPr>
            <p14:xfrm>
              <a:off x="10362546" y="2436102"/>
              <a:ext cx="431280" cy="455040"/>
            </p14:xfrm>
          </p:contentPart>
        </mc:Choice>
        <mc:Fallback xmlns="">
          <p:pic>
            <p:nvPicPr>
              <p:cNvPr id="113" name="Input penna 112">
                <a:extLst>
                  <a:ext uri="{FF2B5EF4-FFF2-40B4-BE49-F238E27FC236}">
                    <a16:creationId xmlns:a16="http://schemas.microsoft.com/office/drawing/2014/main" id="{F8D364E9-F950-E7CC-F4B4-C01DA029DAD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356426" y="2429982"/>
                <a:ext cx="4435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14" name="Input penna 113">
                <a:extLst>
                  <a:ext uri="{FF2B5EF4-FFF2-40B4-BE49-F238E27FC236}">
                    <a16:creationId xmlns:a16="http://schemas.microsoft.com/office/drawing/2014/main" id="{2D2A5F76-BBD2-A883-A41A-500FDA1868BB}"/>
                  </a:ext>
                </a:extLst>
              </p14:cNvPr>
              <p14:cNvContentPartPr/>
              <p14:nvPr/>
            </p14:nvContentPartPr>
            <p14:xfrm>
              <a:off x="9460454" y="1963274"/>
              <a:ext cx="208080" cy="243360"/>
            </p14:xfrm>
          </p:contentPart>
        </mc:Choice>
        <mc:Fallback xmlns="">
          <p:pic>
            <p:nvPicPr>
              <p:cNvPr id="114" name="Input penna 113">
                <a:extLst>
                  <a:ext uri="{FF2B5EF4-FFF2-40B4-BE49-F238E27FC236}">
                    <a16:creationId xmlns:a16="http://schemas.microsoft.com/office/drawing/2014/main" id="{2D2A5F76-BBD2-A883-A41A-500FDA1868B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454334" y="1957154"/>
                <a:ext cx="22032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15" name="Input penna 114">
                <a:extLst>
                  <a:ext uri="{FF2B5EF4-FFF2-40B4-BE49-F238E27FC236}">
                    <a16:creationId xmlns:a16="http://schemas.microsoft.com/office/drawing/2014/main" id="{B83AF7C0-653A-4CB0-1297-211388CE1125}"/>
                  </a:ext>
                </a:extLst>
              </p14:cNvPr>
              <p14:cNvContentPartPr/>
              <p14:nvPr/>
            </p14:nvContentPartPr>
            <p14:xfrm>
              <a:off x="10531814" y="1894874"/>
              <a:ext cx="137880" cy="235800"/>
            </p14:xfrm>
          </p:contentPart>
        </mc:Choice>
        <mc:Fallback xmlns="">
          <p:pic>
            <p:nvPicPr>
              <p:cNvPr id="115" name="Input penna 114">
                <a:extLst>
                  <a:ext uri="{FF2B5EF4-FFF2-40B4-BE49-F238E27FC236}">
                    <a16:creationId xmlns:a16="http://schemas.microsoft.com/office/drawing/2014/main" id="{B83AF7C0-653A-4CB0-1297-211388CE112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525694" y="1888754"/>
                <a:ext cx="15012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116" name="Input penna 115">
                <a:extLst>
                  <a:ext uri="{FF2B5EF4-FFF2-40B4-BE49-F238E27FC236}">
                    <a16:creationId xmlns:a16="http://schemas.microsoft.com/office/drawing/2014/main" id="{6BADE9D7-76EF-97F0-9DC5-B9DF17E2CBFE}"/>
                  </a:ext>
                </a:extLst>
              </p14:cNvPr>
              <p14:cNvContentPartPr/>
              <p14:nvPr/>
            </p14:nvContentPartPr>
            <p14:xfrm>
              <a:off x="10730174" y="1919354"/>
              <a:ext cx="45360" cy="196920"/>
            </p14:xfrm>
          </p:contentPart>
        </mc:Choice>
        <mc:Fallback xmlns="">
          <p:pic>
            <p:nvPicPr>
              <p:cNvPr id="116" name="Input penna 115">
                <a:extLst>
                  <a:ext uri="{FF2B5EF4-FFF2-40B4-BE49-F238E27FC236}">
                    <a16:creationId xmlns:a16="http://schemas.microsoft.com/office/drawing/2014/main" id="{6BADE9D7-76EF-97F0-9DC5-B9DF17E2CBF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724054" y="1913234"/>
                <a:ext cx="5760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17" name="Input penna 116">
                <a:extLst>
                  <a:ext uri="{FF2B5EF4-FFF2-40B4-BE49-F238E27FC236}">
                    <a16:creationId xmlns:a16="http://schemas.microsoft.com/office/drawing/2014/main" id="{F2DAE792-B59A-0056-1E73-260BF8F97433}"/>
                  </a:ext>
                </a:extLst>
              </p14:cNvPr>
              <p14:cNvContentPartPr/>
              <p14:nvPr/>
            </p14:nvContentPartPr>
            <p14:xfrm>
              <a:off x="10465214" y="1773554"/>
              <a:ext cx="409680" cy="488520"/>
            </p14:xfrm>
          </p:contentPart>
        </mc:Choice>
        <mc:Fallback xmlns="">
          <p:pic>
            <p:nvPicPr>
              <p:cNvPr id="117" name="Input penna 116">
                <a:extLst>
                  <a:ext uri="{FF2B5EF4-FFF2-40B4-BE49-F238E27FC236}">
                    <a16:creationId xmlns:a16="http://schemas.microsoft.com/office/drawing/2014/main" id="{F2DAE792-B59A-0056-1E73-260BF8F9743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459094" y="1767434"/>
                <a:ext cx="42192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118" name="Input penna 117">
                <a:extLst>
                  <a:ext uri="{FF2B5EF4-FFF2-40B4-BE49-F238E27FC236}">
                    <a16:creationId xmlns:a16="http://schemas.microsoft.com/office/drawing/2014/main" id="{ED97D658-185B-F281-1580-64F9C6159A55}"/>
                  </a:ext>
                </a:extLst>
              </p14:cNvPr>
              <p14:cNvContentPartPr/>
              <p14:nvPr/>
            </p14:nvContentPartPr>
            <p14:xfrm>
              <a:off x="9385214" y="1872914"/>
              <a:ext cx="432000" cy="423000"/>
            </p14:xfrm>
          </p:contentPart>
        </mc:Choice>
        <mc:Fallback xmlns="">
          <p:pic>
            <p:nvPicPr>
              <p:cNvPr id="118" name="Input penna 117">
                <a:extLst>
                  <a:ext uri="{FF2B5EF4-FFF2-40B4-BE49-F238E27FC236}">
                    <a16:creationId xmlns:a16="http://schemas.microsoft.com/office/drawing/2014/main" id="{ED97D658-185B-F281-1580-64F9C6159A55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379094" y="1866794"/>
                <a:ext cx="44424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19" name="Input penna 118">
                <a:extLst>
                  <a:ext uri="{FF2B5EF4-FFF2-40B4-BE49-F238E27FC236}">
                    <a16:creationId xmlns:a16="http://schemas.microsoft.com/office/drawing/2014/main" id="{03FEDDCB-E5B6-3F6F-53BE-1DC2F42BB636}"/>
                  </a:ext>
                </a:extLst>
              </p14:cNvPr>
              <p14:cNvContentPartPr/>
              <p14:nvPr/>
            </p14:nvContentPartPr>
            <p14:xfrm>
              <a:off x="9713106" y="2614302"/>
              <a:ext cx="33840" cy="210600"/>
            </p14:xfrm>
          </p:contentPart>
        </mc:Choice>
        <mc:Fallback xmlns="">
          <p:pic>
            <p:nvPicPr>
              <p:cNvPr id="119" name="Input penna 118">
                <a:extLst>
                  <a:ext uri="{FF2B5EF4-FFF2-40B4-BE49-F238E27FC236}">
                    <a16:creationId xmlns:a16="http://schemas.microsoft.com/office/drawing/2014/main" id="{03FEDDCB-E5B6-3F6F-53BE-1DC2F42BB636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706986" y="2608182"/>
                <a:ext cx="460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120" name="Input penna 119">
                <a:extLst>
                  <a:ext uri="{FF2B5EF4-FFF2-40B4-BE49-F238E27FC236}">
                    <a16:creationId xmlns:a16="http://schemas.microsoft.com/office/drawing/2014/main" id="{2B2AE473-1874-EA05-A3FE-E8C95DCD2DDC}"/>
                  </a:ext>
                </a:extLst>
              </p14:cNvPr>
              <p14:cNvContentPartPr/>
              <p14:nvPr/>
            </p14:nvContentPartPr>
            <p14:xfrm>
              <a:off x="9823986" y="2679822"/>
              <a:ext cx="110880" cy="153720"/>
            </p14:xfrm>
          </p:contentPart>
        </mc:Choice>
        <mc:Fallback xmlns="">
          <p:pic>
            <p:nvPicPr>
              <p:cNvPr id="120" name="Input penna 119">
                <a:extLst>
                  <a:ext uri="{FF2B5EF4-FFF2-40B4-BE49-F238E27FC236}">
                    <a16:creationId xmlns:a16="http://schemas.microsoft.com/office/drawing/2014/main" id="{2B2AE473-1874-EA05-A3FE-E8C95DCD2DD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817866" y="2673702"/>
                <a:ext cx="1231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21" name="Input penna 120">
                <a:extLst>
                  <a:ext uri="{FF2B5EF4-FFF2-40B4-BE49-F238E27FC236}">
                    <a16:creationId xmlns:a16="http://schemas.microsoft.com/office/drawing/2014/main" id="{F1F380F0-3FE4-1CE4-DB27-1A6523C2EBDA}"/>
                  </a:ext>
                </a:extLst>
              </p14:cNvPr>
              <p14:cNvContentPartPr/>
              <p14:nvPr/>
            </p14:nvContentPartPr>
            <p14:xfrm>
              <a:off x="9636426" y="2501262"/>
              <a:ext cx="365040" cy="403920"/>
            </p14:xfrm>
          </p:contentPart>
        </mc:Choice>
        <mc:Fallback xmlns="">
          <p:pic>
            <p:nvPicPr>
              <p:cNvPr id="121" name="Input penna 120">
                <a:extLst>
                  <a:ext uri="{FF2B5EF4-FFF2-40B4-BE49-F238E27FC236}">
                    <a16:creationId xmlns:a16="http://schemas.microsoft.com/office/drawing/2014/main" id="{F1F380F0-3FE4-1CE4-DB27-1A6523C2EBD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630306" y="2495142"/>
                <a:ext cx="37728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122" name="Input penna 121">
                <a:extLst>
                  <a:ext uri="{FF2B5EF4-FFF2-40B4-BE49-F238E27FC236}">
                    <a16:creationId xmlns:a16="http://schemas.microsoft.com/office/drawing/2014/main" id="{0F2FAF6C-1525-E731-BAF5-1BD21091250A}"/>
                  </a:ext>
                </a:extLst>
              </p14:cNvPr>
              <p14:cNvContentPartPr/>
              <p14:nvPr/>
            </p14:nvContentPartPr>
            <p14:xfrm>
              <a:off x="9646866" y="2338542"/>
              <a:ext cx="177120" cy="181800"/>
            </p14:xfrm>
          </p:contentPart>
        </mc:Choice>
        <mc:Fallback xmlns="">
          <p:pic>
            <p:nvPicPr>
              <p:cNvPr id="122" name="Input penna 121">
                <a:extLst>
                  <a:ext uri="{FF2B5EF4-FFF2-40B4-BE49-F238E27FC236}">
                    <a16:creationId xmlns:a16="http://schemas.microsoft.com/office/drawing/2014/main" id="{0F2FAF6C-1525-E731-BAF5-1BD21091250A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640746" y="2332422"/>
                <a:ext cx="1893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23" name="Input penna 122">
                <a:extLst>
                  <a:ext uri="{FF2B5EF4-FFF2-40B4-BE49-F238E27FC236}">
                    <a16:creationId xmlns:a16="http://schemas.microsoft.com/office/drawing/2014/main" id="{9DB2C0C0-D466-B19E-4405-724CCAD7DF80}"/>
                  </a:ext>
                </a:extLst>
              </p14:cNvPr>
              <p14:cNvContentPartPr/>
              <p14:nvPr/>
            </p14:nvContentPartPr>
            <p14:xfrm>
              <a:off x="9577814" y="2915114"/>
              <a:ext cx="203760" cy="263160"/>
            </p14:xfrm>
          </p:contentPart>
        </mc:Choice>
        <mc:Fallback xmlns="">
          <p:pic>
            <p:nvPicPr>
              <p:cNvPr id="123" name="Input penna 122">
                <a:extLst>
                  <a:ext uri="{FF2B5EF4-FFF2-40B4-BE49-F238E27FC236}">
                    <a16:creationId xmlns:a16="http://schemas.microsoft.com/office/drawing/2014/main" id="{9DB2C0C0-D466-B19E-4405-724CCAD7DF8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9571694" y="2908994"/>
                <a:ext cx="21600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124" name="Input penna 123">
                <a:extLst>
                  <a:ext uri="{FF2B5EF4-FFF2-40B4-BE49-F238E27FC236}">
                    <a16:creationId xmlns:a16="http://schemas.microsoft.com/office/drawing/2014/main" id="{42C89C29-6D50-809D-35E7-98144F3185C4}"/>
                  </a:ext>
                </a:extLst>
              </p14:cNvPr>
              <p14:cNvContentPartPr/>
              <p14:nvPr/>
            </p14:nvContentPartPr>
            <p14:xfrm>
              <a:off x="9370814" y="3196994"/>
              <a:ext cx="138600" cy="319320"/>
            </p14:xfrm>
          </p:contentPart>
        </mc:Choice>
        <mc:Fallback xmlns="">
          <p:pic>
            <p:nvPicPr>
              <p:cNvPr id="124" name="Input penna 123">
                <a:extLst>
                  <a:ext uri="{FF2B5EF4-FFF2-40B4-BE49-F238E27FC236}">
                    <a16:creationId xmlns:a16="http://schemas.microsoft.com/office/drawing/2014/main" id="{42C89C29-6D50-809D-35E7-98144F3185C4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364694" y="3190874"/>
                <a:ext cx="1508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25" name="Input penna 124">
                <a:extLst>
                  <a:ext uri="{FF2B5EF4-FFF2-40B4-BE49-F238E27FC236}">
                    <a16:creationId xmlns:a16="http://schemas.microsoft.com/office/drawing/2014/main" id="{9BE47662-1DE3-41C8-EE59-9E3C3C8DC118}"/>
                  </a:ext>
                </a:extLst>
              </p14:cNvPr>
              <p14:cNvContentPartPr/>
              <p14:nvPr/>
            </p14:nvContentPartPr>
            <p14:xfrm>
              <a:off x="9385934" y="3349634"/>
              <a:ext cx="96480" cy="13680"/>
            </p14:xfrm>
          </p:contentPart>
        </mc:Choice>
        <mc:Fallback xmlns="">
          <p:pic>
            <p:nvPicPr>
              <p:cNvPr id="125" name="Input penna 124">
                <a:extLst>
                  <a:ext uri="{FF2B5EF4-FFF2-40B4-BE49-F238E27FC236}">
                    <a16:creationId xmlns:a16="http://schemas.microsoft.com/office/drawing/2014/main" id="{9BE47662-1DE3-41C8-EE59-9E3C3C8DC118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379814" y="3343514"/>
                <a:ext cx="1087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126" name="Input penna 125">
                <a:extLst>
                  <a:ext uri="{FF2B5EF4-FFF2-40B4-BE49-F238E27FC236}">
                    <a16:creationId xmlns:a16="http://schemas.microsoft.com/office/drawing/2014/main" id="{4792B370-DB46-5407-1AA2-E8CC845D01C8}"/>
                  </a:ext>
                </a:extLst>
              </p14:cNvPr>
              <p14:cNvContentPartPr/>
              <p14:nvPr/>
            </p14:nvContentPartPr>
            <p14:xfrm>
              <a:off x="9175334" y="3119594"/>
              <a:ext cx="541440" cy="442800"/>
            </p14:xfrm>
          </p:contentPart>
        </mc:Choice>
        <mc:Fallback xmlns="">
          <p:pic>
            <p:nvPicPr>
              <p:cNvPr id="126" name="Input penna 125">
                <a:extLst>
                  <a:ext uri="{FF2B5EF4-FFF2-40B4-BE49-F238E27FC236}">
                    <a16:creationId xmlns:a16="http://schemas.microsoft.com/office/drawing/2014/main" id="{4792B370-DB46-5407-1AA2-E8CC845D01C8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9169214" y="3113474"/>
                <a:ext cx="55368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94" name="Input penna 193">
                <a:extLst>
                  <a:ext uri="{FF2B5EF4-FFF2-40B4-BE49-F238E27FC236}">
                    <a16:creationId xmlns:a16="http://schemas.microsoft.com/office/drawing/2014/main" id="{9AB75094-4D61-1797-D00B-9C2540F5B735}"/>
                  </a:ext>
                </a:extLst>
              </p14:cNvPr>
              <p14:cNvContentPartPr/>
              <p14:nvPr/>
            </p14:nvContentPartPr>
            <p14:xfrm>
              <a:off x="11142860" y="2837862"/>
              <a:ext cx="126360" cy="190800"/>
            </p14:xfrm>
          </p:contentPart>
        </mc:Choice>
        <mc:Fallback xmlns="">
          <p:pic>
            <p:nvPicPr>
              <p:cNvPr id="194" name="Input penna 193">
                <a:extLst>
                  <a:ext uri="{FF2B5EF4-FFF2-40B4-BE49-F238E27FC236}">
                    <a16:creationId xmlns:a16="http://schemas.microsoft.com/office/drawing/2014/main" id="{9AB75094-4D61-1797-D00B-9C2540F5B735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1136740" y="2831742"/>
                <a:ext cx="138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195" name="Input penna 194">
                <a:extLst>
                  <a:ext uri="{FF2B5EF4-FFF2-40B4-BE49-F238E27FC236}">
                    <a16:creationId xmlns:a16="http://schemas.microsoft.com/office/drawing/2014/main" id="{2E51076D-B8EF-B95F-2691-B7B79A2FF5C2}"/>
                  </a:ext>
                </a:extLst>
              </p14:cNvPr>
              <p14:cNvContentPartPr/>
              <p14:nvPr/>
            </p14:nvContentPartPr>
            <p14:xfrm>
              <a:off x="11456060" y="2870982"/>
              <a:ext cx="91440" cy="285480"/>
            </p14:xfrm>
          </p:contentPart>
        </mc:Choice>
        <mc:Fallback xmlns="">
          <p:pic>
            <p:nvPicPr>
              <p:cNvPr id="195" name="Input penna 194">
                <a:extLst>
                  <a:ext uri="{FF2B5EF4-FFF2-40B4-BE49-F238E27FC236}">
                    <a16:creationId xmlns:a16="http://schemas.microsoft.com/office/drawing/2014/main" id="{2E51076D-B8EF-B95F-2691-B7B79A2FF5C2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1449940" y="2864862"/>
                <a:ext cx="10368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02" name="Input penna 201">
                <a:extLst>
                  <a:ext uri="{FF2B5EF4-FFF2-40B4-BE49-F238E27FC236}">
                    <a16:creationId xmlns:a16="http://schemas.microsoft.com/office/drawing/2014/main" id="{EADC5968-D05A-3D19-3C3D-BE570E7B4EA0}"/>
                  </a:ext>
                </a:extLst>
              </p14:cNvPr>
              <p14:cNvContentPartPr/>
              <p14:nvPr/>
            </p14:nvContentPartPr>
            <p14:xfrm>
              <a:off x="11776258" y="3544325"/>
              <a:ext cx="97560" cy="186840"/>
            </p14:xfrm>
          </p:contentPart>
        </mc:Choice>
        <mc:Fallback xmlns="">
          <p:pic>
            <p:nvPicPr>
              <p:cNvPr id="202" name="Input penna 201">
                <a:extLst>
                  <a:ext uri="{FF2B5EF4-FFF2-40B4-BE49-F238E27FC236}">
                    <a16:creationId xmlns:a16="http://schemas.microsoft.com/office/drawing/2014/main" id="{EADC5968-D05A-3D19-3C3D-BE570E7B4EA0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1770138" y="3538205"/>
                <a:ext cx="10980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203" name="Input penna 202">
                <a:extLst>
                  <a:ext uri="{FF2B5EF4-FFF2-40B4-BE49-F238E27FC236}">
                    <a16:creationId xmlns:a16="http://schemas.microsoft.com/office/drawing/2014/main" id="{041F14BD-E846-E32C-5126-5D9EAADE64AA}"/>
                  </a:ext>
                </a:extLst>
              </p14:cNvPr>
              <p14:cNvContentPartPr/>
              <p14:nvPr/>
            </p14:nvContentPartPr>
            <p14:xfrm>
              <a:off x="11845378" y="3821165"/>
              <a:ext cx="102960" cy="197640"/>
            </p14:xfrm>
          </p:contentPart>
        </mc:Choice>
        <mc:Fallback xmlns="">
          <p:pic>
            <p:nvPicPr>
              <p:cNvPr id="203" name="Input penna 202">
                <a:extLst>
                  <a:ext uri="{FF2B5EF4-FFF2-40B4-BE49-F238E27FC236}">
                    <a16:creationId xmlns:a16="http://schemas.microsoft.com/office/drawing/2014/main" id="{041F14BD-E846-E32C-5126-5D9EAADE64AA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1839258" y="3815045"/>
                <a:ext cx="11520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204" name="Input penna 203">
                <a:extLst>
                  <a:ext uri="{FF2B5EF4-FFF2-40B4-BE49-F238E27FC236}">
                    <a16:creationId xmlns:a16="http://schemas.microsoft.com/office/drawing/2014/main" id="{D5A9F652-921D-CB9F-55FC-DFD306A59A77}"/>
                  </a:ext>
                </a:extLst>
              </p14:cNvPr>
              <p14:cNvContentPartPr/>
              <p14:nvPr/>
            </p14:nvContentPartPr>
            <p14:xfrm>
              <a:off x="11990818" y="3819725"/>
              <a:ext cx="125640" cy="201600"/>
            </p14:xfrm>
          </p:contentPart>
        </mc:Choice>
        <mc:Fallback xmlns="">
          <p:pic>
            <p:nvPicPr>
              <p:cNvPr id="204" name="Input penna 203">
                <a:extLst>
                  <a:ext uri="{FF2B5EF4-FFF2-40B4-BE49-F238E27FC236}">
                    <a16:creationId xmlns:a16="http://schemas.microsoft.com/office/drawing/2014/main" id="{D5A9F652-921D-CB9F-55FC-DFD306A59A77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11984698" y="3813605"/>
                <a:ext cx="13788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205" name="Input penna 204">
                <a:extLst>
                  <a:ext uri="{FF2B5EF4-FFF2-40B4-BE49-F238E27FC236}">
                    <a16:creationId xmlns:a16="http://schemas.microsoft.com/office/drawing/2014/main" id="{56AD6D5A-051F-10D3-6986-263E62594C46}"/>
                  </a:ext>
                </a:extLst>
              </p14:cNvPr>
              <p14:cNvContentPartPr/>
              <p14:nvPr/>
            </p14:nvContentPartPr>
            <p14:xfrm>
              <a:off x="11742058" y="3731525"/>
              <a:ext cx="575280" cy="420120"/>
            </p14:xfrm>
          </p:contentPart>
        </mc:Choice>
        <mc:Fallback xmlns="">
          <p:pic>
            <p:nvPicPr>
              <p:cNvPr id="205" name="Input penna 204">
                <a:extLst>
                  <a:ext uri="{FF2B5EF4-FFF2-40B4-BE49-F238E27FC236}">
                    <a16:creationId xmlns:a16="http://schemas.microsoft.com/office/drawing/2014/main" id="{56AD6D5A-051F-10D3-6986-263E62594C46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1735938" y="3725405"/>
                <a:ext cx="587520" cy="43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5" name="Gruppo 224">
            <a:extLst>
              <a:ext uri="{FF2B5EF4-FFF2-40B4-BE49-F238E27FC236}">
                <a16:creationId xmlns:a16="http://schemas.microsoft.com/office/drawing/2014/main" id="{A0C336B1-2521-2132-85E0-739D6D52D8B3}"/>
              </a:ext>
            </a:extLst>
          </p:cNvPr>
          <p:cNvGrpSpPr/>
          <p:nvPr/>
        </p:nvGrpSpPr>
        <p:grpSpPr>
          <a:xfrm>
            <a:off x="10751643" y="3072873"/>
            <a:ext cx="1258200" cy="520920"/>
            <a:chOff x="10751643" y="3072873"/>
            <a:chExt cx="1258200" cy="52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08" name="Input penna 207">
                  <a:extLst>
                    <a:ext uri="{FF2B5EF4-FFF2-40B4-BE49-F238E27FC236}">
                      <a16:creationId xmlns:a16="http://schemas.microsoft.com/office/drawing/2014/main" id="{02205728-7143-B072-B8C9-C48851964B6B}"/>
                    </a:ext>
                  </a:extLst>
                </p14:cNvPr>
                <p14:cNvContentPartPr/>
                <p14:nvPr/>
              </p14:nvContentPartPr>
              <p14:xfrm>
                <a:off x="10866483" y="3216153"/>
                <a:ext cx="164160" cy="278280"/>
              </p14:xfrm>
            </p:contentPart>
          </mc:Choice>
          <mc:Fallback xmlns="">
            <p:pic>
              <p:nvPicPr>
                <p:cNvPr id="208" name="Input penna 207">
                  <a:extLst>
                    <a:ext uri="{FF2B5EF4-FFF2-40B4-BE49-F238E27FC236}">
                      <a16:creationId xmlns:a16="http://schemas.microsoft.com/office/drawing/2014/main" id="{02205728-7143-B072-B8C9-C48851964B6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860363" y="3210033"/>
                  <a:ext cx="17640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09" name="Input penna 208">
                  <a:extLst>
                    <a:ext uri="{FF2B5EF4-FFF2-40B4-BE49-F238E27FC236}">
                      <a16:creationId xmlns:a16="http://schemas.microsoft.com/office/drawing/2014/main" id="{FFFC5F1A-7691-EE4A-C7CD-AA8340A857F8}"/>
                    </a:ext>
                  </a:extLst>
                </p14:cNvPr>
                <p14:cNvContentPartPr/>
                <p14:nvPr/>
              </p14:nvContentPartPr>
              <p14:xfrm>
                <a:off x="11070963" y="3238833"/>
                <a:ext cx="104760" cy="226440"/>
              </p14:xfrm>
            </p:contentPart>
          </mc:Choice>
          <mc:Fallback xmlns="">
            <p:pic>
              <p:nvPicPr>
                <p:cNvPr id="209" name="Input penna 208">
                  <a:extLst>
                    <a:ext uri="{FF2B5EF4-FFF2-40B4-BE49-F238E27FC236}">
                      <a16:creationId xmlns:a16="http://schemas.microsoft.com/office/drawing/2014/main" id="{FFFC5F1A-7691-EE4A-C7CD-AA8340A857F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064843" y="3232713"/>
                  <a:ext cx="1170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10" name="Input penna 209">
                  <a:extLst>
                    <a:ext uri="{FF2B5EF4-FFF2-40B4-BE49-F238E27FC236}">
                      <a16:creationId xmlns:a16="http://schemas.microsoft.com/office/drawing/2014/main" id="{E01CAFA0-4868-7775-5F18-B5F30CF8EC28}"/>
                    </a:ext>
                  </a:extLst>
                </p14:cNvPr>
                <p14:cNvContentPartPr/>
                <p14:nvPr/>
              </p14:nvContentPartPr>
              <p14:xfrm>
                <a:off x="11522763" y="3216873"/>
                <a:ext cx="135000" cy="209520"/>
              </p14:xfrm>
            </p:contentPart>
          </mc:Choice>
          <mc:Fallback xmlns="">
            <p:pic>
              <p:nvPicPr>
                <p:cNvPr id="210" name="Input penna 209">
                  <a:extLst>
                    <a:ext uri="{FF2B5EF4-FFF2-40B4-BE49-F238E27FC236}">
                      <a16:creationId xmlns:a16="http://schemas.microsoft.com/office/drawing/2014/main" id="{E01CAFA0-4868-7775-5F18-B5F30CF8EC2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516643" y="3210753"/>
                  <a:ext cx="1472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11" name="Input penna 210">
                  <a:extLst>
                    <a:ext uri="{FF2B5EF4-FFF2-40B4-BE49-F238E27FC236}">
                      <a16:creationId xmlns:a16="http://schemas.microsoft.com/office/drawing/2014/main" id="{0DE85DC7-2E25-47B1-D2C1-255CB90FD7C9}"/>
                    </a:ext>
                  </a:extLst>
                </p14:cNvPr>
                <p14:cNvContentPartPr/>
                <p14:nvPr/>
              </p14:nvContentPartPr>
              <p14:xfrm>
                <a:off x="11721483" y="3258993"/>
                <a:ext cx="133200" cy="136800"/>
              </p14:xfrm>
            </p:contentPart>
          </mc:Choice>
          <mc:Fallback xmlns="">
            <p:pic>
              <p:nvPicPr>
                <p:cNvPr id="211" name="Input penna 210">
                  <a:extLst>
                    <a:ext uri="{FF2B5EF4-FFF2-40B4-BE49-F238E27FC236}">
                      <a16:creationId xmlns:a16="http://schemas.microsoft.com/office/drawing/2014/main" id="{0DE85DC7-2E25-47B1-D2C1-255CB90FD7C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715363" y="3252873"/>
                  <a:ext cx="1454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12" name="Input penna 211">
                  <a:extLst>
                    <a:ext uri="{FF2B5EF4-FFF2-40B4-BE49-F238E27FC236}">
                      <a16:creationId xmlns:a16="http://schemas.microsoft.com/office/drawing/2014/main" id="{CEA2E6F4-1A71-AE99-CD59-40E77B9D8754}"/>
                    </a:ext>
                  </a:extLst>
                </p14:cNvPr>
                <p14:cNvContentPartPr/>
                <p14:nvPr/>
              </p14:nvContentPartPr>
              <p14:xfrm>
                <a:off x="11401443" y="3135153"/>
                <a:ext cx="608400" cy="380160"/>
              </p14:xfrm>
            </p:contentPart>
          </mc:Choice>
          <mc:Fallback xmlns="">
            <p:pic>
              <p:nvPicPr>
                <p:cNvPr id="212" name="Input penna 211">
                  <a:extLst>
                    <a:ext uri="{FF2B5EF4-FFF2-40B4-BE49-F238E27FC236}">
                      <a16:creationId xmlns:a16="http://schemas.microsoft.com/office/drawing/2014/main" id="{CEA2E6F4-1A71-AE99-CD59-40E77B9D875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395323" y="3129033"/>
                  <a:ext cx="62064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22" name="Input penna 221">
                  <a:extLst>
                    <a:ext uri="{FF2B5EF4-FFF2-40B4-BE49-F238E27FC236}">
                      <a16:creationId xmlns:a16="http://schemas.microsoft.com/office/drawing/2014/main" id="{8D8DAFC0-6471-AED6-EEBE-70933968DDF4}"/>
                    </a:ext>
                  </a:extLst>
                </p14:cNvPr>
                <p14:cNvContentPartPr/>
                <p14:nvPr/>
              </p14:nvContentPartPr>
              <p14:xfrm>
                <a:off x="10751643" y="3072873"/>
                <a:ext cx="585360" cy="520920"/>
              </p14:xfrm>
            </p:contentPart>
          </mc:Choice>
          <mc:Fallback xmlns="">
            <p:pic>
              <p:nvPicPr>
                <p:cNvPr id="222" name="Input penna 221">
                  <a:extLst>
                    <a:ext uri="{FF2B5EF4-FFF2-40B4-BE49-F238E27FC236}">
                      <a16:creationId xmlns:a16="http://schemas.microsoft.com/office/drawing/2014/main" id="{8D8DAFC0-6471-AED6-EEBE-70933968DDF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745523" y="3066753"/>
                  <a:ext cx="597600" cy="53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uppo 236">
            <a:extLst>
              <a:ext uri="{FF2B5EF4-FFF2-40B4-BE49-F238E27FC236}">
                <a16:creationId xmlns:a16="http://schemas.microsoft.com/office/drawing/2014/main" id="{1380FD62-B777-87FB-06A7-9B88DB13E05E}"/>
              </a:ext>
            </a:extLst>
          </p:cNvPr>
          <p:cNvGrpSpPr/>
          <p:nvPr/>
        </p:nvGrpSpPr>
        <p:grpSpPr>
          <a:xfrm>
            <a:off x="11104083" y="2532873"/>
            <a:ext cx="421920" cy="351720"/>
            <a:chOff x="11104083" y="2532873"/>
            <a:chExt cx="421920" cy="35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26" name="Input penna 225">
                  <a:extLst>
                    <a:ext uri="{FF2B5EF4-FFF2-40B4-BE49-F238E27FC236}">
                      <a16:creationId xmlns:a16="http://schemas.microsoft.com/office/drawing/2014/main" id="{5DACCF41-B72C-D929-07A4-E89685E45110}"/>
                    </a:ext>
                  </a:extLst>
                </p14:cNvPr>
                <p14:cNvContentPartPr/>
                <p14:nvPr/>
              </p14:nvContentPartPr>
              <p14:xfrm>
                <a:off x="11160243" y="2601273"/>
                <a:ext cx="142560" cy="209520"/>
              </p14:xfrm>
            </p:contentPart>
          </mc:Choice>
          <mc:Fallback xmlns="">
            <p:pic>
              <p:nvPicPr>
                <p:cNvPr id="226" name="Input penna 225">
                  <a:extLst>
                    <a:ext uri="{FF2B5EF4-FFF2-40B4-BE49-F238E27FC236}">
                      <a16:creationId xmlns:a16="http://schemas.microsoft.com/office/drawing/2014/main" id="{5DACCF41-B72C-D929-07A4-E89685E4511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154123" y="2595153"/>
                  <a:ext cx="1548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32" name="Input penna 231">
                  <a:extLst>
                    <a:ext uri="{FF2B5EF4-FFF2-40B4-BE49-F238E27FC236}">
                      <a16:creationId xmlns:a16="http://schemas.microsoft.com/office/drawing/2014/main" id="{8C03DCD7-CAAC-3E1A-9A0C-CF71A7B13954}"/>
                    </a:ext>
                  </a:extLst>
                </p14:cNvPr>
                <p14:cNvContentPartPr/>
                <p14:nvPr/>
              </p14:nvContentPartPr>
              <p14:xfrm>
                <a:off x="11304243" y="2621793"/>
                <a:ext cx="90000" cy="200160"/>
              </p14:xfrm>
            </p:contentPart>
          </mc:Choice>
          <mc:Fallback xmlns="">
            <p:pic>
              <p:nvPicPr>
                <p:cNvPr id="232" name="Input penna 231">
                  <a:extLst>
                    <a:ext uri="{FF2B5EF4-FFF2-40B4-BE49-F238E27FC236}">
                      <a16:creationId xmlns:a16="http://schemas.microsoft.com/office/drawing/2014/main" id="{8C03DCD7-CAAC-3E1A-9A0C-CF71A7B1395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298123" y="2615673"/>
                  <a:ext cx="1022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36" name="Input penna 235">
                  <a:extLst>
                    <a:ext uri="{FF2B5EF4-FFF2-40B4-BE49-F238E27FC236}">
                      <a16:creationId xmlns:a16="http://schemas.microsoft.com/office/drawing/2014/main" id="{DEFFE889-0C5A-2210-D5FC-F88CF06A49EC}"/>
                    </a:ext>
                  </a:extLst>
                </p14:cNvPr>
                <p14:cNvContentPartPr/>
                <p14:nvPr/>
              </p14:nvContentPartPr>
              <p14:xfrm>
                <a:off x="11104083" y="2532873"/>
                <a:ext cx="421920" cy="351720"/>
              </p14:xfrm>
            </p:contentPart>
          </mc:Choice>
          <mc:Fallback xmlns="">
            <p:pic>
              <p:nvPicPr>
                <p:cNvPr id="236" name="Input penna 235">
                  <a:extLst>
                    <a:ext uri="{FF2B5EF4-FFF2-40B4-BE49-F238E27FC236}">
                      <a16:creationId xmlns:a16="http://schemas.microsoft.com/office/drawing/2014/main" id="{DEFFE889-0C5A-2210-D5FC-F88CF06A49E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097963" y="2526753"/>
                  <a:ext cx="434160" cy="36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uppo 241">
            <a:extLst>
              <a:ext uri="{FF2B5EF4-FFF2-40B4-BE49-F238E27FC236}">
                <a16:creationId xmlns:a16="http://schemas.microsoft.com/office/drawing/2014/main" id="{DBD4C39B-3968-4E0D-08E7-7C5E5D31F856}"/>
              </a:ext>
            </a:extLst>
          </p:cNvPr>
          <p:cNvGrpSpPr/>
          <p:nvPr/>
        </p:nvGrpSpPr>
        <p:grpSpPr>
          <a:xfrm>
            <a:off x="12129363" y="2301033"/>
            <a:ext cx="452160" cy="169560"/>
            <a:chOff x="12129363" y="2301033"/>
            <a:chExt cx="452160" cy="16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38" name="Input penna 237">
                  <a:extLst>
                    <a:ext uri="{FF2B5EF4-FFF2-40B4-BE49-F238E27FC236}">
                      <a16:creationId xmlns:a16="http://schemas.microsoft.com/office/drawing/2014/main" id="{4901DBFB-243F-E660-B068-D4B3AFF974D5}"/>
                    </a:ext>
                  </a:extLst>
                </p14:cNvPr>
                <p14:cNvContentPartPr/>
                <p14:nvPr/>
              </p14:nvContentPartPr>
              <p14:xfrm>
                <a:off x="12129363" y="2346393"/>
                <a:ext cx="171360" cy="37080"/>
              </p14:xfrm>
            </p:contentPart>
          </mc:Choice>
          <mc:Fallback xmlns="">
            <p:pic>
              <p:nvPicPr>
                <p:cNvPr id="238" name="Input penna 237">
                  <a:extLst>
                    <a:ext uri="{FF2B5EF4-FFF2-40B4-BE49-F238E27FC236}">
                      <a16:creationId xmlns:a16="http://schemas.microsoft.com/office/drawing/2014/main" id="{4901DBFB-243F-E660-B068-D4B3AFF974D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2123243" y="2340273"/>
                  <a:ext cx="1836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39" name="Input penna 238">
                  <a:extLst>
                    <a:ext uri="{FF2B5EF4-FFF2-40B4-BE49-F238E27FC236}">
                      <a16:creationId xmlns:a16="http://schemas.microsoft.com/office/drawing/2014/main" id="{AD28509B-A6BD-D4B6-9CB4-74FC0909722A}"/>
                    </a:ext>
                  </a:extLst>
                </p14:cNvPr>
                <p14:cNvContentPartPr/>
                <p14:nvPr/>
              </p14:nvContentPartPr>
              <p14:xfrm>
                <a:off x="12403683" y="2301033"/>
                <a:ext cx="177840" cy="169560"/>
              </p14:xfrm>
            </p:contentPart>
          </mc:Choice>
          <mc:Fallback xmlns="">
            <p:pic>
              <p:nvPicPr>
                <p:cNvPr id="239" name="Input penna 238">
                  <a:extLst>
                    <a:ext uri="{FF2B5EF4-FFF2-40B4-BE49-F238E27FC236}">
                      <a16:creationId xmlns:a16="http://schemas.microsoft.com/office/drawing/2014/main" id="{AD28509B-A6BD-D4B6-9CB4-74FC0909722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2397563" y="2294913"/>
                  <a:ext cx="190080" cy="18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259" name="Input penna 258">
                <a:extLst>
                  <a:ext uri="{FF2B5EF4-FFF2-40B4-BE49-F238E27FC236}">
                    <a16:creationId xmlns:a16="http://schemas.microsoft.com/office/drawing/2014/main" id="{238C5B6B-85C7-B949-B46C-A3C8FF3B51F3}"/>
                  </a:ext>
                </a:extLst>
              </p14:cNvPr>
              <p14:cNvContentPartPr/>
              <p14:nvPr/>
            </p14:nvContentPartPr>
            <p14:xfrm>
              <a:off x="198733" y="6149210"/>
              <a:ext cx="150480" cy="223560"/>
            </p14:xfrm>
          </p:contentPart>
        </mc:Choice>
        <mc:Fallback xmlns="">
          <p:pic>
            <p:nvPicPr>
              <p:cNvPr id="259" name="Input penna 258">
                <a:extLst>
                  <a:ext uri="{FF2B5EF4-FFF2-40B4-BE49-F238E27FC236}">
                    <a16:creationId xmlns:a16="http://schemas.microsoft.com/office/drawing/2014/main" id="{238C5B6B-85C7-B949-B46C-A3C8FF3B51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2613" y="6143090"/>
                <a:ext cx="1627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263" name="Input penna 262">
                <a:extLst>
                  <a:ext uri="{FF2B5EF4-FFF2-40B4-BE49-F238E27FC236}">
                    <a16:creationId xmlns:a16="http://schemas.microsoft.com/office/drawing/2014/main" id="{8641819A-885D-4757-EEF0-C9172A3E1B1E}"/>
                  </a:ext>
                </a:extLst>
              </p14:cNvPr>
              <p14:cNvContentPartPr/>
              <p14:nvPr/>
            </p14:nvContentPartPr>
            <p14:xfrm>
              <a:off x="83893" y="6080090"/>
              <a:ext cx="388800" cy="380160"/>
            </p14:xfrm>
          </p:contentPart>
        </mc:Choice>
        <mc:Fallback xmlns="">
          <p:pic>
            <p:nvPicPr>
              <p:cNvPr id="263" name="Input penna 262">
                <a:extLst>
                  <a:ext uri="{FF2B5EF4-FFF2-40B4-BE49-F238E27FC236}">
                    <a16:creationId xmlns:a16="http://schemas.microsoft.com/office/drawing/2014/main" id="{8641819A-885D-4757-EEF0-C9172A3E1B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773" y="6073970"/>
                <a:ext cx="4010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68" name="Input penna 267">
                <a:extLst>
                  <a:ext uri="{FF2B5EF4-FFF2-40B4-BE49-F238E27FC236}">
                    <a16:creationId xmlns:a16="http://schemas.microsoft.com/office/drawing/2014/main" id="{F141E156-8798-8C47-9C7F-5679E5858765}"/>
                  </a:ext>
                </a:extLst>
              </p14:cNvPr>
              <p14:cNvContentPartPr/>
              <p14:nvPr/>
            </p14:nvContentPartPr>
            <p14:xfrm>
              <a:off x="1208893" y="4905410"/>
              <a:ext cx="18360" cy="190800"/>
            </p14:xfrm>
          </p:contentPart>
        </mc:Choice>
        <mc:Fallback xmlns="">
          <p:pic>
            <p:nvPicPr>
              <p:cNvPr id="268" name="Input penna 267">
                <a:extLst>
                  <a:ext uri="{FF2B5EF4-FFF2-40B4-BE49-F238E27FC236}">
                    <a16:creationId xmlns:a16="http://schemas.microsoft.com/office/drawing/2014/main" id="{F141E156-8798-8C47-9C7F-5679E585876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02773" y="4899290"/>
                <a:ext cx="30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269" name="Input penna 268">
                <a:extLst>
                  <a:ext uri="{FF2B5EF4-FFF2-40B4-BE49-F238E27FC236}">
                    <a16:creationId xmlns:a16="http://schemas.microsoft.com/office/drawing/2014/main" id="{40EDFF8D-A972-6583-A443-56C2ADE3323D}"/>
                  </a:ext>
                </a:extLst>
              </p14:cNvPr>
              <p14:cNvContentPartPr/>
              <p14:nvPr/>
            </p14:nvContentPartPr>
            <p14:xfrm>
              <a:off x="1297093" y="4904690"/>
              <a:ext cx="107280" cy="190440"/>
            </p14:xfrm>
          </p:contentPart>
        </mc:Choice>
        <mc:Fallback xmlns="">
          <p:pic>
            <p:nvPicPr>
              <p:cNvPr id="269" name="Input penna 268">
                <a:extLst>
                  <a:ext uri="{FF2B5EF4-FFF2-40B4-BE49-F238E27FC236}">
                    <a16:creationId xmlns:a16="http://schemas.microsoft.com/office/drawing/2014/main" id="{40EDFF8D-A972-6583-A443-56C2ADE3323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90973" y="4898570"/>
                <a:ext cx="1195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70" name="Input penna 269">
                <a:extLst>
                  <a:ext uri="{FF2B5EF4-FFF2-40B4-BE49-F238E27FC236}">
                    <a16:creationId xmlns:a16="http://schemas.microsoft.com/office/drawing/2014/main" id="{54572B96-E453-A34F-EDD6-BCBB53928942}"/>
                  </a:ext>
                </a:extLst>
              </p14:cNvPr>
              <p14:cNvContentPartPr/>
              <p14:nvPr/>
            </p14:nvContentPartPr>
            <p14:xfrm>
              <a:off x="1098733" y="4788050"/>
              <a:ext cx="486000" cy="449280"/>
            </p14:xfrm>
          </p:contentPart>
        </mc:Choice>
        <mc:Fallback xmlns="">
          <p:pic>
            <p:nvPicPr>
              <p:cNvPr id="270" name="Input penna 269">
                <a:extLst>
                  <a:ext uri="{FF2B5EF4-FFF2-40B4-BE49-F238E27FC236}">
                    <a16:creationId xmlns:a16="http://schemas.microsoft.com/office/drawing/2014/main" id="{54572B96-E453-A34F-EDD6-BCBB5392894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92613" y="4781930"/>
                <a:ext cx="49824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271" name="Input penna 270">
                <a:extLst>
                  <a:ext uri="{FF2B5EF4-FFF2-40B4-BE49-F238E27FC236}">
                    <a16:creationId xmlns:a16="http://schemas.microsoft.com/office/drawing/2014/main" id="{45292546-F495-0B15-F54C-2740E38C9816}"/>
                  </a:ext>
                </a:extLst>
              </p14:cNvPr>
              <p14:cNvContentPartPr/>
              <p14:nvPr/>
            </p14:nvContentPartPr>
            <p14:xfrm>
              <a:off x="360733" y="5971370"/>
              <a:ext cx="177840" cy="179640"/>
            </p14:xfrm>
          </p:contentPart>
        </mc:Choice>
        <mc:Fallback xmlns="">
          <p:pic>
            <p:nvPicPr>
              <p:cNvPr id="271" name="Input penna 270">
                <a:extLst>
                  <a:ext uri="{FF2B5EF4-FFF2-40B4-BE49-F238E27FC236}">
                    <a16:creationId xmlns:a16="http://schemas.microsoft.com/office/drawing/2014/main" id="{45292546-F495-0B15-F54C-2740E38C98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4613" y="5965250"/>
                <a:ext cx="1900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72" name="Input penna 271">
                <a:extLst>
                  <a:ext uri="{FF2B5EF4-FFF2-40B4-BE49-F238E27FC236}">
                    <a16:creationId xmlns:a16="http://schemas.microsoft.com/office/drawing/2014/main" id="{FB5B4CC3-663E-9924-0E47-88E87C9E3457}"/>
                  </a:ext>
                </a:extLst>
              </p14:cNvPr>
              <p14:cNvContentPartPr/>
              <p14:nvPr/>
            </p14:nvContentPartPr>
            <p14:xfrm>
              <a:off x="911533" y="5189090"/>
              <a:ext cx="252720" cy="322920"/>
            </p14:xfrm>
          </p:contentPart>
        </mc:Choice>
        <mc:Fallback xmlns="">
          <p:pic>
            <p:nvPicPr>
              <p:cNvPr id="272" name="Input penna 271">
                <a:extLst>
                  <a:ext uri="{FF2B5EF4-FFF2-40B4-BE49-F238E27FC236}">
                    <a16:creationId xmlns:a16="http://schemas.microsoft.com/office/drawing/2014/main" id="{FB5B4CC3-663E-9924-0E47-88E87C9E345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05413" y="5182970"/>
                <a:ext cx="2649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273" name="Input penna 272">
                <a:extLst>
                  <a:ext uri="{FF2B5EF4-FFF2-40B4-BE49-F238E27FC236}">
                    <a16:creationId xmlns:a16="http://schemas.microsoft.com/office/drawing/2014/main" id="{403DB762-6B20-B910-A138-9CB994E0597D}"/>
                  </a:ext>
                </a:extLst>
              </p14:cNvPr>
              <p14:cNvContentPartPr/>
              <p14:nvPr/>
            </p14:nvContentPartPr>
            <p14:xfrm>
              <a:off x="1462333" y="5136890"/>
              <a:ext cx="309960" cy="253080"/>
            </p14:xfrm>
          </p:contentPart>
        </mc:Choice>
        <mc:Fallback xmlns="">
          <p:pic>
            <p:nvPicPr>
              <p:cNvPr id="273" name="Input penna 272">
                <a:extLst>
                  <a:ext uri="{FF2B5EF4-FFF2-40B4-BE49-F238E27FC236}">
                    <a16:creationId xmlns:a16="http://schemas.microsoft.com/office/drawing/2014/main" id="{403DB762-6B20-B910-A138-9CB994E0597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456213" y="5130770"/>
                <a:ext cx="32220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277" name="Input penna 276">
                <a:extLst>
                  <a:ext uri="{FF2B5EF4-FFF2-40B4-BE49-F238E27FC236}">
                    <a16:creationId xmlns:a16="http://schemas.microsoft.com/office/drawing/2014/main" id="{DE601123-DD1E-236D-6031-4AC56DA57B33}"/>
                  </a:ext>
                </a:extLst>
              </p14:cNvPr>
              <p14:cNvContentPartPr/>
              <p14:nvPr/>
            </p14:nvContentPartPr>
            <p14:xfrm>
              <a:off x="1763293" y="5831330"/>
              <a:ext cx="42120" cy="222840"/>
            </p14:xfrm>
          </p:contentPart>
        </mc:Choice>
        <mc:Fallback xmlns="">
          <p:pic>
            <p:nvPicPr>
              <p:cNvPr id="277" name="Input penna 276">
                <a:extLst>
                  <a:ext uri="{FF2B5EF4-FFF2-40B4-BE49-F238E27FC236}">
                    <a16:creationId xmlns:a16="http://schemas.microsoft.com/office/drawing/2014/main" id="{DE601123-DD1E-236D-6031-4AC56DA57B3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757173" y="5825210"/>
                <a:ext cx="543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278" name="Input penna 277">
                <a:extLst>
                  <a:ext uri="{FF2B5EF4-FFF2-40B4-BE49-F238E27FC236}">
                    <a16:creationId xmlns:a16="http://schemas.microsoft.com/office/drawing/2014/main" id="{40DA3577-387A-00FD-8BB8-C5E1C3BF0D58}"/>
                  </a:ext>
                </a:extLst>
              </p14:cNvPr>
              <p14:cNvContentPartPr/>
              <p14:nvPr/>
            </p14:nvContentPartPr>
            <p14:xfrm>
              <a:off x="1649893" y="6216890"/>
              <a:ext cx="15480" cy="149040"/>
            </p14:xfrm>
          </p:contentPart>
        </mc:Choice>
        <mc:Fallback xmlns="">
          <p:pic>
            <p:nvPicPr>
              <p:cNvPr id="278" name="Input penna 277">
                <a:extLst>
                  <a:ext uri="{FF2B5EF4-FFF2-40B4-BE49-F238E27FC236}">
                    <a16:creationId xmlns:a16="http://schemas.microsoft.com/office/drawing/2014/main" id="{40DA3577-387A-00FD-8BB8-C5E1C3BF0D5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643773" y="6210770"/>
                <a:ext cx="277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279" name="Input penna 278">
                <a:extLst>
                  <a:ext uri="{FF2B5EF4-FFF2-40B4-BE49-F238E27FC236}">
                    <a16:creationId xmlns:a16="http://schemas.microsoft.com/office/drawing/2014/main" id="{71C5235C-1E14-3B31-C754-FC11F264F39D}"/>
                  </a:ext>
                </a:extLst>
              </p14:cNvPr>
              <p14:cNvContentPartPr/>
              <p14:nvPr/>
            </p14:nvContentPartPr>
            <p14:xfrm>
              <a:off x="1759693" y="6226610"/>
              <a:ext cx="95400" cy="209520"/>
            </p14:xfrm>
          </p:contentPart>
        </mc:Choice>
        <mc:Fallback xmlns="">
          <p:pic>
            <p:nvPicPr>
              <p:cNvPr id="279" name="Input penna 278">
                <a:extLst>
                  <a:ext uri="{FF2B5EF4-FFF2-40B4-BE49-F238E27FC236}">
                    <a16:creationId xmlns:a16="http://schemas.microsoft.com/office/drawing/2014/main" id="{71C5235C-1E14-3B31-C754-FC11F264F39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753573" y="6220490"/>
                <a:ext cx="1076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280" name="Input penna 279">
                <a:extLst>
                  <a:ext uri="{FF2B5EF4-FFF2-40B4-BE49-F238E27FC236}">
                    <a16:creationId xmlns:a16="http://schemas.microsoft.com/office/drawing/2014/main" id="{3AA98D52-6A27-D0ED-8E78-71091243393A}"/>
                  </a:ext>
                </a:extLst>
              </p14:cNvPr>
              <p14:cNvContentPartPr/>
              <p14:nvPr/>
            </p14:nvContentPartPr>
            <p14:xfrm>
              <a:off x="1815133" y="6359810"/>
              <a:ext cx="86400" cy="360"/>
            </p14:xfrm>
          </p:contentPart>
        </mc:Choice>
        <mc:Fallback xmlns="">
          <p:pic>
            <p:nvPicPr>
              <p:cNvPr id="280" name="Input penna 279">
                <a:extLst>
                  <a:ext uri="{FF2B5EF4-FFF2-40B4-BE49-F238E27FC236}">
                    <a16:creationId xmlns:a16="http://schemas.microsoft.com/office/drawing/2014/main" id="{3AA98D52-6A27-D0ED-8E78-71091243393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809013" y="6353690"/>
                <a:ext cx="986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281" name="Input penna 280">
                <a:extLst>
                  <a:ext uri="{FF2B5EF4-FFF2-40B4-BE49-F238E27FC236}">
                    <a16:creationId xmlns:a16="http://schemas.microsoft.com/office/drawing/2014/main" id="{45B35AE6-A2D1-D2A4-6672-0B0F7CA84465}"/>
                  </a:ext>
                </a:extLst>
              </p14:cNvPr>
              <p14:cNvContentPartPr/>
              <p14:nvPr/>
            </p14:nvContentPartPr>
            <p14:xfrm>
              <a:off x="1958413" y="5842130"/>
              <a:ext cx="378000" cy="362520"/>
            </p14:xfrm>
          </p:contentPart>
        </mc:Choice>
        <mc:Fallback xmlns="">
          <p:pic>
            <p:nvPicPr>
              <p:cNvPr id="281" name="Input penna 280">
                <a:extLst>
                  <a:ext uri="{FF2B5EF4-FFF2-40B4-BE49-F238E27FC236}">
                    <a16:creationId xmlns:a16="http://schemas.microsoft.com/office/drawing/2014/main" id="{45B35AE6-A2D1-D2A4-6672-0B0F7CA8446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952293" y="5836010"/>
                <a:ext cx="39024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282" name="Input penna 281">
                <a:extLst>
                  <a:ext uri="{FF2B5EF4-FFF2-40B4-BE49-F238E27FC236}">
                    <a16:creationId xmlns:a16="http://schemas.microsoft.com/office/drawing/2014/main" id="{A5583564-A32A-314C-D338-0DC0288B887E}"/>
                  </a:ext>
                </a:extLst>
              </p14:cNvPr>
              <p14:cNvContentPartPr/>
              <p14:nvPr/>
            </p14:nvContentPartPr>
            <p14:xfrm>
              <a:off x="1572133" y="6038690"/>
              <a:ext cx="431280" cy="455040"/>
            </p14:xfrm>
          </p:contentPart>
        </mc:Choice>
        <mc:Fallback xmlns="">
          <p:pic>
            <p:nvPicPr>
              <p:cNvPr id="282" name="Input penna 281">
                <a:extLst>
                  <a:ext uri="{FF2B5EF4-FFF2-40B4-BE49-F238E27FC236}">
                    <a16:creationId xmlns:a16="http://schemas.microsoft.com/office/drawing/2014/main" id="{A5583564-A32A-314C-D338-0DC0288B887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566013" y="6032570"/>
                <a:ext cx="4435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295" name="Input penna 294">
                <a:extLst>
                  <a:ext uri="{FF2B5EF4-FFF2-40B4-BE49-F238E27FC236}">
                    <a16:creationId xmlns:a16="http://schemas.microsoft.com/office/drawing/2014/main" id="{81614BDE-B5B5-6E22-860E-C23000A3223B}"/>
                  </a:ext>
                </a:extLst>
              </p14:cNvPr>
              <p14:cNvContentPartPr/>
              <p14:nvPr/>
            </p14:nvContentPartPr>
            <p14:xfrm>
              <a:off x="922693" y="6216890"/>
              <a:ext cx="33840" cy="210600"/>
            </p14:xfrm>
          </p:contentPart>
        </mc:Choice>
        <mc:Fallback xmlns="">
          <p:pic>
            <p:nvPicPr>
              <p:cNvPr id="295" name="Input penna 294">
                <a:extLst>
                  <a:ext uri="{FF2B5EF4-FFF2-40B4-BE49-F238E27FC236}">
                    <a16:creationId xmlns:a16="http://schemas.microsoft.com/office/drawing/2014/main" id="{81614BDE-B5B5-6E22-860E-C23000A3223B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16573" y="6210770"/>
                <a:ext cx="460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296" name="Input penna 295">
                <a:extLst>
                  <a:ext uri="{FF2B5EF4-FFF2-40B4-BE49-F238E27FC236}">
                    <a16:creationId xmlns:a16="http://schemas.microsoft.com/office/drawing/2014/main" id="{F4EB8700-AFEB-712A-0227-EAB3E67DB533}"/>
                  </a:ext>
                </a:extLst>
              </p14:cNvPr>
              <p14:cNvContentPartPr/>
              <p14:nvPr/>
            </p14:nvContentPartPr>
            <p14:xfrm>
              <a:off x="1033573" y="6282410"/>
              <a:ext cx="110880" cy="153720"/>
            </p14:xfrm>
          </p:contentPart>
        </mc:Choice>
        <mc:Fallback xmlns="">
          <p:pic>
            <p:nvPicPr>
              <p:cNvPr id="296" name="Input penna 295">
                <a:extLst>
                  <a:ext uri="{FF2B5EF4-FFF2-40B4-BE49-F238E27FC236}">
                    <a16:creationId xmlns:a16="http://schemas.microsoft.com/office/drawing/2014/main" id="{F4EB8700-AFEB-712A-0227-EAB3E67DB53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27453" y="6276290"/>
                <a:ext cx="1231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297" name="Input penna 296">
                <a:extLst>
                  <a:ext uri="{FF2B5EF4-FFF2-40B4-BE49-F238E27FC236}">
                    <a16:creationId xmlns:a16="http://schemas.microsoft.com/office/drawing/2014/main" id="{A9710550-5B0E-C1FA-2B97-5DF09D69A305}"/>
                  </a:ext>
                </a:extLst>
              </p14:cNvPr>
              <p14:cNvContentPartPr/>
              <p14:nvPr/>
            </p14:nvContentPartPr>
            <p14:xfrm>
              <a:off x="846013" y="6103850"/>
              <a:ext cx="365040" cy="403920"/>
            </p14:xfrm>
          </p:contentPart>
        </mc:Choice>
        <mc:Fallback xmlns="">
          <p:pic>
            <p:nvPicPr>
              <p:cNvPr id="297" name="Input penna 296">
                <a:extLst>
                  <a:ext uri="{FF2B5EF4-FFF2-40B4-BE49-F238E27FC236}">
                    <a16:creationId xmlns:a16="http://schemas.microsoft.com/office/drawing/2014/main" id="{A9710550-5B0E-C1FA-2B97-5DF09D69A30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39893" y="6097730"/>
                <a:ext cx="37728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298" name="Input penna 297">
                <a:extLst>
                  <a:ext uri="{FF2B5EF4-FFF2-40B4-BE49-F238E27FC236}">
                    <a16:creationId xmlns:a16="http://schemas.microsoft.com/office/drawing/2014/main" id="{4429C527-9EF4-8836-66D3-86A89B54C017}"/>
                  </a:ext>
                </a:extLst>
              </p14:cNvPr>
              <p14:cNvContentPartPr/>
              <p14:nvPr/>
            </p14:nvContentPartPr>
            <p14:xfrm>
              <a:off x="856453" y="5941130"/>
              <a:ext cx="177120" cy="181800"/>
            </p14:xfrm>
          </p:contentPart>
        </mc:Choice>
        <mc:Fallback xmlns="">
          <p:pic>
            <p:nvPicPr>
              <p:cNvPr id="298" name="Input penna 297">
                <a:extLst>
                  <a:ext uri="{FF2B5EF4-FFF2-40B4-BE49-F238E27FC236}">
                    <a16:creationId xmlns:a16="http://schemas.microsoft.com/office/drawing/2014/main" id="{4429C527-9EF4-8836-66D3-86A89B54C017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50333" y="5935010"/>
                <a:ext cx="1893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299" name="Input penna 298">
                <a:extLst>
                  <a:ext uri="{FF2B5EF4-FFF2-40B4-BE49-F238E27FC236}">
                    <a16:creationId xmlns:a16="http://schemas.microsoft.com/office/drawing/2014/main" id="{295A52A0-574C-4198-63DF-B7A219B18806}"/>
                  </a:ext>
                </a:extLst>
              </p14:cNvPr>
              <p14:cNvContentPartPr/>
              <p14:nvPr/>
            </p14:nvContentPartPr>
            <p14:xfrm>
              <a:off x="787401" y="6517702"/>
              <a:ext cx="203760" cy="263160"/>
            </p14:xfrm>
          </p:contentPart>
        </mc:Choice>
        <mc:Fallback xmlns="">
          <p:pic>
            <p:nvPicPr>
              <p:cNvPr id="299" name="Input penna 298">
                <a:extLst>
                  <a:ext uri="{FF2B5EF4-FFF2-40B4-BE49-F238E27FC236}">
                    <a16:creationId xmlns:a16="http://schemas.microsoft.com/office/drawing/2014/main" id="{295A52A0-574C-4198-63DF-B7A219B18806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81281" y="6511582"/>
                <a:ext cx="21600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01" name="Input penna 300">
                <a:extLst>
                  <a:ext uri="{FF2B5EF4-FFF2-40B4-BE49-F238E27FC236}">
                    <a16:creationId xmlns:a16="http://schemas.microsoft.com/office/drawing/2014/main" id="{BCB90899-3D2D-7AC5-2802-32C24FF1E324}"/>
                  </a:ext>
                </a:extLst>
              </p14:cNvPr>
              <p14:cNvContentPartPr/>
              <p14:nvPr/>
            </p14:nvContentPartPr>
            <p14:xfrm>
              <a:off x="580401" y="6799582"/>
              <a:ext cx="138600" cy="319320"/>
            </p14:xfrm>
          </p:contentPart>
        </mc:Choice>
        <mc:Fallback xmlns="">
          <p:pic>
            <p:nvPicPr>
              <p:cNvPr id="301" name="Input penna 300">
                <a:extLst>
                  <a:ext uri="{FF2B5EF4-FFF2-40B4-BE49-F238E27FC236}">
                    <a16:creationId xmlns:a16="http://schemas.microsoft.com/office/drawing/2014/main" id="{BCB90899-3D2D-7AC5-2802-32C24FF1E324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74281" y="6793462"/>
                <a:ext cx="1508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303" name="Input penna 302">
                <a:extLst>
                  <a:ext uri="{FF2B5EF4-FFF2-40B4-BE49-F238E27FC236}">
                    <a16:creationId xmlns:a16="http://schemas.microsoft.com/office/drawing/2014/main" id="{2BB65CEA-1E5A-DE90-F8B2-79F9876A1B7F}"/>
                  </a:ext>
                </a:extLst>
              </p14:cNvPr>
              <p14:cNvContentPartPr/>
              <p14:nvPr/>
            </p14:nvContentPartPr>
            <p14:xfrm>
              <a:off x="595521" y="6952222"/>
              <a:ext cx="96480" cy="13680"/>
            </p14:xfrm>
          </p:contentPart>
        </mc:Choice>
        <mc:Fallback xmlns="">
          <p:pic>
            <p:nvPicPr>
              <p:cNvPr id="303" name="Input penna 302">
                <a:extLst>
                  <a:ext uri="{FF2B5EF4-FFF2-40B4-BE49-F238E27FC236}">
                    <a16:creationId xmlns:a16="http://schemas.microsoft.com/office/drawing/2014/main" id="{2BB65CEA-1E5A-DE90-F8B2-79F9876A1B7F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89401" y="6946102"/>
                <a:ext cx="1087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304" name="Input penna 303">
                <a:extLst>
                  <a:ext uri="{FF2B5EF4-FFF2-40B4-BE49-F238E27FC236}">
                    <a16:creationId xmlns:a16="http://schemas.microsoft.com/office/drawing/2014/main" id="{603BA625-DF17-91CF-B327-8AB43FA774BC}"/>
                  </a:ext>
                </a:extLst>
              </p14:cNvPr>
              <p14:cNvContentPartPr/>
              <p14:nvPr/>
            </p14:nvContentPartPr>
            <p14:xfrm>
              <a:off x="384921" y="6722182"/>
              <a:ext cx="541440" cy="442800"/>
            </p14:xfrm>
          </p:contentPart>
        </mc:Choice>
        <mc:Fallback xmlns="">
          <p:pic>
            <p:nvPicPr>
              <p:cNvPr id="304" name="Input penna 303">
                <a:extLst>
                  <a:ext uri="{FF2B5EF4-FFF2-40B4-BE49-F238E27FC236}">
                    <a16:creationId xmlns:a16="http://schemas.microsoft.com/office/drawing/2014/main" id="{603BA625-DF17-91CF-B327-8AB43FA774BC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78801" y="6716062"/>
                <a:ext cx="55368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305" name="Input penna 304">
                <a:extLst>
                  <a:ext uri="{FF2B5EF4-FFF2-40B4-BE49-F238E27FC236}">
                    <a16:creationId xmlns:a16="http://schemas.microsoft.com/office/drawing/2014/main" id="{274FAAC8-6D57-ED1C-0B93-5A5316B8DFE5}"/>
                  </a:ext>
                </a:extLst>
              </p14:cNvPr>
              <p14:cNvContentPartPr/>
              <p14:nvPr/>
            </p14:nvContentPartPr>
            <p14:xfrm>
              <a:off x="2352447" y="6440450"/>
              <a:ext cx="126360" cy="190800"/>
            </p14:xfrm>
          </p:contentPart>
        </mc:Choice>
        <mc:Fallback xmlns="">
          <p:pic>
            <p:nvPicPr>
              <p:cNvPr id="305" name="Input penna 304">
                <a:extLst>
                  <a:ext uri="{FF2B5EF4-FFF2-40B4-BE49-F238E27FC236}">
                    <a16:creationId xmlns:a16="http://schemas.microsoft.com/office/drawing/2014/main" id="{274FAAC8-6D57-ED1C-0B93-5A5316B8DFE5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346327" y="6434330"/>
                <a:ext cx="138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306" name="Input penna 305">
                <a:extLst>
                  <a:ext uri="{FF2B5EF4-FFF2-40B4-BE49-F238E27FC236}">
                    <a16:creationId xmlns:a16="http://schemas.microsoft.com/office/drawing/2014/main" id="{D1589B20-32E8-C7DF-37AF-BDBD209D0309}"/>
                  </a:ext>
                </a:extLst>
              </p14:cNvPr>
              <p14:cNvContentPartPr/>
              <p14:nvPr/>
            </p14:nvContentPartPr>
            <p14:xfrm>
              <a:off x="2665647" y="6473570"/>
              <a:ext cx="91440" cy="285480"/>
            </p14:xfrm>
          </p:contentPart>
        </mc:Choice>
        <mc:Fallback xmlns="">
          <p:pic>
            <p:nvPicPr>
              <p:cNvPr id="306" name="Input penna 305">
                <a:extLst>
                  <a:ext uri="{FF2B5EF4-FFF2-40B4-BE49-F238E27FC236}">
                    <a16:creationId xmlns:a16="http://schemas.microsoft.com/office/drawing/2014/main" id="{D1589B20-32E8-C7DF-37AF-BDBD209D0309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659527" y="6467450"/>
                <a:ext cx="10368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307" name="Input penna 306">
                <a:extLst>
                  <a:ext uri="{FF2B5EF4-FFF2-40B4-BE49-F238E27FC236}">
                    <a16:creationId xmlns:a16="http://schemas.microsoft.com/office/drawing/2014/main" id="{AD3801B3-3406-3070-51F5-288F3DE49A82}"/>
                  </a:ext>
                </a:extLst>
              </p14:cNvPr>
              <p14:cNvContentPartPr/>
              <p14:nvPr/>
            </p14:nvContentPartPr>
            <p14:xfrm>
              <a:off x="2985845" y="7146913"/>
              <a:ext cx="97560" cy="186840"/>
            </p14:xfrm>
          </p:contentPart>
        </mc:Choice>
        <mc:Fallback xmlns="">
          <p:pic>
            <p:nvPicPr>
              <p:cNvPr id="307" name="Input penna 306">
                <a:extLst>
                  <a:ext uri="{FF2B5EF4-FFF2-40B4-BE49-F238E27FC236}">
                    <a16:creationId xmlns:a16="http://schemas.microsoft.com/office/drawing/2014/main" id="{AD3801B3-3406-3070-51F5-288F3DE49A82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2979725" y="7140793"/>
                <a:ext cx="10980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308" name="Input penna 307">
                <a:extLst>
                  <a:ext uri="{FF2B5EF4-FFF2-40B4-BE49-F238E27FC236}">
                    <a16:creationId xmlns:a16="http://schemas.microsoft.com/office/drawing/2014/main" id="{36DFC9CE-3040-1359-4267-9DCE98327535}"/>
                  </a:ext>
                </a:extLst>
              </p14:cNvPr>
              <p14:cNvContentPartPr/>
              <p14:nvPr/>
            </p14:nvContentPartPr>
            <p14:xfrm>
              <a:off x="3054965" y="7423753"/>
              <a:ext cx="102960" cy="197640"/>
            </p14:xfrm>
          </p:contentPart>
        </mc:Choice>
        <mc:Fallback xmlns="">
          <p:pic>
            <p:nvPicPr>
              <p:cNvPr id="308" name="Input penna 307">
                <a:extLst>
                  <a:ext uri="{FF2B5EF4-FFF2-40B4-BE49-F238E27FC236}">
                    <a16:creationId xmlns:a16="http://schemas.microsoft.com/office/drawing/2014/main" id="{36DFC9CE-3040-1359-4267-9DCE98327535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3048845" y="7417633"/>
                <a:ext cx="11520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309" name="Input penna 308">
                <a:extLst>
                  <a:ext uri="{FF2B5EF4-FFF2-40B4-BE49-F238E27FC236}">
                    <a16:creationId xmlns:a16="http://schemas.microsoft.com/office/drawing/2014/main" id="{838F386E-686F-CF9B-8003-74E93693A9D6}"/>
                  </a:ext>
                </a:extLst>
              </p14:cNvPr>
              <p14:cNvContentPartPr/>
              <p14:nvPr/>
            </p14:nvContentPartPr>
            <p14:xfrm>
              <a:off x="3200405" y="7422313"/>
              <a:ext cx="125640" cy="201600"/>
            </p14:xfrm>
          </p:contentPart>
        </mc:Choice>
        <mc:Fallback xmlns="">
          <p:pic>
            <p:nvPicPr>
              <p:cNvPr id="309" name="Input penna 308">
                <a:extLst>
                  <a:ext uri="{FF2B5EF4-FFF2-40B4-BE49-F238E27FC236}">
                    <a16:creationId xmlns:a16="http://schemas.microsoft.com/office/drawing/2014/main" id="{838F386E-686F-CF9B-8003-74E93693A9D6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3194285" y="7416193"/>
                <a:ext cx="13788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310" name="Input penna 309">
                <a:extLst>
                  <a:ext uri="{FF2B5EF4-FFF2-40B4-BE49-F238E27FC236}">
                    <a16:creationId xmlns:a16="http://schemas.microsoft.com/office/drawing/2014/main" id="{0AEC46EC-3ABC-9880-FA5F-B982B8BDF87A}"/>
                  </a:ext>
                </a:extLst>
              </p14:cNvPr>
              <p14:cNvContentPartPr/>
              <p14:nvPr/>
            </p14:nvContentPartPr>
            <p14:xfrm>
              <a:off x="2951645" y="7334113"/>
              <a:ext cx="575280" cy="420120"/>
            </p14:xfrm>
          </p:contentPart>
        </mc:Choice>
        <mc:Fallback xmlns="">
          <p:pic>
            <p:nvPicPr>
              <p:cNvPr id="310" name="Input penna 309">
                <a:extLst>
                  <a:ext uri="{FF2B5EF4-FFF2-40B4-BE49-F238E27FC236}">
                    <a16:creationId xmlns:a16="http://schemas.microsoft.com/office/drawing/2014/main" id="{0AEC46EC-3ABC-9880-FA5F-B982B8BDF87A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2945525" y="7327993"/>
                <a:ext cx="58752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311" name="Input penna 310">
                <a:extLst>
                  <a:ext uri="{FF2B5EF4-FFF2-40B4-BE49-F238E27FC236}">
                    <a16:creationId xmlns:a16="http://schemas.microsoft.com/office/drawing/2014/main" id="{B968D0CF-73E2-F462-305C-62909BF69FC1}"/>
                  </a:ext>
                </a:extLst>
              </p14:cNvPr>
              <p14:cNvContentPartPr/>
              <p14:nvPr/>
            </p14:nvContentPartPr>
            <p14:xfrm>
              <a:off x="2076070" y="6818741"/>
              <a:ext cx="164160" cy="278280"/>
            </p14:xfrm>
          </p:contentPart>
        </mc:Choice>
        <mc:Fallback xmlns="">
          <p:pic>
            <p:nvPicPr>
              <p:cNvPr id="311" name="Input penna 310">
                <a:extLst>
                  <a:ext uri="{FF2B5EF4-FFF2-40B4-BE49-F238E27FC236}">
                    <a16:creationId xmlns:a16="http://schemas.microsoft.com/office/drawing/2014/main" id="{B968D0CF-73E2-F462-305C-62909BF69FC1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2069950" y="6812621"/>
                <a:ext cx="17640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312" name="Input penna 311">
                <a:extLst>
                  <a:ext uri="{FF2B5EF4-FFF2-40B4-BE49-F238E27FC236}">
                    <a16:creationId xmlns:a16="http://schemas.microsoft.com/office/drawing/2014/main" id="{77FF72BB-9F6B-9D7D-5D4B-AFC00B346A9A}"/>
                  </a:ext>
                </a:extLst>
              </p14:cNvPr>
              <p14:cNvContentPartPr/>
              <p14:nvPr/>
            </p14:nvContentPartPr>
            <p14:xfrm>
              <a:off x="2280550" y="6841421"/>
              <a:ext cx="104760" cy="226440"/>
            </p14:xfrm>
          </p:contentPart>
        </mc:Choice>
        <mc:Fallback xmlns="">
          <p:pic>
            <p:nvPicPr>
              <p:cNvPr id="312" name="Input penna 311">
                <a:extLst>
                  <a:ext uri="{FF2B5EF4-FFF2-40B4-BE49-F238E27FC236}">
                    <a16:creationId xmlns:a16="http://schemas.microsoft.com/office/drawing/2014/main" id="{77FF72BB-9F6B-9D7D-5D4B-AFC00B346A9A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274430" y="6835301"/>
                <a:ext cx="11700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314" name="Input penna 313">
                <a:extLst>
                  <a:ext uri="{FF2B5EF4-FFF2-40B4-BE49-F238E27FC236}">
                    <a16:creationId xmlns:a16="http://schemas.microsoft.com/office/drawing/2014/main" id="{AFAF2541-380A-33EF-AA67-2D93A7F36274}"/>
                  </a:ext>
                </a:extLst>
              </p14:cNvPr>
              <p14:cNvContentPartPr/>
              <p14:nvPr/>
            </p14:nvContentPartPr>
            <p14:xfrm>
              <a:off x="2732350" y="6819461"/>
              <a:ext cx="135000" cy="209520"/>
            </p14:xfrm>
          </p:contentPart>
        </mc:Choice>
        <mc:Fallback xmlns="">
          <p:pic>
            <p:nvPicPr>
              <p:cNvPr id="314" name="Input penna 313">
                <a:extLst>
                  <a:ext uri="{FF2B5EF4-FFF2-40B4-BE49-F238E27FC236}">
                    <a16:creationId xmlns:a16="http://schemas.microsoft.com/office/drawing/2014/main" id="{AFAF2541-380A-33EF-AA67-2D93A7F36274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726230" y="6813341"/>
                <a:ext cx="1472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315" name="Input penna 314">
                <a:extLst>
                  <a:ext uri="{FF2B5EF4-FFF2-40B4-BE49-F238E27FC236}">
                    <a16:creationId xmlns:a16="http://schemas.microsoft.com/office/drawing/2014/main" id="{0417E8A5-22A5-D69A-B2E0-1FB39E45C200}"/>
                  </a:ext>
                </a:extLst>
              </p14:cNvPr>
              <p14:cNvContentPartPr/>
              <p14:nvPr/>
            </p14:nvContentPartPr>
            <p14:xfrm>
              <a:off x="2931070" y="6861581"/>
              <a:ext cx="133200" cy="136800"/>
            </p14:xfrm>
          </p:contentPart>
        </mc:Choice>
        <mc:Fallback xmlns="">
          <p:pic>
            <p:nvPicPr>
              <p:cNvPr id="315" name="Input penna 314">
                <a:extLst>
                  <a:ext uri="{FF2B5EF4-FFF2-40B4-BE49-F238E27FC236}">
                    <a16:creationId xmlns:a16="http://schemas.microsoft.com/office/drawing/2014/main" id="{0417E8A5-22A5-D69A-B2E0-1FB39E45C200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924950" y="6855461"/>
                <a:ext cx="14544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316" name="Input penna 315">
                <a:extLst>
                  <a:ext uri="{FF2B5EF4-FFF2-40B4-BE49-F238E27FC236}">
                    <a16:creationId xmlns:a16="http://schemas.microsoft.com/office/drawing/2014/main" id="{A7A966A8-D39B-8D50-7014-DF65027A2D6C}"/>
                  </a:ext>
                </a:extLst>
              </p14:cNvPr>
              <p14:cNvContentPartPr/>
              <p14:nvPr/>
            </p14:nvContentPartPr>
            <p14:xfrm>
              <a:off x="2611030" y="6737741"/>
              <a:ext cx="608400" cy="380160"/>
            </p14:xfrm>
          </p:contentPart>
        </mc:Choice>
        <mc:Fallback xmlns="">
          <p:pic>
            <p:nvPicPr>
              <p:cNvPr id="316" name="Input penna 315">
                <a:extLst>
                  <a:ext uri="{FF2B5EF4-FFF2-40B4-BE49-F238E27FC236}">
                    <a16:creationId xmlns:a16="http://schemas.microsoft.com/office/drawing/2014/main" id="{A7A966A8-D39B-8D50-7014-DF65027A2D6C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2604910" y="6731621"/>
                <a:ext cx="6206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317" name="Input penna 316">
                <a:extLst>
                  <a:ext uri="{FF2B5EF4-FFF2-40B4-BE49-F238E27FC236}">
                    <a16:creationId xmlns:a16="http://schemas.microsoft.com/office/drawing/2014/main" id="{A732A7BA-00C2-AA8C-6105-B26658B8751D}"/>
                  </a:ext>
                </a:extLst>
              </p14:cNvPr>
              <p14:cNvContentPartPr/>
              <p14:nvPr/>
            </p14:nvContentPartPr>
            <p14:xfrm>
              <a:off x="1961230" y="6675461"/>
              <a:ext cx="585360" cy="520920"/>
            </p14:xfrm>
          </p:contentPart>
        </mc:Choice>
        <mc:Fallback xmlns="">
          <p:pic>
            <p:nvPicPr>
              <p:cNvPr id="317" name="Input penna 316">
                <a:extLst>
                  <a:ext uri="{FF2B5EF4-FFF2-40B4-BE49-F238E27FC236}">
                    <a16:creationId xmlns:a16="http://schemas.microsoft.com/office/drawing/2014/main" id="{A732A7BA-00C2-AA8C-6105-B26658B8751D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955110" y="6669341"/>
                <a:ext cx="597600" cy="5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318" name="Input penna 317">
                <a:extLst>
                  <a:ext uri="{FF2B5EF4-FFF2-40B4-BE49-F238E27FC236}">
                    <a16:creationId xmlns:a16="http://schemas.microsoft.com/office/drawing/2014/main" id="{50511F01-775D-359B-BA38-BAB8444D7553}"/>
                  </a:ext>
                </a:extLst>
              </p14:cNvPr>
              <p14:cNvContentPartPr/>
              <p14:nvPr/>
            </p14:nvContentPartPr>
            <p14:xfrm>
              <a:off x="2369830" y="6203861"/>
              <a:ext cx="142560" cy="209520"/>
            </p14:xfrm>
          </p:contentPart>
        </mc:Choice>
        <mc:Fallback xmlns="">
          <p:pic>
            <p:nvPicPr>
              <p:cNvPr id="318" name="Input penna 317">
                <a:extLst>
                  <a:ext uri="{FF2B5EF4-FFF2-40B4-BE49-F238E27FC236}">
                    <a16:creationId xmlns:a16="http://schemas.microsoft.com/office/drawing/2014/main" id="{50511F01-775D-359B-BA38-BAB8444D7553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2363710" y="6197741"/>
                <a:ext cx="15480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319" name="Input penna 318">
                <a:extLst>
                  <a:ext uri="{FF2B5EF4-FFF2-40B4-BE49-F238E27FC236}">
                    <a16:creationId xmlns:a16="http://schemas.microsoft.com/office/drawing/2014/main" id="{530B72A5-4EF9-CD45-9645-FFE3D59B5A17}"/>
                  </a:ext>
                </a:extLst>
              </p14:cNvPr>
              <p14:cNvContentPartPr/>
              <p14:nvPr/>
            </p14:nvContentPartPr>
            <p14:xfrm>
              <a:off x="2513830" y="6224381"/>
              <a:ext cx="90000" cy="200160"/>
            </p14:xfrm>
          </p:contentPart>
        </mc:Choice>
        <mc:Fallback xmlns="">
          <p:pic>
            <p:nvPicPr>
              <p:cNvPr id="319" name="Input penna 318">
                <a:extLst>
                  <a:ext uri="{FF2B5EF4-FFF2-40B4-BE49-F238E27FC236}">
                    <a16:creationId xmlns:a16="http://schemas.microsoft.com/office/drawing/2014/main" id="{530B72A5-4EF9-CD45-9645-FFE3D59B5A17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2507710" y="6218261"/>
                <a:ext cx="10224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384" name="Input penna 383">
                <a:extLst>
                  <a:ext uri="{FF2B5EF4-FFF2-40B4-BE49-F238E27FC236}">
                    <a16:creationId xmlns:a16="http://schemas.microsoft.com/office/drawing/2014/main" id="{E64C09E5-9808-6865-730C-62163376DCCD}"/>
                  </a:ext>
                </a:extLst>
              </p14:cNvPr>
              <p14:cNvContentPartPr/>
              <p14:nvPr/>
            </p14:nvContentPartPr>
            <p14:xfrm>
              <a:off x="2313670" y="6135461"/>
              <a:ext cx="421920" cy="351720"/>
            </p14:xfrm>
          </p:contentPart>
        </mc:Choice>
        <mc:Fallback xmlns="">
          <p:pic>
            <p:nvPicPr>
              <p:cNvPr id="384" name="Input penna 383">
                <a:extLst>
                  <a:ext uri="{FF2B5EF4-FFF2-40B4-BE49-F238E27FC236}">
                    <a16:creationId xmlns:a16="http://schemas.microsoft.com/office/drawing/2014/main" id="{E64C09E5-9808-6865-730C-62163376DCCD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2307550" y="6129341"/>
                <a:ext cx="43416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385" name="Input penna 384">
                <a:extLst>
                  <a:ext uri="{FF2B5EF4-FFF2-40B4-BE49-F238E27FC236}">
                    <a16:creationId xmlns:a16="http://schemas.microsoft.com/office/drawing/2014/main" id="{81392041-ADEB-79D3-AFF1-3DBDA508B794}"/>
                  </a:ext>
                </a:extLst>
              </p14:cNvPr>
              <p14:cNvContentPartPr/>
              <p14:nvPr/>
            </p14:nvContentPartPr>
            <p14:xfrm>
              <a:off x="581460" y="5595274"/>
              <a:ext cx="221760" cy="244440"/>
            </p14:xfrm>
          </p:contentPart>
        </mc:Choice>
        <mc:Fallback xmlns="">
          <p:pic>
            <p:nvPicPr>
              <p:cNvPr id="385" name="Input penna 384">
                <a:extLst>
                  <a:ext uri="{FF2B5EF4-FFF2-40B4-BE49-F238E27FC236}">
                    <a16:creationId xmlns:a16="http://schemas.microsoft.com/office/drawing/2014/main" id="{81392041-ADEB-79D3-AFF1-3DBDA508B794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575340" y="5589154"/>
                <a:ext cx="234000" cy="25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90" name="Gruppo 389">
            <a:extLst>
              <a:ext uri="{FF2B5EF4-FFF2-40B4-BE49-F238E27FC236}">
                <a16:creationId xmlns:a16="http://schemas.microsoft.com/office/drawing/2014/main" id="{AD28B667-ED24-3EC4-7820-2FC4FCC2D376}"/>
              </a:ext>
            </a:extLst>
          </p:cNvPr>
          <p:cNvGrpSpPr/>
          <p:nvPr/>
        </p:nvGrpSpPr>
        <p:grpSpPr>
          <a:xfrm>
            <a:off x="1627620" y="5360554"/>
            <a:ext cx="497880" cy="447480"/>
            <a:chOff x="1627620" y="5360554"/>
            <a:chExt cx="497880" cy="44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386" name="Input penna 385">
                  <a:extLst>
                    <a:ext uri="{FF2B5EF4-FFF2-40B4-BE49-F238E27FC236}">
                      <a16:creationId xmlns:a16="http://schemas.microsoft.com/office/drawing/2014/main" id="{E71BF2C4-C58C-DD36-27B8-08475300654F}"/>
                    </a:ext>
                  </a:extLst>
                </p14:cNvPr>
                <p14:cNvContentPartPr/>
                <p14:nvPr/>
              </p14:nvContentPartPr>
              <p14:xfrm>
                <a:off x="1698900" y="5518954"/>
                <a:ext cx="138600" cy="179640"/>
              </p14:xfrm>
            </p:contentPart>
          </mc:Choice>
          <mc:Fallback xmlns="">
            <p:pic>
              <p:nvPicPr>
                <p:cNvPr id="386" name="Input penna 385">
                  <a:extLst>
                    <a:ext uri="{FF2B5EF4-FFF2-40B4-BE49-F238E27FC236}">
                      <a16:creationId xmlns:a16="http://schemas.microsoft.com/office/drawing/2014/main" id="{E71BF2C4-C58C-DD36-27B8-08475300654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692780" y="5512834"/>
                  <a:ext cx="1508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387" name="Input penna 386">
                  <a:extLst>
                    <a:ext uri="{FF2B5EF4-FFF2-40B4-BE49-F238E27FC236}">
                      <a16:creationId xmlns:a16="http://schemas.microsoft.com/office/drawing/2014/main" id="{BC94082D-FF57-BC5B-EF9C-3C8495C990F4}"/>
                    </a:ext>
                  </a:extLst>
                </p14:cNvPr>
                <p14:cNvContentPartPr/>
                <p14:nvPr/>
              </p14:nvContentPartPr>
              <p14:xfrm>
                <a:off x="1915260" y="5530114"/>
                <a:ext cx="12240" cy="131040"/>
              </p14:xfrm>
            </p:contentPart>
          </mc:Choice>
          <mc:Fallback xmlns="">
            <p:pic>
              <p:nvPicPr>
                <p:cNvPr id="387" name="Input penna 386">
                  <a:extLst>
                    <a:ext uri="{FF2B5EF4-FFF2-40B4-BE49-F238E27FC236}">
                      <a16:creationId xmlns:a16="http://schemas.microsoft.com/office/drawing/2014/main" id="{BC94082D-FF57-BC5B-EF9C-3C8495C990F4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909140" y="5523994"/>
                  <a:ext cx="244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388" name="Input penna 387">
                  <a:extLst>
                    <a:ext uri="{FF2B5EF4-FFF2-40B4-BE49-F238E27FC236}">
                      <a16:creationId xmlns:a16="http://schemas.microsoft.com/office/drawing/2014/main" id="{7468BAD5-4221-2329-D76D-481D5654E3CB}"/>
                    </a:ext>
                  </a:extLst>
                </p14:cNvPr>
                <p14:cNvContentPartPr/>
                <p14:nvPr/>
              </p14:nvContentPartPr>
              <p14:xfrm>
                <a:off x="1627620" y="5360554"/>
                <a:ext cx="497880" cy="447480"/>
              </p14:xfrm>
            </p:contentPart>
          </mc:Choice>
          <mc:Fallback xmlns="">
            <p:pic>
              <p:nvPicPr>
                <p:cNvPr id="388" name="Input penna 387">
                  <a:extLst>
                    <a:ext uri="{FF2B5EF4-FFF2-40B4-BE49-F238E27FC236}">
                      <a16:creationId xmlns:a16="http://schemas.microsoft.com/office/drawing/2014/main" id="{7468BAD5-4221-2329-D76D-481D5654E3CB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621500" y="5354434"/>
                  <a:ext cx="510120" cy="45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389" name="Input penna 388">
                <a:extLst>
                  <a:ext uri="{FF2B5EF4-FFF2-40B4-BE49-F238E27FC236}">
                    <a16:creationId xmlns:a16="http://schemas.microsoft.com/office/drawing/2014/main" id="{37A218E2-E2B5-AAB4-42C4-1BA8654D515B}"/>
                  </a:ext>
                </a:extLst>
              </p14:cNvPr>
              <p14:cNvContentPartPr/>
              <p14:nvPr/>
            </p14:nvContentPartPr>
            <p14:xfrm>
              <a:off x="504420" y="5441194"/>
              <a:ext cx="509400" cy="509400"/>
            </p14:xfrm>
          </p:contentPart>
        </mc:Choice>
        <mc:Fallback xmlns="">
          <p:pic>
            <p:nvPicPr>
              <p:cNvPr id="389" name="Input penna 388">
                <a:extLst>
                  <a:ext uri="{FF2B5EF4-FFF2-40B4-BE49-F238E27FC236}">
                    <a16:creationId xmlns:a16="http://schemas.microsoft.com/office/drawing/2014/main" id="{37A218E2-E2B5-AAB4-42C4-1BA8654D515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498300" y="5435074"/>
                <a:ext cx="521640" cy="52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391" name="Input penna 390">
                <a:extLst>
                  <a:ext uri="{FF2B5EF4-FFF2-40B4-BE49-F238E27FC236}">
                    <a16:creationId xmlns:a16="http://schemas.microsoft.com/office/drawing/2014/main" id="{10E63A14-888B-DB57-6986-ADD167CD72CE}"/>
                  </a:ext>
                </a:extLst>
              </p14:cNvPr>
              <p14:cNvContentPartPr/>
              <p14:nvPr/>
            </p14:nvContentPartPr>
            <p14:xfrm>
              <a:off x="4231947" y="6070159"/>
              <a:ext cx="150480" cy="223560"/>
            </p14:xfrm>
          </p:contentPart>
        </mc:Choice>
        <mc:Fallback xmlns="">
          <p:pic>
            <p:nvPicPr>
              <p:cNvPr id="391" name="Input penna 390">
                <a:extLst>
                  <a:ext uri="{FF2B5EF4-FFF2-40B4-BE49-F238E27FC236}">
                    <a16:creationId xmlns:a16="http://schemas.microsoft.com/office/drawing/2014/main" id="{10E63A14-888B-DB57-6986-ADD167CD72C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25827" y="6064039"/>
                <a:ext cx="1627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392" name="Input penna 391">
                <a:extLst>
                  <a:ext uri="{FF2B5EF4-FFF2-40B4-BE49-F238E27FC236}">
                    <a16:creationId xmlns:a16="http://schemas.microsoft.com/office/drawing/2014/main" id="{0BF93BF1-8621-E80D-1983-D78701BCD661}"/>
                  </a:ext>
                </a:extLst>
              </p14:cNvPr>
              <p14:cNvContentPartPr/>
              <p14:nvPr/>
            </p14:nvContentPartPr>
            <p14:xfrm>
              <a:off x="4117107" y="6001039"/>
              <a:ext cx="388800" cy="380160"/>
            </p14:xfrm>
          </p:contentPart>
        </mc:Choice>
        <mc:Fallback xmlns="">
          <p:pic>
            <p:nvPicPr>
              <p:cNvPr id="392" name="Input penna 391">
                <a:extLst>
                  <a:ext uri="{FF2B5EF4-FFF2-40B4-BE49-F238E27FC236}">
                    <a16:creationId xmlns:a16="http://schemas.microsoft.com/office/drawing/2014/main" id="{0BF93BF1-8621-E80D-1983-D78701BCD66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10987" y="5994919"/>
                <a:ext cx="4010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393" name="Input penna 392">
                <a:extLst>
                  <a:ext uri="{FF2B5EF4-FFF2-40B4-BE49-F238E27FC236}">
                    <a16:creationId xmlns:a16="http://schemas.microsoft.com/office/drawing/2014/main" id="{BE0E9E63-1893-0901-23A9-7490015EA55F}"/>
                  </a:ext>
                </a:extLst>
              </p14:cNvPr>
              <p14:cNvContentPartPr/>
              <p14:nvPr/>
            </p14:nvContentPartPr>
            <p14:xfrm>
              <a:off x="5242107" y="4826359"/>
              <a:ext cx="18360" cy="190800"/>
            </p14:xfrm>
          </p:contentPart>
        </mc:Choice>
        <mc:Fallback xmlns="">
          <p:pic>
            <p:nvPicPr>
              <p:cNvPr id="393" name="Input penna 392">
                <a:extLst>
                  <a:ext uri="{FF2B5EF4-FFF2-40B4-BE49-F238E27FC236}">
                    <a16:creationId xmlns:a16="http://schemas.microsoft.com/office/drawing/2014/main" id="{BE0E9E63-1893-0901-23A9-7490015EA55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35987" y="4820239"/>
                <a:ext cx="30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394" name="Input penna 393">
                <a:extLst>
                  <a:ext uri="{FF2B5EF4-FFF2-40B4-BE49-F238E27FC236}">
                    <a16:creationId xmlns:a16="http://schemas.microsoft.com/office/drawing/2014/main" id="{E2761255-AB1C-E588-31DF-AED85CB681AE}"/>
                  </a:ext>
                </a:extLst>
              </p14:cNvPr>
              <p14:cNvContentPartPr/>
              <p14:nvPr/>
            </p14:nvContentPartPr>
            <p14:xfrm>
              <a:off x="5330307" y="4825639"/>
              <a:ext cx="107280" cy="190440"/>
            </p14:xfrm>
          </p:contentPart>
        </mc:Choice>
        <mc:Fallback xmlns="">
          <p:pic>
            <p:nvPicPr>
              <p:cNvPr id="394" name="Input penna 393">
                <a:extLst>
                  <a:ext uri="{FF2B5EF4-FFF2-40B4-BE49-F238E27FC236}">
                    <a16:creationId xmlns:a16="http://schemas.microsoft.com/office/drawing/2014/main" id="{E2761255-AB1C-E588-31DF-AED85CB681A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24187" y="4819519"/>
                <a:ext cx="1195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395" name="Input penna 394">
                <a:extLst>
                  <a:ext uri="{FF2B5EF4-FFF2-40B4-BE49-F238E27FC236}">
                    <a16:creationId xmlns:a16="http://schemas.microsoft.com/office/drawing/2014/main" id="{96343DBD-2230-1B01-F5CB-CCB3F5E9F673}"/>
                  </a:ext>
                </a:extLst>
              </p14:cNvPr>
              <p14:cNvContentPartPr/>
              <p14:nvPr/>
            </p14:nvContentPartPr>
            <p14:xfrm>
              <a:off x="5131947" y="4708999"/>
              <a:ext cx="486000" cy="449280"/>
            </p14:xfrm>
          </p:contentPart>
        </mc:Choice>
        <mc:Fallback xmlns="">
          <p:pic>
            <p:nvPicPr>
              <p:cNvPr id="395" name="Input penna 394">
                <a:extLst>
                  <a:ext uri="{FF2B5EF4-FFF2-40B4-BE49-F238E27FC236}">
                    <a16:creationId xmlns:a16="http://schemas.microsoft.com/office/drawing/2014/main" id="{96343DBD-2230-1B01-F5CB-CCB3F5E9F67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25827" y="4702879"/>
                <a:ext cx="49824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396" name="Input penna 395">
                <a:extLst>
                  <a:ext uri="{FF2B5EF4-FFF2-40B4-BE49-F238E27FC236}">
                    <a16:creationId xmlns:a16="http://schemas.microsoft.com/office/drawing/2014/main" id="{BF313CA1-25A2-D394-BCD0-160DB1AE3181}"/>
                  </a:ext>
                </a:extLst>
              </p14:cNvPr>
              <p14:cNvContentPartPr/>
              <p14:nvPr/>
            </p14:nvContentPartPr>
            <p14:xfrm>
              <a:off x="4393947" y="5892319"/>
              <a:ext cx="177840" cy="179640"/>
            </p14:xfrm>
          </p:contentPart>
        </mc:Choice>
        <mc:Fallback xmlns="">
          <p:pic>
            <p:nvPicPr>
              <p:cNvPr id="396" name="Input penna 395">
                <a:extLst>
                  <a:ext uri="{FF2B5EF4-FFF2-40B4-BE49-F238E27FC236}">
                    <a16:creationId xmlns:a16="http://schemas.microsoft.com/office/drawing/2014/main" id="{BF313CA1-25A2-D394-BCD0-160DB1AE318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387827" y="5886199"/>
                <a:ext cx="1900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397" name="Input penna 396">
                <a:extLst>
                  <a:ext uri="{FF2B5EF4-FFF2-40B4-BE49-F238E27FC236}">
                    <a16:creationId xmlns:a16="http://schemas.microsoft.com/office/drawing/2014/main" id="{CC0803EC-CFA9-00DB-8448-CAAD33F72E12}"/>
                  </a:ext>
                </a:extLst>
              </p14:cNvPr>
              <p14:cNvContentPartPr/>
              <p14:nvPr/>
            </p14:nvContentPartPr>
            <p14:xfrm>
              <a:off x="4944747" y="5110039"/>
              <a:ext cx="252720" cy="322920"/>
            </p14:xfrm>
          </p:contentPart>
        </mc:Choice>
        <mc:Fallback xmlns="">
          <p:pic>
            <p:nvPicPr>
              <p:cNvPr id="397" name="Input penna 396">
                <a:extLst>
                  <a:ext uri="{FF2B5EF4-FFF2-40B4-BE49-F238E27FC236}">
                    <a16:creationId xmlns:a16="http://schemas.microsoft.com/office/drawing/2014/main" id="{CC0803EC-CFA9-00DB-8448-CAAD33F72E1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938627" y="5103919"/>
                <a:ext cx="2649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398" name="Input penna 397">
                <a:extLst>
                  <a:ext uri="{FF2B5EF4-FFF2-40B4-BE49-F238E27FC236}">
                    <a16:creationId xmlns:a16="http://schemas.microsoft.com/office/drawing/2014/main" id="{8D89C83A-EE1D-D884-2DBE-13C05BFB4CD0}"/>
                  </a:ext>
                </a:extLst>
              </p14:cNvPr>
              <p14:cNvContentPartPr/>
              <p14:nvPr/>
            </p14:nvContentPartPr>
            <p14:xfrm>
              <a:off x="5495547" y="5057839"/>
              <a:ext cx="309960" cy="253080"/>
            </p14:xfrm>
          </p:contentPart>
        </mc:Choice>
        <mc:Fallback xmlns="">
          <p:pic>
            <p:nvPicPr>
              <p:cNvPr id="398" name="Input penna 397">
                <a:extLst>
                  <a:ext uri="{FF2B5EF4-FFF2-40B4-BE49-F238E27FC236}">
                    <a16:creationId xmlns:a16="http://schemas.microsoft.com/office/drawing/2014/main" id="{8D89C83A-EE1D-D884-2DBE-13C05BFB4CD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489427" y="5051719"/>
                <a:ext cx="32220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399" name="Input penna 398">
                <a:extLst>
                  <a:ext uri="{FF2B5EF4-FFF2-40B4-BE49-F238E27FC236}">
                    <a16:creationId xmlns:a16="http://schemas.microsoft.com/office/drawing/2014/main" id="{E822CBBA-815F-F783-FF5E-772379671425}"/>
                  </a:ext>
                </a:extLst>
              </p14:cNvPr>
              <p14:cNvContentPartPr/>
              <p14:nvPr/>
            </p14:nvContentPartPr>
            <p14:xfrm>
              <a:off x="5796507" y="5752279"/>
              <a:ext cx="42120" cy="222840"/>
            </p14:xfrm>
          </p:contentPart>
        </mc:Choice>
        <mc:Fallback xmlns="">
          <p:pic>
            <p:nvPicPr>
              <p:cNvPr id="399" name="Input penna 398">
                <a:extLst>
                  <a:ext uri="{FF2B5EF4-FFF2-40B4-BE49-F238E27FC236}">
                    <a16:creationId xmlns:a16="http://schemas.microsoft.com/office/drawing/2014/main" id="{E822CBBA-815F-F783-FF5E-77237967142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790387" y="5746159"/>
                <a:ext cx="543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401" name="Input penna 400">
                <a:extLst>
                  <a:ext uri="{FF2B5EF4-FFF2-40B4-BE49-F238E27FC236}">
                    <a16:creationId xmlns:a16="http://schemas.microsoft.com/office/drawing/2014/main" id="{E11A6AB8-8B87-F39C-5FC7-69A1A955851E}"/>
                  </a:ext>
                </a:extLst>
              </p14:cNvPr>
              <p14:cNvContentPartPr/>
              <p14:nvPr/>
            </p14:nvContentPartPr>
            <p14:xfrm>
              <a:off x="5683107" y="6137839"/>
              <a:ext cx="15480" cy="149040"/>
            </p14:xfrm>
          </p:contentPart>
        </mc:Choice>
        <mc:Fallback xmlns="">
          <p:pic>
            <p:nvPicPr>
              <p:cNvPr id="401" name="Input penna 400">
                <a:extLst>
                  <a:ext uri="{FF2B5EF4-FFF2-40B4-BE49-F238E27FC236}">
                    <a16:creationId xmlns:a16="http://schemas.microsoft.com/office/drawing/2014/main" id="{E11A6AB8-8B87-F39C-5FC7-69A1A955851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676987" y="6131719"/>
                <a:ext cx="277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02" name="Input penna 401">
                <a:extLst>
                  <a:ext uri="{FF2B5EF4-FFF2-40B4-BE49-F238E27FC236}">
                    <a16:creationId xmlns:a16="http://schemas.microsoft.com/office/drawing/2014/main" id="{82E647CE-0482-9CDE-580B-977F901740C4}"/>
                  </a:ext>
                </a:extLst>
              </p14:cNvPr>
              <p14:cNvContentPartPr/>
              <p14:nvPr/>
            </p14:nvContentPartPr>
            <p14:xfrm>
              <a:off x="5792907" y="6147559"/>
              <a:ext cx="95400" cy="209520"/>
            </p14:xfrm>
          </p:contentPart>
        </mc:Choice>
        <mc:Fallback xmlns="">
          <p:pic>
            <p:nvPicPr>
              <p:cNvPr id="402" name="Input penna 401">
                <a:extLst>
                  <a:ext uri="{FF2B5EF4-FFF2-40B4-BE49-F238E27FC236}">
                    <a16:creationId xmlns:a16="http://schemas.microsoft.com/office/drawing/2014/main" id="{82E647CE-0482-9CDE-580B-977F901740C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786787" y="6141439"/>
                <a:ext cx="1076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403" name="Input penna 402">
                <a:extLst>
                  <a:ext uri="{FF2B5EF4-FFF2-40B4-BE49-F238E27FC236}">
                    <a16:creationId xmlns:a16="http://schemas.microsoft.com/office/drawing/2014/main" id="{88DC25D1-32E9-A708-2400-62AC997EF16A}"/>
                  </a:ext>
                </a:extLst>
              </p14:cNvPr>
              <p14:cNvContentPartPr/>
              <p14:nvPr/>
            </p14:nvContentPartPr>
            <p14:xfrm>
              <a:off x="5848347" y="6280759"/>
              <a:ext cx="86400" cy="360"/>
            </p14:xfrm>
          </p:contentPart>
        </mc:Choice>
        <mc:Fallback xmlns="">
          <p:pic>
            <p:nvPicPr>
              <p:cNvPr id="403" name="Input penna 402">
                <a:extLst>
                  <a:ext uri="{FF2B5EF4-FFF2-40B4-BE49-F238E27FC236}">
                    <a16:creationId xmlns:a16="http://schemas.microsoft.com/office/drawing/2014/main" id="{88DC25D1-32E9-A708-2400-62AC997EF16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842227" y="6274639"/>
                <a:ext cx="986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04" name="Input penna 403">
                <a:extLst>
                  <a:ext uri="{FF2B5EF4-FFF2-40B4-BE49-F238E27FC236}">
                    <a16:creationId xmlns:a16="http://schemas.microsoft.com/office/drawing/2014/main" id="{2FFCFD5F-8A54-902B-2316-7C65E0AF4F4A}"/>
                  </a:ext>
                </a:extLst>
              </p14:cNvPr>
              <p14:cNvContentPartPr/>
              <p14:nvPr/>
            </p14:nvContentPartPr>
            <p14:xfrm>
              <a:off x="5991627" y="5763079"/>
              <a:ext cx="378000" cy="362520"/>
            </p14:xfrm>
          </p:contentPart>
        </mc:Choice>
        <mc:Fallback xmlns="">
          <p:pic>
            <p:nvPicPr>
              <p:cNvPr id="404" name="Input penna 403">
                <a:extLst>
                  <a:ext uri="{FF2B5EF4-FFF2-40B4-BE49-F238E27FC236}">
                    <a16:creationId xmlns:a16="http://schemas.microsoft.com/office/drawing/2014/main" id="{2FFCFD5F-8A54-902B-2316-7C65E0AF4F4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985507" y="5756959"/>
                <a:ext cx="39024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405" name="Input penna 404">
                <a:extLst>
                  <a:ext uri="{FF2B5EF4-FFF2-40B4-BE49-F238E27FC236}">
                    <a16:creationId xmlns:a16="http://schemas.microsoft.com/office/drawing/2014/main" id="{6EB7E017-F2C2-D31A-836C-78B37A3859D7}"/>
                  </a:ext>
                </a:extLst>
              </p14:cNvPr>
              <p14:cNvContentPartPr/>
              <p14:nvPr/>
            </p14:nvContentPartPr>
            <p14:xfrm>
              <a:off x="5605347" y="5959639"/>
              <a:ext cx="431280" cy="455040"/>
            </p14:xfrm>
          </p:contentPart>
        </mc:Choice>
        <mc:Fallback xmlns="">
          <p:pic>
            <p:nvPicPr>
              <p:cNvPr id="405" name="Input penna 404">
                <a:extLst>
                  <a:ext uri="{FF2B5EF4-FFF2-40B4-BE49-F238E27FC236}">
                    <a16:creationId xmlns:a16="http://schemas.microsoft.com/office/drawing/2014/main" id="{6EB7E017-F2C2-D31A-836C-78B37A3859D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99227" y="5953519"/>
                <a:ext cx="4435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08" name="Input penna 407">
                <a:extLst>
                  <a:ext uri="{FF2B5EF4-FFF2-40B4-BE49-F238E27FC236}">
                    <a16:creationId xmlns:a16="http://schemas.microsoft.com/office/drawing/2014/main" id="{D993783E-5F0A-37C3-A8C3-99C15EB3AC28}"/>
                  </a:ext>
                </a:extLst>
              </p14:cNvPr>
              <p14:cNvContentPartPr/>
              <p14:nvPr/>
            </p14:nvContentPartPr>
            <p14:xfrm>
              <a:off x="4955907" y="6137839"/>
              <a:ext cx="33840" cy="210600"/>
            </p14:xfrm>
          </p:contentPart>
        </mc:Choice>
        <mc:Fallback xmlns="">
          <p:pic>
            <p:nvPicPr>
              <p:cNvPr id="408" name="Input penna 407">
                <a:extLst>
                  <a:ext uri="{FF2B5EF4-FFF2-40B4-BE49-F238E27FC236}">
                    <a16:creationId xmlns:a16="http://schemas.microsoft.com/office/drawing/2014/main" id="{D993783E-5F0A-37C3-A8C3-99C15EB3AC28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949787" y="6131719"/>
                <a:ext cx="460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409" name="Input penna 408">
                <a:extLst>
                  <a:ext uri="{FF2B5EF4-FFF2-40B4-BE49-F238E27FC236}">
                    <a16:creationId xmlns:a16="http://schemas.microsoft.com/office/drawing/2014/main" id="{63F798F7-9D18-6A2A-2779-55D59A39DDF2}"/>
                  </a:ext>
                </a:extLst>
              </p14:cNvPr>
              <p14:cNvContentPartPr/>
              <p14:nvPr/>
            </p14:nvContentPartPr>
            <p14:xfrm>
              <a:off x="5066787" y="6203359"/>
              <a:ext cx="110880" cy="153720"/>
            </p14:xfrm>
          </p:contentPart>
        </mc:Choice>
        <mc:Fallback xmlns="">
          <p:pic>
            <p:nvPicPr>
              <p:cNvPr id="409" name="Input penna 408">
                <a:extLst>
                  <a:ext uri="{FF2B5EF4-FFF2-40B4-BE49-F238E27FC236}">
                    <a16:creationId xmlns:a16="http://schemas.microsoft.com/office/drawing/2014/main" id="{63F798F7-9D18-6A2A-2779-55D59A39DDF2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060667" y="6197239"/>
                <a:ext cx="1231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11" name="Input penna 410">
                <a:extLst>
                  <a:ext uri="{FF2B5EF4-FFF2-40B4-BE49-F238E27FC236}">
                    <a16:creationId xmlns:a16="http://schemas.microsoft.com/office/drawing/2014/main" id="{30DF3B46-007D-857C-8DBF-29950593B093}"/>
                  </a:ext>
                </a:extLst>
              </p14:cNvPr>
              <p14:cNvContentPartPr/>
              <p14:nvPr/>
            </p14:nvContentPartPr>
            <p14:xfrm>
              <a:off x="4879227" y="6024799"/>
              <a:ext cx="365040" cy="403920"/>
            </p14:xfrm>
          </p:contentPart>
        </mc:Choice>
        <mc:Fallback xmlns="">
          <p:pic>
            <p:nvPicPr>
              <p:cNvPr id="411" name="Input penna 410">
                <a:extLst>
                  <a:ext uri="{FF2B5EF4-FFF2-40B4-BE49-F238E27FC236}">
                    <a16:creationId xmlns:a16="http://schemas.microsoft.com/office/drawing/2014/main" id="{30DF3B46-007D-857C-8DBF-29950593B09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873107" y="6018679"/>
                <a:ext cx="37728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412" name="Input penna 411">
                <a:extLst>
                  <a:ext uri="{FF2B5EF4-FFF2-40B4-BE49-F238E27FC236}">
                    <a16:creationId xmlns:a16="http://schemas.microsoft.com/office/drawing/2014/main" id="{81935E1B-3BD8-3420-DDF1-53A5C9E9CAA2}"/>
                  </a:ext>
                </a:extLst>
              </p14:cNvPr>
              <p14:cNvContentPartPr/>
              <p14:nvPr/>
            </p14:nvContentPartPr>
            <p14:xfrm>
              <a:off x="4889667" y="5862079"/>
              <a:ext cx="177120" cy="181800"/>
            </p14:xfrm>
          </p:contentPart>
        </mc:Choice>
        <mc:Fallback xmlns="">
          <p:pic>
            <p:nvPicPr>
              <p:cNvPr id="412" name="Input penna 411">
                <a:extLst>
                  <a:ext uri="{FF2B5EF4-FFF2-40B4-BE49-F238E27FC236}">
                    <a16:creationId xmlns:a16="http://schemas.microsoft.com/office/drawing/2014/main" id="{81935E1B-3BD8-3420-DDF1-53A5C9E9CAA2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883547" y="5855959"/>
                <a:ext cx="1893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415" name="Input penna 414">
                <a:extLst>
                  <a:ext uri="{FF2B5EF4-FFF2-40B4-BE49-F238E27FC236}">
                    <a16:creationId xmlns:a16="http://schemas.microsoft.com/office/drawing/2014/main" id="{5D774FFC-A26F-7B9C-71AE-0A41CF8621EB}"/>
                  </a:ext>
                </a:extLst>
              </p14:cNvPr>
              <p14:cNvContentPartPr/>
              <p14:nvPr/>
            </p14:nvContentPartPr>
            <p14:xfrm>
              <a:off x="4820615" y="6438651"/>
              <a:ext cx="203760" cy="263160"/>
            </p14:xfrm>
          </p:contentPart>
        </mc:Choice>
        <mc:Fallback xmlns="">
          <p:pic>
            <p:nvPicPr>
              <p:cNvPr id="415" name="Input penna 414">
                <a:extLst>
                  <a:ext uri="{FF2B5EF4-FFF2-40B4-BE49-F238E27FC236}">
                    <a16:creationId xmlns:a16="http://schemas.microsoft.com/office/drawing/2014/main" id="{5D774FFC-A26F-7B9C-71AE-0A41CF8621EB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814495" y="6432531"/>
                <a:ext cx="21600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416" name="Input penna 415">
                <a:extLst>
                  <a:ext uri="{FF2B5EF4-FFF2-40B4-BE49-F238E27FC236}">
                    <a16:creationId xmlns:a16="http://schemas.microsoft.com/office/drawing/2014/main" id="{FB768EC0-C832-3564-9DF7-EE5F6449DC3E}"/>
                  </a:ext>
                </a:extLst>
              </p14:cNvPr>
              <p14:cNvContentPartPr/>
              <p14:nvPr/>
            </p14:nvContentPartPr>
            <p14:xfrm>
              <a:off x="4613615" y="6720531"/>
              <a:ext cx="138600" cy="319320"/>
            </p14:xfrm>
          </p:contentPart>
        </mc:Choice>
        <mc:Fallback xmlns="">
          <p:pic>
            <p:nvPicPr>
              <p:cNvPr id="416" name="Input penna 415">
                <a:extLst>
                  <a:ext uri="{FF2B5EF4-FFF2-40B4-BE49-F238E27FC236}">
                    <a16:creationId xmlns:a16="http://schemas.microsoft.com/office/drawing/2014/main" id="{FB768EC0-C832-3564-9DF7-EE5F6449DC3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607495" y="6714411"/>
                <a:ext cx="1508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17" name="Input penna 416">
                <a:extLst>
                  <a:ext uri="{FF2B5EF4-FFF2-40B4-BE49-F238E27FC236}">
                    <a16:creationId xmlns:a16="http://schemas.microsoft.com/office/drawing/2014/main" id="{1B5A29F8-B6CD-4589-5E84-34E2A31AA5E3}"/>
                  </a:ext>
                </a:extLst>
              </p14:cNvPr>
              <p14:cNvContentPartPr/>
              <p14:nvPr/>
            </p14:nvContentPartPr>
            <p14:xfrm>
              <a:off x="4628735" y="6873171"/>
              <a:ext cx="96480" cy="13680"/>
            </p14:xfrm>
          </p:contentPart>
        </mc:Choice>
        <mc:Fallback xmlns="">
          <p:pic>
            <p:nvPicPr>
              <p:cNvPr id="417" name="Input penna 416">
                <a:extLst>
                  <a:ext uri="{FF2B5EF4-FFF2-40B4-BE49-F238E27FC236}">
                    <a16:creationId xmlns:a16="http://schemas.microsoft.com/office/drawing/2014/main" id="{1B5A29F8-B6CD-4589-5E84-34E2A31AA5E3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622615" y="6867051"/>
                <a:ext cx="1087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418" name="Input penna 417">
                <a:extLst>
                  <a:ext uri="{FF2B5EF4-FFF2-40B4-BE49-F238E27FC236}">
                    <a16:creationId xmlns:a16="http://schemas.microsoft.com/office/drawing/2014/main" id="{8E1355F9-C28F-18BC-6865-768A14AA57C6}"/>
                  </a:ext>
                </a:extLst>
              </p14:cNvPr>
              <p14:cNvContentPartPr/>
              <p14:nvPr/>
            </p14:nvContentPartPr>
            <p14:xfrm>
              <a:off x="4418135" y="6643131"/>
              <a:ext cx="541440" cy="442800"/>
            </p14:xfrm>
          </p:contentPart>
        </mc:Choice>
        <mc:Fallback xmlns="">
          <p:pic>
            <p:nvPicPr>
              <p:cNvPr id="418" name="Input penna 417">
                <a:extLst>
                  <a:ext uri="{FF2B5EF4-FFF2-40B4-BE49-F238E27FC236}">
                    <a16:creationId xmlns:a16="http://schemas.microsoft.com/office/drawing/2014/main" id="{8E1355F9-C28F-18BC-6865-768A14AA57C6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412015" y="6637011"/>
                <a:ext cx="55368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19" name="Input penna 418">
                <a:extLst>
                  <a:ext uri="{FF2B5EF4-FFF2-40B4-BE49-F238E27FC236}">
                    <a16:creationId xmlns:a16="http://schemas.microsoft.com/office/drawing/2014/main" id="{2C6DB41A-56D1-0C62-D182-AD85E43583AC}"/>
                  </a:ext>
                </a:extLst>
              </p14:cNvPr>
              <p14:cNvContentPartPr/>
              <p14:nvPr/>
            </p14:nvContentPartPr>
            <p14:xfrm>
              <a:off x="6385661" y="6361399"/>
              <a:ext cx="126360" cy="190800"/>
            </p14:xfrm>
          </p:contentPart>
        </mc:Choice>
        <mc:Fallback xmlns="">
          <p:pic>
            <p:nvPicPr>
              <p:cNvPr id="419" name="Input penna 418">
                <a:extLst>
                  <a:ext uri="{FF2B5EF4-FFF2-40B4-BE49-F238E27FC236}">
                    <a16:creationId xmlns:a16="http://schemas.microsoft.com/office/drawing/2014/main" id="{2C6DB41A-56D1-0C62-D182-AD85E43583AC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379541" y="6355279"/>
                <a:ext cx="138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420" name="Input penna 419">
                <a:extLst>
                  <a:ext uri="{FF2B5EF4-FFF2-40B4-BE49-F238E27FC236}">
                    <a16:creationId xmlns:a16="http://schemas.microsoft.com/office/drawing/2014/main" id="{FEE5D447-8CA1-27D8-691C-3FA6E24C2810}"/>
                  </a:ext>
                </a:extLst>
              </p14:cNvPr>
              <p14:cNvContentPartPr/>
              <p14:nvPr/>
            </p14:nvContentPartPr>
            <p14:xfrm>
              <a:off x="6698861" y="6394519"/>
              <a:ext cx="91440" cy="285480"/>
            </p14:xfrm>
          </p:contentPart>
        </mc:Choice>
        <mc:Fallback xmlns="">
          <p:pic>
            <p:nvPicPr>
              <p:cNvPr id="420" name="Input penna 419">
                <a:extLst>
                  <a:ext uri="{FF2B5EF4-FFF2-40B4-BE49-F238E27FC236}">
                    <a16:creationId xmlns:a16="http://schemas.microsoft.com/office/drawing/2014/main" id="{FEE5D447-8CA1-27D8-691C-3FA6E24C2810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692741" y="6388399"/>
                <a:ext cx="10368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21" name="Input penna 420">
                <a:extLst>
                  <a:ext uri="{FF2B5EF4-FFF2-40B4-BE49-F238E27FC236}">
                    <a16:creationId xmlns:a16="http://schemas.microsoft.com/office/drawing/2014/main" id="{2F8AA2AA-955E-3410-4C0D-9353DAF4AEEC}"/>
                  </a:ext>
                </a:extLst>
              </p14:cNvPr>
              <p14:cNvContentPartPr/>
              <p14:nvPr/>
            </p14:nvContentPartPr>
            <p14:xfrm>
              <a:off x="7019059" y="7067862"/>
              <a:ext cx="97560" cy="186840"/>
            </p14:xfrm>
          </p:contentPart>
        </mc:Choice>
        <mc:Fallback xmlns="">
          <p:pic>
            <p:nvPicPr>
              <p:cNvPr id="421" name="Input penna 420">
                <a:extLst>
                  <a:ext uri="{FF2B5EF4-FFF2-40B4-BE49-F238E27FC236}">
                    <a16:creationId xmlns:a16="http://schemas.microsoft.com/office/drawing/2014/main" id="{2F8AA2AA-955E-3410-4C0D-9353DAF4AEEC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7012939" y="7061742"/>
                <a:ext cx="10980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422" name="Input penna 421">
                <a:extLst>
                  <a:ext uri="{FF2B5EF4-FFF2-40B4-BE49-F238E27FC236}">
                    <a16:creationId xmlns:a16="http://schemas.microsoft.com/office/drawing/2014/main" id="{C445EDB8-419B-599F-07A3-C187F727D4FB}"/>
                  </a:ext>
                </a:extLst>
              </p14:cNvPr>
              <p14:cNvContentPartPr/>
              <p14:nvPr/>
            </p14:nvContentPartPr>
            <p14:xfrm>
              <a:off x="7088179" y="7344702"/>
              <a:ext cx="102960" cy="197640"/>
            </p14:xfrm>
          </p:contentPart>
        </mc:Choice>
        <mc:Fallback xmlns="">
          <p:pic>
            <p:nvPicPr>
              <p:cNvPr id="422" name="Input penna 421">
                <a:extLst>
                  <a:ext uri="{FF2B5EF4-FFF2-40B4-BE49-F238E27FC236}">
                    <a16:creationId xmlns:a16="http://schemas.microsoft.com/office/drawing/2014/main" id="{C445EDB8-419B-599F-07A3-C187F727D4FB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7082059" y="7338582"/>
                <a:ext cx="11520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23" name="Input penna 422">
                <a:extLst>
                  <a:ext uri="{FF2B5EF4-FFF2-40B4-BE49-F238E27FC236}">
                    <a16:creationId xmlns:a16="http://schemas.microsoft.com/office/drawing/2014/main" id="{23B4650C-6498-5DD3-B2C8-FC6A31D0ED39}"/>
                  </a:ext>
                </a:extLst>
              </p14:cNvPr>
              <p14:cNvContentPartPr/>
              <p14:nvPr/>
            </p14:nvContentPartPr>
            <p14:xfrm>
              <a:off x="7233619" y="7343262"/>
              <a:ext cx="125640" cy="201600"/>
            </p14:xfrm>
          </p:contentPart>
        </mc:Choice>
        <mc:Fallback xmlns="">
          <p:pic>
            <p:nvPicPr>
              <p:cNvPr id="423" name="Input penna 422">
                <a:extLst>
                  <a:ext uri="{FF2B5EF4-FFF2-40B4-BE49-F238E27FC236}">
                    <a16:creationId xmlns:a16="http://schemas.microsoft.com/office/drawing/2014/main" id="{23B4650C-6498-5DD3-B2C8-FC6A31D0ED39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7227499" y="7337142"/>
                <a:ext cx="13788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424" name="Input penna 423">
                <a:extLst>
                  <a:ext uri="{FF2B5EF4-FFF2-40B4-BE49-F238E27FC236}">
                    <a16:creationId xmlns:a16="http://schemas.microsoft.com/office/drawing/2014/main" id="{A22A474B-5E6A-6294-FAAF-7C8D4C5351AE}"/>
                  </a:ext>
                </a:extLst>
              </p14:cNvPr>
              <p14:cNvContentPartPr/>
              <p14:nvPr/>
            </p14:nvContentPartPr>
            <p14:xfrm>
              <a:off x="6984859" y="7255062"/>
              <a:ext cx="575280" cy="420120"/>
            </p14:xfrm>
          </p:contentPart>
        </mc:Choice>
        <mc:Fallback xmlns="">
          <p:pic>
            <p:nvPicPr>
              <p:cNvPr id="424" name="Input penna 423">
                <a:extLst>
                  <a:ext uri="{FF2B5EF4-FFF2-40B4-BE49-F238E27FC236}">
                    <a16:creationId xmlns:a16="http://schemas.microsoft.com/office/drawing/2014/main" id="{A22A474B-5E6A-6294-FAAF-7C8D4C5351AE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6978739" y="7248942"/>
                <a:ext cx="58752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425" name="Input penna 424">
                <a:extLst>
                  <a:ext uri="{FF2B5EF4-FFF2-40B4-BE49-F238E27FC236}">
                    <a16:creationId xmlns:a16="http://schemas.microsoft.com/office/drawing/2014/main" id="{20B2992F-7DDB-2B54-DBF8-C32B66DBE52D}"/>
                  </a:ext>
                </a:extLst>
              </p14:cNvPr>
              <p14:cNvContentPartPr/>
              <p14:nvPr/>
            </p14:nvContentPartPr>
            <p14:xfrm>
              <a:off x="6109284" y="6739690"/>
              <a:ext cx="164160" cy="278280"/>
            </p14:xfrm>
          </p:contentPart>
        </mc:Choice>
        <mc:Fallback xmlns="">
          <p:pic>
            <p:nvPicPr>
              <p:cNvPr id="425" name="Input penna 424">
                <a:extLst>
                  <a:ext uri="{FF2B5EF4-FFF2-40B4-BE49-F238E27FC236}">
                    <a16:creationId xmlns:a16="http://schemas.microsoft.com/office/drawing/2014/main" id="{20B2992F-7DDB-2B54-DBF8-C32B66DBE52D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103164" y="6733570"/>
                <a:ext cx="17640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426" name="Input penna 425">
                <a:extLst>
                  <a:ext uri="{FF2B5EF4-FFF2-40B4-BE49-F238E27FC236}">
                    <a16:creationId xmlns:a16="http://schemas.microsoft.com/office/drawing/2014/main" id="{E7B07CB0-4A66-CD41-85F3-6D33F417E505}"/>
                  </a:ext>
                </a:extLst>
              </p14:cNvPr>
              <p14:cNvContentPartPr/>
              <p14:nvPr/>
            </p14:nvContentPartPr>
            <p14:xfrm>
              <a:off x="6313764" y="6762370"/>
              <a:ext cx="104760" cy="226440"/>
            </p14:xfrm>
          </p:contentPart>
        </mc:Choice>
        <mc:Fallback xmlns="">
          <p:pic>
            <p:nvPicPr>
              <p:cNvPr id="426" name="Input penna 425">
                <a:extLst>
                  <a:ext uri="{FF2B5EF4-FFF2-40B4-BE49-F238E27FC236}">
                    <a16:creationId xmlns:a16="http://schemas.microsoft.com/office/drawing/2014/main" id="{E7B07CB0-4A66-CD41-85F3-6D33F417E505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307644" y="6756250"/>
                <a:ext cx="11700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427" name="Input penna 426">
                <a:extLst>
                  <a:ext uri="{FF2B5EF4-FFF2-40B4-BE49-F238E27FC236}">
                    <a16:creationId xmlns:a16="http://schemas.microsoft.com/office/drawing/2014/main" id="{9BE23276-1E81-19E5-1DB2-C533413C2615}"/>
                  </a:ext>
                </a:extLst>
              </p14:cNvPr>
              <p14:cNvContentPartPr/>
              <p14:nvPr/>
            </p14:nvContentPartPr>
            <p14:xfrm>
              <a:off x="6765564" y="6740410"/>
              <a:ext cx="135000" cy="209520"/>
            </p14:xfrm>
          </p:contentPart>
        </mc:Choice>
        <mc:Fallback xmlns="">
          <p:pic>
            <p:nvPicPr>
              <p:cNvPr id="427" name="Input penna 426">
                <a:extLst>
                  <a:ext uri="{FF2B5EF4-FFF2-40B4-BE49-F238E27FC236}">
                    <a16:creationId xmlns:a16="http://schemas.microsoft.com/office/drawing/2014/main" id="{9BE23276-1E81-19E5-1DB2-C533413C2615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59444" y="6734290"/>
                <a:ext cx="1472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428" name="Input penna 427">
                <a:extLst>
                  <a:ext uri="{FF2B5EF4-FFF2-40B4-BE49-F238E27FC236}">
                    <a16:creationId xmlns:a16="http://schemas.microsoft.com/office/drawing/2014/main" id="{71A3C102-12F6-C4B0-11AF-B2AA444D7E19}"/>
                  </a:ext>
                </a:extLst>
              </p14:cNvPr>
              <p14:cNvContentPartPr/>
              <p14:nvPr/>
            </p14:nvContentPartPr>
            <p14:xfrm>
              <a:off x="6964284" y="6782530"/>
              <a:ext cx="133200" cy="136800"/>
            </p14:xfrm>
          </p:contentPart>
        </mc:Choice>
        <mc:Fallback xmlns="">
          <p:pic>
            <p:nvPicPr>
              <p:cNvPr id="428" name="Input penna 427">
                <a:extLst>
                  <a:ext uri="{FF2B5EF4-FFF2-40B4-BE49-F238E27FC236}">
                    <a16:creationId xmlns:a16="http://schemas.microsoft.com/office/drawing/2014/main" id="{71A3C102-12F6-C4B0-11AF-B2AA444D7E19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958164" y="6776410"/>
                <a:ext cx="14544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429" name="Input penna 428">
                <a:extLst>
                  <a:ext uri="{FF2B5EF4-FFF2-40B4-BE49-F238E27FC236}">
                    <a16:creationId xmlns:a16="http://schemas.microsoft.com/office/drawing/2014/main" id="{6D1AAC79-3AFD-D98A-38C9-482A553AD5CB}"/>
                  </a:ext>
                </a:extLst>
              </p14:cNvPr>
              <p14:cNvContentPartPr/>
              <p14:nvPr/>
            </p14:nvContentPartPr>
            <p14:xfrm>
              <a:off x="6644244" y="6658690"/>
              <a:ext cx="608400" cy="380160"/>
            </p14:xfrm>
          </p:contentPart>
        </mc:Choice>
        <mc:Fallback xmlns="">
          <p:pic>
            <p:nvPicPr>
              <p:cNvPr id="429" name="Input penna 428">
                <a:extLst>
                  <a:ext uri="{FF2B5EF4-FFF2-40B4-BE49-F238E27FC236}">
                    <a16:creationId xmlns:a16="http://schemas.microsoft.com/office/drawing/2014/main" id="{6D1AAC79-3AFD-D98A-38C9-482A553AD5CB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638124" y="6652570"/>
                <a:ext cx="6206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430" name="Input penna 429">
                <a:extLst>
                  <a:ext uri="{FF2B5EF4-FFF2-40B4-BE49-F238E27FC236}">
                    <a16:creationId xmlns:a16="http://schemas.microsoft.com/office/drawing/2014/main" id="{21C31C1A-9CF5-3DE1-A362-E00EAD6D1403}"/>
                  </a:ext>
                </a:extLst>
              </p14:cNvPr>
              <p14:cNvContentPartPr/>
              <p14:nvPr/>
            </p14:nvContentPartPr>
            <p14:xfrm>
              <a:off x="5994444" y="6596410"/>
              <a:ext cx="585360" cy="520920"/>
            </p14:xfrm>
          </p:contentPart>
        </mc:Choice>
        <mc:Fallback xmlns="">
          <p:pic>
            <p:nvPicPr>
              <p:cNvPr id="430" name="Input penna 429">
                <a:extLst>
                  <a:ext uri="{FF2B5EF4-FFF2-40B4-BE49-F238E27FC236}">
                    <a16:creationId xmlns:a16="http://schemas.microsoft.com/office/drawing/2014/main" id="{21C31C1A-9CF5-3DE1-A362-E00EAD6D1403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5988324" y="6590290"/>
                <a:ext cx="597600" cy="5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436" name="Input penna 435">
                <a:extLst>
                  <a:ext uri="{FF2B5EF4-FFF2-40B4-BE49-F238E27FC236}">
                    <a16:creationId xmlns:a16="http://schemas.microsoft.com/office/drawing/2014/main" id="{26683EE4-39B5-76FE-B8E4-07ED0DEAA7DE}"/>
                  </a:ext>
                </a:extLst>
              </p14:cNvPr>
              <p14:cNvContentPartPr/>
              <p14:nvPr/>
            </p14:nvContentPartPr>
            <p14:xfrm>
              <a:off x="6403044" y="6124810"/>
              <a:ext cx="142560" cy="209520"/>
            </p14:xfrm>
          </p:contentPart>
        </mc:Choice>
        <mc:Fallback xmlns="">
          <p:pic>
            <p:nvPicPr>
              <p:cNvPr id="436" name="Input penna 435">
                <a:extLst>
                  <a:ext uri="{FF2B5EF4-FFF2-40B4-BE49-F238E27FC236}">
                    <a16:creationId xmlns:a16="http://schemas.microsoft.com/office/drawing/2014/main" id="{26683EE4-39B5-76FE-B8E4-07ED0DEAA7DE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6396924" y="6118690"/>
                <a:ext cx="15480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437" name="Input penna 436">
                <a:extLst>
                  <a:ext uri="{FF2B5EF4-FFF2-40B4-BE49-F238E27FC236}">
                    <a16:creationId xmlns:a16="http://schemas.microsoft.com/office/drawing/2014/main" id="{2EAA239B-F92B-9F58-EADE-26C2C2788742}"/>
                  </a:ext>
                </a:extLst>
              </p14:cNvPr>
              <p14:cNvContentPartPr/>
              <p14:nvPr/>
            </p14:nvContentPartPr>
            <p14:xfrm>
              <a:off x="6547044" y="6145330"/>
              <a:ext cx="90000" cy="200160"/>
            </p14:xfrm>
          </p:contentPart>
        </mc:Choice>
        <mc:Fallback xmlns="">
          <p:pic>
            <p:nvPicPr>
              <p:cNvPr id="437" name="Input penna 436">
                <a:extLst>
                  <a:ext uri="{FF2B5EF4-FFF2-40B4-BE49-F238E27FC236}">
                    <a16:creationId xmlns:a16="http://schemas.microsoft.com/office/drawing/2014/main" id="{2EAA239B-F92B-9F58-EADE-26C2C2788742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6540924" y="6139210"/>
                <a:ext cx="10224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438" name="Input penna 437">
                <a:extLst>
                  <a:ext uri="{FF2B5EF4-FFF2-40B4-BE49-F238E27FC236}">
                    <a16:creationId xmlns:a16="http://schemas.microsoft.com/office/drawing/2014/main" id="{29B60506-6808-F45B-18F6-61423E6767A5}"/>
                  </a:ext>
                </a:extLst>
              </p14:cNvPr>
              <p14:cNvContentPartPr/>
              <p14:nvPr/>
            </p14:nvContentPartPr>
            <p14:xfrm>
              <a:off x="6346884" y="6056410"/>
              <a:ext cx="421920" cy="351720"/>
            </p14:xfrm>
          </p:contentPart>
        </mc:Choice>
        <mc:Fallback xmlns="">
          <p:pic>
            <p:nvPicPr>
              <p:cNvPr id="438" name="Input penna 437">
                <a:extLst>
                  <a:ext uri="{FF2B5EF4-FFF2-40B4-BE49-F238E27FC236}">
                    <a16:creationId xmlns:a16="http://schemas.microsoft.com/office/drawing/2014/main" id="{29B60506-6808-F45B-18F6-61423E6767A5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6340764" y="6050290"/>
                <a:ext cx="43416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443" name="Input penna 442">
                <a:extLst>
                  <a:ext uri="{FF2B5EF4-FFF2-40B4-BE49-F238E27FC236}">
                    <a16:creationId xmlns:a16="http://schemas.microsoft.com/office/drawing/2014/main" id="{DA9988CD-16D6-CEC5-9D7C-A8931AB3823E}"/>
                  </a:ext>
                </a:extLst>
              </p14:cNvPr>
              <p14:cNvContentPartPr/>
              <p14:nvPr/>
            </p14:nvContentPartPr>
            <p14:xfrm>
              <a:off x="4614674" y="5516223"/>
              <a:ext cx="221760" cy="244440"/>
            </p14:xfrm>
          </p:contentPart>
        </mc:Choice>
        <mc:Fallback xmlns="">
          <p:pic>
            <p:nvPicPr>
              <p:cNvPr id="443" name="Input penna 442">
                <a:extLst>
                  <a:ext uri="{FF2B5EF4-FFF2-40B4-BE49-F238E27FC236}">
                    <a16:creationId xmlns:a16="http://schemas.microsoft.com/office/drawing/2014/main" id="{DA9988CD-16D6-CEC5-9D7C-A8931AB3823E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4608554" y="5510103"/>
                <a:ext cx="23400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445" name="Input penna 444">
                <a:extLst>
                  <a:ext uri="{FF2B5EF4-FFF2-40B4-BE49-F238E27FC236}">
                    <a16:creationId xmlns:a16="http://schemas.microsoft.com/office/drawing/2014/main" id="{73B363A7-BD30-DCAB-F84F-64C4ADD2961C}"/>
                  </a:ext>
                </a:extLst>
              </p14:cNvPr>
              <p14:cNvContentPartPr/>
              <p14:nvPr/>
            </p14:nvContentPartPr>
            <p14:xfrm>
              <a:off x="5732114" y="5439903"/>
              <a:ext cx="138600" cy="179640"/>
            </p14:xfrm>
          </p:contentPart>
        </mc:Choice>
        <mc:Fallback xmlns="">
          <p:pic>
            <p:nvPicPr>
              <p:cNvPr id="445" name="Input penna 444">
                <a:extLst>
                  <a:ext uri="{FF2B5EF4-FFF2-40B4-BE49-F238E27FC236}">
                    <a16:creationId xmlns:a16="http://schemas.microsoft.com/office/drawing/2014/main" id="{73B363A7-BD30-DCAB-F84F-64C4ADD2961C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5725994" y="5433783"/>
                <a:ext cx="15084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446" name="Input penna 445">
                <a:extLst>
                  <a:ext uri="{FF2B5EF4-FFF2-40B4-BE49-F238E27FC236}">
                    <a16:creationId xmlns:a16="http://schemas.microsoft.com/office/drawing/2014/main" id="{2F588D74-2153-2059-F763-623420D840BA}"/>
                  </a:ext>
                </a:extLst>
              </p14:cNvPr>
              <p14:cNvContentPartPr/>
              <p14:nvPr/>
            </p14:nvContentPartPr>
            <p14:xfrm>
              <a:off x="5948474" y="5451063"/>
              <a:ext cx="12240" cy="131040"/>
            </p14:xfrm>
          </p:contentPart>
        </mc:Choice>
        <mc:Fallback xmlns="">
          <p:pic>
            <p:nvPicPr>
              <p:cNvPr id="446" name="Input penna 445">
                <a:extLst>
                  <a:ext uri="{FF2B5EF4-FFF2-40B4-BE49-F238E27FC236}">
                    <a16:creationId xmlns:a16="http://schemas.microsoft.com/office/drawing/2014/main" id="{2F588D74-2153-2059-F763-623420D840BA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5942354" y="5444943"/>
                <a:ext cx="2448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448" name="Input penna 447">
                <a:extLst>
                  <a:ext uri="{FF2B5EF4-FFF2-40B4-BE49-F238E27FC236}">
                    <a16:creationId xmlns:a16="http://schemas.microsoft.com/office/drawing/2014/main" id="{5F7635BC-E4F3-BA36-C9B4-1C8F9B5B00BA}"/>
                  </a:ext>
                </a:extLst>
              </p14:cNvPr>
              <p14:cNvContentPartPr/>
              <p14:nvPr/>
            </p14:nvContentPartPr>
            <p14:xfrm>
              <a:off x="5660834" y="5281503"/>
              <a:ext cx="497880" cy="447480"/>
            </p14:xfrm>
          </p:contentPart>
        </mc:Choice>
        <mc:Fallback xmlns="">
          <p:pic>
            <p:nvPicPr>
              <p:cNvPr id="448" name="Input penna 447">
                <a:extLst>
                  <a:ext uri="{FF2B5EF4-FFF2-40B4-BE49-F238E27FC236}">
                    <a16:creationId xmlns:a16="http://schemas.microsoft.com/office/drawing/2014/main" id="{5F7635BC-E4F3-BA36-C9B4-1C8F9B5B00BA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5654714" y="5275383"/>
                <a:ext cx="510120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449" name="Input penna 448">
                <a:extLst>
                  <a:ext uri="{FF2B5EF4-FFF2-40B4-BE49-F238E27FC236}">
                    <a16:creationId xmlns:a16="http://schemas.microsoft.com/office/drawing/2014/main" id="{8E3B5D5E-B248-668F-CB0A-F2354732CE14}"/>
                  </a:ext>
                </a:extLst>
              </p14:cNvPr>
              <p14:cNvContentPartPr/>
              <p14:nvPr/>
            </p14:nvContentPartPr>
            <p14:xfrm>
              <a:off x="4537634" y="5362143"/>
              <a:ext cx="509400" cy="509400"/>
            </p14:xfrm>
          </p:contentPart>
        </mc:Choice>
        <mc:Fallback xmlns="">
          <p:pic>
            <p:nvPicPr>
              <p:cNvPr id="449" name="Input penna 448">
                <a:extLst>
                  <a:ext uri="{FF2B5EF4-FFF2-40B4-BE49-F238E27FC236}">
                    <a16:creationId xmlns:a16="http://schemas.microsoft.com/office/drawing/2014/main" id="{8E3B5D5E-B248-668F-CB0A-F2354732CE14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4531514" y="5356023"/>
                <a:ext cx="521640" cy="52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73" name="Gruppo 472">
            <a:extLst>
              <a:ext uri="{FF2B5EF4-FFF2-40B4-BE49-F238E27FC236}">
                <a16:creationId xmlns:a16="http://schemas.microsoft.com/office/drawing/2014/main" id="{E2D18508-B609-62C5-FAA7-895F5B80F9EA}"/>
              </a:ext>
            </a:extLst>
          </p:cNvPr>
          <p:cNvGrpSpPr/>
          <p:nvPr/>
        </p:nvGrpSpPr>
        <p:grpSpPr>
          <a:xfrm>
            <a:off x="4022501" y="4271673"/>
            <a:ext cx="1058400" cy="362160"/>
            <a:chOff x="4022501" y="4271673"/>
            <a:chExt cx="1058400" cy="36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52" name="Input penna 451">
                  <a:extLst>
                    <a:ext uri="{FF2B5EF4-FFF2-40B4-BE49-F238E27FC236}">
                      <a16:creationId xmlns:a16="http://schemas.microsoft.com/office/drawing/2014/main" id="{B558232B-B388-8F4F-ADF8-ADC093C71924}"/>
                    </a:ext>
                  </a:extLst>
                </p14:cNvPr>
                <p14:cNvContentPartPr/>
                <p14:nvPr/>
              </p14:nvContentPartPr>
              <p14:xfrm>
                <a:off x="4022501" y="4271673"/>
                <a:ext cx="39600" cy="27000"/>
              </p14:xfrm>
            </p:contentPart>
          </mc:Choice>
          <mc:Fallback xmlns="">
            <p:pic>
              <p:nvPicPr>
                <p:cNvPr id="452" name="Input penna 451">
                  <a:extLst>
                    <a:ext uri="{FF2B5EF4-FFF2-40B4-BE49-F238E27FC236}">
                      <a16:creationId xmlns:a16="http://schemas.microsoft.com/office/drawing/2014/main" id="{B558232B-B388-8F4F-ADF8-ADC093C71924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016381" y="4265553"/>
                  <a:ext cx="518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51" name="Input penna 450">
                  <a:extLst>
                    <a:ext uri="{FF2B5EF4-FFF2-40B4-BE49-F238E27FC236}">
                      <a16:creationId xmlns:a16="http://schemas.microsoft.com/office/drawing/2014/main" id="{379ADC97-CC96-1358-D5F4-F1521F8AC2A2}"/>
                    </a:ext>
                  </a:extLst>
                </p14:cNvPr>
                <p14:cNvContentPartPr/>
                <p14:nvPr/>
              </p14:nvContentPartPr>
              <p14:xfrm>
                <a:off x="4032581" y="4439433"/>
                <a:ext cx="29160" cy="194400"/>
              </p14:xfrm>
            </p:contentPart>
          </mc:Choice>
          <mc:Fallback xmlns="">
            <p:pic>
              <p:nvPicPr>
                <p:cNvPr id="451" name="Input penna 450">
                  <a:extLst>
                    <a:ext uri="{FF2B5EF4-FFF2-40B4-BE49-F238E27FC236}">
                      <a16:creationId xmlns:a16="http://schemas.microsoft.com/office/drawing/2014/main" id="{379ADC97-CC96-1358-D5F4-F1521F8AC2A2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026461" y="4433313"/>
                  <a:ext cx="414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58" name="Input penna 457">
                  <a:extLst>
                    <a:ext uri="{FF2B5EF4-FFF2-40B4-BE49-F238E27FC236}">
                      <a16:creationId xmlns:a16="http://schemas.microsoft.com/office/drawing/2014/main" id="{1C78CDEA-D45C-2DC3-57C7-AAC6D870B3AB}"/>
                    </a:ext>
                  </a:extLst>
                </p14:cNvPr>
                <p14:cNvContentPartPr/>
                <p14:nvPr/>
              </p14:nvContentPartPr>
              <p14:xfrm>
                <a:off x="4132301" y="4465713"/>
                <a:ext cx="123120" cy="126360"/>
              </p14:xfrm>
            </p:contentPart>
          </mc:Choice>
          <mc:Fallback xmlns="">
            <p:pic>
              <p:nvPicPr>
                <p:cNvPr id="458" name="Input penna 457">
                  <a:extLst>
                    <a:ext uri="{FF2B5EF4-FFF2-40B4-BE49-F238E27FC236}">
                      <a16:creationId xmlns:a16="http://schemas.microsoft.com/office/drawing/2014/main" id="{1C78CDEA-D45C-2DC3-57C7-AAC6D870B3AB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126181" y="4459593"/>
                  <a:ext cx="1353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59" name="Input penna 458">
                  <a:extLst>
                    <a:ext uri="{FF2B5EF4-FFF2-40B4-BE49-F238E27FC236}">
                      <a16:creationId xmlns:a16="http://schemas.microsoft.com/office/drawing/2014/main" id="{631D4F7A-1D9D-44CC-5AB7-D5CA8F1FBEA1}"/>
                    </a:ext>
                  </a:extLst>
                </p14:cNvPr>
                <p14:cNvContentPartPr/>
                <p14:nvPr/>
              </p14:nvContentPartPr>
              <p14:xfrm>
                <a:off x="4276301" y="4457793"/>
                <a:ext cx="119160" cy="125280"/>
              </p14:xfrm>
            </p:contentPart>
          </mc:Choice>
          <mc:Fallback xmlns="">
            <p:pic>
              <p:nvPicPr>
                <p:cNvPr id="459" name="Input penna 458">
                  <a:extLst>
                    <a:ext uri="{FF2B5EF4-FFF2-40B4-BE49-F238E27FC236}">
                      <a16:creationId xmlns:a16="http://schemas.microsoft.com/office/drawing/2014/main" id="{631D4F7A-1D9D-44CC-5AB7-D5CA8F1FBEA1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270181" y="4451673"/>
                  <a:ext cx="1314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62" name="Input penna 461">
                  <a:extLst>
                    <a:ext uri="{FF2B5EF4-FFF2-40B4-BE49-F238E27FC236}">
                      <a16:creationId xmlns:a16="http://schemas.microsoft.com/office/drawing/2014/main" id="{6206B184-DFFA-5FE5-371E-95B04683E9FF}"/>
                    </a:ext>
                  </a:extLst>
                </p14:cNvPr>
                <p14:cNvContentPartPr/>
                <p14:nvPr/>
              </p14:nvContentPartPr>
              <p14:xfrm>
                <a:off x="4450901" y="4306953"/>
                <a:ext cx="129600" cy="264240"/>
              </p14:xfrm>
            </p:contentPart>
          </mc:Choice>
          <mc:Fallback xmlns="">
            <p:pic>
              <p:nvPicPr>
                <p:cNvPr id="462" name="Input penna 461">
                  <a:extLst>
                    <a:ext uri="{FF2B5EF4-FFF2-40B4-BE49-F238E27FC236}">
                      <a16:creationId xmlns:a16="http://schemas.microsoft.com/office/drawing/2014/main" id="{6206B184-DFFA-5FE5-371E-95B04683E9F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444781" y="4300833"/>
                  <a:ext cx="1418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467" name="Input penna 466">
                  <a:extLst>
                    <a:ext uri="{FF2B5EF4-FFF2-40B4-BE49-F238E27FC236}">
                      <a16:creationId xmlns:a16="http://schemas.microsoft.com/office/drawing/2014/main" id="{7A1E4223-E976-E4E9-3EB7-EC73F3131247}"/>
                    </a:ext>
                  </a:extLst>
                </p14:cNvPr>
                <p14:cNvContentPartPr/>
                <p14:nvPr/>
              </p14:nvContentPartPr>
              <p14:xfrm>
                <a:off x="4652501" y="4359513"/>
                <a:ext cx="153720" cy="236160"/>
              </p14:xfrm>
            </p:contentPart>
          </mc:Choice>
          <mc:Fallback xmlns="">
            <p:pic>
              <p:nvPicPr>
                <p:cNvPr id="467" name="Input penna 466">
                  <a:extLst>
                    <a:ext uri="{FF2B5EF4-FFF2-40B4-BE49-F238E27FC236}">
                      <a16:creationId xmlns:a16="http://schemas.microsoft.com/office/drawing/2014/main" id="{7A1E4223-E976-E4E9-3EB7-EC73F3131247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646381" y="4353393"/>
                  <a:ext cx="1659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471" name="Input penna 470">
                  <a:extLst>
                    <a:ext uri="{FF2B5EF4-FFF2-40B4-BE49-F238E27FC236}">
                      <a16:creationId xmlns:a16="http://schemas.microsoft.com/office/drawing/2014/main" id="{61FF4ED1-BF28-7EA3-E481-3A626A626DC5}"/>
                    </a:ext>
                  </a:extLst>
                </p14:cNvPr>
                <p14:cNvContentPartPr/>
                <p14:nvPr/>
              </p14:nvContentPartPr>
              <p14:xfrm>
                <a:off x="4848701" y="4343313"/>
                <a:ext cx="88920" cy="208080"/>
              </p14:xfrm>
            </p:contentPart>
          </mc:Choice>
          <mc:Fallback xmlns="">
            <p:pic>
              <p:nvPicPr>
                <p:cNvPr id="471" name="Input penna 470">
                  <a:extLst>
                    <a:ext uri="{FF2B5EF4-FFF2-40B4-BE49-F238E27FC236}">
                      <a16:creationId xmlns:a16="http://schemas.microsoft.com/office/drawing/2014/main" id="{61FF4ED1-BF28-7EA3-E481-3A626A626DC5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842581" y="4337193"/>
                  <a:ext cx="1011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472" name="Input penna 471">
                  <a:extLst>
                    <a:ext uri="{FF2B5EF4-FFF2-40B4-BE49-F238E27FC236}">
                      <a16:creationId xmlns:a16="http://schemas.microsoft.com/office/drawing/2014/main" id="{96BD6FB7-1D57-59DA-F370-E746027E5A3B}"/>
                    </a:ext>
                  </a:extLst>
                </p14:cNvPr>
                <p14:cNvContentPartPr/>
                <p14:nvPr/>
              </p14:nvContentPartPr>
              <p14:xfrm>
                <a:off x="4948061" y="4287513"/>
                <a:ext cx="132840" cy="263160"/>
              </p14:xfrm>
            </p:contentPart>
          </mc:Choice>
          <mc:Fallback xmlns="">
            <p:pic>
              <p:nvPicPr>
                <p:cNvPr id="472" name="Input penna 471">
                  <a:extLst>
                    <a:ext uri="{FF2B5EF4-FFF2-40B4-BE49-F238E27FC236}">
                      <a16:creationId xmlns:a16="http://schemas.microsoft.com/office/drawing/2014/main" id="{96BD6FB7-1D57-59DA-F370-E746027E5A3B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941941" y="4281393"/>
                  <a:ext cx="145080" cy="27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478" name="Input penna 477">
                <a:extLst>
                  <a:ext uri="{FF2B5EF4-FFF2-40B4-BE49-F238E27FC236}">
                    <a16:creationId xmlns:a16="http://schemas.microsoft.com/office/drawing/2014/main" id="{596EB3FB-8A0B-D7CC-CAE7-13503CF5C3C1}"/>
                  </a:ext>
                </a:extLst>
              </p14:cNvPr>
              <p14:cNvContentPartPr/>
              <p14:nvPr/>
            </p14:nvContentPartPr>
            <p14:xfrm>
              <a:off x="6983861" y="7634433"/>
              <a:ext cx="190080" cy="128520"/>
            </p14:xfrm>
          </p:contentPart>
        </mc:Choice>
        <mc:Fallback xmlns="">
          <p:pic>
            <p:nvPicPr>
              <p:cNvPr id="478" name="Input penna 477">
                <a:extLst>
                  <a:ext uri="{FF2B5EF4-FFF2-40B4-BE49-F238E27FC236}">
                    <a16:creationId xmlns:a16="http://schemas.microsoft.com/office/drawing/2014/main" id="{596EB3FB-8A0B-D7CC-CAE7-13503CF5C3C1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6977741" y="7628313"/>
                <a:ext cx="202320" cy="14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82" name="Gruppo 481">
            <a:extLst>
              <a:ext uri="{FF2B5EF4-FFF2-40B4-BE49-F238E27FC236}">
                <a16:creationId xmlns:a16="http://schemas.microsoft.com/office/drawing/2014/main" id="{8A4C2C46-CC46-E410-FC91-032BA66FFAE4}"/>
              </a:ext>
            </a:extLst>
          </p:cNvPr>
          <p:cNvGrpSpPr/>
          <p:nvPr/>
        </p:nvGrpSpPr>
        <p:grpSpPr>
          <a:xfrm>
            <a:off x="6456821" y="7785993"/>
            <a:ext cx="585720" cy="378720"/>
            <a:chOff x="6456821" y="7785993"/>
            <a:chExt cx="585720" cy="37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479" name="Input penna 478">
                  <a:extLst>
                    <a:ext uri="{FF2B5EF4-FFF2-40B4-BE49-F238E27FC236}">
                      <a16:creationId xmlns:a16="http://schemas.microsoft.com/office/drawing/2014/main" id="{A01A5D86-3862-53B3-0102-2DD99B48818E}"/>
                    </a:ext>
                  </a:extLst>
                </p14:cNvPr>
                <p14:cNvContentPartPr/>
                <p14:nvPr/>
              </p14:nvContentPartPr>
              <p14:xfrm>
                <a:off x="6616661" y="7864473"/>
                <a:ext cx="141120" cy="222480"/>
              </p14:xfrm>
            </p:contentPart>
          </mc:Choice>
          <mc:Fallback xmlns="">
            <p:pic>
              <p:nvPicPr>
                <p:cNvPr id="479" name="Input penna 478">
                  <a:extLst>
                    <a:ext uri="{FF2B5EF4-FFF2-40B4-BE49-F238E27FC236}">
                      <a16:creationId xmlns:a16="http://schemas.microsoft.com/office/drawing/2014/main" id="{A01A5D86-3862-53B3-0102-2DD99B48818E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610541" y="7858353"/>
                  <a:ext cx="1533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480" name="Input penna 479">
                  <a:extLst>
                    <a:ext uri="{FF2B5EF4-FFF2-40B4-BE49-F238E27FC236}">
                      <a16:creationId xmlns:a16="http://schemas.microsoft.com/office/drawing/2014/main" id="{3B21D108-EF6F-7095-626C-8507E036E57E}"/>
                    </a:ext>
                  </a:extLst>
                </p14:cNvPr>
                <p14:cNvContentPartPr/>
                <p14:nvPr/>
              </p14:nvContentPartPr>
              <p14:xfrm>
                <a:off x="6842741" y="7931793"/>
                <a:ext cx="12240" cy="153720"/>
              </p14:xfrm>
            </p:contentPart>
          </mc:Choice>
          <mc:Fallback xmlns="">
            <p:pic>
              <p:nvPicPr>
                <p:cNvPr id="480" name="Input penna 479">
                  <a:extLst>
                    <a:ext uri="{FF2B5EF4-FFF2-40B4-BE49-F238E27FC236}">
                      <a16:creationId xmlns:a16="http://schemas.microsoft.com/office/drawing/2014/main" id="{3B21D108-EF6F-7095-626C-8507E036E57E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836621" y="7925673"/>
                  <a:ext cx="244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481" name="Input penna 480">
                  <a:extLst>
                    <a:ext uri="{FF2B5EF4-FFF2-40B4-BE49-F238E27FC236}">
                      <a16:creationId xmlns:a16="http://schemas.microsoft.com/office/drawing/2014/main" id="{1C4890D1-08A2-67BA-19A8-D5BEA5D2A2DD}"/>
                    </a:ext>
                  </a:extLst>
                </p14:cNvPr>
                <p14:cNvContentPartPr/>
                <p14:nvPr/>
              </p14:nvContentPartPr>
              <p14:xfrm>
                <a:off x="6456821" y="7785993"/>
                <a:ext cx="585720" cy="378720"/>
              </p14:xfrm>
            </p:contentPart>
          </mc:Choice>
          <mc:Fallback xmlns="">
            <p:pic>
              <p:nvPicPr>
                <p:cNvPr id="481" name="Input penna 480">
                  <a:extLst>
                    <a:ext uri="{FF2B5EF4-FFF2-40B4-BE49-F238E27FC236}">
                      <a16:creationId xmlns:a16="http://schemas.microsoft.com/office/drawing/2014/main" id="{1C4890D1-08A2-67BA-19A8-D5BEA5D2A2DD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450701" y="7779873"/>
                  <a:ext cx="597960" cy="39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0" name="Gruppo 489">
            <a:extLst>
              <a:ext uri="{FF2B5EF4-FFF2-40B4-BE49-F238E27FC236}">
                <a16:creationId xmlns:a16="http://schemas.microsoft.com/office/drawing/2014/main" id="{89DF9D8D-EC56-E259-854C-283A353BB2D7}"/>
              </a:ext>
            </a:extLst>
          </p:cNvPr>
          <p:cNvGrpSpPr/>
          <p:nvPr/>
        </p:nvGrpSpPr>
        <p:grpSpPr>
          <a:xfrm>
            <a:off x="6389141" y="4608993"/>
            <a:ext cx="575640" cy="185040"/>
            <a:chOff x="6389141" y="4608993"/>
            <a:chExt cx="575640" cy="18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483" name="Input penna 482">
                  <a:extLst>
                    <a:ext uri="{FF2B5EF4-FFF2-40B4-BE49-F238E27FC236}">
                      <a16:creationId xmlns:a16="http://schemas.microsoft.com/office/drawing/2014/main" id="{E7E79797-EC12-4BCD-D7A9-813D6DE955BB}"/>
                    </a:ext>
                  </a:extLst>
                </p14:cNvPr>
                <p14:cNvContentPartPr/>
                <p14:nvPr/>
              </p14:nvContentPartPr>
              <p14:xfrm>
                <a:off x="6389141" y="4608993"/>
                <a:ext cx="146160" cy="185040"/>
              </p14:xfrm>
            </p:contentPart>
          </mc:Choice>
          <mc:Fallback xmlns="">
            <p:pic>
              <p:nvPicPr>
                <p:cNvPr id="483" name="Input penna 482">
                  <a:extLst>
                    <a:ext uri="{FF2B5EF4-FFF2-40B4-BE49-F238E27FC236}">
                      <a16:creationId xmlns:a16="http://schemas.microsoft.com/office/drawing/2014/main" id="{E7E79797-EC12-4BCD-D7A9-813D6DE955B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383021" y="4602873"/>
                  <a:ext cx="1584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485" name="Input penna 484">
                  <a:extLst>
                    <a:ext uri="{FF2B5EF4-FFF2-40B4-BE49-F238E27FC236}">
                      <a16:creationId xmlns:a16="http://schemas.microsoft.com/office/drawing/2014/main" id="{21B64EA6-266E-63BF-7B3E-5C238A24E8C0}"/>
                    </a:ext>
                  </a:extLst>
                </p14:cNvPr>
                <p14:cNvContentPartPr/>
                <p14:nvPr/>
              </p14:nvContentPartPr>
              <p14:xfrm>
                <a:off x="6577781" y="4682073"/>
                <a:ext cx="106560" cy="96480"/>
              </p14:xfrm>
            </p:contentPart>
          </mc:Choice>
          <mc:Fallback xmlns="">
            <p:pic>
              <p:nvPicPr>
                <p:cNvPr id="485" name="Input penna 484">
                  <a:extLst>
                    <a:ext uri="{FF2B5EF4-FFF2-40B4-BE49-F238E27FC236}">
                      <a16:creationId xmlns:a16="http://schemas.microsoft.com/office/drawing/2014/main" id="{21B64EA6-266E-63BF-7B3E-5C238A24E8C0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571661" y="4675953"/>
                  <a:ext cx="1188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487" name="Input penna 486">
                  <a:extLst>
                    <a:ext uri="{FF2B5EF4-FFF2-40B4-BE49-F238E27FC236}">
                      <a16:creationId xmlns:a16="http://schemas.microsoft.com/office/drawing/2014/main" id="{8C91E3A4-3EFA-AC12-0274-A2AD611D1D57}"/>
                    </a:ext>
                  </a:extLst>
                </p14:cNvPr>
                <p14:cNvContentPartPr/>
                <p14:nvPr/>
              </p14:nvContentPartPr>
              <p14:xfrm>
                <a:off x="6710621" y="4638153"/>
                <a:ext cx="86040" cy="110520"/>
              </p14:xfrm>
            </p:contentPart>
          </mc:Choice>
          <mc:Fallback xmlns="">
            <p:pic>
              <p:nvPicPr>
                <p:cNvPr id="487" name="Input penna 486">
                  <a:extLst>
                    <a:ext uri="{FF2B5EF4-FFF2-40B4-BE49-F238E27FC236}">
                      <a16:creationId xmlns:a16="http://schemas.microsoft.com/office/drawing/2014/main" id="{8C91E3A4-3EFA-AC12-0274-A2AD611D1D57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704501" y="4632033"/>
                  <a:ext cx="982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488" name="Input penna 487">
                  <a:extLst>
                    <a:ext uri="{FF2B5EF4-FFF2-40B4-BE49-F238E27FC236}">
                      <a16:creationId xmlns:a16="http://schemas.microsoft.com/office/drawing/2014/main" id="{A24F4B14-ADEB-4C41-3075-86F9A6B2F52F}"/>
                    </a:ext>
                  </a:extLst>
                </p14:cNvPr>
                <p14:cNvContentPartPr/>
                <p14:nvPr/>
              </p14:nvContentPartPr>
              <p14:xfrm>
                <a:off x="6864701" y="4681353"/>
                <a:ext cx="100080" cy="79560"/>
              </p14:xfrm>
            </p:contentPart>
          </mc:Choice>
          <mc:Fallback xmlns="">
            <p:pic>
              <p:nvPicPr>
                <p:cNvPr id="488" name="Input penna 487">
                  <a:extLst>
                    <a:ext uri="{FF2B5EF4-FFF2-40B4-BE49-F238E27FC236}">
                      <a16:creationId xmlns:a16="http://schemas.microsoft.com/office/drawing/2014/main" id="{A24F4B14-ADEB-4C41-3075-86F9A6B2F52F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858581" y="4675233"/>
                  <a:ext cx="112320" cy="9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489" name="Input penna 488">
                <a:extLst>
                  <a:ext uri="{FF2B5EF4-FFF2-40B4-BE49-F238E27FC236}">
                    <a16:creationId xmlns:a16="http://schemas.microsoft.com/office/drawing/2014/main" id="{0A84C712-BCBF-E3D3-73EB-3C7C32540247}"/>
                  </a:ext>
                </a:extLst>
              </p14:cNvPr>
              <p14:cNvContentPartPr/>
              <p14:nvPr/>
            </p14:nvContentPartPr>
            <p14:xfrm>
              <a:off x="7188701" y="4570473"/>
              <a:ext cx="140760" cy="191520"/>
            </p14:xfrm>
          </p:contentPart>
        </mc:Choice>
        <mc:Fallback xmlns="">
          <p:pic>
            <p:nvPicPr>
              <p:cNvPr id="489" name="Input penna 488">
                <a:extLst>
                  <a:ext uri="{FF2B5EF4-FFF2-40B4-BE49-F238E27FC236}">
                    <a16:creationId xmlns:a16="http://schemas.microsoft.com/office/drawing/2014/main" id="{0A84C712-BCBF-E3D3-73EB-3C7C32540247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7182581" y="4564353"/>
                <a:ext cx="153000" cy="20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96" name="Gruppo 495">
            <a:extLst>
              <a:ext uri="{FF2B5EF4-FFF2-40B4-BE49-F238E27FC236}">
                <a16:creationId xmlns:a16="http://schemas.microsoft.com/office/drawing/2014/main" id="{66A7B3AD-6F3E-957F-3137-2FAA8FE725BB}"/>
              </a:ext>
            </a:extLst>
          </p:cNvPr>
          <p:cNvGrpSpPr/>
          <p:nvPr/>
        </p:nvGrpSpPr>
        <p:grpSpPr>
          <a:xfrm>
            <a:off x="7140461" y="5794473"/>
            <a:ext cx="383400" cy="156960"/>
            <a:chOff x="7140461" y="5794473"/>
            <a:chExt cx="383400" cy="15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491" name="Input penna 490">
                  <a:extLst>
                    <a:ext uri="{FF2B5EF4-FFF2-40B4-BE49-F238E27FC236}">
                      <a16:creationId xmlns:a16="http://schemas.microsoft.com/office/drawing/2014/main" id="{A2C09778-4E62-66FF-CF9F-07660AD85730}"/>
                    </a:ext>
                  </a:extLst>
                </p14:cNvPr>
                <p14:cNvContentPartPr/>
                <p14:nvPr/>
              </p14:nvContentPartPr>
              <p14:xfrm>
                <a:off x="7140461" y="5893473"/>
                <a:ext cx="141840" cy="12240"/>
              </p14:xfrm>
            </p:contentPart>
          </mc:Choice>
          <mc:Fallback xmlns="">
            <p:pic>
              <p:nvPicPr>
                <p:cNvPr id="491" name="Input penna 490">
                  <a:extLst>
                    <a:ext uri="{FF2B5EF4-FFF2-40B4-BE49-F238E27FC236}">
                      <a16:creationId xmlns:a16="http://schemas.microsoft.com/office/drawing/2014/main" id="{A2C09778-4E62-66FF-CF9F-07660AD85730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134341" y="5887353"/>
                  <a:ext cx="1540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492" name="Input penna 491">
                  <a:extLst>
                    <a:ext uri="{FF2B5EF4-FFF2-40B4-BE49-F238E27FC236}">
                      <a16:creationId xmlns:a16="http://schemas.microsoft.com/office/drawing/2014/main" id="{04F3F6BF-76DF-6017-1E5F-1BB69E283F95}"/>
                    </a:ext>
                  </a:extLst>
                </p14:cNvPr>
                <p14:cNvContentPartPr/>
                <p14:nvPr/>
              </p14:nvContentPartPr>
              <p14:xfrm>
                <a:off x="7393541" y="5794473"/>
                <a:ext cx="130320" cy="156960"/>
              </p14:xfrm>
            </p:contentPart>
          </mc:Choice>
          <mc:Fallback xmlns="">
            <p:pic>
              <p:nvPicPr>
                <p:cNvPr id="492" name="Input penna 491">
                  <a:extLst>
                    <a:ext uri="{FF2B5EF4-FFF2-40B4-BE49-F238E27FC236}">
                      <a16:creationId xmlns:a16="http://schemas.microsoft.com/office/drawing/2014/main" id="{04F3F6BF-76DF-6017-1E5F-1BB69E283F9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7387421" y="5788353"/>
                  <a:ext cx="142560" cy="16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497" name="Input penna 496">
                <a:extLst>
                  <a:ext uri="{FF2B5EF4-FFF2-40B4-BE49-F238E27FC236}">
                    <a16:creationId xmlns:a16="http://schemas.microsoft.com/office/drawing/2014/main" id="{829244C7-1049-5C17-C88F-754AD42E628C}"/>
                  </a:ext>
                </a:extLst>
              </p14:cNvPr>
              <p14:cNvContentPartPr/>
              <p14:nvPr/>
            </p14:nvContentPartPr>
            <p14:xfrm>
              <a:off x="7731867" y="5758160"/>
              <a:ext cx="150480" cy="223560"/>
            </p14:xfrm>
          </p:contentPart>
        </mc:Choice>
        <mc:Fallback xmlns="">
          <p:pic>
            <p:nvPicPr>
              <p:cNvPr id="497" name="Input penna 496">
                <a:extLst>
                  <a:ext uri="{FF2B5EF4-FFF2-40B4-BE49-F238E27FC236}">
                    <a16:creationId xmlns:a16="http://schemas.microsoft.com/office/drawing/2014/main" id="{829244C7-1049-5C17-C88F-754AD42E62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25747" y="5752040"/>
                <a:ext cx="1627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498" name="Input penna 497">
                <a:extLst>
                  <a:ext uri="{FF2B5EF4-FFF2-40B4-BE49-F238E27FC236}">
                    <a16:creationId xmlns:a16="http://schemas.microsoft.com/office/drawing/2014/main" id="{2E9C7AFA-9BD6-4C7B-8B32-DFD3932ADE8F}"/>
                  </a:ext>
                </a:extLst>
              </p14:cNvPr>
              <p14:cNvContentPartPr/>
              <p14:nvPr/>
            </p14:nvContentPartPr>
            <p14:xfrm>
              <a:off x="7617027" y="5689040"/>
              <a:ext cx="388800" cy="380160"/>
            </p14:xfrm>
          </p:contentPart>
        </mc:Choice>
        <mc:Fallback xmlns="">
          <p:pic>
            <p:nvPicPr>
              <p:cNvPr id="498" name="Input penna 497">
                <a:extLst>
                  <a:ext uri="{FF2B5EF4-FFF2-40B4-BE49-F238E27FC236}">
                    <a16:creationId xmlns:a16="http://schemas.microsoft.com/office/drawing/2014/main" id="{2E9C7AFA-9BD6-4C7B-8B32-DFD3932ADE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10907" y="5682920"/>
                <a:ext cx="4010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501" name="Input penna 500">
                <a:extLst>
                  <a:ext uri="{FF2B5EF4-FFF2-40B4-BE49-F238E27FC236}">
                    <a16:creationId xmlns:a16="http://schemas.microsoft.com/office/drawing/2014/main" id="{F1BB5352-2D54-5A20-DCF4-D7A14F1B6503}"/>
                  </a:ext>
                </a:extLst>
              </p14:cNvPr>
              <p14:cNvContentPartPr/>
              <p14:nvPr/>
            </p14:nvContentPartPr>
            <p14:xfrm>
              <a:off x="8742027" y="4514360"/>
              <a:ext cx="18360" cy="190800"/>
            </p14:xfrm>
          </p:contentPart>
        </mc:Choice>
        <mc:Fallback xmlns="">
          <p:pic>
            <p:nvPicPr>
              <p:cNvPr id="501" name="Input penna 500">
                <a:extLst>
                  <a:ext uri="{FF2B5EF4-FFF2-40B4-BE49-F238E27FC236}">
                    <a16:creationId xmlns:a16="http://schemas.microsoft.com/office/drawing/2014/main" id="{F1BB5352-2D54-5A20-DCF4-D7A14F1B650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35907" y="4508240"/>
                <a:ext cx="30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502" name="Input penna 501">
                <a:extLst>
                  <a:ext uri="{FF2B5EF4-FFF2-40B4-BE49-F238E27FC236}">
                    <a16:creationId xmlns:a16="http://schemas.microsoft.com/office/drawing/2014/main" id="{D32A0E92-66E4-AA3C-E709-D3E55EF81606}"/>
                  </a:ext>
                </a:extLst>
              </p14:cNvPr>
              <p14:cNvContentPartPr/>
              <p14:nvPr/>
            </p14:nvContentPartPr>
            <p14:xfrm>
              <a:off x="8830227" y="4513640"/>
              <a:ext cx="107280" cy="190440"/>
            </p14:xfrm>
          </p:contentPart>
        </mc:Choice>
        <mc:Fallback xmlns="">
          <p:pic>
            <p:nvPicPr>
              <p:cNvPr id="502" name="Input penna 501">
                <a:extLst>
                  <a:ext uri="{FF2B5EF4-FFF2-40B4-BE49-F238E27FC236}">
                    <a16:creationId xmlns:a16="http://schemas.microsoft.com/office/drawing/2014/main" id="{D32A0E92-66E4-AA3C-E709-D3E55EF8160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824107" y="4507520"/>
                <a:ext cx="1195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503" name="Input penna 502">
                <a:extLst>
                  <a:ext uri="{FF2B5EF4-FFF2-40B4-BE49-F238E27FC236}">
                    <a16:creationId xmlns:a16="http://schemas.microsoft.com/office/drawing/2014/main" id="{BE3E8689-509C-C1D0-9544-33640889E6CB}"/>
                  </a:ext>
                </a:extLst>
              </p14:cNvPr>
              <p14:cNvContentPartPr/>
              <p14:nvPr/>
            </p14:nvContentPartPr>
            <p14:xfrm>
              <a:off x="8631867" y="4397000"/>
              <a:ext cx="486000" cy="449280"/>
            </p14:xfrm>
          </p:contentPart>
        </mc:Choice>
        <mc:Fallback xmlns="">
          <p:pic>
            <p:nvPicPr>
              <p:cNvPr id="503" name="Input penna 502">
                <a:extLst>
                  <a:ext uri="{FF2B5EF4-FFF2-40B4-BE49-F238E27FC236}">
                    <a16:creationId xmlns:a16="http://schemas.microsoft.com/office/drawing/2014/main" id="{BE3E8689-509C-C1D0-9544-33640889E6C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25747" y="4390880"/>
                <a:ext cx="49824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507" name="Input penna 506">
                <a:extLst>
                  <a:ext uri="{FF2B5EF4-FFF2-40B4-BE49-F238E27FC236}">
                    <a16:creationId xmlns:a16="http://schemas.microsoft.com/office/drawing/2014/main" id="{FB7028D2-0B50-8261-F8C3-F3431136CCF2}"/>
                  </a:ext>
                </a:extLst>
              </p14:cNvPr>
              <p14:cNvContentPartPr/>
              <p14:nvPr/>
            </p14:nvContentPartPr>
            <p14:xfrm>
              <a:off x="7893867" y="5580320"/>
              <a:ext cx="177840" cy="179640"/>
            </p14:xfrm>
          </p:contentPart>
        </mc:Choice>
        <mc:Fallback xmlns="">
          <p:pic>
            <p:nvPicPr>
              <p:cNvPr id="507" name="Input penna 506">
                <a:extLst>
                  <a:ext uri="{FF2B5EF4-FFF2-40B4-BE49-F238E27FC236}">
                    <a16:creationId xmlns:a16="http://schemas.microsoft.com/office/drawing/2014/main" id="{FB7028D2-0B50-8261-F8C3-F3431136CCF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887747" y="5574200"/>
                <a:ext cx="1900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508" name="Input penna 507">
                <a:extLst>
                  <a:ext uri="{FF2B5EF4-FFF2-40B4-BE49-F238E27FC236}">
                    <a16:creationId xmlns:a16="http://schemas.microsoft.com/office/drawing/2014/main" id="{FC0857C5-4B48-5558-4D1C-423BBBFFA733}"/>
                  </a:ext>
                </a:extLst>
              </p14:cNvPr>
              <p14:cNvContentPartPr/>
              <p14:nvPr/>
            </p14:nvContentPartPr>
            <p14:xfrm>
              <a:off x="8444667" y="4798040"/>
              <a:ext cx="252720" cy="322920"/>
            </p14:xfrm>
          </p:contentPart>
        </mc:Choice>
        <mc:Fallback xmlns="">
          <p:pic>
            <p:nvPicPr>
              <p:cNvPr id="508" name="Input penna 507">
                <a:extLst>
                  <a:ext uri="{FF2B5EF4-FFF2-40B4-BE49-F238E27FC236}">
                    <a16:creationId xmlns:a16="http://schemas.microsoft.com/office/drawing/2014/main" id="{FC0857C5-4B48-5558-4D1C-423BBBFFA73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438547" y="4791920"/>
                <a:ext cx="2649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509" name="Input penna 508">
                <a:extLst>
                  <a:ext uri="{FF2B5EF4-FFF2-40B4-BE49-F238E27FC236}">
                    <a16:creationId xmlns:a16="http://schemas.microsoft.com/office/drawing/2014/main" id="{581AECAA-FABA-D2C6-4EB9-09E20B878466}"/>
                  </a:ext>
                </a:extLst>
              </p14:cNvPr>
              <p14:cNvContentPartPr/>
              <p14:nvPr/>
            </p14:nvContentPartPr>
            <p14:xfrm>
              <a:off x="8995467" y="4745840"/>
              <a:ext cx="309960" cy="253080"/>
            </p14:xfrm>
          </p:contentPart>
        </mc:Choice>
        <mc:Fallback xmlns="">
          <p:pic>
            <p:nvPicPr>
              <p:cNvPr id="509" name="Input penna 508">
                <a:extLst>
                  <a:ext uri="{FF2B5EF4-FFF2-40B4-BE49-F238E27FC236}">
                    <a16:creationId xmlns:a16="http://schemas.microsoft.com/office/drawing/2014/main" id="{581AECAA-FABA-D2C6-4EB9-09E20B87846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989347" y="4739720"/>
                <a:ext cx="32220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510" name="Input penna 509">
                <a:extLst>
                  <a:ext uri="{FF2B5EF4-FFF2-40B4-BE49-F238E27FC236}">
                    <a16:creationId xmlns:a16="http://schemas.microsoft.com/office/drawing/2014/main" id="{00DD18FA-6116-0F12-D1E6-AF1D41759DD2}"/>
                  </a:ext>
                </a:extLst>
              </p14:cNvPr>
              <p14:cNvContentPartPr/>
              <p14:nvPr/>
            </p14:nvContentPartPr>
            <p14:xfrm>
              <a:off x="9296427" y="5440280"/>
              <a:ext cx="42120" cy="222840"/>
            </p14:xfrm>
          </p:contentPart>
        </mc:Choice>
        <mc:Fallback xmlns="">
          <p:pic>
            <p:nvPicPr>
              <p:cNvPr id="510" name="Input penna 509">
                <a:extLst>
                  <a:ext uri="{FF2B5EF4-FFF2-40B4-BE49-F238E27FC236}">
                    <a16:creationId xmlns:a16="http://schemas.microsoft.com/office/drawing/2014/main" id="{00DD18FA-6116-0F12-D1E6-AF1D41759DD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290307" y="5434160"/>
                <a:ext cx="543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511" name="Input penna 510">
                <a:extLst>
                  <a:ext uri="{FF2B5EF4-FFF2-40B4-BE49-F238E27FC236}">
                    <a16:creationId xmlns:a16="http://schemas.microsoft.com/office/drawing/2014/main" id="{633DAA52-E5B1-51E1-7F65-5FF86570FFCA}"/>
                  </a:ext>
                </a:extLst>
              </p14:cNvPr>
              <p14:cNvContentPartPr/>
              <p14:nvPr/>
            </p14:nvContentPartPr>
            <p14:xfrm>
              <a:off x="9183027" y="5825840"/>
              <a:ext cx="15480" cy="149040"/>
            </p14:xfrm>
          </p:contentPart>
        </mc:Choice>
        <mc:Fallback xmlns="">
          <p:pic>
            <p:nvPicPr>
              <p:cNvPr id="511" name="Input penna 510">
                <a:extLst>
                  <a:ext uri="{FF2B5EF4-FFF2-40B4-BE49-F238E27FC236}">
                    <a16:creationId xmlns:a16="http://schemas.microsoft.com/office/drawing/2014/main" id="{633DAA52-E5B1-51E1-7F65-5FF86570FFC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176907" y="5819720"/>
                <a:ext cx="277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512" name="Input penna 511">
                <a:extLst>
                  <a:ext uri="{FF2B5EF4-FFF2-40B4-BE49-F238E27FC236}">
                    <a16:creationId xmlns:a16="http://schemas.microsoft.com/office/drawing/2014/main" id="{86CC68E9-6C1B-B2DB-FEE6-CDFA94A0F0D6}"/>
                  </a:ext>
                </a:extLst>
              </p14:cNvPr>
              <p14:cNvContentPartPr/>
              <p14:nvPr/>
            </p14:nvContentPartPr>
            <p14:xfrm>
              <a:off x="9292827" y="5835560"/>
              <a:ext cx="95400" cy="209520"/>
            </p14:xfrm>
          </p:contentPart>
        </mc:Choice>
        <mc:Fallback xmlns="">
          <p:pic>
            <p:nvPicPr>
              <p:cNvPr id="512" name="Input penna 511">
                <a:extLst>
                  <a:ext uri="{FF2B5EF4-FFF2-40B4-BE49-F238E27FC236}">
                    <a16:creationId xmlns:a16="http://schemas.microsoft.com/office/drawing/2014/main" id="{86CC68E9-6C1B-B2DB-FEE6-CDFA94A0F0D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286707" y="5829440"/>
                <a:ext cx="1076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513" name="Input penna 512">
                <a:extLst>
                  <a:ext uri="{FF2B5EF4-FFF2-40B4-BE49-F238E27FC236}">
                    <a16:creationId xmlns:a16="http://schemas.microsoft.com/office/drawing/2014/main" id="{FC3C7320-1F2C-59E1-901B-6B81EFA245FC}"/>
                  </a:ext>
                </a:extLst>
              </p14:cNvPr>
              <p14:cNvContentPartPr/>
              <p14:nvPr/>
            </p14:nvContentPartPr>
            <p14:xfrm>
              <a:off x="9348267" y="5968760"/>
              <a:ext cx="86400" cy="360"/>
            </p14:xfrm>
          </p:contentPart>
        </mc:Choice>
        <mc:Fallback xmlns="">
          <p:pic>
            <p:nvPicPr>
              <p:cNvPr id="513" name="Input penna 512">
                <a:extLst>
                  <a:ext uri="{FF2B5EF4-FFF2-40B4-BE49-F238E27FC236}">
                    <a16:creationId xmlns:a16="http://schemas.microsoft.com/office/drawing/2014/main" id="{FC3C7320-1F2C-59E1-901B-6B81EFA245F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342147" y="5962640"/>
                <a:ext cx="986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9">
            <p14:nvContentPartPr>
              <p14:cNvPr id="516" name="Input penna 515">
                <a:extLst>
                  <a:ext uri="{FF2B5EF4-FFF2-40B4-BE49-F238E27FC236}">
                    <a16:creationId xmlns:a16="http://schemas.microsoft.com/office/drawing/2014/main" id="{D92D1020-1916-8DB7-54AF-98518BC2BB9F}"/>
                  </a:ext>
                </a:extLst>
              </p14:cNvPr>
              <p14:cNvContentPartPr/>
              <p14:nvPr/>
            </p14:nvContentPartPr>
            <p14:xfrm>
              <a:off x="9491547" y="5451080"/>
              <a:ext cx="378000" cy="362520"/>
            </p14:xfrm>
          </p:contentPart>
        </mc:Choice>
        <mc:Fallback xmlns="">
          <p:pic>
            <p:nvPicPr>
              <p:cNvPr id="516" name="Input penna 515">
                <a:extLst>
                  <a:ext uri="{FF2B5EF4-FFF2-40B4-BE49-F238E27FC236}">
                    <a16:creationId xmlns:a16="http://schemas.microsoft.com/office/drawing/2014/main" id="{D92D1020-1916-8DB7-54AF-98518BC2BB9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485427" y="5444960"/>
                <a:ext cx="39024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517" name="Input penna 516">
                <a:extLst>
                  <a:ext uri="{FF2B5EF4-FFF2-40B4-BE49-F238E27FC236}">
                    <a16:creationId xmlns:a16="http://schemas.microsoft.com/office/drawing/2014/main" id="{961AC0F9-A233-9024-816B-BE25DF4CB4C7}"/>
                  </a:ext>
                </a:extLst>
              </p14:cNvPr>
              <p14:cNvContentPartPr/>
              <p14:nvPr/>
            </p14:nvContentPartPr>
            <p14:xfrm>
              <a:off x="9105267" y="5647640"/>
              <a:ext cx="431280" cy="455040"/>
            </p14:xfrm>
          </p:contentPart>
        </mc:Choice>
        <mc:Fallback xmlns="">
          <p:pic>
            <p:nvPicPr>
              <p:cNvPr id="517" name="Input penna 516">
                <a:extLst>
                  <a:ext uri="{FF2B5EF4-FFF2-40B4-BE49-F238E27FC236}">
                    <a16:creationId xmlns:a16="http://schemas.microsoft.com/office/drawing/2014/main" id="{961AC0F9-A233-9024-816B-BE25DF4CB4C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099147" y="5641520"/>
                <a:ext cx="4435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1">
            <p14:nvContentPartPr>
              <p14:cNvPr id="523" name="Input penna 522">
                <a:extLst>
                  <a:ext uri="{FF2B5EF4-FFF2-40B4-BE49-F238E27FC236}">
                    <a16:creationId xmlns:a16="http://schemas.microsoft.com/office/drawing/2014/main" id="{87627FE0-F36D-3EB8-DB8B-10CF76DDE8B1}"/>
                  </a:ext>
                </a:extLst>
              </p14:cNvPr>
              <p14:cNvContentPartPr/>
              <p14:nvPr/>
            </p14:nvContentPartPr>
            <p14:xfrm>
              <a:off x="8455827" y="5825840"/>
              <a:ext cx="33840" cy="210600"/>
            </p14:xfrm>
          </p:contentPart>
        </mc:Choice>
        <mc:Fallback xmlns="">
          <p:pic>
            <p:nvPicPr>
              <p:cNvPr id="523" name="Input penna 522">
                <a:extLst>
                  <a:ext uri="{FF2B5EF4-FFF2-40B4-BE49-F238E27FC236}">
                    <a16:creationId xmlns:a16="http://schemas.microsoft.com/office/drawing/2014/main" id="{87627FE0-F36D-3EB8-DB8B-10CF76DDE8B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449707" y="5819720"/>
                <a:ext cx="460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524" name="Input penna 523">
                <a:extLst>
                  <a:ext uri="{FF2B5EF4-FFF2-40B4-BE49-F238E27FC236}">
                    <a16:creationId xmlns:a16="http://schemas.microsoft.com/office/drawing/2014/main" id="{061581AE-7C5E-D131-1062-0AE516A0269D}"/>
                  </a:ext>
                </a:extLst>
              </p14:cNvPr>
              <p14:cNvContentPartPr/>
              <p14:nvPr/>
            </p14:nvContentPartPr>
            <p14:xfrm>
              <a:off x="8566707" y="5891360"/>
              <a:ext cx="110880" cy="153720"/>
            </p14:xfrm>
          </p:contentPart>
        </mc:Choice>
        <mc:Fallback xmlns="">
          <p:pic>
            <p:nvPicPr>
              <p:cNvPr id="524" name="Input penna 523">
                <a:extLst>
                  <a:ext uri="{FF2B5EF4-FFF2-40B4-BE49-F238E27FC236}">
                    <a16:creationId xmlns:a16="http://schemas.microsoft.com/office/drawing/2014/main" id="{061581AE-7C5E-D131-1062-0AE516A0269D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560587" y="5885240"/>
                <a:ext cx="1231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3">
            <p14:nvContentPartPr>
              <p14:cNvPr id="525" name="Input penna 524">
                <a:extLst>
                  <a:ext uri="{FF2B5EF4-FFF2-40B4-BE49-F238E27FC236}">
                    <a16:creationId xmlns:a16="http://schemas.microsoft.com/office/drawing/2014/main" id="{068FA78C-91E7-98ED-805B-F4101242BCE5}"/>
                  </a:ext>
                </a:extLst>
              </p14:cNvPr>
              <p14:cNvContentPartPr/>
              <p14:nvPr/>
            </p14:nvContentPartPr>
            <p14:xfrm>
              <a:off x="8379147" y="5712800"/>
              <a:ext cx="365040" cy="403920"/>
            </p14:xfrm>
          </p:contentPart>
        </mc:Choice>
        <mc:Fallback xmlns="">
          <p:pic>
            <p:nvPicPr>
              <p:cNvPr id="525" name="Input penna 524">
                <a:extLst>
                  <a:ext uri="{FF2B5EF4-FFF2-40B4-BE49-F238E27FC236}">
                    <a16:creationId xmlns:a16="http://schemas.microsoft.com/office/drawing/2014/main" id="{068FA78C-91E7-98ED-805B-F4101242BCE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373027" y="5706680"/>
                <a:ext cx="37728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533" name="Input penna 532">
                <a:extLst>
                  <a:ext uri="{FF2B5EF4-FFF2-40B4-BE49-F238E27FC236}">
                    <a16:creationId xmlns:a16="http://schemas.microsoft.com/office/drawing/2014/main" id="{5E25B625-024C-4EFA-5017-0762E162E255}"/>
                  </a:ext>
                </a:extLst>
              </p14:cNvPr>
              <p14:cNvContentPartPr/>
              <p14:nvPr/>
            </p14:nvContentPartPr>
            <p14:xfrm>
              <a:off x="8389587" y="5550080"/>
              <a:ext cx="177120" cy="181800"/>
            </p14:xfrm>
          </p:contentPart>
        </mc:Choice>
        <mc:Fallback xmlns="">
          <p:pic>
            <p:nvPicPr>
              <p:cNvPr id="533" name="Input penna 532">
                <a:extLst>
                  <a:ext uri="{FF2B5EF4-FFF2-40B4-BE49-F238E27FC236}">
                    <a16:creationId xmlns:a16="http://schemas.microsoft.com/office/drawing/2014/main" id="{5E25B625-024C-4EFA-5017-0762E162E255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383467" y="5543960"/>
                <a:ext cx="1893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5">
            <p14:nvContentPartPr>
              <p14:cNvPr id="538" name="Input penna 537">
                <a:extLst>
                  <a:ext uri="{FF2B5EF4-FFF2-40B4-BE49-F238E27FC236}">
                    <a16:creationId xmlns:a16="http://schemas.microsoft.com/office/drawing/2014/main" id="{2E833777-6226-A71D-39E8-58AC95A6311D}"/>
                  </a:ext>
                </a:extLst>
              </p14:cNvPr>
              <p14:cNvContentPartPr/>
              <p14:nvPr/>
            </p14:nvContentPartPr>
            <p14:xfrm>
              <a:off x="8320535" y="6126652"/>
              <a:ext cx="203760" cy="263160"/>
            </p14:xfrm>
          </p:contentPart>
        </mc:Choice>
        <mc:Fallback xmlns="">
          <p:pic>
            <p:nvPicPr>
              <p:cNvPr id="538" name="Input penna 537">
                <a:extLst>
                  <a:ext uri="{FF2B5EF4-FFF2-40B4-BE49-F238E27FC236}">
                    <a16:creationId xmlns:a16="http://schemas.microsoft.com/office/drawing/2014/main" id="{2E833777-6226-A71D-39E8-58AC95A6311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314415" y="6120532"/>
                <a:ext cx="21600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539" name="Input penna 538">
                <a:extLst>
                  <a:ext uri="{FF2B5EF4-FFF2-40B4-BE49-F238E27FC236}">
                    <a16:creationId xmlns:a16="http://schemas.microsoft.com/office/drawing/2014/main" id="{8DFFDD5C-7072-E9D6-C8B5-33117231AAE5}"/>
                  </a:ext>
                </a:extLst>
              </p14:cNvPr>
              <p14:cNvContentPartPr/>
              <p14:nvPr/>
            </p14:nvContentPartPr>
            <p14:xfrm>
              <a:off x="8113535" y="6408532"/>
              <a:ext cx="138600" cy="319320"/>
            </p14:xfrm>
          </p:contentPart>
        </mc:Choice>
        <mc:Fallback xmlns="">
          <p:pic>
            <p:nvPicPr>
              <p:cNvPr id="539" name="Input penna 538">
                <a:extLst>
                  <a:ext uri="{FF2B5EF4-FFF2-40B4-BE49-F238E27FC236}">
                    <a16:creationId xmlns:a16="http://schemas.microsoft.com/office/drawing/2014/main" id="{8DFFDD5C-7072-E9D6-C8B5-33117231AAE5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107415" y="6402412"/>
                <a:ext cx="1508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7">
            <p14:nvContentPartPr>
              <p14:cNvPr id="540" name="Input penna 539">
                <a:extLst>
                  <a:ext uri="{FF2B5EF4-FFF2-40B4-BE49-F238E27FC236}">
                    <a16:creationId xmlns:a16="http://schemas.microsoft.com/office/drawing/2014/main" id="{D0163859-0487-FA4E-ED74-F14132FCD9CF}"/>
                  </a:ext>
                </a:extLst>
              </p14:cNvPr>
              <p14:cNvContentPartPr/>
              <p14:nvPr/>
            </p14:nvContentPartPr>
            <p14:xfrm>
              <a:off x="8128655" y="6561172"/>
              <a:ext cx="96480" cy="13680"/>
            </p14:xfrm>
          </p:contentPart>
        </mc:Choice>
        <mc:Fallback xmlns="">
          <p:pic>
            <p:nvPicPr>
              <p:cNvPr id="540" name="Input penna 539">
                <a:extLst>
                  <a:ext uri="{FF2B5EF4-FFF2-40B4-BE49-F238E27FC236}">
                    <a16:creationId xmlns:a16="http://schemas.microsoft.com/office/drawing/2014/main" id="{D0163859-0487-FA4E-ED74-F14132FCD9CF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122535" y="6555052"/>
                <a:ext cx="1087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541" name="Input penna 540">
                <a:extLst>
                  <a:ext uri="{FF2B5EF4-FFF2-40B4-BE49-F238E27FC236}">
                    <a16:creationId xmlns:a16="http://schemas.microsoft.com/office/drawing/2014/main" id="{3B313155-0579-3417-5F77-3523411B8030}"/>
                  </a:ext>
                </a:extLst>
              </p14:cNvPr>
              <p14:cNvContentPartPr/>
              <p14:nvPr/>
            </p14:nvContentPartPr>
            <p14:xfrm>
              <a:off x="7918055" y="6331132"/>
              <a:ext cx="541440" cy="442800"/>
            </p14:xfrm>
          </p:contentPart>
        </mc:Choice>
        <mc:Fallback xmlns="">
          <p:pic>
            <p:nvPicPr>
              <p:cNvPr id="541" name="Input penna 540">
                <a:extLst>
                  <a:ext uri="{FF2B5EF4-FFF2-40B4-BE49-F238E27FC236}">
                    <a16:creationId xmlns:a16="http://schemas.microsoft.com/office/drawing/2014/main" id="{3B313155-0579-3417-5F77-3523411B803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911935" y="6325012"/>
                <a:ext cx="55368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9">
            <p14:nvContentPartPr>
              <p14:cNvPr id="545" name="Input penna 544">
                <a:extLst>
                  <a:ext uri="{FF2B5EF4-FFF2-40B4-BE49-F238E27FC236}">
                    <a16:creationId xmlns:a16="http://schemas.microsoft.com/office/drawing/2014/main" id="{29C2F8AD-F4FC-937C-648A-5ACC6092CB02}"/>
                  </a:ext>
                </a:extLst>
              </p14:cNvPr>
              <p14:cNvContentPartPr/>
              <p14:nvPr/>
            </p14:nvContentPartPr>
            <p14:xfrm>
              <a:off x="9885581" y="6049400"/>
              <a:ext cx="126360" cy="190800"/>
            </p14:xfrm>
          </p:contentPart>
        </mc:Choice>
        <mc:Fallback xmlns="">
          <p:pic>
            <p:nvPicPr>
              <p:cNvPr id="545" name="Input penna 544">
                <a:extLst>
                  <a:ext uri="{FF2B5EF4-FFF2-40B4-BE49-F238E27FC236}">
                    <a16:creationId xmlns:a16="http://schemas.microsoft.com/office/drawing/2014/main" id="{29C2F8AD-F4FC-937C-648A-5ACC6092CB02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9879461" y="6043280"/>
                <a:ext cx="138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546" name="Input penna 545">
                <a:extLst>
                  <a:ext uri="{FF2B5EF4-FFF2-40B4-BE49-F238E27FC236}">
                    <a16:creationId xmlns:a16="http://schemas.microsoft.com/office/drawing/2014/main" id="{7C9B7A39-5E90-0852-E271-1127086D5A14}"/>
                  </a:ext>
                </a:extLst>
              </p14:cNvPr>
              <p14:cNvContentPartPr/>
              <p14:nvPr/>
            </p14:nvContentPartPr>
            <p14:xfrm>
              <a:off x="10198781" y="6082520"/>
              <a:ext cx="91440" cy="285480"/>
            </p14:xfrm>
          </p:contentPart>
        </mc:Choice>
        <mc:Fallback xmlns="">
          <p:pic>
            <p:nvPicPr>
              <p:cNvPr id="546" name="Input penna 545">
                <a:extLst>
                  <a:ext uri="{FF2B5EF4-FFF2-40B4-BE49-F238E27FC236}">
                    <a16:creationId xmlns:a16="http://schemas.microsoft.com/office/drawing/2014/main" id="{7C9B7A39-5E90-0852-E271-1127086D5A14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0192661" y="6076400"/>
                <a:ext cx="10368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1">
            <p14:nvContentPartPr>
              <p14:cNvPr id="563" name="Input penna 562">
                <a:extLst>
                  <a:ext uri="{FF2B5EF4-FFF2-40B4-BE49-F238E27FC236}">
                    <a16:creationId xmlns:a16="http://schemas.microsoft.com/office/drawing/2014/main" id="{41ED8B89-8D28-9627-9FCD-1163D9799A0C}"/>
                  </a:ext>
                </a:extLst>
              </p14:cNvPr>
              <p14:cNvContentPartPr/>
              <p14:nvPr/>
            </p14:nvContentPartPr>
            <p14:xfrm>
              <a:off x="9609204" y="6427691"/>
              <a:ext cx="164160" cy="278280"/>
            </p14:xfrm>
          </p:contentPart>
        </mc:Choice>
        <mc:Fallback xmlns="">
          <p:pic>
            <p:nvPicPr>
              <p:cNvPr id="563" name="Input penna 562">
                <a:extLst>
                  <a:ext uri="{FF2B5EF4-FFF2-40B4-BE49-F238E27FC236}">
                    <a16:creationId xmlns:a16="http://schemas.microsoft.com/office/drawing/2014/main" id="{41ED8B89-8D28-9627-9FCD-1163D9799A0C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9603084" y="6421571"/>
                <a:ext cx="17640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564" name="Input penna 563">
                <a:extLst>
                  <a:ext uri="{FF2B5EF4-FFF2-40B4-BE49-F238E27FC236}">
                    <a16:creationId xmlns:a16="http://schemas.microsoft.com/office/drawing/2014/main" id="{AEED8063-826E-3B66-C524-052B9EA7B331}"/>
                  </a:ext>
                </a:extLst>
              </p14:cNvPr>
              <p14:cNvContentPartPr/>
              <p14:nvPr/>
            </p14:nvContentPartPr>
            <p14:xfrm>
              <a:off x="9813684" y="6450371"/>
              <a:ext cx="104760" cy="226440"/>
            </p14:xfrm>
          </p:contentPart>
        </mc:Choice>
        <mc:Fallback xmlns="">
          <p:pic>
            <p:nvPicPr>
              <p:cNvPr id="564" name="Input penna 563">
                <a:extLst>
                  <a:ext uri="{FF2B5EF4-FFF2-40B4-BE49-F238E27FC236}">
                    <a16:creationId xmlns:a16="http://schemas.microsoft.com/office/drawing/2014/main" id="{AEED8063-826E-3B66-C524-052B9EA7B331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807564" y="6444251"/>
                <a:ext cx="11700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3">
            <p14:nvContentPartPr>
              <p14:cNvPr id="565" name="Input penna 564">
                <a:extLst>
                  <a:ext uri="{FF2B5EF4-FFF2-40B4-BE49-F238E27FC236}">
                    <a16:creationId xmlns:a16="http://schemas.microsoft.com/office/drawing/2014/main" id="{0E562075-056F-F3AF-22C1-7F65D9B90C8F}"/>
                  </a:ext>
                </a:extLst>
              </p14:cNvPr>
              <p14:cNvContentPartPr/>
              <p14:nvPr/>
            </p14:nvContentPartPr>
            <p14:xfrm>
              <a:off x="10265484" y="6428411"/>
              <a:ext cx="135000" cy="209520"/>
            </p14:xfrm>
          </p:contentPart>
        </mc:Choice>
        <mc:Fallback xmlns="">
          <p:pic>
            <p:nvPicPr>
              <p:cNvPr id="565" name="Input penna 564">
                <a:extLst>
                  <a:ext uri="{FF2B5EF4-FFF2-40B4-BE49-F238E27FC236}">
                    <a16:creationId xmlns:a16="http://schemas.microsoft.com/office/drawing/2014/main" id="{0E562075-056F-F3AF-22C1-7F65D9B90C8F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0259364" y="6422291"/>
                <a:ext cx="1472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566" name="Input penna 565">
                <a:extLst>
                  <a:ext uri="{FF2B5EF4-FFF2-40B4-BE49-F238E27FC236}">
                    <a16:creationId xmlns:a16="http://schemas.microsoft.com/office/drawing/2014/main" id="{EA632090-F9CE-D005-E9E3-59B91877F21E}"/>
                  </a:ext>
                </a:extLst>
              </p14:cNvPr>
              <p14:cNvContentPartPr/>
              <p14:nvPr/>
            </p14:nvContentPartPr>
            <p14:xfrm>
              <a:off x="10464204" y="6470531"/>
              <a:ext cx="133200" cy="136800"/>
            </p14:xfrm>
          </p:contentPart>
        </mc:Choice>
        <mc:Fallback xmlns="">
          <p:pic>
            <p:nvPicPr>
              <p:cNvPr id="566" name="Input penna 565">
                <a:extLst>
                  <a:ext uri="{FF2B5EF4-FFF2-40B4-BE49-F238E27FC236}">
                    <a16:creationId xmlns:a16="http://schemas.microsoft.com/office/drawing/2014/main" id="{EA632090-F9CE-D005-E9E3-59B91877F21E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0458084" y="6464411"/>
                <a:ext cx="14544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5">
            <p14:nvContentPartPr>
              <p14:cNvPr id="567" name="Input penna 566">
                <a:extLst>
                  <a:ext uri="{FF2B5EF4-FFF2-40B4-BE49-F238E27FC236}">
                    <a16:creationId xmlns:a16="http://schemas.microsoft.com/office/drawing/2014/main" id="{54FFF632-646B-05B2-4F95-00455BC3C080}"/>
                  </a:ext>
                </a:extLst>
              </p14:cNvPr>
              <p14:cNvContentPartPr/>
              <p14:nvPr/>
            </p14:nvContentPartPr>
            <p14:xfrm>
              <a:off x="10144164" y="6346691"/>
              <a:ext cx="608400" cy="380160"/>
            </p14:xfrm>
          </p:contentPart>
        </mc:Choice>
        <mc:Fallback xmlns="">
          <p:pic>
            <p:nvPicPr>
              <p:cNvPr id="567" name="Input penna 566">
                <a:extLst>
                  <a:ext uri="{FF2B5EF4-FFF2-40B4-BE49-F238E27FC236}">
                    <a16:creationId xmlns:a16="http://schemas.microsoft.com/office/drawing/2014/main" id="{54FFF632-646B-05B2-4F95-00455BC3C080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0138044" y="6340571"/>
                <a:ext cx="6206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568" name="Input penna 567">
                <a:extLst>
                  <a:ext uri="{FF2B5EF4-FFF2-40B4-BE49-F238E27FC236}">
                    <a16:creationId xmlns:a16="http://schemas.microsoft.com/office/drawing/2014/main" id="{D74B4946-BC4D-F039-8ABB-239DF55931CA}"/>
                  </a:ext>
                </a:extLst>
              </p14:cNvPr>
              <p14:cNvContentPartPr/>
              <p14:nvPr/>
            </p14:nvContentPartPr>
            <p14:xfrm>
              <a:off x="9494364" y="6284411"/>
              <a:ext cx="585360" cy="520920"/>
            </p14:xfrm>
          </p:contentPart>
        </mc:Choice>
        <mc:Fallback xmlns="">
          <p:pic>
            <p:nvPicPr>
              <p:cNvPr id="568" name="Input penna 567">
                <a:extLst>
                  <a:ext uri="{FF2B5EF4-FFF2-40B4-BE49-F238E27FC236}">
                    <a16:creationId xmlns:a16="http://schemas.microsoft.com/office/drawing/2014/main" id="{D74B4946-BC4D-F039-8ABB-239DF55931CA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9488244" y="6278291"/>
                <a:ext cx="597600" cy="5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7">
            <p14:nvContentPartPr>
              <p14:cNvPr id="569" name="Input penna 568">
                <a:extLst>
                  <a:ext uri="{FF2B5EF4-FFF2-40B4-BE49-F238E27FC236}">
                    <a16:creationId xmlns:a16="http://schemas.microsoft.com/office/drawing/2014/main" id="{AFDF1F9F-AA27-8E6B-B6A4-1969CCA4686F}"/>
                  </a:ext>
                </a:extLst>
              </p14:cNvPr>
              <p14:cNvContentPartPr/>
              <p14:nvPr/>
            </p14:nvContentPartPr>
            <p14:xfrm>
              <a:off x="9902964" y="5812811"/>
              <a:ext cx="142560" cy="209520"/>
            </p14:xfrm>
          </p:contentPart>
        </mc:Choice>
        <mc:Fallback xmlns="">
          <p:pic>
            <p:nvPicPr>
              <p:cNvPr id="569" name="Input penna 568">
                <a:extLst>
                  <a:ext uri="{FF2B5EF4-FFF2-40B4-BE49-F238E27FC236}">
                    <a16:creationId xmlns:a16="http://schemas.microsoft.com/office/drawing/2014/main" id="{AFDF1F9F-AA27-8E6B-B6A4-1969CCA4686F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896844" y="5806691"/>
                <a:ext cx="15480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570" name="Input penna 569">
                <a:extLst>
                  <a:ext uri="{FF2B5EF4-FFF2-40B4-BE49-F238E27FC236}">
                    <a16:creationId xmlns:a16="http://schemas.microsoft.com/office/drawing/2014/main" id="{707A7B73-E61D-556B-7353-2E00C866787C}"/>
                  </a:ext>
                </a:extLst>
              </p14:cNvPr>
              <p14:cNvContentPartPr/>
              <p14:nvPr/>
            </p14:nvContentPartPr>
            <p14:xfrm>
              <a:off x="10046964" y="5833331"/>
              <a:ext cx="90000" cy="200160"/>
            </p14:xfrm>
          </p:contentPart>
        </mc:Choice>
        <mc:Fallback xmlns="">
          <p:pic>
            <p:nvPicPr>
              <p:cNvPr id="570" name="Input penna 569">
                <a:extLst>
                  <a:ext uri="{FF2B5EF4-FFF2-40B4-BE49-F238E27FC236}">
                    <a16:creationId xmlns:a16="http://schemas.microsoft.com/office/drawing/2014/main" id="{707A7B73-E61D-556B-7353-2E00C866787C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0040844" y="5827211"/>
                <a:ext cx="10224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9">
            <p14:nvContentPartPr>
              <p14:cNvPr id="571" name="Input penna 570">
                <a:extLst>
                  <a:ext uri="{FF2B5EF4-FFF2-40B4-BE49-F238E27FC236}">
                    <a16:creationId xmlns:a16="http://schemas.microsoft.com/office/drawing/2014/main" id="{59BD0897-F9E6-3345-DF25-A4C0991F9A87}"/>
                  </a:ext>
                </a:extLst>
              </p14:cNvPr>
              <p14:cNvContentPartPr/>
              <p14:nvPr/>
            </p14:nvContentPartPr>
            <p14:xfrm>
              <a:off x="9846804" y="5744411"/>
              <a:ext cx="421920" cy="351720"/>
            </p14:xfrm>
          </p:contentPart>
        </mc:Choice>
        <mc:Fallback xmlns="">
          <p:pic>
            <p:nvPicPr>
              <p:cNvPr id="571" name="Input penna 570">
                <a:extLst>
                  <a:ext uri="{FF2B5EF4-FFF2-40B4-BE49-F238E27FC236}">
                    <a16:creationId xmlns:a16="http://schemas.microsoft.com/office/drawing/2014/main" id="{59BD0897-F9E6-3345-DF25-A4C0991F9A87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840684" y="5738291"/>
                <a:ext cx="43416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572" name="Input penna 571">
                <a:extLst>
                  <a:ext uri="{FF2B5EF4-FFF2-40B4-BE49-F238E27FC236}">
                    <a16:creationId xmlns:a16="http://schemas.microsoft.com/office/drawing/2014/main" id="{BEAE9157-083B-2277-E4C8-5AA490A83393}"/>
                  </a:ext>
                </a:extLst>
              </p14:cNvPr>
              <p14:cNvContentPartPr/>
              <p14:nvPr/>
            </p14:nvContentPartPr>
            <p14:xfrm>
              <a:off x="8114594" y="5204224"/>
              <a:ext cx="221760" cy="244440"/>
            </p14:xfrm>
          </p:contentPart>
        </mc:Choice>
        <mc:Fallback xmlns="">
          <p:pic>
            <p:nvPicPr>
              <p:cNvPr id="572" name="Input penna 571">
                <a:extLst>
                  <a:ext uri="{FF2B5EF4-FFF2-40B4-BE49-F238E27FC236}">
                    <a16:creationId xmlns:a16="http://schemas.microsoft.com/office/drawing/2014/main" id="{BEAE9157-083B-2277-E4C8-5AA490A83393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8108474" y="5198104"/>
                <a:ext cx="23400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1">
            <p14:nvContentPartPr>
              <p14:cNvPr id="573" name="Input penna 572">
                <a:extLst>
                  <a:ext uri="{FF2B5EF4-FFF2-40B4-BE49-F238E27FC236}">
                    <a16:creationId xmlns:a16="http://schemas.microsoft.com/office/drawing/2014/main" id="{9376B96C-7E73-E05F-53A8-B1ADC3EDFFEA}"/>
                  </a:ext>
                </a:extLst>
              </p14:cNvPr>
              <p14:cNvContentPartPr/>
              <p14:nvPr/>
            </p14:nvContentPartPr>
            <p14:xfrm>
              <a:off x="9232034" y="5127904"/>
              <a:ext cx="138600" cy="179640"/>
            </p14:xfrm>
          </p:contentPart>
        </mc:Choice>
        <mc:Fallback xmlns="">
          <p:pic>
            <p:nvPicPr>
              <p:cNvPr id="573" name="Input penna 572">
                <a:extLst>
                  <a:ext uri="{FF2B5EF4-FFF2-40B4-BE49-F238E27FC236}">
                    <a16:creationId xmlns:a16="http://schemas.microsoft.com/office/drawing/2014/main" id="{9376B96C-7E73-E05F-53A8-B1ADC3EDFFEA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225914" y="5121784"/>
                <a:ext cx="15084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574" name="Input penna 573">
                <a:extLst>
                  <a:ext uri="{FF2B5EF4-FFF2-40B4-BE49-F238E27FC236}">
                    <a16:creationId xmlns:a16="http://schemas.microsoft.com/office/drawing/2014/main" id="{D726F90C-E080-F6CD-3E41-F486BD4CED7B}"/>
                  </a:ext>
                </a:extLst>
              </p14:cNvPr>
              <p14:cNvContentPartPr/>
              <p14:nvPr/>
            </p14:nvContentPartPr>
            <p14:xfrm>
              <a:off x="9448394" y="5139064"/>
              <a:ext cx="12240" cy="131040"/>
            </p14:xfrm>
          </p:contentPart>
        </mc:Choice>
        <mc:Fallback xmlns="">
          <p:pic>
            <p:nvPicPr>
              <p:cNvPr id="574" name="Input penna 573">
                <a:extLst>
                  <a:ext uri="{FF2B5EF4-FFF2-40B4-BE49-F238E27FC236}">
                    <a16:creationId xmlns:a16="http://schemas.microsoft.com/office/drawing/2014/main" id="{D726F90C-E080-F6CD-3E41-F486BD4CED7B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442274" y="5132944"/>
                <a:ext cx="2448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3">
            <p14:nvContentPartPr>
              <p14:cNvPr id="575" name="Input penna 574">
                <a:extLst>
                  <a:ext uri="{FF2B5EF4-FFF2-40B4-BE49-F238E27FC236}">
                    <a16:creationId xmlns:a16="http://schemas.microsoft.com/office/drawing/2014/main" id="{86498914-FA1D-0720-9789-D4FB9AE23DDF}"/>
                  </a:ext>
                </a:extLst>
              </p14:cNvPr>
              <p14:cNvContentPartPr/>
              <p14:nvPr/>
            </p14:nvContentPartPr>
            <p14:xfrm>
              <a:off x="9160754" y="4969504"/>
              <a:ext cx="497880" cy="447480"/>
            </p14:xfrm>
          </p:contentPart>
        </mc:Choice>
        <mc:Fallback xmlns="">
          <p:pic>
            <p:nvPicPr>
              <p:cNvPr id="575" name="Input penna 574">
                <a:extLst>
                  <a:ext uri="{FF2B5EF4-FFF2-40B4-BE49-F238E27FC236}">
                    <a16:creationId xmlns:a16="http://schemas.microsoft.com/office/drawing/2014/main" id="{86498914-FA1D-0720-9789-D4FB9AE23DDF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154634" y="4963384"/>
                <a:ext cx="510120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576" name="Input penna 575">
                <a:extLst>
                  <a:ext uri="{FF2B5EF4-FFF2-40B4-BE49-F238E27FC236}">
                    <a16:creationId xmlns:a16="http://schemas.microsoft.com/office/drawing/2014/main" id="{079E1836-ADFC-878F-3AC2-31D6606968E6}"/>
                  </a:ext>
                </a:extLst>
              </p14:cNvPr>
              <p14:cNvContentPartPr/>
              <p14:nvPr/>
            </p14:nvContentPartPr>
            <p14:xfrm>
              <a:off x="8037554" y="5050144"/>
              <a:ext cx="509400" cy="509400"/>
            </p14:xfrm>
          </p:contentPart>
        </mc:Choice>
        <mc:Fallback xmlns="">
          <p:pic>
            <p:nvPicPr>
              <p:cNvPr id="576" name="Input penna 575">
                <a:extLst>
                  <a:ext uri="{FF2B5EF4-FFF2-40B4-BE49-F238E27FC236}">
                    <a16:creationId xmlns:a16="http://schemas.microsoft.com/office/drawing/2014/main" id="{079E1836-ADFC-878F-3AC2-31D6606968E6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031434" y="5044024"/>
                <a:ext cx="521640" cy="52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89" name="Gruppo 588">
            <a:extLst>
              <a:ext uri="{FF2B5EF4-FFF2-40B4-BE49-F238E27FC236}">
                <a16:creationId xmlns:a16="http://schemas.microsoft.com/office/drawing/2014/main" id="{2ABDD902-0897-7365-27DD-58AD3786A69C}"/>
              </a:ext>
            </a:extLst>
          </p:cNvPr>
          <p:cNvGrpSpPr/>
          <p:nvPr/>
        </p:nvGrpSpPr>
        <p:grpSpPr>
          <a:xfrm>
            <a:off x="10393781" y="6720033"/>
            <a:ext cx="923400" cy="1103760"/>
            <a:chOff x="10393781" y="6720033"/>
            <a:chExt cx="923400" cy="110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581" name="Input penna 580">
                  <a:extLst>
                    <a:ext uri="{FF2B5EF4-FFF2-40B4-BE49-F238E27FC236}">
                      <a16:creationId xmlns:a16="http://schemas.microsoft.com/office/drawing/2014/main" id="{F7DEDE32-FD0A-5A9A-A4B3-7E737003ACD7}"/>
                    </a:ext>
                  </a:extLst>
                </p14:cNvPr>
                <p14:cNvContentPartPr/>
                <p14:nvPr/>
              </p14:nvContentPartPr>
              <p14:xfrm>
                <a:off x="10480181" y="6995073"/>
                <a:ext cx="137880" cy="157320"/>
              </p14:xfrm>
            </p:contentPart>
          </mc:Choice>
          <mc:Fallback xmlns="">
            <p:pic>
              <p:nvPicPr>
                <p:cNvPr id="581" name="Input penna 580">
                  <a:extLst>
                    <a:ext uri="{FF2B5EF4-FFF2-40B4-BE49-F238E27FC236}">
                      <a16:creationId xmlns:a16="http://schemas.microsoft.com/office/drawing/2014/main" id="{F7DEDE32-FD0A-5A9A-A4B3-7E737003ACD7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0474061" y="6988953"/>
                  <a:ext cx="1501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582" name="Input penna 581">
                  <a:extLst>
                    <a:ext uri="{FF2B5EF4-FFF2-40B4-BE49-F238E27FC236}">
                      <a16:creationId xmlns:a16="http://schemas.microsoft.com/office/drawing/2014/main" id="{7EC0BA88-82F7-1885-6ECC-250D4417BA6B}"/>
                    </a:ext>
                  </a:extLst>
                </p14:cNvPr>
                <p14:cNvContentPartPr/>
                <p14:nvPr/>
              </p14:nvContentPartPr>
              <p14:xfrm>
                <a:off x="10742981" y="7006593"/>
                <a:ext cx="20160" cy="142560"/>
              </p14:xfrm>
            </p:contentPart>
          </mc:Choice>
          <mc:Fallback xmlns="">
            <p:pic>
              <p:nvPicPr>
                <p:cNvPr id="582" name="Input penna 581">
                  <a:extLst>
                    <a:ext uri="{FF2B5EF4-FFF2-40B4-BE49-F238E27FC236}">
                      <a16:creationId xmlns:a16="http://schemas.microsoft.com/office/drawing/2014/main" id="{7EC0BA88-82F7-1885-6ECC-250D4417BA6B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0736861" y="7000473"/>
                  <a:ext cx="32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583" name="Input penna 582">
                  <a:extLst>
                    <a:ext uri="{FF2B5EF4-FFF2-40B4-BE49-F238E27FC236}">
                      <a16:creationId xmlns:a16="http://schemas.microsoft.com/office/drawing/2014/main" id="{C0EFD04E-AEBE-DC3B-1FD9-22A9CB2B8047}"/>
                    </a:ext>
                  </a:extLst>
                </p14:cNvPr>
                <p14:cNvContentPartPr/>
                <p14:nvPr/>
              </p14:nvContentPartPr>
              <p14:xfrm>
                <a:off x="10924421" y="7503753"/>
                <a:ext cx="117720" cy="174960"/>
              </p14:xfrm>
            </p:contentPart>
          </mc:Choice>
          <mc:Fallback xmlns="">
            <p:pic>
              <p:nvPicPr>
                <p:cNvPr id="583" name="Input penna 582">
                  <a:extLst>
                    <a:ext uri="{FF2B5EF4-FFF2-40B4-BE49-F238E27FC236}">
                      <a16:creationId xmlns:a16="http://schemas.microsoft.com/office/drawing/2014/main" id="{C0EFD04E-AEBE-DC3B-1FD9-22A9CB2B8047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0918301" y="7497633"/>
                  <a:ext cx="1299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584" name="Input penna 583">
                  <a:extLst>
                    <a:ext uri="{FF2B5EF4-FFF2-40B4-BE49-F238E27FC236}">
                      <a16:creationId xmlns:a16="http://schemas.microsoft.com/office/drawing/2014/main" id="{6C9048C7-1F3F-5A74-7999-8A0F543FCACA}"/>
                    </a:ext>
                  </a:extLst>
                </p14:cNvPr>
                <p14:cNvContentPartPr/>
                <p14:nvPr/>
              </p14:nvContentPartPr>
              <p14:xfrm>
                <a:off x="11103341" y="7545153"/>
                <a:ext cx="120240" cy="136080"/>
              </p14:xfrm>
            </p:contentPart>
          </mc:Choice>
          <mc:Fallback xmlns="">
            <p:pic>
              <p:nvPicPr>
                <p:cNvPr id="584" name="Input penna 583">
                  <a:extLst>
                    <a:ext uri="{FF2B5EF4-FFF2-40B4-BE49-F238E27FC236}">
                      <a16:creationId xmlns:a16="http://schemas.microsoft.com/office/drawing/2014/main" id="{6C9048C7-1F3F-5A74-7999-8A0F543FCACA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097221" y="7539033"/>
                  <a:ext cx="1324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585" name="Input penna 584">
                  <a:extLst>
                    <a:ext uri="{FF2B5EF4-FFF2-40B4-BE49-F238E27FC236}">
                      <a16:creationId xmlns:a16="http://schemas.microsoft.com/office/drawing/2014/main" id="{A868CA54-CC03-9352-366C-A1A962166D9D}"/>
                    </a:ext>
                  </a:extLst>
                </p14:cNvPr>
                <p14:cNvContentPartPr/>
                <p14:nvPr/>
              </p14:nvContentPartPr>
              <p14:xfrm>
                <a:off x="10851341" y="7454433"/>
                <a:ext cx="465840" cy="369360"/>
              </p14:xfrm>
            </p:contentPart>
          </mc:Choice>
          <mc:Fallback xmlns="">
            <p:pic>
              <p:nvPicPr>
                <p:cNvPr id="585" name="Input penna 584">
                  <a:extLst>
                    <a:ext uri="{FF2B5EF4-FFF2-40B4-BE49-F238E27FC236}">
                      <a16:creationId xmlns:a16="http://schemas.microsoft.com/office/drawing/2014/main" id="{A868CA54-CC03-9352-366C-A1A962166D9D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0845221" y="7448313"/>
                  <a:ext cx="47808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586" name="Input penna 585">
                  <a:extLst>
                    <a:ext uri="{FF2B5EF4-FFF2-40B4-BE49-F238E27FC236}">
                      <a16:creationId xmlns:a16="http://schemas.microsoft.com/office/drawing/2014/main" id="{53097D8C-6703-9DE6-05AB-6BFE88133FC7}"/>
                    </a:ext>
                  </a:extLst>
                </p14:cNvPr>
                <p14:cNvContentPartPr/>
                <p14:nvPr/>
              </p14:nvContentPartPr>
              <p14:xfrm>
                <a:off x="10393781" y="6915513"/>
                <a:ext cx="526680" cy="389160"/>
              </p14:xfrm>
            </p:contentPart>
          </mc:Choice>
          <mc:Fallback xmlns="">
            <p:pic>
              <p:nvPicPr>
                <p:cNvPr id="586" name="Input penna 585">
                  <a:extLst>
                    <a:ext uri="{FF2B5EF4-FFF2-40B4-BE49-F238E27FC236}">
                      <a16:creationId xmlns:a16="http://schemas.microsoft.com/office/drawing/2014/main" id="{53097D8C-6703-9DE6-05AB-6BFE88133FC7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0387661" y="6909393"/>
                  <a:ext cx="53892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587" name="Input penna 586">
                  <a:extLst>
                    <a:ext uri="{FF2B5EF4-FFF2-40B4-BE49-F238E27FC236}">
                      <a16:creationId xmlns:a16="http://schemas.microsoft.com/office/drawing/2014/main" id="{B6AE79E9-0251-6991-3913-2968D48A7E93}"/>
                    </a:ext>
                  </a:extLst>
                </p14:cNvPr>
                <p14:cNvContentPartPr/>
                <p14:nvPr/>
              </p14:nvContentPartPr>
              <p14:xfrm>
                <a:off x="10478741" y="6720033"/>
                <a:ext cx="135000" cy="185760"/>
              </p14:xfrm>
            </p:contentPart>
          </mc:Choice>
          <mc:Fallback xmlns="">
            <p:pic>
              <p:nvPicPr>
                <p:cNvPr id="587" name="Input penna 586">
                  <a:extLst>
                    <a:ext uri="{FF2B5EF4-FFF2-40B4-BE49-F238E27FC236}">
                      <a16:creationId xmlns:a16="http://schemas.microsoft.com/office/drawing/2014/main" id="{B6AE79E9-0251-6991-3913-2968D48A7E93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0472621" y="6713913"/>
                  <a:ext cx="1472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588" name="Input penna 587">
                  <a:extLst>
                    <a:ext uri="{FF2B5EF4-FFF2-40B4-BE49-F238E27FC236}">
                      <a16:creationId xmlns:a16="http://schemas.microsoft.com/office/drawing/2014/main" id="{07093ACA-48E9-CEC1-C300-6DE1874BEAC5}"/>
                    </a:ext>
                  </a:extLst>
                </p14:cNvPr>
                <p14:cNvContentPartPr/>
                <p14:nvPr/>
              </p14:nvContentPartPr>
              <p14:xfrm>
                <a:off x="10807061" y="7238073"/>
                <a:ext cx="163440" cy="234000"/>
              </p14:xfrm>
            </p:contentPart>
          </mc:Choice>
          <mc:Fallback xmlns="">
            <p:pic>
              <p:nvPicPr>
                <p:cNvPr id="588" name="Input penna 587">
                  <a:extLst>
                    <a:ext uri="{FF2B5EF4-FFF2-40B4-BE49-F238E27FC236}">
                      <a16:creationId xmlns:a16="http://schemas.microsoft.com/office/drawing/2014/main" id="{07093ACA-48E9-CEC1-C300-6DE1874BEAC5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0800941" y="7231953"/>
                  <a:ext cx="175680" cy="24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5" name="Gruppo 594">
            <a:extLst>
              <a:ext uri="{FF2B5EF4-FFF2-40B4-BE49-F238E27FC236}">
                <a16:creationId xmlns:a16="http://schemas.microsoft.com/office/drawing/2014/main" id="{FB3CB092-5211-B2DC-6DB6-D6223E2E1621}"/>
              </a:ext>
            </a:extLst>
          </p:cNvPr>
          <p:cNvGrpSpPr/>
          <p:nvPr/>
        </p:nvGrpSpPr>
        <p:grpSpPr>
          <a:xfrm>
            <a:off x="9871061" y="4505673"/>
            <a:ext cx="726480" cy="188640"/>
            <a:chOff x="9871061" y="4505673"/>
            <a:chExt cx="726480" cy="18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590" name="Input penna 589">
                  <a:extLst>
                    <a:ext uri="{FF2B5EF4-FFF2-40B4-BE49-F238E27FC236}">
                      <a16:creationId xmlns:a16="http://schemas.microsoft.com/office/drawing/2014/main" id="{F865A19A-530B-F870-89B4-5B3CC40DB659}"/>
                    </a:ext>
                  </a:extLst>
                </p14:cNvPr>
                <p14:cNvContentPartPr/>
                <p14:nvPr/>
              </p14:nvContentPartPr>
              <p14:xfrm>
                <a:off x="9871061" y="4505673"/>
                <a:ext cx="145080" cy="144720"/>
              </p14:xfrm>
            </p:contentPart>
          </mc:Choice>
          <mc:Fallback xmlns="">
            <p:pic>
              <p:nvPicPr>
                <p:cNvPr id="590" name="Input penna 589">
                  <a:extLst>
                    <a:ext uri="{FF2B5EF4-FFF2-40B4-BE49-F238E27FC236}">
                      <a16:creationId xmlns:a16="http://schemas.microsoft.com/office/drawing/2014/main" id="{F865A19A-530B-F870-89B4-5B3CC40DB659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864941" y="4499553"/>
                  <a:ext cx="1573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591" name="Input penna 590">
                  <a:extLst>
                    <a:ext uri="{FF2B5EF4-FFF2-40B4-BE49-F238E27FC236}">
                      <a16:creationId xmlns:a16="http://schemas.microsoft.com/office/drawing/2014/main" id="{156C2CDE-1831-06AC-5A36-D9E8AF3D555F}"/>
                    </a:ext>
                  </a:extLst>
                </p14:cNvPr>
                <p14:cNvContentPartPr/>
                <p14:nvPr/>
              </p14:nvContentPartPr>
              <p14:xfrm>
                <a:off x="10037381" y="4594233"/>
                <a:ext cx="101160" cy="100080"/>
              </p14:xfrm>
            </p:contentPart>
          </mc:Choice>
          <mc:Fallback xmlns="">
            <p:pic>
              <p:nvPicPr>
                <p:cNvPr id="591" name="Input penna 590">
                  <a:extLst>
                    <a:ext uri="{FF2B5EF4-FFF2-40B4-BE49-F238E27FC236}">
                      <a16:creationId xmlns:a16="http://schemas.microsoft.com/office/drawing/2014/main" id="{156C2CDE-1831-06AC-5A36-D9E8AF3D555F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0031261" y="4588113"/>
                  <a:ext cx="1134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592" name="Input penna 591">
                  <a:extLst>
                    <a:ext uri="{FF2B5EF4-FFF2-40B4-BE49-F238E27FC236}">
                      <a16:creationId xmlns:a16="http://schemas.microsoft.com/office/drawing/2014/main" id="{7E415729-1503-7F96-6F36-F85DA25FFDC0}"/>
                    </a:ext>
                  </a:extLst>
                </p14:cNvPr>
                <p14:cNvContentPartPr/>
                <p14:nvPr/>
              </p14:nvContentPartPr>
              <p14:xfrm>
                <a:off x="10158701" y="4570473"/>
                <a:ext cx="70920" cy="90720"/>
              </p14:xfrm>
            </p:contentPart>
          </mc:Choice>
          <mc:Fallback xmlns="">
            <p:pic>
              <p:nvPicPr>
                <p:cNvPr id="592" name="Input penna 591">
                  <a:extLst>
                    <a:ext uri="{FF2B5EF4-FFF2-40B4-BE49-F238E27FC236}">
                      <a16:creationId xmlns:a16="http://schemas.microsoft.com/office/drawing/2014/main" id="{7E415729-1503-7F96-6F36-F85DA25FFDC0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152581" y="4564353"/>
                  <a:ext cx="831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593" name="Input penna 592">
                  <a:extLst>
                    <a:ext uri="{FF2B5EF4-FFF2-40B4-BE49-F238E27FC236}">
                      <a16:creationId xmlns:a16="http://schemas.microsoft.com/office/drawing/2014/main" id="{8727D2AC-F15C-55E6-D1E4-D59A7BCD031D}"/>
                    </a:ext>
                  </a:extLst>
                </p14:cNvPr>
                <p14:cNvContentPartPr/>
                <p14:nvPr/>
              </p14:nvContentPartPr>
              <p14:xfrm>
                <a:off x="10269581" y="4594233"/>
                <a:ext cx="108000" cy="90360"/>
              </p14:xfrm>
            </p:contentPart>
          </mc:Choice>
          <mc:Fallback xmlns="">
            <p:pic>
              <p:nvPicPr>
                <p:cNvPr id="593" name="Input penna 592">
                  <a:extLst>
                    <a:ext uri="{FF2B5EF4-FFF2-40B4-BE49-F238E27FC236}">
                      <a16:creationId xmlns:a16="http://schemas.microsoft.com/office/drawing/2014/main" id="{8727D2AC-F15C-55E6-D1E4-D59A7BCD031D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0263461" y="4588113"/>
                  <a:ext cx="1202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594" name="Input penna 593">
                  <a:extLst>
                    <a:ext uri="{FF2B5EF4-FFF2-40B4-BE49-F238E27FC236}">
                      <a16:creationId xmlns:a16="http://schemas.microsoft.com/office/drawing/2014/main" id="{DD922C0B-8A0D-71F3-8B08-C601A3CB896F}"/>
                    </a:ext>
                  </a:extLst>
                </p14:cNvPr>
                <p14:cNvContentPartPr/>
                <p14:nvPr/>
              </p14:nvContentPartPr>
              <p14:xfrm>
                <a:off x="10468301" y="4527993"/>
                <a:ext cx="129240" cy="145800"/>
              </p14:xfrm>
            </p:contentPart>
          </mc:Choice>
          <mc:Fallback xmlns="">
            <p:pic>
              <p:nvPicPr>
                <p:cNvPr id="594" name="Input penna 593">
                  <a:extLst>
                    <a:ext uri="{FF2B5EF4-FFF2-40B4-BE49-F238E27FC236}">
                      <a16:creationId xmlns:a16="http://schemas.microsoft.com/office/drawing/2014/main" id="{DD922C0B-8A0D-71F3-8B08-C601A3CB896F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0462181" y="4521873"/>
                  <a:ext cx="14148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0" name="Gruppo 599">
            <a:extLst>
              <a:ext uri="{FF2B5EF4-FFF2-40B4-BE49-F238E27FC236}">
                <a16:creationId xmlns:a16="http://schemas.microsoft.com/office/drawing/2014/main" id="{B62EE9BF-1078-75E3-6918-B70A59D68CE6}"/>
              </a:ext>
            </a:extLst>
          </p:cNvPr>
          <p:cNvGrpSpPr/>
          <p:nvPr/>
        </p:nvGrpSpPr>
        <p:grpSpPr>
          <a:xfrm>
            <a:off x="10708083" y="5805633"/>
            <a:ext cx="484200" cy="133200"/>
            <a:chOff x="10708083" y="5805633"/>
            <a:chExt cx="484200" cy="13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598" name="Input penna 597">
                  <a:extLst>
                    <a:ext uri="{FF2B5EF4-FFF2-40B4-BE49-F238E27FC236}">
                      <a16:creationId xmlns:a16="http://schemas.microsoft.com/office/drawing/2014/main" id="{35AF2FD1-71D5-311F-A985-35217A47236D}"/>
                    </a:ext>
                  </a:extLst>
                </p14:cNvPr>
                <p14:cNvContentPartPr/>
                <p14:nvPr/>
              </p14:nvContentPartPr>
              <p14:xfrm>
                <a:off x="10708083" y="5861433"/>
                <a:ext cx="253440" cy="24120"/>
              </p14:xfrm>
            </p:contentPart>
          </mc:Choice>
          <mc:Fallback xmlns="">
            <p:pic>
              <p:nvPicPr>
                <p:cNvPr id="598" name="Input penna 597">
                  <a:extLst>
                    <a:ext uri="{FF2B5EF4-FFF2-40B4-BE49-F238E27FC236}">
                      <a16:creationId xmlns:a16="http://schemas.microsoft.com/office/drawing/2014/main" id="{35AF2FD1-71D5-311F-A985-35217A47236D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0701963" y="5855313"/>
                  <a:ext cx="2656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599" name="Input penna 598">
                  <a:extLst>
                    <a:ext uri="{FF2B5EF4-FFF2-40B4-BE49-F238E27FC236}">
                      <a16:creationId xmlns:a16="http://schemas.microsoft.com/office/drawing/2014/main" id="{DB90EDA9-1AC5-0861-D96E-D44832C44BFB}"/>
                    </a:ext>
                  </a:extLst>
                </p14:cNvPr>
                <p14:cNvContentPartPr/>
                <p14:nvPr/>
              </p14:nvContentPartPr>
              <p14:xfrm>
                <a:off x="11038923" y="5805633"/>
                <a:ext cx="153360" cy="133200"/>
              </p14:xfrm>
            </p:contentPart>
          </mc:Choice>
          <mc:Fallback xmlns="">
            <p:pic>
              <p:nvPicPr>
                <p:cNvPr id="599" name="Input penna 598">
                  <a:extLst>
                    <a:ext uri="{FF2B5EF4-FFF2-40B4-BE49-F238E27FC236}">
                      <a16:creationId xmlns:a16="http://schemas.microsoft.com/office/drawing/2014/main" id="{DB90EDA9-1AC5-0861-D96E-D44832C44BFB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1032803" y="5799513"/>
                  <a:ext cx="165600" cy="14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5">
            <p14:nvContentPartPr>
              <p14:cNvPr id="601" name="Input penna 600">
                <a:extLst>
                  <a:ext uri="{FF2B5EF4-FFF2-40B4-BE49-F238E27FC236}">
                    <a16:creationId xmlns:a16="http://schemas.microsoft.com/office/drawing/2014/main" id="{B86C91DC-2ED2-122C-E2FA-2E7D2AF43F2A}"/>
                  </a:ext>
                </a:extLst>
              </p14:cNvPr>
              <p14:cNvContentPartPr/>
              <p14:nvPr/>
            </p14:nvContentPartPr>
            <p14:xfrm>
              <a:off x="11352517" y="5889153"/>
              <a:ext cx="150480" cy="223560"/>
            </p14:xfrm>
          </p:contentPart>
        </mc:Choice>
        <mc:Fallback xmlns="">
          <p:pic>
            <p:nvPicPr>
              <p:cNvPr id="601" name="Input penna 600">
                <a:extLst>
                  <a:ext uri="{FF2B5EF4-FFF2-40B4-BE49-F238E27FC236}">
                    <a16:creationId xmlns:a16="http://schemas.microsoft.com/office/drawing/2014/main" id="{B86C91DC-2ED2-122C-E2FA-2E7D2AF43F2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46397" y="5883033"/>
                <a:ext cx="1627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602" name="Input penna 601">
                <a:extLst>
                  <a:ext uri="{FF2B5EF4-FFF2-40B4-BE49-F238E27FC236}">
                    <a16:creationId xmlns:a16="http://schemas.microsoft.com/office/drawing/2014/main" id="{A8DC24EC-44D6-2D49-C095-174ECF2EEB10}"/>
                  </a:ext>
                </a:extLst>
              </p14:cNvPr>
              <p14:cNvContentPartPr/>
              <p14:nvPr/>
            </p14:nvContentPartPr>
            <p14:xfrm>
              <a:off x="11237677" y="5820033"/>
              <a:ext cx="388800" cy="380160"/>
            </p14:xfrm>
          </p:contentPart>
        </mc:Choice>
        <mc:Fallback xmlns="">
          <p:pic>
            <p:nvPicPr>
              <p:cNvPr id="602" name="Input penna 601">
                <a:extLst>
                  <a:ext uri="{FF2B5EF4-FFF2-40B4-BE49-F238E27FC236}">
                    <a16:creationId xmlns:a16="http://schemas.microsoft.com/office/drawing/2014/main" id="{A8DC24EC-44D6-2D49-C095-174ECF2EEB1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231557" y="5813913"/>
                <a:ext cx="4010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7">
            <p14:nvContentPartPr>
              <p14:cNvPr id="603" name="Input penna 602">
                <a:extLst>
                  <a:ext uri="{FF2B5EF4-FFF2-40B4-BE49-F238E27FC236}">
                    <a16:creationId xmlns:a16="http://schemas.microsoft.com/office/drawing/2014/main" id="{8E5BEA97-1EBB-F9DE-8620-D82FE0C26B28}"/>
                  </a:ext>
                </a:extLst>
              </p14:cNvPr>
              <p14:cNvContentPartPr/>
              <p14:nvPr/>
            </p14:nvContentPartPr>
            <p14:xfrm>
              <a:off x="12362677" y="4645353"/>
              <a:ext cx="18360" cy="190800"/>
            </p14:xfrm>
          </p:contentPart>
        </mc:Choice>
        <mc:Fallback xmlns="">
          <p:pic>
            <p:nvPicPr>
              <p:cNvPr id="603" name="Input penna 602">
                <a:extLst>
                  <a:ext uri="{FF2B5EF4-FFF2-40B4-BE49-F238E27FC236}">
                    <a16:creationId xmlns:a16="http://schemas.microsoft.com/office/drawing/2014/main" id="{8E5BEA97-1EBB-F9DE-8620-D82FE0C26B2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356557" y="4639233"/>
                <a:ext cx="30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604" name="Input penna 603">
                <a:extLst>
                  <a:ext uri="{FF2B5EF4-FFF2-40B4-BE49-F238E27FC236}">
                    <a16:creationId xmlns:a16="http://schemas.microsoft.com/office/drawing/2014/main" id="{76B15824-8439-C255-3B01-50A3D8A23790}"/>
                  </a:ext>
                </a:extLst>
              </p14:cNvPr>
              <p14:cNvContentPartPr/>
              <p14:nvPr/>
            </p14:nvContentPartPr>
            <p14:xfrm>
              <a:off x="12450877" y="4644633"/>
              <a:ext cx="107280" cy="190440"/>
            </p14:xfrm>
          </p:contentPart>
        </mc:Choice>
        <mc:Fallback xmlns="">
          <p:pic>
            <p:nvPicPr>
              <p:cNvPr id="604" name="Input penna 603">
                <a:extLst>
                  <a:ext uri="{FF2B5EF4-FFF2-40B4-BE49-F238E27FC236}">
                    <a16:creationId xmlns:a16="http://schemas.microsoft.com/office/drawing/2014/main" id="{76B15824-8439-C255-3B01-50A3D8A2379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444757" y="4638513"/>
                <a:ext cx="1195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9">
            <p14:nvContentPartPr>
              <p14:cNvPr id="605" name="Input penna 604">
                <a:extLst>
                  <a:ext uri="{FF2B5EF4-FFF2-40B4-BE49-F238E27FC236}">
                    <a16:creationId xmlns:a16="http://schemas.microsoft.com/office/drawing/2014/main" id="{9320AB90-3FFF-91C9-44AD-6CAC58E85E7E}"/>
                  </a:ext>
                </a:extLst>
              </p14:cNvPr>
              <p14:cNvContentPartPr/>
              <p14:nvPr/>
            </p14:nvContentPartPr>
            <p14:xfrm>
              <a:off x="12252517" y="4527993"/>
              <a:ext cx="486000" cy="449280"/>
            </p14:xfrm>
          </p:contentPart>
        </mc:Choice>
        <mc:Fallback xmlns="">
          <p:pic>
            <p:nvPicPr>
              <p:cNvPr id="605" name="Input penna 604">
                <a:extLst>
                  <a:ext uri="{FF2B5EF4-FFF2-40B4-BE49-F238E27FC236}">
                    <a16:creationId xmlns:a16="http://schemas.microsoft.com/office/drawing/2014/main" id="{9320AB90-3FFF-91C9-44AD-6CAC58E85E7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246397" y="4521873"/>
                <a:ext cx="49824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606" name="Input penna 605">
                <a:extLst>
                  <a:ext uri="{FF2B5EF4-FFF2-40B4-BE49-F238E27FC236}">
                    <a16:creationId xmlns:a16="http://schemas.microsoft.com/office/drawing/2014/main" id="{F54B5C6E-0825-8990-BFCE-8057D63DA853}"/>
                  </a:ext>
                </a:extLst>
              </p14:cNvPr>
              <p14:cNvContentPartPr/>
              <p14:nvPr/>
            </p14:nvContentPartPr>
            <p14:xfrm>
              <a:off x="11514517" y="5711313"/>
              <a:ext cx="177840" cy="179640"/>
            </p14:xfrm>
          </p:contentPart>
        </mc:Choice>
        <mc:Fallback xmlns="">
          <p:pic>
            <p:nvPicPr>
              <p:cNvPr id="606" name="Input penna 605">
                <a:extLst>
                  <a:ext uri="{FF2B5EF4-FFF2-40B4-BE49-F238E27FC236}">
                    <a16:creationId xmlns:a16="http://schemas.microsoft.com/office/drawing/2014/main" id="{F54B5C6E-0825-8990-BFCE-8057D63DA85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508397" y="5705193"/>
                <a:ext cx="1900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1">
            <p14:nvContentPartPr>
              <p14:cNvPr id="607" name="Input penna 606">
                <a:extLst>
                  <a:ext uri="{FF2B5EF4-FFF2-40B4-BE49-F238E27FC236}">
                    <a16:creationId xmlns:a16="http://schemas.microsoft.com/office/drawing/2014/main" id="{4464FAAB-BFAC-3DB7-FBFB-926C0C24A739}"/>
                  </a:ext>
                </a:extLst>
              </p14:cNvPr>
              <p14:cNvContentPartPr/>
              <p14:nvPr/>
            </p14:nvContentPartPr>
            <p14:xfrm>
              <a:off x="12065317" y="4929033"/>
              <a:ext cx="252720" cy="322920"/>
            </p14:xfrm>
          </p:contentPart>
        </mc:Choice>
        <mc:Fallback xmlns="">
          <p:pic>
            <p:nvPicPr>
              <p:cNvPr id="607" name="Input penna 606">
                <a:extLst>
                  <a:ext uri="{FF2B5EF4-FFF2-40B4-BE49-F238E27FC236}">
                    <a16:creationId xmlns:a16="http://schemas.microsoft.com/office/drawing/2014/main" id="{4464FAAB-BFAC-3DB7-FBFB-926C0C24A73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059197" y="4922913"/>
                <a:ext cx="2649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608" name="Input penna 607">
                <a:extLst>
                  <a:ext uri="{FF2B5EF4-FFF2-40B4-BE49-F238E27FC236}">
                    <a16:creationId xmlns:a16="http://schemas.microsoft.com/office/drawing/2014/main" id="{A1C7E870-A9A0-C1A9-5025-C422AA056720}"/>
                  </a:ext>
                </a:extLst>
              </p14:cNvPr>
              <p14:cNvContentPartPr/>
              <p14:nvPr/>
            </p14:nvContentPartPr>
            <p14:xfrm>
              <a:off x="12616117" y="4876833"/>
              <a:ext cx="309960" cy="253080"/>
            </p14:xfrm>
          </p:contentPart>
        </mc:Choice>
        <mc:Fallback xmlns="">
          <p:pic>
            <p:nvPicPr>
              <p:cNvPr id="608" name="Input penna 607">
                <a:extLst>
                  <a:ext uri="{FF2B5EF4-FFF2-40B4-BE49-F238E27FC236}">
                    <a16:creationId xmlns:a16="http://schemas.microsoft.com/office/drawing/2014/main" id="{A1C7E870-A9A0-C1A9-5025-C422AA05672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2609997" y="4870713"/>
                <a:ext cx="32220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3">
            <p14:nvContentPartPr>
              <p14:cNvPr id="609" name="Input penna 608">
                <a:extLst>
                  <a:ext uri="{FF2B5EF4-FFF2-40B4-BE49-F238E27FC236}">
                    <a16:creationId xmlns:a16="http://schemas.microsoft.com/office/drawing/2014/main" id="{585C3CEC-E2A1-A743-5245-39FF4C1F6466}"/>
                  </a:ext>
                </a:extLst>
              </p14:cNvPr>
              <p14:cNvContentPartPr/>
              <p14:nvPr/>
            </p14:nvContentPartPr>
            <p14:xfrm>
              <a:off x="12917077" y="5571273"/>
              <a:ext cx="42120" cy="222840"/>
            </p14:xfrm>
          </p:contentPart>
        </mc:Choice>
        <mc:Fallback xmlns="">
          <p:pic>
            <p:nvPicPr>
              <p:cNvPr id="609" name="Input penna 608">
                <a:extLst>
                  <a:ext uri="{FF2B5EF4-FFF2-40B4-BE49-F238E27FC236}">
                    <a16:creationId xmlns:a16="http://schemas.microsoft.com/office/drawing/2014/main" id="{585C3CEC-E2A1-A743-5245-39FF4C1F646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2910957" y="5565153"/>
                <a:ext cx="543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610" name="Input penna 609">
                <a:extLst>
                  <a:ext uri="{FF2B5EF4-FFF2-40B4-BE49-F238E27FC236}">
                    <a16:creationId xmlns:a16="http://schemas.microsoft.com/office/drawing/2014/main" id="{30729413-9845-9344-3910-C7242E40E4EB}"/>
                  </a:ext>
                </a:extLst>
              </p14:cNvPr>
              <p14:cNvContentPartPr/>
              <p14:nvPr/>
            </p14:nvContentPartPr>
            <p14:xfrm>
              <a:off x="12803677" y="5956833"/>
              <a:ext cx="15480" cy="149040"/>
            </p14:xfrm>
          </p:contentPart>
        </mc:Choice>
        <mc:Fallback xmlns="">
          <p:pic>
            <p:nvPicPr>
              <p:cNvPr id="610" name="Input penna 609">
                <a:extLst>
                  <a:ext uri="{FF2B5EF4-FFF2-40B4-BE49-F238E27FC236}">
                    <a16:creationId xmlns:a16="http://schemas.microsoft.com/office/drawing/2014/main" id="{30729413-9845-9344-3910-C7242E40E4E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2797557" y="5950713"/>
                <a:ext cx="277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5">
            <p14:nvContentPartPr>
              <p14:cNvPr id="611" name="Input penna 610">
                <a:extLst>
                  <a:ext uri="{FF2B5EF4-FFF2-40B4-BE49-F238E27FC236}">
                    <a16:creationId xmlns:a16="http://schemas.microsoft.com/office/drawing/2014/main" id="{6A676D62-E65B-D5A2-833D-2328F3055972}"/>
                  </a:ext>
                </a:extLst>
              </p14:cNvPr>
              <p14:cNvContentPartPr/>
              <p14:nvPr/>
            </p14:nvContentPartPr>
            <p14:xfrm>
              <a:off x="12913477" y="5966553"/>
              <a:ext cx="95400" cy="209520"/>
            </p14:xfrm>
          </p:contentPart>
        </mc:Choice>
        <mc:Fallback xmlns="">
          <p:pic>
            <p:nvPicPr>
              <p:cNvPr id="611" name="Input penna 610">
                <a:extLst>
                  <a:ext uri="{FF2B5EF4-FFF2-40B4-BE49-F238E27FC236}">
                    <a16:creationId xmlns:a16="http://schemas.microsoft.com/office/drawing/2014/main" id="{6A676D62-E65B-D5A2-833D-2328F305597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2907357" y="5960433"/>
                <a:ext cx="1076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612" name="Input penna 611">
                <a:extLst>
                  <a:ext uri="{FF2B5EF4-FFF2-40B4-BE49-F238E27FC236}">
                    <a16:creationId xmlns:a16="http://schemas.microsoft.com/office/drawing/2014/main" id="{F67FCD5E-8A9A-3437-9CF1-7F6788AC9612}"/>
                  </a:ext>
                </a:extLst>
              </p14:cNvPr>
              <p14:cNvContentPartPr/>
              <p14:nvPr/>
            </p14:nvContentPartPr>
            <p14:xfrm>
              <a:off x="12968917" y="6099753"/>
              <a:ext cx="86400" cy="360"/>
            </p14:xfrm>
          </p:contentPart>
        </mc:Choice>
        <mc:Fallback xmlns="">
          <p:pic>
            <p:nvPicPr>
              <p:cNvPr id="612" name="Input penna 611">
                <a:extLst>
                  <a:ext uri="{FF2B5EF4-FFF2-40B4-BE49-F238E27FC236}">
                    <a16:creationId xmlns:a16="http://schemas.microsoft.com/office/drawing/2014/main" id="{F67FCD5E-8A9A-3437-9CF1-7F6788AC961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2962797" y="6093633"/>
                <a:ext cx="986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7">
            <p14:nvContentPartPr>
              <p14:cNvPr id="613" name="Input penna 612">
                <a:extLst>
                  <a:ext uri="{FF2B5EF4-FFF2-40B4-BE49-F238E27FC236}">
                    <a16:creationId xmlns:a16="http://schemas.microsoft.com/office/drawing/2014/main" id="{58D92D55-AB7B-F7E0-F97A-3EACC21F7978}"/>
                  </a:ext>
                </a:extLst>
              </p14:cNvPr>
              <p14:cNvContentPartPr/>
              <p14:nvPr/>
            </p14:nvContentPartPr>
            <p14:xfrm>
              <a:off x="13112197" y="5582073"/>
              <a:ext cx="378000" cy="362520"/>
            </p14:xfrm>
          </p:contentPart>
        </mc:Choice>
        <mc:Fallback xmlns="">
          <p:pic>
            <p:nvPicPr>
              <p:cNvPr id="613" name="Input penna 612">
                <a:extLst>
                  <a:ext uri="{FF2B5EF4-FFF2-40B4-BE49-F238E27FC236}">
                    <a16:creationId xmlns:a16="http://schemas.microsoft.com/office/drawing/2014/main" id="{58D92D55-AB7B-F7E0-F97A-3EACC21F797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3106077" y="5575953"/>
                <a:ext cx="39024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614" name="Input penna 613">
                <a:extLst>
                  <a:ext uri="{FF2B5EF4-FFF2-40B4-BE49-F238E27FC236}">
                    <a16:creationId xmlns:a16="http://schemas.microsoft.com/office/drawing/2014/main" id="{4827D5C6-883D-925A-DD10-19285A6627BA}"/>
                  </a:ext>
                </a:extLst>
              </p14:cNvPr>
              <p14:cNvContentPartPr/>
              <p14:nvPr/>
            </p14:nvContentPartPr>
            <p14:xfrm>
              <a:off x="12725917" y="5778633"/>
              <a:ext cx="431280" cy="455040"/>
            </p14:xfrm>
          </p:contentPart>
        </mc:Choice>
        <mc:Fallback xmlns="">
          <p:pic>
            <p:nvPicPr>
              <p:cNvPr id="614" name="Input penna 613">
                <a:extLst>
                  <a:ext uri="{FF2B5EF4-FFF2-40B4-BE49-F238E27FC236}">
                    <a16:creationId xmlns:a16="http://schemas.microsoft.com/office/drawing/2014/main" id="{4827D5C6-883D-925A-DD10-19285A6627B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2719797" y="5772513"/>
                <a:ext cx="4435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9">
            <p14:nvContentPartPr>
              <p14:cNvPr id="615" name="Input penna 614">
                <a:extLst>
                  <a:ext uri="{FF2B5EF4-FFF2-40B4-BE49-F238E27FC236}">
                    <a16:creationId xmlns:a16="http://schemas.microsoft.com/office/drawing/2014/main" id="{0A216D9A-CC4E-816A-969F-F995F2975121}"/>
                  </a:ext>
                </a:extLst>
              </p14:cNvPr>
              <p14:cNvContentPartPr/>
              <p14:nvPr/>
            </p14:nvContentPartPr>
            <p14:xfrm>
              <a:off x="12076477" y="5956833"/>
              <a:ext cx="33840" cy="210600"/>
            </p14:xfrm>
          </p:contentPart>
        </mc:Choice>
        <mc:Fallback xmlns="">
          <p:pic>
            <p:nvPicPr>
              <p:cNvPr id="615" name="Input penna 614">
                <a:extLst>
                  <a:ext uri="{FF2B5EF4-FFF2-40B4-BE49-F238E27FC236}">
                    <a16:creationId xmlns:a16="http://schemas.microsoft.com/office/drawing/2014/main" id="{0A216D9A-CC4E-816A-969F-F995F297512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2070357" y="5950713"/>
                <a:ext cx="460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616" name="Input penna 615">
                <a:extLst>
                  <a:ext uri="{FF2B5EF4-FFF2-40B4-BE49-F238E27FC236}">
                    <a16:creationId xmlns:a16="http://schemas.microsoft.com/office/drawing/2014/main" id="{DB7825FE-E199-D711-C09A-D310C5BA3CEC}"/>
                  </a:ext>
                </a:extLst>
              </p14:cNvPr>
              <p14:cNvContentPartPr/>
              <p14:nvPr/>
            </p14:nvContentPartPr>
            <p14:xfrm>
              <a:off x="12187357" y="6022353"/>
              <a:ext cx="110880" cy="153720"/>
            </p14:xfrm>
          </p:contentPart>
        </mc:Choice>
        <mc:Fallback xmlns="">
          <p:pic>
            <p:nvPicPr>
              <p:cNvPr id="616" name="Input penna 615">
                <a:extLst>
                  <a:ext uri="{FF2B5EF4-FFF2-40B4-BE49-F238E27FC236}">
                    <a16:creationId xmlns:a16="http://schemas.microsoft.com/office/drawing/2014/main" id="{DB7825FE-E199-D711-C09A-D310C5BA3CE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2181237" y="6016233"/>
                <a:ext cx="1231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1">
            <p14:nvContentPartPr>
              <p14:cNvPr id="617" name="Input penna 616">
                <a:extLst>
                  <a:ext uri="{FF2B5EF4-FFF2-40B4-BE49-F238E27FC236}">
                    <a16:creationId xmlns:a16="http://schemas.microsoft.com/office/drawing/2014/main" id="{9A1B2EDD-BC0A-C149-EE0B-06600178DE2D}"/>
                  </a:ext>
                </a:extLst>
              </p14:cNvPr>
              <p14:cNvContentPartPr/>
              <p14:nvPr/>
            </p14:nvContentPartPr>
            <p14:xfrm>
              <a:off x="11999797" y="5843793"/>
              <a:ext cx="365040" cy="403920"/>
            </p14:xfrm>
          </p:contentPart>
        </mc:Choice>
        <mc:Fallback xmlns="">
          <p:pic>
            <p:nvPicPr>
              <p:cNvPr id="617" name="Input penna 616">
                <a:extLst>
                  <a:ext uri="{FF2B5EF4-FFF2-40B4-BE49-F238E27FC236}">
                    <a16:creationId xmlns:a16="http://schemas.microsoft.com/office/drawing/2014/main" id="{9A1B2EDD-BC0A-C149-EE0B-06600178DE2D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1993677" y="5837673"/>
                <a:ext cx="37728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618" name="Input penna 617">
                <a:extLst>
                  <a:ext uri="{FF2B5EF4-FFF2-40B4-BE49-F238E27FC236}">
                    <a16:creationId xmlns:a16="http://schemas.microsoft.com/office/drawing/2014/main" id="{8E80D278-272F-7E5C-74BD-5418A21C6B1E}"/>
                  </a:ext>
                </a:extLst>
              </p14:cNvPr>
              <p14:cNvContentPartPr/>
              <p14:nvPr/>
            </p14:nvContentPartPr>
            <p14:xfrm>
              <a:off x="12010237" y="5681073"/>
              <a:ext cx="177120" cy="181800"/>
            </p14:xfrm>
          </p:contentPart>
        </mc:Choice>
        <mc:Fallback xmlns="">
          <p:pic>
            <p:nvPicPr>
              <p:cNvPr id="618" name="Input penna 617">
                <a:extLst>
                  <a:ext uri="{FF2B5EF4-FFF2-40B4-BE49-F238E27FC236}">
                    <a16:creationId xmlns:a16="http://schemas.microsoft.com/office/drawing/2014/main" id="{8E80D278-272F-7E5C-74BD-5418A21C6B1E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2004117" y="5674953"/>
                <a:ext cx="1893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3">
            <p14:nvContentPartPr>
              <p14:cNvPr id="619" name="Input penna 618">
                <a:extLst>
                  <a:ext uri="{FF2B5EF4-FFF2-40B4-BE49-F238E27FC236}">
                    <a16:creationId xmlns:a16="http://schemas.microsoft.com/office/drawing/2014/main" id="{1772DCDB-A273-35BB-EE20-FDA1F087C30A}"/>
                  </a:ext>
                </a:extLst>
              </p14:cNvPr>
              <p14:cNvContentPartPr/>
              <p14:nvPr/>
            </p14:nvContentPartPr>
            <p14:xfrm>
              <a:off x="11941185" y="6257645"/>
              <a:ext cx="203760" cy="263160"/>
            </p14:xfrm>
          </p:contentPart>
        </mc:Choice>
        <mc:Fallback xmlns="">
          <p:pic>
            <p:nvPicPr>
              <p:cNvPr id="619" name="Input penna 618">
                <a:extLst>
                  <a:ext uri="{FF2B5EF4-FFF2-40B4-BE49-F238E27FC236}">
                    <a16:creationId xmlns:a16="http://schemas.microsoft.com/office/drawing/2014/main" id="{1772DCDB-A273-35BB-EE20-FDA1F087C30A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1935065" y="6251525"/>
                <a:ext cx="21600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620" name="Input penna 619">
                <a:extLst>
                  <a:ext uri="{FF2B5EF4-FFF2-40B4-BE49-F238E27FC236}">
                    <a16:creationId xmlns:a16="http://schemas.microsoft.com/office/drawing/2014/main" id="{15936FA4-08F2-32D2-D67A-BE0644460F92}"/>
                  </a:ext>
                </a:extLst>
              </p14:cNvPr>
              <p14:cNvContentPartPr/>
              <p14:nvPr/>
            </p14:nvContentPartPr>
            <p14:xfrm>
              <a:off x="11734185" y="6539525"/>
              <a:ext cx="138600" cy="319320"/>
            </p14:xfrm>
          </p:contentPart>
        </mc:Choice>
        <mc:Fallback xmlns="">
          <p:pic>
            <p:nvPicPr>
              <p:cNvPr id="620" name="Input penna 619">
                <a:extLst>
                  <a:ext uri="{FF2B5EF4-FFF2-40B4-BE49-F238E27FC236}">
                    <a16:creationId xmlns:a16="http://schemas.microsoft.com/office/drawing/2014/main" id="{15936FA4-08F2-32D2-D67A-BE0644460F92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1728065" y="6533405"/>
                <a:ext cx="1508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5">
            <p14:nvContentPartPr>
              <p14:cNvPr id="621" name="Input penna 620">
                <a:extLst>
                  <a:ext uri="{FF2B5EF4-FFF2-40B4-BE49-F238E27FC236}">
                    <a16:creationId xmlns:a16="http://schemas.microsoft.com/office/drawing/2014/main" id="{D3F6DA87-1086-863A-CB5D-D93AB276499D}"/>
                  </a:ext>
                </a:extLst>
              </p14:cNvPr>
              <p14:cNvContentPartPr/>
              <p14:nvPr/>
            </p14:nvContentPartPr>
            <p14:xfrm>
              <a:off x="11749305" y="6692165"/>
              <a:ext cx="96480" cy="13680"/>
            </p14:xfrm>
          </p:contentPart>
        </mc:Choice>
        <mc:Fallback xmlns="">
          <p:pic>
            <p:nvPicPr>
              <p:cNvPr id="621" name="Input penna 620">
                <a:extLst>
                  <a:ext uri="{FF2B5EF4-FFF2-40B4-BE49-F238E27FC236}">
                    <a16:creationId xmlns:a16="http://schemas.microsoft.com/office/drawing/2014/main" id="{D3F6DA87-1086-863A-CB5D-D93AB276499D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1743185" y="6686045"/>
                <a:ext cx="1087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622" name="Input penna 621">
                <a:extLst>
                  <a:ext uri="{FF2B5EF4-FFF2-40B4-BE49-F238E27FC236}">
                    <a16:creationId xmlns:a16="http://schemas.microsoft.com/office/drawing/2014/main" id="{7C008274-F893-3F16-7711-338CB3DB9B32}"/>
                  </a:ext>
                </a:extLst>
              </p14:cNvPr>
              <p14:cNvContentPartPr/>
              <p14:nvPr/>
            </p14:nvContentPartPr>
            <p14:xfrm>
              <a:off x="11538705" y="6462125"/>
              <a:ext cx="541440" cy="442800"/>
            </p14:xfrm>
          </p:contentPart>
        </mc:Choice>
        <mc:Fallback xmlns="">
          <p:pic>
            <p:nvPicPr>
              <p:cNvPr id="622" name="Input penna 621">
                <a:extLst>
                  <a:ext uri="{FF2B5EF4-FFF2-40B4-BE49-F238E27FC236}">
                    <a16:creationId xmlns:a16="http://schemas.microsoft.com/office/drawing/2014/main" id="{7C008274-F893-3F16-7711-338CB3DB9B32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1532585" y="6456005"/>
                <a:ext cx="55368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7">
            <p14:nvContentPartPr>
              <p14:cNvPr id="623" name="Input penna 622">
                <a:extLst>
                  <a:ext uri="{FF2B5EF4-FFF2-40B4-BE49-F238E27FC236}">
                    <a16:creationId xmlns:a16="http://schemas.microsoft.com/office/drawing/2014/main" id="{A659C9A7-C4C1-EBF9-EC0D-096892C4F7CD}"/>
                  </a:ext>
                </a:extLst>
              </p14:cNvPr>
              <p14:cNvContentPartPr/>
              <p14:nvPr/>
            </p14:nvContentPartPr>
            <p14:xfrm>
              <a:off x="13506231" y="6180393"/>
              <a:ext cx="126360" cy="190800"/>
            </p14:xfrm>
          </p:contentPart>
        </mc:Choice>
        <mc:Fallback xmlns="">
          <p:pic>
            <p:nvPicPr>
              <p:cNvPr id="623" name="Input penna 622">
                <a:extLst>
                  <a:ext uri="{FF2B5EF4-FFF2-40B4-BE49-F238E27FC236}">
                    <a16:creationId xmlns:a16="http://schemas.microsoft.com/office/drawing/2014/main" id="{A659C9A7-C4C1-EBF9-EC0D-096892C4F7CD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3500111" y="6174273"/>
                <a:ext cx="138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624" name="Input penna 623">
                <a:extLst>
                  <a:ext uri="{FF2B5EF4-FFF2-40B4-BE49-F238E27FC236}">
                    <a16:creationId xmlns:a16="http://schemas.microsoft.com/office/drawing/2014/main" id="{3D125F65-A793-6ED2-39D0-B3085571C5F3}"/>
                  </a:ext>
                </a:extLst>
              </p14:cNvPr>
              <p14:cNvContentPartPr/>
              <p14:nvPr/>
            </p14:nvContentPartPr>
            <p14:xfrm>
              <a:off x="13819431" y="6213513"/>
              <a:ext cx="91440" cy="285480"/>
            </p14:xfrm>
          </p:contentPart>
        </mc:Choice>
        <mc:Fallback xmlns="">
          <p:pic>
            <p:nvPicPr>
              <p:cNvPr id="624" name="Input penna 623">
                <a:extLst>
                  <a:ext uri="{FF2B5EF4-FFF2-40B4-BE49-F238E27FC236}">
                    <a16:creationId xmlns:a16="http://schemas.microsoft.com/office/drawing/2014/main" id="{3D125F65-A793-6ED2-39D0-B3085571C5F3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3813311" y="6207393"/>
                <a:ext cx="10368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9">
            <p14:nvContentPartPr>
              <p14:cNvPr id="625" name="Input penna 624">
                <a:extLst>
                  <a:ext uri="{FF2B5EF4-FFF2-40B4-BE49-F238E27FC236}">
                    <a16:creationId xmlns:a16="http://schemas.microsoft.com/office/drawing/2014/main" id="{5AAC6BAC-C11D-EA7F-50A9-1154F3B35F21}"/>
                  </a:ext>
                </a:extLst>
              </p14:cNvPr>
              <p14:cNvContentPartPr/>
              <p14:nvPr/>
            </p14:nvContentPartPr>
            <p14:xfrm>
              <a:off x="13229854" y="6558684"/>
              <a:ext cx="164160" cy="278280"/>
            </p14:xfrm>
          </p:contentPart>
        </mc:Choice>
        <mc:Fallback xmlns="">
          <p:pic>
            <p:nvPicPr>
              <p:cNvPr id="625" name="Input penna 624">
                <a:extLst>
                  <a:ext uri="{FF2B5EF4-FFF2-40B4-BE49-F238E27FC236}">
                    <a16:creationId xmlns:a16="http://schemas.microsoft.com/office/drawing/2014/main" id="{5AAC6BAC-C11D-EA7F-50A9-1154F3B35F21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3223734" y="6552564"/>
                <a:ext cx="17640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626" name="Input penna 625">
                <a:extLst>
                  <a:ext uri="{FF2B5EF4-FFF2-40B4-BE49-F238E27FC236}">
                    <a16:creationId xmlns:a16="http://schemas.microsoft.com/office/drawing/2014/main" id="{D94F6B06-8140-345A-02DC-57823DBCED61}"/>
                  </a:ext>
                </a:extLst>
              </p14:cNvPr>
              <p14:cNvContentPartPr/>
              <p14:nvPr/>
            </p14:nvContentPartPr>
            <p14:xfrm>
              <a:off x="13434334" y="6581364"/>
              <a:ext cx="104760" cy="226440"/>
            </p14:xfrm>
          </p:contentPart>
        </mc:Choice>
        <mc:Fallback xmlns="">
          <p:pic>
            <p:nvPicPr>
              <p:cNvPr id="626" name="Input penna 625">
                <a:extLst>
                  <a:ext uri="{FF2B5EF4-FFF2-40B4-BE49-F238E27FC236}">
                    <a16:creationId xmlns:a16="http://schemas.microsoft.com/office/drawing/2014/main" id="{D94F6B06-8140-345A-02DC-57823DBCED61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3428214" y="6575244"/>
                <a:ext cx="11700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1">
            <p14:nvContentPartPr>
              <p14:cNvPr id="629" name="Input penna 628">
                <a:extLst>
                  <a:ext uri="{FF2B5EF4-FFF2-40B4-BE49-F238E27FC236}">
                    <a16:creationId xmlns:a16="http://schemas.microsoft.com/office/drawing/2014/main" id="{51C2CD31-DEEB-CB45-3C2F-A0050F895084}"/>
                  </a:ext>
                </a:extLst>
              </p14:cNvPr>
              <p14:cNvContentPartPr/>
              <p14:nvPr/>
            </p14:nvContentPartPr>
            <p14:xfrm>
              <a:off x="13764814" y="6477684"/>
              <a:ext cx="608400" cy="380160"/>
            </p14:xfrm>
          </p:contentPart>
        </mc:Choice>
        <mc:Fallback xmlns="">
          <p:pic>
            <p:nvPicPr>
              <p:cNvPr id="629" name="Input penna 628">
                <a:extLst>
                  <a:ext uri="{FF2B5EF4-FFF2-40B4-BE49-F238E27FC236}">
                    <a16:creationId xmlns:a16="http://schemas.microsoft.com/office/drawing/2014/main" id="{51C2CD31-DEEB-CB45-3C2F-A0050F895084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3758694" y="6471564"/>
                <a:ext cx="6206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630" name="Input penna 629">
                <a:extLst>
                  <a:ext uri="{FF2B5EF4-FFF2-40B4-BE49-F238E27FC236}">
                    <a16:creationId xmlns:a16="http://schemas.microsoft.com/office/drawing/2014/main" id="{7AF7BC6D-A767-0E69-18D1-B197337EDFC3}"/>
                  </a:ext>
                </a:extLst>
              </p14:cNvPr>
              <p14:cNvContentPartPr/>
              <p14:nvPr/>
            </p14:nvContentPartPr>
            <p14:xfrm>
              <a:off x="13115014" y="6415404"/>
              <a:ext cx="585360" cy="520920"/>
            </p14:xfrm>
          </p:contentPart>
        </mc:Choice>
        <mc:Fallback xmlns="">
          <p:pic>
            <p:nvPicPr>
              <p:cNvPr id="630" name="Input penna 629">
                <a:extLst>
                  <a:ext uri="{FF2B5EF4-FFF2-40B4-BE49-F238E27FC236}">
                    <a16:creationId xmlns:a16="http://schemas.microsoft.com/office/drawing/2014/main" id="{7AF7BC6D-A767-0E69-18D1-B197337EDFC3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3108894" y="6409284"/>
                <a:ext cx="597600" cy="5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3">
            <p14:nvContentPartPr>
              <p14:cNvPr id="646" name="Input penna 645">
                <a:extLst>
                  <a:ext uri="{FF2B5EF4-FFF2-40B4-BE49-F238E27FC236}">
                    <a16:creationId xmlns:a16="http://schemas.microsoft.com/office/drawing/2014/main" id="{4D836EC2-CC30-0758-ABF0-038323EEBE39}"/>
                  </a:ext>
                </a:extLst>
              </p14:cNvPr>
              <p14:cNvContentPartPr/>
              <p14:nvPr/>
            </p14:nvContentPartPr>
            <p14:xfrm>
              <a:off x="13523614" y="5943804"/>
              <a:ext cx="142560" cy="209520"/>
            </p14:xfrm>
          </p:contentPart>
        </mc:Choice>
        <mc:Fallback xmlns="">
          <p:pic>
            <p:nvPicPr>
              <p:cNvPr id="646" name="Input penna 645">
                <a:extLst>
                  <a:ext uri="{FF2B5EF4-FFF2-40B4-BE49-F238E27FC236}">
                    <a16:creationId xmlns:a16="http://schemas.microsoft.com/office/drawing/2014/main" id="{4D836EC2-CC30-0758-ABF0-038323EEBE39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3517494" y="5937684"/>
                <a:ext cx="15480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647" name="Input penna 646">
                <a:extLst>
                  <a:ext uri="{FF2B5EF4-FFF2-40B4-BE49-F238E27FC236}">
                    <a16:creationId xmlns:a16="http://schemas.microsoft.com/office/drawing/2014/main" id="{2E8A3B42-7B62-56AE-3F91-AE025B57BC53}"/>
                  </a:ext>
                </a:extLst>
              </p14:cNvPr>
              <p14:cNvContentPartPr/>
              <p14:nvPr/>
            </p14:nvContentPartPr>
            <p14:xfrm>
              <a:off x="13667614" y="5964324"/>
              <a:ext cx="90000" cy="200160"/>
            </p14:xfrm>
          </p:contentPart>
        </mc:Choice>
        <mc:Fallback xmlns="">
          <p:pic>
            <p:nvPicPr>
              <p:cNvPr id="647" name="Input penna 646">
                <a:extLst>
                  <a:ext uri="{FF2B5EF4-FFF2-40B4-BE49-F238E27FC236}">
                    <a16:creationId xmlns:a16="http://schemas.microsoft.com/office/drawing/2014/main" id="{2E8A3B42-7B62-56AE-3F91-AE025B57BC53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3661494" y="5958204"/>
                <a:ext cx="10224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5">
            <p14:nvContentPartPr>
              <p14:cNvPr id="648" name="Input penna 647">
                <a:extLst>
                  <a:ext uri="{FF2B5EF4-FFF2-40B4-BE49-F238E27FC236}">
                    <a16:creationId xmlns:a16="http://schemas.microsoft.com/office/drawing/2014/main" id="{FB44DD1B-DF02-5273-1541-4C54A41FD44C}"/>
                  </a:ext>
                </a:extLst>
              </p14:cNvPr>
              <p14:cNvContentPartPr/>
              <p14:nvPr/>
            </p14:nvContentPartPr>
            <p14:xfrm>
              <a:off x="13467454" y="5875404"/>
              <a:ext cx="421920" cy="351720"/>
            </p14:xfrm>
          </p:contentPart>
        </mc:Choice>
        <mc:Fallback xmlns="">
          <p:pic>
            <p:nvPicPr>
              <p:cNvPr id="648" name="Input penna 647">
                <a:extLst>
                  <a:ext uri="{FF2B5EF4-FFF2-40B4-BE49-F238E27FC236}">
                    <a16:creationId xmlns:a16="http://schemas.microsoft.com/office/drawing/2014/main" id="{FB44DD1B-DF02-5273-1541-4C54A41FD44C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3461334" y="5869284"/>
                <a:ext cx="43416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649" name="Input penna 648">
                <a:extLst>
                  <a:ext uri="{FF2B5EF4-FFF2-40B4-BE49-F238E27FC236}">
                    <a16:creationId xmlns:a16="http://schemas.microsoft.com/office/drawing/2014/main" id="{3A53D868-B2E5-8827-A5BC-97DE1478AB93}"/>
                  </a:ext>
                </a:extLst>
              </p14:cNvPr>
              <p14:cNvContentPartPr/>
              <p14:nvPr/>
            </p14:nvContentPartPr>
            <p14:xfrm>
              <a:off x="11735244" y="5335217"/>
              <a:ext cx="221760" cy="244440"/>
            </p14:xfrm>
          </p:contentPart>
        </mc:Choice>
        <mc:Fallback xmlns="">
          <p:pic>
            <p:nvPicPr>
              <p:cNvPr id="649" name="Input penna 648">
                <a:extLst>
                  <a:ext uri="{FF2B5EF4-FFF2-40B4-BE49-F238E27FC236}">
                    <a16:creationId xmlns:a16="http://schemas.microsoft.com/office/drawing/2014/main" id="{3A53D868-B2E5-8827-A5BC-97DE1478AB93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11729124" y="5329097"/>
                <a:ext cx="23400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7">
            <p14:nvContentPartPr>
              <p14:cNvPr id="650" name="Input penna 649">
                <a:extLst>
                  <a:ext uri="{FF2B5EF4-FFF2-40B4-BE49-F238E27FC236}">
                    <a16:creationId xmlns:a16="http://schemas.microsoft.com/office/drawing/2014/main" id="{49980586-E6B1-B186-37D2-0780E4CF71A2}"/>
                  </a:ext>
                </a:extLst>
              </p14:cNvPr>
              <p14:cNvContentPartPr/>
              <p14:nvPr/>
            </p14:nvContentPartPr>
            <p14:xfrm>
              <a:off x="12852684" y="5258897"/>
              <a:ext cx="138600" cy="179640"/>
            </p14:xfrm>
          </p:contentPart>
        </mc:Choice>
        <mc:Fallback xmlns="">
          <p:pic>
            <p:nvPicPr>
              <p:cNvPr id="650" name="Input penna 649">
                <a:extLst>
                  <a:ext uri="{FF2B5EF4-FFF2-40B4-BE49-F238E27FC236}">
                    <a16:creationId xmlns:a16="http://schemas.microsoft.com/office/drawing/2014/main" id="{49980586-E6B1-B186-37D2-0780E4CF71A2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12846564" y="5252777"/>
                <a:ext cx="15084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8">
            <p14:nvContentPartPr>
              <p14:cNvPr id="651" name="Input penna 650">
                <a:extLst>
                  <a:ext uri="{FF2B5EF4-FFF2-40B4-BE49-F238E27FC236}">
                    <a16:creationId xmlns:a16="http://schemas.microsoft.com/office/drawing/2014/main" id="{3C286D2A-0C6F-3878-8CE1-03BE0FA30E0B}"/>
                  </a:ext>
                </a:extLst>
              </p14:cNvPr>
              <p14:cNvContentPartPr/>
              <p14:nvPr/>
            </p14:nvContentPartPr>
            <p14:xfrm>
              <a:off x="13069044" y="5270057"/>
              <a:ext cx="12240" cy="131040"/>
            </p14:xfrm>
          </p:contentPart>
        </mc:Choice>
        <mc:Fallback xmlns="">
          <p:pic>
            <p:nvPicPr>
              <p:cNvPr id="651" name="Input penna 650">
                <a:extLst>
                  <a:ext uri="{FF2B5EF4-FFF2-40B4-BE49-F238E27FC236}">
                    <a16:creationId xmlns:a16="http://schemas.microsoft.com/office/drawing/2014/main" id="{3C286D2A-0C6F-3878-8CE1-03BE0FA30E0B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13062924" y="5263937"/>
                <a:ext cx="2448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9">
            <p14:nvContentPartPr>
              <p14:cNvPr id="654" name="Input penna 653">
                <a:extLst>
                  <a:ext uri="{FF2B5EF4-FFF2-40B4-BE49-F238E27FC236}">
                    <a16:creationId xmlns:a16="http://schemas.microsoft.com/office/drawing/2014/main" id="{7383B428-9706-5182-5713-E4DD7D5B9C9E}"/>
                  </a:ext>
                </a:extLst>
              </p14:cNvPr>
              <p14:cNvContentPartPr/>
              <p14:nvPr/>
            </p14:nvContentPartPr>
            <p14:xfrm>
              <a:off x="12781404" y="5100497"/>
              <a:ext cx="497880" cy="447480"/>
            </p14:xfrm>
          </p:contentPart>
        </mc:Choice>
        <mc:Fallback xmlns="">
          <p:pic>
            <p:nvPicPr>
              <p:cNvPr id="654" name="Input penna 653">
                <a:extLst>
                  <a:ext uri="{FF2B5EF4-FFF2-40B4-BE49-F238E27FC236}">
                    <a16:creationId xmlns:a16="http://schemas.microsoft.com/office/drawing/2014/main" id="{7383B428-9706-5182-5713-E4DD7D5B9C9E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12775284" y="5094377"/>
                <a:ext cx="510120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658" name="Input penna 657">
                <a:extLst>
                  <a:ext uri="{FF2B5EF4-FFF2-40B4-BE49-F238E27FC236}">
                    <a16:creationId xmlns:a16="http://schemas.microsoft.com/office/drawing/2014/main" id="{2FC92F05-561A-BCF1-3128-A9697E42256A}"/>
                  </a:ext>
                </a:extLst>
              </p14:cNvPr>
              <p14:cNvContentPartPr/>
              <p14:nvPr/>
            </p14:nvContentPartPr>
            <p14:xfrm>
              <a:off x="11658204" y="5181137"/>
              <a:ext cx="509400" cy="509400"/>
            </p14:xfrm>
          </p:contentPart>
        </mc:Choice>
        <mc:Fallback xmlns="">
          <p:pic>
            <p:nvPicPr>
              <p:cNvPr id="658" name="Input penna 657">
                <a:extLst>
                  <a:ext uri="{FF2B5EF4-FFF2-40B4-BE49-F238E27FC236}">
                    <a16:creationId xmlns:a16="http://schemas.microsoft.com/office/drawing/2014/main" id="{2FC92F05-561A-BCF1-3128-A9697E42256A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11652084" y="5175017"/>
                <a:ext cx="521640" cy="52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0" name="Gruppo 739">
            <a:extLst>
              <a:ext uri="{FF2B5EF4-FFF2-40B4-BE49-F238E27FC236}">
                <a16:creationId xmlns:a16="http://schemas.microsoft.com/office/drawing/2014/main" id="{A0749537-FDFD-3D05-8978-5E9853192117}"/>
              </a:ext>
            </a:extLst>
          </p:cNvPr>
          <p:cNvGrpSpPr/>
          <p:nvPr/>
        </p:nvGrpSpPr>
        <p:grpSpPr>
          <a:xfrm>
            <a:off x="13811643" y="6588993"/>
            <a:ext cx="480240" cy="502920"/>
            <a:chOff x="13811643" y="6588993"/>
            <a:chExt cx="480240" cy="50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698" name="Input penna 697">
                  <a:extLst>
                    <a:ext uri="{FF2B5EF4-FFF2-40B4-BE49-F238E27FC236}">
                      <a16:creationId xmlns:a16="http://schemas.microsoft.com/office/drawing/2014/main" id="{62BF0638-C56F-65A8-6608-0ADA7EBBD420}"/>
                    </a:ext>
                  </a:extLst>
                </p14:cNvPr>
                <p14:cNvContentPartPr/>
                <p14:nvPr/>
              </p14:nvContentPartPr>
              <p14:xfrm>
                <a:off x="13914243" y="6588993"/>
                <a:ext cx="88200" cy="163440"/>
              </p14:xfrm>
            </p:contentPart>
          </mc:Choice>
          <mc:Fallback xmlns="">
            <p:pic>
              <p:nvPicPr>
                <p:cNvPr id="698" name="Input penna 697">
                  <a:extLst>
                    <a:ext uri="{FF2B5EF4-FFF2-40B4-BE49-F238E27FC236}">
                      <a16:creationId xmlns:a16="http://schemas.microsoft.com/office/drawing/2014/main" id="{62BF0638-C56F-65A8-6608-0ADA7EBBD420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13908123" y="6582873"/>
                  <a:ext cx="1004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699" name="Input penna 698">
                  <a:extLst>
                    <a:ext uri="{FF2B5EF4-FFF2-40B4-BE49-F238E27FC236}">
                      <a16:creationId xmlns:a16="http://schemas.microsoft.com/office/drawing/2014/main" id="{B2B43B62-0831-3189-D3A3-FE41D84443D2}"/>
                    </a:ext>
                  </a:extLst>
                </p14:cNvPr>
                <p14:cNvContentPartPr/>
                <p14:nvPr/>
              </p14:nvContentPartPr>
              <p14:xfrm>
                <a:off x="14090283" y="6642993"/>
                <a:ext cx="33840" cy="131400"/>
              </p14:xfrm>
            </p:contentPart>
          </mc:Choice>
          <mc:Fallback xmlns="">
            <p:pic>
              <p:nvPicPr>
                <p:cNvPr id="699" name="Input penna 698">
                  <a:extLst>
                    <a:ext uri="{FF2B5EF4-FFF2-40B4-BE49-F238E27FC236}">
                      <a16:creationId xmlns:a16="http://schemas.microsoft.com/office/drawing/2014/main" id="{B2B43B62-0831-3189-D3A3-FE41D84443D2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14084163" y="6636873"/>
                  <a:ext cx="460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705" name="Input penna 704">
                  <a:extLst>
                    <a:ext uri="{FF2B5EF4-FFF2-40B4-BE49-F238E27FC236}">
                      <a16:creationId xmlns:a16="http://schemas.microsoft.com/office/drawing/2014/main" id="{79045597-78E4-FDC7-E5E5-28A5DB1B4A7D}"/>
                    </a:ext>
                  </a:extLst>
                </p14:cNvPr>
                <p14:cNvContentPartPr/>
                <p14:nvPr/>
              </p14:nvContentPartPr>
              <p14:xfrm>
                <a:off x="13811643" y="6829113"/>
                <a:ext cx="113760" cy="212040"/>
              </p14:xfrm>
            </p:contentPart>
          </mc:Choice>
          <mc:Fallback xmlns="">
            <p:pic>
              <p:nvPicPr>
                <p:cNvPr id="705" name="Input penna 704">
                  <a:extLst>
                    <a:ext uri="{FF2B5EF4-FFF2-40B4-BE49-F238E27FC236}">
                      <a16:creationId xmlns:a16="http://schemas.microsoft.com/office/drawing/2014/main" id="{79045597-78E4-FDC7-E5E5-28A5DB1B4A7D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3805523" y="6822993"/>
                  <a:ext cx="1260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718" name="Input penna 717">
                  <a:extLst>
                    <a:ext uri="{FF2B5EF4-FFF2-40B4-BE49-F238E27FC236}">
                      <a16:creationId xmlns:a16="http://schemas.microsoft.com/office/drawing/2014/main" id="{6E934522-631E-5CE5-B75F-99C5737EF614}"/>
                    </a:ext>
                  </a:extLst>
                </p14:cNvPr>
                <p14:cNvContentPartPr/>
                <p14:nvPr/>
              </p14:nvContentPartPr>
              <p14:xfrm>
                <a:off x="14200443" y="6863313"/>
                <a:ext cx="91440" cy="228600"/>
              </p14:xfrm>
            </p:contentPart>
          </mc:Choice>
          <mc:Fallback xmlns="">
            <p:pic>
              <p:nvPicPr>
                <p:cNvPr id="718" name="Input penna 717">
                  <a:extLst>
                    <a:ext uri="{FF2B5EF4-FFF2-40B4-BE49-F238E27FC236}">
                      <a16:creationId xmlns:a16="http://schemas.microsoft.com/office/drawing/2014/main" id="{6E934522-631E-5CE5-B75F-99C5737EF614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14194323" y="6857193"/>
                  <a:ext cx="103680" cy="24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6" name="Gruppo 755">
            <a:extLst>
              <a:ext uri="{FF2B5EF4-FFF2-40B4-BE49-F238E27FC236}">
                <a16:creationId xmlns:a16="http://schemas.microsoft.com/office/drawing/2014/main" id="{97440033-D117-A451-FB7D-649CA071C057}"/>
              </a:ext>
            </a:extLst>
          </p:cNvPr>
          <p:cNvGrpSpPr/>
          <p:nvPr/>
        </p:nvGrpSpPr>
        <p:grpSpPr>
          <a:xfrm>
            <a:off x="13263363" y="6993273"/>
            <a:ext cx="1322280" cy="541800"/>
            <a:chOff x="13263363" y="6993273"/>
            <a:chExt cx="1322280" cy="54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741" name="Input penna 740">
                  <a:extLst>
                    <a:ext uri="{FF2B5EF4-FFF2-40B4-BE49-F238E27FC236}">
                      <a16:creationId xmlns:a16="http://schemas.microsoft.com/office/drawing/2014/main" id="{27182F0C-A0CF-3351-BF61-2CE000EF6741}"/>
                    </a:ext>
                  </a:extLst>
                </p14:cNvPr>
                <p14:cNvContentPartPr/>
                <p14:nvPr/>
              </p14:nvContentPartPr>
              <p14:xfrm>
                <a:off x="13500963" y="7135833"/>
                <a:ext cx="139680" cy="201960"/>
              </p14:xfrm>
            </p:contentPart>
          </mc:Choice>
          <mc:Fallback xmlns="">
            <p:pic>
              <p:nvPicPr>
                <p:cNvPr id="741" name="Input penna 740">
                  <a:extLst>
                    <a:ext uri="{FF2B5EF4-FFF2-40B4-BE49-F238E27FC236}">
                      <a16:creationId xmlns:a16="http://schemas.microsoft.com/office/drawing/2014/main" id="{27182F0C-A0CF-3351-BF61-2CE000EF6741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13494843" y="7129713"/>
                  <a:ext cx="1519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742" name="Input penna 741">
                  <a:extLst>
                    <a:ext uri="{FF2B5EF4-FFF2-40B4-BE49-F238E27FC236}">
                      <a16:creationId xmlns:a16="http://schemas.microsoft.com/office/drawing/2014/main" id="{5273C8F9-2189-87B2-C7C1-1F3C189AE6D0}"/>
                    </a:ext>
                  </a:extLst>
                </p14:cNvPr>
                <p14:cNvContentPartPr/>
                <p14:nvPr/>
              </p14:nvContentPartPr>
              <p14:xfrm>
                <a:off x="13693923" y="7182273"/>
                <a:ext cx="167040" cy="123840"/>
              </p14:xfrm>
            </p:contentPart>
          </mc:Choice>
          <mc:Fallback xmlns="">
            <p:pic>
              <p:nvPicPr>
                <p:cNvPr id="742" name="Input penna 741">
                  <a:extLst>
                    <a:ext uri="{FF2B5EF4-FFF2-40B4-BE49-F238E27FC236}">
                      <a16:creationId xmlns:a16="http://schemas.microsoft.com/office/drawing/2014/main" id="{5273C8F9-2189-87B2-C7C1-1F3C189AE6D0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13687803" y="7176153"/>
                  <a:ext cx="1792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743" name="Input penna 742">
                  <a:extLst>
                    <a:ext uri="{FF2B5EF4-FFF2-40B4-BE49-F238E27FC236}">
                      <a16:creationId xmlns:a16="http://schemas.microsoft.com/office/drawing/2014/main" id="{1B9864CE-1BFD-D96A-B0FD-E76C815AF0B5}"/>
                    </a:ext>
                  </a:extLst>
                </p14:cNvPr>
                <p14:cNvContentPartPr/>
                <p14:nvPr/>
              </p14:nvContentPartPr>
              <p14:xfrm>
                <a:off x="13263363" y="6993273"/>
                <a:ext cx="650520" cy="478440"/>
              </p14:xfrm>
            </p:contentPart>
          </mc:Choice>
          <mc:Fallback xmlns="">
            <p:pic>
              <p:nvPicPr>
                <p:cNvPr id="743" name="Input penna 742">
                  <a:extLst>
                    <a:ext uri="{FF2B5EF4-FFF2-40B4-BE49-F238E27FC236}">
                      <a16:creationId xmlns:a16="http://schemas.microsoft.com/office/drawing/2014/main" id="{1B9864CE-1BFD-D96A-B0FD-E76C815AF0B5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3257243" y="6987153"/>
                  <a:ext cx="66276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746" name="Input penna 745">
                  <a:extLst>
                    <a:ext uri="{FF2B5EF4-FFF2-40B4-BE49-F238E27FC236}">
                      <a16:creationId xmlns:a16="http://schemas.microsoft.com/office/drawing/2014/main" id="{8EAB959A-D1A7-919D-E749-86FE3681919A}"/>
                    </a:ext>
                  </a:extLst>
                </p14:cNvPr>
                <p14:cNvContentPartPr/>
                <p14:nvPr/>
              </p14:nvContentPartPr>
              <p14:xfrm>
                <a:off x="14205123" y="7215033"/>
                <a:ext cx="128880" cy="182880"/>
              </p14:xfrm>
            </p:contentPart>
          </mc:Choice>
          <mc:Fallback xmlns="">
            <p:pic>
              <p:nvPicPr>
                <p:cNvPr id="746" name="Input penna 745">
                  <a:extLst>
                    <a:ext uri="{FF2B5EF4-FFF2-40B4-BE49-F238E27FC236}">
                      <a16:creationId xmlns:a16="http://schemas.microsoft.com/office/drawing/2014/main" id="{8EAB959A-D1A7-919D-E749-86FE3681919A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4199003" y="7208913"/>
                  <a:ext cx="1411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747" name="Input penna 746">
                  <a:extLst>
                    <a:ext uri="{FF2B5EF4-FFF2-40B4-BE49-F238E27FC236}">
                      <a16:creationId xmlns:a16="http://schemas.microsoft.com/office/drawing/2014/main" id="{4C965FA9-DAF8-0E40-4D37-A08A2A814164}"/>
                    </a:ext>
                  </a:extLst>
                </p14:cNvPr>
                <p14:cNvContentPartPr/>
                <p14:nvPr/>
              </p14:nvContentPartPr>
              <p14:xfrm>
                <a:off x="14356323" y="7238793"/>
                <a:ext cx="97920" cy="177120"/>
              </p14:xfrm>
            </p:contentPart>
          </mc:Choice>
          <mc:Fallback xmlns="">
            <p:pic>
              <p:nvPicPr>
                <p:cNvPr id="747" name="Input penna 746">
                  <a:extLst>
                    <a:ext uri="{FF2B5EF4-FFF2-40B4-BE49-F238E27FC236}">
                      <a16:creationId xmlns:a16="http://schemas.microsoft.com/office/drawing/2014/main" id="{4C965FA9-DAF8-0E40-4D37-A08A2A814164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4350203" y="7232673"/>
                  <a:ext cx="1101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755" name="Input penna 754">
                  <a:extLst>
                    <a:ext uri="{FF2B5EF4-FFF2-40B4-BE49-F238E27FC236}">
                      <a16:creationId xmlns:a16="http://schemas.microsoft.com/office/drawing/2014/main" id="{23C12602-967D-B03B-D662-C6649A19C1BF}"/>
                    </a:ext>
                  </a:extLst>
                </p14:cNvPr>
                <p14:cNvContentPartPr/>
                <p14:nvPr/>
              </p14:nvContentPartPr>
              <p14:xfrm>
                <a:off x="14078043" y="7105593"/>
                <a:ext cx="507600" cy="429480"/>
              </p14:xfrm>
            </p:contentPart>
          </mc:Choice>
          <mc:Fallback xmlns="">
            <p:pic>
              <p:nvPicPr>
                <p:cNvPr id="755" name="Input penna 754">
                  <a:extLst>
                    <a:ext uri="{FF2B5EF4-FFF2-40B4-BE49-F238E27FC236}">
                      <a16:creationId xmlns:a16="http://schemas.microsoft.com/office/drawing/2014/main" id="{23C12602-967D-B03B-D662-C6649A19C1BF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4071923" y="7099473"/>
                  <a:ext cx="519840" cy="441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32827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285062" y="101498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Cancellazione</a:t>
            </a:r>
            <a:endParaRPr lang="en-US" sz="2800" b="1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7DF843E-7F8D-9B78-B767-DE561AA4081D}"/>
              </a:ext>
            </a:extLst>
          </p:cNvPr>
          <p:cNvSpPr txBox="1"/>
          <p:nvPr/>
        </p:nvSpPr>
        <p:spPr>
          <a:xfrm>
            <a:off x="517792" y="654781"/>
            <a:ext cx="73152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Assunzione: possiamo sempre assumere di eliminare un nodo che ha al massimo un figlio. </a:t>
            </a:r>
          </a:p>
          <a:p>
            <a:endParaRPr lang="it-IT" dirty="0"/>
          </a:p>
          <a:p>
            <a:r>
              <a:rPr lang="it-IT" dirty="0"/>
              <a:t>Infatti se dobbiamo cancellare un nodo z con due figli, possiamo rimpiazzare la chiave di z con quella del suo successore y, e poi rimuovere y (che ha al più solo il figlio destro) dall’albero.</a:t>
            </a:r>
          </a:p>
          <a:p>
            <a:endParaRPr lang="it-IT" dirty="0"/>
          </a:p>
          <a:p>
            <a:r>
              <a:rPr lang="it-IT" dirty="0"/>
              <a:t>Sia z il nodo da cancellare, e siano </a:t>
            </a:r>
            <a:r>
              <a:rPr lang="it-IT" dirty="0">
                <a:solidFill>
                  <a:srgbClr val="FF0000"/>
                </a:solidFill>
              </a:rPr>
              <a:t>x</a:t>
            </a:r>
            <a:r>
              <a:rPr lang="it-IT" dirty="0"/>
              <a:t> e </a:t>
            </a:r>
            <a:r>
              <a:rPr lang="it-IT" dirty="0">
                <a:solidFill>
                  <a:srgbClr val="00B0F0"/>
                </a:solidFill>
              </a:rPr>
              <a:t>y</a:t>
            </a:r>
            <a:r>
              <a:rPr lang="it-IT" dirty="0"/>
              <a:t> il </a:t>
            </a:r>
            <a:r>
              <a:rPr lang="it-IT" dirty="0">
                <a:solidFill>
                  <a:srgbClr val="FF0000"/>
                </a:solidFill>
              </a:rPr>
              <a:t>figlio</a:t>
            </a:r>
            <a:r>
              <a:rPr lang="it-IT" dirty="0"/>
              <a:t> ed il </a:t>
            </a:r>
            <a:r>
              <a:rPr lang="it-IT" dirty="0">
                <a:solidFill>
                  <a:srgbClr val="00B0F0"/>
                </a:solidFill>
              </a:rPr>
              <a:t>padre</a:t>
            </a:r>
            <a:r>
              <a:rPr lang="it-IT" dirty="0"/>
              <a:t> di z. Per eliminare il nodo z eseguiamo i seguenti passi:</a:t>
            </a:r>
          </a:p>
          <a:p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Rimuoviamo z collegando y con x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se z era rosso allora y e x sono neri e terminiamo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se z era nero (possibile violazione della proprietà 5)</a:t>
            </a:r>
          </a:p>
          <a:p>
            <a:pPr lvl="1"/>
            <a:r>
              <a:rPr lang="it-IT" dirty="0"/>
              <a:t>3.1 se x è rosso allora coloriamo x di nero</a:t>
            </a:r>
          </a:p>
          <a:p>
            <a:pPr lvl="1"/>
            <a:r>
              <a:rPr lang="it-IT" dirty="0"/>
              <a:t>3.2 se x è nero allora ricoloriamo y con un colore fittizio, detto “doppio” nero, che serve a ricordarci che abbiamo collassato due nodi neri in uno violando così la proprietà 5 </a:t>
            </a:r>
          </a:p>
          <a:p>
            <a:pPr lvl="1"/>
            <a:r>
              <a:rPr lang="it-IT" dirty="0"/>
              <a:t>3.3 Ripristiniamo eventuali violazioni della proprietà 5 </a:t>
            </a:r>
            <a:endParaRPr lang="en-US" dirty="0"/>
          </a:p>
        </p:txBody>
      </p:sp>
      <p:pic>
        <p:nvPicPr>
          <p:cNvPr id="53" name="Immagine 52">
            <a:extLst>
              <a:ext uri="{FF2B5EF4-FFF2-40B4-BE49-F238E27FC236}">
                <a16:creationId xmlns:a16="http://schemas.microsoft.com/office/drawing/2014/main" id="{956EDCB1-3A00-39EE-A09E-B46A2FED0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992" y="2337186"/>
            <a:ext cx="6459344" cy="349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693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0" y="24447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Cancellazione</a:t>
            </a:r>
            <a:endParaRPr lang="en-US" sz="2800" b="1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7DF843E-7F8D-9B78-B767-DE561AA4081D}"/>
              </a:ext>
            </a:extLst>
          </p:cNvPr>
          <p:cNvSpPr txBox="1"/>
          <p:nvPr/>
        </p:nvSpPr>
        <p:spPr>
          <a:xfrm>
            <a:off x="0" y="547667"/>
            <a:ext cx="73152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Anche in questo caso la fase di ripristino delle proprietà violate tiene conto di una serie di casi:</a:t>
            </a:r>
          </a:p>
          <a:p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Il fratello w di x ha almeno un figlio rosso. Distinguiamo due possibili </a:t>
            </a:r>
            <a:r>
              <a:rPr lang="it-IT" dirty="0" err="1"/>
              <a:t>sottocasi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1.1 il figlio rosso di w è un figlio destro </a:t>
            </a:r>
          </a:p>
          <a:p>
            <a:pPr lvl="1"/>
            <a:r>
              <a:rPr lang="it-IT" dirty="0"/>
              <a:t>1.2 il figlio rosso di w è un figlio sinistro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il fratello w di x è nero ed entrambi i suoi figli sono neri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il fratello w di x è rosso</a:t>
            </a:r>
            <a:endParaRPr lang="en-US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1DCA6B5-0AB1-B6D0-C423-27F4EF5E7E96}"/>
              </a:ext>
            </a:extLst>
          </p:cNvPr>
          <p:cNvSpPr txBox="1"/>
          <p:nvPr/>
        </p:nvSpPr>
        <p:spPr>
          <a:xfrm>
            <a:off x="5906417" y="3096262"/>
            <a:ext cx="224744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Cancellazione di un nodo z</a:t>
            </a:r>
            <a:endParaRPr lang="en-US" dirty="0"/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78F79F49-D15D-873E-CE1F-1E6049C0F7F3}"/>
              </a:ext>
            </a:extLst>
          </p:cNvPr>
          <p:cNvCxnSpPr>
            <a:stCxn id="2" idx="2"/>
          </p:cNvCxnSpPr>
          <p:nvPr/>
        </p:nvCxnSpPr>
        <p:spPr>
          <a:xfrm flipH="1">
            <a:off x="7030137" y="3742593"/>
            <a:ext cx="1" cy="2014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9559C5-7C82-A2D9-833D-86EA72ECA892}"/>
              </a:ext>
            </a:extLst>
          </p:cNvPr>
          <p:cNvSpPr txBox="1"/>
          <p:nvPr/>
        </p:nvSpPr>
        <p:spPr>
          <a:xfrm>
            <a:off x="5906417" y="3944039"/>
            <a:ext cx="22474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Base: </a:t>
            </a:r>
            <a:br>
              <a:rPr lang="it-IT" dirty="0"/>
            </a:br>
            <a:r>
              <a:rPr lang="it-IT" dirty="0"/>
              <a:t>x figlio di z</a:t>
            </a:r>
            <a:br>
              <a:rPr lang="it-IT" dirty="0"/>
            </a:br>
            <a:r>
              <a:rPr lang="it-IT" dirty="0"/>
              <a:t>y padre di z</a:t>
            </a:r>
            <a:endParaRPr lang="en-US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7281294C-AEB9-7632-994B-62B58FAE7EC0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4296578" y="4405704"/>
            <a:ext cx="16098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D9D085F-55B4-11ED-8529-9ABAF7205B75}"/>
              </a:ext>
            </a:extLst>
          </p:cNvPr>
          <p:cNvSpPr txBox="1"/>
          <p:nvPr/>
        </p:nvSpPr>
        <p:spPr>
          <a:xfrm>
            <a:off x="1729649" y="3977090"/>
            <a:ext cx="256692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Se z (nodo da cancellare) è </a:t>
            </a:r>
            <a:r>
              <a:rPr lang="it-IT" dirty="0">
                <a:solidFill>
                  <a:srgbClr val="FF0000"/>
                </a:solidFill>
              </a:rPr>
              <a:t>rosso</a:t>
            </a:r>
            <a:r>
              <a:rPr lang="it-IT" dirty="0"/>
              <a:t>:</a:t>
            </a:r>
            <a:br>
              <a:rPr lang="it-IT" dirty="0">
                <a:solidFill>
                  <a:srgbClr val="FF0000"/>
                </a:solidFill>
              </a:rPr>
            </a:br>
            <a:r>
              <a:rPr lang="it-IT" dirty="0"/>
              <a:t>allora y e x sono neri.</a:t>
            </a:r>
          </a:p>
          <a:p>
            <a:r>
              <a:rPr lang="it-IT" dirty="0"/>
              <a:t>Fine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325CED4E-1733-B159-6B29-6D69AB49320F}"/>
                  </a:ext>
                </a:extLst>
              </p14:cNvPr>
              <p14:cNvContentPartPr/>
              <p14:nvPr/>
            </p14:nvContentPartPr>
            <p14:xfrm>
              <a:off x="958923" y="3817713"/>
              <a:ext cx="462240" cy="28152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325CED4E-1733-B159-6B29-6D69AB4932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2803" y="3811593"/>
                <a:ext cx="474480" cy="29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uppo 23">
            <a:extLst>
              <a:ext uri="{FF2B5EF4-FFF2-40B4-BE49-F238E27FC236}">
                <a16:creationId xmlns:a16="http://schemas.microsoft.com/office/drawing/2014/main" id="{64B062BF-A704-A3E8-83E3-79D407B20350}"/>
              </a:ext>
            </a:extLst>
          </p:cNvPr>
          <p:cNvGrpSpPr/>
          <p:nvPr/>
        </p:nvGrpSpPr>
        <p:grpSpPr>
          <a:xfrm>
            <a:off x="680643" y="4218753"/>
            <a:ext cx="498240" cy="387000"/>
            <a:chOff x="680643" y="4218753"/>
            <a:chExt cx="498240" cy="38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1" name="Input penna 20">
                  <a:extLst>
                    <a:ext uri="{FF2B5EF4-FFF2-40B4-BE49-F238E27FC236}">
                      <a16:creationId xmlns:a16="http://schemas.microsoft.com/office/drawing/2014/main" id="{94187222-0BC2-884F-B72A-B4CC12AA8F24}"/>
                    </a:ext>
                  </a:extLst>
                </p14:cNvPr>
                <p14:cNvContentPartPr/>
                <p14:nvPr/>
              </p14:nvContentPartPr>
              <p14:xfrm>
                <a:off x="858843" y="4307673"/>
                <a:ext cx="173880" cy="223200"/>
              </p14:xfrm>
            </p:contentPart>
          </mc:Choice>
          <mc:Fallback xmlns="">
            <p:pic>
              <p:nvPicPr>
                <p:cNvPr id="21" name="Input penna 20">
                  <a:extLst>
                    <a:ext uri="{FF2B5EF4-FFF2-40B4-BE49-F238E27FC236}">
                      <a16:creationId xmlns:a16="http://schemas.microsoft.com/office/drawing/2014/main" id="{94187222-0BC2-884F-B72A-B4CC12AA8F2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52723" y="4301553"/>
                  <a:ext cx="1861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2" name="Input penna 21">
                  <a:extLst>
                    <a:ext uri="{FF2B5EF4-FFF2-40B4-BE49-F238E27FC236}">
                      <a16:creationId xmlns:a16="http://schemas.microsoft.com/office/drawing/2014/main" id="{566EB2CB-3D04-F899-C346-D570049E6792}"/>
                    </a:ext>
                  </a:extLst>
                </p14:cNvPr>
                <p14:cNvContentPartPr/>
                <p14:nvPr/>
              </p14:nvContentPartPr>
              <p14:xfrm>
                <a:off x="858843" y="4379673"/>
                <a:ext cx="137880" cy="38160"/>
              </p14:xfrm>
            </p:contentPart>
          </mc:Choice>
          <mc:Fallback xmlns="">
            <p:pic>
              <p:nvPicPr>
                <p:cNvPr id="22" name="Input penna 21">
                  <a:extLst>
                    <a:ext uri="{FF2B5EF4-FFF2-40B4-BE49-F238E27FC236}">
                      <a16:creationId xmlns:a16="http://schemas.microsoft.com/office/drawing/2014/main" id="{566EB2CB-3D04-F899-C346-D570049E679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52723" y="4373553"/>
                  <a:ext cx="1501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" name="Input penna 22">
                  <a:extLst>
                    <a:ext uri="{FF2B5EF4-FFF2-40B4-BE49-F238E27FC236}">
                      <a16:creationId xmlns:a16="http://schemas.microsoft.com/office/drawing/2014/main" id="{DBF4393F-C014-A441-26A3-74F7BCFC2CEC}"/>
                    </a:ext>
                  </a:extLst>
                </p14:cNvPr>
                <p14:cNvContentPartPr/>
                <p14:nvPr/>
              </p14:nvContentPartPr>
              <p14:xfrm>
                <a:off x="680643" y="4218753"/>
                <a:ext cx="498240" cy="387000"/>
              </p14:xfrm>
            </p:contentPart>
          </mc:Choice>
          <mc:Fallback xmlns="">
            <p:pic>
              <p:nvPicPr>
                <p:cNvPr id="23" name="Input penna 22">
                  <a:extLst>
                    <a:ext uri="{FF2B5EF4-FFF2-40B4-BE49-F238E27FC236}">
                      <a16:creationId xmlns:a16="http://schemas.microsoft.com/office/drawing/2014/main" id="{DBF4393F-C014-A441-26A3-74F7BCFC2CE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74523" y="4212633"/>
                  <a:ext cx="510480" cy="39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3B22D972-5521-CCD0-15E1-117EA9E673DA}"/>
              </a:ext>
            </a:extLst>
          </p:cNvPr>
          <p:cNvGrpSpPr/>
          <p:nvPr/>
        </p:nvGrpSpPr>
        <p:grpSpPr>
          <a:xfrm>
            <a:off x="428643" y="4584873"/>
            <a:ext cx="1123920" cy="1332360"/>
            <a:chOff x="428643" y="4584873"/>
            <a:chExt cx="1123920" cy="133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EFCA551B-6B73-A173-869D-9C5ECE54EED2}"/>
                    </a:ext>
                  </a:extLst>
                </p14:cNvPr>
                <p14:cNvContentPartPr/>
                <p14:nvPr/>
              </p14:nvContentPartPr>
              <p14:xfrm>
                <a:off x="528723" y="4924353"/>
                <a:ext cx="230040" cy="135720"/>
              </p14:xfrm>
            </p:contentPart>
          </mc:Choice>
          <mc:Fallback xmlns=""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EFCA551B-6B73-A173-869D-9C5ECE54EED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22603" y="4918233"/>
                  <a:ext cx="2422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28D4244D-F041-3741-8C13-C83F1185089D}"/>
                    </a:ext>
                  </a:extLst>
                </p14:cNvPr>
                <p14:cNvContentPartPr/>
                <p14:nvPr/>
              </p14:nvContentPartPr>
              <p14:xfrm>
                <a:off x="528723" y="4893033"/>
                <a:ext cx="154800" cy="263160"/>
              </p14:xfrm>
            </p:contentPart>
          </mc:Choice>
          <mc:Fallback xmlns=""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28D4244D-F041-3741-8C13-C83F1185089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22603" y="4886913"/>
                  <a:ext cx="1670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A947BF9A-DFC2-8EC5-DA6C-AAEE09AC2279}"/>
                    </a:ext>
                  </a:extLst>
                </p14:cNvPr>
                <p14:cNvContentPartPr/>
                <p14:nvPr/>
              </p14:nvContentPartPr>
              <p14:xfrm>
                <a:off x="428643" y="4785753"/>
                <a:ext cx="410760" cy="393120"/>
              </p14:xfrm>
            </p:contentPart>
          </mc:Choice>
          <mc:Fallback xmlns=""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A947BF9A-DFC2-8EC5-DA6C-AAEE09AC227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22523" y="4779633"/>
                  <a:ext cx="42300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3B6ADEEC-34E0-04F3-5EDA-6A9E8A19E975}"/>
                    </a:ext>
                  </a:extLst>
                </p14:cNvPr>
                <p14:cNvContentPartPr/>
                <p14:nvPr/>
              </p14:nvContentPartPr>
              <p14:xfrm>
                <a:off x="749043" y="4584873"/>
                <a:ext cx="112320" cy="241560"/>
              </p14:xfrm>
            </p:contentPart>
          </mc:Choice>
          <mc:Fallback xmlns=""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3B6ADEEC-34E0-04F3-5EDA-6A9E8A19E97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42923" y="4578753"/>
                  <a:ext cx="12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7" name="Input penna 26">
                  <a:extLst>
                    <a:ext uri="{FF2B5EF4-FFF2-40B4-BE49-F238E27FC236}">
                      <a16:creationId xmlns:a16="http://schemas.microsoft.com/office/drawing/2014/main" id="{FC2CE4AB-070B-5F75-02D2-E6C56C55CB1C}"/>
                    </a:ext>
                  </a:extLst>
                </p14:cNvPr>
                <p14:cNvContentPartPr/>
                <p14:nvPr/>
              </p14:nvContentPartPr>
              <p14:xfrm>
                <a:off x="1079523" y="4781073"/>
                <a:ext cx="55800" cy="230400"/>
              </p14:xfrm>
            </p:contentPart>
          </mc:Choice>
          <mc:Fallback xmlns="">
            <p:pic>
              <p:nvPicPr>
                <p:cNvPr id="27" name="Input penna 26">
                  <a:extLst>
                    <a:ext uri="{FF2B5EF4-FFF2-40B4-BE49-F238E27FC236}">
                      <a16:creationId xmlns:a16="http://schemas.microsoft.com/office/drawing/2014/main" id="{FC2CE4AB-070B-5F75-02D2-E6C56C55CB1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73403" y="4774953"/>
                  <a:ext cx="680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8" name="Input penna 27">
                  <a:extLst>
                    <a:ext uri="{FF2B5EF4-FFF2-40B4-BE49-F238E27FC236}">
                      <a16:creationId xmlns:a16="http://schemas.microsoft.com/office/drawing/2014/main" id="{C1D6E0F9-43E2-21EC-4D9E-7958F5B699AC}"/>
                    </a:ext>
                  </a:extLst>
                </p14:cNvPr>
                <p14:cNvContentPartPr/>
                <p14:nvPr/>
              </p14:nvContentPartPr>
              <p14:xfrm>
                <a:off x="1068363" y="5012553"/>
                <a:ext cx="164880" cy="95760"/>
              </p14:xfrm>
            </p:contentPart>
          </mc:Choice>
          <mc:Fallback xmlns="">
            <p:pic>
              <p:nvPicPr>
                <p:cNvPr id="28" name="Input penna 27">
                  <a:extLst>
                    <a:ext uri="{FF2B5EF4-FFF2-40B4-BE49-F238E27FC236}">
                      <a16:creationId xmlns:a16="http://schemas.microsoft.com/office/drawing/2014/main" id="{C1D6E0F9-43E2-21EC-4D9E-7958F5B699A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62243" y="5006433"/>
                  <a:ext cx="1771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9" name="Input penna 28">
                  <a:extLst>
                    <a:ext uri="{FF2B5EF4-FFF2-40B4-BE49-F238E27FC236}">
                      <a16:creationId xmlns:a16="http://schemas.microsoft.com/office/drawing/2014/main" id="{C594E5C9-9018-422D-921C-EE2F27F5C366}"/>
                    </a:ext>
                  </a:extLst>
                </p14:cNvPr>
                <p14:cNvContentPartPr/>
                <p14:nvPr/>
              </p14:nvContentPartPr>
              <p14:xfrm>
                <a:off x="1264203" y="5207673"/>
                <a:ext cx="207720" cy="187200"/>
              </p14:xfrm>
            </p:contentPart>
          </mc:Choice>
          <mc:Fallback xmlns="">
            <p:pic>
              <p:nvPicPr>
                <p:cNvPr id="29" name="Input penna 28">
                  <a:extLst>
                    <a:ext uri="{FF2B5EF4-FFF2-40B4-BE49-F238E27FC236}">
                      <a16:creationId xmlns:a16="http://schemas.microsoft.com/office/drawing/2014/main" id="{C594E5C9-9018-422D-921C-EE2F27F5C36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258083" y="5201553"/>
                  <a:ext cx="2199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0" name="Input penna 29">
                  <a:extLst>
                    <a:ext uri="{FF2B5EF4-FFF2-40B4-BE49-F238E27FC236}">
                      <a16:creationId xmlns:a16="http://schemas.microsoft.com/office/drawing/2014/main" id="{E6DD94F1-739D-A1C2-E22B-EA87DCED9291}"/>
                    </a:ext>
                  </a:extLst>
                </p14:cNvPr>
                <p14:cNvContentPartPr/>
                <p14:nvPr/>
              </p14:nvContentPartPr>
              <p14:xfrm>
                <a:off x="1200843" y="5462913"/>
                <a:ext cx="77400" cy="122040"/>
              </p14:xfrm>
            </p:contentPart>
          </mc:Choice>
          <mc:Fallback xmlns="">
            <p:pic>
              <p:nvPicPr>
                <p:cNvPr id="30" name="Input penna 29">
                  <a:extLst>
                    <a:ext uri="{FF2B5EF4-FFF2-40B4-BE49-F238E27FC236}">
                      <a16:creationId xmlns:a16="http://schemas.microsoft.com/office/drawing/2014/main" id="{E6DD94F1-739D-A1C2-E22B-EA87DCED929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94723" y="5456793"/>
                  <a:ext cx="896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6" name="Input penna 35">
                  <a:extLst>
                    <a:ext uri="{FF2B5EF4-FFF2-40B4-BE49-F238E27FC236}">
                      <a16:creationId xmlns:a16="http://schemas.microsoft.com/office/drawing/2014/main" id="{11E8BFF0-C5EB-A33F-4F38-7B2B622D2D62}"/>
                    </a:ext>
                  </a:extLst>
                </p14:cNvPr>
                <p14:cNvContentPartPr/>
                <p14:nvPr/>
              </p14:nvContentPartPr>
              <p14:xfrm>
                <a:off x="1068363" y="5673513"/>
                <a:ext cx="192960" cy="150840"/>
              </p14:xfrm>
            </p:contentPart>
          </mc:Choice>
          <mc:Fallback xmlns="">
            <p:pic>
              <p:nvPicPr>
                <p:cNvPr id="36" name="Input penna 35">
                  <a:extLst>
                    <a:ext uri="{FF2B5EF4-FFF2-40B4-BE49-F238E27FC236}">
                      <a16:creationId xmlns:a16="http://schemas.microsoft.com/office/drawing/2014/main" id="{11E8BFF0-C5EB-A33F-4F38-7B2B622D2D6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62243" y="5667393"/>
                  <a:ext cx="2052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7" name="Input penna 36">
                  <a:extLst>
                    <a:ext uri="{FF2B5EF4-FFF2-40B4-BE49-F238E27FC236}">
                      <a16:creationId xmlns:a16="http://schemas.microsoft.com/office/drawing/2014/main" id="{BC3D996D-FAFA-DC66-9E82-69ACD1998190}"/>
                    </a:ext>
                  </a:extLst>
                </p14:cNvPr>
                <p14:cNvContentPartPr/>
                <p14:nvPr/>
              </p14:nvContentPartPr>
              <p14:xfrm>
                <a:off x="1123083" y="5672793"/>
                <a:ext cx="54360" cy="210240"/>
              </p14:xfrm>
            </p:contentPart>
          </mc:Choice>
          <mc:Fallback xmlns="">
            <p:pic>
              <p:nvPicPr>
                <p:cNvPr id="37" name="Input penna 36">
                  <a:extLst>
                    <a:ext uri="{FF2B5EF4-FFF2-40B4-BE49-F238E27FC236}">
                      <a16:creationId xmlns:a16="http://schemas.microsoft.com/office/drawing/2014/main" id="{BC3D996D-FAFA-DC66-9E82-69ACD199819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16963" y="5666673"/>
                  <a:ext cx="666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8" name="Input penna 37">
                  <a:extLst>
                    <a:ext uri="{FF2B5EF4-FFF2-40B4-BE49-F238E27FC236}">
                      <a16:creationId xmlns:a16="http://schemas.microsoft.com/office/drawing/2014/main" id="{77EE042E-A7AB-844E-CD8D-3106EB847A59}"/>
                    </a:ext>
                  </a:extLst>
                </p14:cNvPr>
                <p14:cNvContentPartPr/>
                <p14:nvPr/>
              </p14:nvContentPartPr>
              <p14:xfrm>
                <a:off x="968283" y="5562993"/>
                <a:ext cx="376920" cy="354240"/>
              </p14:xfrm>
            </p:contentPart>
          </mc:Choice>
          <mc:Fallback xmlns="">
            <p:pic>
              <p:nvPicPr>
                <p:cNvPr id="38" name="Input penna 37">
                  <a:extLst>
                    <a:ext uri="{FF2B5EF4-FFF2-40B4-BE49-F238E27FC236}">
                      <a16:creationId xmlns:a16="http://schemas.microsoft.com/office/drawing/2014/main" id="{77EE042E-A7AB-844E-CD8D-3106EB847A5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62163" y="5556873"/>
                  <a:ext cx="38916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FA29BC7F-0767-2BE2-368A-4F8C7BC32EC8}"/>
                    </a:ext>
                  </a:extLst>
                </p14:cNvPr>
                <p14:cNvContentPartPr/>
                <p14:nvPr/>
              </p14:nvContentPartPr>
              <p14:xfrm>
                <a:off x="1167363" y="5110833"/>
                <a:ext cx="385200" cy="364680"/>
              </p14:xfrm>
            </p:contentPart>
          </mc:Choice>
          <mc:Fallback xmlns=""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FA29BC7F-0767-2BE2-368A-4F8C7BC32EC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61243" y="5104713"/>
                  <a:ext cx="397440" cy="3769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0CA5CEBF-BE64-626F-7970-DCBD9E395581}"/>
              </a:ext>
            </a:extLst>
          </p:cNvPr>
          <p:cNvCxnSpPr>
            <a:cxnSpLocks/>
            <a:stCxn id="6" idx="3"/>
            <a:endCxn id="45" idx="1"/>
          </p:cNvCxnSpPr>
          <p:nvPr/>
        </p:nvCxnSpPr>
        <p:spPr>
          <a:xfrm>
            <a:off x="8153857" y="4405704"/>
            <a:ext cx="5041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620B3BE2-771A-4EBA-3CA2-5EA51AA6F523}"/>
              </a:ext>
            </a:extLst>
          </p:cNvPr>
          <p:cNvSpPr txBox="1"/>
          <p:nvPr/>
        </p:nvSpPr>
        <p:spPr>
          <a:xfrm>
            <a:off x="8657985" y="3528541"/>
            <a:ext cx="1103061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Se z è nero, controlliamo il figlio x</a:t>
            </a:r>
            <a:br>
              <a:rPr lang="it-IT" dirty="0"/>
            </a:br>
            <a:endParaRPr lang="en-US" dirty="0"/>
          </a:p>
        </p:txBody>
      </p: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612CC6C0-848C-5FF6-3906-776DA35BA186}"/>
              </a:ext>
            </a:extLst>
          </p:cNvPr>
          <p:cNvCxnSpPr>
            <a:cxnSpLocks/>
            <a:stCxn id="45" idx="3"/>
            <a:endCxn id="50" idx="1"/>
          </p:cNvCxnSpPr>
          <p:nvPr/>
        </p:nvCxnSpPr>
        <p:spPr>
          <a:xfrm>
            <a:off x="9761046" y="4405704"/>
            <a:ext cx="209256" cy="13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A64B5C11-A3A8-7E1D-0CB9-08FF44BC2DD7}"/>
              </a:ext>
            </a:extLst>
          </p:cNvPr>
          <p:cNvSpPr txBox="1"/>
          <p:nvPr/>
        </p:nvSpPr>
        <p:spPr>
          <a:xfrm>
            <a:off x="9970302" y="3945348"/>
            <a:ext cx="25669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it-IT" dirty="0"/>
              <a:t>se x è </a:t>
            </a:r>
            <a:r>
              <a:rPr lang="it-IT" dirty="0">
                <a:solidFill>
                  <a:srgbClr val="FF0000"/>
                </a:solidFill>
              </a:rPr>
              <a:t>rosso</a:t>
            </a:r>
            <a:r>
              <a:rPr lang="it-IT" dirty="0"/>
              <a:t> allora x diventa nero</a:t>
            </a:r>
            <a:br>
              <a:rPr lang="it-IT" dirty="0"/>
            </a:br>
            <a:r>
              <a:rPr lang="it-IT" dirty="0"/>
              <a:t>fine</a:t>
            </a:r>
            <a:endParaRPr lang="en-US" dirty="0"/>
          </a:p>
        </p:txBody>
      </p:sp>
      <p:grpSp>
        <p:nvGrpSpPr>
          <p:cNvPr id="80" name="Gruppo 79">
            <a:extLst>
              <a:ext uri="{FF2B5EF4-FFF2-40B4-BE49-F238E27FC236}">
                <a16:creationId xmlns:a16="http://schemas.microsoft.com/office/drawing/2014/main" id="{B3A76CCB-781C-CFF7-5B70-7E82E80BA95F}"/>
              </a:ext>
            </a:extLst>
          </p:cNvPr>
          <p:cNvGrpSpPr/>
          <p:nvPr/>
        </p:nvGrpSpPr>
        <p:grpSpPr>
          <a:xfrm>
            <a:off x="12546963" y="4649313"/>
            <a:ext cx="389520" cy="452520"/>
            <a:chOff x="12546963" y="4649313"/>
            <a:chExt cx="389520" cy="45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7" name="Input penna 76">
                  <a:extLst>
                    <a:ext uri="{FF2B5EF4-FFF2-40B4-BE49-F238E27FC236}">
                      <a16:creationId xmlns:a16="http://schemas.microsoft.com/office/drawing/2014/main" id="{46AA4F45-5A4D-1007-A667-12FEE978D2AF}"/>
                    </a:ext>
                  </a:extLst>
                </p14:cNvPr>
                <p14:cNvContentPartPr/>
                <p14:nvPr/>
              </p14:nvContentPartPr>
              <p14:xfrm>
                <a:off x="12727323" y="4770273"/>
                <a:ext cx="145800" cy="189720"/>
              </p14:xfrm>
            </p:contentPart>
          </mc:Choice>
          <mc:Fallback xmlns="">
            <p:pic>
              <p:nvPicPr>
                <p:cNvPr id="77" name="Input penna 76">
                  <a:extLst>
                    <a:ext uri="{FF2B5EF4-FFF2-40B4-BE49-F238E27FC236}">
                      <a16:creationId xmlns:a16="http://schemas.microsoft.com/office/drawing/2014/main" id="{46AA4F45-5A4D-1007-A667-12FEE978D2A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721203" y="4764153"/>
                  <a:ext cx="1580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8" name="Input penna 77">
                  <a:extLst>
                    <a:ext uri="{FF2B5EF4-FFF2-40B4-BE49-F238E27FC236}">
                      <a16:creationId xmlns:a16="http://schemas.microsoft.com/office/drawing/2014/main" id="{3CB690FE-C9CE-31B9-ABCB-941CA8CCBC3B}"/>
                    </a:ext>
                  </a:extLst>
                </p14:cNvPr>
                <p14:cNvContentPartPr/>
                <p14:nvPr/>
              </p14:nvContentPartPr>
              <p14:xfrm>
                <a:off x="12680163" y="4879713"/>
                <a:ext cx="164520" cy="108360"/>
              </p14:xfrm>
            </p:contentPart>
          </mc:Choice>
          <mc:Fallback xmlns="">
            <p:pic>
              <p:nvPicPr>
                <p:cNvPr id="78" name="Input penna 77">
                  <a:extLst>
                    <a:ext uri="{FF2B5EF4-FFF2-40B4-BE49-F238E27FC236}">
                      <a16:creationId xmlns:a16="http://schemas.microsoft.com/office/drawing/2014/main" id="{3CB690FE-C9CE-31B9-ABCB-941CA8CCBC3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674043" y="4873593"/>
                  <a:ext cx="1767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9" name="Input penna 78">
                  <a:extLst>
                    <a:ext uri="{FF2B5EF4-FFF2-40B4-BE49-F238E27FC236}">
                      <a16:creationId xmlns:a16="http://schemas.microsoft.com/office/drawing/2014/main" id="{D12400E3-8E80-B45C-E257-D00984DA767E}"/>
                    </a:ext>
                  </a:extLst>
                </p14:cNvPr>
                <p14:cNvContentPartPr/>
                <p14:nvPr/>
              </p14:nvContentPartPr>
              <p14:xfrm>
                <a:off x="12546963" y="4649313"/>
                <a:ext cx="389520" cy="452520"/>
              </p14:xfrm>
            </p:contentPart>
          </mc:Choice>
          <mc:Fallback xmlns="">
            <p:pic>
              <p:nvPicPr>
                <p:cNvPr id="79" name="Input penna 78">
                  <a:extLst>
                    <a:ext uri="{FF2B5EF4-FFF2-40B4-BE49-F238E27FC236}">
                      <a16:creationId xmlns:a16="http://schemas.microsoft.com/office/drawing/2014/main" id="{D12400E3-8E80-B45C-E257-D00984DA767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2540843" y="4643193"/>
                  <a:ext cx="401760" cy="46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uppo 82">
            <a:extLst>
              <a:ext uri="{FF2B5EF4-FFF2-40B4-BE49-F238E27FC236}">
                <a16:creationId xmlns:a16="http://schemas.microsoft.com/office/drawing/2014/main" id="{B154D436-C048-0B2D-7A00-DF56146EEB6C}"/>
              </a:ext>
            </a:extLst>
          </p:cNvPr>
          <p:cNvGrpSpPr/>
          <p:nvPr/>
        </p:nvGrpSpPr>
        <p:grpSpPr>
          <a:xfrm>
            <a:off x="605763" y="3712593"/>
            <a:ext cx="917280" cy="918360"/>
            <a:chOff x="605763" y="3712593"/>
            <a:chExt cx="917280" cy="91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407CCA2C-83AB-9161-8F68-3752EA8A0555}"/>
                    </a:ext>
                  </a:extLst>
                </p14:cNvPr>
                <p14:cNvContentPartPr/>
                <p14:nvPr/>
              </p14:nvContentPartPr>
              <p14:xfrm>
                <a:off x="924003" y="3712593"/>
                <a:ext cx="599040" cy="440640"/>
              </p14:xfrm>
            </p:contentPart>
          </mc:Choice>
          <mc:Fallback xmlns="">
            <p:pic>
              <p:nvPicPr>
                <p:cNvPr id="17" name="Input penna 16">
                  <a:extLst>
                    <a:ext uri="{FF2B5EF4-FFF2-40B4-BE49-F238E27FC236}">
                      <a16:creationId xmlns:a16="http://schemas.microsoft.com/office/drawing/2014/main" id="{407CCA2C-83AB-9161-8F68-3752EA8A055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17883" y="3706473"/>
                  <a:ext cx="61128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BF4EE560-1979-D989-3323-4E20DF78D729}"/>
                    </a:ext>
                  </a:extLst>
                </p14:cNvPr>
                <p14:cNvContentPartPr/>
                <p14:nvPr/>
              </p14:nvContentPartPr>
              <p14:xfrm>
                <a:off x="1069803" y="4097793"/>
                <a:ext cx="61560" cy="146880"/>
              </p14:xfrm>
            </p:contentPart>
          </mc:Choice>
          <mc:Fallback xmlns=""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BF4EE560-1979-D989-3323-4E20DF78D72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63683" y="4091673"/>
                  <a:ext cx="738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1" name="Input penna 80">
                  <a:extLst>
                    <a:ext uri="{FF2B5EF4-FFF2-40B4-BE49-F238E27FC236}">
                      <a16:creationId xmlns:a16="http://schemas.microsoft.com/office/drawing/2014/main" id="{DE78D5F2-4759-7D52-DF39-F8D67B09D37B}"/>
                    </a:ext>
                  </a:extLst>
                </p14:cNvPr>
                <p14:cNvContentPartPr/>
                <p14:nvPr/>
              </p14:nvContentPartPr>
              <p14:xfrm>
                <a:off x="693603" y="4157913"/>
                <a:ext cx="570960" cy="473040"/>
              </p14:xfrm>
            </p:contentPart>
          </mc:Choice>
          <mc:Fallback xmlns="">
            <p:pic>
              <p:nvPicPr>
                <p:cNvPr id="81" name="Input penna 80">
                  <a:extLst>
                    <a:ext uri="{FF2B5EF4-FFF2-40B4-BE49-F238E27FC236}">
                      <a16:creationId xmlns:a16="http://schemas.microsoft.com/office/drawing/2014/main" id="{DE78D5F2-4759-7D52-DF39-F8D67B09D37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87483" y="4151793"/>
                  <a:ext cx="58320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2" name="Input penna 81">
                  <a:extLst>
                    <a:ext uri="{FF2B5EF4-FFF2-40B4-BE49-F238E27FC236}">
                      <a16:creationId xmlns:a16="http://schemas.microsoft.com/office/drawing/2014/main" id="{B882A1F6-7932-160D-E3F0-6B8AF9EF9209}"/>
                    </a:ext>
                  </a:extLst>
                </p14:cNvPr>
                <p14:cNvContentPartPr/>
                <p14:nvPr/>
              </p14:nvContentPartPr>
              <p14:xfrm>
                <a:off x="605763" y="4277073"/>
                <a:ext cx="573480" cy="328320"/>
              </p14:xfrm>
            </p:contentPart>
          </mc:Choice>
          <mc:Fallback xmlns="">
            <p:pic>
              <p:nvPicPr>
                <p:cNvPr id="82" name="Input penna 81">
                  <a:extLst>
                    <a:ext uri="{FF2B5EF4-FFF2-40B4-BE49-F238E27FC236}">
                      <a16:creationId xmlns:a16="http://schemas.microsoft.com/office/drawing/2014/main" id="{B882A1F6-7932-160D-E3F0-6B8AF9EF920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99643" y="4270953"/>
                  <a:ext cx="585720" cy="34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uppo 88">
            <a:extLst>
              <a:ext uri="{FF2B5EF4-FFF2-40B4-BE49-F238E27FC236}">
                <a16:creationId xmlns:a16="http://schemas.microsoft.com/office/drawing/2014/main" id="{14729F0E-3AC2-930E-D726-AD37F04279E7}"/>
              </a:ext>
            </a:extLst>
          </p:cNvPr>
          <p:cNvGrpSpPr/>
          <p:nvPr/>
        </p:nvGrpSpPr>
        <p:grpSpPr>
          <a:xfrm>
            <a:off x="12834603" y="3491913"/>
            <a:ext cx="877320" cy="1202040"/>
            <a:chOff x="12834603" y="3491913"/>
            <a:chExt cx="877320" cy="120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8" name="Input penna 67">
                  <a:extLst>
                    <a:ext uri="{FF2B5EF4-FFF2-40B4-BE49-F238E27FC236}">
                      <a16:creationId xmlns:a16="http://schemas.microsoft.com/office/drawing/2014/main" id="{4F33B095-AA76-8469-CCAC-77441D8AA023}"/>
                    </a:ext>
                  </a:extLst>
                </p14:cNvPr>
                <p14:cNvContentPartPr/>
                <p14:nvPr/>
              </p14:nvContentPartPr>
              <p14:xfrm>
                <a:off x="13208643" y="3536553"/>
                <a:ext cx="377640" cy="343080"/>
              </p14:xfrm>
            </p:contentPart>
          </mc:Choice>
          <mc:Fallback xmlns="">
            <p:pic>
              <p:nvPicPr>
                <p:cNvPr id="68" name="Input penna 67">
                  <a:extLst>
                    <a:ext uri="{FF2B5EF4-FFF2-40B4-BE49-F238E27FC236}">
                      <a16:creationId xmlns:a16="http://schemas.microsoft.com/office/drawing/2014/main" id="{4F33B095-AA76-8469-CCAC-77441D8AA02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3202523" y="3530433"/>
                  <a:ext cx="38988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9" name="Input penna 68">
                  <a:extLst>
                    <a:ext uri="{FF2B5EF4-FFF2-40B4-BE49-F238E27FC236}">
                      <a16:creationId xmlns:a16="http://schemas.microsoft.com/office/drawing/2014/main" id="{64E4F0CE-6C1E-FE85-9433-37CEACEFD9BC}"/>
                    </a:ext>
                  </a:extLst>
                </p14:cNvPr>
                <p14:cNvContentPartPr/>
                <p14:nvPr/>
              </p14:nvContentPartPr>
              <p14:xfrm>
                <a:off x="13011363" y="4139913"/>
                <a:ext cx="163800" cy="289440"/>
              </p14:xfrm>
            </p:contentPart>
          </mc:Choice>
          <mc:Fallback xmlns="">
            <p:pic>
              <p:nvPicPr>
                <p:cNvPr id="69" name="Input penna 68">
                  <a:extLst>
                    <a:ext uri="{FF2B5EF4-FFF2-40B4-BE49-F238E27FC236}">
                      <a16:creationId xmlns:a16="http://schemas.microsoft.com/office/drawing/2014/main" id="{64E4F0CE-6C1E-FE85-9433-37CEACEFD9B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3005243" y="4133793"/>
                  <a:ext cx="1760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70" name="Input penna 69">
                  <a:extLst>
                    <a:ext uri="{FF2B5EF4-FFF2-40B4-BE49-F238E27FC236}">
                      <a16:creationId xmlns:a16="http://schemas.microsoft.com/office/drawing/2014/main" id="{F41B6EAB-03B8-15C0-8C88-EADBC5A6FB49}"/>
                    </a:ext>
                  </a:extLst>
                </p14:cNvPr>
                <p14:cNvContentPartPr/>
                <p14:nvPr/>
              </p14:nvContentPartPr>
              <p14:xfrm>
                <a:off x="13043763" y="4318473"/>
                <a:ext cx="123120" cy="9360"/>
              </p14:xfrm>
            </p:contentPart>
          </mc:Choice>
          <mc:Fallback xmlns="">
            <p:pic>
              <p:nvPicPr>
                <p:cNvPr id="70" name="Input penna 69">
                  <a:extLst>
                    <a:ext uri="{FF2B5EF4-FFF2-40B4-BE49-F238E27FC236}">
                      <a16:creationId xmlns:a16="http://schemas.microsoft.com/office/drawing/2014/main" id="{F41B6EAB-03B8-15C0-8C88-EADBC5A6FB4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3037643" y="4312353"/>
                  <a:ext cx="1353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72" name="Input penna 71">
                  <a:extLst>
                    <a:ext uri="{FF2B5EF4-FFF2-40B4-BE49-F238E27FC236}">
                      <a16:creationId xmlns:a16="http://schemas.microsoft.com/office/drawing/2014/main" id="{810894E8-58B2-44B6-BB07-2DFC549A2484}"/>
                    </a:ext>
                  </a:extLst>
                </p14:cNvPr>
                <p14:cNvContentPartPr/>
                <p14:nvPr/>
              </p14:nvContentPartPr>
              <p14:xfrm>
                <a:off x="12921723" y="4084473"/>
                <a:ext cx="355680" cy="467640"/>
              </p14:xfrm>
            </p:contentPart>
          </mc:Choice>
          <mc:Fallback xmlns="">
            <p:pic>
              <p:nvPicPr>
                <p:cNvPr id="72" name="Input penna 71">
                  <a:extLst>
                    <a:ext uri="{FF2B5EF4-FFF2-40B4-BE49-F238E27FC236}">
                      <a16:creationId xmlns:a16="http://schemas.microsoft.com/office/drawing/2014/main" id="{810894E8-58B2-44B6-BB07-2DFC549A248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2915603" y="4078353"/>
                  <a:ext cx="36792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73" name="Input penna 72">
                  <a:extLst>
                    <a:ext uri="{FF2B5EF4-FFF2-40B4-BE49-F238E27FC236}">
                      <a16:creationId xmlns:a16="http://schemas.microsoft.com/office/drawing/2014/main" id="{B882EB38-CF8B-8A9E-A2DA-C18E61AC9170}"/>
                    </a:ext>
                  </a:extLst>
                </p14:cNvPr>
                <p14:cNvContentPartPr/>
                <p14:nvPr/>
              </p14:nvContentPartPr>
              <p14:xfrm>
                <a:off x="13111083" y="3491913"/>
                <a:ext cx="594000" cy="519120"/>
              </p14:xfrm>
            </p:contentPart>
          </mc:Choice>
          <mc:Fallback xmlns="">
            <p:pic>
              <p:nvPicPr>
                <p:cNvPr id="73" name="Input penna 72">
                  <a:extLst>
                    <a:ext uri="{FF2B5EF4-FFF2-40B4-BE49-F238E27FC236}">
                      <a16:creationId xmlns:a16="http://schemas.microsoft.com/office/drawing/2014/main" id="{B882EB38-CF8B-8A9E-A2DA-C18E61AC917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3104963" y="3485793"/>
                  <a:ext cx="60624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4" name="Input penna 73">
                  <a:extLst>
                    <a:ext uri="{FF2B5EF4-FFF2-40B4-BE49-F238E27FC236}">
                      <a16:creationId xmlns:a16="http://schemas.microsoft.com/office/drawing/2014/main" id="{EE716B38-BE9D-8317-0040-223580B71384}"/>
                    </a:ext>
                  </a:extLst>
                </p14:cNvPr>
                <p14:cNvContentPartPr/>
                <p14:nvPr/>
              </p14:nvContentPartPr>
              <p14:xfrm>
                <a:off x="13153923" y="3974313"/>
                <a:ext cx="117360" cy="146160"/>
              </p14:xfrm>
            </p:contentPart>
          </mc:Choice>
          <mc:Fallback xmlns="">
            <p:pic>
              <p:nvPicPr>
                <p:cNvPr id="74" name="Input penna 73">
                  <a:extLst>
                    <a:ext uri="{FF2B5EF4-FFF2-40B4-BE49-F238E27FC236}">
                      <a16:creationId xmlns:a16="http://schemas.microsoft.com/office/drawing/2014/main" id="{EE716B38-BE9D-8317-0040-223580B7138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3147803" y="3968193"/>
                  <a:ext cx="1296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5" name="Input penna 74">
                  <a:extLst>
                    <a:ext uri="{FF2B5EF4-FFF2-40B4-BE49-F238E27FC236}">
                      <a16:creationId xmlns:a16="http://schemas.microsoft.com/office/drawing/2014/main" id="{5651ABA7-7BAB-DE65-D3EB-F146D231DF7D}"/>
                    </a:ext>
                  </a:extLst>
                </p14:cNvPr>
                <p14:cNvContentPartPr/>
                <p14:nvPr/>
              </p14:nvContentPartPr>
              <p14:xfrm>
                <a:off x="12890763" y="4494513"/>
                <a:ext cx="115920" cy="199440"/>
              </p14:xfrm>
            </p:contentPart>
          </mc:Choice>
          <mc:Fallback xmlns="">
            <p:pic>
              <p:nvPicPr>
                <p:cNvPr id="75" name="Input penna 74">
                  <a:extLst>
                    <a:ext uri="{FF2B5EF4-FFF2-40B4-BE49-F238E27FC236}">
                      <a16:creationId xmlns:a16="http://schemas.microsoft.com/office/drawing/2014/main" id="{5651ABA7-7BAB-DE65-D3EB-F146D231DF7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2884643" y="4488393"/>
                  <a:ext cx="1281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84" name="Input penna 83">
                  <a:extLst>
                    <a:ext uri="{FF2B5EF4-FFF2-40B4-BE49-F238E27FC236}">
                      <a16:creationId xmlns:a16="http://schemas.microsoft.com/office/drawing/2014/main" id="{4A391EBC-99EC-0FAD-85CD-78C19749DAD4}"/>
                    </a:ext>
                  </a:extLst>
                </p14:cNvPr>
                <p14:cNvContentPartPr/>
                <p14:nvPr/>
              </p14:nvContentPartPr>
              <p14:xfrm>
                <a:off x="12900483" y="4086993"/>
                <a:ext cx="432360" cy="492480"/>
              </p14:xfrm>
            </p:contentPart>
          </mc:Choice>
          <mc:Fallback xmlns="">
            <p:pic>
              <p:nvPicPr>
                <p:cNvPr id="84" name="Input penna 83">
                  <a:extLst>
                    <a:ext uri="{FF2B5EF4-FFF2-40B4-BE49-F238E27FC236}">
                      <a16:creationId xmlns:a16="http://schemas.microsoft.com/office/drawing/2014/main" id="{4A391EBC-99EC-0FAD-85CD-78C19749DAD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2894363" y="4080873"/>
                  <a:ext cx="44460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85" name="Input penna 84">
                  <a:extLst>
                    <a:ext uri="{FF2B5EF4-FFF2-40B4-BE49-F238E27FC236}">
                      <a16:creationId xmlns:a16="http://schemas.microsoft.com/office/drawing/2014/main" id="{7F1363EC-E2A0-51E0-1893-A7339645465A}"/>
                    </a:ext>
                  </a:extLst>
                </p14:cNvPr>
                <p14:cNvContentPartPr/>
                <p14:nvPr/>
              </p14:nvContentPartPr>
              <p14:xfrm>
                <a:off x="12834603" y="4266633"/>
                <a:ext cx="362880" cy="191160"/>
              </p14:xfrm>
            </p:contentPart>
          </mc:Choice>
          <mc:Fallback xmlns="">
            <p:pic>
              <p:nvPicPr>
                <p:cNvPr id="85" name="Input penna 84">
                  <a:extLst>
                    <a:ext uri="{FF2B5EF4-FFF2-40B4-BE49-F238E27FC236}">
                      <a16:creationId xmlns:a16="http://schemas.microsoft.com/office/drawing/2014/main" id="{7F1363EC-E2A0-51E0-1893-A7339645465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2828483" y="4260513"/>
                  <a:ext cx="3751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27275716-4413-192C-A1D4-0AF5BD2E8E33}"/>
                    </a:ext>
                  </a:extLst>
                </p14:cNvPr>
                <p14:cNvContentPartPr/>
                <p14:nvPr/>
              </p14:nvContentPartPr>
              <p14:xfrm>
                <a:off x="13385403" y="4362393"/>
                <a:ext cx="131400" cy="11520"/>
              </p14:xfrm>
            </p:contentPart>
          </mc:Choice>
          <mc:Fallback xmlns=""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27275716-4413-192C-A1D4-0AF5BD2E8E3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3379283" y="4356273"/>
                  <a:ext cx="1436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87" name="Input penna 86">
                  <a:extLst>
                    <a:ext uri="{FF2B5EF4-FFF2-40B4-BE49-F238E27FC236}">
                      <a16:creationId xmlns:a16="http://schemas.microsoft.com/office/drawing/2014/main" id="{71A4AD4D-14BA-3805-488F-BEF134FAF369}"/>
                    </a:ext>
                  </a:extLst>
                </p14:cNvPr>
                <p14:cNvContentPartPr/>
                <p14:nvPr/>
              </p14:nvContentPartPr>
              <p14:xfrm>
                <a:off x="13602843" y="4274193"/>
                <a:ext cx="109080" cy="140040"/>
              </p14:xfrm>
            </p:contentPart>
          </mc:Choice>
          <mc:Fallback xmlns="">
            <p:pic>
              <p:nvPicPr>
                <p:cNvPr id="87" name="Input penna 86">
                  <a:extLst>
                    <a:ext uri="{FF2B5EF4-FFF2-40B4-BE49-F238E27FC236}">
                      <a16:creationId xmlns:a16="http://schemas.microsoft.com/office/drawing/2014/main" id="{71A4AD4D-14BA-3805-488F-BEF134FAF36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3596723" y="4268073"/>
                  <a:ext cx="12132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uppo 91">
            <a:extLst>
              <a:ext uri="{FF2B5EF4-FFF2-40B4-BE49-F238E27FC236}">
                <a16:creationId xmlns:a16="http://schemas.microsoft.com/office/drawing/2014/main" id="{4B87CE4E-8DE6-3251-FE8F-B39F87EF8DC2}"/>
              </a:ext>
            </a:extLst>
          </p:cNvPr>
          <p:cNvGrpSpPr/>
          <p:nvPr/>
        </p:nvGrpSpPr>
        <p:grpSpPr>
          <a:xfrm>
            <a:off x="14056443" y="3556713"/>
            <a:ext cx="421200" cy="735480"/>
            <a:chOff x="14056443" y="3556713"/>
            <a:chExt cx="421200" cy="73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88" name="Input penna 87">
                  <a:extLst>
                    <a:ext uri="{FF2B5EF4-FFF2-40B4-BE49-F238E27FC236}">
                      <a16:creationId xmlns:a16="http://schemas.microsoft.com/office/drawing/2014/main" id="{246C1264-532F-1C42-E7C9-1E7D5797BF33}"/>
                    </a:ext>
                  </a:extLst>
                </p14:cNvPr>
                <p14:cNvContentPartPr/>
                <p14:nvPr/>
              </p14:nvContentPartPr>
              <p14:xfrm>
                <a:off x="14136003" y="3641673"/>
                <a:ext cx="296640" cy="315000"/>
              </p14:xfrm>
            </p:contentPart>
          </mc:Choice>
          <mc:Fallback xmlns="">
            <p:pic>
              <p:nvPicPr>
                <p:cNvPr id="88" name="Input penna 87">
                  <a:extLst>
                    <a:ext uri="{FF2B5EF4-FFF2-40B4-BE49-F238E27FC236}">
                      <a16:creationId xmlns:a16="http://schemas.microsoft.com/office/drawing/2014/main" id="{246C1264-532F-1C42-E7C9-1E7D5797BF3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4129883" y="3635553"/>
                  <a:ext cx="3088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42839418-2289-76F4-AF47-855CA627A7CC}"/>
                    </a:ext>
                  </a:extLst>
                </p14:cNvPr>
                <p14:cNvContentPartPr/>
                <p14:nvPr/>
              </p14:nvContentPartPr>
              <p14:xfrm>
                <a:off x="14056443" y="3556713"/>
                <a:ext cx="421200" cy="47376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42839418-2289-76F4-AF47-855CA627A7C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4050323" y="3550593"/>
                  <a:ext cx="43344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E464441F-27E3-B1F3-EE97-EFDFD88FADE0}"/>
                    </a:ext>
                  </a:extLst>
                </p14:cNvPr>
                <p14:cNvContentPartPr/>
                <p14:nvPr/>
              </p14:nvContentPartPr>
              <p14:xfrm>
                <a:off x="14108283" y="4031913"/>
                <a:ext cx="99000" cy="260280"/>
              </p14:xfrm>
            </p:contentPart>
          </mc:Choice>
          <mc:Fallback xmlns=""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E464441F-27E3-B1F3-EE97-EFDFD88FADE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4102163" y="4025793"/>
                  <a:ext cx="111240" cy="27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uppo 99">
            <a:extLst>
              <a:ext uri="{FF2B5EF4-FFF2-40B4-BE49-F238E27FC236}">
                <a16:creationId xmlns:a16="http://schemas.microsoft.com/office/drawing/2014/main" id="{1EE24AA3-782E-EFC8-4DBF-05D4BF34CE0D}"/>
              </a:ext>
            </a:extLst>
          </p:cNvPr>
          <p:cNvGrpSpPr/>
          <p:nvPr/>
        </p:nvGrpSpPr>
        <p:grpSpPr>
          <a:xfrm>
            <a:off x="13880043" y="4241073"/>
            <a:ext cx="553680" cy="475200"/>
            <a:chOff x="13880043" y="4241073"/>
            <a:chExt cx="553680" cy="47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97" name="Input penna 96">
                  <a:extLst>
                    <a:ext uri="{FF2B5EF4-FFF2-40B4-BE49-F238E27FC236}">
                      <a16:creationId xmlns:a16="http://schemas.microsoft.com/office/drawing/2014/main" id="{E021518E-4546-80B7-4C46-ED03801E9557}"/>
                    </a:ext>
                  </a:extLst>
                </p14:cNvPr>
                <p14:cNvContentPartPr/>
                <p14:nvPr/>
              </p14:nvContentPartPr>
              <p14:xfrm>
                <a:off x="13969323" y="4417473"/>
                <a:ext cx="245520" cy="157320"/>
              </p14:xfrm>
            </p:contentPart>
          </mc:Choice>
          <mc:Fallback xmlns="">
            <p:pic>
              <p:nvPicPr>
                <p:cNvPr id="97" name="Input penna 96">
                  <a:extLst>
                    <a:ext uri="{FF2B5EF4-FFF2-40B4-BE49-F238E27FC236}">
                      <a16:creationId xmlns:a16="http://schemas.microsoft.com/office/drawing/2014/main" id="{E021518E-4546-80B7-4C46-ED03801E955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3963203" y="4411353"/>
                  <a:ext cx="2577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98" name="Input penna 97">
                  <a:extLst>
                    <a:ext uri="{FF2B5EF4-FFF2-40B4-BE49-F238E27FC236}">
                      <a16:creationId xmlns:a16="http://schemas.microsoft.com/office/drawing/2014/main" id="{AA24EE6D-2FEF-61D4-062E-F3F45DAF64D2}"/>
                    </a:ext>
                  </a:extLst>
                </p14:cNvPr>
                <p14:cNvContentPartPr/>
                <p14:nvPr/>
              </p14:nvContentPartPr>
              <p14:xfrm>
                <a:off x="14012883" y="4461393"/>
                <a:ext cx="120600" cy="110880"/>
              </p14:xfrm>
            </p:contentPart>
          </mc:Choice>
          <mc:Fallback xmlns="">
            <p:pic>
              <p:nvPicPr>
                <p:cNvPr id="98" name="Input penna 97">
                  <a:extLst>
                    <a:ext uri="{FF2B5EF4-FFF2-40B4-BE49-F238E27FC236}">
                      <a16:creationId xmlns:a16="http://schemas.microsoft.com/office/drawing/2014/main" id="{AA24EE6D-2FEF-61D4-062E-F3F45DAF64D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4006763" y="4455273"/>
                  <a:ext cx="1328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99" name="Input penna 98">
                  <a:extLst>
                    <a:ext uri="{FF2B5EF4-FFF2-40B4-BE49-F238E27FC236}">
                      <a16:creationId xmlns:a16="http://schemas.microsoft.com/office/drawing/2014/main" id="{B45EC9B6-6DAE-6877-074B-BC052B91DC50}"/>
                    </a:ext>
                  </a:extLst>
                </p14:cNvPr>
                <p14:cNvContentPartPr/>
                <p14:nvPr/>
              </p14:nvContentPartPr>
              <p14:xfrm>
                <a:off x="13880043" y="4241073"/>
                <a:ext cx="553680" cy="475200"/>
              </p14:xfrm>
            </p:contentPart>
          </mc:Choice>
          <mc:Fallback xmlns="">
            <p:pic>
              <p:nvPicPr>
                <p:cNvPr id="99" name="Input penna 98">
                  <a:extLst>
                    <a:ext uri="{FF2B5EF4-FFF2-40B4-BE49-F238E27FC236}">
                      <a16:creationId xmlns:a16="http://schemas.microsoft.com/office/drawing/2014/main" id="{B45EC9B6-6DAE-6877-074B-BC052B91DC5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3873923" y="4234953"/>
                  <a:ext cx="565920" cy="4874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04" name="Connettore a gomito 103">
            <a:extLst>
              <a:ext uri="{FF2B5EF4-FFF2-40B4-BE49-F238E27FC236}">
                <a16:creationId xmlns:a16="http://schemas.microsoft.com/office/drawing/2014/main" id="{868E88AD-1973-0F4F-FEA3-FE616FE3C6A4}"/>
              </a:ext>
            </a:extLst>
          </p:cNvPr>
          <p:cNvCxnSpPr>
            <a:cxnSpLocks/>
            <a:stCxn id="45" idx="2"/>
            <a:endCxn id="105" idx="0"/>
          </p:cNvCxnSpPr>
          <p:nvPr/>
        </p:nvCxnSpPr>
        <p:spPr>
          <a:xfrm rot="5400000" flipH="1">
            <a:off x="8088353" y="4161705"/>
            <a:ext cx="62947" cy="2179378"/>
          </a:xfrm>
          <a:prstGeom prst="bentConnector5">
            <a:avLst>
              <a:gd name="adj1" fmla="val -363163"/>
              <a:gd name="adj2" fmla="val 36873"/>
              <a:gd name="adj3" fmla="val 4631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asellaDiTesto 104">
            <a:extLst>
              <a:ext uri="{FF2B5EF4-FFF2-40B4-BE49-F238E27FC236}">
                <a16:creationId xmlns:a16="http://schemas.microsoft.com/office/drawing/2014/main" id="{71F980FE-2284-6F17-D1F5-B22CFE9D11AA}"/>
              </a:ext>
            </a:extLst>
          </p:cNvPr>
          <p:cNvSpPr txBox="1"/>
          <p:nvPr/>
        </p:nvSpPr>
        <p:spPr>
          <a:xfrm>
            <a:off x="5906418" y="5219920"/>
            <a:ext cx="224744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se x è nero allora x diventa DB doppio nero (e si effettuano le operazioni di ripristino)</a:t>
            </a:r>
            <a:br>
              <a:rPr lang="it-IT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847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0" y="24447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Cancellazione</a:t>
            </a:r>
            <a:endParaRPr lang="en-US" sz="2800" b="1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1DCA6B5-0AB1-B6D0-C423-27F4EF5E7E96}"/>
              </a:ext>
            </a:extLst>
          </p:cNvPr>
          <p:cNvSpPr txBox="1"/>
          <p:nvPr/>
        </p:nvSpPr>
        <p:spPr>
          <a:xfrm>
            <a:off x="6191479" y="88611"/>
            <a:ext cx="224744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Cancellazione di un nodo z</a:t>
            </a:r>
            <a:endParaRPr lang="en-US" dirty="0"/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78F79F49-D15D-873E-CE1F-1E6049C0F7F3}"/>
              </a:ext>
            </a:extLst>
          </p:cNvPr>
          <p:cNvCxnSpPr>
            <a:stCxn id="2" idx="2"/>
          </p:cNvCxnSpPr>
          <p:nvPr/>
        </p:nvCxnSpPr>
        <p:spPr>
          <a:xfrm flipH="1">
            <a:off x="7315199" y="734942"/>
            <a:ext cx="1" cy="2014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9559C5-7C82-A2D9-833D-86EA72ECA892}"/>
              </a:ext>
            </a:extLst>
          </p:cNvPr>
          <p:cNvSpPr txBox="1"/>
          <p:nvPr/>
        </p:nvSpPr>
        <p:spPr>
          <a:xfrm>
            <a:off x="6191479" y="936388"/>
            <a:ext cx="22474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Base: </a:t>
            </a:r>
            <a:br>
              <a:rPr lang="it-IT" dirty="0"/>
            </a:br>
            <a:r>
              <a:rPr lang="it-IT" dirty="0"/>
              <a:t>x figlio di z</a:t>
            </a:r>
            <a:br>
              <a:rPr lang="it-IT" dirty="0"/>
            </a:br>
            <a:r>
              <a:rPr lang="it-IT" dirty="0"/>
              <a:t>y padre di z</a:t>
            </a:r>
            <a:endParaRPr lang="en-US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7281294C-AEB9-7632-994B-62B58FAE7EC0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4581640" y="1398053"/>
            <a:ext cx="16098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D9D085F-55B4-11ED-8529-9ABAF7205B75}"/>
              </a:ext>
            </a:extLst>
          </p:cNvPr>
          <p:cNvSpPr txBox="1"/>
          <p:nvPr/>
        </p:nvSpPr>
        <p:spPr>
          <a:xfrm>
            <a:off x="2014711" y="969439"/>
            <a:ext cx="256692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Se z (nodo da cancellare) è </a:t>
            </a:r>
            <a:r>
              <a:rPr lang="it-IT" dirty="0">
                <a:solidFill>
                  <a:srgbClr val="FF0000"/>
                </a:solidFill>
              </a:rPr>
              <a:t>rosso</a:t>
            </a:r>
            <a:r>
              <a:rPr lang="it-IT" dirty="0"/>
              <a:t>:</a:t>
            </a:r>
            <a:br>
              <a:rPr lang="it-IT" dirty="0">
                <a:solidFill>
                  <a:srgbClr val="FF0000"/>
                </a:solidFill>
              </a:rPr>
            </a:br>
            <a:r>
              <a:rPr lang="it-IT" dirty="0"/>
              <a:t>allora y e x sono neri.</a:t>
            </a:r>
          </a:p>
          <a:p>
            <a:r>
              <a:rPr lang="it-IT" dirty="0"/>
              <a:t>Fine</a:t>
            </a:r>
            <a:endParaRPr lang="en-US" dirty="0"/>
          </a:p>
        </p:txBody>
      </p: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0CA5CEBF-BE64-626F-7970-DCBD9E395581}"/>
              </a:ext>
            </a:extLst>
          </p:cNvPr>
          <p:cNvCxnSpPr>
            <a:cxnSpLocks/>
            <a:stCxn id="6" idx="3"/>
            <a:endCxn id="45" idx="1"/>
          </p:cNvCxnSpPr>
          <p:nvPr/>
        </p:nvCxnSpPr>
        <p:spPr>
          <a:xfrm>
            <a:off x="8438919" y="1398053"/>
            <a:ext cx="5041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620B3BE2-771A-4EBA-3CA2-5EA51AA6F523}"/>
              </a:ext>
            </a:extLst>
          </p:cNvPr>
          <p:cNvSpPr txBox="1"/>
          <p:nvPr/>
        </p:nvSpPr>
        <p:spPr>
          <a:xfrm>
            <a:off x="8943047" y="520890"/>
            <a:ext cx="1103061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Se z è nero, controlliamo il figlio x</a:t>
            </a:r>
            <a:br>
              <a:rPr lang="it-IT" dirty="0"/>
            </a:br>
            <a:endParaRPr lang="en-US" dirty="0"/>
          </a:p>
        </p:txBody>
      </p: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612CC6C0-848C-5FF6-3906-776DA35BA186}"/>
              </a:ext>
            </a:extLst>
          </p:cNvPr>
          <p:cNvCxnSpPr>
            <a:cxnSpLocks/>
            <a:stCxn id="45" idx="3"/>
            <a:endCxn id="50" idx="1"/>
          </p:cNvCxnSpPr>
          <p:nvPr/>
        </p:nvCxnSpPr>
        <p:spPr>
          <a:xfrm>
            <a:off x="10046108" y="1398053"/>
            <a:ext cx="209256" cy="13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A64B5C11-A3A8-7E1D-0CB9-08FF44BC2DD7}"/>
              </a:ext>
            </a:extLst>
          </p:cNvPr>
          <p:cNvSpPr txBox="1"/>
          <p:nvPr/>
        </p:nvSpPr>
        <p:spPr>
          <a:xfrm>
            <a:off x="10255364" y="937697"/>
            <a:ext cx="25669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it-IT" dirty="0"/>
              <a:t>se x è </a:t>
            </a:r>
            <a:r>
              <a:rPr lang="it-IT" dirty="0">
                <a:solidFill>
                  <a:srgbClr val="FF0000"/>
                </a:solidFill>
              </a:rPr>
              <a:t>rosso</a:t>
            </a:r>
            <a:r>
              <a:rPr lang="it-IT" dirty="0"/>
              <a:t> allora x diventa nero</a:t>
            </a:r>
            <a:br>
              <a:rPr lang="it-IT" dirty="0"/>
            </a:br>
            <a:r>
              <a:rPr lang="it-IT" dirty="0"/>
              <a:t>fine</a:t>
            </a:r>
            <a:endParaRPr lang="en-US" dirty="0"/>
          </a:p>
        </p:txBody>
      </p:sp>
      <p:cxnSp>
        <p:nvCxnSpPr>
          <p:cNvPr id="104" name="Connettore a gomito 103">
            <a:extLst>
              <a:ext uri="{FF2B5EF4-FFF2-40B4-BE49-F238E27FC236}">
                <a16:creationId xmlns:a16="http://schemas.microsoft.com/office/drawing/2014/main" id="{868E88AD-1973-0F4F-FEA3-FE616FE3C6A4}"/>
              </a:ext>
            </a:extLst>
          </p:cNvPr>
          <p:cNvCxnSpPr>
            <a:cxnSpLocks/>
            <a:stCxn id="45" idx="2"/>
            <a:endCxn id="105" idx="0"/>
          </p:cNvCxnSpPr>
          <p:nvPr/>
        </p:nvCxnSpPr>
        <p:spPr>
          <a:xfrm rot="5400000" flipH="1">
            <a:off x="8373415" y="1154054"/>
            <a:ext cx="62947" cy="2179378"/>
          </a:xfrm>
          <a:prstGeom prst="bentConnector5">
            <a:avLst>
              <a:gd name="adj1" fmla="val -363163"/>
              <a:gd name="adj2" fmla="val 36873"/>
              <a:gd name="adj3" fmla="val 4631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asellaDiTesto 104">
            <a:extLst>
              <a:ext uri="{FF2B5EF4-FFF2-40B4-BE49-F238E27FC236}">
                <a16:creationId xmlns:a16="http://schemas.microsoft.com/office/drawing/2014/main" id="{71F980FE-2284-6F17-D1F5-B22CFE9D11AA}"/>
              </a:ext>
            </a:extLst>
          </p:cNvPr>
          <p:cNvSpPr txBox="1"/>
          <p:nvPr/>
        </p:nvSpPr>
        <p:spPr>
          <a:xfrm>
            <a:off x="6191480" y="2212269"/>
            <a:ext cx="224744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se x è nero allora x diventa DB doppio nero (e si effettuano le operazioni di ripristino), si controlla il fratello w</a:t>
            </a:r>
            <a:br>
              <a:rPr lang="it-IT" dirty="0"/>
            </a:br>
            <a:endParaRPr lang="en-US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10BC321-E59D-F2B8-C0DE-5CDE63D4F832}"/>
              </a:ext>
            </a:extLst>
          </p:cNvPr>
          <p:cNvSpPr txBox="1"/>
          <p:nvPr/>
        </p:nvSpPr>
        <p:spPr>
          <a:xfrm>
            <a:off x="198304" y="4577508"/>
            <a:ext cx="277625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 con figlio destro </a:t>
            </a:r>
            <a:r>
              <a:rPr lang="it-IT" dirty="0">
                <a:solidFill>
                  <a:srgbClr val="FF0000"/>
                </a:solidFill>
              </a:rPr>
              <a:t>rosso:</a:t>
            </a: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Scambia</a:t>
            </a:r>
            <a:r>
              <a:rPr lang="en-US" dirty="0"/>
              <a:t> </a:t>
            </a:r>
            <a:r>
              <a:rPr lang="en-US" dirty="0" err="1"/>
              <a:t>colore</a:t>
            </a:r>
            <a:r>
              <a:rPr lang="en-US" dirty="0"/>
              <a:t> di w con y e </a:t>
            </a:r>
            <a:r>
              <a:rPr lang="en-US" dirty="0" err="1"/>
              <a:t>ruota</a:t>
            </a:r>
            <a:r>
              <a:rPr lang="en-US" dirty="0"/>
              <a:t> y a sinistra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Rimuovi</a:t>
            </a:r>
            <a:r>
              <a:rPr lang="en-US" dirty="0"/>
              <a:t> il DB </a:t>
            </a:r>
            <a:r>
              <a:rPr lang="en-US" dirty="0" err="1"/>
              <a:t>colorando</a:t>
            </a:r>
            <a:r>
              <a:rPr lang="en-US" dirty="0"/>
              <a:t> il </a:t>
            </a:r>
            <a:r>
              <a:rPr lang="en-US" dirty="0" err="1"/>
              <a:t>figlio</a:t>
            </a:r>
            <a:r>
              <a:rPr lang="en-US" dirty="0"/>
              <a:t> </a:t>
            </a:r>
            <a:r>
              <a:rPr lang="en-US" dirty="0" err="1"/>
              <a:t>destro</a:t>
            </a:r>
            <a:r>
              <a:rPr lang="en-US" dirty="0"/>
              <a:t> di w di </a:t>
            </a:r>
            <a:r>
              <a:rPr lang="en-US" dirty="0" err="1"/>
              <a:t>nero</a:t>
            </a:r>
            <a:endParaRPr lang="en-US" dirty="0"/>
          </a:p>
        </p:txBody>
      </p:sp>
      <p:cxnSp>
        <p:nvCxnSpPr>
          <p:cNvPr id="12" name="Connettore a gomito 11">
            <a:extLst>
              <a:ext uri="{FF2B5EF4-FFF2-40B4-BE49-F238E27FC236}">
                <a16:creationId xmlns:a16="http://schemas.microsoft.com/office/drawing/2014/main" id="{3564DE2C-72F1-8286-B944-291D91D78669}"/>
              </a:ext>
            </a:extLst>
          </p:cNvPr>
          <p:cNvCxnSpPr>
            <a:stCxn id="105" idx="2"/>
            <a:endCxn id="8" idx="0"/>
          </p:cNvCxnSpPr>
          <p:nvPr/>
        </p:nvCxnSpPr>
        <p:spPr>
          <a:xfrm rot="5400000">
            <a:off x="4283858" y="1546166"/>
            <a:ext cx="333914" cy="57287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24406408-965A-4617-B6C8-28C7E193E80C}"/>
              </a:ext>
            </a:extLst>
          </p:cNvPr>
          <p:cNvGrpSpPr/>
          <p:nvPr/>
        </p:nvGrpSpPr>
        <p:grpSpPr>
          <a:xfrm>
            <a:off x="3172923" y="5023353"/>
            <a:ext cx="576360" cy="272520"/>
            <a:chOff x="3172923" y="5023353"/>
            <a:chExt cx="576360" cy="2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1" name="Input penna 30">
                  <a:extLst>
                    <a:ext uri="{FF2B5EF4-FFF2-40B4-BE49-F238E27FC236}">
                      <a16:creationId xmlns:a16="http://schemas.microsoft.com/office/drawing/2014/main" id="{48253B30-2349-DEEF-70BF-183C1418EFB3}"/>
                    </a:ext>
                  </a:extLst>
                </p14:cNvPr>
                <p14:cNvContentPartPr/>
                <p14:nvPr/>
              </p14:nvContentPartPr>
              <p14:xfrm>
                <a:off x="3172923" y="5122713"/>
                <a:ext cx="329400" cy="22320"/>
              </p14:xfrm>
            </p:contentPart>
          </mc:Choice>
          <mc:Fallback xmlns="">
            <p:pic>
              <p:nvPicPr>
                <p:cNvPr id="31" name="Input penna 30">
                  <a:extLst>
                    <a:ext uri="{FF2B5EF4-FFF2-40B4-BE49-F238E27FC236}">
                      <a16:creationId xmlns:a16="http://schemas.microsoft.com/office/drawing/2014/main" id="{48253B30-2349-DEEF-70BF-183C1418EFB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66803" y="5116593"/>
                  <a:ext cx="3416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2" name="Input penna 31">
                  <a:extLst>
                    <a:ext uri="{FF2B5EF4-FFF2-40B4-BE49-F238E27FC236}">
                      <a16:creationId xmlns:a16="http://schemas.microsoft.com/office/drawing/2014/main" id="{386A9419-951C-D5BC-35C7-34459ECF75EB}"/>
                    </a:ext>
                  </a:extLst>
                </p14:cNvPr>
                <p14:cNvContentPartPr/>
                <p14:nvPr/>
              </p14:nvContentPartPr>
              <p14:xfrm>
                <a:off x="3602403" y="5023353"/>
                <a:ext cx="146880" cy="272520"/>
              </p14:xfrm>
            </p:contentPart>
          </mc:Choice>
          <mc:Fallback xmlns="">
            <p:pic>
              <p:nvPicPr>
                <p:cNvPr id="32" name="Input penna 31">
                  <a:extLst>
                    <a:ext uri="{FF2B5EF4-FFF2-40B4-BE49-F238E27FC236}">
                      <a16:creationId xmlns:a16="http://schemas.microsoft.com/office/drawing/2014/main" id="{386A9419-951C-D5BC-35C7-34459ECF75E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96283" y="5017233"/>
                  <a:ext cx="159120" cy="28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uppo 173">
            <a:extLst>
              <a:ext uri="{FF2B5EF4-FFF2-40B4-BE49-F238E27FC236}">
                <a16:creationId xmlns:a16="http://schemas.microsoft.com/office/drawing/2014/main" id="{2BEBA77F-2B78-05CA-FE6B-C9E1E76777EF}"/>
              </a:ext>
            </a:extLst>
          </p:cNvPr>
          <p:cNvGrpSpPr/>
          <p:nvPr/>
        </p:nvGrpSpPr>
        <p:grpSpPr>
          <a:xfrm>
            <a:off x="5918643" y="5904633"/>
            <a:ext cx="537480" cy="353880"/>
            <a:chOff x="5918643" y="5904633"/>
            <a:chExt cx="537480" cy="35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71" name="Input penna 170">
                  <a:extLst>
                    <a:ext uri="{FF2B5EF4-FFF2-40B4-BE49-F238E27FC236}">
                      <a16:creationId xmlns:a16="http://schemas.microsoft.com/office/drawing/2014/main" id="{7C054F22-BFCC-0EA2-4C51-070BEB9EBBDD}"/>
                    </a:ext>
                  </a:extLst>
                </p14:cNvPr>
                <p14:cNvContentPartPr/>
                <p14:nvPr/>
              </p14:nvContentPartPr>
              <p14:xfrm>
                <a:off x="6069843" y="5982033"/>
                <a:ext cx="54360" cy="213120"/>
              </p14:xfrm>
            </p:contentPart>
          </mc:Choice>
          <mc:Fallback xmlns="">
            <p:pic>
              <p:nvPicPr>
                <p:cNvPr id="171" name="Input penna 170">
                  <a:extLst>
                    <a:ext uri="{FF2B5EF4-FFF2-40B4-BE49-F238E27FC236}">
                      <a16:creationId xmlns:a16="http://schemas.microsoft.com/office/drawing/2014/main" id="{7C054F22-BFCC-0EA2-4C51-070BEB9EBBD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63723" y="5975913"/>
                  <a:ext cx="666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72" name="Input penna 171">
                  <a:extLst>
                    <a:ext uri="{FF2B5EF4-FFF2-40B4-BE49-F238E27FC236}">
                      <a16:creationId xmlns:a16="http://schemas.microsoft.com/office/drawing/2014/main" id="{2BD78342-0175-2035-6D1E-3F6790A7E7CA}"/>
                    </a:ext>
                  </a:extLst>
                </p14:cNvPr>
                <p14:cNvContentPartPr/>
                <p14:nvPr/>
              </p14:nvContentPartPr>
              <p14:xfrm>
                <a:off x="6158043" y="5991753"/>
                <a:ext cx="167400" cy="202680"/>
              </p14:xfrm>
            </p:contentPart>
          </mc:Choice>
          <mc:Fallback xmlns="">
            <p:pic>
              <p:nvPicPr>
                <p:cNvPr id="172" name="Input penna 171">
                  <a:extLst>
                    <a:ext uri="{FF2B5EF4-FFF2-40B4-BE49-F238E27FC236}">
                      <a16:creationId xmlns:a16="http://schemas.microsoft.com/office/drawing/2014/main" id="{2BD78342-0175-2035-6D1E-3F6790A7E7C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51923" y="5985633"/>
                  <a:ext cx="1796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3" name="Input penna 172">
                  <a:extLst>
                    <a:ext uri="{FF2B5EF4-FFF2-40B4-BE49-F238E27FC236}">
                      <a16:creationId xmlns:a16="http://schemas.microsoft.com/office/drawing/2014/main" id="{A0F31AE3-3A72-D5D9-4A96-145405CF7B8A}"/>
                    </a:ext>
                  </a:extLst>
                </p14:cNvPr>
                <p14:cNvContentPartPr/>
                <p14:nvPr/>
              </p14:nvContentPartPr>
              <p14:xfrm>
                <a:off x="5918643" y="5904633"/>
                <a:ext cx="537480" cy="353880"/>
              </p14:xfrm>
            </p:contentPart>
          </mc:Choice>
          <mc:Fallback xmlns="">
            <p:pic>
              <p:nvPicPr>
                <p:cNvPr id="173" name="Input penna 172">
                  <a:extLst>
                    <a:ext uri="{FF2B5EF4-FFF2-40B4-BE49-F238E27FC236}">
                      <a16:creationId xmlns:a16="http://schemas.microsoft.com/office/drawing/2014/main" id="{A0F31AE3-3A72-D5D9-4A96-145405CF7B8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12523" y="5898513"/>
                  <a:ext cx="549720" cy="36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uppo 176">
            <a:extLst>
              <a:ext uri="{FF2B5EF4-FFF2-40B4-BE49-F238E27FC236}">
                <a16:creationId xmlns:a16="http://schemas.microsoft.com/office/drawing/2014/main" id="{9F981644-D013-D466-1524-43CA92094FEC}"/>
              </a:ext>
            </a:extLst>
          </p:cNvPr>
          <p:cNvGrpSpPr/>
          <p:nvPr/>
        </p:nvGrpSpPr>
        <p:grpSpPr>
          <a:xfrm>
            <a:off x="4037643" y="4615833"/>
            <a:ext cx="1955520" cy="1664280"/>
            <a:chOff x="4037643" y="4615833"/>
            <a:chExt cx="1955520" cy="166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6" name="Input penna 145">
                  <a:extLst>
                    <a:ext uri="{FF2B5EF4-FFF2-40B4-BE49-F238E27FC236}">
                      <a16:creationId xmlns:a16="http://schemas.microsoft.com/office/drawing/2014/main" id="{9C444291-5B1B-8D4D-3235-EE5575355F8D}"/>
                    </a:ext>
                  </a:extLst>
                </p14:cNvPr>
                <p14:cNvContentPartPr/>
                <p14:nvPr/>
              </p14:nvContentPartPr>
              <p14:xfrm>
                <a:off x="4746843" y="4711953"/>
                <a:ext cx="126360" cy="222840"/>
              </p14:xfrm>
            </p:contentPart>
          </mc:Choice>
          <mc:Fallback xmlns="">
            <p:pic>
              <p:nvPicPr>
                <p:cNvPr id="146" name="Input penna 145">
                  <a:extLst>
                    <a:ext uri="{FF2B5EF4-FFF2-40B4-BE49-F238E27FC236}">
                      <a16:creationId xmlns:a16="http://schemas.microsoft.com/office/drawing/2014/main" id="{9C444291-5B1B-8D4D-3235-EE5575355F8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40723" y="4705833"/>
                  <a:ext cx="1386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7" name="Input penna 146">
                  <a:extLst>
                    <a:ext uri="{FF2B5EF4-FFF2-40B4-BE49-F238E27FC236}">
                      <a16:creationId xmlns:a16="http://schemas.microsoft.com/office/drawing/2014/main" id="{C66D2CED-46A3-249F-1CC4-36BB5038185F}"/>
                    </a:ext>
                  </a:extLst>
                </p14:cNvPr>
                <p14:cNvContentPartPr/>
                <p14:nvPr/>
              </p14:nvContentPartPr>
              <p14:xfrm>
                <a:off x="4956003" y="4770633"/>
                <a:ext cx="155880" cy="155520"/>
              </p14:xfrm>
            </p:contentPart>
          </mc:Choice>
          <mc:Fallback xmlns="">
            <p:pic>
              <p:nvPicPr>
                <p:cNvPr id="147" name="Input penna 146">
                  <a:extLst>
                    <a:ext uri="{FF2B5EF4-FFF2-40B4-BE49-F238E27FC236}">
                      <a16:creationId xmlns:a16="http://schemas.microsoft.com/office/drawing/2014/main" id="{C66D2CED-46A3-249F-1CC4-36BB5038185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949883" y="4764513"/>
                  <a:ext cx="1681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9" name="Input penna 148">
                  <a:extLst>
                    <a:ext uri="{FF2B5EF4-FFF2-40B4-BE49-F238E27FC236}">
                      <a16:creationId xmlns:a16="http://schemas.microsoft.com/office/drawing/2014/main" id="{8800EFDE-1329-07A4-243F-B5BCFE0405FF}"/>
                    </a:ext>
                  </a:extLst>
                </p14:cNvPr>
                <p14:cNvContentPartPr/>
                <p14:nvPr/>
              </p14:nvContentPartPr>
              <p14:xfrm>
                <a:off x="5188923" y="5122713"/>
                <a:ext cx="161640" cy="130320"/>
              </p14:xfrm>
            </p:contentPart>
          </mc:Choice>
          <mc:Fallback xmlns="">
            <p:pic>
              <p:nvPicPr>
                <p:cNvPr id="149" name="Input penna 148">
                  <a:extLst>
                    <a:ext uri="{FF2B5EF4-FFF2-40B4-BE49-F238E27FC236}">
                      <a16:creationId xmlns:a16="http://schemas.microsoft.com/office/drawing/2014/main" id="{8800EFDE-1329-07A4-243F-B5BCFE0405F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182803" y="5116593"/>
                  <a:ext cx="1738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0" name="Input penna 149">
                  <a:extLst>
                    <a:ext uri="{FF2B5EF4-FFF2-40B4-BE49-F238E27FC236}">
                      <a16:creationId xmlns:a16="http://schemas.microsoft.com/office/drawing/2014/main" id="{A2421C88-1A21-6A85-86CC-60A4F949CE18}"/>
                    </a:ext>
                  </a:extLst>
                </p14:cNvPr>
                <p14:cNvContentPartPr/>
                <p14:nvPr/>
              </p14:nvContentPartPr>
              <p14:xfrm>
                <a:off x="5497083" y="5398113"/>
                <a:ext cx="52200" cy="135360"/>
              </p14:xfrm>
            </p:contentPart>
          </mc:Choice>
          <mc:Fallback xmlns="">
            <p:pic>
              <p:nvPicPr>
                <p:cNvPr id="150" name="Input penna 149">
                  <a:extLst>
                    <a:ext uri="{FF2B5EF4-FFF2-40B4-BE49-F238E27FC236}">
                      <a16:creationId xmlns:a16="http://schemas.microsoft.com/office/drawing/2014/main" id="{A2421C88-1A21-6A85-86CC-60A4F949CE1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490963" y="5391993"/>
                  <a:ext cx="644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1" name="Input penna 150">
                  <a:extLst>
                    <a:ext uri="{FF2B5EF4-FFF2-40B4-BE49-F238E27FC236}">
                      <a16:creationId xmlns:a16="http://schemas.microsoft.com/office/drawing/2014/main" id="{19FDDCC0-6000-A1D7-C46E-272592F62159}"/>
                    </a:ext>
                  </a:extLst>
                </p14:cNvPr>
                <p14:cNvContentPartPr/>
                <p14:nvPr/>
              </p14:nvContentPartPr>
              <p14:xfrm>
                <a:off x="5585283" y="5420793"/>
                <a:ext cx="154800" cy="153360"/>
              </p14:xfrm>
            </p:contentPart>
          </mc:Choice>
          <mc:Fallback xmlns="">
            <p:pic>
              <p:nvPicPr>
                <p:cNvPr id="151" name="Input penna 150">
                  <a:extLst>
                    <a:ext uri="{FF2B5EF4-FFF2-40B4-BE49-F238E27FC236}">
                      <a16:creationId xmlns:a16="http://schemas.microsoft.com/office/drawing/2014/main" id="{19FDDCC0-6000-A1D7-C46E-272592F6215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579163" y="5414673"/>
                  <a:ext cx="1670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2" name="Input penna 151">
                  <a:extLst>
                    <a:ext uri="{FF2B5EF4-FFF2-40B4-BE49-F238E27FC236}">
                      <a16:creationId xmlns:a16="http://schemas.microsoft.com/office/drawing/2014/main" id="{BAA13576-0D89-B6F3-9FF6-866903038F7A}"/>
                    </a:ext>
                  </a:extLst>
                </p14:cNvPr>
                <p14:cNvContentPartPr/>
                <p14:nvPr/>
              </p14:nvContentPartPr>
              <p14:xfrm>
                <a:off x="5426883" y="5662353"/>
                <a:ext cx="103680" cy="223920"/>
              </p14:xfrm>
            </p:contentPart>
          </mc:Choice>
          <mc:Fallback xmlns="">
            <p:pic>
              <p:nvPicPr>
                <p:cNvPr id="152" name="Input penna 151">
                  <a:extLst>
                    <a:ext uri="{FF2B5EF4-FFF2-40B4-BE49-F238E27FC236}">
                      <a16:creationId xmlns:a16="http://schemas.microsoft.com/office/drawing/2014/main" id="{BAA13576-0D89-B6F3-9FF6-866903038F7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420763" y="5656233"/>
                  <a:ext cx="1159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3" name="Input penna 152">
                  <a:extLst>
                    <a:ext uri="{FF2B5EF4-FFF2-40B4-BE49-F238E27FC236}">
                      <a16:creationId xmlns:a16="http://schemas.microsoft.com/office/drawing/2014/main" id="{40540421-89D2-B76D-B99B-8591429B752F}"/>
                    </a:ext>
                  </a:extLst>
                </p14:cNvPr>
                <p14:cNvContentPartPr/>
                <p14:nvPr/>
              </p14:nvContentPartPr>
              <p14:xfrm>
                <a:off x="5783643" y="5673513"/>
                <a:ext cx="209520" cy="198360"/>
              </p14:xfrm>
            </p:contentPart>
          </mc:Choice>
          <mc:Fallback xmlns="">
            <p:pic>
              <p:nvPicPr>
                <p:cNvPr id="153" name="Input penna 152">
                  <a:extLst>
                    <a:ext uri="{FF2B5EF4-FFF2-40B4-BE49-F238E27FC236}">
                      <a16:creationId xmlns:a16="http://schemas.microsoft.com/office/drawing/2014/main" id="{40540421-89D2-B76D-B99B-8591429B752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777523" y="5667393"/>
                  <a:ext cx="2217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7" name="Input penna 156">
                  <a:extLst>
                    <a:ext uri="{FF2B5EF4-FFF2-40B4-BE49-F238E27FC236}">
                      <a16:creationId xmlns:a16="http://schemas.microsoft.com/office/drawing/2014/main" id="{9930411E-156D-7466-FE13-F080F7906E9E}"/>
                    </a:ext>
                  </a:extLst>
                </p14:cNvPr>
                <p14:cNvContentPartPr/>
                <p14:nvPr/>
              </p14:nvContentPartPr>
              <p14:xfrm>
                <a:off x="4556763" y="5045313"/>
                <a:ext cx="191880" cy="281520"/>
              </p14:xfrm>
            </p:contentPart>
          </mc:Choice>
          <mc:Fallback xmlns="">
            <p:pic>
              <p:nvPicPr>
                <p:cNvPr id="157" name="Input penna 156">
                  <a:extLst>
                    <a:ext uri="{FF2B5EF4-FFF2-40B4-BE49-F238E27FC236}">
                      <a16:creationId xmlns:a16="http://schemas.microsoft.com/office/drawing/2014/main" id="{9930411E-156D-7466-FE13-F080F7906E9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550643" y="5039193"/>
                  <a:ext cx="2041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58" name="Input penna 157">
                  <a:extLst>
                    <a:ext uri="{FF2B5EF4-FFF2-40B4-BE49-F238E27FC236}">
                      <a16:creationId xmlns:a16="http://schemas.microsoft.com/office/drawing/2014/main" id="{661424A6-FA80-E516-2FF4-53CD1E5DD6E8}"/>
                    </a:ext>
                  </a:extLst>
                </p14:cNvPr>
                <p14:cNvContentPartPr/>
                <p14:nvPr/>
              </p14:nvContentPartPr>
              <p14:xfrm>
                <a:off x="4395123" y="5484153"/>
                <a:ext cx="142560" cy="235440"/>
              </p14:xfrm>
            </p:contentPart>
          </mc:Choice>
          <mc:Fallback xmlns="">
            <p:pic>
              <p:nvPicPr>
                <p:cNvPr id="158" name="Input penna 157">
                  <a:extLst>
                    <a:ext uri="{FF2B5EF4-FFF2-40B4-BE49-F238E27FC236}">
                      <a16:creationId xmlns:a16="http://schemas.microsoft.com/office/drawing/2014/main" id="{661424A6-FA80-E516-2FF4-53CD1E5DD6E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89003" y="5478033"/>
                  <a:ext cx="1548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60" name="Input penna 159">
                  <a:extLst>
                    <a:ext uri="{FF2B5EF4-FFF2-40B4-BE49-F238E27FC236}">
                      <a16:creationId xmlns:a16="http://schemas.microsoft.com/office/drawing/2014/main" id="{FB0FA2D3-F5BD-927E-E60A-500D00E3685C}"/>
                    </a:ext>
                  </a:extLst>
                </p14:cNvPr>
                <p14:cNvContentPartPr/>
                <p14:nvPr/>
              </p14:nvContentPartPr>
              <p14:xfrm>
                <a:off x="4251483" y="5430873"/>
                <a:ext cx="432360" cy="362160"/>
              </p14:xfrm>
            </p:contentPart>
          </mc:Choice>
          <mc:Fallback xmlns="">
            <p:pic>
              <p:nvPicPr>
                <p:cNvPr id="160" name="Input penna 159">
                  <a:extLst>
                    <a:ext uri="{FF2B5EF4-FFF2-40B4-BE49-F238E27FC236}">
                      <a16:creationId xmlns:a16="http://schemas.microsoft.com/office/drawing/2014/main" id="{FB0FA2D3-F5BD-927E-E60A-500D00E3685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245363" y="5424753"/>
                  <a:ext cx="44460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61" name="Input penna 160">
                  <a:extLst>
                    <a:ext uri="{FF2B5EF4-FFF2-40B4-BE49-F238E27FC236}">
                      <a16:creationId xmlns:a16="http://schemas.microsoft.com/office/drawing/2014/main" id="{C32B5907-DE2C-0E4F-8991-32C259DE4CF4}"/>
                    </a:ext>
                  </a:extLst>
                </p14:cNvPr>
                <p14:cNvContentPartPr/>
                <p14:nvPr/>
              </p14:nvContentPartPr>
              <p14:xfrm>
                <a:off x="4151043" y="5353833"/>
                <a:ext cx="641520" cy="519120"/>
              </p14:xfrm>
            </p:contentPart>
          </mc:Choice>
          <mc:Fallback xmlns="">
            <p:pic>
              <p:nvPicPr>
                <p:cNvPr id="161" name="Input penna 160">
                  <a:extLst>
                    <a:ext uri="{FF2B5EF4-FFF2-40B4-BE49-F238E27FC236}">
                      <a16:creationId xmlns:a16="http://schemas.microsoft.com/office/drawing/2014/main" id="{C32B5907-DE2C-0E4F-8991-32C259DE4CF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144923" y="5347713"/>
                  <a:ext cx="65376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63" name="Input penna 162">
                  <a:extLst>
                    <a:ext uri="{FF2B5EF4-FFF2-40B4-BE49-F238E27FC236}">
                      <a16:creationId xmlns:a16="http://schemas.microsoft.com/office/drawing/2014/main" id="{9A137C1C-A1F3-0BA3-0558-BDDF2990D7E3}"/>
                    </a:ext>
                  </a:extLst>
                </p14:cNvPr>
                <p14:cNvContentPartPr/>
                <p14:nvPr/>
              </p14:nvContentPartPr>
              <p14:xfrm>
                <a:off x="4734963" y="4615833"/>
                <a:ext cx="508680" cy="408600"/>
              </p14:xfrm>
            </p:contentPart>
          </mc:Choice>
          <mc:Fallback xmlns="">
            <p:pic>
              <p:nvPicPr>
                <p:cNvPr id="163" name="Input penna 162">
                  <a:extLst>
                    <a:ext uri="{FF2B5EF4-FFF2-40B4-BE49-F238E27FC236}">
                      <a16:creationId xmlns:a16="http://schemas.microsoft.com/office/drawing/2014/main" id="{9A137C1C-A1F3-0BA3-0558-BDDF2990D7E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728843" y="4609713"/>
                  <a:ext cx="52092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65" name="Input penna 164">
                  <a:extLst>
                    <a:ext uri="{FF2B5EF4-FFF2-40B4-BE49-F238E27FC236}">
                      <a16:creationId xmlns:a16="http://schemas.microsoft.com/office/drawing/2014/main" id="{69BC7E1D-9353-D85F-17E5-AED572FF46F0}"/>
                    </a:ext>
                  </a:extLst>
                </p14:cNvPr>
                <p14:cNvContentPartPr/>
                <p14:nvPr/>
              </p14:nvContentPartPr>
              <p14:xfrm>
                <a:off x="5374323" y="5252673"/>
                <a:ext cx="454680" cy="411120"/>
              </p14:xfrm>
            </p:contentPart>
          </mc:Choice>
          <mc:Fallback xmlns="">
            <p:pic>
              <p:nvPicPr>
                <p:cNvPr id="165" name="Input penna 164">
                  <a:extLst>
                    <a:ext uri="{FF2B5EF4-FFF2-40B4-BE49-F238E27FC236}">
                      <a16:creationId xmlns:a16="http://schemas.microsoft.com/office/drawing/2014/main" id="{69BC7E1D-9353-D85F-17E5-AED572FF46F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368203" y="5246553"/>
                  <a:ext cx="4669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67" name="Input penna 166">
                  <a:extLst>
                    <a:ext uri="{FF2B5EF4-FFF2-40B4-BE49-F238E27FC236}">
                      <a16:creationId xmlns:a16="http://schemas.microsoft.com/office/drawing/2014/main" id="{6697E734-B5CE-4A79-139F-85881B0B90DF}"/>
                    </a:ext>
                  </a:extLst>
                </p14:cNvPr>
                <p14:cNvContentPartPr/>
                <p14:nvPr/>
              </p14:nvContentPartPr>
              <p14:xfrm>
                <a:off x="5276763" y="5970873"/>
                <a:ext cx="62640" cy="201960"/>
              </p14:xfrm>
            </p:contentPart>
          </mc:Choice>
          <mc:Fallback xmlns="">
            <p:pic>
              <p:nvPicPr>
                <p:cNvPr id="167" name="Input penna 166">
                  <a:extLst>
                    <a:ext uri="{FF2B5EF4-FFF2-40B4-BE49-F238E27FC236}">
                      <a16:creationId xmlns:a16="http://schemas.microsoft.com/office/drawing/2014/main" id="{6697E734-B5CE-4A79-139F-85881B0B90D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270643" y="5964753"/>
                  <a:ext cx="748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68" name="Input penna 167">
                  <a:extLst>
                    <a:ext uri="{FF2B5EF4-FFF2-40B4-BE49-F238E27FC236}">
                      <a16:creationId xmlns:a16="http://schemas.microsoft.com/office/drawing/2014/main" id="{83DB663D-E858-6C66-62EE-9CE39C677DDF}"/>
                    </a:ext>
                  </a:extLst>
                </p14:cNvPr>
                <p14:cNvContentPartPr/>
                <p14:nvPr/>
              </p14:nvContentPartPr>
              <p14:xfrm>
                <a:off x="5364963" y="6025953"/>
                <a:ext cx="51840" cy="102960"/>
              </p14:xfrm>
            </p:contentPart>
          </mc:Choice>
          <mc:Fallback xmlns="">
            <p:pic>
              <p:nvPicPr>
                <p:cNvPr id="168" name="Input penna 167">
                  <a:extLst>
                    <a:ext uri="{FF2B5EF4-FFF2-40B4-BE49-F238E27FC236}">
                      <a16:creationId xmlns:a16="http://schemas.microsoft.com/office/drawing/2014/main" id="{83DB663D-E858-6C66-62EE-9CE39C677DD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58843" y="6019833"/>
                  <a:ext cx="640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69" name="Input penna 168">
                  <a:extLst>
                    <a:ext uri="{FF2B5EF4-FFF2-40B4-BE49-F238E27FC236}">
                      <a16:creationId xmlns:a16="http://schemas.microsoft.com/office/drawing/2014/main" id="{59913B83-D775-A454-9FDA-F583DD00B264}"/>
                    </a:ext>
                  </a:extLst>
                </p14:cNvPr>
                <p14:cNvContentPartPr/>
                <p14:nvPr/>
              </p14:nvContentPartPr>
              <p14:xfrm>
                <a:off x="5098203" y="5871513"/>
                <a:ext cx="466200" cy="408600"/>
              </p14:xfrm>
            </p:contentPart>
          </mc:Choice>
          <mc:Fallback xmlns="">
            <p:pic>
              <p:nvPicPr>
                <p:cNvPr id="169" name="Input penna 168">
                  <a:extLst>
                    <a:ext uri="{FF2B5EF4-FFF2-40B4-BE49-F238E27FC236}">
                      <a16:creationId xmlns:a16="http://schemas.microsoft.com/office/drawing/2014/main" id="{59913B83-D775-A454-9FDA-F583DD00B26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092083" y="5865393"/>
                  <a:ext cx="47844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75" name="Input penna 174">
                  <a:extLst>
                    <a:ext uri="{FF2B5EF4-FFF2-40B4-BE49-F238E27FC236}">
                      <a16:creationId xmlns:a16="http://schemas.microsoft.com/office/drawing/2014/main" id="{34256719-A140-2BA3-7C32-61257E6AFDF9}"/>
                    </a:ext>
                  </a:extLst>
                </p14:cNvPr>
                <p14:cNvContentPartPr/>
                <p14:nvPr/>
              </p14:nvContentPartPr>
              <p14:xfrm>
                <a:off x="4037643" y="5794473"/>
                <a:ext cx="51120" cy="118440"/>
              </p14:xfrm>
            </p:contentPart>
          </mc:Choice>
          <mc:Fallback xmlns="">
            <p:pic>
              <p:nvPicPr>
                <p:cNvPr id="175" name="Input penna 174">
                  <a:extLst>
                    <a:ext uri="{FF2B5EF4-FFF2-40B4-BE49-F238E27FC236}">
                      <a16:creationId xmlns:a16="http://schemas.microsoft.com/office/drawing/2014/main" id="{34256719-A140-2BA3-7C32-61257E6AFDF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031523" y="5788353"/>
                  <a:ext cx="633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76" name="Input penna 175">
                  <a:extLst>
                    <a:ext uri="{FF2B5EF4-FFF2-40B4-BE49-F238E27FC236}">
                      <a16:creationId xmlns:a16="http://schemas.microsoft.com/office/drawing/2014/main" id="{140BC8A9-9C12-45B1-9820-CC4C7C4B478F}"/>
                    </a:ext>
                  </a:extLst>
                </p14:cNvPr>
                <p14:cNvContentPartPr/>
                <p14:nvPr/>
              </p14:nvContentPartPr>
              <p14:xfrm>
                <a:off x="4095603" y="5818233"/>
                <a:ext cx="100440" cy="121680"/>
              </p14:xfrm>
            </p:contentPart>
          </mc:Choice>
          <mc:Fallback xmlns="">
            <p:pic>
              <p:nvPicPr>
                <p:cNvPr id="176" name="Input penna 175">
                  <a:extLst>
                    <a:ext uri="{FF2B5EF4-FFF2-40B4-BE49-F238E27FC236}">
                      <a16:creationId xmlns:a16="http://schemas.microsoft.com/office/drawing/2014/main" id="{140BC8A9-9C12-45B1-9820-CC4C7C4B478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089483" y="5812113"/>
                  <a:ext cx="112680" cy="13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79" name="Input penna 178">
                <a:extLst>
                  <a:ext uri="{FF2B5EF4-FFF2-40B4-BE49-F238E27FC236}">
                    <a16:creationId xmlns:a16="http://schemas.microsoft.com/office/drawing/2014/main" id="{E64BA596-B551-34A8-8A91-4E4DFC53A535}"/>
                  </a:ext>
                </a:extLst>
              </p14:cNvPr>
              <p14:cNvContentPartPr/>
              <p14:nvPr/>
            </p14:nvContentPartPr>
            <p14:xfrm>
              <a:off x="5298363" y="4547073"/>
              <a:ext cx="318240" cy="225720"/>
            </p14:xfrm>
          </p:contentPart>
        </mc:Choice>
        <mc:Fallback xmlns="">
          <p:pic>
            <p:nvPicPr>
              <p:cNvPr id="179" name="Input penna 178">
                <a:extLst>
                  <a:ext uri="{FF2B5EF4-FFF2-40B4-BE49-F238E27FC236}">
                    <a16:creationId xmlns:a16="http://schemas.microsoft.com/office/drawing/2014/main" id="{E64BA596-B551-34A8-8A91-4E4DFC53A535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292243" y="4540953"/>
                <a:ext cx="33048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80" name="Input penna 179">
                <a:extLst>
                  <a:ext uri="{FF2B5EF4-FFF2-40B4-BE49-F238E27FC236}">
                    <a16:creationId xmlns:a16="http://schemas.microsoft.com/office/drawing/2014/main" id="{069595C7-87A7-EB05-61B4-3A265903A024}"/>
                  </a:ext>
                </a:extLst>
              </p14:cNvPr>
              <p14:cNvContentPartPr/>
              <p14:nvPr/>
            </p14:nvContentPartPr>
            <p14:xfrm>
              <a:off x="5849883" y="5188593"/>
              <a:ext cx="214920" cy="132480"/>
            </p14:xfrm>
          </p:contentPart>
        </mc:Choice>
        <mc:Fallback xmlns="">
          <p:pic>
            <p:nvPicPr>
              <p:cNvPr id="180" name="Input penna 179">
                <a:extLst>
                  <a:ext uri="{FF2B5EF4-FFF2-40B4-BE49-F238E27FC236}">
                    <a16:creationId xmlns:a16="http://schemas.microsoft.com/office/drawing/2014/main" id="{069595C7-87A7-EB05-61B4-3A265903A024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843763" y="5182473"/>
                <a:ext cx="227160" cy="14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3" name="Gruppo 182">
            <a:extLst>
              <a:ext uri="{FF2B5EF4-FFF2-40B4-BE49-F238E27FC236}">
                <a16:creationId xmlns:a16="http://schemas.microsoft.com/office/drawing/2014/main" id="{26254F90-A3EF-73A9-134D-3CC4D4281709}"/>
              </a:ext>
            </a:extLst>
          </p:cNvPr>
          <p:cNvGrpSpPr/>
          <p:nvPr/>
        </p:nvGrpSpPr>
        <p:grpSpPr>
          <a:xfrm>
            <a:off x="6687243" y="5309913"/>
            <a:ext cx="527400" cy="192960"/>
            <a:chOff x="6687243" y="5309913"/>
            <a:chExt cx="52740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81" name="Input penna 180">
                  <a:extLst>
                    <a:ext uri="{FF2B5EF4-FFF2-40B4-BE49-F238E27FC236}">
                      <a16:creationId xmlns:a16="http://schemas.microsoft.com/office/drawing/2014/main" id="{236E35F8-23F5-FAD7-2ABB-17D929D1A20A}"/>
                    </a:ext>
                  </a:extLst>
                </p14:cNvPr>
                <p14:cNvContentPartPr/>
                <p14:nvPr/>
              </p14:nvContentPartPr>
              <p14:xfrm>
                <a:off x="6687243" y="5406393"/>
                <a:ext cx="248040" cy="14040"/>
              </p14:xfrm>
            </p:contentPart>
          </mc:Choice>
          <mc:Fallback xmlns="">
            <p:pic>
              <p:nvPicPr>
                <p:cNvPr id="181" name="Input penna 180">
                  <a:extLst>
                    <a:ext uri="{FF2B5EF4-FFF2-40B4-BE49-F238E27FC236}">
                      <a16:creationId xmlns:a16="http://schemas.microsoft.com/office/drawing/2014/main" id="{236E35F8-23F5-FAD7-2ABB-17D929D1A20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681123" y="5400273"/>
                  <a:ext cx="2602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82" name="Input penna 181">
                  <a:extLst>
                    <a:ext uri="{FF2B5EF4-FFF2-40B4-BE49-F238E27FC236}">
                      <a16:creationId xmlns:a16="http://schemas.microsoft.com/office/drawing/2014/main" id="{0950C21B-E55D-379F-3A00-34C27DE00AE2}"/>
                    </a:ext>
                  </a:extLst>
                </p14:cNvPr>
                <p14:cNvContentPartPr/>
                <p14:nvPr/>
              </p14:nvContentPartPr>
              <p14:xfrm>
                <a:off x="7006563" y="5309913"/>
                <a:ext cx="208080" cy="192960"/>
              </p14:xfrm>
            </p:contentPart>
          </mc:Choice>
          <mc:Fallback xmlns="">
            <p:pic>
              <p:nvPicPr>
                <p:cNvPr id="182" name="Input penna 181">
                  <a:extLst>
                    <a:ext uri="{FF2B5EF4-FFF2-40B4-BE49-F238E27FC236}">
                      <a16:creationId xmlns:a16="http://schemas.microsoft.com/office/drawing/2014/main" id="{0950C21B-E55D-379F-3A00-34C27DE00AE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000443" y="5303793"/>
                  <a:ext cx="220320" cy="20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02" name="Input penna 201">
                <a:extLst>
                  <a:ext uri="{FF2B5EF4-FFF2-40B4-BE49-F238E27FC236}">
                    <a16:creationId xmlns:a16="http://schemas.microsoft.com/office/drawing/2014/main" id="{8211BC1F-FE43-7438-0C13-5D6B990B0CB0}"/>
                  </a:ext>
                </a:extLst>
              </p14:cNvPr>
              <p14:cNvContentPartPr/>
              <p14:nvPr/>
            </p14:nvContentPartPr>
            <p14:xfrm>
              <a:off x="7846803" y="5683593"/>
              <a:ext cx="186840" cy="339480"/>
            </p14:xfrm>
          </p:contentPart>
        </mc:Choice>
        <mc:Fallback xmlns="">
          <p:pic>
            <p:nvPicPr>
              <p:cNvPr id="202" name="Input penna 201">
                <a:extLst>
                  <a:ext uri="{FF2B5EF4-FFF2-40B4-BE49-F238E27FC236}">
                    <a16:creationId xmlns:a16="http://schemas.microsoft.com/office/drawing/2014/main" id="{8211BC1F-FE43-7438-0C13-5D6B990B0CB0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840683" y="5677473"/>
                <a:ext cx="199080" cy="35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Gruppo 204">
            <a:extLst>
              <a:ext uri="{FF2B5EF4-FFF2-40B4-BE49-F238E27FC236}">
                <a16:creationId xmlns:a16="http://schemas.microsoft.com/office/drawing/2014/main" id="{3096E97C-BAED-EC13-7E1B-D4674203F1CD}"/>
              </a:ext>
            </a:extLst>
          </p:cNvPr>
          <p:cNvGrpSpPr/>
          <p:nvPr/>
        </p:nvGrpSpPr>
        <p:grpSpPr>
          <a:xfrm>
            <a:off x="8097363" y="5111553"/>
            <a:ext cx="320040" cy="202320"/>
            <a:chOff x="8097363" y="5111553"/>
            <a:chExt cx="320040" cy="20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03" name="Input penna 202">
                  <a:extLst>
                    <a:ext uri="{FF2B5EF4-FFF2-40B4-BE49-F238E27FC236}">
                      <a16:creationId xmlns:a16="http://schemas.microsoft.com/office/drawing/2014/main" id="{E3317E69-BEA6-8E9F-3552-65A87B6F57EF}"/>
                    </a:ext>
                  </a:extLst>
                </p14:cNvPr>
                <p14:cNvContentPartPr/>
                <p14:nvPr/>
              </p14:nvContentPartPr>
              <p14:xfrm>
                <a:off x="8097363" y="5144673"/>
                <a:ext cx="84600" cy="169200"/>
              </p14:xfrm>
            </p:contentPart>
          </mc:Choice>
          <mc:Fallback xmlns="">
            <p:pic>
              <p:nvPicPr>
                <p:cNvPr id="203" name="Input penna 202">
                  <a:extLst>
                    <a:ext uri="{FF2B5EF4-FFF2-40B4-BE49-F238E27FC236}">
                      <a16:creationId xmlns:a16="http://schemas.microsoft.com/office/drawing/2014/main" id="{E3317E69-BEA6-8E9F-3552-65A87B6F57E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091243" y="5138553"/>
                  <a:ext cx="968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04" name="Input penna 203">
                  <a:extLst>
                    <a:ext uri="{FF2B5EF4-FFF2-40B4-BE49-F238E27FC236}">
                      <a16:creationId xmlns:a16="http://schemas.microsoft.com/office/drawing/2014/main" id="{119E667F-235C-204E-E882-D5E0C7BBF47E}"/>
                    </a:ext>
                  </a:extLst>
                </p14:cNvPr>
                <p14:cNvContentPartPr/>
                <p14:nvPr/>
              </p14:nvContentPartPr>
              <p14:xfrm>
                <a:off x="8240643" y="5111553"/>
                <a:ext cx="176760" cy="178920"/>
              </p14:xfrm>
            </p:contentPart>
          </mc:Choice>
          <mc:Fallback xmlns="">
            <p:pic>
              <p:nvPicPr>
                <p:cNvPr id="204" name="Input penna 203">
                  <a:extLst>
                    <a:ext uri="{FF2B5EF4-FFF2-40B4-BE49-F238E27FC236}">
                      <a16:creationId xmlns:a16="http://schemas.microsoft.com/office/drawing/2014/main" id="{119E667F-235C-204E-E882-D5E0C7BBF47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234523" y="5105433"/>
                  <a:ext cx="189000" cy="19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10" name="Input penna 209">
                <a:extLst>
                  <a:ext uri="{FF2B5EF4-FFF2-40B4-BE49-F238E27FC236}">
                    <a16:creationId xmlns:a16="http://schemas.microsoft.com/office/drawing/2014/main" id="{3F6CD1F3-F94B-6BE4-BE0F-659DEEFF5201}"/>
                  </a:ext>
                </a:extLst>
              </p14:cNvPr>
              <p14:cNvContentPartPr/>
              <p14:nvPr/>
            </p14:nvContentPartPr>
            <p14:xfrm>
              <a:off x="8538003" y="5343033"/>
              <a:ext cx="159840" cy="102600"/>
            </p14:xfrm>
          </p:contentPart>
        </mc:Choice>
        <mc:Fallback xmlns="">
          <p:pic>
            <p:nvPicPr>
              <p:cNvPr id="210" name="Input penna 209">
                <a:extLst>
                  <a:ext uri="{FF2B5EF4-FFF2-40B4-BE49-F238E27FC236}">
                    <a16:creationId xmlns:a16="http://schemas.microsoft.com/office/drawing/2014/main" id="{3F6CD1F3-F94B-6BE4-BE0F-659DEEFF5201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531883" y="5336913"/>
                <a:ext cx="172080" cy="11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3" name="Gruppo 212">
            <a:extLst>
              <a:ext uri="{FF2B5EF4-FFF2-40B4-BE49-F238E27FC236}">
                <a16:creationId xmlns:a16="http://schemas.microsoft.com/office/drawing/2014/main" id="{8A2E4F44-6A22-23D1-D9D6-A8AA6998F71D}"/>
              </a:ext>
            </a:extLst>
          </p:cNvPr>
          <p:cNvGrpSpPr/>
          <p:nvPr/>
        </p:nvGrpSpPr>
        <p:grpSpPr>
          <a:xfrm>
            <a:off x="8791083" y="5596473"/>
            <a:ext cx="198720" cy="127440"/>
            <a:chOff x="8791083" y="5596473"/>
            <a:chExt cx="198720" cy="12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11" name="Input penna 210">
                  <a:extLst>
                    <a:ext uri="{FF2B5EF4-FFF2-40B4-BE49-F238E27FC236}">
                      <a16:creationId xmlns:a16="http://schemas.microsoft.com/office/drawing/2014/main" id="{F6B5DDE8-ADD1-8748-BB38-841CF239D1FE}"/>
                    </a:ext>
                  </a:extLst>
                </p14:cNvPr>
                <p14:cNvContentPartPr/>
                <p14:nvPr/>
              </p14:nvContentPartPr>
              <p14:xfrm>
                <a:off x="8791083" y="5596473"/>
                <a:ext cx="69480" cy="127440"/>
              </p14:xfrm>
            </p:contentPart>
          </mc:Choice>
          <mc:Fallback xmlns="">
            <p:pic>
              <p:nvPicPr>
                <p:cNvPr id="211" name="Input penna 210">
                  <a:extLst>
                    <a:ext uri="{FF2B5EF4-FFF2-40B4-BE49-F238E27FC236}">
                      <a16:creationId xmlns:a16="http://schemas.microsoft.com/office/drawing/2014/main" id="{F6B5DDE8-ADD1-8748-BB38-841CF239D1F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784963" y="5590353"/>
                  <a:ext cx="817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12" name="Input penna 211">
                  <a:extLst>
                    <a:ext uri="{FF2B5EF4-FFF2-40B4-BE49-F238E27FC236}">
                      <a16:creationId xmlns:a16="http://schemas.microsoft.com/office/drawing/2014/main" id="{096C0997-E30E-8E4E-C715-27DF81FA045B}"/>
                    </a:ext>
                  </a:extLst>
                </p14:cNvPr>
                <p14:cNvContentPartPr/>
                <p14:nvPr/>
              </p14:nvContentPartPr>
              <p14:xfrm>
                <a:off x="8934363" y="5596473"/>
                <a:ext cx="55440" cy="121320"/>
              </p14:xfrm>
            </p:contentPart>
          </mc:Choice>
          <mc:Fallback xmlns="">
            <p:pic>
              <p:nvPicPr>
                <p:cNvPr id="212" name="Input penna 211">
                  <a:extLst>
                    <a:ext uri="{FF2B5EF4-FFF2-40B4-BE49-F238E27FC236}">
                      <a16:creationId xmlns:a16="http://schemas.microsoft.com/office/drawing/2014/main" id="{096C0997-E30E-8E4E-C715-27DF81FA045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928243" y="5590353"/>
                  <a:ext cx="6768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uppo 215">
            <a:extLst>
              <a:ext uri="{FF2B5EF4-FFF2-40B4-BE49-F238E27FC236}">
                <a16:creationId xmlns:a16="http://schemas.microsoft.com/office/drawing/2014/main" id="{4C502CC3-E284-8ECC-AAA3-6C73FEFDEE48}"/>
              </a:ext>
            </a:extLst>
          </p:cNvPr>
          <p:cNvGrpSpPr/>
          <p:nvPr/>
        </p:nvGrpSpPr>
        <p:grpSpPr>
          <a:xfrm>
            <a:off x="9386163" y="5169153"/>
            <a:ext cx="220680" cy="243360"/>
            <a:chOff x="9386163" y="5169153"/>
            <a:chExt cx="220680" cy="24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14" name="Input penna 213">
                  <a:extLst>
                    <a:ext uri="{FF2B5EF4-FFF2-40B4-BE49-F238E27FC236}">
                      <a16:creationId xmlns:a16="http://schemas.microsoft.com/office/drawing/2014/main" id="{5E6475A4-BBF5-C87C-A7C4-870D01E26900}"/>
                    </a:ext>
                  </a:extLst>
                </p14:cNvPr>
                <p14:cNvContentPartPr/>
                <p14:nvPr/>
              </p14:nvContentPartPr>
              <p14:xfrm>
                <a:off x="9386163" y="5177793"/>
                <a:ext cx="40680" cy="234720"/>
              </p14:xfrm>
            </p:contentPart>
          </mc:Choice>
          <mc:Fallback xmlns="">
            <p:pic>
              <p:nvPicPr>
                <p:cNvPr id="214" name="Input penna 213">
                  <a:extLst>
                    <a:ext uri="{FF2B5EF4-FFF2-40B4-BE49-F238E27FC236}">
                      <a16:creationId xmlns:a16="http://schemas.microsoft.com/office/drawing/2014/main" id="{5E6475A4-BBF5-C87C-A7C4-870D01E2690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380043" y="5171673"/>
                  <a:ext cx="529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15" name="Input penna 214">
                  <a:extLst>
                    <a:ext uri="{FF2B5EF4-FFF2-40B4-BE49-F238E27FC236}">
                      <a16:creationId xmlns:a16="http://schemas.microsoft.com/office/drawing/2014/main" id="{2027C70A-3FFC-D135-F50A-8BE7277CBEC5}"/>
                    </a:ext>
                  </a:extLst>
                </p14:cNvPr>
                <p14:cNvContentPartPr/>
                <p14:nvPr/>
              </p14:nvContentPartPr>
              <p14:xfrm>
                <a:off x="9474363" y="5169153"/>
                <a:ext cx="132480" cy="146520"/>
              </p14:xfrm>
            </p:contentPart>
          </mc:Choice>
          <mc:Fallback xmlns="">
            <p:pic>
              <p:nvPicPr>
                <p:cNvPr id="215" name="Input penna 214">
                  <a:extLst>
                    <a:ext uri="{FF2B5EF4-FFF2-40B4-BE49-F238E27FC236}">
                      <a16:creationId xmlns:a16="http://schemas.microsoft.com/office/drawing/2014/main" id="{2027C70A-3FFC-D135-F50A-8BE7277CBEC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468243" y="5163033"/>
                  <a:ext cx="14472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uppo 218">
            <a:extLst>
              <a:ext uri="{FF2B5EF4-FFF2-40B4-BE49-F238E27FC236}">
                <a16:creationId xmlns:a16="http://schemas.microsoft.com/office/drawing/2014/main" id="{C9AF6A50-D469-7852-3681-57F099216D34}"/>
              </a:ext>
            </a:extLst>
          </p:cNvPr>
          <p:cNvGrpSpPr/>
          <p:nvPr/>
        </p:nvGrpSpPr>
        <p:grpSpPr>
          <a:xfrm>
            <a:off x="8460963" y="4571913"/>
            <a:ext cx="813960" cy="485640"/>
            <a:chOff x="8460963" y="4571913"/>
            <a:chExt cx="813960" cy="48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06" name="Input penna 205">
                  <a:extLst>
                    <a:ext uri="{FF2B5EF4-FFF2-40B4-BE49-F238E27FC236}">
                      <a16:creationId xmlns:a16="http://schemas.microsoft.com/office/drawing/2014/main" id="{9CB688CF-6D57-0AD7-E0DB-78CA7ACA736D}"/>
                    </a:ext>
                  </a:extLst>
                </p14:cNvPr>
                <p14:cNvContentPartPr/>
                <p14:nvPr/>
              </p14:nvContentPartPr>
              <p14:xfrm>
                <a:off x="8581923" y="4582713"/>
                <a:ext cx="84600" cy="180000"/>
              </p14:xfrm>
            </p:contentPart>
          </mc:Choice>
          <mc:Fallback xmlns="">
            <p:pic>
              <p:nvPicPr>
                <p:cNvPr id="206" name="Input penna 205">
                  <a:extLst>
                    <a:ext uri="{FF2B5EF4-FFF2-40B4-BE49-F238E27FC236}">
                      <a16:creationId xmlns:a16="http://schemas.microsoft.com/office/drawing/2014/main" id="{9CB688CF-6D57-0AD7-E0DB-78CA7ACA736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575803" y="4576593"/>
                  <a:ext cx="968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07" name="Input penna 206">
                  <a:extLst>
                    <a:ext uri="{FF2B5EF4-FFF2-40B4-BE49-F238E27FC236}">
                      <a16:creationId xmlns:a16="http://schemas.microsoft.com/office/drawing/2014/main" id="{7C2F71DD-14B3-1BEA-63C4-59D63B1894BE}"/>
                    </a:ext>
                  </a:extLst>
                </p14:cNvPr>
                <p14:cNvContentPartPr/>
                <p14:nvPr/>
              </p14:nvContentPartPr>
              <p14:xfrm>
                <a:off x="8725203" y="4571913"/>
                <a:ext cx="174600" cy="167040"/>
              </p14:xfrm>
            </p:contentPart>
          </mc:Choice>
          <mc:Fallback xmlns="">
            <p:pic>
              <p:nvPicPr>
                <p:cNvPr id="207" name="Input penna 206">
                  <a:extLst>
                    <a:ext uri="{FF2B5EF4-FFF2-40B4-BE49-F238E27FC236}">
                      <a16:creationId xmlns:a16="http://schemas.microsoft.com/office/drawing/2014/main" id="{7C2F71DD-14B3-1BEA-63C4-59D63B1894B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719083" y="4565793"/>
                  <a:ext cx="1868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08" name="Input penna 207">
                  <a:extLst>
                    <a:ext uri="{FF2B5EF4-FFF2-40B4-BE49-F238E27FC236}">
                      <a16:creationId xmlns:a16="http://schemas.microsoft.com/office/drawing/2014/main" id="{7EEB8D7E-820C-5B6B-EE1A-9DD525998EE3}"/>
                    </a:ext>
                  </a:extLst>
                </p14:cNvPr>
                <p14:cNvContentPartPr/>
                <p14:nvPr/>
              </p14:nvContentPartPr>
              <p14:xfrm>
                <a:off x="9055683" y="4880073"/>
                <a:ext cx="219240" cy="177480"/>
              </p14:xfrm>
            </p:contentPart>
          </mc:Choice>
          <mc:Fallback xmlns="">
            <p:pic>
              <p:nvPicPr>
                <p:cNvPr id="208" name="Input penna 207">
                  <a:extLst>
                    <a:ext uri="{FF2B5EF4-FFF2-40B4-BE49-F238E27FC236}">
                      <a16:creationId xmlns:a16="http://schemas.microsoft.com/office/drawing/2014/main" id="{7EEB8D7E-820C-5B6B-EE1A-9DD525998EE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049563" y="4873953"/>
                  <a:ext cx="2314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17" name="Input penna 216">
                  <a:extLst>
                    <a:ext uri="{FF2B5EF4-FFF2-40B4-BE49-F238E27FC236}">
                      <a16:creationId xmlns:a16="http://schemas.microsoft.com/office/drawing/2014/main" id="{0308AD5C-DD25-F6A0-7B01-8BA53AAC3FC1}"/>
                    </a:ext>
                  </a:extLst>
                </p14:cNvPr>
                <p14:cNvContentPartPr/>
                <p14:nvPr/>
              </p14:nvContentPartPr>
              <p14:xfrm>
                <a:off x="8460963" y="4835073"/>
                <a:ext cx="181440" cy="113400"/>
              </p14:xfrm>
            </p:contentPart>
          </mc:Choice>
          <mc:Fallback xmlns="">
            <p:pic>
              <p:nvPicPr>
                <p:cNvPr id="217" name="Input penna 216">
                  <a:extLst>
                    <a:ext uri="{FF2B5EF4-FFF2-40B4-BE49-F238E27FC236}">
                      <a16:creationId xmlns:a16="http://schemas.microsoft.com/office/drawing/2014/main" id="{0308AD5C-DD25-F6A0-7B01-8BA53AAC3FC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454843" y="4828953"/>
                  <a:ext cx="193680" cy="12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18" name="Input penna 217">
                <a:extLst>
                  <a:ext uri="{FF2B5EF4-FFF2-40B4-BE49-F238E27FC236}">
                    <a16:creationId xmlns:a16="http://schemas.microsoft.com/office/drawing/2014/main" id="{D9147A45-2E8E-FCF2-F2DD-CFDC27F39201}"/>
                  </a:ext>
                </a:extLst>
              </p14:cNvPr>
              <p14:cNvContentPartPr/>
              <p14:nvPr/>
            </p14:nvContentPartPr>
            <p14:xfrm>
              <a:off x="8082603" y="5400273"/>
              <a:ext cx="103320" cy="118800"/>
            </p14:xfrm>
          </p:contentPart>
        </mc:Choice>
        <mc:Fallback xmlns="">
          <p:pic>
            <p:nvPicPr>
              <p:cNvPr id="218" name="Input penna 217">
                <a:extLst>
                  <a:ext uri="{FF2B5EF4-FFF2-40B4-BE49-F238E27FC236}">
                    <a16:creationId xmlns:a16="http://schemas.microsoft.com/office/drawing/2014/main" id="{D9147A45-2E8E-FCF2-F2DD-CFDC27F39201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8076483" y="5394153"/>
                <a:ext cx="115560" cy="13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3908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AFC8E3-ADB0-4C5C-E6E2-3C1FDA01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2DD7DC7B-CAD9-E840-5B45-BFCEC0AD0B1F}"/>
              </a:ext>
            </a:extLst>
          </p:cNvPr>
          <p:cNvSpPr/>
          <p:nvPr/>
        </p:nvSpPr>
        <p:spPr>
          <a:xfrm>
            <a:off x="0" y="0"/>
            <a:ext cx="14630400" cy="823387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801478" y="96935"/>
            <a:ext cx="4858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rgbClr val="16FFBB"/>
                </a:solidFill>
              </a:rPr>
              <a:t>Cosa sono e a che servono?</a:t>
            </a:r>
            <a:endParaRPr lang="en-US" sz="3200" b="1" dirty="0">
              <a:solidFill>
                <a:srgbClr val="16FFBB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FE05CAF-E730-4E01-2775-E7C9354F1C73}"/>
              </a:ext>
            </a:extLst>
          </p:cNvPr>
          <p:cNvSpPr txBox="1"/>
          <p:nvPr/>
        </p:nvSpPr>
        <p:spPr>
          <a:xfrm>
            <a:off x="148728" y="628988"/>
            <a:ext cx="616393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ECECEC"/>
                </a:solidFill>
                <a:effectLst/>
                <a:latin typeface="Söhne"/>
              </a:rPr>
              <a:t>Sappiamo come un albero binario di ricerca con un'altezza </a:t>
            </a:r>
            <a:r>
              <a:rPr lang="it-IT" b="0" i="0" dirty="0">
                <a:solidFill>
                  <a:srgbClr val="16FFBB"/>
                </a:solidFill>
                <a:effectLst/>
                <a:latin typeface="KaTeX_Main"/>
              </a:rPr>
              <a:t>ℎ</a:t>
            </a:r>
            <a:r>
              <a:rPr lang="it-IT" b="0" i="0" dirty="0">
                <a:solidFill>
                  <a:srgbClr val="ECECEC"/>
                </a:solidFill>
                <a:effectLst/>
                <a:latin typeface="Söhne"/>
              </a:rPr>
              <a:t> possa eseguire diverse operazioni fondamentali su insiemi dinamici, quali la </a:t>
            </a:r>
            <a:r>
              <a:rPr lang="it-IT" b="0" i="0" dirty="0">
                <a:solidFill>
                  <a:srgbClr val="16FFBB"/>
                </a:solidFill>
                <a:effectLst/>
                <a:latin typeface="Söhne"/>
              </a:rPr>
              <a:t>ricerca, il predecessore, il successore, il minimo, il massimo, l'inserimento e la cancellazione</a:t>
            </a:r>
            <a:r>
              <a:rPr lang="it-IT" b="0" i="0" dirty="0">
                <a:solidFill>
                  <a:srgbClr val="ECECEC"/>
                </a:solidFill>
                <a:effectLst/>
                <a:latin typeface="Söhne"/>
              </a:rPr>
              <a:t>, in un tempo proporzionale ad </a:t>
            </a:r>
            <a:r>
              <a:rPr lang="it-IT" b="0" i="0" dirty="0">
                <a:solidFill>
                  <a:srgbClr val="16FFBB"/>
                </a:solidFill>
                <a:effectLst/>
                <a:latin typeface="KaTeX_Main"/>
              </a:rPr>
              <a:t>ℎ</a:t>
            </a:r>
            <a:r>
              <a:rPr lang="it-IT" b="0" i="0" dirty="0">
                <a:solidFill>
                  <a:srgbClr val="ECECEC"/>
                </a:solidFill>
                <a:effectLst/>
                <a:latin typeface="Söhne"/>
              </a:rPr>
              <a:t>, ovvero </a:t>
            </a:r>
            <a:r>
              <a:rPr lang="it-IT" b="0" i="1" dirty="0">
                <a:solidFill>
                  <a:srgbClr val="16FFBB"/>
                </a:solidFill>
                <a:effectLst/>
                <a:latin typeface="KaTeX_Math"/>
              </a:rPr>
              <a:t>O</a:t>
            </a:r>
            <a:r>
              <a:rPr lang="it-IT" b="0" i="0" dirty="0">
                <a:solidFill>
                  <a:srgbClr val="16FFBB"/>
                </a:solidFill>
                <a:effectLst/>
                <a:latin typeface="KaTeX_Main"/>
              </a:rPr>
              <a:t>(ℎ)</a:t>
            </a:r>
            <a:r>
              <a:rPr lang="it-IT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</a:p>
          <a:p>
            <a:endParaRPr lang="it-IT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ECECEC"/>
                </a:solidFill>
                <a:effectLst/>
                <a:latin typeface="Söhne"/>
              </a:rPr>
              <a:t>Queste azioni risultano efficienti quando l'albero è di bassa altezza. Tuttavia, </a:t>
            </a:r>
            <a:r>
              <a:rPr lang="it-IT" b="0" i="0" dirty="0">
                <a:solidFill>
                  <a:srgbClr val="16FFBB"/>
                </a:solidFill>
                <a:effectLst/>
                <a:latin typeface="Söhne"/>
              </a:rPr>
              <a:t>se l'albero diventa troppo alto, le prestazioni di queste operazioni possono essere comparabili a quelle ottenibili con una lista concatenata</a:t>
            </a:r>
            <a:r>
              <a:rPr lang="it-IT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</a:p>
          <a:p>
            <a:endParaRPr lang="it-IT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ECECEC"/>
                </a:solidFill>
                <a:effectLst/>
                <a:latin typeface="Söhne"/>
              </a:rPr>
              <a:t>Per ovviare a questo problema, esistono varie tecniche per mantenere gli alberi di ricerca </a:t>
            </a:r>
            <a:r>
              <a:rPr lang="it-IT" b="0" i="0" dirty="0">
                <a:solidFill>
                  <a:srgbClr val="16FFBB"/>
                </a:solidFill>
                <a:effectLst/>
                <a:latin typeface="Söhne"/>
              </a:rPr>
              <a:t>equilibrati</a:t>
            </a:r>
            <a:r>
              <a:rPr lang="it-IT" b="0" i="0" dirty="0">
                <a:solidFill>
                  <a:srgbClr val="ECECEC"/>
                </a:solidFill>
                <a:effectLst/>
                <a:latin typeface="Söhne"/>
              </a:rPr>
              <a:t>. Tra queste, gli alberi red-black rappresentano una soluzione efficace, assicurando che le operazioni sopra menzionate possano essere realizzate in un tempo </a:t>
            </a:r>
            <a:r>
              <a:rPr lang="it-IT" b="0" i="1" dirty="0">
                <a:solidFill>
                  <a:srgbClr val="16FFBB"/>
                </a:solidFill>
                <a:effectLst/>
                <a:latin typeface="KaTeX_Math"/>
              </a:rPr>
              <a:t>O</a:t>
            </a:r>
            <a:r>
              <a:rPr lang="it-IT" b="0" i="0" dirty="0">
                <a:solidFill>
                  <a:srgbClr val="16FFBB"/>
                </a:solidFill>
                <a:effectLst/>
                <a:latin typeface="KaTeX_Main"/>
              </a:rPr>
              <a:t>(log </a:t>
            </a:r>
            <a:r>
              <a:rPr lang="it-IT" b="0" i="1" dirty="0">
                <a:solidFill>
                  <a:srgbClr val="16FFBB"/>
                </a:solidFill>
                <a:effectLst/>
                <a:latin typeface="KaTeX_Math"/>
              </a:rPr>
              <a:t>n</a:t>
            </a:r>
            <a:r>
              <a:rPr lang="it-IT" b="0" i="0" dirty="0">
                <a:solidFill>
                  <a:srgbClr val="16FFBB"/>
                </a:solidFill>
                <a:effectLst/>
                <a:latin typeface="KaTeX_Main"/>
              </a:rPr>
              <a:t>)</a:t>
            </a:r>
            <a:r>
              <a:rPr lang="it-IT" b="0" i="0" dirty="0">
                <a:solidFill>
                  <a:srgbClr val="ECECEC"/>
                </a:solidFill>
                <a:effectLst/>
                <a:latin typeface="Söhne"/>
              </a:rPr>
              <a:t> nel caso peggiore, dove </a:t>
            </a:r>
            <a:r>
              <a:rPr lang="it-IT" b="0" i="1" dirty="0">
                <a:solidFill>
                  <a:srgbClr val="16FFBB"/>
                </a:solidFill>
                <a:effectLst/>
                <a:latin typeface="KaTeX_Math"/>
              </a:rPr>
              <a:t>n</a:t>
            </a:r>
            <a:r>
              <a:rPr lang="it-IT" b="0" i="0" dirty="0">
                <a:solidFill>
                  <a:srgbClr val="ECECEC"/>
                </a:solidFill>
                <a:effectLst/>
                <a:latin typeface="Söhne"/>
              </a:rPr>
              <a:t> è il numero di </a:t>
            </a:r>
            <a:r>
              <a:rPr lang="it-IT" b="0" i="0" dirty="0">
                <a:solidFill>
                  <a:srgbClr val="16FFBB"/>
                </a:solidFill>
                <a:effectLst/>
                <a:latin typeface="Söhne"/>
              </a:rPr>
              <a:t>elementi nell'albero.</a:t>
            </a:r>
            <a:endParaRPr lang="en-US" dirty="0">
              <a:solidFill>
                <a:srgbClr val="16FFBB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0673EAB-DC09-F562-5367-349E60C9C59A}"/>
              </a:ext>
            </a:extLst>
          </p:cNvPr>
          <p:cNvSpPr txBox="1"/>
          <p:nvPr/>
        </p:nvSpPr>
        <p:spPr>
          <a:xfrm>
            <a:off x="8042314" y="146485"/>
            <a:ext cx="4858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rgbClr val="16FFBB"/>
                </a:solidFill>
              </a:rPr>
              <a:t>Definizione formale:</a:t>
            </a:r>
            <a:endParaRPr lang="en-US" sz="3200" b="1" dirty="0">
              <a:solidFill>
                <a:srgbClr val="16FFBB"/>
              </a:solidFill>
            </a:endParaRPr>
          </a:p>
        </p:txBody>
      </p:sp>
      <p:sp>
        <p:nvSpPr>
          <p:cNvPr id="10" name="Shape 2">
            <a:extLst>
              <a:ext uri="{FF2B5EF4-FFF2-40B4-BE49-F238E27FC236}">
                <a16:creationId xmlns:a16="http://schemas.microsoft.com/office/drawing/2014/main" id="{51055CE9-9B20-7AF6-9F25-674AFE442060}"/>
              </a:ext>
            </a:extLst>
          </p:cNvPr>
          <p:cNvSpPr/>
          <p:nvPr/>
        </p:nvSpPr>
        <p:spPr>
          <a:xfrm>
            <a:off x="7480453" y="689409"/>
            <a:ext cx="6142047" cy="3604656"/>
          </a:xfrm>
          <a:prstGeom prst="roundRect">
            <a:avLst>
              <a:gd name="adj" fmla="val 13425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2C2D311-548A-AF89-8447-815393613070}"/>
              </a:ext>
            </a:extLst>
          </p:cNvPr>
          <p:cNvSpPr txBox="1"/>
          <p:nvPr/>
        </p:nvSpPr>
        <p:spPr>
          <a:xfrm>
            <a:off x="7619612" y="877745"/>
            <a:ext cx="58637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Un </a:t>
            </a:r>
            <a:r>
              <a:rPr lang="it-IT" b="1" i="1" dirty="0">
                <a:solidFill>
                  <a:srgbClr val="16FFBB"/>
                </a:solidFill>
              </a:rPr>
              <a:t>albero red-black</a:t>
            </a:r>
            <a:r>
              <a:rPr lang="it-IT" b="1" i="1" dirty="0">
                <a:solidFill>
                  <a:schemeClr val="bg1"/>
                </a:solidFill>
              </a:rPr>
              <a:t> è</a:t>
            </a:r>
            <a:r>
              <a:rPr lang="it-IT" dirty="0">
                <a:solidFill>
                  <a:schemeClr val="bg1"/>
                </a:solidFill>
              </a:rPr>
              <a:t> un albero binario di ricerca con un bit aggiuntivo di memoria per ogni nodo: il colore del nodo, che può essere ROSSO (red) o NERO (black).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Assegnando dei vincoli al modo in cui i nodi possono essere colorati lungo qualsiasi percorso che va dalla radice a una foglia, gli alberi red-black garantiscono che nessuno di tali percorsi sia più di due volte più lungo di qualsiasi altro, quindi l’albero è approssimativamente </a:t>
            </a:r>
            <a:r>
              <a:rPr lang="it-IT" b="1" i="1" dirty="0">
                <a:solidFill>
                  <a:srgbClr val="16FFBB"/>
                </a:solidFill>
              </a:rPr>
              <a:t>bilanciato</a:t>
            </a:r>
            <a:r>
              <a:rPr lang="it-IT" dirty="0">
                <a:solidFill>
                  <a:schemeClr val="bg1"/>
                </a:solidFill>
              </a:rPr>
              <a:t>. Ogni nodo dell’albero adesso contiene i campi </a:t>
            </a:r>
            <a:r>
              <a:rPr lang="it-IT" b="1" i="1" dirty="0">
                <a:solidFill>
                  <a:schemeClr val="bg1"/>
                </a:solidFill>
              </a:rPr>
              <a:t>color, key, </a:t>
            </a:r>
            <a:r>
              <a:rPr lang="it-IT" b="1" i="1" dirty="0" err="1">
                <a:solidFill>
                  <a:schemeClr val="bg1"/>
                </a:solidFill>
              </a:rPr>
              <a:t>left</a:t>
            </a:r>
            <a:r>
              <a:rPr lang="it-IT" b="1" i="1" dirty="0">
                <a:solidFill>
                  <a:schemeClr val="bg1"/>
                </a:solidFill>
              </a:rPr>
              <a:t>, </a:t>
            </a:r>
            <a:r>
              <a:rPr lang="it-IT" b="1" i="1" dirty="0" err="1">
                <a:solidFill>
                  <a:schemeClr val="bg1"/>
                </a:solidFill>
              </a:rPr>
              <a:t>right</a:t>
            </a:r>
            <a:r>
              <a:rPr lang="it-IT" b="1" i="1" dirty="0">
                <a:solidFill>
                  <a:schemeClr val="bg1"/>
                </a:solidFill>
              </a:rPr>
              <a:t> e p</a:t>
            </a:r>
            <a:r>
              <a:rPr lang="it-IT" dirty="0">
                <a:solidFill>
                  <a:schemeClr val="bg1"/>
                </a:solidFill>
              </a:rPr>
              <a:t>. Se manca un figlio o il padre di un nodo, il corrispondente campo puntatore del nodo contiene il valore NIL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191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0" y="24447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Cancellazione</a:t>
            </a:r>
            <a:endParaRPr lang="en-US" sz="2800" b="1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1DCA6B5-0AB1-B6D0-C423-27F4EF5E7E96}"/>
              </a:ext>
            </a:extLst>
          </p:cNvPr>
          <p:cNvSpPr txBox="1"/>
          <p:nvPr/>
        </p:nvSpPr>
        <p:spPr>
          <a:xfrm>
            <a:off x="6191479" y="88611"/>
            <a:ext cx="224744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Cancellazione di un nodo z</a:t>
            </a:r>
            <a:endParaRPr lang="en-US" dirty="0"/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78F79F49-D15D-873E-CE1F-1E6049C0F7F3}"/>
              </a:ext>
            </a:extLst>
          </p:cNvPr>
          <p:cNvCxnSpPr>
            <a:stCxn id="2" idx="2"/>
          </p:cNvCxnSpPr>
          <p:nvPr/>
        </p:nvCxnSpPr>
        <p:spPr>
          <a:xfrm flipH="1">
            <a:off x="7315199" y="734942"/>
            <a:ext cx="1" cy="2014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9559C5-7C82-A2D9-833D-86EA72ECA892}"/>
              </a:ext>
            </a:extLst>
          </p:cNvPr>
          <p:cNvSpPr txBox="1"/>
          <p:nvPr/>
        </p:nvSpPr>
        <p:spPr>
          <a:xfrm>
            <a:off x="6191479" y="936388"/>
            <a:ext cx="22474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Base: </a:t>
            </a:r>
            <a:br>
              <a:rPr lang="it-IT" dirty="0"/>
            </a:br>
            <a:r>
              <a:rPr lang="it-IT" dirty="0"/>
              <a:t>x figlio di z</a:t>
            </a:r>
            <a:br>
              <a:rPr lang="it-IT" dirty="0"/>
            </a:br>
            <a:r>
              <a:rPr lang="it-IT" dirty="0"/>
              <a:t>y padre di z</a:t>
            </a:r>
            <a:endParaRPr lang="en-US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7281294C-AEB9-7632-994B-62B58FAE7EC0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4581640" y="1398053"/>
            <a:ext cx="16098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D9D085F-55B4-11ED-8529-9ABAF7205B75}"/>
              </a:ext>
            </a:extLst>
          </p:cNvPr>
          <p:cNvSpPr txBox="1"/>
          <p:nvPr/>
        </p:nvSpPr>
        <p:spPr>
          <a:xfrm>
            <a:off x="2014711" y="969439"/>
            <a:ext cx="256692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Se z (nodo da cancellare) è </a:t>
            </a:r>
            <a:r>
              <a:rPr lang="it-IT" dirty="0">
                <a:solidFill>
                  <a:srgbClr val="FF0000"/>
                </a:solidFill>
              </a:rPr>
              <a:t>rosso</a:t>
            </a:r>
            <a:r>
              <a:rPr lang="it-IT" dirty="0"/>
              <a:t>:</a:t>
            </a:r>
            <a:br>
              <a:rPr lang="it-IT" dirty="0">
                <a:solidFill>
                  <a:srgbClr val="FF0000"/>
                </a:solidFill>
              </a:rPr>
            </a:br>
            <a:r>
              <a:rPr lang="it-IT" dirty="0"/>
              <a:t>allora y e x sono neri.</a:t>
            </a:r>
          </a:p>
          <a:p>
            <a:r>
              <a:rPr lang="it-IT" dirty="0"/>
              <a:t>Fine</a:t>
            </a:r>
            <a:endParaRPr lang="en-US" dirty="0"/>
          </a:p>
        </p:txBody>
      </p: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0CA5CEBF-BE64-626F-7970-DCBD9E395581}"/>
              </a:ext>
            </a:extLst>
          </p:cNvPr>
          <p:cNvCxnSpPr>
            <a:cxnSpLocks/>
            <a:stCxn id="6" idx="3"/>
            <a:endCxn id="45" idx="1"/>
          </p:cNvCxnSpPr>
          <p:nvPr/>
        </p:nvCxnSpPr>
        <p:spPr>
          <a:xfrm>
            <a:off x="8438919" y="1398053"/>
            <a:ext cx="5041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620B3BE2-771A-4EBA-3CA2-5EA51AA6F523}"/>
              </a:ext>
            </a:extLst>
          </p:cNvPr>
          <p:cNvSpPr txBox="1"/>
          <p:nvPr/>
        </p:nvSpPr>
        <p:spPr>
          <a:xfrm>
            <a:off x="8943047" y="520890"/>
            <a:ext cx="1103061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Se z è nero, controlliamo il figlio x</a:t>
            </a:r>
            <a:br>
              <a:rPr lang="it-IT" dirty="0"/>
            </a:br>
            <a:endParaRPr lang="en-US" dirty="0"/>
          </a:p>
        </p:txBody>
      </p: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612CC6C0-848C-5FF6-3906-776DA35BA186}"/>
              </a:ext>
            </a:extLst>
          </p:cNvPr>
          <p:cNvCxnSpPr>
            <a:cxnSpLocks/>
            <a:stCxn id="45" idx="3"/>
            <a:endCxn id="50" idx="1"/>
          </p:cNvCxnSpPr>
          <p:nvPr/>
        </p:nvCxnSpPr>
        <p:spPr>
          <a:xfrm>
            <a:off x="10046108" y="1398053"/>
            <a:ext cx="209256" cy="13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A64B5C11-A3A8-7E1D-0CB9-08FF44BC2DD7}"/>
              </a:ext>
            </a:extLst>
          </p:cNvPr>
          <p:cNvSpPr txBox="1"/>
          <p:nvPr/>
        </p:nvSpPr>
        <p:spPr>
          <a:xfrm>
            <a:off x="10255364" y="937697"/>
            <a:ext cx="25669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it-IT" dirty="0"/>
              <a:t>se x è </a:t>
            </a:r>
            <a:r>
              <a:rPr lang="it-IT" dirty="0">
                <a:solidFill>
                  <a:srgbClr val="FF0000"/>
                </a:solidFill>
              </a:rPr>
              <a:t>rosso</a:t>
            </a:r>
            <a:r>
              <a:rPr lang="it-IT" dirty="0"/>
              <a:t> allora x diventa nero</a:t>
            </a:r>
            <a:br>
              <a:rPr lang="it-IT" dirty="0"/>
            </a:br>
            <a:r>
              <a:rPr lang="it-IT" dirty="0"/>
              <a:t>fine</a:t>
            </a:r>
            <a:endParaRPr lang="en-US" dirty="0"/>
          </a:p>
        </p:txBody>
      </p:sp>
      <p:cxnSp>
        <p:nvCxnSpPr>
          <p:cNvPr id="104" name="Connettore a gomito 103">
            <a:extLst>
              <a:ext uri="{FF2B5EF4-FFF2-40B4-BE49-F238E27FC236}">
                <a16:creationId xmlns:a16="http://schemas.microsoft.com/office/drawing/2014/main" id="{868E88AD-1973-0F4F-FEA3-FE616FE3C6A4}"/>
              </a:ext>
            </a:extLst>
          </p:cNvPr>
          <p:cNvCxnSpPr>
            <a:cxnSpLocks/>
            <a:stCxn id="45" idx="2"/>
            <a:endCxn id="105" idx="0"/>
          </p:cNvCxnSpPr>
          <p:nvPr/>
        </p:nvCxnSpPr>
        <p:spPr>
          <a:xfrm rot="5400000" flipH="1">
            <a:off x="8373415" y="1154054"/>
            <a:ext cx="62947" cy="2179378"/>
          </a:xfrm>
          <a:prstGeom prst="bentConnector5">
            <a:avLst>
              <a:gd name="adj1" fmla="val -363163"/>
              <a:gd name="adj2" fmla="val 36873"/>
              <a:gd name="adj3" fmla="val 4631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asellaDiTesto 104">
            <a:extLst>
              <a:ext uri="{FF2B5EF4-FFF2-40B4-BE49-F238E27FC236}">
                <a16:creationId xmlns:a16="http://schemas.microsoft.com/office/drawing/2014/main" id="{71F980FE-2284-6F17-D1F5-B22CFE9D11AA}"/>
              </a:ext>
            </a:extLst>
          </p:cNvPr>
          <p:cNvSpPr txBox="1"/>
          <p:nvPr/>
        </p:nvSpPr>
        <p:spPr>
          <a:xfrm>
            <a:off x="6191480" y="2212269"/>
            <a:ext cx="224744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se x è nero allora x diventa DB doppio nero (e si effettuano le operazioni di ripristino), si controlla il fratello w</a:t>
            </a:r>
            <a:br>
              <a:rPr lang="it-IT" dirty="0"/>
            </a:br>
            <a:endParaRPr lang="en-US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10BC321-E59D-F2B8-C0DE-5CDE63D4F832}"/>
              </a:ext>
            </a:extLst>
          </p:cNvPr>
          <p:cNvSpPr txBox="1"/>
          <p:nvPr/>
        </p:nvSpPr>
        <p:spPr>
          <a:xfrm>
            <a:off x="198304" y="4577508"/>
            <a:ext cx="277625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 con figlio destro </a:t>
            </a:r>
            <a:r>
              <a:rPr lang="it-IT" dirty="0">
                <a:solidFill>
                  <a:srgbClr val="FF0000"/>
                </a:solidFill>
              </a:rPr>
              <a:t>rosso:</a:t>
            </a: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Scambia</a:t>
            </a:r>
            <a:r>
              <a:rPr lang="en-US" dirty="0"/>
              <a:t> </a:t>
            </a:r>
            <a:r>
              <a:rPr lang="en-US" dirty="0" err="1"/>
              <a:t>colore</a:t>
            </a:r>
            <a:r>
              <a:rPr lang="en-US" dirty="0"/>
              <a:t> di w con y e </a:t>
            </a:r>
            <a:r>
              <a:rPr lang="en-US" dirty="0" err="1"/>
              <a:t>ruota</a:t>
            </a:r>
            <a:r>
              <a:rPr lang="en-US" dirty="0"/>
              <a:t> y a sinistra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Rimuovi</a:t>
            </a:r>
            <a:r>
              <a:rPr lang="en-US" dirty="0"/>
              <a:t> il DB </a:t>
            </a:r>
            <a:r>
              <a:rPr lang="en-US" dirty="0" err="1"/>
              <a:t>colorando</a:t>
            </a:r>
            <a:r>
              <a:rPr lang="en-US" dirty="0"/>
              <a:t> il </a:t>
            </a:r>
            <a:r>
              <a:rPr lang="en-US" dirty="0" err="1"/>
              <a:t>figlio</a:t>
            </a:r>
            <a:r>
              <a:rPr lang="en-US" dirty="0"/>
              <a:t> </a:t>
            </a:r>
            <a:r>
              <a:rPr lang="en-US" dirty="0" err="1"/>
              <a:t>destro</a:t>
            </a:r>
            <a:r>
              <a:rPr lang="en-US" dirty="0"/>
              <a:t> di w di </a:t>
            </a:r>
            <a:r>
              <a:rPr lang="en-US" dirty="0" err="1"/>
              <a:t>nero</a:t>
            </a:r>
            <a:endParaRPr lang="en-US" dirty="0"/>
          </a:p>
        </p:txBody>
      </p:sp>
      <p:cxnSp>
        <p:nvCxnSpPr>
          <p:cNvPr id="12" name="Connettore a gomito 11">
            <a:extLst>
              <a:ext uri="{FF2B5EF4-FFF2-40B4-BE49-F238E27FC236}">
                <a16:creationId xmlns:a16="http://schemas.microsoft.com/office/drawing/2014/main" id="{3564DE2C-72F1-8286-B944-291D91D78669}"/>
              </a:ext>
            </a:extLst>
          </p:cNvPr>
          <p:cNvCxnSpPr>
            <a:stCxn id="105" idx="2"/>
            <a:endCxn id="8" idx="0"/>
          </p:cNvCxnSpPr>
          <p:nvPr/>
        </p:nvCxnSpPr>
        <p:spPr>
          <a:xfrm rot="5400000">
            <a:off x="4283858" y="1546166"/>
            <a:ext cx="333914" cy="57287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481C4BE-99F3-2A1D-BD40-AA0E6EBCA214}"/>
              </a:ext>
            </a:extLst>
          </p:cNvPr>
          <p:cNvSpPr txBox="1"/>
          <p:nvPr/>
        </p:nvSpPr>
        <p:spPr>
          <a:xfrm>
            <a:off x="3298175" y="4577508"/>
            <a:ext cx="277625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 con figlio sinistro </a:t>
            </a:r>
            <a:r>
              <a:rPr lang="it-IT" dirty="0">
                <a:solidFill>
                  <a:srgbClr val="FF0000"/>
                </a:solidFill>
              </a:rPr>
              <a:t>rosso:</a:t>
            </a: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Scambia</a:t>
            </a:r>
            <a:r>
              <a:rPr lang="en-US" dirty="0"/>
              <a:t> il </a:t>
            </a:r>
            <a:r>
              <a:rPr lang="en-US" dirty="0" err="1"/>
              <a:t>colore</a:t>
            </a:r>
            <a:r>
              <a:rPr lang="en-US" dirty="0"/>
              <a:t> di w con il </a:t>
            </a:r>
            <a:r>
              <a:rPr lang="en-US" dirty="0" err="1"/>
              <a:t>figlio</a:t>
            </a:r>
            <a:r>
              <a:rPr lang="en-US" dirty="0"/>
              <a:t> </a:t>
            </a:r>
            <a:r>
              <a:rPr lang="en-US" dirty="0" err="1"/>
              <a:t>sinistro</a:t>
            </a:r>
            <a:r>
              <a:rPr lang="en-US" dirty="0"/>
              <a:t> e </a:t>
            </a:r>
            <a:r>
              <a:rPr lang="en-US" dirty="0" err="1"/>
              <a:t>ruota</a:t>
            </a:r>
            <a:r>
              <a:rPr lang="en-US" dirty="0"/>
              <a:t> a </a:t>
            </a:r>
            <a:r>
              <a:rPr lang="en-US" dirty="0" err="1"/>
              <a:t>destra</a:t>
            </a:r>
            <a:r>
              <a:rPr lang="en-US" dirty="0"/>
              <a:t> (</a:t>
            </a:r>
            <a:r>
              <a:rPr lang="en-US" dirty="0" err="1"/>
              <a:t>diventa</a:t>
            </a:r>
            <a:r>
              <a:rPr lang="en-US" dirty="0"/>
              <a:t> il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precedente</a:t>
            </a:r>
            <a:r>
              <a:rPr lang="en-US" dirty="0"/>
              <a:t>)</a:t>
            </a:r>
          </a:p>
        </p:txBody>
      </p:sp>
      <p:cxnSp>
        <p:nvCxnSpPr>
          <p:cNvPr id="10" name="Connettore a gomito 9">
            <a:extLst>
              <a:ext uri="{FF2B5EF4-FFF2-40B4-BE49-F238E27FC236}">
                <a16:creationId xmlns:a16="http://schemas.microsoft.com/office/drawing/2014/main" id="{E574858D-B7E6-90D0-EA2A-8D1E368424B9}"/>
              </a:ext>
            </a:extLst>
          </p:cNvPr>
          <p:cNvCxnSpPr>
            <a:stCxn id="105" idx="2"/>
            <a:endCxn id="3" idx="0"/>
          </p:cNvCxnSpPr>
          <p:nvPr/>
        </p:nvCxnSpPr>
        <p:spPr>
          <a:xfrm rot="5400000">
            <a:off x="5833793" y="3096101"/>
            <a:ext cx="333914" cy="26289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a gomito 13">
            <a:extLst>
              <a:ext uri="{FF2B5EF4-FFF2-40B4-BE49-F238E27FC236}">
                <a16:creationId xmlns:a16="http://schemas.microsoft.com/office/drawing/2014/main" id="{59FFC649-9D7C-A0FE-31CB-EDC633D6BF5E}"/>
              </a:ext>
            </a:extLst>
          </p:cNvPr>
          <p:cNvCxnSpPr>
            <a:stCxn id="3" idx="2"/>
            <a:endCxn id="8" idx="2"/>
          </p:cNvCxnSpPr>
          <p:nvPr/>
        </p:nvCxnSpPr>
        <p:spPr>
          <a:xfrm rot="5400000">
            <a:off x="2997866" y="5197397"/>
            <a:ext cx="276999" cy="3099871"/>
          </a:xfrm>
          <a:prstGeom prst="bentConnector3">
            <a:avLst>
              <a:gd name="adj1" fmla="val 18252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2" name="Gruppo 241">
            <a:extLst>
              <a:ext uri="{FF2B5EF4-FFF2-40B4-BE49-F238E27FC236}">
                <a16:creationId xmlns:a16="http://schemas.microsoft.com/office/drawing/2014/main" id="{9B97DBC9-E656-E9D7-00EF-E613A6A9DA8B}"/>
              </a:ext>
            </a:extLst>
          </p:cNvPr>
          <p:cNvGrpSpPr/>
          <p:nvPr/>
        </p:nvGrpSpPr>
        <p:grpSpPr>
          <a:xfrm>
            <a:off x="7380243" y="5881233"/>
            <a:ext cx="552240" cy="466920"/>
            <a:chOff x="7380243" y="5881233"/>
            <a:chExt cx="552240" cy="46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40" name="Input penna 239">
                  <a:extLst>
                    <a:ext uri="{FF2B5EF4-FFF2-40B4-BE49-F238E27FC236}">
                      <a16:creationId xmlns:a16="http://schemas.microsoft.com/office/drawing/2014/main" id="{3B536E7C-5C91-F568-2A1D-DAF32069F581}"/>
                    </a:ext>
                  </a:extLst>
                </p14:cNvPr>
                <p14:cNvContentPartPr/>
                <p14:nvPr/>
              </p14:nvContentPartPr>
              <p14:xfrm>
                <a:off x="7513083" y="6037113"/>
                <a:ext cx="207000" cy="189360"/>
              </p14:xfrm>
            </p:contentPart>
          </mc:Choice>
          <mc:Fallback xmlns="">
            <p:pic>
              <p:nvPicPr>
                <p:cNvPr id="240" name="Input penna 239">
                  <a:extLst>
                    <a:ext uri="{FF2B5EF4-FFF2-40B4-BE49-F238E27FC236}">
                      <a16:creationId xmlns:a16="http://schemas.microsoft.com/office/drawing/2014/main" id="{3B536E7C-5C91-F568-2A1D-DAF32069F58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06963" y="6030993"/>
                  <a:ext cx="2192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41" name="Input penna 240">
                  <a:extLst>
                    <a:ext uri="{FF2B5EF4-FFF2-40B4-BE49-F238E27FC236}">
                      <a16:creationId xmlns:a16="http://schemas.microsoft.com/office/drawing/2014/main" id="{1EF0FB91-E2DB-E55B-0717-166DD144A645}"/>
                    </a:ext>
                  </a:extLst>
                </p14:cNvPr>
                <p14:cNvContentPartPr/>
                <p14:nvPr/>
              </p14:nvContentPartPr>
              <p14:xfrm>
                <a:off x="7380243" y="5881233"/>
                <a:ext cx="552240" cy="466920"/>
              </p14:xfrm>
            </p:contentPart>
          </mc:Choice>
          <mc:Fallback xmlns="">
            <p:pic>
              <p:nvPicPr>
                <p:cNvPr id="241" name="Input penna 240">
                  <a:extLst>
                    <a:ext uri="{FF2B5EF4-FFF2-40B4-BE49-F238E27FC236}">
                      <a16:creationId xmlns:a16="http://schemas.microsoft.com/office/drawing/2014/main" id="{1EF0FB91-E2DB-E55B-0717-166DD144A64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374123" y="5875113"/>
                  <a:ext cx="564480" cy="47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60" name="Input penna 259">
                <a:extLst>
                  <a:ext uri="{FF2B5EF4-FFF2-40B4-BE49-F238E27FC236}">
                    <a16:creationId xmlns:a16="http://schemas.microsoft.com/office/drawing/2014/main" id="{7451270A-6487-03C4-0A89-D96C61AAD8E7}"/>
                  </a:ext>
                </a:extLst>
              </p14:cNvPr>
              <p14:cNvContentPartPr/>
              <p14:nvPr/>
            </p14:nvContentPartPr>
            <p14:xfrm>
              <a:off x="10353843" y="5073033"/>
              <a:ext cx="314280" cy="216000"/>
            </p14:xfrm>
          </p:contentPart>
        </mc:Choice>
        <mc:Fallback xmlns="">
          <p:pic>
            <p:nvPicPr>
              <p:cNvPr id="260" name="Input penna 259">
                <a:extLst>
                  <a:ext uri="{FF2B5EF4-FFF2-40B4-BE49-F238E27FC236}">
                    <a16:creationId xmlns:a16="http://schemas.microsoft.com/office/drawing/2014/main" id="{7451270A-6487-03C4-0A89-D96C61AAD8E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47723" y="5066913"/>
                <a:ext cx="32652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72" name="Input penna 271">
                <a:extLst>
                  <a:ext uri="{FF2B5EF4-FFF2-40B4-BE49-F238E27FC236}">
                    <a16:creationId xmlns:a16="http://schemas.microsoft.com/office/drawing/2014/main" id="{45425323-7661-1D77-3AD0-FC489E1AE2AF}"/>
                  </a:ext>
                </a:extLst>
              </p14:cNvPr>
              <p14:cNvContentPartPr/>
              <p14:nvPr/>
            </p14:nvContentPartPr>
            <p14:xfrm>
              <a:off x="10245123" y="4980873"/>
              <a:ext cx="520200" cy="473400"/>
            </p14:xfrm>
          </p:contentPart>
        </mc:Choice>
        <mc:Fallback xmlns="">
          <p:pic>
            <p:nvPicPr>
              <p:cNvPr id="272" name="Input penna 271">
                <a:extLst>
                  <a:ext uri="{FF2B5EF4-FFF2-40B4-BE49-F238E27FC236}">
                    <a16:creationId xmlns:a16="http://schemas.microsoft.com/office/drawing/2014/main" id="{45425323-7661-1D77-3AD0-FC489E1AE2A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239003" y="4974753"/>
                <a:ext cx="53244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99" name="Input penna 298">
                <a:extLst>
                  <a:ext uri="{FF2B5EF4-FFF2-40B4-BE49-F238E27FC236}">
                    <a16:creationId xmlns:a16="http://schemas.microsoft.com/office/drawing/2014/main" id="{50F8624D-611D-A274-B80E-9A973D707D68}"/>
                  </a:ext>
                </a:extLst>
              </p14:cNvPr>
              <p14:cNvContentPartPr/>
              <p14:nvPr/>
            </p14:nvContentPartPr>
            <p14:xfrm>
              <a:off x="13098483" y="5981313"/>
              <a:ext cx="366840" cy="134280"/>
            </p14:xfrm>
          </p:contentPart>
        </mc:Choice>
        <mc:Fallback xmlns="">
          <p:pic>
            <p:nvPicPr>
              <p:cNvPr id="299" name="Input penna 298">
                <a:extLst>
                  <a:ext uri="{FF2B5EF4-FFF2-40B4-BE49-F238E27FC236}">
                    <a16:creationId xmlns:a16="http://schemas.microsoft.com/office/drawing/2014/main" id="{50F8624D-611D-A274-B80E-9A973D707D6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092363" y="5975193"/>
                <a:ext cx="37908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08" name="Input penna 307">
                <a:extLst>
                  <a:ext uri="{FF2B5EF4-FFF2-40B4-BE49-F238E27FC236}">
                    <a16:creationId xmlns:a16="http://schemas.microsoft.com/office/drawing/2014/main" id="{F0B227FC-302F-E3ED-C16B-5303B812B916}"/>
                  </a:ext>
                </a:extLst>
              </p14:cNvPr>
              <p14:cNvContentPartPr/>
              <p14:nvPr/>
            </p14:nvContentPartPr>
            <p14:xfrm>
              <a:off x="12987243" y="5870793"/>
              <a:ext cx="595440" cy="365760"/>
            </p14:xfrm>
          </p:contentPart>
        </mc:Choice>
        <mc:Fallback xmlns="">
          <p:pic>
            <p:nvPicPr>
              <p:cNvPr id="308" name="Input penna 307">
                <a:extLst>
                  <a:ext uri="{FF2B5EF4-FFF2-40B4-BE49-F238E27FC236}">
                    <a16:creationId xmlns:a16="http://schemas.microsoft.com/office/drawing/2014/main" id="{F0B227FC-302F-E3ED-C16B-5303B812B9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981123" y="5864673"/>
                <a:ext cx="607680" cy="37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7" name="Gruppo 316">
            <a:extLst>
              <a:ext uri="{FF2B5EF4-FFF2-40B4-BE49-F238E27FC236}">
                <a16:creationId xmlns:a16="http://schemas.microsoft.com/office/drawing/2014/main" id="{AF333E60-AC96-1746-7481-C3F989A64169}"/>
              </a:ext>
            </a:extLst>
          </p:cNvPr>
          <p:cNvGrpSpPr/>
          <p:nvPr/>
        </p:nvGrpSpPr>
        <p:grpSpPr>
          <a:xfrm>
            <a:off x="13903083" y="5254113"/>
            <a:ext cx="438840" cy="101520"/>
            <a:chOff x="13903083" y="5254113"/>
            <a:chExt cx="438840" cy="10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15" name="Input penna 314">
                  <a:extLst>
                    <a:ext uri="{FF2B5EF4-FFF2-40B4-BE49-F238E27FC236}">
                      <a16:creationId xmlns:a16="http://schemas.microsoft.com/office/drawing/2014/main" id="{79D24F32-E584-0A9B-EDBC-9BA646489B7F}"/>
                    </a:ext>
                  </a:extLst>
                </p14:cNvPr>
                <p14:cNvContentPartPr/>
                <p14:nvPr/>
              </p14:nvContentPartPr>
              <p14:xfrm>
                <a:off x="13903083" y="5308113"/>
                <a:ext cx="241560" cy="24120"/>
              </p14:xfrm>
            </p:contentPart>
          </mc:Choice>
          <mc:Fallback xmlns="">
            <p:pic>
              <p:nvPicPr>
                <p:cNvPr id="315" name="Input penna 314">
                  <a:extLst>
                    <a:ext uri="{FF2B5EF4-FFF2-40B4-BE49-F238E27FC236}">
                      <a16:creationId xmlns:a16="http://schemas.microsoft.com/office/drawing/2014/main" id="{79D24F32-E584-0A9B-EDBC-9BA646489B7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3896963" y="5301993"/>
                  <a:ext cx="2538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16" name="Input penna 315">
                  <a:extLst>
                    <a:ext uri="{FF2B5EF4-FFF2-40B4-BE49-F238E27FC236}">
                      <a16:creationId xmlns:a16="http://schemas.microsoft.com/office/drawing/2014/main" id="{1EA58B0A-20AD-74FC-318D-F5F49F604A21}"/>
                    </a:ext>
                  </a:extLst>
                </p14:cNvPr>
                <p14:cNvContentPartPr/>
                <p14:nvPr/>
              </p14:nvContentPartPr>
              <p14:xfrm>
                <a:off x="14200443" y="5254113"/>
                <a:ext cx="141480" cy="101520"/>
              </p14:xfrm>
            </p:contentPart>
          </mc:Choice>
          <mc:Fallback xmlns="">
            <p:pic>
              <p:nvPicPr>
                <p:cNvPr id="316" name="Input penna 315">
                  <a:extLst>
                    <a:ext uri="{FF2B5EF4-FFF2-40B4-BE49-F238E27FC236}">
                      <a16:creationId xmlns:a16="http://schemas.microsoft.com/office/drawing/2014/main" id="{1EA58B0A-20AD-74FC-318D-F5F49F604A2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194323" y="5247993"/>
                  <a:ext cx="15372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3" name="Gruppo 322">
            <a:extLst>
              <a:ext uri="{FF2B5EF4-FFF2-40B4-BE49-F238E27FC236}">
                <a16:creationId xmlns:a16="http://schemas.microsoft.com/office/drawing/2014/main" id="{D2F1F566-B5F3-7BB8-1EB9-EEFDB5500A85}"/>
              </a:ext>
            </a:extLst>
          </p:cNvPr>
          <p:cNvGrpSpPr/>
          <p:nvPr/>
        </p:nvGrpSpPr>
        <p:grpSpPr>
          <a:xfrm>
            <a:off x="4924683" y="7303953"/>
            <a:ext cx="580680" cy="199440"/>
            <a:chOff x="4924683" y="7303953"/>
            <a:chExt cx="580680" cy="19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21" name="Input penna 320">
                  <a:extLst>
                    <a:ext uri="{FF2B5EF4-FFF2-40B4-BE49-F238E27FC236}">
                      <a16:creationId xmlns:a16="http://schemas.microsoft.com/office/drawing/2014/main" id="{D6F9579F-5D8A-5647-4D27-BFB7A7838160}"/>
                    </a:ext>
                  </a:extLst>
                </p14:cNvPr>
                <p14:cNvContentPartPr/>
                <p14:nvPr/>
              </p14:nvContentPartPr>
              <p14:xfrm>
                <a:off x="4924683" y="7315473"/>
                <a:ext cx="325080" cy="65880"/>
              </p14:xfrm>
            </p:contentPart>
          </mc:Choice>
          <mc:Fallback xmlns="">
            <p:pic>
              <p:nvPicPr>
                <p:cNvPr id="321" name="Input penna 320">
                  <a:extLst>
                    <a:ext uri="{FF2B5EF4-FFF2-40B4-BE49-F238E27FC236}">
                      <a16:creationId xmlns:a16="http://schemas.microsoft.com/office/drawing/2014/main" id="{D6F9579F-5D8A-5647-4D27-BFB7A783816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918563" y="7309353"/>
                  <a:ext cx="3373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22" name="Input penna 321">
                  <a:extLst>
                    <a:ext uri="{FF2B5EF4-FFF2-40B4-BE49-F238E27FC236}">
                      <a16:creationId xmlns:a16="http://schemas.microsoft.com/office/drawing/2014/main" id="{7E424F8C-E328-48FA-763D-D0D112515EB4}"/>
                    </a:ext>
                  </a:extLst>
                </p14:cNvPr>
                <p14:cNvContentPartPr/>
                <p14:nvPr/>
              </p14:nvContentPartPr>
              <p14:xfrm>
                <a:off x="5353803" y="7303953"/>
                <a:ext cx="151560" cy="199440"/>
              </p14:xfrm>
            </p:contentPart>
          </mc:Choice>
          <mc:Fallback xmlns="">
            <p:pic>
              <p:nvPicPr>
                <p:cNvPr id="322" name="Input penna 321">
                  <a:extLst>
                    <a:ext uri="{FF2B5EF4-FFF2-40B4-BE49-F238E27FC236}">
                      <a16:creationId xmlns:a16="http://schemas.microsoft.com/office/drawing/2014/main" id="{7E424F8C-E328-48FA-763D-D0D112515EB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347683" y="7297833"/>
                  <a:ext cx="163800" cy="21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28" name="Input penna 327">
                <a:extLst>
                  <a:ext uri="{FF2B5EF4-FFF2-40B4-BE49-F238E27FC236}">
                    <a16:creationId xmlns:a16="http://schemas.microsoft.com/office/drawing/2014/main" id="{238A1C23-3338-2058-7C02-E2930CB4F4F6}"/>
                  </a:ext>
                </a:extLst>
              </p14:cNvPr>
              <p14:cNvContentPartPr/>
              <p14:nvPr/>
            </p14:nvContentPartPr>
            <p14:xfrm>
              <a:off x="6300243" y="5322153"/>
              <a:ext cx="90000" cy="110160"/>
            </p14:xfrm>
          </p:contentPart>
        </mc:Choice>
        <mc:Fallback xmlns="">
          <p:pic>
            <p:nvPicPr>
              <p:cNvPr id="328" name="Input penna 327">
                <a:extLst>
                  <a:ext uri="{FF2B5EF4-FFF2-40B4-BE49-F238E27FC236}">
                    <a16:creationId xmlns:a16="http://schemas.microsoft.com/office/drawing/2014/main" id="{238A1C23-3338-2058-7C02-E2930CB4F4F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294123" y="5316033"/>
                <a:ext cx="102240" cy="12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5" name="Gruppo 334">
            <a:extLst>
              <a:ext uri="{FF2B5EF4-FFF2-40B4-BE49-F238E27FC236}">
                <a16:creationId xmlns:a16="http://schemas.microsoft.com/office/drawing/2014/main" id="{18492E2E-8B8A-664C-E9D7-A7C1A9400235}"/>
              </a:ext>
            </a:extLst>
          </p:cNvPr>
          <p:cNvGrpSpPr/>
          <p:nvPr/>
        </p:nvGrpSpPr>
        <p:grpSpPr>
          <a:xfrm>
            <a:off x="6367923" y="4483713"/>
            <a:ext cx="2700720" cy="1818720"/>
            <a:chOff x="6367923" y="4483713"/>
            <a:chExt cx="2700720" cy="181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9" name="Input penna 208">
                  <a:extLst>
                    <a:ext uri="{FF2B5EF4-FFF2-40B4-BE49-F238E27FC236}">
                      <a16:creationId xmlns:a16="http://schemas.microsoft.com/office/drawing/2014/main" id="{E8913675-FD6E-9A38-FE64-E176F32B5AE0}"/>
                    </a:ext>
                  </a:extLst>
                </p14:cNvPr>
                <p14:cNvContentPartPr/>
                <p14:nvPr/>
              </p14:nvContentPartPr>
              <p14:xfrm>
                <a:off x="7127523" y="4648953"/>
                <a:ext cx="78120" cy="330120"/>
              </p14:xfrm>
            </p:contentPart>
          </mc:Choice>
          <mc:Fallback xmlns="">
            <p:pic>
              <p:nvPicPr>
                <p:cNvPr id="209" name="Input penna 208">
                  <a:extLst>
                    <a:ext uri="{FF2B5EF4-FFF2-40B4-BE49-F238E27FC236}">
                      <a16:creationId xmlns:a16="http://schemas.microsoft.com/office/drawing/2014/main" id="{E8913675-FD6E-9A38-FE64-E176F32B5AE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21403" y="4642833"/>
                  <a:ext cx="9036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0" name="Input penna 219">
                  <a:extLst>
                    <a:ext uri="{FF2B5EF4-FFF2-40B4-BE49-F238E27FC236}">
                      <a16:creationId xmlns:a16="http://schemas.microsoft.com/office/drawing/2014/main" id="{B65C72CE-9251-54D3-DDB3-5CB4D4FF3B7C}"/>
                    </a:ext>
                  </a:extLst>
                </p14:cNvPr>
                <p14:cNvContentPartPr/>
                <p14:nvPr/>
              </p14:nvContentPartPr>
              <p14:xfrm>
                <a:off x="7128603" y="4682433"/>
                <a:ext cx="116640" cy="132480"/>
              </p14:xfrm>
            </p:contentPart>
          </mc:Choice>
          <mc:Fallback xmlns="">
            <p:pic>
              <p:nvPicPr>
                <p:cNvPr id="220" name="Input penna 219">
                  <a:extLst>
                    <a:ext uri="{FF2B5EF4-FFF2-40B4-BE49-F238E27FC236}">
                      <a16:creationId xmlns:a16="http://schemas.microsoft.com/office/drawing/2014/main" id="{B65C72CE-9251-54D3-DDB3-5CB4D4FF3B7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122483" y="4676313"/>
                  <a:ext cx="1288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2" name="Input penna 221">
                  <a:extLst>
                    <a:ext uri="{FF2B5EF4-FFF2-40B4-BE49-F238E27FC236}">
                      <a16:creationId xmlns:a16="http://schemas.microsoft.com/office/drawing/2014/main" id="{D82B7066-A205-EBBE-90B6-8A3FF6C76A27}"/>
                    </a:ext>
                  </a:extLst>
                </p14:cNvPr>
                <p14:cNvContentPartPr/>
                <p14:nvPr/>
              </p14:nvContentPartPr>
              <p14:xfrm>
                <a:off x="6931683" y="5161233"/>
                <a:ext cx="163440" cy="191520"/>
              </p14:xfrm>
            </p:contentPart>
          </mc:Choice>
          <mc:Fallback xmlns="">
            <p:pic>
              <p:nvPicPr>
                <p:cNvPr id="222" name="Input penna 221">
                  <a:extLst>
                    <a:ext uri="{FF2B5EF4-FFF2-40B4-BE49-F238E27FC236}">
                      <a16:creationId xmlns:a16="http://schemas.microsoft.com/office/drawing/2014/main" id="{D82B7066-A205-EBBE-90B6-8A3FF6C76A2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925563" y="5155113"/>
                  <a:ext cx="1756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3" name="Input penna 222">
                  <a:extLst>
                    <a:ext uri="{FF2B5EF4-FFF2-40B4-BE49-F238E27FC236}">
                      <a16:creationId xmlns:a16="http://schemas.microsoft.com/office/drawing/2014/main" id="{6A6E5D86-541A-8104-0F07-77E30E7E6A87}"/>
                    </a:ext>
                  </a:extLst>
                </p14:cNvPr>
                <p14:cNvContentPartPr/>
                <p14:nvPr/>
              </p14:nvContentPartPr>
              <p14:xfrm>
                <a:off x="6598683" y="5497113"/>
                <a:ext cx="226440" cy="103680"/>
              </p14:xfrm>
            </p:contentPart>
          </mc:Choice>
          <mc:Fallback xmlns="">
            <p:pic>
              <p:nvPicPr>
                <p:cNvPr id="223" name="Input penna 222">
                  <a:extLst>
                    <a:ext uri="{FF2B5EF4-FFF2-40B4-BE49-F238E27FC236}">
                      <a16:creationId xmlns:a16="http://schemas.microsoft.com/office/drawing/2014/main" id="{6A6E5D86-541A-8104-0F07-77E30E7E6A8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592563" y="5490993"/>
                  <a:ext cx="2386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4" name="Input penna 223">
                  <a:extLst>
                    <a:ext uri="{FF2B5EF4-FFF2-40B4-BE49-F238E27FC236}">
                      <a16:creationId xmlns:a16="http://schemas.microsoft.com/office/drawing/2014/main" id="{5DE5D36C-C903-D606-7EE9-A8E03C6E71DB}"/>
                    </a:ext>
                  </a:extLst>
                </p14:cNvPr>
                <p14:cNvContentPartPr/>
                <p14:nvPr/>
              </p14:nvContentPartPr>
              <p14:xfrm>
                <a:off x="6632163" y="5558673"/>
                <a:ext cx="105120" cy="93240"/>
              </p14:xfrm>
            </p:contentPart>
          </mc:Choice>
          <mc:Fallback xmlns="">
            <p:pic>
              <p:nvPicPr>
                <p:cNvPr id="224" name="Input penna 223">
                  <a:extLst>
                    <a:ext uri="{FF2B5EF4-FFF2-40B4-BE49-F238E27FC236}">
                      <a16:creationId xmlns:a16="http://schemas.microsoft.com/office/drawing/2014/main" id="{5DE5D36C-C903-D606-7EE9-A8E03C6E71D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626043" y="5552553"/>
                  <a:ext cx="1173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5" name="Input penna 224">
                  <a:extLst>
                    <a:ext uri="{FF2B5EF4-FFF2-40B4-BE49-F238E27FC236}">
                      <a16:creationId xmlns:a16="http://schemas.microsoft.com/office/drawing/2014/main" id="{07360C2E-C874-5BD2-B134-F6737533FD1A}"/>
                    </a:ext>
                  </a:extLst>
                </p14:cNvPr>
                <p14:cNvContentPartPr/>
                <p14:nvPr/>
              </p14:nvContentPartPr>
              <p14:xfrm>
                <a:off x="6476643" y="5430513"/>
                <a:ext cx="543240" cy="354600"/>
              </p14:xfrm>
            </p:contentPart>
          </mc:Choice>
          <mc:Fallback xmlns="">
            <p:pic>
              <p:nvPicPr>
                <p:cNvPr id="225" name="Input penna 224">
                  <a:extLst>
                    <a:ext uri="{FF2B5EF4-FFF2-40B4-BE49-F238E27FC236}">
                      <a16:creationId xmlns:a16="http://schemas.microsoft.com/office/drawing/2014/main" id="{07360C2E-C874-5BD2-B134-F6737533FD1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470523" y="5424393"/>
                  <a:ext cx="555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6" name="Input penna 225">
                  <a:extLst>
                    <a:ext uri="{FF2B5EF4-FFF2-40B4-BE49-F238E27FC236}">
                      <a16:creationId xmlns:a16="http://schemas.microsoft.com/office/drawing/2014/main" id="{71EF88DF-1290-652E-D758-91C22DB1C561}"/>
                    </a:ext>
                  </a:extLst>
                </p14:cNvPr>
                <p14:cNvContentPartPr/>
                <p14:nvPr/>
              </p14:nvContentPartPr>
              <p14:xfrm>
                <a:off x="6376563" y="5363553"/>
                <a:ext cx="741960" cy="542880"/>
              </p14:xfrm>
            </p:contentPart>
          </mc:Choice>
          <mc:Fallback xmlns="">
            <p:pic>
              <p:nvPicPr>
                <p:cNvPr id="226" name="Input penna 225">
                  <a:extLst>
                    <a:ext uri="{FF2B5EF4-FFF2-40B4-BE49-F238E27FC236}">
                      <a16:creationId xmlns:a16="http://schemas.microsoft.com/office/drawing/2014/main" id="{71EF88DF-1290-652E-D758-91C22DB1C56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370443" y="5357433"/>
                  <a:ext cx="75420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27" name="Input penna 226">
                  <a:extLst>
                    <a:ext uri="{FF2B5EF4-FFF2-40B4-BE49-F238E27FC236}">
                      <a16:creationId xmlns:a16="http://schemas.microsoft.com/office/drawing/2014/main" id="{DD8D5863-1F6F-4C1D-2296-53BAB9D3106F}"/>
                    </a:ext>
                  </a:extLst>
                </p14:cNvPr>
                <p14:cNvContentPartPr/>
                <p14:nvPr/>
              </p14:nvContentPartPr>
              <p14:xfrm>
                <a:off x="7028163" y="4558953"/>
                <a:ext cx="386640" cy="565560"/>
              </p14:xfrm>
            </p:contentPart>
          </mc:Choice>
          <mc:Fallback xmlns="">
            <p:pic>
              <p:nvPicPr>
                <p:cNvPr id="227" name="Input penna 226">
                  <a:extLst>
                    <a:ext uri="{FF2B5EF4-FFF2-40B4-BE49-F238E27FC236}">
                      <a16:creationId xmlns:a16="http://schemas.microsoft.com/office/drawing/2014/main" id="{DD8D5863-1F6F-4C1D-2296-53BAB9D3106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022043" y="4552833"/>
                  <a:ext cx="398880" cy="5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29" name="Input penna 228">
                  <a:extLst>
                    <a:ext uri="{FF2B5EF4-FFF2-40B4-BE49-F238E27FC236}">
                      <a16:creationId xmlns:a16="http://schemas.microsoft.com/office/drawing/2014/main" id="{5CDBFC3F-43B7-0D0F-F957-6E4BC896AC53}"/>
                    </a:ext>
                  </a:extLst>
                </p14:cNvPr>
                <p14:cNvContentPartPr/>
                <p14:nvPr/>
              </p14:nvContentPartPr>
              <p14:xfrm>
                <a:off x="7403283" y="5089593"/>
                <a:ext cx="230040" cy="133200"/>
              </p14:xfrm>
            </p:contentPart>
          </mc:Choice>
          <mc:Fallback xmlns="">
            <p:pic>
              <p:nvPicPr>
                <p:cNvPr id="229" name="Input penna 228">
                  <a:extLst>
                    <a:ext uri="{FF2B5EF4-FFF2-40B4-BE49-F238E27FC236}">
                      <a16:creationId xmlns:a16="http://schemas.microsoft.com/office/drawing/2014/main" id="{5CDBFC3F-43B7-0D0F-F957-6E4BC896AC5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397163" y="5083473"/>
                  <a:ext cx="2422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1" name="Input penna 230">
                  <a:extLst>
                    <a:ext uri="{FF2B5EF4-FFF2-40B4-BE49-F238E27FC236}">
                      <a16:creationId xmlns:a16="http://schemas.microsoft.com/office/drawing/2014/main" id="{3B4D44E4-7268-971E-A1E7-A5B278C646FF}"/>
                    </a:ext>
                  </a:extLst>
                </p14:cNvPr>
                <p14:cNvContentPartPr/>
                <p14:nvPr/>
              </p14:nvContentPartPr>
              <p14:xfrm>
                <a:off x="7689843" y="5381553"/>
                <a:ext cx="308880" cy="173880"/>
              </p14:xfrm>
            </p:contentPart>
          </mc:Choice>
          <mc:Fallback xmlns="">
            <p:pic>
              <p:nvPicPr>
                <p:cNvPr id="231" name="Input penna 230">
                  <a:extLst>
                    <a:ext uri="{FF2B5EF4-FFF2-40B4-BE49-F238E27FC236}">
                      <a16:creationId xmlns:a16="http://schemas.microsoft.com/office/drawing/2014/main" id="{3B4D44E4-7268-971E-A1E7-A5B278C646F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683723" y="5375433"/>
                  <a:ext cx="3211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32" name="Input penna 231">
                  <a:extLst>
                    <a:ext uri="{FF2B5EF4-FFF2-40B4-BE49-F238E27FC236}">
                      <a16:creationId xmlns:a16="http://schemas.microsoft.com/office/drawing/2014/main" id="{AF6D2B35-1E2A-9911-132E-04D8A8918B65}"/>
                    </a:ext>
                  </a:extLst>
                </p14:cNvPr>
                <p14:cNvContentPartPr/>
                <p14:nvPr/>
              </p14:nvContentPartPr>
              <p14:xfrm>
                <a:off x="7566363" y="5197593"/>
                <a:ext cx="631440" cy="433440"/>
              </p14:xfrm>
            </p:contentPart>
          </mc:Choice>
          <mc:Fallback xmlns="">
            <p:pic>
              <p:nvPicPr>
                <p:cNvPr id="232" name="Input penna 231">
                  <a:extLst>
                    <a:ext uri="{FF2B5EF4-FFF2-40B4-BE49-F238E27FC236}">
                      <a16:creationId xmlns:a16="http://schemas.microsoft.com/office/drawing/2014/main" id="{AF6D2B35-1E2A-9911-132E-04D8A8918B6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560243" y="5191473"/>
                  <a:ext cx="64368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34" name="Input penna 233">
                  <a:extLst>
                    <a:ext uri="{FF2B5EF4-FFF2-40B4-BE49-F238E27FC236}">
                      <a16:creationId xmlns:a16="http://schemas.microsoft.com/office/drawing/2014/main" id="{A24568A8-48DF-493F-3937-B22D684C73F4}"/>
                    </a:ext>
                  </a:extLst>
                </p14:cNvPr>
                <p14:cNvContentPartPr/>
                <p14:nvPr/>
              </p14:nvContentPartPr>
              <p14:xfrm>
                <a:off x="8053443" y="5625633"/>
                <a:ext cx="218160" cy="311400"/>
              </p14:xfrm>
            </p:contentPart>
          </mc:Choice>
          <mc:Fallback xmlns="">
            <p:pic>
              <p:nvPicPr>
                <p:cNvPr id="234" name="Input penna 233">
                  <a:extLst>
                    <a:ext uri="{FF2B5EF4-FFF2-40B4-BE49-F238E27FC236}">
                      <a16:creationId xmlns:a16="http://schemas.microsoft.com/office/drawing/2014/main" id="{A24568A8-48DF-493F-3937-B22D684C73F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047323" y="5619513"/>
                  <a:ext cx="23040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35" name="Input penna 234">
                  <a:extLst>
                    <a:ext uri="{FF2B5EF4-FFF2-40B4-BE49-F238E27FC236}">
                      <a16:creationId xmlns:a16="http://schemas.microsoft.com/office/drawing/2014/main" id="{7C66B928-A618-ABC4-96C4-C6EF1F6B762F}"/>
                    </a:ext>
                  </a:extLst>
                </p14:cNvPr>
                <p14:cNvContentPartPr/>
                <p14:nvPr/>
              </p14:nvContentPartPr>
              <p14:xfrm>
                <a:off x="8328483" y="6025953"/>
                <a:ext cx="186480" cy="199440"/>
              </p14:xfrm>
            </p:contentPart>
          </mc:Choice>
          <mc:Fallback xmlns="">
            <p:pic>
              <p:nvPicPr>
                <p:cNvPr id="235" name="Input penna 234">
                  <a:extLst>
                    <a:ext uri="{FF2B5EF4-FFF2-40B4-BE49-F238E27FC236}">
                      <a16:creationId xmlns:a16="http://schemas.microsoft.com/office/drawing/2014/main" id="{7C66B928-A618-ABC4-96C4-C6EF1F6B762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322363" y="6019833"/>
                  <a:ext cx="1987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36" name="Input penna 235">
                  <a:extLst>
                    <a:ext uri="{FF2B5EF4-FFF2-40B4-BE49-F238E27FC236}">
                      <a16:creationId xmlns:a16="http://schemas.microsoft.com/office/drawing/2014/main" id="{05D72CB1-D229-75DD-C668-6A23843CDB9F}"/>
                    </a:ext>
                  </a:extLst>
                </p14:cNvPr>
                <p14:cNvContentPartPr/>
                <p14:nvPr/>
              </p14:nvContentPartPr>
              <p14:xfrm>
                <a:off x="8361963" y="6108033"/>
                <a:ext cx="74880" cy="28800"/>
              </p14:xfrm>
            </p:contentPart>
          </mc:Choice>
          <mc:Fallback xmlns="">
            <p:pic>
              <p:nvPicPr>
                <p:cNvPr id="236" name="Input penna 235">
                  <a:extLst>
                    <a:ext uri="{FF2B5EF4-FFF2-40B4-BE49-F238E27FC236}">
                      <a16:creationId xmlns:a16="http://schemas.microsoft.com/office/drawing/2014/main" id="{05D72CB1-D229-75DD-C668-6A23843CDB9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355843" y="6101913"/>
                  <a:ext cx="871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37" name="Input penna 236">
                  <a:extLst>
                    <a:ext uri="{FF2B5EF4-FFF2-40B4-BE49-F238E27FC236}">
                      <a16:creationId xmlns:a16="http://schemas.microsoft.com/office/drawing/2014/main" id="{A3AB6F02-7ABC-3C3C-C017-32F82D787234}"/>
                    </a:ext>
                  </a:extLst>
                </p14:cNvPr>
                <p14:cNvContentPartPr/>
                <p14:nvPr/>
              </p14:nvContentPartPr>
              <p14:xfrm>
                <a:off x="8328483" y="6036753"/>
                <a:ext cx="120600" cy="22320"/>
              </p14:xfrm>
            </p:contentPart>
          </mc:Choice>
          <mc:Fallback xmlns="">
            <p:pic>
              <p:nvPicPr>
                <p:cNvPr id="237" name="Input penna 236">
                  <a:extLst>
                    <a:ext uri="{FF2B5EF4-FFF2-40B4-BE49-F238E27FC236}">
                      <a16:creationId xmlns:a16="http://schemas.microsoft.com/office/drawing/2014/main" id="{A3AB6F02-7ABC-3C3C-C017-32F82D78723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322363" y="6030633"/>
                  <a:ext cx="1328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38" name="Input penna 237">
                  <a:extLst>
                    <a:ext uri="{FF2B5EF4-FFF2-40B4-BE49-F238E27FC236}">
                      <a16:creationId xmlns:a16="http://schemas.microsoft.com/office/drawing/2014/main" id="{777FDC67-9C99-F4CC-AB5C-297ACE89720B}"/>
                    </a:ext>
                  </a:extLst>
                </p14:cNvPr>
                <p14:cNvContentPartPr/>
                <p14:nvPr/>
              </p14:nvContentPartPr>
              <p14:xfrm>
                <a:off x="7748883" y="5596473"/>
                <a:ext cx="84960" cy="268200"/>
              </p14:xfrm>
            </p:contentPart>
          </mc:Choice>
          <mc:Fallback xmlns="">
            <p:pic>
              <p:nvPicPr>
                <p:cNvPr id="238" name="Input penna 237">
                  <a:extLst>
                    <a:ext uri="{FF2B5EF4-FFF2-40B4-BE49-F238E27FC236}">
                      <a16:creationId xmlns:a16="http://schemas.microsoft.com/office/drawing/2014/main" id="{777FDC67-9C99-F4CC-AB5C-297ACE89720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742763" y="5590353"/>
                  <a:ext cx="972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43" name="Input penna 242">
                  <a:extLst>
                    <a:ext uri="{FF2B5EF4-FFF2-40B4-BE49-F238E27FC236}">
                      <a16:creationId xmlns:a16="http://schemas.microsoft.com/office/drawing/2014/main" id="{5379EDCC-EA25-4F35-958D-7F12B7EA50C5}"/>
                    </a:ext>
                  </a:extLst>
                </p14:cNvPr>
                <p14:cNvContentPartPr/>
                <p14:nvPr/>
              </p14:nvContentPartPr>
              <p14:xfrm>
                <a:off x="8626203" y="5408913"/>
                <a:ext cx="197280" cy="360"/>
              </p14:xfrm>
            </p:contentPart>
          </mc:Choice>
          <mc:Fallback xmlns="">
            <p:pic>
              <p:nvPicPr>
                <p:cNvPr id="243" name="Input penna 242">
                  <a:extLst>
                    <a:ext uri="{FF2B5EF4-FFF2-40B4-BE49-F238E27FC236}">
                      <a16:creationId xmlns:a16="http://schemas.microsoft.com/office/drawing/2014/main" id="{5379EDCC-EA25-4F35-958D-7F12B7EA50C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620083" y="5402793"/>
                  <a:ext cx="2095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44" name="Input penna 243">
                  <a:extLst>
                    <a:ext uri="{FF2B5EF4-FFF2-40B4-BE49-F238E27FC236}">
                      <a16:creationId xmlns:a16="http://schemas.microsoft.com/office/drawing/2014/main" id="{27FEB786-DBA3-E5CA-0208-E7132E180CF0}"/>
                    </a:ext>
                  </a:extLst>
                </p14:cNvPr>
                <p14:cNvContentPartPr/>
                <p14:nvPr/>
              </p14:nvContentPartPr>
              <p14:xfrm>
                <a:off x="8890803" y="5309913"/>
                <a:ext cx="177840" cy="129240"/>
              </p14:xfrm>
            </p:contentPart>
          </mc:Choice>
          <mc:Fallback xmlns="">
            <p:pic>
              <p:nvPicPr>
                <p:cNvPr id="244" name="Input penna 243">
                  <a:extLst>
                    <a:ext uri="{FF2B5EF4-FFF2-40B4-BE49-F238E27FC236}">
                      <a16:creationId xmlns:a16="http://schemas.microsoft.com/office/drawing/2014/main" id="{27FEB786-DBA3-E5CA-0208-E7132E180CF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884683" y="5303793"/>
                  <a:ext cx="1900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45" name="Input penna 244">
                  <a:extLst>
                    <a:ext uri="{FF2B5EF4-FFF2-40B4-BE49-F238E27FC236}">
                      <a16:creationId xmlns:a16="http://schemas.microsoft.com/office/drawing/2014/main" id="{F5C95A66-1CF2-699B-20C8-9BAC72063FF5}"/>
                    </a:ext>
                  </a:extLst>
                </p14:cNvPr>
                <p14:cNvContentPartPr/>
                <p14:nvPr/>
              </p14:nvContentPartPr>
              <p14:xfrm>
                <a:off x="8196723" y="5849193"/>
                <a:ext cx="520560" cy="453240"/>
              </p14:xfrm>
            </p:contentPart>
          </mc:Choice>
          <mc:Fallback xmlns="">
            <p:pic>
              <p:nvPicPr>
                <p:cNvPr id="245" name="Input penna 244">
                  <a:extLst>
                    <a:ext uri="{FF2B5EF4-FFF2-40B4-BE49-F238E27FC236}">
                      <a16:creationId xmlns:a16="http://schemas.microsoft.com/office/drawing/2014/main" id="{F5C95A66-1CF2-699B-20C8-9BAC72063FF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190603" y="5843073"/>
                  <a:ext cx="53280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32" name="Input penna 331">
                  <a:extLst>
                    <a:ext uri="{FF2B5EF4-FFF2-40B4-BE49-F238E27FC236}">
                      <a16:creationId xmlns:a16="http://schemas.microsoft.com/office/drawing/2014/main" id="{D6C67D93-4C2C-4BC2-FF33-3E3E89F2206B}"/>
                    </a:ext>
                  </a:extLst>
                </p14:cNvPr>
                <p14:cNvContentPartPr/>
                <p14:nvPr/>
              </p14:nvContentPartPr>
              <p14:xfrm>
                <a:off x="6367923" y="5334033"/>
                <a:ext cx="143280" cy="78480"/>
              </p14:xfrm>
            </p:contentPart>
          </mc:Choice>
          <mc:Fallback xmlns="">
            <p:pic>
              <p:nvPicPr>
                <p:cNvPr id="332" name="Input penna 331">
                  <a:extLst>
                    <a:ext uri="{FF2B5EF4-FFF2-40B4-BE49-F238E27FC236}">
                      <a16:creationId xmlns:a16="http://schemas.microsoft.com/office/drawing/2014/main" id="{D6C67D93-4C2C-4BC2-FF33-3E3E89F2206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361803" y="5327913"/>
                  <a:ext cx="1555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33" name="Input penna 332">
                  <a:extLst>
                    <a:ext uri="{FF2B5EF4-FFF2-40B4-BE49-F238E27FC236}">
                      <a16:creationId xmlns:a16="http://schemas.microsoft.com/office/drawing/2014/main" id="{4D61A588-BC81-7706-74B6-475950FCD304}"/>
                    </a:ext>
                  </a:extLst>
                </p14:cNvPr>
                <p14:cNvContentPartPr/>
                <p14:nvPr/>
              </p14:nvContentPartPr>
              <p14:xfrm>
                <a:off x="7898643" y="5100393"/>
                <a:ext cx="230400" cy="68400"/>
              </p14:xfrm>
            </p:contentPart>
          </mc:Choice>
          <mc:Fallback xmlns="">
            <p:pic>
              <p:nvPicPr>
                <p:cNvPr id="333" name="Input penna 332">
                  <a:extLst>
                    <a:ext uri="{FF2B5EF4-FFF2-40B4-BE49-F238E27FC236}">
                      <a16:creationId xmlns:a16="http://schemas.microsoft.com/office/drawing/2014/main" id="{4D61A588-BC81-7706-74B6-475950FCD30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892523" y="5094273"/>
                  <a:ext cx="2426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34" name="Input penna 333">
                  <a:extLst>
                    <a:ext uri="{FF2B5EF4-FFF2-40B4-BE49-F238E27FC236}">
                      <a16:creationId xmlns:a16="http://schemas.microsoft.com/office/drawing/2014/main" id="{8C6F0B74-FAFF-7CB7-CEAE-04C809D82376}"/>
                    </a:ext>
                  </a:extLst>
                </p14:cNvPr>
                <p14:cNvContentPartPr/>
                <p14:nvPr/>
              </p14:nvContentPartPr>
              <p14:xfrm>
                <a:off x="7404723" y="4483713"/>
                <a:ext cx="229320" cy="145080"/>
              </p14:xfrm>
            </p:contentPart>
          </mc:Choice>
          <mc:Fallback xmlns="">
            <p:pic>
              <p:nvPicPr>
                <p:cNvPr id="334" name="Input penna 333">
                  <a:extLst>
                    <a:ext uri="{FF2B5EF4-FFF2-40B4-BE49-F238E27FC236}">
                      <a16:creationId xmlns:a16="http://schemas.microsoft.com/office/drawing/2014/main" id="{8C6F0B74-FAFF-7CB7-CEAE-04C809D8237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398603" y="4477593"/>
                  <a:ext cx="241560" cy="15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1" name="Gruppo 340">
            <a:extLst>
              <a:ext uri="{FF2B5EF4-FFF2-40B4-BE49-F238E27FC236}">
                <a16:creationId xmlns:a16="http://schemas.microsoft.com/office/drawing/2014/main" id="{A85153F6-53E0-0A77-58E0-D2C2E2E7A5CB}"/>
              </a:ext>
            </a:extLst>
          </p:cNvPr>
          <p:cNvGrpSpPr/>
          <p:nvPr/>
        </p:nvGrpSpPr>
        <p:grpSpPr>
          <a:xfrm>
            <a:off x="9207963" y="4116153"/>
            <a:ext cx="4620960" cy="2825640"/>
            <a:chOff x="9207963" y="4116153"/>
            <a:chExt cx="4620960" cy="282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51" name="Input penna 250">
                  <a:extLst>
                    <a:ext uri="{FF2B5EF4-FFF2-40B4-BE49-F238E27FC236}">
                      <a16:creationId xmlns:a16="http://schemas.microsoft.com/office/drawing/2014/main" id="{88A3F577-7569-A5AE-B041-5ECABB9F1427}"/>
                    </a:ext>
                  </a:extLst>
                </p14:cNvPr>
                <p14:cNvContentPartPr/>
                <p14:nvPr/>
              </p14:nvContentPartPr>
              <p14:xfrm>
                <a:off x="9969723" y="4549953"/>
                <a:ext cx="83880" cy="237960"/>
              </p14:xfrm>
            </p:contentPart>
          </mc:Choice>
          <mc:Fallback xmlns="">
            <p:pic>
              <p:nvPicPr>
                <p:cNvPr id="251" name="Input penna 250">
                  <a:extLst>
                    <a:ext uri="{FF2B5EF4-FFF2-40B4-BE49-F238E27FC236}">
                      <a16:creationId xmlns:a16="http://schemas.microsoft.com/office/drawing/2014/main" id="{88A3F577-7569-A5AE-B041-5ECABB9F142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963603" y="4543833"/>
                  <a:ext cx="961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52" name="Input penna 251">
                  <a:extLst>
                    <a:ext uri="{FF2B5EF4-FFF2-40B4-BE49-F238E27FC236}">
                      <a16:creationId xmlns:a16="http://schemas.microsoft.com/office/drawing/2014/main" id="{4C9E4049-157A-2FA5-400E-604BAFE91124}"/>
                    </a:ext>
                  </a:extLst>
                </p14:cNvPr>
                <p14:cNvContentPartPr/>
                <p14:nvPr/>
              </p14:nvContentPartPr>
              <p14:xfrm>
                <a:off x="9960363" y="4485513"/>
                <a:ext cx="197280" cy="196920"/>
              </p14:xfrm>
            </p:contentPart>
          </mc:Choice>
          <mc:Fallback xmlns="">
            <p:pic>
              <p:nvPicPr>
                <p:cNvPr id="252" name="Input penna 251">
                  <a:extLst>
                    <a:ext uri="{FF2B5EF4-FFF2-40B4-BE49-F238E27FC236}">
                      <a16:creationId xmlns:a16="http://schemas.microsoft.com/office/drawing/2014/main" id="{4C9E4049-157A-2FA5-400E-604BAFE9112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954243" y="4479393"/>
                  <a:ext cx="2095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53" name="Input penna 252">
                  <a:extLst>
                    <a:ext uri="{FF2B5EF4-FFF2-40B4-BE49-F238E27FC236}">
                      <a16:creationId xmlns:a16="http://schemas.microsoft.com/office/drawing/2014/main" id="{C9046F7B-9F91-9B69-43E9-4AB919E03CBF}"/>
                    </a:ext>
                  </a:extLst>
                </p14:cNvPr>
                <p14:cNvContentPartPr/>
                <p14:nvPr/>
              </p14:nvContentPartPr>
              <p14:xfrm>
                <a:off x="9815643" y="4371393"/>
                <a:ext cx="529560" cy="500760"/>
              </p14:xfrm>
            </p:contentPart>
          </mc:Choice>
          <mc:Fallback xmlns="">
            <p:pic>
              <p:nvPicPr>
                <p:cNvPr id="253" name="Input penna 252">
                  <a:extLst>
                    <a:ext uri="{FF2B5EF4-FFF2-40B4-BE49-F238E27FC236}">
                      <a16:creationId xmlns:a16="http://schemas.microsoft.com/office/drawing/2014/main" id="{C9046F7B-9F91-9B69-43E9-4AB919E03CB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809523" y="4365273"/>
                  <a:ext cx="54180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56" name="Input penna 255">
                  <a:extLst>
                    <a:ext uri="{FF2B5EF4-FFF2-40B4-BE49-F238E27FC236}">
                      <a16:creationId xmlns:a16="http://schemas.microsoft.com/office/drawing/2014/main" id="{3EE10837-094C-1F29-0FCE-509B310D5FF1}"/>
                    </a:ext>
                  </a:extLst>
                </p14:cNvPr>
                <p14:cNvContentPartPr/>
                <p14:nvPr/>
              </p14:nvContentPartPr>
              <p14:xfrm>
                <a:off x="10223163" y="4788993"/>
                <a:ext cx="188640" cy="190080"/>
              </p14:xfrm>
            </p:contentPart>
          </mc:Choice>
          <mc:Fallback xmlns="">
            <p:pic>
              <p:nvPicPr>
                <p:cNvPr id="256" name="Input penna 255">
                  <a:extLst>
                    <a:ext uri="{FF2B5EF4-FFF2-40B4-BE49-F238E27FC236}">
                      <a16:creationId xmlns:a16="http://schemas.microsoft.com/office/drawing/2014/main" id="{3EE10837-094C-1F29-0FCE-509B310D5FF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217043" y="4782873"/>
                  <a:ext cx="2008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58" name="Input penna 257">
                  <a:extLst>
                    <a:ext uri="{FF2B5EF4-FFF2-40B4-BE49-F238E27FC236}">
                      <a16:creationId xmlns:a16="http://schemas.microsoft.com/office/drawing/2014/main" id="{9AFAAE4A-F2CA-179C-D867-BD6994E172B8}"/>
                    </a:ext>
                  </a:extLst>
                </p14:cNvPr>
                <p14:cNvContentPartPr/>
                <p14:nvPr/>
              </p14:nvContentPartPr>
              <p14:xfrm>
                <a:off x="9672723" y="4743633"/>
                <a:ext cx="239400" cy="516600"/>
              </p14:xfrm>
            </p:contentPart>
          </mc:Choice>
          <mc:Fallback xmlns="">
            <p:pic>
              <p:nvPicPr>
                <p:cNvPr id="258" name="Input penna 257">
                  <a:extLst>
                    <a:ext uri="{FF2B5EF4-FFF2-40B4-BE49-F238E27FC236}">
                      <a16:creationId xmlns:a16="http://schemas.microsoft.com/office/drawing/2014/main" id="{9AFAAE4A-F2CA-179C-D867-BD6994E172B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666603" y="4737513"/>
                  <a:ext cx="25164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61" name="Input penna 260">
                  <a:extLst>
                    <a:ext uri="{FF2B5EF4-FFF2-40B4-BE49-F238E27FC236}">
                      <a16:creationId xmlns:a16="http://schemas.microsoft.com/office/drawing/2014/main" id="{670177CB-1011-7B05-34AE-6E07D218AB89}"/>
                    </a:ext>
                  </a:extLst>
                </p14:cNvPr>
                <p14:cNvContentPartPr/>
                <p14:nvPr/>
              </p14:nvContentPartPr>
              <p14:xfrm>
                <a:off x="10421523" y="5464353"/>
                <a:ext cx="360" cy="243720"/>
              </p14:xfrm>
            </p:contentPart>
          </mc:Choice>
          <mc:Fallback xmlns="">
            <p:pic>
              <p:nvPicPr>
                <p:cNvPr id="261" name="Input penna 260">
                  <a:extLst>
                    <a:ext uri="{FF2B5EF4-FFF2-40B4-BE49-F238E27FC236}">
                      <a16:creationId xmlns:a16="http://schemas.microsoft.com/office/drawing/2014/main" id="{670177CB-1011-7B05-34AE-6E07D218AB8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415403" y="5458233"/>
                  <a:ext cx="126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62" name="Input penna 261">
                  <a:extLst>
                    <a:ext uri="{FF2B5EF4-FFF2-40B4-BE49-F238E27FC236}">
                      <a16:creationId xmlns:a16="http://schemas.microsoft.com/office/drawing/2014/main" id="{C93B99C6-27A9-2EAB-0655-D5A0FDA200E9}"/>
                    </a:ext>
                  </a:extLst>
                </p14:cNvPr>
                <p14:cNvContentPartPr/>
                <p14:nvPr/>
              </p14:nvContentPartPr>
              <p14:xfrm>
                <a:off x="10587123" y="5519433"/>
                <a:ext cx="186480" cy="186120"/>
              </p14:xfrm>
            </p:contentPart>
          </mc:Choice>
          <mc:Fallback xmlns="">
            <p:pic>
              <p:nvPicPr>
                <p:cNvPr id="262" name="Input penna 261">
                  <a:extLst>
                    <a:ext uri="{FF2B5EF4-FFF2-40B4-BE49-F238E27FC236}">
                      <a16:creationId xmlns:a16="http://schemas.microsoft.com/office/drawing/2014/main" id="{C93B99C6-27A9-2EAB-0655-D5A0FDA200E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581003" y="5513313"/>
                  <a:ext cx="1987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265" name="Input penna 264">
                  <a:extLst>
                    <a:ext uri="{FF2B5EF4-FFF2-40B4-BE49-F238E27FC236}">
                      <a16:creationId xmlns:a16="http://schemas.microsoft.com/office/drawing/2014/main" id="{572A1D7E-D01A-CB4A-359A-F4796BD02465}"/>
                    </a:ext>
                  </a:extLst>
                </p14:cNvPr>
                <p14:cNvContentPartPr/>
                <p14:nvPr/>
              </p14:nvContentPartPr>
              <p14:xfrm>
                <a:off x="10255203" y="5793393"/>
                <a:ext cx="192240" cy="245880"/>
              </p14:xfrm>
            </p:contentPart>
          </mc:Choice>
          <mc:Fallback xmlns="">
            <p:pic>
              <p:nvPicPr>
                <p:cNvPr id="265" name="Input penna 264">
                  <a:extLst>
                    <a:ext uri="{FF2B5EF4-FFF2-40B4-BE49-F238E27FC236}">
                      <a16:creationId xmlns:a16="http://schemas.microsoft.com/office/drawing/2014/main" id="{572A1D7E-D01A-CB4A-359A-F4796BD0246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249083" y="5787273"/>
                  <a:ext cx="2044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66" name="Input penna 265">
                  <a:extLst>
                    <a:ext uri="{FF2B5EF4-FFF2-40B4-BE49-F238E27FC236}">
                      <a16:creationId xmlns:a16="http://schemas.microsoft.com/office/drawing/2014/main" id="{924FE386-5D90-31E2-E7A6-A4FCE106A98C}"/>
                    </a:ext>
                  </a:extLst>
                </p14:cNvPr>
                <p14:cNvContentPartPr/>
                <p14:nvPr/>
              </p14:nvContentPartPr>
              <p14:xfrm>
                <a:off x="10763163" y="5789433"/>
                <a:ext cx="147960" cy="216360"/>
              </p14:xfrm>
            </p:contentPart>
          </mc:Choice>
          <mc:Fallback xmlns="">
            <p:pic>
              <p:nvPicPr>
                <p:cNvPr id="266" name="Input penna 265">
                  <a:extLst>
                    <a:ext uri="{FF2B5EF4-FFF2-40B4-BE49-F238E27FC236}">
                      <a16:creationId xmlns:a16="http://schemas.microsoft.com/office/drawing/2014/main" id="{924FE386-5D90-31E2-E7A6-A4FCE106A98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757043" y="5783313"/>
                  <a:ext cx="1602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267" name="Input penna 266">
                  <a:extLst>
                    <a:ext uri="{FF2B5EF4-FFF2-40B4-BE49-F238E27FC236}">
                      <a16:creationId xmlns:a16="http://schemas.microsoft.com/office/drawing/2014/main" id="{8F779A18-BACA-02D5-3C55-C3F096634905}"/>
                    </a:ext>
                  </a:extLst>
                </p14:cNvPr>
                <p14:cNvContentPartPr/>
                <p14:nvPr/>
              </p14:nvContentPartPr>
              <p14:xfrm>
                <a:off x="10818603" y="5887713"/>
                <a:ext cx="65160" cy="28800"/>
              </p14:xfrm>
            </p:contentPart>
          </mc:Choice>
          <mc:Fallback xmlns="">
            <p:pic>
              <p:nvPicPr>
                <p:cNvPr id="267" name="Input penna 266">
                  <a:extLst>
                    <a:ext uri="{FF2B5EF4-FFF2-40B4-BE49-F238E27FC236}">
                      <a16:creationId xmlns:a16="http://schemas.microsoft.com/office/drawing/2014/main" id="{8F779A18-BACA-02D5-3C55-C3F09663490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812483" y="5881593"/>
                  <a:ext cx="774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68" name="Input penna 267">
                  <a:extLst>
                    <a:ext uri="{FF2B5EF4-FFF2-40B4-BE49-F238E27FC236}">
                      <a16:creationId xmlns:a16="http://schemas.microsoft.com/office/drawing/2014/main" id="{8B2E421A-2F7F-C838-AA01-21192B9C751B}"/>
                    </a:ext>
                  </a:extLst>
                </p14:cNvPr>
                <p14:cNvContentPartPr/>
                <p14:nvPr/>
              </p14:nvContentPartPr>
              <p14:xfrm>
                <a:off x="10818603" y="5785113"/>
                <a:ext cx="66600" cy="43200"/>
              </p14:xfrm>
            </p:contentPart>
          </mc:Choice>
          <mc:Fallback xmlns="">
            <p:pic>
              <p:nvPicPr>
                <p:cNvPr id="268" name="Input penna 267">
                  <a:extLst>
                    <a:ext uri="{FF2B5EF4-FFF2-40B4-BE49-F238E27FC236}">
                      <a16:creationId xmlns:a16="http://schemas.microsoft.com/office/drawing/2014/main" id="{8B2E421A-2F7F-C838-AA01-21192B9C751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812483" y="5778993"/>
                  <a:ext cx="788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69" name="Input penna 268">
                  <a:extLst>
                    <a:ext uri="{FF2B5EF4-FFF2-40B4-BE49-F238E27FC236}">
                      <a16:creationId xmlns:a16="http://schemas.microsoft.com/office/drawing/2014/main" id="{A9A6B96D-2433-666D-E95F-0B2336A4EB66}"/>
                    </a:ext>
                  </a:extLst>
                </p14:cNvPr>
                <p14:cNvContentPartPr/>
                <p14:nvPr/>
              </p14:nvContentPartPr>
              <p14:xfrm>
                <a:off x="10707363" y="5661633"/>
                <a:ext cx="431640" cy="399600"/>
              </p14:xfrm>
            </p:contentPart>
          </mc:Choice>
          <mc:Fallback xmlns="">
            <p:pic>
              <p:nvPicPr>
                <p:cNvPr id="269" name="Input penna 268">
                  <a:extLst>
                    <a:ext uri="{FF2B5EF4-FFF2-40B4-BE49-F238E27FC236}">
                      <a16:creationId xmlns:a16="http://schemas.microsoft.com/office/drawing/2014/main" id="{A9A6B96D-2433-666D-E95F-0B2336A4EB6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701243" y="5655513"/>
                  <a:ext cx="44388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70" name="Input penna 269">
                  <a:extLst>
                    <a:ext uri="{FF2B5EF4-FFF2-40B4-BE49-F238E27FC236}">
                      <a16:creationId xmlns:a16="http://schemas.microsoft.com/office/drawing/2014/main" id="{BD83ECA9-AD5F-81F2-CAF7-0BC73C94D957}"/>
                    </a:ext>
                  </a:extLst>
                </p14:cNvPr>
                <p14:cNvContentPartPr/>
                <p14:nvPr/>
              </p14:nvContentPartPr>
              <p14:xfrm>
                <a:off x="10153683" y="5674953"/>
                <a:ext cx="445320" cy="487080"/>
              </p14:xfrm>
            </p:contentPart>
          </mc:Choice>
          <mc:Fallback xmlns="">
            <p:pic>
              <p:nvPicPr>
                <p:cNvPr id="270" name="Input penna 269">
                  <a:extLst>
                    <a:ext uri="{FF2B5EF4-FFF2-40B4-BE49-F238E27FC236}">
                      <a16:creationId xmlns:a16="http://schemas.microsoft.com/office/drawing/2014/main" id="{BD83ECA9-AD5F-81F2-CAF7-0BC73C94D95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147563" y="5668833"/>
                  <a:ext cx="45756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96" name="Input penna 295">
                  <a:extLst>
                    <a:ext uri="{FF2B5EF4-FFF2-40B4-BE49-F238E27FC236}">
                      <a16:creationId xmlns:a16="http://schemas.microsoft.com/office/drawing/2014/main" id="{E8DD9EF6-5317-76B2-CE49-28780C0E48D0}"/>
                    </a:ext>
                  </a:extLst>
                </p14:cNvPr>
                <p14:cNvContentPartPr/>
                <p14:nvPr/>
              </p14:nvContentPartPr>
              <p14:xfrm>
                <a:off x="12261123" y="4238193"/>
                <a:ext cx="178560" cy="331920"/>
              </p14:xfrm>
            </p:contentPart>
          </mc:Choice>
          <mc:Fallback xmlns="">
            <p:pic>
              <p:nvPicPr>
                <p:cNvPr id="296" name="Input penna 295">
                  <a:extLst>
                    <a:ext uri="{FF2B5EF4-FFF2-40B4-BE49-F238E27FC236}">
                      <a16:creationId xmlns:a16="http://schemas.microsoft.com/office/drawing/2014/main" id="{E8DD9EF6-5317-76B2-CE49-28780C0E48D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2255003" y="4232073"/>
                  <a:ext cx="19080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98" name="Input penna 297">
                  <a:extLst>
                    <a:ext uri="{FF2B5EF4-FFF2-40B4-BE49-F238E27FC236}">
                      <a16:creationId xmlns:a16="http://schemas.microsoft.com/office/drawing/2014/main" id="{891C7313-B457-8011-BD3C-47BD3509AB47}"/>
                    </a:ext>
                  </a:extLst>
                </p14:cNvPr>
                <p14:cNvContentPartPr/>
                <p14:nvPr/>
              </p14:nvContentPartPr>
              <p14:xfrm>
                <a:off x="12677643" y="5100753"/>
                <a:ext cx="299520" cy="343440"/>
              </p14:xfrm>
            </p:contentPart>
          </mc:Choice>
          <mc:Fallback xmlns="">
            <p:pic>
              <p:nvPicPr>
                <p:cNvPr id="298" name="Input penna 297">
                  <a:extLst>
                    <a:ext uri="{FF2B5EF4-FFF2-40B4-BE49-F238E27FC236}">
                      <a16:creationId xmlns:a16="http://schemas.microsoft.com/office/drawing/2014/main" id="{891C7313-B457-8011-BD3C-47BD3509AB4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2671523" y="5094633"/>
                  <a:ext cx="31176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05" name="Input penna 304">
                  <a:extLst>
                    <a:ext uri="{FF2B5EF4-FFF2-40B4-BE49-F238E27FC236}">
                      <a16:creationId xmlns:a16="http://schemas.microsoft.com/office/drawing/2014/main" id="{FF59F1A9-1FA5-A7B7-70CE-D0E09DAB96C9}"/>
                    </a:ext>
                  </a:extLst>
                </p14:cNvPr>
                <p14:cNvContentPartPr/>
                <p14:nvPr/>
              </p14:nvContentPartPr>
              <p14:xfrm>
                <a:off x="12579723" y="5018673"/>
                <a:ext cx="532440" cy="502920"/>
              </p14:xfrm>
            </p:contentPart>
          </mc:Choice>
          <mc:Fallback xmlns="">
            <p:pic>
              <p:nvPicPr>
                <p:cNvPr id="305" name="Input penna 304">
                  <a:extLst>
                    <a:ext uri="{FF2B5EF4-FFF2-40B4-BE49-F238E27FC236}">
                      <a16:creationId xmlns:a16="http://schemas.microsoft.com/office/drawing/2014/main" id="{FF59F1A9-1FA5-A7B7-70CE-D0E09DAB96C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2573603" y="5012553"/>
                  <a:ext cx="54468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06" name="Input penna 305">
                  <a:extLst>
                    <a:ext uri="{FF2B5EF4-FFF2-40B4-BE49-F238E27FC236}">
                      <a16:creationId xmlns:a16="http://schemas.microsoft.com/office/drawing/2014/main" id="{1E3AD8D1-A2A2-EC7E-53B2-551F2B21A291}"/>
                    </a:ext>
                  </a:extLst>
                </p14:cNvPr>
                <p14:cNvContentPartPr/>
                <p14:nvPr/>
              </p14:nvContentPartPr>
              <p14:xfrm>
                <a:off x="12139443" y="4141713"/>
                <a:ext cx="475200" cy="508320"/>
              </p14:xfrm>
            </p:contentPart>
          </mc:Choice>
          <mc:Fallback xmlns="">
            <p:pic>
              <p:nvPicPr>
                <p:cNvPr id="306" name="Input penna 305">
                  <a:extLst>
                    <a:ext uri="{FF2B5EF4-FFF2-40B4-BE49-F238E27FC236}">
                      <a16:creationId xmlns:a16="http://schemas.microsoft.com/office/drawing/2014/main" id="{1E3AD8D1-A2A2-EC7E-53B2-551F2B21A29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2133323" y="4135593"/>
                  <a:ext cx="48744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09" name="Input penna 308">
                  <a:extLst>
                    <a:ext uri="{FF2B5EF4-FFF2-40B4-BE49-F238E27FC236}">
                      <a16:creationId xmlns:a16="http://schemas.microsoft.com/office/drawing/2014/main" id="{BD0D0A1A-8B5E-FE5D-6FE5-46BE9A931072}"/>
                    </a:ext>
                  </a:extLst>
                </p14:cNvPr>
                <p14:cNvContentPartPr/>
                <p14:nvPr/>
              </p14:nvContentPartPr>
              <p14:xfrm>
                <a:off x="11898243" y="4571553"/>
                <a:ext cx="406440" cy="463320"/>
              </p14:xfrm>
            </p:contentPart>
          </mc:Choice>
          <mc:Fallback xmlns="">
            <p:pic>
              <p:nvPicPr>
                <p:cNvPr id="309" name="Input penna 308">
                  <a:extLst>
                    <a:ext uri="{FF2B5EF4-FFF2-40B4-BE49-F238E27FC236}">
                      <a16:creationId xmlns:a16="http://schemas.microsoft.com/office/drawing/2014/main" id="{BD0D0A1A-8B5E-FE5D-6FE5-46BE9A93107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1892123" y="4565433"/>
                  <a:ext cx="41868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10" name="Input penna 309">
                  <a:extLst>
                    <a:ext uri="{FF2B5EF4-FFF2-40B4-BE49-F238E27FC236}">
                      <a16:creationId xmlns:a16="http://schemas.microsoft.com/office/drawing/2014/main" id="{F05DE321-25EE-BB37-37D5-9190DE8D9950}"/>
                    </a:ext>
                  </a:extLst>
                </p14:cNvPr>
                <p14:cNvContentPartPr/>
                <p14:nvPr/>
              </p14:nvContentPartPr>
              <p14:xfrm>
                <a:off x="12548043" y="4571913"/>
                <a:ext cx="285480" cy="445320"/>
              </p14:xfrm>
            </p:contentPart>
          </mc:Choice>
          <mc:Fallback xmlns="">
            <p:pic>
              <p:nvPicPr>
                <p:cNvPr id="310" name="Input penna 309">
                  <a:extLst>
                    <a:ext uri="{FF2B5EF4-FFF2-40B4-BE49-F238E27FC236}">
                      <a16:creationId xmlns:a16="http://schemas.microsoft.com/office/drawing/2014/main" id="{F05DE321-25EE-BB37-37D5-9190DE8D995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2541923" y="4565793"/>
                  <a:ext cx="29772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11" name="Input penna 310">
                  <a:extLst>
                    <a:ext uri="{FF2B5EF4-FFF2-40B4-BE49-F238E27FC236}">
                      <a16:creationId xmlns:a16="http://schemas.microsoft.com/office/drawing/2014/main" id="{89080976-C126-4AC5-D329-FF1B83B2BD1E}"/>
                    </a:ext>
                  </a:extLst>
                </p14:cNvPr>
                <p14:cNvContentPartPr/>
                <p14:nvPr/>
              </p14:nvContentPartPr>
              <p14:xfrm>
                <a:off x="13032963" y="5452113"/>
                <a:ext cx="260640" cy="392040"/>
              </p14:xfrm>
            </p:contentPart>
          </mc:Choice>
          <mc:Fallback xmlns="">
            <p:pic>
              <p:nvPicPr>
                <p:cNvPr id="311" name="Input penna 310">
                  <a:extLst>
                    <a:ext uri="{FF2B5EF4-FFF2-40B4-BE49-F238E27FC236}">
                      <a16:creationId xmlns:a16="http://schemas.microsoft.com/office/drawing/2014/main" id="{89080976-C126-4AC5-D329-FF1B83B2BD1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3026843" y="5445993"/>
                  <a:ext cx="27288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00" name="Input penna 299">
                  <a:extLst>
                    <a:ext uri="{FF2B5EF4-FFF2-40B4-BE49-F238E27FC236}">
                      <a16:creationId xmlns:a16="http://schemas.microsoft.com/office/drawing/2014/main" id="{46FFB1F9-EE59-E1D4-FF0D-1BACA9E9900B}"/>
                    </a:ext>
                  </a:extLst>
                </p14:cNvPr>
                <p14:cNvContentPartPr/>
                <p14:nvPr/>
              </p14:nvContentPartPr>
              <p14:xfrm>
                <a:off x="13539483" y="6609873"/>
                <a:ext cx="111240" cy="222120"/>
              </p14:xfrm>
            </p:contentPart>
          </mc:Choice>
          <mc:Fallback xmlns="">
            <p:pic>
              <p:nvPicPr>
                <p:cNvPr id="300" name="Input penna 299">
                  <a:extLst>
                    <a:ext uri="{FF2B5EF4-FFF2-40B4-BE49-F238E27FC236}">
                      <a16:creationId xmlns:a16="http://schemas.microsoft.com/office/drawing/2014/main" id="{46FFB1F9-EE59-E1D4-FF0D-1BACA9E9900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3533363" y="6603753"/>
                  <a:ext cx="1234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01" name="Input penna 300">
                  <a:extLst>
                    <a:ext uri="{FF2B5EF4-FFF2-40B4-BE49-F238E27FC236}">
                      <a16:creationId xmlns:a16="http://schemas.microsoft.com/office/drawing/2014/main" id="{66BFBCA4-0016-8AE5-EB71-13857D9E872C}"/>
                    </a:ext>
                  </a:extLst>
                </p14:cNvPr>
                <p14:cNvContentPartPr/>
                <p14:nvPr/>
              </p14:nvContentPartPr>
              <p14:xfrm>
                <a:off x="13561803" y="6671793"/>
                <a:ext cx="48600" cy="15840"/>
              </p14:xfrm>
            </p:contentPart>
          </mc:Choice>
          <mc:Fallback xmlns="">
            <p:pic>
              <p:nvPicPr>
                <p:cNvPr id="301" name="Input penna 300">
                  <a:extLst>
                    <a:ext uri="{FF2B5EF4-FFF2-40B4-BE49-F238E27FC236}">
                      <a16:creationId xmlns:a16="http://schemas.microsoft.com/office/drawing/2014/main" id="{66BFBCA4-0016-8AE5-EB71-13857D9E872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3555683" y="6665673"/>
                  <a:ext cx="608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02" name="Input penna 301">
                  <a:extLst>
                    <a:ext uri="{FF2B5EF4-FFF2-40B4-BE49-F238E27FC236}">
                      <a16:creationId xmlns:a16="http://schemas.microsoft.com/office/drawing/2014/main" id="{A5E72F12-7F5E-57BB-A17E-351A60DAC3F6}"/>
                    </a:ext>
                  </a:extLst>
                </p14:cNvPr>
                <p14:cNvContentPartPr/>
                <p14:nvPr/>
              </p14:nvContentPartPr>
              <p14:xfrm>
                <a:off x="13561803" y="6564153"/>
                <a:ext cx="51840" cy="24120"/>
              </p14:xfrm>
            </p:contentPart>
          </mc:Choice>
          <mc:Fallback xmlns="">
            <p:pic>
              <p:nvPicPr>
                <p:cNvPr id="302" name="Input penna 301">
                  <a:extLst>
                    <a:ext uri="{FF2B5EF4-FFF2-40B4-BE49-F238E27FC236}">
                      <a16:creationId xmlns:a16="http://schemas.microsoft.com/office/drawing/2014/main" id="{A5E72F12-7F5E-57BB-A17E-351A60DAC3F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3555683" y="6558033"/>
                  <a:ext cx="640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03" name="Input penna 302">
                  <a:extLst>
                    <a:ext uri="{FF2B5EF4-FFF2-40B4-BE49-F238E27FC236}">
                      <a16:creationId xmlns:a16="http://schemas.microsoft.com/office/drawing/2014/main" id="{F92C967E-592D-812F-E38D-7C68F4DE8AD8}"/>
                    </a:ext>
                  </a:extLst>
                </p14:cNvPr>
                <p14:cNvContentPartPr/>
                <p14:nvPr/>
              </p14:nvContentPartPr>
              <p14:xfrm>
                <a:off x="13385403" y="6477033"/>
                <a:ext cx="443520" cy="464760"/>
              </p14:xfrm>
            </p:contentPart>
          </mc:Choice>
          <mc:Fallback xmlns="">
            <p:pic>
              <p:nvPicPr>
                <p:cNvPr id="303" name="Input penna 302">
                  <a:extLst>
                    <a:ext uri="{FF2B5EF4-FFF2-40B4-BE49-F238E27FC236}">
                      <a16:creationId xmlns:a16="http://schemas.microsoft.com/office/drawing/2014/main" id="{F92C967E-592D-812F-E38D-7C68F4DE8AD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3379283" y="6470913"/>
                  <a:ext cx="45576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13" name="Input penna 312">
                  <a:extLst>
                    <a:ext uri="{FF2B5EF4-FFF2-40B4-BE49-F238E27FC236}">
                      <a16:creationId xmlns:a16="http://schemas.microsoft.com/office/drawing/2014/main" id="{CFE51C63-835B-1759-7CCA-C619B8BF2CF1}"/>
                    </a:ext>
                  </a:extLst>
                </p14:cNvPr>
                <p14:cNvContentPartPr/>
                <p14:nvPr/>
              </p14:nvContentPartPr>
              <p14:xfrm>
                <a:off x="13352283" y="6201993"/>
                <a:ext cx="176760" cy="263880"/>
              </p14:xfrm>
            </p:contentPart>
          </mc:Choice>
          <mc:Fallback xmlns="">
            <p:pic>
              <p:nvPicPr>
                <p:cNvPr id="313" name="Input penna 312">
                  <a:extLst>
                    <a:ext uri="{FF2B5EF4-FFF2-40B4-BE49-F238E27FC236}">
                      <a16:creationId xmlns:a16="http://schemas.microsoft.com/office/drawing/2014/main" id="{CFE51C63-835B-1759-7CCA-C619B8BF2CF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3346163" y="6195873"/>
                  <a:ext cx="1890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273" name="Input penna 272">
                  <a:extLst>
                    <a:ext uri="{FF2B5EF4-FFF2-40B4-BE49-F238E27FC236}">
                      <a16:creationId xmlns:a16="http://schemas.microsoft.com/office/drawing/2014/main" id="{46E16CCB-0DC3-355E-3282-EB10EDBC18D1}"/>
                    </a:ext>
                  </a:extLst>
                </p14:cNvPr>
                <p14:cNvContentPartPr/>
                <p14:nvPr/>
              </p14:nvContentPartPr>
              <p14:xfrm>
                <a:off x="11127123" y="5265273"/>
                <a:ext cx="153000" cy="20880"/>
              </p14:xfrm>
            </p:contentPart>
          </mc:Choice>
          <mc:Fallback xmlns="">
            <p:pic>
              <p:nvPicPr>
                <p:cNvPr id="273" name="Input penna 272">
                  <a:extLst>
                    <a:ext uri="{FF2B5EF4-FFF2-40B4-BE49-F238E27FC236}">
                      <a16:creationId xmlns:a16="http://schemas.microsoft.com/office/drawing/2014/main" id="{46E16CCB-0DC3-355E-3282-EB10EDBC18D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1121003" y="5259153"/>
                  <a:ext cx="1652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74" name="Input penna 273">
                  <a:extLst>
                    <a:ext uri="{FF2B5EF4-FFF2-40B4-BE49-F238E27FC236}">
                      <a16:creationId xmlns:a16="http://schemas.microsoft.com/office/drawing/2014/main" id="{E2D0AF62-9022-4CAE-FE1F-D2BC941548B5}"/>
                    </a:ext>
                  </a:extLst>
                </p14:cNvPr>
                <p14:cNvContentPartPr/>
                <p14:nvPr/>
              </p14:nvContentPartPr>
              <p14:xfrm>
                <a:off x="11303163" y="5188593"/>
                <a:ext cx="166320" cy="130320"/>
              </p14:xfrm>
            </p:contentPart>
          </mc:Choice>
          <mc:Fallback xmlns="">
            <p:pic>
              <p:nvPicPr>
                <p:cNvPr id="274" name="Input penna 273">
                  <a:extLst>
                    <a:ext uri="{FF2B5EF4-FFF2-40B4-BE49-F238E27FC236}">
                      <a16:creationId xmlns:a16="http://schemas.microsoft.com/office/drawing/2014/main" id="{E2D0AF62-9022-4CAE-FE1F-D2BC941548B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1297043" y="5182473"/>
                  <a:ext cx="1785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292" name="Input penna 291">
                  <a:extLst>
                    <a:ext uri="{FF2B5EF4-FFF2-40B4-BE49-F238E27FC236}">
                      <a16:creationId xmlns:a16="http://schemas.microsoft.com/office/drawing/2014/main" id="{F9875BE5-E56E-48D7-0BB7-337BC556F3D3}"/>
                    </a:ext>
                  </a:extLst>
                </p14:cNvPr>
                <p14:cNvContentPartPr/>
                <p14:nvPr/>
              </p14:nvContentPartPr>
              <p14:xfrm>
                <a:off x="11743803" y="5155833"/>
                <a:ext cx="208080" cy="169200"/>
              </p14:xfrm>
            </p:contentPart>
          </mc:Choice>
          <mc:Fallback xmlns="">
            <p:pic>
              <p:nvPicPr>
                <p:cNvPr id="292" name="Input penna 291">
                  <a:extLst>
                    <a:ext uri="{FF2B5EF4-FFF2-40B4-BE49-F238E27FC236}">
                      <a16:creationId xmlns:a16="http://schemas.microsoft.com/office/drawing/2014/main" id="{F9875BE5-E56E-48D7-0BB7-337BC556F3D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1737683" y="5149713"/>
                  <a:ext cx="2203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93" name="Input penna 292">
                  <a:extLst>
                    <a:ext uri="{FF2B5EF4-FFF2-40B4-BE49-F238E27FC236}">
                      <a16:creationId xmlns:a16="http://schemas.microsoft.com/office/drawing/2014/main" id="{EEA00F55-F838-BF60-94C5-C75A9FB7500A}"/>
                    </a:ext>
                  </a:extLst>
                </p14:cNvPr>
                <p14:cNvContentPartPr/>
                <p14:nvPr/>
              </p14:nvContentPartPr>
              <p14:xfrm>
                <a:off x="11699523" y="5245113"/>
                <a:ext cx="100440" cy="109080"/>
              </p14:xfrm>
            </p:contentPart>
          </mc:Choice>
          <mc:Fallback xmlns="">
            <p:pic>
              <p:nvPicPr>
                <p:cNvPr id="293" name="Input penna 292">
                  <a:extLst>
                    <a:ext uri="{FF2B5EF4-FFF2-40B4-BE49-F238E27FC236}">
                      <a16:creationId xmlns:a16="http://schemas.microsoft.com/office/drawing/2014/main" id="{EEA00F55-F838-BF60-94C5-C75A9FB7500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1693403" y="5238993"/>
                  <a:ext cx="1126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94" name="Input penna 293">
                  <a:extLst>
                    <a:ext uri="{FF2B5EF4-FFF2-40B4-BE49-F238E27FC236}">
                      <a16:creationId xmlns:a16="http://schemas.microsoft.com/office/drawing/2014/main" id="{F28810B4-BF48-4E80-6860-6164E556B499}"/>
                    </a:ext>
                  </a:extLst>
                </p14:cNvPr>
                <p14:cNvContentPartPr/>
                <p14:nvPr/>
              </p14:nvContentPartPr>
              <p14:xfrm>
                <a:off x="11598363" y="5054673"/>
                <a:ext cx="456120" cy="433080"/>
              </p14:xfrm>
            </p:contentPart>
          </mc:Choice>
          <mc:Fallback xmlns="">
            <p:pic>
              <p:nvPicPr>
                <p:cNvPr id="294" name="Input penna 293">
                  <a:extLst>
                    <a:ext uri="{FF2B5EF4-FFF2-40B4-BE49-F238E27FC236}">
                      <a16:creationId xmlns:a16="http://schemas.microsoft.com/office/drawing/2014/main" id="{F28810B4-BF48-4E80-6860-6164E556B49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1592243" y="5048553"/>
                  <a:ext cx="46836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95" name="Input penna 294">
                  <a:extLst>
                    <a:ext uri="{FF2B5EF4-FFF2-40B4-BE49-F238E27FC236}">
                      <a16:creationId xmlns:a16="http://schemas.microsoft.com/office/drawing/2014/main" id="{29DE6BB4-B28A-90EA-127E-42F265E47C88}"/>
                    </a:ext>
                  </a:extLst>
                </p14:cNvPr>
                <p14:cNvContentPartPr/>
                <p14:nvPr/>
              </p14:nvContentPartPr>
              <p14:xfrm>
                <a:off x="11511603" y="5001393"/>
                <a:ext cx="576000" cy="551520"/>
              </p14:xfrm>
            </p:contentPart>
          </mc:Choice>
          <mc:Fallback xmlns="">
            <p:pic>
              <p:nvPicPr>
                <p:cNvPr id="295" name="Input penna 294">
                  <a:extLst>
                    <a:ext uri="{FF2B5EF4-FFF2-40B4-BE49-F238E27FC236}">
                      <a16:creationId xmlns:a16="http://schemas.microsoft.com/office/drawing/2014/main" id="{29DE6BB4-B28A-90EA-127E-42F265E47C88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1505483" y="4995273"/>
                  <a:ext cx="588240" cy="5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324" name="Input penna 323">
                  <a:extLst>
                    <a:ext uri="{FF2B5EF4-FFF2-40B4-BE49-F238E27FC236}">
                      <a16:creationId xmlns:a16="http://schemas.microsoft.com/office/drawing/2014/main" id="{BFE6A64A-90B0-212F-7519-29FB182F6480}"/>
                    </a:ext>
                  </a:extLst>
                </p14:cNvPr>
                <p14:cNvContentPartPr/>
                <p14:nvPr/>
              </p14:nvContentPartPr>
              <p14:xfrm>
                <a:off x="11475243" y="4813473"/>
                <a:ext cx="50400" cy="120960"/>
              </p14:xfrm>
            </p:contentPart>
          </mc:Choice>
          <mc:Fallback xmlns="">
            <p:pic>
              <p:nvPicPr>
                <p:cNvPr id="324" name="Input penna 323">
                  <a:extLst>
                    <a:ext uri="{FF2B5EF4-FFF2-40B4-BE49-F238E27FC236}">
                      <a16:creationId xmlns:a16="http://schemas.microsoft.com/office/drawing/2014/main" id="{BFE6A64A-90B0-212F-7519-29FB182F6480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1469123" y="4807353"/>
                  <a:ext cx="626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325" name="Input penna 324">
                  <a:extLst>
                    <a:ext uri="{FF2B5EF4-FFF2-40B4-BE49-F238E27FC236}">
                      <a16:creationId xmlns:a16="http://schemas.microsoft.com/office/drawing/2014/main" id="{6FF16D52-4CBF-5969-FBBE-27D58E1D08EF}"/>
                    </a:ext>
                  </a:extLst>
                </p14:cNvPr>
                <p14:cNvContentPartPr/>
                <p14:nvPr/>
              </p14:nvContentPartPr>
              <p14:xfrm>
                <a:off x="11540403" y="4858473"/>
                <a:ext cx="73800" cy="71280"/>
              </p14:xfrm>
            </p:contentPart>
          </mc:Choice>
          <mc:Fallback xmlns="">
            <p:pic>
              <p:nvPicPr>
                <p:cNvPr id="325" name="Input penna 324">
                  <a:extLst>
                    <a:ext uri="{FF2B5EF4-FFF2-40B4-BE49-F238E27FC236}">
                      <a16:creationId xmlns:a16="http://schemas.microsoft.com/office/drawing/2014/main" id="{6FF16D52-4CBF-5969-FBBE-27D58E1D08EF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1534283" y="4852353"/>
                  <a:ext cx="860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327" name="Input penna 326">
                  <a:extLst>
                    <a:ext uri="{FF2B5EF4-FFF2-40B4-BE49-F238E27FC236}">
                      <a16:creationId xmlns:a16="http://schemas.microsoft.com/office/drawing/2014/main" id="{814E27FB-CC70-144A-5A23-97A046EFE5D1}"/>
                    </a:ext>
                  </a:extLst>
                </p14:cNvPr>
                <p14:cNvContentPartPr/>
                <p14:nvPr/>
              </p14:nvContentPartPr>
              <p14:xfrm>
                <a:off x="12911643" y="4879353"/>
                <a:ext cx="202320" cy="102600"/>
              </p14:xfrm>
            </p:contentPart>
          </mc:Choice>
          <mc:Fallback xmlns="">
            <p:pic>
              <p:nvPicPr>
                <p:cNvPr id="327" name="Input penna 326">
                  <a:extLst>
                    <a:ext uri="{FF2B5EF4-FFF2-40B4-BE49-F238E27FC236}">
                      <a16:creationId xmlns:a16="http://schemas.microsoft.com/office/drawing/2014/main" id="{814E27FB-CC70-144A-5A23-97A046EFE5D1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2905523" y="4873233"/>
                  <a:ext cx="2145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47" name="Input penna 246">
                  <a:extLst>
                    <a:ext uri="{FF2B5EF4-FFF2-40B4-BE49-F238E27FC236}">
                      <a16:creationId xmlns:a16="http://schemas.microsoft.com/office/drawing/2014/main" id="{131DFB25-F514-6992-0A2C-12D8FA8EBFD8}"/>
                    </a:ext>
                  </a:extLst>
                </p14:cNvPr>
                <p14:cNvContentPartPr/>
                <p14:nvPr/>
              </p14:nvContentPartPr>
              <p14:xfrm>
                <a:off x="9474363" y="5453193"/>
                <a:ext cx="174960" cy="100440"/>
              </p14:xfrm>
            </p:contentPart>
          </mc:Choice>
          <mc:Fallback xmlns="">
            <p:pic>
              <p:nvPicPr>
                <p:cNvPr id="247" name="Input penna 246">
                  <a:extLst>
                    <a:ext uri="{FF2B5EF4-FFF2-40B4-BE49-F238E27FC236}">
                      <a16:creationId xmlns:a16="http://schemas.microsoft.com/office/drawing/2014/main" id="{131DFB25-F514-6992-0A2C-12D8FA8EBFD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468243" y="5447073"/>
                  <a:ext cx="1872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48" name="Input penna 247">
                  <a:extLst>
                    <a:ext uri="{FF2B5EF4-FFF2-40B4-BE49-F238E27FC236}">
                      <a16:creationId xmlns:a16="http://schemas.microsoft.com/office/drawing/2014/main" id="{C6BC8409-3290-9B2E-8BD5-A6ECC1909BEE}"/>
                    </a:ext>
                  </a:extLst>
                </p14:cNvPr>
                <p14:cNvContentPartPr/>
                <p14:nvPr/>
              </p14:nvContentPartPr>
              <p14:xfrm>
                <a:off x="9529443" y="5533473"/>
                <a:ext cx="68760" cy="63360"/>
              </p14:xfrm>
            </p:contentPart>
          </mc:Choice>
          <mc:Fallback xmlns="">
            <p:pic>
              <p:nvPicPr>
                <p:cNvPr id="248" name="Input penna 247">
                  <a:extLst>
                    <a:ext uri="{FF2B5EF4-FFF2-40B4-BE49-F238E27FC236}">
                      <a16:creationId xmlns:a16="http://schemas.microsoft.com/office/drawing/2014/main" id="{C6BC8409-3290-9B2E-8BD5-A6ECC1909BE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523323" y="5527353"/>
                  <a:ext cx="810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49" name="Input penna 248">
                  <a:extLst>
                    <a:ext uri="{FF2B5EF4-FFF2-40B4-BE49-F238E27FC236}">
                      <a16:creationId xmlns:a16="http://schemas.microsoft.com/office/drawing/2014/main" id="{8F14EC04-F2BE-2433-85C4-DC57395DAB95}"/>
                    </a:ext>
                  </a:extLst>
                </p14:cNvPr>
                <p14:cNvContentPartPr/>
                <p14:nvPr/>
              </p14:nvContentPartPr>
              <p14:xfrm>
                <a:off x="9353043" y="5373993"/>
                <a:ext cx="409320" cy="367560"/>
              </p14:xfrm>
            </p:contentPart>
          </mc:Choice>
          <mc:Fallback xmlns="">
            <p:pic>
              <p:nvPicPr>
                <p:cNvPr id="249" name="Input penna 248">
                  <a:extLst>
                    <a:ext uri="{FF2B5EF4-FFF2-40B4-BE49-F238E27FC236}">
                      <a16:creationId xmlns:a16="http://schemas.microsoft.com/office/drawing/2014/main" id="{8F14EC04-F2BE-2433-85C4-DC57395DAB95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346923" y="5367873"/>
                  <a:ext cx="42156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50" name="Input penna 249">
                  <a:extLst>
                    <a:ext uri="{FF2B5EF4-FFF2-40B4-BE49-F238E27FC236}">
                      <a16:creationId xmlns:a16="http://schemas.microsoft.com/office/drawing/2014/main" id="{A531351C-70B5-761F-7C64-5B1200286E6E}"/>
                    </a:ext>
                  </a:extLst>
                </p14:cNvPr>
                <p14:cNvContentPartPr/>
                <p14:nvPr/>
              </p14:nvContentPartPr>
              <p14:xfrm>
                <a:off x="9306603" y="5296233"/>
                <a:ext cx="521280" cy="510840"/>
              </p14:xfrm>
            </p:contentPart>
          </mc:Choice>
          <mc:Fallback xmlns="">
            <p:pic>
              <p:nvPicPr>
                <p:cNvPr id="250" name="Input penna 249">
                  <a:extLst>
                    <a:ext uri="{FF2B5EF4-FFF2-40B4-BE49-F238E27FC236}">
                      <a16:creationId xmlns:a16="http://schemas.microsoft.com/office/drawing/2014/main" id="{A531351C-70B5-761F-7C64-5B1200286E6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300483" y="5290113"/>
                  <a:ext cx="53352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336" name="Input penna 335">
                  <a:extLst>
                    <a:ext uri="{FF2B5EF4-FFF2-40B4-BE49-F238E27FC236}">
                      <a16:creationId xmlns:a16="http://schemas.microsoft.com/office/drawing/2014/main" id="{3560A6BC-4CA9-09DF-D83E-84A631007A8C}"/>
                    </a:ext>
                  </a:extLst>
                </p14:cNvPr>
                <p14:cNvContentPartPr/>
                <p14:nvPr/>
              </p14:nvContentPartPr>
              <p14:xfrm>
                <a:off x="9207963" y="5232873"/>
                <a:ext cx="69120" cy="89640"/>
              </p14:xfrm>
            </p:contentPart>
          </mc:Choice>
          <mc:Fallback xmlns="">
            <p:pic>
              <p:nvPicPr>
                <p:cNvPr id="336" name="Input penna 335">
                  <a:extLst>
                    <a:ext uri="{FF2B5EF4-FFF2-40B4-BE49-F238E27FC236}">
                      <a16:creationId xmlns:a16="http://schemas.microsoft.com/office/drawing/2014/main" id="{3560A6BC-4CA9-09DF-D83E-84A631007A8C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201843" y="5226753"/>
                  <a:ext cx="813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337" name="Input penna 336">
                  <a:extLst>
                    <a:ext uri="{FF2B5EF4-FFF2-40B4-BE49-F238E27FC236}">
                      <a16:creationId xmlns:a16="http://schemas.microsoft.com/office/drawing/2014/main" id="{EDB39CD1-72EA-3BB5-545B-D86A9A12C5F4}"/>
                    </a:ext>
                  </a:extLst>
                </p14:cNvPr>
                <p14:cNvContentPartPr/>
                <p14:nvPr/>
              </p14:nvContentPartPr>
              <p14:xfrm>
                <a:off x="9313083" y="5232873"/>
                <a:ext cx="70920" cy="79200"/>
              </p14:xfrm>
            </p:contentPart>
          </mc:Choice>
          <mc:Fallback xmlns="">
            <p:pic>
              <p:nvPicPr>
                <p:cNvPr id="337" name="Input penna 336">
                  <a:extLst>
                    <a:ext uri="{FF2B5EF4-FFF2-40B4-BE49-F238E27FC236}">
                      <a16:creationId xmlns:a16="http://schemas.microsoft.com/office/drawing/2014/main" id="{EDB39CD1-72EA-3BB5-545B-D86A9A12C5F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306963" y="5226753"/>
                  <a:ext cx="831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339" name="Input penna 338">
                  <a:extLst>
                    <a:ext uri="{FF2B5EF4-FFF2-40B4-BE49-F238E27FC236}">
                      <a16:creationId xmlns:a16="http://schemas.microsoft.com/office/drawing/2014/main" id="{8CE54440-7CA4-DDF0-6557-84DA6C0A1690}"/>
                    </a:ext>
                  </a:extLst>
                </p14:cNvPr>
                <p14:cNvContentPartPr/>
                <p14:nvPr/>
              </p14:nvContentPartPr>
              <p14:xfrm>
                <a:off x="9860283" y="4116153"/>
                <a:ext cx="174960" cy="177480"/>
              </p14:xfrm>
            </p:contentPart>
          </mc:Choice>
          <mc:Fallback xmlns="">
            <p:pic>
              <p:nvPicPr>
                <p:cNvPr id="339" name="Input penna 338">
                  <a:extLst>
                    <a:ext uri="{FF2B5EF4-FFF2-40B4-BE49-F238E27FC236}">
                      <a16:creationId xmlns:a16="http://schemas.microsoft.com/office/drawing/2014/main" id="{8CE54440-7CA4-DDF0-6557-84DA6C0A169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854163" y="4110033"/>
                  <a:ext cx="187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340" name="Input penna 339">
                  <a:extLst>
                    <a:ext uri="{FF2B5EF4-FFF2-40B4-BE49-F238E27FC236}">
                      <a16:creationId xmlns:a16="http://schemas.microsoft.com/office/drawing/2014/main" id="{B8BED2F4-B3B9-3476-CB62-F813A84FC30D}"/>
                    </a:ext>
                  </a:extLst>
                </p14:cNvPr>
                <p14:cNvContentPartPr/>
                <p14:nvPr/>
              </p14:nvContentPartPr>
              <p14:xfrm>
                <a:off x="10544643" y="4847313"/>
                <a:ext cx="216360" cy="143280"/>
              </p14:xfrm>
            </p:contentPart>
          </mc:Choice>
          <mc:Fallback xmlns="">
            <p:pic>
              <p:nvPicPr>
                <p:cNvPr id="340" name="Input penna 339">
                  <a:extLst>
                    <a:ext uri="{FF2B5EF4-FFF2-40B4-BE49-F238E27FC236}">
                      <a16:creationId xmlns:a16="http://schemas.microsoft.com/office/drawing/2014/main" id="{B8BED2F4-B3B9-3476-CB62-F813A84FC30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538523" y="4841193"/>
                  <a:ext cx="228600" cy="15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5" name="Gruppo 344">
            <a:extLst>
              <a:ext uri="{FF2B5EF4-FFF2-40B4-BE49-F238E27FC236}">
                <a16:creationId xmlns:a16="http://schemas.microsoft.com/office/drawing/2014/main" id="{BC942B44-2779-3E49-BB90-F8E3B9E4CFEA}"/>
              </a:ext>
            </a:extLst>
          </p:cNvPr>
          <p:cNvGrpSpPr/>
          <p:nvPr/>
        </p:nvGrpSpPr>
        <p:grpSpPr>
          <a:xfrm>
            <a:off x="12327723" y="3844713"/>
            <a:ext cx="194040" cy="244440"/>
            <a:chOff x="12327723" y="3844713"/>
            <a:chExt cx="194040" cy="24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343" name="Input penna 342">
                  <a:extLst>
                    <a:ext uri="{FF2B5EF4-FFF2-40B4-BE49-F238E27FC236}">
                      <a16:creationId xmlns:a16="http://schemas.microsoft.com/office/drawing/2014/main" id="{85DFEE3D-8FD9-290A-BDD4-53035A976C11}"/>
                    </a:ext>
                  </a:extLst>
                </p14:cNvPr>
                <p14:cNvContentPartPr/>
                <p14:nvPr/>
              </p14:nvContentPartPr>
              <p14:xfrm>
                <a:off x="12327723" y="3855873"/>
                <a:ext cx="360" cy="360"/>
              </p14:xfrm>
            </p:contentPart>
          </mc:Choice>
          <mc:Fallback xmlns="">
            <p:pic>
              <p:nvPicPr>
                <p:cNvPr id="343" name="Input penna 342">
                  <a:extLst>
                    <a:ext uri="{FF2B5EF4-FFF2-40B4-BE49-F238E27FC236}">
                      <a16:creationId xmlns:a16="http://schemas.microsoft.com/office/drawing/2014/main" id="{85DFEE3D-8FD9-290A-BDD4-53035A976C1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2321603" y="3849753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344" name="Input penna 343">
                  <a:extLst>
                    <a:ext uri="{FF2B5EF4-FFF2-40B4-BE49-F238E27FC236}">
                      <a16:creationId xmlns:a16="http://schemas.microsoft.com/office/drawing/2014/main" id="{E6D416A4-A866-7D0A-A1CF-EC5FE3E72506}"/>
                    </a:ext>
                  </a:extLst>
                </p14:cNvPr>
                <p14:cNvContentPartPr/>
                <p14:nvPr/>
              </p14:nvContentPartPr>
              <p14:xfrm>
                <a:off x="12330243" y="3844713"/>
                <a:ext cx="191520" cy="244440"/>
              </p14:xfrm>
            </p:contentPart>
          </mc:Choice>
          <mc:Fallback xmlns="">
            <p:pic>
              <p:nvPicPr>
                <p:cNvPr id="344" name="Input penna 343">
                  <a:extLst>
                    <a:ext uri="{FF2B5EF4-FFF2-40B4-BE49-F238E27FC236}">
                      <a16:creationId xmlns:a16="http://schemas.microsoft.com/office/drawing/2014/main" id="{E6D416A4-A866-7D0A-A1CF-EC5FE3E7250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2324123" y="3838593"/>
                  <a:ext cx="203760" cy="25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365" name="Input penna 364">
                <a:extLst>
                  <a:ext uri="{FF2B5EF4-FFF2-40B4-BE49-F238E27FC236}">
                    <a16:creationId xmlns:a16="http://schemas.microsoft.com/office/drawing/2014/main" id="{C6BCB8F5-0DBA-8B81-E85E-90A4B17E0CFB}"/>
                  </a:ext>
                </a:extLst>
              </p14:cNvPr>
              <p14:cNvContentPartPr/>
              <p14:nvPr/>
            </p14:nvContentPartPr>
            <p14:xfrm>
              <a:off x="6651963" y="6924873"/>
              <a:ext cx="133200" cy="281160"/>
            </p14:xfrm>
          </p:contentPart>
        </mc:Choice>
        <mc:Fallback xmlns="">
          <p:pic>
            <p:nvPicPr>
              <p:cNvPr id="365" name="Input penna 364">
                <a:extLst>
                  <a:ext uri="{FF2B5EF4-FFF2-40B4-BE49-F238E27FC236}">
                    <a16:creationId xmlns:a16="http://schemas.microsoft.com/office/drawing/2014/main" id="{C6BCB8F5-0DBA-8B81-E85E-90A4B17E0CFB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6645843" y="6918753"/>
                <a:ext cx="145440" cy="29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4" name="Gruppo 373">
            <a:extLst>
              <a:ext uri="{FF2B5EF4-FFF2-40B4-BE49-F238E27FC236}">
                <a16:creationId xmlns:a16="http://schemas.microsoft.com/office/drawing/2014/main" id="{0862FCF3-6C2D-0643-F05D-EC2F493B3D3B}"/>
              </a:ext>
            </a:extLst>
          </p:cNvPr>
          <p:cNvGrpSpPr/>
          <p:nvPr/>
        </p:nvGrpSpPr>
        <p:grpSpPr>
          <a:xfrm>
            <a:off x="6696603" y="7160673"/>
            <a:ext cx="928800" cy="1003680"/>
            <a:chOff x="6696603" y="7160673"/>
            <a:chExt cx="928800" cy="100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367" name="Input penna 366">
                  <a:extLst>
                    <a:ext uri="{FF2B5EF4-FFF2-40B4-BE49-F238E27FC236}">
                      <a16:creationId xmlns:a16="http://schemas.microsoft.com/office/drawing/2014/main" id="{91069B8F-6076-9E30-43C6-C8CFE780E6E5}"/>
                    </a:ext>
                  </a:extLst>
                </p14:cNvPr>
                <p14:cNvContentPartPr/>
                <p14:nvPr/>
              </p14:nvContentPartPr>
              <p14:xfrm>
                <a:off x="6816843" y="7249953"/>
                <a:ext cx="301320" cy="162720"/>
              </p14:xfrm>
            </p:contentPart>
          </mc:Choice>
          <mc:Fallback xmlns="">
            <p:pic>
              <p:nvPicPr>
                <p:cNvPr id="367" name="Input penna 366">
                  <a:extLst>
                    <a:ext uri="{FF2B5EF4-FFF2-40B4-BE49-F238E27FC236}">
                      <a16:creationId xmlns:a16="http://schemas.microsoft.com/office/drawing/2014/main" id="{91069B8F-6076-9E30-43C6-C8CFE780E6E5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810723" y="7243833"/>
                  <a:ext cx="3135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368" name="Input penna 367">
                  <a:extLst>
                    <a:ext uri="{FF2B5EF4-FFF2-40B4-BE49-F238E27FC236}">
                      <a16:creationId xmlns:a16="http://schemas.microsoft.com/office/drawing/2014/main" id="{4C1B6ED1-6044-9993-BD55-EA0EA36F48B9}"/>
                    </a:ext>
                  </a:extLst>
                </p14:cNvPr>
                <p14:cNvContentPartPr/>
                <p14:nvPr/>
              </p14:nvContentPartPr>
              <p14:xfrm>
                <a:off x="7094763" y="7601673"/>
                <a:ext cx="147960" cy="163440"/>
              </p14:xfrm>
            </p:contentPart>
          </mc:Choice>
          <mc:Fallback xmlns="">
            <p:pic>
              <p:nvPicPr>
                <p:cNvPr id="368" name="Input penna 367">
                  <a:extLst>
                    <a:ext uri="{FF2B5EF4-FFF2-40B4-BE49-F238E27FC236}">
                      <a16:creationId xmlns:a16="http://schemas.microsoft.com/office/drawing/2014/main" id="{4C1B6ED1-6044-9993-BD55-EA0EA36F48B9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088643" y="7595553"/>
                  <a:ext cx="160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369" name="Input penna 368">
                  <a:extLst>
                    <a:ext uri="{FF2B5EF4-FFF2-40B4-BE49-F238E27FC236}">
                      <a16:creationId xmlns:a16="http://schemas.microsoft.com/office/drawing/2014/main" id="{3A67A50D-65F2-811D-6851-959F780F3BBD}"/>
                    </a:ext>
                  </a:extLst>
                </p14:cNvPr>
                <p14:cNvContentPartPr/>
                <p14:nvPr/>
              </p14:nvContentPartPr>
              <p14:xfrm>
                <a:off x="7292763" y="7843953"/>
                <a:ext cx="98280" cy="244080"/>
              </p14:xfrm>
            </p:contentPart>
          </mc:Choice>
          <mc:Fallback xmlns="">
            <p:pic>
              <p:nvPicPr>
                <p:cNvPr id="369" name="Input penna 368">
                  <a:extLst>
                    <a:ext uri="{FF2B5EF4-FFF2-40B4-BE49-F238E27FC236}">
                      <a16:creationId xmlns:a16="http://schemas.microsoft.com/office/drawing/2014/main" id="{3A67A50D-65F2-811D-6851-959F780F3BBD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286643" y="7837833"/>
                  <a:ext cx="1105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370" name="Input penna 369">
                  <a:extLst>
                    <a:ext uri="{FF2B5EF4-FFF2-40B4-BE49-F238E27FC236}">
                      <a16:creationId xmlns:a16="http://schemas.microsoft.com/office/drawing/2014/main" id="{60F58626-C49F-E7C1-1E62-E151B4933E64}"/>
                    </a:ext>
                  </a:extLst>
                </p14:cNvPr>
                <p14:cNvContentPartPr/>
                <p14:nvPr/>
              </p14:nvContentPartPr>
              <p14:xfrm>
                <a:off x="7337043" y="7965273"/>
                <a:ext cx="59400" cy="4680"/>
              </p14:xfrm>
            </p:contentPart>
          </mc:Choice>
          <mc:Fallback xmlns="">
            <p:pic>
              <p:nvPicPr>
                <p:cNvPr id="370" name="Input penna 369">
                  <a:extLst>
                    <a:ext uri="{FF2B5EF4-FFF2-40B4-BE49-F238E27FC236}">
                      <a16:creationId xmlns:a16="http://schemas.microsoft.com/office/drawing/2014/main" id="{60F58626-C49F-E7C1-1E62-E151B4933E64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330923" y="7959153"/>
                  <a:ext cx="7164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371" name="Input penna 370">
                  <a:extLst>
                    <a:ext uri="{FF2B5EF4-FFF2-40B4-BE49-F238E27FC236}">
                      <a16:creationId xmlns:a16="http://schemas.microsoft.com/office/drawing/2014/main" id="{3C186F68-BA08-CAA4-52A1-FB27BE100F9F}"/>
                    </a:ext>
                  </a:extLst>
                </p14:cNvPr>
                <p14:cNvContentPartPr/>
                <p14:nvPr/>
              </p14:nvContentPartPr>
              <p14:xfrm>
                <a:off x="7370163" y="7848993"/>
                <a:ext cx="35640" cy="28440"/>
              </p14:xfrm>
            </p:contentPart>
          </mc:Choice>
          <mc:Fallback xmlns="">
            <p:pic>
              <p:nvPicPr>
                <p:cNvPr id="371" name="Input penna 370">
                  <a:extLst>
                    <a:ext uri="{FF2B5EF4-FFF2-40B4-BE49-F238E27FC236}">
                      <a16:creationId xmlns:a16="http://schemas.microsoft.com/office/drawing/2014/main" id="{3C186F68-BA08-CAA4-52A1-FB27BE100F9F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364043" y="7842873"/>
                  <a:ext cx="478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372" name="Input penna 371">
                  <a:extLst>
                    <a:ext uri="{FF2B5EF4-FFF2-40B4-BE49-F238E27FC236}">
                      <a16:creationId xmlns:a16="http://schemas.microsoft.com/office/drawing/2014/main" id="{B264CF5E-54E2-7AC2-9DA8-29D559A70ABF}"/>
                    </a:ext>
                  </a:extLst>
                </p14:cNvPr>
                <p14:cNvContentPartPr/>
                <p14:nvPr/>
              </p14:nvContentPartPr>
              <p14:xfrm>
                <a:off x="7137243" y="7788153"/>
                <a:ext cx="488160" cy="376200"/>
              </p14:xfrm>
            </p:contentPart>
          </mc:Choice>
          <mc:Fallback xmlns="">
            <p:pic>
              <p:nvPicPr>
                <p:cNvPr id="372" name="Input penna 371">
                  <a:extLst>
                    <a:ext uri="{FF2B5EF4-FFF2-40B4-BE49-F238E27FC236}">
                      <a16:creationId xmlns:a16="http://schemas.microsoft.com/office/drawing/2014/main" id="{B264CF5E-54E2-7AC2-9DA8-29D559A70AB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131123" y="7782033"/>
                  <a:ext cx="50040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373" name="Input penna 372">
                  <a:extLst>
                    <a:ext uri="{FF2B5EF4-FFF2-40B4-BE49-F238E27FC236}">
                      <a16:creationId xmlns:a16="http://schemas.microsoft.com/office/drawing/2014/main" id="{FC783D51-0070-71BF-40EE-F7B73BD96548}"/>
                    </a:ext>
                  </a:extLst>
                </p14:cNvPr>
                <p14:cNvContentPartPr/>
                <p14:nvPr/>
              </p14:nvContentPartPr>
              <p14:xfrm>
                <a:off x="6696603" y="7160673"/>
                <a:ext cx="609120" cy="420120"/>
              </p14:xfrm>
            </p:contentPart>
          </mc:Choice>
          <mc:Fallback xmlns="">
            <p:pic>
              <p:nvPicPr>
                <p:cNvPr id="373" name="Input penna 372">
                  <a:extLst>
                    <a:ext uri="{FF2B5EF4-FFF2-40B4-BE49-F238E27FC236}">
                      <a16:creationId xmlns:a16="http://schemas.microsoft.com/office/drawing/2014/main" id="{FC783D51-0070-71BF-40EE-F7B73BD9654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690483" y="7154553"/>
                  <a:ext cx="621360" cy="43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9" name="Gruppo 378">
            <a:extLst>
              <a:ext uri="{FF2B5EF4-FFF2-40B4-BE49-F238E27FC236}">
                <a16:creationId xmlns:a16="http://schemas.microsoft.com/office/drawing/2014/main" id="{A8F1D0F8-A50C-ECB3-0619-01570B493DCE}"/>
              </a:ext>
            </a:extLst>
          </p:cNvPr>
          <p:cNvGrpSpPr/>
          <p:nvPr/>
        </p:nvGrpSpPr>
        <p:grpSpPr>
          <a:xfrm>
            <a:off x="5540283" y="6599073"/>
            <a:ext cx="1265760" cy="1576080"/>
            <a:chOff x="5540283" y="6599073"/>
            <a:chExt cx="1265760" cy="157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355" name="Input penna 354">
                  <a:extLst>
                    <a:ext uri="{FF2B5EF4-FFF2-40B4-BE49-F238E27FC236}">
                      <a16:creationId xmlns:a16="http://schemas.microsoft.com/office/drawing/2014/main" id="{46576309-AEF0-012D-DC6A-9B1C4D9A504C}"/>
                    </a:ext>
                  </a:extLst>
                </p14:cNvPr>
                <p14:cNvContentPartPr/>
                <p14:nvPr/>
              </p14:nvContentPartPr>
              <p14:xfrm>
                <a:off x="5668443" y="7818393"/>
                <a:ext cx="169920" cy="169920"/>
              </p14:xfrm>
            </p:contentPart>
          </mc:Choice>
          <mc:Fallback xmlns="">
            <p:pic>
              <p:nvPicPr>
                <p:cNvPr id="355" name="Input penna 354">
                  <a:extLst>
                    <a:ext uri="{FF2B5EF4-FFF2-40B4-BE49-F238E27FC236}">
                      <a16:creationId xmlns:a16="http://schemas.microsoft.com/office/drawing/2014/main" id="{46576309-AEF0-012D-DC6A-9B1C4D9A504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662323" y="7812273"/>
                  <a:ext cx="1821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356" name="Input penna 355">
                  <a:extLst>
                    <a:ext uri="{FF2B5EF4-FFF2-40B4-BE49-F238E27FC236}">
                      <a16:creationId xmlns:a16="http://schemas.microsoft.com/office/drawing/2014/main" id="{0CAF3ED7-A137-EFB3-8893-FA027B239835}"/>
                    </a:ext>
                  </a:extLst>
                </p14:cNvPr>
                <p14:cNvContentPartPr/>
                <p14:nvPr/>
              </p14:nvContentPartPr>
              <p14:xfrm>
                <a:off x="5640363" y="7869513"/>
                <a:ext cx="124920" cy="150840"/>
              </p14:xfrm>
            </p:contentPart>
          </mc:Choice>
          <mc:Fallback xmlns="">
            <p:pic>
              <p:nvPicPr>
                <p:cNvPr id="356" name="Input penna 355">
                  <a:extLst>
                    <a:ext uri="{FF2B5EF4-FFF2-40B4-BE49-F238E27FC236}">
                      <a16:creationId xmlns:a16="http://schemas.microsoft.com/office/drawing/2014/main" id="{0CAF3ED7-A137-EFB3-8893-FA027B23983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634243" y="7863393"/>
                  <a:ext cx="1371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357" name="Input penna 356">
                  <a:extLst>
                    <a:ext uri="{FF2B5EF4-FFF2-40B4-BE49-F238E27FC236}">
                      <a16:creationId xmlns:a16="http://schemas.microsoft.com/office/drawing/2014/main" id="{C56F4645-C571-2F84-B325-77C66364241A}"/>
                    </a:ext>
                  </a:extLst>
                </p14:cNvPr>
                <p14:cNvContentPartPr/>
                <p14:nvPr/>
              </p14:nvContentPartPr>
              <p14:xfrm>
                <a:off x="5540283" y="7707513"/>
                <a:ext cx="410760" cy="467640"/>
              </p14:xfrm>
            </p:contentPart>
          </mc:Choice>
          <mc:Fallback xmlns="">
            <p:pic>
              <p:nvPicPr>
                <p:cNvPr id="357" name="Input penna 356">
                  <a:extLst>
                    <a:ext uri="{FF2B5EF4-FFF2-40B4-BE49-F238E27FC236}">
                      <a16:creationId xmlns:a16="http://schemas.microsoft.com/office/drawing/2014/main" id="{C56F4645-C571-2F84-B325-77C66364241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534163" y="7701393"/>
                  <a:ext cx="42300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358" name="Input penna 357">
                  <a:extLst>
                    <a:ext uri="{FF2B5EF4-FFF2-40B4-BE49-F238E27FC236}">
                      <a16:creationId xmlns:a16="http://schemas.microsoft.com/office/drawing/2014/main" id="{7D76EFED-BEFD-5D53-41CB-0EA39A23EC6B}"/>
                    </a:ext>
                  </a:extLst>
                </p14:cNvPr>
                <p14:cNvContentPartPr/>
                <p14:nvPr/>
              </p14:nvContentPartPr>
              <p14:xfrm>
                <a:off x="5812803" y="7551633"/>
                <a:ext cx="178560" cy="216720"/>
              </p14:xfrm>
            </p:contentPart>
          </mc:Choice>
          <mc:Fallback xmlns="">
            <p:pic>
              <p:nvPicPr>
                <p:cNvPr id="358" name="Input penna 357">
                  <a:extLst>
                    <a:ext uri="{FF2B5EF4-FFF2-40B4-BE49-F238E27FC236}">
                      <a16:creationId xmlns:a16="http://schemas.microsoft.com/office/drawing/2014/main" id="{7D76EFED-BEFD-5D53-41CB-0EA39A23EC6B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806683" y="7545513"/>
                  <a:ext cx="1908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359" name="Input penna 358">
                  <a:extLst>
                    <a:ext uri="{FF2B5EF4-FFF2-40B4-BE49-F238E27FC236}">
                      <a16:creationId xmlns:a16="http://schemas.microsoft.com/office/drawing/2014/main" id="{43292CF9-02F2-6711-2B37-CC552499042C}"/>
                    </a:ext>
                  </a:extLst>
                </p14:cNvPr>
                <p14:cNvContentPartPr/>
                <p14:nvPr/>
              </p14:nvContentPartPr>
              <p14:xfrm>
                <a:off x="6038523" y="7227993"/>
                <a:ext cx="121320" cy="217440"/>
              </p14:xfrm>
            </p:contentPart>
          </mc:Choice>
          <mc:Fallback xmlns="">
            <p:pic>
              <p:nvPicPr>
                <p:cNvPr id="359" name="Input penna 358">
                  <a:extLst>
                    <a:ext uri="{FF2B5EF4-FFF2-40B4-BE49-F238E27FC236}">
                      <a16:creationId xmlns:a16="http://schemas.microsoft.com/office/drawing/2014/main" id="{43292CF9-02F2-6711-2B37-CC552499042C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032403" y="7221873"/>
                  <a:ext cx="1335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360" name="Input penna 359">
                  <a:extLst>
                    <a:ext uri="{FF2B5EF4-FFF2-40B4-BE49-F238E27FC236}">
                      <a16:creationId xmlns:a16="http://schemas.microsoft.com/office/drawing/2014/main" id="{A5326016-A767-A298-2299-3E8B7F296605}"/>
                    </a:ext>
                  </a:extLst>
                </p14:cNvPr>
                <p14:cNvContentPartPr/>
                <p14:nvPr/>
              </p14:nvContentPartPr>
              <p14:xfrm>
                <a:off x="5936283" y="7158153"/>
                <a:ext cx="343800" cy="399960"/>
              </p14:xfrm>
            </p:contentPart>
          </mc:Choice>
          <mc:Fallback xmlns="">
            <p:pic>
              <p:nvPicPr>
                <p:cNvPr id="360" name="Input penna 359">
                  <a:extLst>
                    <a:ext uri="{FF2B5EF4-FFF2-40B4-BE49-F238E27FC236}">
                      <a16:creationId xmlns:a16="http://schemas.microsoft.com/office/drawing/2014/main" id="{A5326016-A767-A298-2299-3E8B7F296605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930163" y="7152033"/>
                  <a:ext cx="35604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361" name="Input penna 360">
                  <a:extLst>
                    <a:ext uri="{FF2B5EF4-FFF2-40B4-BE49-F238E27FC236}">
                      <a16:creationId xmlns:a16="http://schemas.microsoft.com/office/drawing/2014/main" id="{8B24F064-5D5E-CEBC-62EF-36A82FC951CA}"/>
                    </a:ext>
                  </a:extLst>
                </p14:cNvPr>
                <p14:cNvContentPartPr/>
                <p14:nvPr/>
              </p14:nvContentPartPr>
              <p14:xfrm>
                <a:off x="6224643" y="6927033"/>
                <a:ext cx="172080" cy="278280"/>
              </p14:xfrm>
            </p:contentPart>
          </mc:Choice>
          <mc:Fallback xmlns="">
            <p:pic>
              <p:nvPicPr>
                <p:cNvPr id="361" name="Input penna 360">
                  <a:extLst>
                    <a:ext uri="{FF2B5EF4-FFF2-40B4-BE49-F238E27FC236}">
                      <a16:creationId xmlns:a16="http://schemas.microsoft.com/office/drawing/2014/main" id="{8B24F064-5D5E-CEBC-62EF-36A82FC951CA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218523" y="6920913"/>
                  <a:ext cx="18432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362" name="Input penna 361">
                  <a:extLst>
                    <a:ext uri="{FF2B5EF4-FFF2-40B4-BE49-F238E27FC236}">
                      <a16:creationId xmlns:a16="http://schemas.microsoft.com/office/drawing/2014/main" id="{AFD39FD5-DB95-7AE7-E3EB-5FA07899D05F}"/>
                    </a:ext>
                  </a:extLst>
                </p14:cNvPr>
                <p14:cNvContentPartPr/>
                <p14:nvPr/>
              </p14:nvContentPartPr>
              <p14:xfrm>
                <a:off x="6465483" y="6688353"/>
                <a:ext cx="132480" cy="133200"/>
              </p14:xfrm>
            </p:contentPart>
          </mc:Choice>
          <mc:Fallback xmlns="">
            <p:pic>
              <p:nvPicPr>
                <p:cNvPr id="362" name="Input penna 361">
                  <a:extLst>
                    <a:ext uri="{FF2B5EF4-FFF2-40B4-BE49-F238E27FC236}">
                      <a16:creationId xmlns:a16="http://schemas.microsoft.com/office/drawing/2014/main" id="{AFD39FD5-DB95-7AE7-E3EB-5FA07899D05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459363" y="6682233"/>
                  <a:ext cx="1447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363" name="Input penna 362">
                  <a:extLst>
                    <a:ext uri="{FF2B5EF4-FFF2-40B4-BE49-F238E27FC236}">
                      <a16:creationId xmlns:a16="http://schemas.microsoft.com/office/drawing/2014/main" id="{9C696BC6-94B6-FAAF-07BC-3C608CD049DD}"/>
                    </a:ext>
                  </a:extLst>
                </p14:cNvPr>
                <p14:cNvContentPartPr/>
                <p14:nvPr/>
              </p14:nvContentPartPr>
              <p14:xfrm>
                <a:off x="6355683" y="6599073"/>
                <a:ext cx="450360" cy="385920"/>
              </p14:xfrm>
            </p:contentPart>
          </mc:Choice>
          <mc:Fallback xmlns="">
            <p:pic>
              <p:nvPicPr>
                <p:cNvPr id="363" name="Input penna 362">
                  <a:extLst>
                    <a:ext uri="{FF2B5EF4-FFF2-40B4-BE49-F238E27FC236}">
                      <a16:creationId xmlns:a16="http://schemas.microsoft.com/office/drawing/2014/main" id="{9C696BC6-94B6-FAAF-07BC-3C608CD049DD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349563" y="6592953"/>
                  <a:ext cx="46260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375" name="Input penna 374">
                  <a:extLst>
                    <a:ext uri="{FF2B5EF4-FFF2-40B4-BE49-F238E27FC236}">
                      <a16:creationId xmlns:a16="http://schemas.microsoft.com/office/drawing/2014/main" id="{B7137469-33E9-1FD6-5E64-714AC1361F37}"/>
                    </a:ext>
                  </a:extLst>
                </p14:cNvPr>
                <p14:cNvContentPartPr/>
                <p14:nvPr/>
              </p14:nvContentPartPr>
              <p14:xfrm>
                <a:off x="6394923" y="6860793"/>
                <a:ext cx="78120" cy="57960"/>
              </p14:xfrm>
            </p:contentPart>
          </mc:Choice>
          <mc:Fallback xmlns="">
            <p:pic>
              <p:nvPicPr>
                <p:cNvPr id="375" name="Input penna 374">
                  <a:extLst>
                    <a:ext uri="{FF2B5EF4-FFF2-40B4-BE49-F238E27FC236}">
                      <a16:creationId xmlns:a16="http://schemas.microsoft.com/office/drawing/2014/main" id="{B7137469-33E9-1FD6-5E64-714AC1361F37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388803" y="6854673"/>
                  <a:ext cx="90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378" name="Input penna 377">
                  <a:extLst>
                    <a:ext uri="{FF2B5EF4-FFF2-40B4-BE49-F238E27FC236}">
                      <a16:creationId xmlns:a16="http://schemas.microsoft.com/office/drawing/2014/main" id="{3C01A8E5-86BA-A63E-9E76-9BEFE556F347}"/>
                    </a:ext>
                  </a:extLst>
                </p14:cNvPr>
                <p14:cNvContentPartPr/>
                <p14:nvPr/>
              </p14:nvContentPartPr>
              <p14:xfrm>
                <a:off x="6464763" y="6655233"/>
                <a:ext cx="106560" cy="202320"/>
              </p14:xfrm>
            </p:contentPart>
          </mc:Choice>
          <mc:Fallback xmlns="">
            <p:pic>
              <p:nvPicPr>
                <p:cNvPr id="378" name="Input penna 377">
                  <a:extLst>
                    <a:ext uri="{FF2B5EF4-FFF2-40B4-BE49-F238E27FC236}">
                      <a16:creationId xmlns:a16="http://schemas.microsoft.com/office/drawing/2014/main" id="{3C01A8E5-86BA-A63E-9E76-9BEFE556F347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458643" y="6649113"/>
                  <a:ext cx="118800" cy="214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78335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0" y="24447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Cancellazione</a:t>
            </a:r>
            <a:endParaRPr lang="en-US" sz="2800" b="1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1DCA6B5-0AB1-B6D0-C423-27F4EF5E7E96}"/>
              </a:ext>
            </a:extLst>
          </p:cNvPr>
          <p:cNvSpPr txBox="1"/>
          <p:nvPr/>
        </p:nvSpPr>
        <p:spPr>
          <a:xfrm>
            <a:off x="6191479" y="88611"/>
            <a:ext cx="224744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Cancellazione di un nodo z</a:t>
            </a:r>
            <a:endParaRPr lang="en-US" dirty="0"/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78F79F49-D15D-873E-CE1F-1E6049C0F7F3}"/>
              </a:ext>
            </a:extLst>
          </p:cNvPr>
          <p:cNvCxnSpPr>
            <a:stCxn id="2" idx="2"/>
          </p:cNvCxnSpPr>
          <p:nvPr/>
        </p:nvCxnSpPr>
        <p:spPr>
          <a:xfrm flipH="1">
            <a:off x="7315199" y="734942"/>
            <a:ext cx="1" cy="2014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9559C5-7C82-A2D9-833D-86EA72ECA892}"/>
              </a:ext>
            </a:extLst>
          </p:cNvPr>
          <p:cNvSpPr txBox="1"/>
          <p:nvPr/>
        </p:nvSpPr>
        <p:spPr>
          <a:xfrm>
            <a:off x="6191479" y="936388"/>
            <a:ext cx="22474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Base: </a:t>
            </a:r>
            <a:br>
              <a:rPr lang="it-IT" dirty="0"/>
            </a:br>
            <a:r>
              <a:rPr lang="it-IT" dirty="0"/>
              <a:t>x figlio di z</a:t>
            </a:r>
            <a:br>
              <a:rPr lang="it-IT" dirty="0"/>
            </a:br>
            <a:r>
              <a:rPr lang="it-IT" dirty="0"/>
              <a:t>y padre di z</a:t>
            </a:r>
            <a:endParaRPr lang="en-US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7281294C-AEB9-7632-994B-62B58FAE7EC0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4581640" y="1398053"/>
            <a:ext cx="16098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D9D085F-55B4-11ED-8529-9ABAF7205B75}"/>
              </a:ext>
            </a:extLst>
          </p:cNvPr>
          <p:cNvSpPr txBox="1"/>
          <p:nvPr/>
        </p:nvSpPr>
        <p:spPr>
          <a:xfrm>
            <a:off x="2014711" y="969439"/>
            <a:ext cx="256692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Se z (nodo da cancellare) è </a:t>
            </a:r>
            <a:r>
              <a:rPr lang="it-IT" dirty="0">
                <a:solidFill>
                  <a:srgbClr val="FF0000"/>
                </a:solidFill>
              </a:rPr>
              <a:t>rosso</a:t>
            </a:r>
            <a:r>
              <a:rPr lang="it-IT" dirty="0"/>
              <a:t>:</a:t>
            </a:r>
            <a:br>
              <a:rPr lang="it-IT" dirty="0">
                <a:solidFill>
                  <a:srgbClr val="FF0000"/>
                </a:solidFill>
              </a:rPr>
            </a:br>
            <a:r>
              <a:rPr lang="it-IT" dirty="0"/>
              <a:t>allora y e x sono neri.</a:t>
            </a:r>
          </a:p>
          <a:p>
            <a:r>
              <a:rPr lang="it-IT" dirty="0"/>
              <a:t>Fine</a:t>
            </a:r>
            <a:endParaRPr lang="en-US" dirty="0"/>
          </a:p>
        </p:txBody>
      </p: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0CA5CEBF-BE64-626F-7970-DCBD9E395581}"/>
              </a:ext>
            </a:extLst>
          </p:cNvPr>
          <p:cNvCxnSpPr>
            <a:cxnSpLocks/>
            <a:stCxn id="6" idx="3"/>
            <a:endCxn id="45" idx="1"/>
          </p:cNvCxnSpPr>
          <p:nvPr/>
        </p:nvCxnSpPr>
        <p:spPr>
          <a:xfrm>
            <a:off x="8438919" y="1398053"/>
            <a:ext cx="5041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620B3BE2-771A-4EBA-3CA2-5EA51AA6F523}"/>
              </a:ext>
            </a:extLst>
          </p:cNvPr>
          <p:cNvSpPr txBox="1"/>
          <p:nvPr/>
        </p:nvSpPr>
        <p:spPr>
          <a:xfrm>
            <a:off x="8943047" y="520890"/>
            <a:ext cx="1103061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Se z è nero, controlliamo il figlio x</a:t>
            </a:r>
            <a:br>
              <a:rPr lang="it-IT" dirty="0"/>
            </a:br>
            <a:endParaRPr lang="en-US" dirty="0"/>
          </a:p>
        </p:txBody>
      </p: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612CC6C0-848C-5FF6-3906-776DA35BA186}"/>
              </a:ext>
            </a:extLst>
          </p:cNvPr>
          <p:cNvCxnSpPr>
            <a:cxnSpLocks/>
            <a:stCxn id="45" idx="3"/>
            <a:endCxn id="50" idx="1"/>
          </p:cNvCxnSpPr>
          <p:nvPr/>
        </p:nvCxnSpPr>
        <p:spPr>
          <a:xfrm>
            <a:off x="10046108" y="1398053"/>
            <a:ext cx="209256" cy="13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A64B5C11-A3A8-7E1D-0CB9-08FF44BC2DD7}"/>
              </a:ext>
            </a:extLst>
          </p:cNvPr>
          <p:cNvSpPr txBox="1"/>
          <p:nvPr/>
        </p:nvSpPr>
        <p:spPr>
          <a:xfrm>
            <a:off x="10255364" y="937697"/>
            <a:ext cx="25669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it-IT" dirty="0"/>
              <a:t>se x è </a:t>
            </a:r>
            <a:r>
              <a:rPr lang="it-IT" dirty="0">
                <a:solidFill>
                  <a:srgbClr val="FF0000"/>
                </a:solidFill>
              </a:rPr>
              <a:t>rosso</a:t>
            </a:r>
            <a:r>
              <a:rPr lang="it-IT" dirty="0"/>
              <a:t> allora x diventa nero</a:t>
            </a:r>
            <a:br>
              <a:rPr lang="it-IT" dirty="0"/>
            </a:br>
            <a:r>
              <a:rPr lang="it-IT" dirty="0"/>
              <a:t>fine</a:t>
            </a:r>
            <a:endParaRPr lang="en-US" dirty="0"/>
          </a:p>
        </p:txBody>
      </p:sp>
      <p:cxnSp>
        <p:nvCxnSpPr>
          <p:cNvPr id="104" name="Connettore a gomito 103">
            <a:extLst>
              <a:ext uri="{FF2B5EF4-FFF2-40B4-BE49-F238E27FC236}">
                <a16:creationId xmlns:a16="http://schemas.microsoft.com/office/drawing/2014/main" id="{868E88AD-1973-0F4F-FEA3-FE616FE3C6A4}"/>
              </a:ext>
            </a:extLst>
          </p:cNvPr>
          <p:cNvCxnSpPr>
            <a:cxnSpLocks/>
            <a:stCxn id="45" idx="2"/>
            <a:endCxn id="105" idx="0"/>
          </p:cNvCxnSpPr>
          <p:nvPr/>
        </p:nvCxnSpPr>
        <p:spPr>
          <a:xfrm rot="5400000" flipH="1">
            <a:off x="8373415" y="1154054"/>
            <a:ext cx="62947" cy="2179378"/>
          </a:xfrm>
          <a:prstGeom prst="bentConnector5">
            <a:avLst>
              <a:gd name="adj1" fmla="val -363163"/>
              <a:gd name="adj2" fmla="val 36873"/>
              <a:gd name="adj3" fmla="val 4631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asellaDiTesto 104">
            <a:extLst>
              <a:ext uri="{FF2B5EF4-FFF2-40B4-BE49-F238E27FC236}">
                <a16:creationId xmlns:a16="http://schemas.microsoft.com/office/drawing/2014/main" id="{71F980FE-2284-6F17-D1F5-B22CFE9D11AA}"/>
              </a:ext>
            </a:extLst>
          </p:cNvPr>
          <p:cNvSpPr txBox="1"/>
          <p:nvPr/>
        </p:nvSpPr>
        <p:spPr>
          <a:xfrm>
            <a:off x="6191480" y="2212269"/>
            <a:ext cx="224744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se x è nero allora x diventa DB doppio nero (e si effettuano le operazioni di ripristino), si controlla il fratello w</a:t>
            </a:r>
            <a:br>
              <a:rPr lang="it-IT" dirty="0"/>
            </a:br>
            <a:endParaRPr lang="en-US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10BC321-E59D-F2B8-C0DE-5CDE63D4F832}"/>
              </a:ext>
            </a:extLst>
          </p:cNvPr>
          <p:cNvSpPr txBox="1"/>
          <p:nvPr/>
        </p:nvSpPr>
        <p:spPr>
          <a:xfrm>
            <a:off x="198304" y="4577508"/>
            <a:ext cx="277625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 con figlio destro </a:t>
            </a:r>
            <a:r>
              <a:rPr lang="it-IT" dirty="0">
                <a:solidFill>
                  <a:srgbClr val="FF0000"/>
                </a:solidFill>
              </a:rPr>
              <a:t>rosso:</a:t>
            </a: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Scambia</a:t>
            </a:r>
            <a:r>
              <a:rPr lang="en-US" dirty="0"/>
              <a:t> </a:t>
            </a:r>
            <a:r>
              <a:rPr lang="en-US" dirty="0" err="1"/>
              <a:t>colore</a:t>
            </a:r>
            <a:r>
              <a:rPr lang="en-US" dirty="0"/>
              <a:t> di w con y e </a:t>
            </a:r>
            <a:r>
              <a:rPr lang="en-US" dirty="0" err="1"/>
              <a:t>ruota</a:t>
            </a:r>
            <a:r>
              <a:rPr lang="en-US" dirty="0"/>
              <a:t> y a sinistra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Rimuovi</a:t>
            </a:r>
            <a:r>
              <a:rPr lang="en-US" dirty="0"/>
              <a:t> il DB </a:t>
            </a:r>
            <a:r>
              <a:rPr lang="en-US" dirty="0" err="1"/>
              <a:t>colorando</a:t>
            </a:r>
            <a:r>
              <a:rPr lang="en-US" dirty="0"/>
              <a:t> il </a:t>
            </a:r>
            <a:r>
              <a:rPr lang="en-US" dirty="0" err="1"/>
              <a:t>figlio</a:t>
            </a:r>
            <a:r>
              <a:rPr lang="en-US" dirty="0"/>
              <a:t> </a:t>
            </a:r>
            <a:r>
              <a:rPr lang="en-US" dirty="0" err="1"/>
              <a:t>destro</a:t>
            </a:r>
            <a:r>
              <a:rPr lang="en-US" dirty="0"/>
              <a:t> di w di </a:t>
            </a:r>
            <a:r>
              <a:rPr lang="en-US" dirty="0" err="1"/>
              <a:t>nero</a:t>
            </a:r>
            <a:endParaRPr lang="en-US" dirty="0"/>
          </a:p>
        </p:txBody>
      </p:sp>
      <p:cxnSp>
        <p:nvCxnSpPr>
          <p:cNvPr id="12" name="Connettore a gomito 11">
            <a:extLst>
              <a:ext uri="{FF2B5EF4-FFF2-40B4-BE49-F238E27FC236}">
                <a16:creationId xmlns:a16="http://schemas.microsoft.com/office/drawing/2014/main" id="{3564DE2C-72F1-8286-B944-291D91D78669}"/>
              </a:ext>
            </a:extLst>
          </p:cNvPr>
          <p:cNvCxnSpPr>
            <a:stCxn id="105" idx="2"/>
            <a:endCxn id="8" idx="0"/>
          </p:cNvCxnSpPr>
          <p:nvPr/>
        </p:nvCxnSpPr>
        <p:spPr>
          <a:xfrm rot="5400000">
            <a:off x="4283858" y="1546166"/>
            <a:ext cx="333914" cy="57287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481C4BE-99F3-2A1D-BD40-AA0E6EBCA214}"/>
              </a:ext>
            </a:extLst>
          </p:cNvPr>
          <p:cNvSpPr txBox="1"/>
          <p:nvPr/>
        </p:nvSpPr>
        <p:spPr>
          <a:xfrm>
            <a:off x="3298175" y="4577508"/>
            <a:ext cx="277625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 con figlio sinistro </a:t>
            </a:r>
            <a:r>
              <a:rPr lang="it-IT" dirty="0">
                <a:solidFill>
                  <a:srgbClr val="FF0000"/>
                </a:solidFill>
              </a:rPr>
              <a:t>rosso:</a:t>
            </a: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Scambia</a:t>
            </a:r>
            <a:r>
              <a:rPr lang="en-US" dirty="0"/>
              <a:t> il </a:t>
            </a:r>
            <a:r>
              <a:rPr lang="en-US" dirty="0" err="1"/>
              <a:t>colore</a:t>
            </a:r>
            <a:r>
              <a:rPr lang="en-US" dirty="0"/>
              <a:t> di w con il </a:t>
            </a:r>
            <a:r>
              <a:rPr lang="en-US" dirty="0" err="1"/>
              <a:t>figlio</a:t>
            </a:r>
            <a:r>
              <a:rPr lang="en-US" dirty="0"/>
              <a:t> </a:t>
            </a:r>
            <a:r>
              <a:rPr lang="en-US" dirty="0" err="1"/>
              <a:t>sinistro</a:t>
            </a:r>
            <a:r>
              <a:rPr lang="en-US" dirty="0"/>
              <a:t> e </a:t>
            </a:r>
            <a:r>
              <a:rPr lang="en-US" dirty="0" err="1"/>
              <a:t>ruota</a:t>
            </a:r>
            <a:r>
              <a:rPr lang="en-US" dirty="0"/>
              <a:t> a </a:t>
            </a:r>
            <a:r>
              <a:rPr lang="en-US" dirty="0" err="1"/>
              <a:t>destra</a:t>
            </a:r>
            <a:r>
              <a:rPr lang="en-US" dirty="0"/>
              <a:t> (</a:t>
            </a:r>
            <a:r>
              <a:rPr lang="en-US" dirty="0" err="1"/>
              <a:t>diventa</a:t>
            </a:r>
            <a:r>
              <a:rPr lang="en-US" dirty="0"/>
              <a:t> il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precedente</a:t>
            </a:r>
            <a:r>
              <a:rPr lang="en-US" dirty="0"/>
              <a:t>)</a:t>
            </a:r>
          </a:p>
        </p:txBody>
      </p:sp>
      <p:cxnSp>
        <p:nvCxnSpPr>
          <p:cNvPr id="10" name="Connettore a gomito 9">
            <a:extLst>
              <a:ext uri="{FF2B5EF4-FFF2-40B4-BE49-F238E27FC236}">
                <a16:creationId xmlns:a16="http://schemas.microsoft.com/office/drawing/2014/main" id="{E574858D-B7E6-90D0-EA2A-8D1E368424B9}"/>
              </a:ext>
            </a:extLst>
          </p:cNvPr>
          <p:cNvCxnSpPr>
            <a:stCxn id="105" idx="2"/>
            <a:endCxn id="3" idx="0"/>
          </p:cNvCxnSpPr>
          <p:nvPr/>
        </p:nvCxnSpPr>
        <p:spPr>
          <a:xfrm rot="5400000">
            <a:off x="5833793" y="3096101"/>
            <a:ext cx="333914" cy="26289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a gomito 13">
            <a:extLst>
              <a:ext uri="{FF2B5EF4-FFF2-40B4-BE49-F238E27FC236}">
                <a16:creationId xmlns:a16="http://schemas.microsoft.com/office/drawing/2014/main" id="{59FFC649-9D7C-A0FE-31CB-EDC633D6BF5E}"/>
              </a:ext>
            </a:extLst>
          </p:cNvPr>
          <p:cNvCxnSpPr>
            <a:stCxn id="3" idx="2"/>
            <a:endCxn id="8" idx="2"/>
          </p:cNvCxnSpPr>
          <p:nvPr/>
        </p:nvCxnSpPr>
        <p:spPr>
          <a:xfrm rot="5400000">
            <a:off x="2997866" y="5197397"/>
            <a:ext cx="276999" cy="3099871"/>
          </a:xfrm>
          <a:prstGeom prst="bentConnector3">
            <a:avLst>
              <a:gd name="adj1" fmla="val 18252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31ADAF8-30F0-D281-9036-A78E2A9C0F20}"/>
              </a:ext>
            </a:extLst>
          </p:cNvPr>
          <p:cNvSpPr txBox="1"/>
          <p:nvPr/>
        </p:nvSpPr>
        <p:spPr>
          <a:xfrm>
            <a:off x="6226825" y="4577507"/>
            <a:ext cx="277625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nero, entrambi figli neri, y (P[x]) rosso</a:t>
            </a:r>
            <a:endParaRPr lang="it-IT" dirty="0">
              <a:solidFill>
                <a:srgbClr val="FF0000"/>
              </a:solidFill>
            </a:endParaRP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x </a:t>
            </a:r>
            <a:r>
              <a:rPr lang="en-US" dirty="0" err="1"/>
              <a:t>diventa</a:t>
            </a:r>
            <a:r>
              <a:rPr lang="en-US" dirty="0"/>
              <a:t> rosso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 </a:t>
            </a:r>
            <a:r>
              <a:rPr lang="en-US" dirty="0" err="1"/>
              <a:t>diventa</a:t>
            </a:r>
            <a:r>
              <a:rPr lang="en-US" dirty="0"/>
              <a:t> rosso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P[x] </a:t>
            </a:r>
            <a:r>
              <a:rPr lang="en-US" dirty="0" err="1"/>
              <a:t>diventa</a:t>
            </a:r>
            <a:r>
              <a:rPr lang="en-US" dirty="0"/>
              <a:t> </a:t>
            </a:r>
            <a:r>
              <a:rPr lang="en-US" dirty="0" err="1"/>
              <a:t>nero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ADD5B3DA-7050-A459-A750-A0162153A32F}"/>
                  </a:ext>
                </a:extLst>
              </p14:cNvPr>
              <p14:cNvContentPartPr/>
              <p14:nvPr/>
            </p14:nvContentPartPr>
            <p14:xfrm>
              <a:off x="10620243" y="4582713"/>
              <a:ext cx="200880" cy="20160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ADD5B3DA-7050-A459-A750-A0162153A3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14123" y="4576593"/>
                <a:ext cx="213120" cy="21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uppo 21">
            <a:extLst>
              <a:ext uri="{FF2B5EF4-FFF2-40B4-BE49-F238E27FC236}">
                <a16:creationId xmlns:a16="http://schemas.microsoft.com/office/drawing/2014/main" id="{CC171C15-D3FD-FC5A-EE9E-0A9056AF65D8}"/>
              </a:ext>
            </a:extLst>
          </p:cNvPr>
          <p:cNvGrpSpPr/>
          <p:nvPr/>
        </p:nvGrpSpPr>
        <p:grpSpPr>
          <a:xfrm>
            <a:off x="9593523" y="4604313"/>
            <a:ext cx="675000" cy="640440"/>
            <a:chOff x="9593523" y="4604313"/>
            <a:chExt cx="675000" cy="64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" name="Input penna 12">
                  <a:extLst>
                    <a:ext uri="{FF2B5EF4-FFF2-40B4-BE49-F238E27FC236}">
                      <a16:creationId xmlns:a16="http://schemas.microsoft.com/office/drawing/2014/main" id="{03BD19A7-6BEF-8D04-2432-4ACF8667C7FE}"/>
                    </a:ext>
                  </a:extLst>
                </p14:cNvPr>
                <p14:cNvContentPartPr/>
                <p14:nvPr/>
              </p14:nvContentPartPr>
              <p14:xfrm>
                <a:off x="9816003" y="4924353"/>
                <a:ext cx="203760" cy="135720"/>
              </p14:xfrm>
            </p:contentPart>
          </mc:Choice>
          <mc:Fallback xmlns="">
            <p:pic>
              <p:nvPicPr>
                <p:cNvPr id="13" name="Input penna 12">
                  <a:extLst>
                    <a:ext uri="{FF2B5EF4-FFF2-40B4-BE49-F238E27FC236}">
                      <a16:creationId xmlns:a16="http://schemas.microsoft.com/office/drawing/2014/main" id="{03BD19A7-6BEF-8D04-2432-4ACF8667C7F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09883" y="4918233"/>
                  <a:ext cx="2160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9E6AE640-ACC6-DEF5-7020-9196434968F1}"/>
                    </a:ext>
                  </a:extLst>
                </p14:cNvPr>
                <p14:cNvContentPartPr/>
                <p14:nvPr/>
              </p14:nvContentPartPr>
              <p14:xfrm>
                <a:off x="9816003" y="4936953"/>
                <a:ext cx="132840" cy="109080"/>
              </p14:xfrm>
            </p:contentPart>
          </mc:Choice>
          <mc:Fallback xmlns=""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9E6AE640-ACC6-DEF5-7020-9196434968F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809883" y="4930833"/>
                  <a:ext cx="1450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6BCF23CA-A7FE-9557-A7AE-2D7027BC26FA}"/>
                    </a:ext>
                  </a:extLst>
                </p14:cNvPr>
                <p14:cNvContentPartPr/>
                <p14:nvPr/>
              </p14:nvContentPartPr>
              <p14:xfrm>
                <a:off x="9660483" y="4791873"/>
                <a:ext cx="508320" cy="320760"/>
              </p14:xfrm>
            </p:contentPart>
          </mc:Choice>
          <mc:Fallback xmlns=""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6BCF23CA-A7FE-9557-A7AE-2D7027BC26F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654363" y="4785753"/>
                  <a:ext cx="5205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96512E24-47C9-04CE-569B-5E65B8362497}"/>
                    </a:ext>
                  </a:extLst>
                </p14:cNvPr>
                <p14:cNvContentPartPr/>
                <p14:nvPr/>
              </p14:nvContentPartPr>
              <p14:xfrm>
                <a:off x="10014003" y="4604313"/>
                <a:ext cx="231120" cy="178560"/>
              </p14:xfrm>
            </p:contentPart>
          </mc:Choice>
          <mc:Fallback xmlns="">
            <p:pic>
              <p:nvPicPr>
                <p:cNvPr id="17" name="Input penna 16">
                  <a:extLst>
                    <a:ext uri="{FF2B5EF4-FFF2-40B4-BE49-F238E27FC236}">
                      <a16:creationId xmlns:a16="http://schemas.microsoft.com/office/drawing/2014/main" id="{96512E24-47C9-04CE-569B-5E65B836249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007883" y="4598193"/>
                  <a:ext cx="2433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01662B3B-9991-1E7C-53B0-BDC7BD6FFEDB}"/>
                    </a:ext>
                  </a:extLst>
                </p14:cNvPr>
                <p14:cNvContentPartPr/>
                <p14:nvPr/>
              </p14:nvContentPartPr>
              <p14:xfrm>
                <a:off x="9593523" y="4747953"/>
                <a:ext cx="675000" cy="49680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01662B3B-9991-1E7C-53B0-BDC7BD6FFED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587403" y="4741833"/>
                  <a:ext cx="687240" cy="50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8C128A88-CE80-E6B6-A718-E96198452C59}"/>
                  </a:ext>
                </a:extLst>
              </p14:cNvPr>
              <p14:cNvContentPartPr/>
              <p14:nvPr/>
            </p14:nvContentPartPr>
            <p14:xfrm>
              <a:off x="10782963" y="4849473"/>
              <a:ext cx="341640" cy="15516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8C128A88-CE80-E6B6-A718-E96198452C5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776843" y="4843353"/>
                <a:ext cx="35388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8FFE49EE-72D0-3AFB-93C6-045513004693}"/>
                  </a:ext>
                </a:extLst>
              </p14:cNvPr>
              <p14:cNvContentPartPr/>
              <p14:nvPr/>
            </p14:nvContentPartPr>
            <p14:xfrm>
              <a:off x="10678563" y="5195433"/>
              <a:ext cx="127440" cy="226800"/>
            </p14:xfrm>
          </p:contentPart>
        </mc:Choice>
        <mc:Fallback xmlns=""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8FFE49EE-72D0-3AFB-93C6-04551300469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672443" y="5189313"/>
                <a:ext cx="13968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520E5F8F-EF90-1110-54B2-48B1E18BEBC3}"/>
                  </a:ext>
                </a:extLst>
              </p14:cNvPr>
              <p14:cNvContentPartPr/>
              <p14:nvPr/>
            </p14:nvContentPartPr>
            <p14:xfrm>
              <a:off x="10551843" y="5585313"/>
              <a:ext cx="222120" cy="24408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520E5F8F-EF90-1110-54B2-48B1E18BEBC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545723" y="5579193"/>
                <a:ext cx="234360" cy="25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uppo 28">
            <a:extLst>
              <a:ext uri="{FF2B5EF4-FFF2-40B4-BE49-F238E27FC236}">
                <a16:creationId xmlns:a16="http://schemas.microsoft.com/office/drawing/2014/main" id="{69CB467C-8E21-66F7-C4DA-DA1AFE51649F}"/>
              </a:ext>
            </a:extLst>
          </p:cNvPr>
          <p:cNvGrpSpPr/>
          <p:nvPr/>
        </p:nvGrpSpPr>
        <p:grpSpPr>
          <a:xfrm>
            <a:off x="11170683" y="5188593"/>
            <a:ext cx="418680" cy="618480"/>
            <a:chOff x="11170683" y="5188593"/>
            <a:chExt cx="418680" cy="61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B9B607EA-641F-18DE-F84A-3C2AF9AF4028}"/>
                    </a:ext>
                  </a:extLst>
                </p14:cNvPr>
                <p14:cNvContentPartPr/>
                <p14:nvPr/>
              </p14:nvContentPartPr>
              <p14:xfrm>
                <a:off x="11170683" y="5188593"/>
                <a:ext cx="198000" cy="221400"/>
              </p14:xfrm>
            </p:contentPart>
          </mc:Choice>
          <mc:Fallback xmlns=""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B9B607EA-641F-18DE-F84A-3C2AF9AF402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164563" y="5182473"/>
                  <a:ext cx="2102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6" name="Input penna 25">
                  <a:extLst>
                    <a:ext uri="{FF2B5EF4-FFF2-40B4-BE49-F238E27FC236}">
                      <a16:creationId xmlns:a16="http://schemas.microsoft.com/office/drawing/2014/main" id="{F1BF7313-C582-17B8-13D8-BED886B3B67F}"/>
                    </a:ext>
                  </a:extLst>
                </p14:cNvPr>
                <p14:cNvContentPartPr/>
                <p14:nvPr/>
              </p14:nvContentPartPr>
              <p14:xfrm>
                <a:off x="11455083" y="5574153"/>
                <a:ext cx="122040" cy="232920"/>
              </p14:xfrm>
            </p:contentPart>
          </mc:Choice>
          <mc:Fallback xmlns="">
            <p:pic>
              <p:nvPicPr>
                <p:cNvPr id="26" name="Input penna 25">
                  <a:extLst>
                    <a:ext uri="{FF2B5EF4-FFF2-40B4-BE49-F238E27FC236}">
                      <a16:creationId xmlns:a16="http://schemas.microsoft.com/office/drawing/2014/main" id="{F1BF7313-C582-17B8-13D8-BED886B3B67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448963" y="5568033"/>
                  <a:ext cx="1342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7" name="Input penna 26">
                  <a:extLst>
                    <a:ext uri="{FF2B5EF4-FFF2-40B4-BE49-F238E27FC236}">
                      <a16:creationId xmlns:a16="http://schemas.microsoft.com/office/drawing/2014/main" id="{BA5636B6-D8E4-3FA4-B0B0-B4FFEACC0912}"/>
                    </a:ext>
                  </a:extLst>
                </p14:cNvPr>
                <p14:cNvContentPartPr/>
                <p14:nvPr/>
              </p14:nvContentPartPr>
              <p14:xfrm>
                <a:off x="11468403" y="5654073"/>
                <a:ext cx="52920" cy="19440"/>
              </p14:xfrm>
            </p:contentPart>
          </mc:Choice>
          <mc:Fallback xmlns="">
            <p:pic>
              <p:nvPicPr>
                <p:cNvPr id="27" name="Input penna 26">
                  <a:extLst>
                    <a:ext uri="{FF2B5EF4-FFF2-40B4-BE49-F238E27FC236}">
                      <a16:creationId xmlns:a16="http://schemas.microsoft.com/office/drawing/2014/main" id="{BA5636B6-D8E4-3FA4-B0B0-B4FFEACC091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462283" y="5647953"/>
                  <a:ext cx="651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8" name="Input penna 27">
                  <a:extLst>
                    <a:ext uri="{FF2B5EF4-FFF2-40B4-BE49-F238E27FC236}">
                      <a16:creationId xmlns:a16="http://schemas.microsoft.com/office/drawing/2014/main" id="{84B94638-2B29-3347-F7FD-1D3A828CEAEE}"/>
                    </a:ext>
                  </a:extLst>
                </p14:cNvPr>
                <p14:cNvContentPartPr/>
                <p14:nvPr/>
              </p14:nvContentPartPr>
              <p14:xfrm>
                <a:off x="11479203" y="5519073"/>
                <a:ext cx="110160" cy="66600"/>
              </p14:xfrm>
            </p:contentPart>
          </mc:Choice>
          <mc:Fallback xmlns="">
            <p:pic>
              <p:nvPicPr>
                <p:cNvPr id="28" name="Input penna 27">
                  <a:extLst>
                    <a:ext uri="{FF2B5EF4-FFF2-40B4-BE49-F238E27FC236}">
                      <a16:creationId xmlns:a16="http://schemas.microsoft.com/office/drawing/2014/main" id="{84B94638-2B29-3347-F7FD-1D3A828CEAE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473083" y="5512953"/>
                  <a:ext cx="122400" cy="7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34B8F26D-B08A-9CE8-ABD1-0CEF96485598}"/>
              </a:ext>
            </a:extLst>
          </p:cNvPr>
          <p:cNvGrpSpPr/>
          <p:nvPr/>
        </p:nvGrpSpPr>
        <p:grpSpPr>
          <a:xfrm>
            <a:off x="10155843" y="4073673"/>
            <a:ext cx="510840" cy="497520"/>
            <a:chOff x="10155843" y="4073673"/>
            <a:chExt cx="510840" cy="49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0" name="Input penna 29">
                  <a:extLst>
                    <a:ext uri="{FF2B5EF4-FFF2-40B4-BE49-F238E27FC236}">
                      <a16:creationId xmlns:a16="http://schemas.microsoft.com/office/drawing/2014/main" id="{A653CEA7-EBFB-BF5C-8B5E-641C086AA189}"/>
                    </a:ext>
                  </a:extLst>
                </p14:cNvPr>
                <p14:cNvContentPartPr/>
                <p14:nvPr/>
              </p14:nvContentPartPr>
              <p14:xfrm>
                <a:off x="10327203" y="4161873"/>
                <a:ext cx="153000" cy="297360"/>
              </p14:xfrm>
            </p:contentPart>
          </mc:Choice>
          <mc:Fallback xmlns="">
            <p:pic>
              <p:nvPicPr>
                <p:cNvPr id="30" name="Input penna 29">
                  <a:extLst>
                    <a:ext uri="{FF2B5EF4-FFF2-40B4-BE49-F238E27FC236}">
                      <a16:creationId xmlns:a16="http://schemas.microsoft.com/office/drawing/2014/main" id="{A653CEA7-EBFB-BF5C-8B5E-641C086AA18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321083" y="4155753"/>
                  <a:ext cx="16524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1" name="Input penna 30">
                  <a:extLst>
                    <a:ext uri="{FF2B5EF4-FFF2-40B4-BE49-F238E27FC236}">
                      <a16:creationId xmlns:a16="http://schemas.microsoft.com/office/drawing/2014/main" id="{3538F52F-3542-4116-B625-16D63A56B8D0}"/>
                    </a:ext>
                  </a:extLst>
                </p14:cNvPr>
                <p14:cNvContentPartPr/>
                <p14:nvPr/>
              </p14:nvContentPartPr>
              <p14:xfrm>
                <a:off x="10155843" y="4073673"/>
                <a:ext cx="510840" cy="497520"/>
              </p14:xfrm>
            </p:contentPart>
          </mc:Choice>
          <mc:Fallback xmlns="">
            <p:pic>
              <p:nvPicPr>
                <p:cNvPr id="31" name="Input penna 30">
                  <a:extLst>
                    <a:ext uri="{FF2B5EF4-FFF2-40B4-BE49-F238E27FC236}">
                      <a16:creationId xmlns:a16="http://schemas.microsoft.com/office/drawing/2014/main" id="{3538F52F-3542-4116-B625-16D63A56B8D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149723" y="4067553"/>
                  <a:ext cx="523080" cy="50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3" name="Input penna 32">
                <a:extLst>
                  <a:ext uri="{FF2B5EF4-FFF2-40B4-BE49-F238E27FC236}">
                    <a16:creationId xmlns:a16="http://schemas.microsoft.com/office/drawing/2014/main" id="{A7A10152-C3B9-D016-65E7-0A067B702570}"/>
                  </a:ext>
                </a:extLst>
              </p14:cNvPr>
              <p14:cNvContentPartPr/>
              <p14:nvPr/>
            </p14:nvContentPartPr>
            <p14:xfrm>
              <a:off x="10695483" y="4715193"/>
              <a:ext cx="600120" cy="430200"/>
            </p14:xfrm>
          </p:contentPart>
        </mc:Choice>
        <mc:Fallback xmlns="">
          <p:pic>
            <p:nvPicPr>
              <p:cNvPr id="33" name="Input penna 32">
                <a:extLst>
                  <a:ext uri="{FF2B5EF4-FFF2-40B4-BE49-F238E27FC236}">
                    <a16:creationId xmlns:a16="http://schemas.microsoft.com/office/drawing/2014/main" id="{A7A10152-C3B9-D016-65E7-0A067B70257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689363" y="4709073"/>
                <a:ext cx="612360" cy="44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4" name="Input penna 33">
                <a:extLst>
                  <a:ext uri="{FF2B5EF4-FFF2-40B4-BE49-F238E27FC236}">
                    <a16:creationId xmlns:a16="http://schemas.microsoft.com/office/drawing/2014/main" id="{DB3746BC-D4CD-7316-55A0-38A91413FE76}"/>
                  </a:ext>
                </a:extLst>
              </p14:cNvPr>
              <p14:cNvContentPartPr/>
              <p14:nvPr/>
            </p14:nvContentPartPr>
            <p14:xfrm>
              <a:off x="10431603" y="5453193"/>
              <a:ext cx="541800" cy="538920"/>
            </p14:xfrm>
          </p:contentPart>
        </mc:Choice>
        <mc:Fallback xmlns="">
          <p:pic>
            <p:nvPicPr>
              <p:cNvPr id="34" name="Input penna 33">
                <a:extLst>
                  <a:ext uri="{FF2B5EF4-FFF2-40B4-BE49-F238E27FC236}">
                    <a16:creationId xmlns:a16="http://schemas.microsoft.com/office/drawing/2014/main" id="{DB3746BC-D4CD-7316-55A0-38A91413FE7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425483" y="5447073"/>
                <a:ext cx="554040" cy="55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5" name="Input penna 34">
                <a:extLst>
                  <a:ext uri="{FF2B5EF4-FFF2-40B4-BE49-F238E27FC236}">
                    <a16:creationId xmlns:a16="http://schemas.microsoft.com/office/drawing/2014/main" id="{2F22CB13-D4A4-4424-CDFE-2C1F92196BB5}"/>
                  </a:ext>
                </a:extLst>
              </p14:cNvPr>
              <p14:cNvContentPartPr/>
              <p14:nvPr/>
            </p14:nvContentPartPr>
            <p14:xfrm>
              <a:off x="11257443" y="5397033"/>
              <a:ext cx="587520" cy="475560"/>
            </p14:xfrm>
          </p:contentPart>
        </mc:Choice>
        <mc:Fallback xmlns="">
          <p:pic>
            <p:nvPicPr>
              <p:cNvPr id="35" name="Input penna 34">
                <a:extLst>
                  <a:ext uri="{FF2B5EF4-FFF2-40B4-BE49-F238E27FC236}">
                    <a16:creationId xmlns:a16="http://schemas.microsoft.com/office/drawing/2014/main" id="{2F22CB13-D4A4-4424-CDFE-2C1F92196BB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1251323" y="5390913"/>
                <a:ext cx="599760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6" name="Input penna 35">
                <a:extLst>
                  <a:ext uri="{FF2B5EF4-FFF2-40B4-BE49-F238E27FC236}">
                    <a16:creationId xmlns:a16="http://schemas.microsoft.com/office/drawing/2014/main" id="{674816D4-DDB3-4DA3-6891-3F17EF0A6823}"/>
                  </a:ext>
                </a:extLst>
              </p14:cNvPr>
              <p14:cNvContentPartPr/>
              <p14:nvPr/>
            </p14:nvContentPartPr>
            <p14:xfrm>
              <a:off x="11666763" y="4872873"/>
              <a:ext cx="285840" cy="29880"/>
            </p14:xfrm>
          </p:contentPart>
        </mc:Choice>
        <mc:Fallback xmlns="">
          <p:pic>
            <p:nvPicPr>
              <p:cNvPr id="36" name="Input penna 35">
                <a:extLst>
                  <a:ext uri="{FF2B5EF4-FFF2-40B4-BE49-F238E27FC236}">
                    <a16:creationId xmlns:a16="http://schemas.microsoft.com/office/drawing/2014/main" id="{674816D4-DDB3-4DA3-6891-3F17EF0A6823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1660643" y="4866753"/>
                <a:ext cx="2980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7" name="Input penna 36">
                <a:extLst>
                  <a:ext uri="{FF2B5EF4-FFF2-40B4-BE49-F238E27FC236}">
                    <a16:creationId xmlns:a16="http://schemas.microsoft.com/office/drawing/2014/main" id="{CC1788B1-3C75-29D0-2AC0-28E2AFBA9588}"/>
                  </a:ext>
                </a:extLst>
              </p14:cNvPr>
              <p14:cNvContentPartPr/>
              <p14:nvPr/>
            </p14:nvContentPartPr>
            <p14:xfrm>
              <a:off x="11975283" y="4781073"/>
              <a:ext cx="195120" cy="155520"/>
            </p14:xfrm>
          </p:contentPart>
        </mc:Choice>
        <mc:Fallback xmlns="">
          <p:pic>
            <p:nvPicPr>
              <p:cNvPr id="37" name="Input penna 36">
                <a:extLst>
                  <a:ext uri="{FF2B5EF4-FFF2-40B4-BE49-F238E27FC236}">
                    <a16:creationId xmlns:a16="http://schemas.microsoft.com/office/drawing/2014/main" id="{CC1788B1-3C75-29D0-2AC0-28E2AFBA9588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1969163" y="4774953"/>
                <a:ext cx="207360" cy="16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uppo 48">
            <a:extLst>
              <a:ext uri="{FF2B5EF4-FFF2-40B4-BE49-F238E27FC236}">
                <a16:creationId xmlns:a16="http://schemas.microsoft.com/office/drawing/2014/main" id="{F36CF3E6-6029-C179-6ADB-536DAB973BF5}"/>
              </a:ext>
            </a:extLst>
          </p:cNvPr>
          <p:cNvGrpSpPr/>
          <p:nvPr/>
        </p:nvGrpSpPr>
        <p:grpSpPr>
          <a:xfrm>
            <a:off x="12548043" y="4704033"/>
            <a:ext cx="253800" cy="198720"/>
            <a:chOff x="12548043" y="4704033"/>
            <a:chExt cx="253800" cy="19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4" name="Input penna 43">
                  <a:extLst>
                    <a:ext uri="{FF2B5EF4-FFF2-40B4-BE49-F238E27FC236}">
                      <a16:creationId xmlns:a16="http://schemas.microsoft.com/office/drawing/2014/main" id="{06C9B97F-D475-A5A8-1643-CDC8EF6E523A}"/>
                    </a:ext>
                  </a:extLst>
                </p14:cNvPr>
                <p14:cNvContentPartPr/>
                <p14:nvPr/>
              </p14:nvContentPartPr>
              <p14:xfrm>
                <a:off x="12548043" y="4704033"/>
                <a:ext cx="253800" cy="186480"/>
              </p14:xfrm>
            </p:contentPart>
          </mc:Choice>
          <mc:Fallback xmlns="">
            <p:pic>
              <p:nvPicPr>
                <p:cNvPr id="44" name="Input penna 43">
                  <a:extLst>
                    <a:ext uri="{FF2B5EF4-FFF2-40B4-BE49-F238E27FC236}">
                      <a16:creationId xmlns:a16="http://schemas.microsoft.com/office/drawing/2014/main" id="{06C9B97F-D475-A5A8-1643-CDC8EF6E523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2541923" y="4697913"/>
                  <a:ext cx="2660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6" name="Input penna 45">
                  <a:extLst>
                    <a:ext uri="{FF2B5EF4-FFF2-40B4-BE49-F238E27FC236}">
                      <a16:creationId xmlns:a16="http://schemas.microsoft.com/office/drawing/2014/main" id="{7AA574F7-998F-1912-DC7A-CED884608BBC}"/>
                    </a:ext>
                  </a:extLst>
                </p14:cNvPr>
                <p14:cNvContentPartPr/>
                <p14:nvPr/>
              </p14:nvContentPartPr>
              <p14:xfrm>
                <a:off x="12625083" y="4814193"/>
                <a:ext cx="119880" cy="88560"/>
              </p14:xfrm>
            </p:contentPart>
          </mc:Choice>
          <mc:Fallback xmlns="">
            <p:pic>
              <p:nvPicPr>
                <p:cNvPr id="46" name="Input penna 45">
                  <a:extLst>
                    <a:ext uri="{FF2B5EF4-FFF2-40B4-BE49-F238E27FC236}">
                      <a16:creationId xmlns:a16="http://schemas.microsoft.com/office/drawing/2014/main" id="{7AA574F7-998F-1912-DC7A-CED884608BB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2618963" y="4808073"/>
                  <a:ext cx="132120" cy="10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8" name="Input penna 47">
                <a:extLst>
                  <a:ext uri="{FF2B5EF4-FFF2-40B4-BE49-F238E27FC236}">
                    <a16:creationId xmlns:a16="http://schemas.microsoft.com/office/drawing/2014/main" id="{26D9B098-8B74-1CE1-1864-76168AC7AC72}"/>
                  </a:ext>
                </a:extLst>
              </p14:cNvPr>
              <p14:cNvContentPartPr/>
              <p14:nvPr/>
            </p14:nvContentPartPr>
            <p14:xfrm>
              <a:off x="13441923" y="4661193"/>
              <a:ext cx="363240" cy="163440"/>
            </p14:xfrm>
          </p:contentPart>
        </mc:Choice>
        <mc:Fallback xmlns="">
          <p:pic>
            <p:nvPicPr>
              <p:cNvPr id="48" name="Input penna 47">
                <a:extLst>
                  <a:ext uri="{FF2B5EF4-FFF2-40B4-BE49-F238E27FC236}">
                    <a16:creationId xmlns:a16="http://schemas.microsoft.com/office/drawing/2014/main" id="{26D9B098-8B74-1CE1-1864-76168AC7AC72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3435803" y="4655073"/>
                <a:ext cx="375480" cy="17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uppo 67">
            <a:extLst>
              <a:ext uri="{FF2B5EF4-FFF2-40B4-BE49-F238E27FC236}">
                <a16:creationId xmlns:a16="http://schemas.microsoft.com/office/drawing/2014/main" id="{A444B6F2-10E2-1E4F-44AD-30060CE379E9}"/>
              </a:ext>
            </a:extLst>
          </p:cNvPr>
          <p:cNvGrpSpPr/>
          <p:nvPr/>
        </p:nvGrpSpPr>
        <p:grpSpPr>
          <a:xfrm>
            <a:off x="12424563" y="3798633"/>
            <a:ext cx="1756440" cy="1998720"/>
            <a:chOff x="12424563" y="3798633"/>
            <a:chExt cx="1756440" cy="199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2" name="Input penna 51">
                  <a:extLst>
                    <a:ext uri="{FF2B5EF4-FFF2-40B4-BE49-F238E27FC236}">
                      <a16:creationId xmlns:a16="http://schemas.microsoft.com/office/drawing/2014/main" id="{D85F6EC7-F9D2-A158-44C8-E94973F81F73}"/>
                    </a:ext>
                  </a:extLst>
                </p14:cNvPr>
                <p14:cNvContentPartPr/>
                <p14:nvPr/>
              </p14:nvContentPartPr>
              <p14:xfrm>
                <a:off x="12933603" y="3907353"/>
                <a:ext cx="123480" cy="263160"/>
              </p14:xfrm>
            </p:contentPart>
          </mc:Choice>
          <mc:Fallback xmlns="">
            <p:pic>
              <p:nvPicPr>
                <p:cNvPr id="52" name="Input penna 51">
                  <a:extLst>
                    <a:ext uri="{FF2B5EF4-FFF2-40B4-BE49-F238E27FC236}">
                      <a16:creationId xmlns:a16="http://schemas.microsoft.com/office/drawing/2014/main" id="{D85F6EC7-F9D2-A158-44C8-E94973F81F7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2927483" y="3901233"/>
                  <a:ext cx="1357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C48BBBDA-059C-A082-5B9C-A19FE05941CC}"/>
                    </a:ext>
                  </a:extLst>
                </p14:cNvPr>
                <p14:cNvContentPartPr/>
                <p14:nvPr/>
              </p14:nvContentPartPr>
              <p14:xfrm>
                <a:off x="12824883" y="4328553"/>
                <a:ext cx="120240" cy="287280"/>
              </p14:xfrm>
            </p:contentPart>
          </mc:Choice>
          <mc:Fallback xmlns=""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C48BBBDA-059C-A082-5B9C-A19FE05941C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2818763" y="4322433"/>
                  <a:ext cx="1324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4" name="Input penna 53">
                  <a:extLst>
                    <a:ext uri="{FF2B5EF4-FFF2-40B4-BE49-F238E27FC236}">
                      <a16:creationId xmlns:a16="http://schemas.microsoft.com/office/drawing/2014/main" id="{C58C4830-EC5E-119A-3866-00919ADE50D4}"/>
                    </a:ext>
                  </a:extLst>
                </p14:cNvPr>
                <p14:cNvContentPartPr/>
                <p14:nvPr/>
              </p14:nvContentPartPr>
              <p14:xfrm>
                <a:off x="13121163" y="4285353"/>
                <a:ext cx="197640" cy="210240"/>
              </p14:xfrm>
            </p:contentPart>
          </mc:Choice>
          <mc:Fallback xmlns="">
            <p:pic>
              <p:nvPicPr>
                <p:cNvPr id="54" name="Input penna 53">
                  <a:extLst>
                    <a:ext uri="{FF2B5EF4-FFF2-40B4-BE49-F238E27FC236}">
                      <a16:creationId xmlns:a16="http://schemas.microsoft.com/office/drawing/2014/main" id="{C58C4830-EC5E-119A-3866-00919ADE50D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3115043" y="4279233"/>
                  <a:ext cx="2098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5" name="Input penna 54">
                  <a:extLst>
                    <a:ext uri="{FF2B5EF4-FFF2-40B4-BE49-F238E27FC236}">
                      <a16:creationId xmlns:a16="http://schemas.microsoft.com/office/drawing/2014/main" id="{B0D3202E-4F31-7269-3C3F-C05D414B9BE9}"/>
                    </a:ext>
                  </a:extLst>
                </p14:cNvPr>
                <p14:cNvContentPartPr/>
                <p14:nvPr/>
              </p14:nvContentPartPr>
              <p14:xfrm>
                <a:off x="13433283" y="4935513"/>
                <a:ext cx="183960" cy="367200"/>
              </p14:xfrm>
            </p:contentPart>
          </mc:Choice>
          <mc:Fallback xmlns="">
            <p:pic>
              <p:nvPicPr>
                <p:cNvPr id="55" name="Input penna 54">
                  <a:extLst>
                    <a:ext uri="{FF2B5EF4-FFF2-40B4-BE49-F238E27FC236}">
                      <a16:creationId xmlns:a16="http://schemas.microsoft.com/office/drawing/2014/main" id="{B0D3202E-4F31-7269-3C3F-C05D414B9BE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3427163" y="4929393"/>
                  <a:ext cx="19620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7" name="Input penna 56">
                  <a:extLst>
                    <a:ext uri="{FF2B5EF4-FFF2-40B4-BE49-F238E27FC236}">
                      <a16:creationId xmlns:a16="http://schemas.microsoft.com/office/drawing/2014/main" id="{E862BD2F-3F62-F215-053C-D257C7C77AAC}"/>
                    </a:ext>
                  </a:extLst>
                </p14:cNvPr>
                <p14:cNvContentPartPr/>
                <p14:nvPr/>
              </p14:nvContentPartPr>
              <p14:xfrm>
                <a:off x="13759803" y="4968273"/>
                <a:ext cx="190800" cy="303840"/>
              </p14:xfrm>
            </p:contentPart>
          </mc:Choice>
          <mc:Fallback xmlns="">
            <p:pic>
              <p:nvPicPr>
                <p:cNvPr id="57" name="Input penna 56">
                  <a:extLst>
                    <a:ext uri="{FF2B5EF4-FFF2-40B4-BE49-F238E27FC236}">
                      <a16:creationId xmlns:a16="http://schemas.microsoft.com/office/drawing/2014/main" id="{E862BD2F-3F62-F215-053C-D257C7C77AA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3753683" y="4962153"/>
                  <a:ext cx="203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8" name="Input penna 57">
                  <a:extLst>
                    <a:ext uri="{FF2B5EF4-FFF2-40B4-BE49-F238E27FC236}">
                      <a16:creationId xmlns:a16="http://schemas.microsoft.com/office/drawing/2014/main" id="{5A5E494D-0A87-9DA9-AF0C-25E932D4B441}"/>
                    </a:ext>
                  </a:extLst>
                </p14:cNvPr>
                <p14:cNvContentPartPr/>
                <p14:nvPr/>
              </p14:nvContentPartPr>
              <p14:xfrm>
                <a:off x="13197483" y="5420073"/>
                <a:ext cx="241920" cy="235440"/>
              </p14:xfrm>
            </p:contentPart>
          </mc:Choice>
          <mc:Fallback xmlns="">
            <p:pic>
              <p:nvPicPr>
                <p:cNvPr id="58" name="Input penna 57">
                  <a:extLst>
                    <a:ext uri="{FF2B5EF4-FFF2-40B4-BE49-F238E27FC236}">
                      <a16:creationId xmlns:a16="http://schemas.microsoft.com/office/drawing/2014/main" id="{5A5E494D-0A87-9DA9-AF0C-25E932D4B44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3191363" y="5413953"/>
                  <a:ext cx="2541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9" name="Input penna 58">
                  <a:extLst>
                    <a:ext uri="{FF2B5EF4-FFF2-40B4-BE49-F238E27FC236}">
                      <a16:creationId xmlns:a16="http://schemas.microsoft.com/office/drawing/2014/main" id="{0FD810BC-BDF0-5F06-412D-9367CCAEC3C8}"/>
                    </a:ext>
                  </a:extLst>
                </p14:cNvPr>
                <p14:cNvContentPartPr/>
                <p14:nvPr/>
              </p14:nvContentPartPr>
              <p14:xfrm>
                <a:off x="13889763" y="5464353"/>
                <a:ext cx="129600" cy="179280"/>
              </p14:xfrm>
            </p:contentPart>
          </mc:Choice>
          <mc:Fallback xmlns="">
            <p:pic>
              <p:nvPicPr>
                <p:cNvPr id="59" name="Input penna 58">
                  <a:extLst>
                    <a:ext uri="{FF2B5EF4-FFF2-40B4-BE49-F238E27FC236}">
                      <a16:creationId xmlns:a16="http://schemas.microsoft.com/office/drawing/2014/main" id="{0FD810BC-BDF0-5F06-412D-9367CCAEC3C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3883643" y="5458233"/>
                  <a:ext cx="1418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0" name="Input penna 59">
                  <a:extLst>
                    <a:ext uri="{FF2B5EF4-FFF2-40B4-BE49-F238E27FC236}">
                      <a16:creationId xmlns:a16="http://schemas.microsoft.com/office/drawing/2014/main" id="{EE46886A-5338-4529-67D6-84A2CF54F832}"/>
                    </a:ext>
                  </a:extLst>
                </p14:cNvPr>
                <p14:cNvContentPartPr/>
                <p14:nvPr/>
              </p14:nvContentPartPr>
              <p14:xfrm>
                <a:off x="13914243" y="5521233"/>
                <a:ext cx="77760" cy="20520"/>
              </p14:xfrm>
            </p:contentPart>
          </mc:Choice>
          <mc:Fallback xmlns="">
            <p:pic>
              <p:nvPicPr>
                <p:cNvPr id="60" name="Input penna 59">
                  <a:extLst>
                    <a:ext uri="{FF2B5EF4-FFF2-40B4-BE49-F238E27FC236}">
                      <a16:creationId xmlns:a16="http://schemas.microsoft.com/office/drawing/2014/main" id="{EE46886A-5338-4529-67D6-84A2CF54F83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3908123" y="5515113"/>
                  <a:ext cx="900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1" name="Input penna 60">
                  <a:extLst>
                    <a:ext uri="{FF2B5EF4-FFF2-40B4-BE49-F238E27FC236}">
                      <a16:creationId xmlns:a16="http://schemas.microsoft.com/office/drawing/2014/main" id="{69EADBF4-0460-AE33-A148-F6BAB866FD09}"/>
                    </a:ext>
                  </a:extLst>
                </p14:cNvPr>
                <p14:cNvContentPartPr/>
                <p14:nvPr/>
              </p14:nvContentPartPr>
              <p14:xfrm>
                <a:off x="13925043" y="5408553"/>
                <a:ext cx="64440" cy="22680"/>
              </p14:xfrm>
            </p:contentPart>
          </mc:Choice>
          <mc:Fallback xmlns="">
            <p:pic>
              <p:nvPicPr>
                <p:cNvPr id="61" name="Input penna 60">
                  <a:extLst>
                    <a:ext uri="{FF2B5EF4-FFF2-40B4-BE49-F238E27FC236}">
                      <a16:creationId xmlns:a16="http://schemas.microsoft.com/office/drawing/2014/main" id="{69EADBF4-0460-AE33-A148-F6BAB866FD0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3918923" y="5402433"/>
                  <a:ext cx="766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2" name="Input penna 61">
                  <a:extLst>
                    <a:ext uri="{FF2B5EF4-FFF2-40B4-BE49-F238E27FC236}">
                      <a16:creationId xmlns:a16="http://schemas.microsoft.com/office/drawing/2014/main" id="{71309579-40D6-91E3-A51B-BAE2EC0DE01A}"/>
                    </a:ext>
                  </a:extLst>
                </p14:cNvPr>
                <p14:cNvContentPartPr/>
                <p14:nvPr/>
              </p14:nvContentPartPr>
              <p14:xfrm>
                <a:off x="13715163" y="5319993"/>
                <a:ext cx="465840" cy="432000"/>
              </p14:xfrm>
            </p:contentPart>
          </mc:Choice>
          <mc:Fallback xmlns="">
            <p:pic>
              <p:nvPicPr>
                <p:cNvPr id="62" name="Input penna 61">
                  <a:extLst>
                    <a:ext uri="{FF2B5EF4-FFF2-40B4-BE49-F238E27FC236}">
                      <a16:creationId xmlns:a16="http://schemas.microsoft.com/office/drawing/2014/main" id="{71309579-40D6-91E3-A51B-BAE2EC0DE01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3709043" y="5313873"/>
                  <a:ext cx="47808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4" name="Input penna 63">
                  <a:extLst>
                    <a:ext uri="{FF2B5EF4-FFF2-40B4-BE49-F238E27FC236}">
                      <a16:creationId xmlns:a16="http://schemas.microsoft.com/office/drawing/2014/main" id="{1E82772C-9524-B8AB-E694-C1C0032479B0}"/>
                    </a:ext>
                  </a:extLst>
                </p14:cNvPr>
                <p14:cNvContentPartPr/>
                <p14:nvPr/>
              </p14:nvContentPartPr>
              <p14:xfrm>
                <a:off x="13032603" y="5307753"/>
                <a:ext cx="597960" cy="489600"/>
              </p14:xfrm>
            </p:contentPart>
          </mc:Choice>
          <mc:Fallback xmlns="">
            <p:pic>
              <p:nvPicPr>
                <p:cNvPr id="64" name="Input penna 63">
                  <a:extLst>
                    <a:ext uri="{FF2B5EF4-FFF2-40B4-BE49-F238E27FC236}">
                      <a16:creationId xmlns:a16="http://schemas.microsoft.com/office/drawing/2014/main" id="{1E82772C-9524-B8AB-E694-C1C0032479B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3026483" y="5301633"/>
                  <a:ext cx="61020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5" name="Input penna 64">
                  <a:extLst>
                    <a:ext uri="{FF2B5EF4-FFF2-40B4-BE49-F238E27FC236}">
                      <a16:creationId xmlns:a16="http://schemas.microsoft.com/office/drawing/2014/main" id="{5C0CBBFA-6303-4BCB-136F-2F40C52DE75C}"/>
                    </a:ext>
                  </a:extLst>
                </p14:cNvPr>
                <p14:cNvContentPartPr/>
                <p14:nvPr/>
              </p14:nvContentPartPr>
              <p14:xfrm>
                <a:off x="12744963" y="3798633"/>
                <a:ext cx="533880" cy="433080"/>
              </p14:xfrm>
            </p:contentPart>
          </mc:Choice>
          <mc:Fallback xmlns="">
            <p:pic>
              <p:nvPicPr>
                <p:cNvPr id="65" name="Input penna 64">
                  <a:extLst>
                    <a:ext uri="{FF2B5EF4-FFF2-40B4-BE49-F238E27FC236}">
                      <a16:creationId xmlns:a16="http://schemas.microsoft.com/office/drawing/2014/main" id="{5C0CBBFA-6303-4BCB-136F-2F40C52DE75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2738843" y="3792513"/>
                  <a:ext cx="54612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6" name="Input penna 65">
                  <a:extLst>
                    <a:ext uri="{FF2B5EF4-FFF2-40B4-BE49-F238E27FC236}">
                      <a16:creationId xmlns:a16="http://schemas.microsoft.com/office/drawing/2014/main" id="{D8BFC52E-9F5E-C334-4263-9194E0F0887B}"/>
                    </a:ext>
                  </a:extLst>
                </p14:cNvPr>
                <p14:cNvContentPartPr/>
                <p14:nvPr/>
              </p14:nvContentPartPr>
              <p14:xfrm>
                <a:off x="12424563" y="4615113"/>
                <a:ext cx="578160" cy="454680"/>
              </p14:xfrm>
            </p:contentPart>
          </mc:Choice>
          <mc:Fallback xmlns="">
            <p:pic>
              <p:nvPicPr>
                <p:cNvPr id="66" name="Input penna 65">
                  <a:extLst>
                    <a:ext uri="{FF2B5EF4-FFF2-40B4-BE49-F238E27FC236}">
                      <a16:creationId xmlns:a16="http://schemas.microsoft.com/office/drawing/2014/main" id="{D8BFC52E-9F5E-C334-4263-9194E0F0887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2418443" y="4608993"/>
                  <a:ext cx="59040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7" name="Input penna 66">
                  <a:extLst>
                    <a:ext uri="{FF2B5EF4-FFF2-40B4-BE49-F238E27FC236}">
                      <a16:creationId xmlns:a16="http://schemas.microsoft.com/office/drawing/2014/main" id="{169D0734-BE0C-A88A-59AF-18951426B5EE}"/>
                    </a:ext>
                  </a:extLst>
                </p14:cNvPr>
                <p14:cNvContentPartPr/>
                <p14:nvPr/>
              </p14:nvContentPartPr>
              <p14:xfrm>
                <a:off x="13239243" y="4527273"/>
                <a:ext cx="808560" cy="421560"/>
              </p14:xfrm>
            </p:contentPart>
          </mc:Choice>
          <mc:Fallback xmlns="">
            <p:pic>
              <p:nvPicPr>
                <p:cNvPr id="67" name="Input penna 66">
                  <a:extLst>
                    <a:ext uri="{FF2B5EF4-FFF2-40B4-BE49-F238E27FC236}">
                      <a16:creationId xmlns:a16="http://schemas.microsoft.com/office/drawing/2014/main" id="{169D0734-BE0C-A88A-59AF-18951426B5E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3233123" y="4521153"/>
                  <a:ext cx="820800" cy="4338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70" name="Connettore a gomito 69">
            <a:extLst>
              <a:ext uri="{FF2B5EF4-FFF2-40B4-BE49-F238E27FC236}">
                <a16:creationId xmlns:a16="http://schemas.microsoft.com/office/drawing/2014/main" id="{4B0AB2F2-6617-AB69-F51B-2DA4ED285B37}"/>
              </a:ext>
            </a:extLst>
          </p:cNvPr>
          <p:cNvCxnSpPr>
            <a:stCxn id="105" idx="2"/>
            <a:endCxn id="7" idx="0"/>
          </p:cNvCxnSpPr>
          <p:nvPr/>
        </p:nvCxnSpPr>
        <p:spPr>
          <a:xfrm rot="16200000" flipH="1">
            <a:off x="7298119" y="4260675"/>
            <a:ext cx="333913" cy="29975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022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0" y="24447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Cancellazione</a:t>
            </a:r>
            <a:endParaRPr lang="en-US" sz="2800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10BC321-E59D-F2B8-C0DE-5CDE63D4F832}"/>
              </a:ext>
            </a:extLst>
          </p:cNvPr>
          <p:cNvSpPr txBox="1"/>
          <p:nvPr/>
        </p:nvSpPr>
        <p:spPr>
          <a:xfrm>
            <a:off x="45904" y="876073"/>
            <a:ext cx="277625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 con figlio destro </a:t>
            </a:r>
            <a:r>
              <a:rPr lang="it-IT" dirty="0">
                <a:solidFill>
                  <a:srgbClr val="FF0000"/>
                </a:solidFill>
              </a:rPr>
              <a:t>rosso:</a:t>
            </a: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Scambia</a:t>
            </a:r>
            <a:r>
              <a:rPr lang="en-US" dirty="0"/>
              <a:t> </a:t>
            </a:r>
            <a:r>
              <a:rPr lang="en-US" dirty="0" err="1"/>
              <a:t>colore</a:t>
            </a:r>
            <a:r>
              <a:rPr lang="en-US" dirty="0"/>
              <a:t> di w con y e </a:t>
            </a:r>
            <a:r>
              <a:rPr lang="en-US" dirty="0" err="1"/>
              <a:t>ruota</a:t>
            </a:r>
            <a:r>
              <a:rPr lang="en-US" dirty="0"/>
              <a:t> y a sinistra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Rimuovi</a:t>
            </a:r>
            <a:r>
              <a:rPr lang="en-US" dirty="0"/>
              <a:t> il DB </a:t>
            </a:r>
            <a:r>
              <a:rPr lang="en-US" dirty="0" err="1"/>
              <a:t>colorando</a:t>
            </a:r>
            <a:r>
              <a:rPr lang="en-US" dirty="0"/>
              <a:t> il </a:t>
            </a:r>
            <a:r>
              <a:rPr lang="en-US" dirty="0" err="1"/>
              <a:t>figlio</a:t>
            </a:r>
            <a:r>
              <a:rPr lang="en-US" dirty="0"/>
              <a:t> </a:t>
            </a:r>
            <a:r>
              <a:rPr lang="en-US" dirty="0" err="1"/>
              <a:t>destro</a:t>
            </a:r>
            <a:r>
              <a:rPr lang="en-US" dirty="0"/>
              <a:t> di w di </a:t>
            </a:r>
            <a:r>
              <a:rPr lang="en-US" dirty="0" err="1"/>
              <a:t>nero</a:t>
            </a:r>
            <a:endParaRPr lang="en-US" dirty="0"/>
          </a:p>
        </p:txBody>
      </p:sp>
      <p:cxnSp>
        <p:nvCxnSpPr>
          <p:cNvPr id="12" name="Connettore a gomito 11">
            <a:extLst>
              <a:ext uri="{FF2B5EF4-FFF2-40B4-BE49-F238E27FC236}">
                <a16:creationId xmlns:a16="http://schemas.microsoft.com/office/drawing/2014/main" id="{3564DE2C-72F1-8286-B944-291D91D78669}"/>
              </a:ext>
            </a:extLst>
          </p:cNvPr>
          <p:cNvCxnSpPr>
            <a:cxnSpLocks/>
            <a:endCxn id="8" idx="0"/>
          </p:cNvCxnSpPr>
          <p:nvPr/>
        </p:nvCxnSpPr>
        <p:spPr>
          <a:xfrm rot="5400000">
            <a:off x="4131458" y="-2155269"/>
            <a:ext cx="333914" cy="57287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481C4BE-99F3-2A1D-BD40-AA0E6EBCA214}"/>
              </a:ext>
            </a:extLst>
          </p:cNvPr>
          <p:cNvSpPr txBox="1"/>
          <p:nvPr/>
        </p:nvSpPr>
        <p:spPr>
          <a:xfrm>
            <a:off x="3145775" y="876073"/>
            <a:ext cx="277625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 con figlio sinistro </a:t>
            </a:r>
            <a:r>
              <a:rPr lang="it-IT" dirty="0">
                <a:solidFill>
                  <a:srgbClr val="FF0000"/>
                </a:solidFill>
              </a:rPr>
              <a:t>rosso:</a:t>
            </a: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Scambia</a:t>
            </a:r>
            <a:r>
              <a:rPr lang="en-US" dirty="0"/>
              <a:t> il </a:t>
            </a:r>
            <a:r>
              <a:rPr lang="en-US" dirty="0" err="1"/>
              <a:t>colore</a:t>
            </a:r>
            <a:r>
              <a:rPr lang="en-US" dirty="0"/>
              <a:t> di w con il </a:t>
            </a:r>
            <a:r>
              <a:rPr lang="en-US" dirty="0" err="1"/>
              <a:t>figlio</a:t>
            </a:r>
            <a:r>
              <a:rPr lang="en-US" dirty="0"/>
              <a:t> </a:t>
            </a:r>
            <a:r>
              <a:rPr lang="en-US" dirty="0" err="1"/>
              <a:t>sinistro</a:t>
            </a:r>
            <a:r>
              <a:rPr lang="en-US" dirty="0"/>
              <a:t> e </a:t>
            </a:r>
            <a:r>
              <a:rPr lang="en-US" dirty="0" err="1"/>
              <a:t>ruota</a:t>
            </a:r>
            <a:r>
              <a:rPr lang="en-US" dirty="0"/>
              <a:t> a </a:t>
            </a:r>
            <a:r>
              <a:rPr lang="en-US" dirty="0" err="1"/>
              <a:t>destra</a:t>
            </a:r>
            <a:r>
              <a:rPr lang="en-US" dirty="0"/>
              <a:t> (</a:t>
            </a:r>
            <a:r>
              <a:rPr lang="en-US" dirty="0" err="1"/>
              <a:t>diventa</a:t>
            </a:r>
            <a:r>
              <a:rPr lang="en-US" dirty="0"/>
              <a:t> il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precedente</a:t>
            </a:r>
            <a:r>
              <a:rPr lang="en-US" dirty="0"/>
              <a:t>)</a:t>
            </a:r>
          </a:p>
        </p:txBody>
      </p:sp>
      <p:cxnSp>
        <p:nvCxnSpPr>
          <p:cNvPr id="10" name="Connettore a gomito 9">
            <a:extLst>
              <a:ext uri="{FF2B5EF4-FFF2-40B4-BE49-F238E27FC236}">
                <a16:creationId xmlns:a16="http://schemas.microsoft.com/office/drawing/2014/main" id="{E574858D-B7E6-90D0-EA2A-8D1E368424B9}"/>
              </a:ext>
            </a:extLst>
          </p:cNvPr>
          <p:cNvCxnSpPr>
            <a:cxnSpLocks/>
            <a:endCxn id="3" idx="0"/>
          </p:cNvCxnSpPr>
          <p:nvPr/>
        </p:nvCxnSpPr>
        <p:spPr>
          <a:xfrm rot="5400000">
            <a:off x="5681393" y="-605334"/>
            <a:ext cx="333914" cy="26289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a gomito 13">
            <a:extLst>
              <a:ext uri="{FF2B5EF4-FFF2-40B4-BE49-F238E27FC236}">
                <a16:creationId xmlns:a16="http://schemas.microsoft.com/office/drawing/2014/main" id="{59FFC649-9D7C-A0FE-31CB-EDC633D6BF5E}"/>
              </a:ext>
            </a:extLst>
          </p:cNvPr>
          <p:cNvCxnSpPr>
            <a:stCxn id="3" idx="2"/>
            <a:endCxn id="8" idx="2"/>
          </p:cNvCxnSpPr>
          <p:nvPr/>
        </p:nvCxnSpPr>
        <p:spPr>
          <a:xfrm rot="5400000">
            <a:off x="2845466" y="1495962"/>
            <a:ext cx="276999" cy="3099871"/>
          </a:xfrm>
          <a:prstGeom prst="bentConnector3">
            <a:avLst>
              <a:gd name="adj1" fmla="val 18252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31ADAF8-30F0-D281-9036-A78E2A9C0F20}"/>
              </a:ext>
            </a:extLst>
          </p:cNvPr>
          <p:cNvSpPr txBox="1"/>
          <p:nvPr/>
        </p:nvSpPr>
        <p:spPr>
          <a:xfrm>
            <a:off x="6074425" y="876072"/>
            <a:ext cx="277625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nero, entrambi figli neri, y (P[x]) rosso</a:t>
            </a:r>
            <a:endParaRPr lang="it-IT" dirty="0">
              <a:solidFill>
                <a:srgbClr val="FF0000"/>
              </a:solidFill>
            </a:endParaRP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x </a:t>
            </a:r>
            <a:r>
              <a:rPr lang="en-US" dirty="0" err="1"/>
              <a:t>diventa</a:t>
            </a:r>
            <a:r>
              <a:rPr lang="en-US" dirty="0"/>
              <a:t> rosso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 </a:t>
            </a:r>
            <a:r>
              <a:rPr lang="en-US" dirty="0" err="1"/>
              <a:t>diventa</a:t>
            </a:r>
            <a:r>
              <a:rPr lang="en-US" dirty="0"/>
              <a:t> rosso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P[x] </a:t>
            </a:r>
            <a:r>
              <a:rPr lang="en-US" dirty="0" err="1"/>
              <a:t>diventa</a:t>
            </a:r>
            <a:r>
              <a:rPr lang="en-US" dirty="0"/>
              <a:t> </a:t>
            </a:r>
            <a:r>
              <a:rPr lang="en-US" dirty="0" err="1"/>
              <a:t>nero</a:t>
            </a:r>
            <a:endParaRPr lang="en-US" dirty="0"/>
          </a:p>
        </p:txBody>
      </p:sp>
      <p:cxnSp>
        <p:nvCxnSpPr>
          <p:cNvPr id="70" name="Connettore a gomito 69">
            <a:extLst>
              <a:ext uri="{FF2B5EF4-FFF2-40B4-BE49-F238E27FC236}">
                <a16:creationId xmlns:a16="http://schemas.microsoft.com/office/drawing/2014/main" id="{4B0AB2F2-6617-AB69-F51B-2DA4ED285B37}"/>
              </a:ext>
            </a:extLst>
          </p:cNvPr>
          <p:cNvCxnSpPr>
            <a:cxnSpLocks/>
            <a:endCxn id="7" idx="0"/>
          </p:cNvCxnSpPr>
          <p:nvPr/>
        </p:nvCxnSpPr>
        <p:spPr>
          <a:xfrm rot="16200000" flipH="1">
            <a:off x="7145719" y="559240"/>
            <a:ext cx="333913" cy="29975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C3344B0-EF33-C648-E579-FFC174FEEB27}"/>
              </a:ext>
            </a:extLst>
          </p:cNvPr>
          <p:cNvSpPr txBox="1"/>
          <p:nvPr/>
        </p:nvSpPr>
        <p:spPr>
          <a:xfrm>
            <a:off x="9027403" y="876074"/>
            <a:ext cx="2776250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nero, entrambi figli neri, y (P[x]) nero</a:t>
            </a:r>
            <a:endParaRPr lang="it-IT" dirty="0">
              <a:solidFill>
                <a:srgbClr val="FF0000"/>
              </a:solidFill>
            </a:endParaRP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x </a:t>
            </a:r>
            <a:r>
              <a:rPr lang="en-US" dirty="0" err="1"/>
              <a:t>diventa</a:t>
            </a:r>
            <a:r>
              <a:rPr lang="en-US" dirty="0"/>
              <a:t> </a:t>
            </a:r>
            <a:r>
              <a:rPr lang="en-US" dirty="0" err="1"/>
              <a:t>nero</a:t>
            </a:r>
            <a:r>
              <a:rPr lang="en-US" dirty="0"/>
              <a:t> (</a:t>
            </a:r>
            <a:r>
              <a:rPr lang="en-US" dirty="0" err="1"/>
              <a:t>perde</a:t>
            </a:r>
            <a:r>
              <a:rPr lang="en-US" dirty="0"/>
              <a:t> il doppio </a:t>
            </a:r>
            <a:r>
              <a:rPr lang="en-US" dirty="0" err="1"/>
              <a:t>nero</a:t>
            </a:r>
            <a:r>
              <a:rPr lang="en-US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 </a:t>
            </a:r>
            <a:r>
              <a:rPr lang="en-US" dirty="0" err="1"/>
              <a:t>diventa</a:t>
            </a:r>
            <a:r>
              <a:rPr lang="en-US" dirty="0"/>
              <a:t> rosso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P[x] </a:t>
            </a:r>
            <a:r>
              <a:rPr lang="en-US" dirty="0" err="1"/>
              <a:t>diventa</a:t>
            </a:r>
            <a:r>
              <a:rPr lang="en-US" dirty="0"/>
              <a:t> doppio </a:t>
            </a:r>
            <a:r>
              <a:rPr lang="en-US" dirty="0" err="1"/>
              <a:t>nero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Ricomincia</a:t>
            </a:r>
            <a:r>
              <a:rPr lang="en-US" dirty="0"/>
              <a:t> </a:t>
            </a:r>
            <a:r>
              <a:rPr lang="en-US" dirty="0" err="1"/>
              <a:t>considerando</a:t>
            </a:r>
            <a:r>
              <a:rPr lang="en-US" dirty="0"/>
              <a:t> p[x] come </a:t>
            </a:r>
            <a:r>
              <a:rPr lang="en-US" dirty="0" err="1"/>
              <a:t>nuova</a:t>
            </a:r>
            <a:r>
              <a:rPr lang="en-US" dirty="0"/>
              <a:t> x</a:t>
            </a:r>
          </a:p>
        </p:txBody>
      </p:sp>
      <p:grpSp>
        <p:nvGrpSpPr>
          <p:cNvPr id="85" name="Gruppo 84">
            <a:extLst>
              <a:ext uri="{FF2B5EF4-FFF2-40B4-BE49-F238E27FC236}">
                <a16:creationId xmlns:a16="http://schemas.microsoft.com/office/drawing/2014/main" id="{0A7EEE3F-BCA1-A751-A63F-34521CE055C8}"/>
              </a:ext>
            </a:extLst>
          </p:cNvPr>
          <p:cNvGrpSpPr/>
          <p:nvPr/>
        </p:nvGrpSpPr>
        <p:grpSpPr>
          <a:xfrm>
            <a:off x="693963" y="4339244"/>
            <a:ext cx="3219601" cy="2536560"/>
            <a:chOff x="693963" y="4339244"/>
            <a:chExt cx="3219601" cy="253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8" name="Input penna 37">
                  <a:extLst>
                    <a:ext uri="{FF2B5EF4-FFF2-40B4-BE49-F238E27FC236}">
                      <a16:creationId xmlns:a16="http://schemas.microsoft.com/office/drawing/2014/main" id="{D6098F77-7634-196A-FAED-70069AC291BE}"/>
                    </a:ext>
                  </a:extLst>
                </p14:cNvPr>
                <p14:cNvContentPartPr/>
                <p14:nvPr/>
              </p14:nvContentPartPr>
              <p14:xfrm>
                <a:off x="1206004" y="5329964"/>
                <a:ext cx="150840" cy="180360"/>
              </p14:xfrm>
            </p:contentPart>
          </mc:Choice>
          <mc:Fallback xmlns="">
            <p:pic>
              <p:nvPicPr>
                <p:cNvPr id="38" name="Input penna 37">
                  <a:extLst>
                    <a:ext uri="{FF2B5EF4-FFF2-40B4-BE49-F238E27FC236}">
                      <a16:creationId xmlns:a16="http://schemas.microsoft.com/office/drawing/2014/main" id="{D6098F77-7634-196A-FAED-70069AC291B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99884" y="5323844"/>
                  <a:ext cx="1630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9" name="Input penna 38">
                  <a:extLst>
                    <a:ext uri="{FF2B5EF4-FFF2-40B4-BE49-F238E27FC236}">
                      <a16:creationId xmlns:a16="http://schemas.microsoft.com/office/drawing/2014/main" id="{0DC2E9DA-E8B1-3BB6-45A9-CCC83EC6EDC5}"/>
                    </a:ext>
                  </a:extLst>
                </p14:cNvPr>
                <p14:cNvContentPartPr/>
                <p14:nvPr/>
              </p14:nvContentPartPr>
              <p14:xfrm>
                <a:off x="1378804" y="5358404"/>
                <a:ext cx="113760" cy="163080"/>
              </p14:xfrm>
            </p:contentPart>
          </mc:Choice>
          <mc:Fallback xmlns="">
            <p:pic>
              <p:nvPicPr>
                <p:cNvPr id="39" name="Input penna 38">
                  <a:extLst>
                    <a:ext uri="{FF2B5EF4-FFF2-40B4-BE49-F238E27FC236}">
                      <a16:creationId xmlns:a16="http://schemas.microsoft.com/office/drawing/2014/main" id="{0DC2E9DA-E8B1-3BB6-45A9-CCC83EC6EDC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72684" y="5352284"/>
                  <a:ext cx="1260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3D37C813-DECF-FE27-B68D-E75B1011679A}"/>
                    </a:ext>
                  </a:extLst>
                </p14:cNvPr>
                <p14:cNvContentPartPr/>
                <p14:nvPr/>
              </p14:nvContentPartPr>
              <p14:xfrm>
                <a:off x="957604" y="5144924"/>
                <a:ext cx="675000" cy="620280"/>
              </p14:xfrm>
            </p:contentPart>
          </mc:Choice>
          <mc:Fallback xmlns=""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3D37C813-DECF-FE27-B68D-E75B1011679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51484" y="5138804"/>
                  <a:ext cx="687240" cy="63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1" name="Input penna 40">
                  <a:extLst>
                    <a:ext uri="{FF2B5EF4-FFF2-40B4-BE49-F238E27FC236}">
                      <a16:creationId xmlns:a16="http://schemas.microsoft.com/office/drawing/2014/main" id="{64F5F792-4EFA-76A4-A596-A8EF609183B3}"/>
                    </a:ext>
                  </a:extLst>
                </p14:cNvPr>
                <p14:cNvContentPartPr/>
                <p14:nvPr/>
              </p14:nvContentPartPr>
              <p14:xfrm>
                <a:off x="714244" y="5133764"/>
                <a:ext cx="1050840" cy="827640"/>
              </p14:xfrm>
            </p:contentPart>
          </mc:Choice>
          <mc:Fallback xmlns="">
            <p:pic>
              <p:nvPicPr>
                <p:cNvPr id="41" name="Input penna 40">
                  <a:extLst>
                    <a:ext uri="{FF2B5EF4-FFF2-40B4-BE49-F238E27FC236}">
                      <a16:creationId xmlns:a16="http://schemas.microsoft.com/office/drawing/2014/main" id="{64F5F792-4EFA-76A4-A596-A8EF609183B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8124" y="5127644"/>
                  <a:ext cx="1063080" cy="83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2" name="Input penna 41">
                  <a:extLst>
                    <a:ext uri="{FF2B5EF4-FFF2-40B4-BE49-F238E27FC236}">
                      <a16:creationId xmlns:a16="http://schemas.microsoft.com/office/drawing/2014/main" id="{C206648C-9AC4-62AD-69B6-B16A8603D233}"/>
                    </a:ext>
                  </a:extLst>
                </p14:cNvPr>
                <p14:cNvContentPartPr/>
                <p14:nvPr/>
              </p14:nvContentPartPr>
              <p14:xfrm>
                <a:off x="1531444" y="4858364"/>
                <a:ext cx="232560" cy="363600"/>
              </p14:xfrm>
            </p:contentPart>
          </mc:Choice>
          <mc:Fallback xmlns="">
            <p:pic>
              <p:nvPicPr>
                <p:cNvPr id="42" name="Input penna 41">
                  <a:extLst>
                    <a:ext uri="{FF2B5EF4-FFF2-40B4-BE49-F238E27FC236}">
                      <a16:creationId xmlns:a16="http://schemas.microsoft.com/office/drawing/2014/main" id="{C206648C-9AC4-62AD-69B6-B16A8603D23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25324" y="4852244"/>
                  <a:ext cx="24480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1" name="Input penna 50">
                  <a:extLst>
                    <a:ext uri="{FF2B5EF4-FFF2-40B4-BE49-F238E27FC236}">
                      <a16:creationId xmlns:a16="http://schemas.microsoft.com/office/drawing/2014/main" id="{5E46C66E-04C1-1BFA-2443-1581D6E2B41B}"/>
                    </a:ext>
                  </a:extLst>
                </p14:cNvPr>
                <p14:cNvContentPartPr/>
                <p14:nvPr/>
              </p14:nvContentPartPr>
              <p14:xfrm>
                <a:off x="1963084" y="4360484"/>
                <a:ext cx="209160" cy="299520"/>
              </p14:xfrm>
            </p:contentPart>
          </mc:Choice>
          <mc:Fallback xmlns="">
            <p:pic>
              <p:nvPicPr>
                <p:cNvPr id="51" name="Input penna 50">
                  <a:extLst>
                    <a:ext uri="{FF2B5EF4-FFF2-40B4-BE49-F238E27FC236}">
                      <a16:creationId xmlns:a16="http://schemas.microsoft.com/office/drawing/2014/main" id="{5E46C66E-04C1-1BFA-2443-1581D6E2B41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956964" y="4354364"/>
                  <a:ext cx="22140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6" name="Input penna 55">
                  <a:extLst>
                    <a:ext uri="{FF2B5EF4-FFF2-40B4-BE49-F238E27FC236}">
                      <a16:creationId xmlns:a16="http://schemas.microsoft.com/office/drawing/2014/main" id="{EA9F3F10-7E60-C533-484D-5777D2E1DEBD}"/>
                    </a:ext>
                  </a:extLst>
                </p14:cNvPr>
                <p14:cNvContentPartPr/>
                <p14:nvPr/>
              </p14:nvContentPartPr>
              <p14:xfrm>
                <a:off x="1740244" y="4339244"/>
                <a:ext cx="705600" cy="609480"/>
              </p14:xfrm>
            </p:contentPart>
          </mc:Choice>
          <mc:Fallback xmlns="">
            <p:pic>
              <p:nvPicPr>
                <p:cNvPr id="56" name="Input penna 55">
                  <a:extLst>
                    <a:ext uri="{FF2B5EF4-FFF2-40B4-BE49-F238E27FC236}">
                      <a16:creationId xmlns:a16="http://schemas.microsoft.com/office/drawing/2014/main" id="{EA9F3F10-7E60-C533-484D-5777D2E1DEB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734124" y="4333124"/>
                  <a:ext cx="717840" cy="62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3" name="Input penna 62">
                  <a:extLst>
                    <a:ext uri="{FF2B5EF4-FFF2-40B4-BE49-F238E27FC236}">
                      <a16:creationId xmlns:a16="http://schemas.microsoft.com/office/drawing/2014/main" id="{EAC5D7CD-29CF-6F0A-2FA6-5D88140517B5}"/>
                    </a:ext>
                  </a:extLst>
                </p14:cNvPr>
                <p14:cNvContentPartPr/>
                <p14:nvPr/>
              </p14:nvContentPartPr>
              <p14:xfrm>
                <a:off x="2358364" y="4846844"/>
                <a:ext cx="188280" cy="352440"/>
              </p14:xfrm>
            </p:contentPart>
          </mc:Choice>
          <mc:Fallback xmlns="">
            <p:pic>
              <p:nvPicPr>
                <p:cNvPr id="63" name="Input penna 62">
                  <a:extLst>
                    <a:ext uri="{FF2B5EF4-FFF2-40B4-BE49-F238E27FC236}">
                      <a16:creationId xmlns:a16="http://schemas.microsoft.com/office/drawing/2014/main" id="{EAC5D7CD-29CF-6F0A-2FA6-5D88140517B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352244" y="4840724"/>
                  <a:ext cx="20052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9" name="Input penna 68">
                  <a:extLst>
                    <a:ext uri="{FF2B5EF4-FFF2-40B4-BE49-F238E27FC236}">
                      <a16:creationId xmlns:a16="http://schemas.microsoft.com/office/drawing/2014/main" id="{2F0EADA5-A237-B2C0-2A17-BE2C9B33FF8D}"/>
                    </a:ext>
                  </a:extLst>
                </p14:cNvPr>
                <p14:cNvContentPartPr/>
                <p14:nvPr/>
              </p14:nvContentPartPr>
              <p14:xfrm>
                <a:off x="2631604" y="5432204"/>
                <a:ext cx="419400" cy="220680"/>
              </p14:xfrm>
            </p:contentPart>
          </mc:Choice>
          <mc:Fallback xmlns="">
            <p:pic>
              <p:nvPicPr>
                <p:cNvPr id="69" name="Input penna 68">
                  <a:extLst>
                    <a:ext uri="{FF2B5EF4-FFF2-40B4-BE49-F238E27FC236}">
                      <a16:creationId xmlns:a16="http://schemas.microsoft.com/office/drawing/2014/main" id="{2F0EADA5-A237-B2C0-2A17-BE2C9B33FF8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625484" y="5426084"/>
                  <a:ext cx="4316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71" name="Input penna 70">
                  <a:extLst>
                    <a:ext uri="{FF2B5EF4-FFF2-40B4-BE49-F238E27FC236}">
                      <a16:creationId xmlns:a16="http://schemas.microsoft.com/office/drawing/2014/main" id="{6C05D5EF-8179-9B48-D69D-88838ABD65BB}"/>
                    </a:ext>
                  </a:extLst>
                </p14:cNvPr>
                <p14:cNvContentPartPr/>
                <p14:nvPr/>
              </p14:nvContentPartPr>
              <p14:xfrm>
                <a:off x="2422084" y="5152484"/>
                <a:ext cx="939240" cy="678240"/>
              </p14:xfrm>
            </p:contentPart>
          </mc:Choice>
          <mc:Fallback xmlns="">
            <p:pic>
              <p:nvPicPr>
                <p:cNvPr id="71" name="Input penna 70">
                  <a:extLst>
                    <a:ext uri="{FF2B5EF4-FFF2-40B4-BE49-F238E27FC236}">
                      <a16:creationId xmlns:a16="http://schemas.microsoft.com/office/drawing/2014/main" id="{6C05D5EF-8179-9B48-D69D-88838ABD65B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415964" y="5146364"/>
                  <a:ext cx="951480" cy="69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72" name="Input penna 71">
                  <a:extLst>
                    <a:ext uri="{FF2B5EF4-FFF2-40B4-BE49-F238E27FC236}">
                      <a16:creationId xmlns:a16="http://schemas.microsoft.com/office/drawing/2014/main" id="{08A48FDC-016C-78E3-6A40-3440122AC736}"/>
                    </a:ext>
                  </a:extLst>
                </p14:cNvPr>
                <p14:cNvContentPartPr/>
                <p14:nvPr/>
              </p14:nvContentPartPr>
              <p14:xfrm>
                <a:off x="2466724" y="5759084"/>
                <a:ext cx="228600" cy="519120"/>
              </p14:xfrm>
            </p:contentPart>
          </mc:Choice>
          <mc:Fallback xmlns="">
            <p:pic>
              <p:nvPicPr>
                <p:cNvPr id="72" name="Input penna 71">
                  <a:extLst>
                    <a:ext uri="{FF2B5EF4-FFF2-40B4-BE49-F238E27FC236}">
                      <a16:creationId xmlns:a16="http://schemas.microsoft.com/office/drawing/2014/main" id="{08A48FDC-016C-78E3-6A40-3440122AC73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460604" y="5752964"/>
                  <a:ext cx="24084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73" name="Input penna 72">
                  <a:extLst>
                    <a:ext uri="{FF2B5EF4-FFF2-40B4-BE49-F238E27FC236}">
                      <a16:creationId xmlns:a16="http://schemas.microsoft.com/office/drawing/2014/main" id="{5032E62E-6B55-9D4F-2A69-F941EC143BD5}"/>
                    </a:ext>
                  </a:extLst>
                </p14:cNvPr>
                <p14:cNvContentPartPr/>
                <p14:nvPr/>
              </p14:nvContentPartPr>
              <p14:xfrm>
                <a:off x="3029404" y="5856284"/>
                <a:ext cx="265320" cy="335160"/>
              </p14:xfrm>
            </p:contentPart>
          </mc:Choice>
          <mc:Fallback xmlns="">
            <p:pic>
              <p:nvPicPr>
                <p:cNvPr id="73" name="Input penna 72">
                  <a:extLst>
                    <a:ext uri="{FF2B5EF4-FFF2-40B4-BE49-F238E27FC236}">
                      <a16:creationId xmlns:a16="http://schemas.microsoft.com/office/drawing/2014/main" id="{5032E62E-6B55-9D4F-2A69-F941EC143BD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023284" y="5850164"/>
                  <a:ext cx="27756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74" name="Input penna 73">
                  <a:extLst>
                    <a:ext uri="{FF2B5EF4-FFF2-40B4-BE49-F238E27FC236}">
                      <a16:creationId xmlns:a16="http://schemas.microsoft.com/office/drawing/2014/main" id="{BF405C81-04F5-3324-EF51-5182BBB5C508}"/>
                    </a:ext>
                  </a:extLst>
                </p14:cNvPr>
                <p14:cNvContentPartPr/>
                <p14:nvPr/>
              </p14:nvContentPartPr>
              <p14:xfrm>
                <a:off x="2191324" y="6400604"/>
                <a:ext cx="319680" cy="342000"/>
              </p14:xfrm>
            </p:contentPart>
          </mc:Choice>
          <mc:Fallback xmlns="">
            <p:pic>
              <p:nvPicPr>
                <p:cNvPr id="74" name="Input penna 73">
                  <a:extLst>
                    <a:ext uri="{FF2B5EF4-FFF2-40B4-BE49-F238E27FC236}">
                      <a16:creationId xmlns:a16="http://schemas.microsoft.com/office/drawing/2014/main" id="{BF405C81-04F5-3324-EF51-5182BBB5C50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85204" y="6394484"/>
                  <a:ext cx="33192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75" name="Input penna 74">
                  <a:extLst>
                    <a:ext uri="{FF2B5EF4-FFF2-40B4-BE49-F238E27FC236}">
                      <a16:creationId xmlns:a16="http://schemas.microsoft.com/office/drawing/2014/main" id="{4F6607B3-F73C-2B25-BBBA-F84B51E0375E}"/>
                    </a:ext>
                  </a:extLst>
                </p14:cNvPr>
                <p14:cNvContentPartPr/>
                <p14:nvPr/>
              </p14:nvContentPartPr>
              <p14:xfrm>
                <a:off x="3304444" y="6356684"/>
                <a:ext cx="189360" cy="378360"/>
              </p14:xfrm>
            </p:contentPart>
          </mc:Choice>
          <mc:Fallback xmlns="">
            <p:pic>
              <p:nvPicPr>
                <p:cNvPr id="75" name="Input penna 74">
                  <a:extLst>
                    <a:ext uri="{FF2B5EF4-FFF2-40B4-BE49-F238E27FC236}">
                      <a16:creationId xmlns:a16="http://schemas.microsoft.com/office/drawing/2014/main" id="{4F6607B3-F73C-2B25-BBBA-F84B51E0375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298324" y="6350564"/>
                  <a:ext cx="20160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6" name="Input penna 75">
                  <a:extLst>
                    <a:ext uri="{FF2B5EF4-FFF2-40B4-BE49-F238E27FC236}">
                      <a16:creationId xmlns:a16="http://schemas.microsoft.com/office/drawing/2014/main" id="{73730EDF-DD71-C550-4577-5E23D4B78D37}"/>
                    </a:ext>
                  </a:extLst>
                </p14:cNvPr>
                <p14:cNvContentPartPr/>
                <p14:nvPr/>
              </p14:nvContentPartPr>
              <p14:xfrm>
                <a:off x="3393004" y="6575924"/>
                <a:ext cx="120240" cy="34560"/>
              </p14:xfrm>
            </p:contentPart>
          </mc:Choice>
          <mc:Fallback xmlns="">
            <p:pic>
              <p:nvPicPr>
                <p:cNvPr id="76" name="Input penna 75">
                  <a:extLst>
                    <a:ext uri="{FF2B5EF4-FFF2-40B4-BE49-F238E27FC236}">
                      <a16:creationId xmlns:a16="http://schemas.microsoft.com/office/drawing/2014/main" id="{73730EDF-DD71-C550-4577-5E23D4B78D3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386884" y="6569804"/>
                  <a:ext cx="1324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7" name="Input penna 76">
                  <a:extLst>
                    <a:ext uri="{FF2B5EF4-FFF2-40B4-BE49-F238E27FC236}">
                      <a16:creationId xmlns:a16="http://schemas.microsoft.com/office/drawing/2014/main" id="{A15931E7-B399-C392-4E95-FBC90854136C}"/>
                    </a:ext>
                  </a:extLst>
                </p14:cNvPr>
                <p14:cNvContentPartPr/>
                <p14:nvPr/>
              </p14:nvContentPartPr>
              <p14:xfrm>
                <a:off x="3337924" y="6352004"/>
                <a:ext cx="105120" cy="93240"/>
              </p14:xfrm>
            </p:contentPart>
          </mc:Choice>
          <mc:Fallback xmlns="">
            <p:pic>
              <p:nvPicPr>
                <p:cNvPr id="77" name="Input penna 76">
                  <a:extLst>
                    <a:ext uri="{FF2B5EF4-FFF2-40B4-BE49-F238E27FC236}">
                      <a16:creationId xmlns:a16="http://schemas.microsoft.com/office/drawing/2014/main" id="{A15931E7-B399-C392-4E95-FBC90854136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331804" y="6345884"/>
                  <a:ext cx="1173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8" name="Input penna 77">
                  <a:extLst>
                    <a:ext uri="{FF2B5EF4-FFF2-40B4-BE49-F238E27FC236}">
                      <a16:creationId xmlns:a16="http://schemas.microsoft.com/office/drawing/2014/main" id="{B425A771-AE7F-F6CA-D447-07AFEFD195A3}"/>
                    </a:ext>
                  </a:extLst>
                </p14:cNvPr>
                <p14:cNvContentPartPr/>
                <p14:nvPr/>
              </p14:nvContentPartPr>
              <p14:xfrm>
                <a:off x="3093484" y="6159764"/>
                <a:ext cx="820080" cy="716040"/>
              </p14:xfrm>
            </p:contentPart>
          </mc:Choice>
          <mc:Fallback xmlns="">
            <p:pic>
              <p:nvPicPr>
                <p:cNvPr id="78" name="Input penna 77">
                  <a:extLst>
                    <a:ext uri="{FF2B5EF4-FFF2-40B4-BE49-F238E27FC236}">
                      <a16:creationId xmlns:a16="http://schemas.microsoft.com/office/drawing/2014/main" id="{B425A771-AE7F-F6CA-D447-07AFEFD195A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087364" y="6153644"/>
                  <a:ext cx="832320" cy="72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9" name="Input penna 78">
                  <a:extLst>
                    <a:ext uri="{FF2B5EF4-FFF2-40B4-BE49-F238E27FC236}">
                      <a16:creationId xmlns:a16="http://schemas.microsoft.com/office/drawing/2014/main" id="{5BBBD9B7-1392-C5D8-DB8B-C9F815D0B073}"/>
                    </a:ext>
                  </a:extLst>
                </p14:cNvPr>
                <p14:cNvContentPartPr/>
                <p14:nvPr/>
              </p14:nvContentPartPr>
              <p14:xfrm>
                <a:off x="1937524" y="6182804"/>
                <a:ext cx="918720" cy="606600"/>
              </p14:xfrm>
            </p:contentPart>
          </mc:Choice>
          <mc:Fallback xmlns="">
            <p:pic>
              <p:nvPicPr>
                <p:cNvPr id="79" name="Input penna 78">
                  <a:extLst>
                    <a:ext uri="{FF2B5EF4-FFF2-40B4-BE49-F238E27FC236}">
                      <a16:creationId xmlns:a16="http://schemas.microsoft.com/office/drawing/2014/main" id="{5BBBD9B7-1392-C5D8-DB8B-C9F815D0B07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931404" y="6176684"/>
                  <a:ext cx="930960" cy="61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82" name="Input penna 81">
                  <a:extLst>
                    <a:ext uri="{FF2B5EF4-FFF2-40B4-BE49-F238E27FC236}">
                      <a16:creationId xmlns:a16="http://schemas.microsoft.com/office/drawing/2014/main" id="{1946408F-6E81-EEE2-E228-5789441C3BE7}"/>
                    </a:ext>
                  </a:extLst>
                </p14:cNvPr>
                <p14:cNvContentPartPr/>
                <p14:nvPr/>
              </p14:nvContentPartPr>
              <p14:xfrm>
                <a:off x="693963" y="4901673"/>
                <a:ext cx="134280" cy="189720"/>
              </p14:xfrm>
            </p:contentPart>
          </mc:Choice>
          <mc:Fallback xmlns="">
            <p:pic>
              <p:nvPicPr>
                <p:cNvPr id="82" name="Input penna 81">
                  <a:extLst>
                    <a:ext uri="{FF2B5EF4-FFF2-40B4-BE49-F238E27FC236}">
                      <a16:creationId xmlns:a16="http://schemas.microsoft.com/office/drawing/2014/main" id="{1946408F-6E81-EEE2-E228-5789441C3BE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87843" y="4895553"/>
                  <a:ext cx="1465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83" name="Input penna 82">
                  <a:extLst>
                    <a:ext uri="{FF2B5EF4-FFF2-40B4-BE49-F238E27FC236}">
                      <a16:creationId xmlns:a16="http://schemas.microsoft.com/office/drawing/2014/main" id="{7875768C-9728-6D48-2E87-62FD830ACE4E}"/>
                    </a:ext>
                  </a:extLst>
                </p14:cNvPr>
                <p14:cNvContentPartPr/>
                <p14:nvPr/>
              </p14:nvContentPartPr>
              <p14:xfrm>
                <a:off x="857403" y="4924353"/>
                <a:ext cx="113760" cy="145800"/>
              </p14:xfrm>
            </p:contentPart>
          </mc:Choice>
          <mc:Fallback xmlns="">
            <p:pic>
              <p:nvPicPr>
                <p:cNvPr id="83" name="Input penna 82">
                  <a:extLst>
                    <a:ext uri="{FF2B5EF4-FFF2-40B4-BE49-F238E27FC236}">
                      <a16:creationId xmlns:a16="http://schemas.microsoft.com/office/drawing/2014/main" id="{7875768C-9728-6D48-2E87-62FD830ACE4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51283" y="4918233"/>
                  <a:ext cx="126000" cy="15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4" name="Input penna 83">
                <a:extLst>
                  <a:ext uri="{FF2B5EF4-FFF2-40B4-BE49-F238E27FC236}">
                    <a16:creationId xmlns:a16="http://schemas.microsoft.com/office/drawing/2014/main" id="{876E02AB-0F35-2812-98C8-28470B024AEC}"/>
                  </a:ext>
                </a:extLst>
              </p14:cNvPr>
              <p14:cNvContentPartPr/>
              <p14:nvPr/>
            </p14:nvContentPartPr>
            <p14:xfrm>
              <a:off x="1633203" y="3984753"/>
              <a:ext cx="237960" cy="158040"/>
            </p14:xfrm>
          </p:contentPart>
        </mc:Choice>
        <mc:Fallback xmlns="">
          <p:pic>
            <p:nvPicPr>
              <p:cNvPr id="84" name="Input penna 83">
                <a:extLst>
                  <a:ext uri="{FF2B5EF4-FFF2-40B4-BE49-F238E27FC236}">
                    <a16:creationId xmlns:a16="http://schemas.microsoft.com/office/drawing/2014/main" id="{876E02AB-0F35-2812-98C8-28470B024AE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627083" y="3978633"/>
                <a:ext cx="25020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86" name="Input penna 85">
                <a:extLst>
                  <a:ext uri="{FF2B5EF4-FFF2-40B4-BE49-F238E27FC236}">
                    <a16:creationId xmlns:a16="http://schemas.microsoft.com/office/drawing/2014/main" id="{748F9DB8-9F01-E284-C1E3-E81493118415}"/>
                  </a:ext>
                </a:extLst>
              </p14:cNvPr>
              <p14:cNvContentPartPr/>
              <p14:nvPr/>
            </p14:nvContentPartPr>
            <p14:xfrm>
              <a:off x="3181923" y="4979793"/>
              <a:ext cx="303120" cy="134280"/>
            </p14:xfrm>
          </p:contentPart>
        </mc:Choice>
        <mc:Fallback xmlns="">
          <p:pic>
            <p:nvPicPr>
              <p:cNvPr id="86" name="Input penna 85">
                <a:extLst>
                  <a:ext uri="{FF2B5EF4-FFF2-40B4-BE49-F238E27FC236}">
                    <a16:creationId xmlns:a16="http://schemas.microsoft.com/office/drawing/2014/main" id="{748F9DB8-9F01-E284-C1E3-E8149311841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175803" y="4973673"/>
                <a:ext cx="315360" cy="14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uppo 88">
            <a:extLst>
              <a:ext uri="{FF2B5EF4-FFF2-40B4-BE49-F238E27FC236}">
                <a16:creationId xmlns:a16="http://schemas.microsoft.com/office/drawing/2014/main" id="{542A9938-7D36-92E8-CB27-1CB8BA3D43D0}"/>
              </a:ext>
            </a:extLst>
          </p:cNvPr>
          <p:cNvGrpSpPr/>
          <p:nvPr/>
        </p:nvGrpSpPr>
        <p:grpSpPr>
          <a:xfrm>
            <a:off x="3877803" y="5420073"/>
            <a:ext cx="437040" cy="135360"/>
            <a:chOff x="3877803" y="5420073"/>
            <a:chExt cx="437040" cy="13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7" name="Input penna 86">
                  <a:extLst>
                    <a:ext uri="{FF2B5EF4-FFF2-40B4-BE49-F238E27FC236}">
                      <a16:creationId xmlns:a16="http://schemas.microsoft.com/office/drawing/2014/main" id="{06264E36-3C18-F65E-42E3-7AA5696E45C2}"/>
                    </a:ext>
                  </a:extLst>
                </p14:cNvPr>
                <p14:cNvContentPartPr/>
                <p14:nvPr/>
              </p14:nvContentPartPr>
              <p14:xfrm>
                <a:off x="3877803" y="5474433"/>
                <a:ext cx="153000" cy="23400"/>
              </p14:xfrm>
            </p:contentPart>
          </mc:Choice>
          <mc:Fallback xmlns="">
            <p:pic>
              <p:nvPicPr>
                <p:cNvPr id="87" name="Input penna 86">
                  <a:extLst>
                    <a:ext uri="{FF2B5EF4-FFF2-40B4-BE49-F238E27FC236}">
                      <a16:creationId xmlns:a16="http://schemas.microsoft.com/office/drawing/2014/main" id="{06264E36-3C18-F65E-42E3-7AA5696E45C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871683" y="5468313"/>
                  <a:ext cx="1652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88" name="Input penna 87">
                  <a:extLst>
                    <a:ext uri="{FF2B5EF4-FFF2-40B4-BE49-F238E27FC236}">
                      <a16:creationId xmlns:a16="http://schemas.microsoft.com/office/drawing/2014/main" id="{CE0729C2-0DE6-5802-76E4-9B06710DC209}"/>
                    </a:ext>
                  </a:extLst>
                </p14:cNvPr>
                <p14:cNvContentPartPr/>
                <p14:nvPr/>
              </p14:nvContentPartPr>
              <p14:xfrm>
                <a:off x="4109283" y="5420073"/>
                <a:ext cx="205560" cy="135360"/>
              </p14:xfrm>
            </p:contentPart>
          </mc:Choice>
          <mc:Fallback xmlns="">
            <p:pic>
              <p:nvPicPr>
                <p:cNvPr id="88" name="Input penna 87">
                  <a:extLst>
                    <a:ext uri="{FF2B5EF4-FFF2-40B4-BE49-F238E27FC236}">
                      <a16:creationId xmlns:a16="http://schemas.microsoft.com/office/drawing/2014/main" id="{CE0729C2-0DE6-5802-76E4-9B06710DC20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103163" y="5413953"/>
                  <a:ext cx="21780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uppo 123">
            <a:extLst>
              <a:ext uri="{FF2B5EF4-FFF2-40B4-BE49-F238E27FC236}">
                <a16:creationId xmlns:a16="http://schemas.microsoft.com/office/drawing/2014/main" id="{6330CA1A-8D16-4FB3-C108-FE1A03A76102}"/>
              </a:ext>
            </a:extLst>
          </p:cNvPr>
          <p:cNvGrpSpPr/>
          <p:nvPr/>
        </p:nvGrpSpPr>
        <p:grpSpPr>
          <a:xfrm>
            <a:off x="4945923" y="3865233"/>
            <a:ext cx="2844720" cy="2967480"/>
            <a:chOff x="4945923" y="3865233"/>
            <a:chExt cx="2844720" cy="296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95" name="Input penna 94">
                  <a:extLst>
                    <a:ext uri="{FF2B5EF4-FFF2-40B4-BE49-F238E27FC236}">
                      <a16:creationId xmlns:a16="http://schemas.microsoft.com/office/drawing/2014/main" id="{24C52ED6-34C1-7A77-182E-EEB94C9FAF45}"/>
                    </a:ext>
                  </a:extLst>
                </p14:cNvPr>
                <p14:cNvContentPartPr/>
                <p14:nvPr/>
              </p14:nvContentPartPr>
              <p14:xfrm>
                <a:off x="5122683" y="5331873"/>
                <a:ext cx="314640" cy="219960"/>
              </p14:xfrm>
            </p:contentPart>
          </mc:Choice>
          <mc:Fallback xmlns="">
            <p:pic>
              <p:nvPicPr>
                <p:cNvPr id="95" name="Input penna 94">
                  <a:extLst>
                    <a:ext uri="{FF2B5EF4-FFF2-40B4-BE49-F238E27FC236}">
                      <a16:creationId xmlns:a16="http://schemas.microsoft.com/office/drawing/2014/main" id="{24C52ED6-34C1-7A77-182E-EEB94C9FAF4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116563" y="5325753"/>
                  <a:ext cx="3268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96" name="Input penna 95">
                  <a:extLst>
                    <a:ext uri="{FF2B5EF4-FFF2-40B4-BE49-F238E27FC236}">
                      <a16:creationId xmlns:a16="http://schemas.microsoft.com/office/drawing/2014/main" id="{73C1432D-1692-DFC9-36C1-568D5A322BA4}"/>
                    </a:ext>
                  </a:extLst>
                </p14:cNvPr>
                <p14:cNvContentPartPr/>
                <p14:nvPr/>
              </p14:nvContentPartPr>
              <p14:xfrm>
                <a:off x="5133483" y="5377953"/>
                <a:ext cx="219600" cy="273960"/>
              </p14:xfrm>
            </p:contentPart>
          </mc:Choice>
          <mc:Fallback xmlns="">
            <p:pic>
              <p:nvPicPr>
                <p:cNvPr id="96" name="Input penna 95">
                  <a:extLst>
                    <a:ext uri="{FF2B5EF4-FFF2-40B4-BE49-F238E27FC236}">
                      <a16:creationId xmlns:a16="http://schemas.microsoft.com/office/drawing/2014/main" id="{73C1432D-1692-DFC9-36C1-568D5A322BA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127363" y="5371833"/>
                  <a:ext cx="2318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97" name="Input penna 96">
                  <a:extLst>
                    <a:ext uri="{FF2B5EF4-FFF2-40B4-BE49-F238E27FC236}">
                      <a16:creationId xmlns:a16="http://schemas.microsoft.com/office/drawing/2014/main" id="{D99643D0-F8BD-A7D9-499C-E1BDEFE1138C}"/>
                    </a:ext>
                  </a:extLst>
                </p14:cNvPr>
                <p14:cNvContentPartPr/>
                <p14:nvPr/>
              </p14:nvContentPartPr>
              <p14:xfrm>
                <a:off x="4945923" y="5233233"/>
                <a:ext cx="685800" cy="586080"/>
              </p14:xfrm>
            </p:contentPart>
          </mc:Choice>
          <mc:Fallback xmlns="">
            <p:pic>
              <p:nvPicPr>
                <p:cNvPr id="97" name="Input penna 96">
                  <a:extLst>
                    <a:ext uri="{FF2B5EF4-FFF2-40B4-BE49-F238E27FC236}">
                      <a16:creationId xmlns:a16="http://schemas.microsoft.com/office/drawing/2014/main" id="{D99643D0-F8BD-A7D9-499C-E1BDEFE1138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939803" y="5227113"/>
                  <a:ext cx="698040" cy="59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98" name="Input penna 97">
                  <a:extLst>
                    <a:ext uri="{FF2B5EF4-FFF2-40B4-BE49-F238E27FC236}">
                      <a16:creationId xmlns:a16="http://schemas.microsoft.com/office/drawing/2014/main" id="{46BB344E-4E25-AA27-15C0-143EC8B9C5D7}"/>
                    </a:ext>
                  </a:extLst>
                </p14:cNvPr>
                <p14:cNvContentPartPr/>
                <p14:nvPr/>
              </p14:nvContentPartPr>
              <p14:xfrm>
                <a:off x="5882643" y="4417473"/>
                <a:ext cx="39600" cy="231480"/>
              </p14:xfrm>
            </p:contentPart>
          </mc:Choice>
          <mc:Fallback xmlns="">
            <p:pic>
              <p:nvPicPr>
                <p:cNvPr id="98" name="Input penna 97">
                  <a:extLst>
                    <a:ext uri="{FF2B5EF4-FFF2-40B4-BE49-F238E27FC236}">
                      <a16:creationId xmlns:a16="http://schemas.microsoft.com/office/drawing/2014/main" id="{46BB344E-4E25-AA27-15C0-143EC8B9C5D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876523" y="4411353"/>
                  <a:ext cx="518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99" name="Input penna 98">
                  <a:extLst>
                    <a:ext uri="{FF2B5EF4-FFF2-40B4-BE49-F238E27FC236}">
                      <a16:creationId xmlns:a16="http://schemas.microsoft.com/office/drawing/2014/main" id="{20E47592-54F7-4001-4F70-4D0713527C32}"/>
                    </a:ext>
                  </a:extLst>
                </p14:cNvPr>
                <p14:cNvContentPartPr/>
                <p14:nvPr/>
              </p14:nvContentPartPr>
              <p14:xfrm>
                <a:off x="5916123" y="4372473"/>
                <a:ext cx="132840" cy="156240"/>
              </p14:xfrm>
            </p:contentPart>
          </mc:Choice>
          <mc:Fallback xmlns="">
            <p:pic>
              <p:nvPicPr>
                <p:cNvPr id="99" name="Input penna 98">
                  <a:extLst>
                    <a:ext uri="{FF2B5EF4-FFF2-40B4-BE49-F238E27FC236}">
                      <a16:creationId xmlns:a16="http://schemas.microsoft.com/office/drawing/2014/main" id="{20E47592-54F7-4001-4F70-4D0713527C3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910003" y="4366353"/>
                  <a:ext cx="1450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00" name="Input penna 99">
                  <a:extLst>
                    <a:ext uri="{FF2B5EF4-FFF2-40B4-BE49-F238E27FC236}">
                      <a16:creationId xmlns:a16="http://schemas.microsoft.com/office/drawing/2014/main" id="{F6D3447C-C45A-AF16-310D-A3D7861A7DC8}"/>
                    </a:ext>
                  </a:extLst>
                </p14:cNvPr>
                <p14:cNvContentPartPr/>
                <p14:nvPr/>
              </p14:nvContentPartPr>
              <p14:xfrm>
                <a:off x="5717403" y="4241433"/>
                <a:ext cx="552960" cy="486360"/>
              </p14:xfrm>
            </p:contentPart>
          </mc:Choice>
          <mc:Fallback xmlns="">
            <p:pic>
              <p:nvPicPr>
                <p:cNvPr id="100" name="Input penna 99">
                  <a:extLst>
                    <a:ext uri="{FF2B5EF4-FFF2-40B4-BE49-F238E27FC236}">
                      <a16:creationId xmlns:a16="http://schemas.microsoft.com/office/drawing/2014/main" id="{F6D3447C-C45A-AF16-310D-A3D7861A7DC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711283" y="4235313"/>
                  <a:ext cx="56520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01" name="Input penna 100">
                  <a:extLst>
                    <a:ext uri="{FF2B5EF4-FFF2-40B4-BE49-F238E27FC236}">
                      <a16:creationId xmlns:a16="http://schemas.microsoft.com/office/drawing/2014/main" id="{98F50689-AEE9-CD55-99A1-78AD358201D6}"/>
                    </a:ext>
                  </a:extLst>
                </p14:cNvPr>
                <p14:cNvContentPartPr/>
                <p14:nvPr/>
              </p14:nvContentPartPr>
              <p14:xfrm>
                <a:off x="5605443" y="4141713"/>
                <a:ext cx="797760" cy="695520"/>
              </p14:xfrm>
            </p:contentPart>
          </mc:Choice>
          <mc:Fallback xmlns="">
            <p:pic>
              <p:nvPicPr>
                <p:cNvPr id="101" name="Input penna 100">
                  <a:extLst>
                    <a:ext uri="{FF2B5EF4-FFF2-40B4-BE49-F238E27FC236}">
                      <a16:creationId xmlns:a16="http://schemas.microsoft.com/office/drawing/2014/main" id="{98F50689-AEE9-CD55-99A1-78AD358201D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599323" y="4135593"/>
                  <a:ext cx="810000" cy="70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02" name="Input penna 101">
                  <a:extLst>
                    <a:ext uri="{FF2B5EF4-FFF2-40B4-BE49-F238E27FC236}">
                      <a16:creationId xmlns:a16="http://schemas.microsoft.com/office/drawing/2014/main" id="{0F16CB0E-83C0-9362-082B-7D9685ABE53E}"/>
                    </a:ext>
                  </a:extLst>
                </p14:cNvPr>
                <p14:cNvContentPartPr/>
                <p14:nvPr/>
              </p14:nvContentPartPr>
              <p14:xfrm>
                <a:off x="5809923" y="3865233"/>
                <a:ext cx="120960" cy="135720"/>
              </p14:xfrm>
            </p:contentPart>
          </mc:Choice>
          <mc:Fallback xmlns="">
            <p:pic>
              <p:nvPicPr>
                <p:cNvPr id="102" name="Input penna 101">
                  <a:extLst>
                    <a:ext uri="{FF2B5EF4-FFF2-40B4-BE49-F238E27FC236}">
                      <a16:creationId xmlns:a16="http://schemas.microsoft.com/office/drawing/2014/main" id="{0F16CB0E-83C0-9362-082B-7D9685ABE53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803803" y="3859113"/>
                  <a:ext cx="1332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03" name="Input penna 102">
                  <a:extLst>
                    <a:ext uri="{FF2B5EF4-FFF2-40B4-BE49-F238E27FC236}">
                      <a16:creationId xmlns:a16="http://schemas.microsoft.com/office/drawing/2014/main" id="{0029DAB4-822F-25EC-2662-8443F766C7AF}"/>
                    </a:ext>
                  </a:extLst>
                </p14:cNvPr>
                <p14:cNvContentPartPr/>
                <p14:nvPr/>
              </p14:nvContentPartPr>
              <p14:xfrm>
                <a:off x="5946363" y="3910593"/>
                <a:ext cx="128160" cy="135000"/>
              </p14:xfrm>
            </p:contentPart>
          </mc:Choice>
          <mc:Fallback xmlns="">
            <p:pic>
              <p:nvPicPr>
                <p:cNvPr id="103" name="Input penna 102">
                  <a:extLst>
                    <a:ext uri="{FF2B5EF4-FFF2-40B4-BE49-F238E27FC236}">
                      <a16:creationId xmlns:a16="http://schemas.microsoft.com/office/drawing/2014/main" id="{0029DAB4-822F-25EC-2662-8443F766C7A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940243" y="3904473"/>
                  <a:ext cx="1404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08" name="Input penna 107">
                  <a:extLst>
                    <a:ext uri="{FF2B5EF4-FFF2-40B4-BE49-F238E27FC236}">
                      <a16:creationId xmlns:a16="http://schemas.microsoft.com/office/drawing/2014/main" id="{31F1BB19-F998-0039-B1D3-1FFB112143F6}"/>
                    </a:ext>
                  </a:extLst>
                </p14:cNvPr>
                <p14:cNvContentPartPr/>
                <p14:nvPr/>
              </p14:nvContentPartPr>
              <p14:xfrm>
                <a:off x="6279363" y="4747953"/>
                <a:ext cx="375480" cy="428760"/>
              </p14:xfrm>
            </p:contentPart>
          </mc:Choice>
          <mc:Fallback xmlns=""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31F1BB19-F998-0039-B1D3-1FFB112143F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273243" y="4741833"/>
                  <a:ext cx="38772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11" name="Input penna 110">
                  <a:extLst>
                    <a:ext uri="{FF2B5EF4-FFF2-40B4-BE49-F238E27FC236}">
                      <a16:creationId xmlns:a16="http://schemas.microsoft.com/office/drawing/2014/main" id="{495F14CA-9F8E-0F9C-EE67-4354B84E9C26}"/>
                    </a:ext>
                  </a:extLst>
                </p14:cNvPr>
                <p14:cNvContentPartPr/>
                <p14:nvPr/>
              </p14:nvContentPartPr>
              <p14:xfrm>
                <a:off x="6658083" y="5858193"/>
                <a:ext cx="139320" cy="323280"/>
              </p14:xfrm>
            </p:contentPart>
          </mc:Choice>
          <mc:Fallback xmlns="">
            <p:pic>
              <p:nvPicPr>
                <p:cNvPr id="111" name="Input penna 110">
                  <a:extLst>
                    <a:ext uri="{FF2B5EF4-FFF2-40B4-BE49-F238E27FC236}">
                      <a16:creationId xmlns:a16="http://schemas.microsoft.com/office/drawing/2014/main" id="{495F14CA-9F8E-0F9C-EE67-4354B84E9C2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651963" y="5852073"/>
                  <a:ext cx="15156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13" name="Input penna 112">
                  <a:extLst>
                    <a:ext uri="{FF2B5EF4-FFF2-40B4-BE49-F238E27FC236}">
                      <a16:creationId xmlns:a16="http://schemas.microsoft.com/office/drawing/2014/main" id="{7CA6476D-8B10-4056-8B5D-349BB2CB23E1}"/>
                    </a:ext>
                  </a:extLst>
                </p14:cNvPr>
                <p14:cNvContentPartPr/>
                <p14:nvPr/>
              </p14:nvContentPartPr>
              <p14:xfrm>
                <a:off x="6531363" y="6394233"/>
                <a:ext cx="274320" cy="284400"/>
              </p14:xfrm>
            </p:contentPart>
          </mc:Choice>
          <mc:Fallback xmlns="">
            <p:pic>
              <p:nvPicPr>
                <p:cNvPr id="113" name="Input penna 112">
                  <a:extLst>
                    <a:ext uri="{FF2B5EF4-FFF2-40B4-BE49-F238E27FC236}">
                      <a16:creationId xmlns:a16="http://schemas.microsoft.com/office/drawing/2014/main" id="{7CA6476D-8B10-4056-8B5D-349BB2CB23E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525243" y="6388113"/>
                  <a:ext cx="28656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12" name="Input penna 111">
                  <a:extLst>
                    <a:ext uri="{FF2B5EF4-FFF2-40B4-BE49-F238E27FC236}">
                      <a16:creationId xmlns:a16="http://schemas.microsoft.com/office/drawing/2014/main" id="{0CD0CADE-B0FE-23CB-3501-6A7E8523A041}"/>
                    </a:ext>
                  </a:extLst>
                </p14:cNvPr>
                <p14:cNvContentPartPr/>
                <p14:nvPr/>
              </p14:nvContentPartPr>
              <p14:xfrm>
                <a:off x="7105563" y="5761713"/>
                <a:ext cx="290160" cy="316800"/>
              </p14:xfrm>
            </p:contentPart>
          </mc:Choice>
          <mc:Fallback xmlns=""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0CD0CADE-B0FE-23CB-3501-6A7E8523A04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099443" y="5755593"/>
                  <a:ext cx="30240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16" name="Input penna 115">
                  <a:extLst>
                    <a:ext uri="{FF2B5EF4-FFF2-40B4-BE49-F238E27FC236}">
                      <a16:creationId xmlns:a16="http://schemas.microsoft.com/office/drawing/2014/main" id="{A1DAF131-E8B5-A835-2FCA-A83B1D593477}"/>
                    </a:ext>
                  </a:extLst>
                </p14:cNvPr>
                <p14:cNvContentPartPr/>
                <p14:nvPr/>
              </p14:nvContentPartPr>
              <p14:xfrm>
                <a:off x="7369083" y="6312513"/>
                <a:ext cx="125640" cy="244080"/>
              </p14:xfrm>
            </p:contentPart>
          </mc:Choice>
          <mc:Fallback xmlns="">
            <p:pic>
              <p:nvPicPr>
                <p:cNvPr id="116" name="Input penna 115">
                  <a:extLst>
                    <a:ext uri="{FF2B5EF4-FFF2-40B4-BE49-F238E27FC236}">
                      <a16:creationId xmlns:a16="http://schemas.microsoft.com/office/drawing/2014/main" id="{A1DAF131-E8B5-A835-2FCA-A83B1D59347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362963" y="6306393"/>
                  <a:ext cx="1378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17" name="Input penna 116">
                  <a:extLst>
                    <a:ext uri="{FF2B5EF4-FFF2-40B4-BE49-F238E27FC236}">
                      <a16:creationId xmlns:a16="http://schemas.microsoft.com/office/drawing/2014/main" id="{90E6711B-8314-DFD5-10E0-383ED5D698B6}"/>
                    </a:ext>
                  </a:extLst>
                </p14:cNvPr>
                <p14:cNvContentPartPr/>
                <p14:nvPr/>
              </p14:nvContentPartPr>
              <p14:xfrm>
                <a:off x="7403283" y="6432753"/>
                <a:ext cx="63720" cy="23040"/>
              </p14:xfrm>
            </p:contentPart>
          </mc:Choice>
          <mc:Fallback xmlns="">
            <p:pic>
              <p:nvPicPr>
                <p:cNvPr id="117" name="Input penna 116">
                  <a:extLst>
                    <a:ext uri="{FF2B5EF4-FFF2-40B4-BE49-F238E27FC236}">
                      <a16:creationId xmlns:a16="http://schemas.microsoft.com/office/drawing/2014/main" id="{90E6711B-8314-DFD5-10E0-383ED5D698B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397163" y="6426633"/>
                  <a:ext cx="75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18" name="Input penna 117">
                  <a:extLst>
                    <a:ext uri="{FF2B5EF4-FFF2-40B4-BE49-F238E27FC236}">
                      <a16:creationId xmlns:a16="http://schemas.microsoft.com/office/drawing/2014/main" id="{1BA5455F-E01C-1D65-7B96-694F8D0DF583}"/>
                    </a:ext>
                  </a:extLst>
                </p14:cNvPr>
                <p14:cNvContentPartPr/>
                <p14:nvPr/>
              </p14:nvContentPartPr>
              <p14:xfrm>
                <a:off x="7403283" y="6293433"/>
                <a:ext cx="56880" cy="74520"/>
              </p14:xfrm>
            </p:contentPart>
          </mc:Choice>
          <mc:Fallback xmlns="">
            <p:pic>
              <p:nvPicPr>
                <p:cNvPr id="118" name="Input penna 117">
                  <a:extLst>
                    <a:ext uri="{FF2B5EF4-FFF2-40B4-BE49-F238E27FC236}">
                      <a16:creationId xmlns:a16="http://schemas.microsoft.com/office/drawing/2014/main" id="{1BA5455F-E01C-1D65-7B96-694F8D0DF58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397163" y="6287313"/>
                  <a:ext cx="691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19" name="Input penna 118">
                  <a:extLst>
                    <a:ext uri="{FF2B5EF4-FFF2-40B4-BE49-F238E27FC236}">
                      <a16:creationId xmlns:a16="http://schemas.microsoft.com/office/drawing/2014/main" id="{02D354E6-9665-489D-DD0E-0C5D2606D4F3}"/>
                    </a:ext>
                  </a:extLst>
                </p14:cNvPr>
                <p14:cNvContentPartPr/>
                <p14:nvPr/>
              </p14:nvContentPartPr>
              <p14:xfrm>
                <a:off x="7257123" y="6111993"/>
                <a:ext cx="533520" cy="511920"/>
              </p14:xfrm>
            </p:contentPart>
          </mc:Choice>
          <mc:Fallback xmlns="">
            <p:pic>
              <p:nvPicPr>
                <p:cNvPr id="119" name="Input penna 118">
                  <a:extLst>
                    <a:ext uri="{FF2B5EF4-FFF2-40B4-BE49-F238E27FC236}">
                      <a16:creationId xmlns:a16="http://schemas.microsoft.com/office/drawing/2014/main" id="{02D354E6-9665-489D-DD0E-0C5D2606D4F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251003" y="6105873"/>
                  <a:ext cx="54576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21" name="Input penna 120">
                  <a:extLst>
                    <a:ext uri="{FF2B5EF4-FFF2-40B4-BE49-F238E27FC236}">
                      <a16:creationId xmlns:a16="http://schemas.microsoft.com/office/drawing/2014/main" id="{83C001D6-D296-18A4-0248-ED2FAD5C5F15}"/>
                    </a:ext>
                  </a:extLst>
                </p14:cNvPr>
                <p14:cNvContentPartPr/>
                <p14:nvPr/>
              </p14:nvContentPartPr>
              <p14:xfrm>
                <a:off x="6379443" y="6211353"/>
                <a:ext cx="663120" cy="621360"/>
              </p14:xfrm>
            </p:contentPart>
          </mc:Choice>
          <mc:Fallback xmlns="">
            <p:pic>
              <p:nvPicPr>
                <p:cNvPr id="121" name="Input penna 120">
                  <a:extLst>
                    <a:ext uri="{FF2B5EF4-FFF2-40B4-BE49-F238E27FC236}">
                      <a16:creationId xmlns:a16="http://schemas.microsoft.com/office/drawing/2014/main" id="{83C001D6-D296-18A4-0248-ED2FAD5C5F1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373323" y="6205233"/>
                  <a:ext cx="675360" cy="63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23" name="Input penna 122">
                  <a:extLst>
                    <a:ext uri="{FF2B5EF4-FFF2-40B4-BE49-F238E27FC236}">
                      <a16:creationId xmlns:a16="http://schemas.microsoft.com/office/drawing/2014/main" id="{A9E4637C-56D6-9F48-B93D-762FD8D7DCE8}"/>
                    </a:ext>
                  </a:extLst>
                </p14:cNvPr>
                <p14:cNvContentPartPr/>
                <p14:nvPr/>
              </p14:nvContentPartPr>
              <p14:xfrm>
                <a:off x="5398083" y="4742553"/>
                <a:ext cx="304920" cy="567720"/>
              </p14:xfrm>
            </p:contentPart>
          </mc:Choice>
          <mc:Fallback xmlns="">
            <p:pic>
              <p:nvPicPr>
                <p:cNvPr id="123" name="Input penna 122">
                  <a:extLst>
                    <a:ext uri="{FF2B5EF4-FFF2-40B4-BE49-F238E27FC236}">
                      <a16:creationId xmlns:a16="http://schemas.microsoft.com/office/drawing/2014/main" id="{A9E4637C-56D6-9F48-B93D-762FD8D7DCE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391963" y="4736433"/>
                  <a:ext cx="317160" cy="57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uppo 126">
            <a:extLst>
              <a:ext uri="{FF2B5EF4-FFF2-40B4-BE49-F238E27FC236}">
                <a16:creationId xmlns:a16="http://schemas.microsoft.com/office/drawing/2014/main" id="{DBD59334-9933-F87C-6714-E09ECC95B88F}"/>
              </a:ext>
            </a:extLst>
          </p:cNvPr>
          <p:cNvGrpSpPr/>
          <p:nvPr/>
        </p:nvGrpSpPr>
        <p:grpSpPr>
          <a:xfrm>
            <a:off x="6476283" y="5182113"/>
            <a:ext cx="665640" cy="503640"/>
            <a:chOff x="6476283" y="5182113"/>
            <a:chExt cx="665640" cy="50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25" name="Input penna 124">
                  <a:extLst>
                    <a:ext uri="{FF2B5EF4-FFF2-40B4-BE49-F238E27FC236}">
                      <a16:creationId xmlns:a16="http://schemas.microsoft.com/office/drawing/2014/main" id="{452268A9-672C-AD27-AF38-4C195AAD8F17}"/>
                    </a:ext>
                  </a:extLst>
                </p14:cNvPr>
                <p14:cNvContentPartPr/>
                <p14:nvPr/>
              </p14:nvContentPartPr>
              <p14:xfrm>
                <a:off x="6642603" y="5381913"/>
                <a:ext cx="342000" cy="149400"/>
              </p14:xfrm>
            </p:contentPart>
          </mc:Choice>
          <mc:Fallback xmlns="">
            <p:pic>
              <p:nvPicPr>
                <p:cNvPr id="125" name="Input penna 124">
                  <a:extLst>
                    <a:ext uri="{FF2B5EF4-FFF2-40B4-BE49-F238E27FC236}">
                      <a16:creationId xmlns:a16="http://schemas.microsoft.com/office/drawing/2014/main" id="{452268A9-672C-AD27-AF38-4C195AAD8F1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636483" y="5375793"/>
                  <a:ext cx="3542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26" name="Input penna 125">
                  <a:extLst>
                    <a:ext uri="{FF2B5EF4-FFF2-40B4-BE49-F238E27FC236}">
                      <a16:creationId xmlns:a16="http://schemas.microsoft.com/office/drawing/2014/main" id="{090DDC81-D6F9-E35B-E6A3-A4C0F786311E}"/>
                    </a:ext>
                  </a:extLst>
                </p14:cNvPr>
                <p14:cNvContentPartPr/>
                <p14:nvPr/>
              </p14:nvContentPartPr>
              <p14:xfrm>
                <a:off x="6476283" y="5182113"/>
                <a:ext cx="665640" cy="503640"/>
              </p14:xfrm>
            </p:contentPart>
          </mc:Choice>
          <mc:Fallback xmlns="">
            <p:pic>
              <p:nvPicPr>
                <p:cNvPr id="126" name="Input penna 125">
                  <a:extLst>
                    <a:ext uri="{FF2B5EF4-FFF2-40B4-BE49-F238E27FC236}">
                      <a16:creationId xmlns:a16="http://schemas.microsoft.com/office/drawing/2014/main" id="{090DDC81-D6F9-E35B-E6A3-A4C0F786311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470163" y="5175993"/>
                  <a:ext cx="677880" cy="515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94810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0" y="24447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Cancellazione</a:t>
            </a:r>
            <a:endParaRPr lang="en-US" sz="2800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10BC321-E59D-F2B8-C0DE-5CDE63D4F832}"/>
              </a:ext>
            </a:extLst>
          </p:cNvPr>
          <p:cNvSpPr txBox="1"/>
          <p:nvPr/>
        </p:nvSpPr>
        <p:spPr>
          <a:xfrm>
            <a:off x="45904" y="876073"/>
            <a:ext cx="277625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 con figlio destro </a:t>
            </a:r>
            <a:r>
              <a:rPr lang="it-IT" dirty="0">
                <a:solidFill>
                  <a:srgbClr val="FF0000"/>
                </a:solidFill>
              </a:rPr>
              <a:t>rosso:</a:t>
            </a: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Scambia</a:t>
            </a:r>
            <a:r>
              <a:rPr lang="en-US" dirty="0"/>
              <a:t> </a:t>
            </a:r>
            <a:r>
              <a:rPr lang="en-US" dirty="0" err="1"/>
              <a:t>colore</a:t>
            </a:r>
            <a:r>
              <a:rPr lang="en-US" dirty="0"/>
              <a:t> di w con y e </a:t>
            </a:r>
            <a:r>
              <a:rPr lang="en-US" dirty="0" err="1"/>
              <a:t>ruota</a:t>
            </a:r>
            <a:r>
              <a:rPr lang="en-US" dirty="0"/>
              <a:t> y a sinistra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Rimuovi</a:t>
            </a:r>
            <a:r>
              <a:rPr lang="en-US" dirty="0"/>
              <a:t> il DB </a:t>
            </a:r>
            <a:r>
              <a:rPr lang="en-US" dirty="0" err="1"/>
              <a:t>colorando</a:t>
            </a:r>
            <a:r>
              <a:rPr lang="en-US" dirty="0"/>
              <a:t> il </a:t>
            </a:r>
            <a:r>
              <a:rPr lang="en-US" dirty="0" err="1"/>
              <a:t>figlio</a:t>
            </a:r>
            <a:r>
              <a:rPr lang="en-US" dirty="0"/>
              <a:t> </a:t>
            </a:r>
            <a:r>
              <a:rPr lang="en-US" dirty="0" err="1"/>
              <a:t>destro</a:t>
            </a:r>
            <a:r>
              <a:rPr lang="en-US" dirty="0"/>
              <a:t> di w di </a:t>
            </a:r>
            <a:r>
              <a:rPr lang="en-US" dirty="0" err="1"/>
              <a:t>nero</a:t>
            </a:r>
            <a:endParaRPr lang="en-US" dirty="0"/>
          </a:p>
        </p:txBody>
      </p:sp>
      <p:cxnSp>
        <p:nvCxnSpPr>
          <p:cNvPr id="12" name="Connettore a gomito 11">
            <a:extLst>
              <a:ext uri="{FF2B5EF4-FFF2-40B4-BE49-F238E27FC236}">
                <a16:creationId xmlns:a16="http://schemas.microsoft.com/office/drawing/2014/main" id="{3564DE2C-72F1-8286-B944-291D91D78669}"/>
              </a:ext>
            </a:extLst>
          </p:cNvPr>
          <p:cNvCxnSpPr>
            <a:cxnSpLocks/>
            <a:endCxn id="8" idx="0"/>
          </p:cNvCxnSpPr>
          <p:nvPr/>
        </p:nvCxnSpPr>
        <p:spPr>
          <a:xfrm rot="5400000">
            <a:off x="4131458" y="-2155269"/>
            <a:ext cx="333914" cy="57287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481C4BE-99F3-2A1D-BD40-AA0E6EBCA214}"/>
              </a:ext>
            </a:extLst>
          </p:cNvPr>
          <p:cNvSpPr txBox="1"/>
          <p:nvPr/>
        </p:nvSpPr>
        <p:spPr>
          <a:xfrm>
            <a:off x="3145775" y="876073"/>
            <a:ext cx="277625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 con figlio sinistro </a:t>
            </a:r>
            <a:r>
              <a:rPr lang="it-IT" dirty="0">
                <a:solidFill>
                  <a:srgbClr val="FF0000"/>
                </a:solidFill>
              </a:rPr>
              <a:t>rosso:</a:t>
            </a: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Scambia</a:t>
            </a:r>
            <a:r>
              <a:rPr lang="en-US" dirty="0"/>
              <a:t> il </a:t>
            </a:r>
            <a:r>
              <a:rPr lang="en-US" dirty="0" err="1"/>
              <a:t>colore</a:t>
            </a:r>
            <a:r>
              <a:rPr lang="en-US" dirty="0"/>
              <a:t> di w con il </a:t>
            </a:r>
            <a:r>
              <a:rPr lang="en-US" dirty="0" err="1"/>
              <a:t>figlio</a:t>
            </a:r>
            <a:r>
              <a:rPr lang="en-US" dirty="0"/>
              <a:t> </a:t>
            </a:r>
            <a:r>
              <a:rPr lang="en-US" dirty="0" err="1"/>
              <a:t>sinistro</a:t>
            </a:r>
            <a:r>
              <a:rPr lang="en-US" dirty="0"/>
              <a:t> e </a:t>
            </a:r>
            <a:r>
              <a:rPr lang="en-US" dirty="0" err="1"/>
              <a:t>ruota</a:t>
            </a:r>
            <a:r>
              <a:rPr lang="en-US" dirty="0"/>
              <a:t> a </a:t>
            </a:r>
            <a:r>
              <a:rPr lang="en-US" dirty="0" err="1"/>
              <a:t>destra</a:t>
            </a:r>
            <a:r>
              <a:rPr lang="en-US" dirty="0"/>
              <a:t> (</a:t>
            </a:r>
            <a:r>
              <a:rPr lang="en-US" dirty="0" err="1"/>
              <a:t>diventa</a:t>
            </a:r>
            <a:r>
              <a:rPr lang="en-US" dirty="0"/>
              <a:t> il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precedente</a:t>
            </a:r>
            <a:r>
              <a:rPr lang="en-US" dirty="0"/>
              <a:t>)</a:t>
            </a:r>
          </a:p>
        </p:txBody>
      </p:sp>
      <p:cxnSp>
        <p:nvCxnSpPr>
          <p:cNvPr id="10" name="Connettore a gomito 9">
            <a:extLst>
              <a:ext uri="{FF2B5EF4-FFF2-40B4-BE49-F238E27FC236}">
                <a16:creationId xmlns:a16="http://schemas.microsoft.com/office/drawing/2014/main" id="{E574858D-B7E6-90D0-EA2A-8D1E368424B9}"/>
              </a:ext>
            </a:extLst>
          </p:cNvPr>
          <p:cNvCxnSpPr>
            <a:cxnSpLocks/>
            <a:endCxn id="3" idx="0"/>
          </p:cNvCxnSpPr>
          <p:nvPr/>
        </p:nvCxnSpPr>
        <p:spPr>
          <a:xfrm rot="5400000">
            <a:off x="5681393" y="-605334"/>
            <a:ext cx="333914" cy="26289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a gomito 13">
            <a:extLst>
              <a:ext uri="{FF2B5EF4-FFF2-40B4-BE49-F238E27FC236}">
                <a16:creationId xmlns:a16="http://schemas.microsoft.com/office/drawing/2014/main" id="{59FFC649-9D7C-A0FE-31CB-EDC633D6BF5E}"/>
              </a:ext>
            </a:extLst>
          </p:cNvPr>
          <p:cNvCxnSpPr>
            <a:stCxn id="3" idx="2"/>
            <a:endCxn id="8" idx="2"/>
          </p:cNvCxnSpPr>
          <p:nvPr/>
        </p:nvCxnSpPr>
        <p:spPr>
          <a:xfrm rot="5400000">
            <a:off x="2845466" y="1495962"/>
            <a:ext cx="276999" cy="3099871"/>
          </a:xfrm>
          <a:prstGeom prst="bentConnector3">
            <a:avLst>
              <a:gd name="adj1" fmla="val 18252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31ADAF8-30F0-D281-9036-A78E2A9C0F20}"/>
              </a:ext>
            </a:extLst>
          </p:cNvPr>
          <p:cNvSpPr txBox="1"/>
          <p:nvPr/>
        </p:nvSpPr>
        <p:spPr>
          <a:xfrm>
            <a:off x="6074425" y="876072"/>
            <a:ext cx="277625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nero, entrambi figli neri, y (P[x]) rosso</a:t>
            </a:r>
            <a:endParaRPr lang="it-IT" dirty="0">
              <a:solidFill>
                <a:srgbClr val="FF0000"/>
              </a:solidFill>
            </a:endParaRP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x </a:t>
            </a:r>
            <a:r>
              <a:rPr lang="en-US" dirty="0" err="1"/>
              <a:t>diventa</a:t>
            </a:r>
            <a:r>
              <a:rPr lang="en-US" dirty="0"/>
              <a:t> rosso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 </a:t>
            </a:r>
            <a:r>
              <a:rPr lang="en-US" dirty="0" err="1"/>
              <a:t>diventa</a:t>
            </a:r>
            <a:r>
              <a:rPr lang="en-US" dirty="0"/>
              <a:t> rosso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P[x] </a:t>
            </a:r>
            <a:r>
              <a:rPr lang="en-US" dirty="0" err="1"/>
              <a:t>diventa</a:t>
            </a:r>
            <a:r>
              <a:rPr lang="en-US" dirty="0"/>
              <a:t> </a:t>
            </a:r>
            <a:r>
              <a:rPr lang="en-US" dirty="0" err="1"/>
              <a:t>nero</a:t>
            </a:r>
            <a:endParaRPr lang="en-US" dirty="0"/>
          </a:p>
        </p:txBody>
      </p:sp>
      <p:cxnSp>
        <p:nvCxnSpPr>
          <p:cNvPr id="70" name="Connettore a gomito 69">
            <a:extLst>
              <a:ext uri="{FF2B5EF4-FFF2-40B4-BE49-F238E27FC236}">
                <a16:creationId xmlns:a16="http://schemas.microsoft.com/office/drawing/2014/main" id="{4B0AB2F2-6617-AB69-F51B-2DA4ED285B37}"/>
              </a:ext>
            </a:extLst>
          </p:cNvPr>
          <p:cNvCxnSpPr>
            <a:cxnSpLocks/>
            <a:endCxn id="7" idx="0"/>
          </p:cNvCxnSpPr>
          <p:nvPr/>
        </p:nvCxnSpPr>
        <p:spPr>
          <a:xfrm rot="16200000" flipH="1">
            <a:off x="7145719" y="559240"/>
            <a:ext cx="333913" cy="29975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C3344B0-EF33-C648-E579-FFC174FEEB27}"/>
              </a:ext>
            </a:extLst>
          </p:cNvPr>
          <p:cNvSpPr txBox="1"/>
          <p:nvPr/>
        </p:nvSpPr>
        <p:spPr>
          <a:xfrm>
            <a:off x="9027403" y="876074"/>
            <a:ext cx="2776250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nero, entrambi figli neri, y (P[x]) nero</a:t>
            </a:r>
            <a:endParaRPr lang="it-IT" dirty="0">
              <a:solidFill>
                <a:srgbClr val="FF0000"/>
              </a:solidFill>
            </a:endParaRP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x </a:t>
            </a:r>
            <a:r>
              <a:rPr lang="en-US" dirty="0" err="1"/>
              <a:t>diventa</a:t>
            </a:r>
            <a:r>
              <a:rPr lang="en-US" dirty="0"/>
              <a:t> </a:t>
            </a:r>
            <a:r>
              <a:rPr lang="en-US" dirty="0" err="1"/>
              <a:t>nero</a:t>
            </a:r>
            <a:r>
              <a:rPr lang="en-US" dirty="0"/>
              <a:t> (</a:t>
            </a:r>
            <a:r>
              <a:rPr lang="en-US" dirty="0" err="1"/>
              <a:t>perde</a:t>
            </a:r>
            <a:r>
              <a:rPr lang="en-US" dirty="0"/>
              <a:t> il doppio </a:t>
            </a:r>
            <a:r>
              <a:rPr lang="en-US" dirty="0" err="1"/>
              <a:t>nero</a:t>
            </a:r>
            <a:r>
              <a:rPr lang="en-US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 </a:t>
            </a:r>
            <a:r>
              <a:rPr lang="en-US" dirty="0" err="1"/>
              <a:t>diventa</a:t>
            </a:r>
            <a:r>
              <a:rPr lang="en-US" dirty="0"/>
              <a:t> rosso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P[x] </a:t>
            </a:r>
            <a:r>
              <a:rPr lang="en-US" dirty="0" err="1"/>
              <a:t>diventa</a:t>
            </a:r>
            <a:r>
              <a:rPr lang="en-US" dirty="0"/>
              <a:t> doppio </a:t>
            </a:r>
            <a:r>
              <a:rPr lang="en-US" dirty="0" err="1"/>
              <a:t>nero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Ricomincia</a:t>
            </a:r>
            <a:r>
              <a:rPr lang="en-US" dirty="0"/>
              <a:t> </a:t>
            </a:r>
            <a:r>
              <a:rPr lang="en-US" dirty="0" err="1"/>
              <a:t>considerando</a:t>
            </a:r>
            <a:r>
              <a:rPr lang="en-US" dirty="0"/>
              <a:t> p[x] come </a:t>
            </a:r>
            <a:r>
              <a:rPr lang="en-US" dirty="0" err="1"/>
              <a:t>nuova</a:t>
            </a:r>
            <a:r>
              <a:rPr lang="en-US" dirty="0"/>
              <a:t> x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46A64FD-4CDE-3379-B8F3-A0D39CA1D7B3}"/>
              </a:ext>
            </a:extLst>
          </p:cNvPr>
          <p:cNvSpPr txBox="1"/>
          <p:nvPr/>
        </p:nvSpPr>
        <p:spPr>
          <a:xfrm>
            <a:off x="11956052" y="868960"/>
            <a:ext cx="2542146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rosso</a:t>
            </a:r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 </a:t>
            </a:r>
            <a:r>
              <a:rPr lang="en-US" dirty="0" err="1"/>
              <a:t>diventa</a:t>
            </a:r>
            <a:r>
              <a:rPr lang="en-US" dirty="0"/>
              <a:t> </a:t>
            </a:r>
            <a:r>
              <a:rPr lang="en-US" dirty="0" err="1"/>
              <a:t>nero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P[x] </a:t>
            </a:r>
            <a:r>
              <a:rPr lang="en-US" dirty="0" err="1"/>
              <a:t>diventa</a:t>
            </a:r>
            <a:r>
              <a:rPr lang="en-US" dirty="0"/>
              <a:t> rosso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P[x] </a:t>
            </a:r>
            <a:r>
              <a:rPr lang="en-US" dirty="0" err="1"/>
              <a:t>ruota</a:t>
            </a:r>
            <a:r>
              <a:rPr lang="en-US" dirty="0"/>
              <a:t> a sinistra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Siamo</a:t>
            </a:r>
            <a:r>
              <a:rPr lang="en-US" dirty="0"/>
              <a:t> a uno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casi</a:t>
            </a:r>
            <a:r>
              <a:rPr lang="en-US" dirty="0"/>
              <a:t> </a:t>
            </a:r>
            <a:r>
              <a:rPr lang="en-US" dirty="0" err="1"/>
              <a:t>precedenti</a:t>
            </a:r>
            <a:endParaRPr lang="en-US" dirty="0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7007B967-3933-41FD-6AB3-D315439BE2A2}"/>
              </a:ext>
            </a:extLst>
          </p:cNvPr>
          <p:cNvGrpSpPr/>
          <p:nvPr/>
        </p:nvGrpSpPr>
        <p:grpSpPr>
          <a:xfrm>
            <a:off x="2159163" y="5057553"/>
            <a:ext cx="662400" cy="552600"/>
            <a:chOff x="2159163" y="5057553"/>
            <a:chExt cx="662400" cy="55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3" name="Input penna 22">
                  <a:extLst>
                    <a:ext uri="{FF2B5EF4-FFF2-40B4-BE49-F238E27FC236}">
                      <a16:creationId xmlns:a16="http://schemas.microsoft.com/office/drawing/2014/main" id="{C6659206-8AE8-F3E8-3691-06C0E3C119D7}"/>
                    </a:ext>
                  </a:extLst>
                </p14:cNvPr>
                <p14:cNvContentPartPr/>
                <p14:nvPr/>
              </p14:nvContentPartPr>
              <p14:xfrm>
                <a:off x="2258523" y="5195793"/>
                <a:ext cx="365760" cy="292320"/>
              </p14:xfrm>
            </p:contentPart>
          </mc:Choice>
          <mc:Fallback xmlns="">
            <p:pic>
              <p:nvPicPr>
                <p:cNvPr id="23" name="Input penna 22">
                  <a:extLst>
                    <a:ext uri="{FF2B5EF4-FFF2-40B4-BE49-F238E27FC236}">
                      <a16:creationId xmlns:a16="http://schemas.microsoft.com/office/drawing/2014/main" id="{C6659206-8AE8-F3E8-3691-06C0E3C119D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252403" y="5189673"/>
                  <a:ext cx="37800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68B62F14-1274-FC76-9CD9-E26CCE6EB43C}"/>
                    </a:ext>
                  </a:extLst>
                </p14:cNvPr>
                <p14:cNvContentPartPr/>
                <p14:nvPr/>
              </p14:nvContentPartPr>
              <p14:xfrm>
                <a:off x="2159163" y="5057553"/>
                <a:ext cx="662400" cy="552600"/>
              </p14:xfrm>
            </p:contentPart>
          </mc:Choice>
          <mc:Fallback xmlns=""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68B62F14-1274-FC76-9CD9-E26CCE6EB43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53043" y="5051433"/>
                  <a:ext cx="674640" cy="56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uppo 108">
            <a:extLst>
              <a:ext uri="{FF2B5EF4-FFF2-40B4-BE49-F238E27FC236}">
                <a16:creationId xmlns:a16="http://schemas.microsoft.com/office/drawing/2014/main" id="{A24ED024-B29D-C074-33C5-18BE3E18B9AB}"/>
              </a:ext>
            </a:extLst>
          </p:cNvPr>
          <p:cNvGrpSpPr/>
          <p:nvPr/>
        </p:nvGrpSpPr>
        <p:grpSpPr>
          <a:xfrm>
            <a:off x="4604643" y="4074393"/>
            <a:ext cx="607680" cy="653040"/>
            <a:chOff x="4604643" y="4074393"/>
            <a:chExt cx="607680" cy="65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6" name="Input penna 105">
                  <a:extLst>
                    <a:ext uri="{FF2B5EF4-FFF2-40B4-BE49-F238E27FC236}">
                      <a16:creationId xmlns:a16="http://schemas.microsoft.com/office/drawing/2014/main" id="{C8D97AC9-42BC-AB3B-A373-AAA56CA3443F}"/>
                    </a:ext>
                  </a:extLst>
                </p14:cNvPr>
                <p14:cNvContentPartPr/>
                <p14:nvPr/>
              </p14:nvContentPartPr>
              <p14:xfrm>
                <a:off x="4781403" y="4229913"/>
                <a:ext cx="199800" cy="349560"/>
              </p14:xfrm>
            </p:contentPart>
          </mc:Choice>
          <mc:Fallback xmlns="">
            <p:pic>
              <p:nvPicPr>
                <p:cNvPr id="106" name="Input penna 105">
                  <a:extLst>
                    <a:ext uri="{FF2B5EF4-FFF2-40B4-BE49-F238E27FC236}">
                      <a16:creationId xmlns:a16="http://schemas.microsoft.com/office/drawing/2014/main" id="{C8D97AC9-42BC-AB3B-A373-AAA56CA3443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75283" y="4223793"/>
                  <a:ext cx="21204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7" name="Input penna 106">
                  <a:extLst>
                    <a:ext uri="{FF2B5EF4-FFF2-40B4-BE49-F238E27FC236}">
                      <a16:creationId xmlns:a16="http://schemas.microsoft.com/office/drawing/2014/main" id="{A5AECFCB-A286-B64A-9697-A1184C09FBB5}"/>
                    </a:ext>
                  </a:extLst>
                </p14:cNvPr>
                <p14:cNvContentPartPr/>
                <p14:nvPr/>
              </p14:nvContentPartPr>
              <p14:xfrm>
                <a:off x="4604643" y="4074393"/>
                <a:ext cx="607680" cy="653040"/>
              </p14:xfrm>
            </p:contentPart>
          </mc:Choice>
          <mc:Fallback xmlns=""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A5AECFCB-A286-B64A-9697-A1184C09FBB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598523" y="4068273"/>
                  <a:ext cx="619920" cy="66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5" name="Input penna 134">
                <a:extLst>
                  <a:ext uri="{FF2B5EF4-FFF2-40B4-BE49-F238E27FC236}">
                    <a16:creationId xmlns:a16="http://schemas.microsoft.com/office/drawing/2014/main" id="{740C89A5-475D-6FA3-2C0D-09C9C70DB400}"/>
                  </a:ext>
                </a:extLst>
              </p14:cNvPr>
              <p14:cNvContentPartPr/>
              <p14:nvPr/>
            </p14:nvContentPartPr>
            <p14:xfrm>
              <a:off x="7804323" y="5453913"/>
              <a:ext cx="160200" cy="368640"/>
            </p14:xfrm>
          </p:contentPart>
        </mc:Choice>
        <mc:Fallback xmlns="">
          <p:pic>
            <p:nvPicPr>
              <p:cNvPr id="135" name="Input penna 134">
                <a:extLst>
                  <a:ext uri="{FF2B5EF4-FFF2-40B4-BE49-F238E27FC236}">
                    <a16:creationId xmlns:a16="http://schemas.microsoft.com/office/drawing/2014/main" id="{740C89A5-475D-6FA3-2C0D-09C9C70DB40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798203" y="5447793"/>
                <a:ext cx="172440" cy="38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93B23D73-7D5D-AD71-F1A9-3C5017B53AC6}"/>
              </a:ext>
            </a:extLst>
          </p:cNvPr>
          <p:cNvGrpSpPr/>
          <p:nvPr/>
        </p:nvGrpSpPr>
        <p:grpSpPr>
          <a:xfrm>
            <a:off x="7918443" y="4867113"/>
            <a:ext cx="424080" cy="578160"/>
            <a:chOff x="7918443" y="4867113"/>
            <a:chExt cx="424080" cy="57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6" name="Input penna 135">
                  <a:extLst>
                    <a:ext uri="{FF2B5EF4-FFF2-40B4-BE49-F238E27FC236}">
                      <a16:creationId xmlns:a16="http://schemas.microsoft.com/office/drawing/2014/main" id="{30D5DD86-98E4-07D2-3F88-6B88E67BDC64}"/>
                    </a:ext>
                  </a:extLst>
                </p14:cNvPr>
                <p14:cNvContentPartPr/>
                <p14:nvPr/>
              </p14:nvContentPartPr>
              <p14:xfrm>
                <a:off x="8043003" y="4967913"/>
                <a:ext cx="141480" cy="316800"/>
              </p14:xfrm>
            </p:contentPart>
          </mc:Choice>
          <mc:Fallback xmlns="">
            <p:pic>
              <p:nvPicPr>
                <p:cNvPr id="136" name="Input penna 135">
                  <a:extLst>
                    <a:ext uri="{FF2B5EF4-FFF2-40B4-BE49-F238E27FC236}">
                      <a16:creationId xmlns:a16="http://schemas.microsoft.com/office/drawing/2014/main" id="{30D5DD86-98E4-07D2-3F88-6B88E67BDC6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36883" y="4961793"/>
                  <a:ext cx="15372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7" name="Input penna 136">
                  <a:extLst>
                    <a:ext uri="{FF2B5EF4-FFF2-40B4-BE49-F238E27FC236}">
                      <a16:creationId xmlns:a16="http://schemas.microsoft.com/office/drawing/2014/main" id="{BFE06AC2-A165-64E7-398A-9E399EC110D2}"/>
                    </a:ext>
                  </a:extLst>
                </p14:cNvPr>
                <p14:cNvContentPartPr/>
                <p14:nvPr/>
              </p14:nvContentPartPr>
              <p14:xfrm>
                <a:off x="7918443" y="4867113"/>
                <a:ext cx="424080" cy="578160"/>
              </p14:xfrm>
            </p:contentPart>
          </mc:Choice>
          <mc:Fallback xmlns="">
            <p:pic>
              <p:nvPicPr>
                <p:cNvPr id="137" name="Input penna 136">
                  <a:extLst>
                    <a:ext uri="{FF2B5EF4-FFF2-40B4-BE49-F238E27FC236}">
                      <a16:creationId xmlns:a16="http://schemas.microsoft.com/office/drawing/2014/main" id="{BFE06AC2-A165-64E7-398A-9E399EC110D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12323" y="4860993"/>
                  <a:ext cx="436320" cy="59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uppo 153">
            <a:extLst>
              <a:ext uri="{FF2B5EF4-FFF2-40B4-BE49-F238E27FC236}">
                <a16:creationId xmlns:a16="http://schemas.microsoft.com/office/drawing/2014/main" id="{F31A3415-72D9-E18C-7B4E-8D75A0D05B1A}"/>
              </a:ext>
            </a:extLst>
          </p:cNvPr>
          <p:cNvGrpSpPr/>
          <p:nvPr/>
        </p:nvGrpSpPr>
        <p:grpSpPr>
          <a:xfrm>
            <a:off x="481563" y="4270233"/>
            <a:ext cx="9578160" cy="2527560"/>
            <a:chOff x="481563" y="4270233"/>
            <a:chExt cx="9578160" cy="252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" name="Input penna 4">
                  <a:extLst>
                    <a:ext uri="{FF2B5EF4-FFF2-40B4-BE49-F238E27FC236}">
                      <a16:creationId xmlns:a16="http://schemas.microsoft.com/office/drawing/2014/main" id="{C7839C5F-C206-B492-C491-FA5F1D77F616}"/>
                    </a:ext>
                  </a:extLst>
                </p14:cNvPr>
                <p14:cNvContentPartPr/>
                <p14:nvPr/>
              </p14:nvContentPartPr>
              <p14:xfrm>
                <a:off x="737883" y="5436273"/>
                <a:ext cx="297000" cy="150480"/>
              </p14:xfrm>
            </p:contentPart>
          </mc:Choice>
          <mc:Fallback xmlns="">
            <p:pic>
              <p:nvPicPr>
                <p:cNvPr id="5" name="Input penna 4">
                  <a:extLst>
                    <a:ext uri="{FF2B5EF4-FFF2-40B4-BE49-F238E27FC236}">
                      <a16:creationId xmlns:a16="http://schemas.microsoft.com/office/drawing/2014/main" id="{C7839C5F-C206-B492-C491-FA5F1D77F61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31763" y="5430153"/>
                  <a:ext cx="3092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" name="Input penna 5">
                  <a:extLst>
                    <a:ext uri="{FF2B5EF4-FFF2-40B4-BE49-F238E27FC236}">
                      <a16:creationId xmlns:a16="http://schemas.microsoft.com/office/drawing/2014/main" id="{561337F1-3253-EC4F-42AC-84381874F0AB}"/>
                    </a:ext>
                  </a:extLst>
                </p14:cNvPr>
                <p14:cNvContentPartPr/>
                <p14:nvPr/>
              </p14:nvContentPartPr>
              <p14:xfrm>
                <a:off x="804123" y="5443833"/>
                <a:ext cx="127440" cy="120240"/>
              </p14:xfrm>
            </p:contentPart>
          </mc:Choice>
          <mc:Fallback xmlns="">
            <p:pic>
              <p:nvPicPr>
                <p:cNvPr id="6" name="Input penna 5">
                  <a:extLst>
                    <a:ext uri="{FF2B5EF4-FFF2-40B4-BE49-F238E27FC236}">
                      <a16:creationId xmlns:a16="http://schemas.microsoft.com/office/drawing/2014/main" id="{561337F1-3253-EC4F-42AC-84381874F0A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98003" y="5437713"/>
                  <a:ext cx="1396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9" name="Input penna 8">
                  <a:extLst>
                    <a:ext uri="{FF2B5EF4-FFF2-40B4-BE49-F238E27FC236}">
                      <a16:creationId xmlns:a16="http://schemas.microsoft.com/office/drawing/2014/main" id="{2B07A942-62E2-A38A-D786-9EC8EA7EBB91}"/>
                    </a:ext>
                  </a:extLst>
                </p14:cNvPr>
                <p14:cNvContentPartPr/>
                <p14:nvPr/>
              </p14:nvContentPartPr>
              <p14:xfrm>
                <a:off x="548883" y="5320713"/>
                <a:ext cx="651960" cy="463680"/>
              </p14:xfrm>
            </p:contentPart>
          </mc:Choice>
          <mc:Fallback xmlns="">
            <p:pic>
              <p:nvPicPr>
                <p:cNvPr id="9" name="Input penna 8">
                  <a:extLst>
                    <a:ext uri="{FF2B5EF4-FFF2-40B4-BE49-F238E27FC236}">
                      <a16:creationId xmlns:a16="http://schemas.microsoft.com/office/drawing/2014/main" id="{2B07A942-62E2-A38A-D786-9EC8EA7EBB9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42763" y="5314593"/>
                  <a:ext cx="66420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1" name="Input penna 10">
                  <a:extLst>
                    <a:ext uri="{FF2B5EF4-FFF2-40B4-BE49-F238E27FC236}">
                      <a16:creationId xmlns:a16="http://schemas.microsoft.com/office/drawing/2014/main" id="{57F9FD13-A11E-6431-B66F-C40D48966366}"/>
                    </a:ext>
                  </a:extLst>
                </p14:cNvPr>
                <p14:cNvContentPartPr/>
                <p14:nvPr/>
              </p14:nvContentPartPr>
              <p14:xfrm>
                <a:off x="481563" y="5198313"/>
                <a:ext cx="886680" cy="729360"/>
              </p14:xfrm>
            </p:contentPart>
          </mc:Choice>
          <mc:Fallback xmlns="">
            <p:pic>
              <p:nvPicPr>
                <p:cNvPr id="11" name="Input penna 10">
                  <a:extLst>
                    <a:ext uri="{FF2B5EF4-FFF2-40B4-BE49-F238E27FC236}">
                      <a16:creationId xmlns:a16="http://schemas.microsoft.com/office/drawing/2014/main" id="{57F9FD13-A11E-6431-B66F-C40D4896636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75443" y="5192193"/>
                  <a:ext cx="898920" cy="74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13F9CC3E-2AA5-9499-2428-A2ABFD254153}"/>
                    </a:ext>
                  </a:extLst>
                </p14:cNvPr>
                <p14:cNvContentPartPr/>
                <p14:nvPr/>
              </p14:nvContentPartPr>
              <p14:xfrm>
                <a:off x="1189683" y="4892673"/>
                <a:ext cx="215280" cy="329400"/>
              </p14:xfrm>
            </p:contentPart>
          </mc:Choice>
          <mc:Fallback xmlns=""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13F9CC3E-2AA5-9499-2428-A2ABFD25415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83563" y="4886553"/>
                  <a:ext cx="22752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15B9A373-4010-5DA9-2E9B-C87341456E75}"/>
                    </a:ext>
                  </a:extLst>
                </p14:cNvPr>
                <p14:cNvContentPartPr/>
                <p14:nvPr/>
              </p14:nvContentPartPr>
              <p14:xfrm>
                <a:off x="1671363" y="4305873"/>
                <a:ext cx="198000" cy="298440"/>
              </p14:xfrm>
            </p:contentPart>
          </mc:Choice>
          <mc:Fallback xmlns=""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15B9A373-4010-5DA9-2E9B-C87341456E7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665243" y="4299753"/>
                  <a:ext cx="2102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EDAA460F-4C90-6089-AEFF-E339A20B37EF}"/>
                    </a:ext>
                  </a:extLst>
                </p14:cNvPr>
                <p14:cNvContentPartPr/>
                <p14:nvPr/>
              </p14:nvContentPartPr>
              <p14:xfrm>
                <a:off x="1519803" y="4270233"/>
                <a:ext cx="596880" cy="533880"/>
              </p14:xfrm>
            </p:contentPart>
          </mc:Choice>
          <mc:Fallback xmlns="">
            <p:pic>
              <p:nvPicPr>
                <p:cNvPr id="19" name="Input penna 18">
                  <a:extLst>
                    <a:ext uri="{FF2B5EF4-FFF2-40B4-BE49-F238E27FC236}">
                      <a16:creationId xmlns:a16="http://schemas.microsoft.com/office/drawing/2014/main" id="{EDAA460F-4C90-6089-AEFF-E339A20B37E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513683" y="4264113"/>
                  <a:ext cx="60912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81B0617B-F896-1EFD-258A-4488D7B10AA3}"/>
                    </a:ext>
                  </a:extLst>
                </p14:cNvPr>
                <p14:cNvContentPartPr/>
                <p14:nvPr/>
              </p14:nvContentPartPr>
              <p14:xfrm>
                <a:off x="2081763" y="4759113"/>
                <a:ext cx="234720" cy="31644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81B0617B-F896-1EFD-258A-4488D7B10AA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075643" y="4752993"/>
                  <a:ext cx="24696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put penna 20">
                  <a:extLst>
                    <a:ext uri="{FF2B5EF4-FFF2-40B4-BE49-F238E27FC236}">
                      <a16:creationId xmlns:a16="http://schemas.microsoft.com/office/drawing/2014/main" id="{BC3767F4-0A09-3F67-FE79-04A6366CD482}"/>
                    </a:ext>
                  </a:extLst>
                </p14:cNvPr>
                <p14:cNvContentPartPr/>
                <p14:nvPr/>
              </p14:nvContentPartPr>
              <p14:xfrm>
                <a:off x="1310643" y="4657233"/>
                <a:ext cx="294480" cy="289440"/>
              </p14:xfrm>
            </p:contentPart>
          </mc:Choice>
          <mc:Fallback xmlns="">
            <p:pic>
              <p:nvPicPr>
                <p:cNvPr id="21" name="Input penna 20">
                  <a:extLst>
                    <a:ext uri="{FF2B5EF4-FFF2-40B4-BE49-F238E27FC236}">
                      <a16:creationId xmlns:a16="http://schemas.microsoft.com/office/drawing/2014/main" id="{BC3767F4-0A09-3F67-FE79-04A6366CD48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304523" y="4651113"/>
                  <a:ext cx="3067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Input penna 25">
                  <a:extLst>
                    <a:ext uri="{FF2B5EF4-FFF2-40B4-BE49-F238E27FC236}">
                      <a16:creationId xmlns:a16="http://schemas.microsoft.com/office/drawing/2014/main" id="{26A7E30C-7DA9-6B72-5806-1897450C59A1}"/>
                    </a:ext>
                  </a:extLst>
                </p14:cNvPr>
                <p14:cNvContentPartPr/>
                <p14:nvPr/>
              </p14:nvContentPartPr>
              <p14:xfrm>
                <a:off x="2209563" y="5608353"/>
                <a:ext cx="148320" cy="445320"/>
              </p14:xfrm>
            </p:contentPart>
          </mc:Choice>
          <mc:Fallback xmlns="">
            <p:pic>
              <p:nvPicPr>
                <p:cNvPr id="26" name="Input penna 25">
                  <a:extLst>
                    <a:ext uri="{FF2B5EF4-FFF2-40B4-BE49-F238E27FC236}">
                      <a16:creationId xmlns:a16="http://schemas.microsoft.com/office/drawing/2014/main" id="{26A7E30C-7DA9-6B72-5806-1897450C59A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203443" y="5602233"/>
                  <a:ext cx="16056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Input penna 26">
                  <a:extLst>
                    <a:ext uri="{FF2B5EF4-FFF2-40B4-BE49-F238E27FC236}">
                      <a16:creationId xmlns:a16="http://schemas.microsoft.com/office/drawing/2014/main" id="{FD58BD4C-A368-9046-3EC2-59601B03AAB2}"/>
                    </a:ext>
                  </a:extLst>
                </p14:cNvPr>
                <p14:cNvContentPartPr/>
                <p14:nvPr/>
              </p14:nvContentPartPr>
              <p14:xfrm>
                <a:off x="2654883" y="5530233"/>
                <a:ext cx="316080" cy="380160"/>
              </p14:xfrm>
            </p:contentPart>
          </mc:Choice>
          <mc:Fallback xmlns="">
            <p:pic>
              <p:nvPicPr>
                <p:cNvPr id="27" name="Input penna 26">
                  <a:extLst>
                    <a:ext uri="{FF2B5EF4-FFF2-40B4-BE49-F238E27FC236}">
                      <a16:creationId xmlns:a16="http://schemas.microsoft.com/office/drawing/2014/main" id="{FD58BD4C-A368-9046-3EC2-59601B03AAB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648763" y="5524113"/>
                  <a:ext cx="32832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Input penna 27">
                  <a:extLst>
                    <a:ext uri="{FF2B5EF4-FFF2-40B4-BE49-F238E27FC236}">
                      <a16:creationId xmlns:a16="http://schemas.microsoft.com/office/drawing/2014/main" id="{37D49618-6F7D-F969-2EAA-84570E76F66D}"/>
                    </a:ext>
                  </a:extLst>
                </p14:cNvPr>
                <p14:cNvContentPartPr/>
                <p14:nvPr/>
              </p14:nvContentPartPr>
              <p14:xfrm>
                <a:off x="2035683" y="6245913"/>
                <a:ext cx="309600" cy="265680"/>
              </p14:xfrm>
            </p:contentPart>
          </mc:Choice>
          <mc:Fallback xmlns="">
            <p:pic>
              <p:nvPicPr>
                <p:cNvPr id="28" name="Input penna 27">
                  <a:extLst>
                    <a:ext uri="{FF2B5EF4-FFF2-40B4-BE49-F238E27FC236}">
                      <a16:creationId xmlns:a16="http://schemas.microsoft.com/office/drawing/2014/main" id="{37D49618-6F7D-F969-2EAA-84570E76F66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029563" y="6239793"/>
                  <a:ext cx="3218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Input penna 28">
                  <a:extLst>
                    <a:ext uri="{FF2B5EF4-FFF2-40B4-BE49-F238E27FC236}">
                      <a16:creationId xmlns:a16="http://schemas.microsoft.com/office/drawing/2014/main" id="{DF6F1A83-D393-5A4E-18E0-E2A724F0EE90}"/>
                    </a:ext>
                  </a:extLst>
                </p14:cNvPr>
                <p14:cNvContentPartPr/>
                <p14:nvPr/>
              </p14:nvContentPartPr>
              <p14:xfrm>
                <a:off x="2930643" y="6136473"/>
                <a:ext cx="182520" cy="177120"/>
              </p14:xfrm>
            </p:contentPart>
          </mc:Choice>
          <mc:Fallback xmlns="">
            <p:pic>
              <p:nvPicPr>
                <p:cNvPr id="29" name="Input penna 28">
                  <a:extLst>
                    <a:ext uri="{FF2B5EF4-FFF2-40B4-BE49-F238E27FC236}">
                      <a16:creationId xmlns:a16="http://schemas.microsoft.com/office/drawing/2014/main" id="{DF6F1A83-D393-5A4E-18E0-E2A724F0EE9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924523" y="6130353"/>
                  <a:ext cx="1947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Input penna 29">
                  <a:extLst>
                    <a:ext uri="{FF2B5EF4-FFF2-40B4-BE49-F238E27FC236}">
                      <a16:creationId xmlns:a16="http://schemas.microsoft.com/office/drawing/2014/main" id="{DD278A66-3937-7E1F-570D-35D8BECB5799}"/>
                    </a:ext>
                  </a:extLst>
                </p14:cNvPr>
                <p14:cNvContentPartPr/>
                <p14:nvPr/>
              </p14:nvContentPartPr>
              <p14:xfrm>
                <a:off x="2974203" y="6178233"/>
                <a:ext cx="62280" cy="24480"/>
              </p14:xfrm>
            </p:contentPart>
          </mc:Choice>
          <mc:Fallback xmlns="">
            <p:pic>
              <p:nvPicPr>
                <p:cNvPr id="30" name="Input penna 29">
                  <a:extLst>
                    <a:ext uri="{FF2B5EF4-FFF2-40B4-BE49-F238E27FC236}">
                      <a16:creationId xmlns:a16="http://schemas.microsoft.com/office/drawing/2014/main" id="{DD278A66-3937-7E1F-570D-35D8BECB579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968083" y="6172113"/>
                  <a:ext cx="745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put penna 30">
                  <a:extLst>
                    <a:ext uri="{FF2B5EF4-FFF2-40B4-BE49-F238E27FC236}">
                      <a16:creationId xmlns:a16="http://schemas.microsoft.com/office/drawing/2014/main" id="{E8EE7991-C368-BE76-CA49-7B97C532075F}"/>
                    </a:ext>
                  </a:extLst>
                </p14:cNvPr>
                <p14:cNvContentPartPr/>
                <p14:nvPr/>
              </p14:nvContentPartPr>
              <p14:xfrm>
                <a:off x="2952603" y="6096873"/>
                <a:ext cx="57600" cy="28440"/>
              </p14:xfrm>
            </p:contentPart>
          </mc:Choice>
          <mc:Fallback xmlns="">
            <p:pic>
              <p:nvPicPr>
                <p:cNvPr id="31" name="Input penna 30">
                  <a:extLst>
                    <a:ext uri="{FF2B5EF4-FFF2-40B4-BE49-F238E27FC236}">
                      <a16:creationId xmlns:a16="http://schemas.microsoft.com/office/drawing/2014/main" id="{E8EE7991-C368-BE76-CA49-7B97C532075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946483" y="6090753"/>
                  <a:ext cx="698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put penna 31">
                  <a:extLst>
                    <a:ext uri="{FF2B5EF4-FFF2-40B4-BE49-F238E27FC236}">
                      <a16:creationId xmlns:a16="http://schemas.microsoft.com/office/drawing/2014/main" id="{C6C99B61-EE24-C6A7-25A8-A4A652749010}"/>
                    </a:ext>
                  </a:extLst>
                </p14:cNvPr>
                <p14:cNvContentPartPr/>
                <p14:nvPr/>
              </p14:nvContentPartPr>
              <p14:xfrm>
                <a:off x="2785563" y="5870793"/>
                <a:ext cx="533520" cy="497520"/>
              </p14:xfrm>
            </p:contentPart>
          </mc:Choice>
          <mc:Fallback xmlns="">
            <p:pic>
              <p:nvPicPr>
                <p:cNvPr id="32" name="Input penna 31">
                  <a:extLst>
                    <a:ext uri="{FF2B5EF4-FFF2-40B4-BE49-F238E27FC236}">
                      <a16:creationId xmlns:a16="http://schemas.microsoft.com/office/drawing/2014/main" id="{C6C99B61-EE24-C6A7-25A8-A4A65274901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779443" y="5864673"/>
                  <a:ext cx="54576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4" name="Input penna 33">
                  <a:extLst>
                    <a:ext uri="{FF2B5EF4-FFF2-40B4-BE49-F238E27FC236}">
                      <a16:creationId xmlns:a16="http://schemas.microsoft.com/office/drawing/2014/main" id="{37D4B923-C228-FDAB-E000-07498DA39B3C}"/>
                    </a:ext>
                  </a:extLst>
                </p14:cNvPr>
                <p14:cNvContentPartPr/>
                <p14:nvPr/>
              </p14:nvContentPartPr>
              <p14:xfrm>
                <a:off x="1870803" y="6047553"/>
                <a:ext cx="631440" cy="540360"/>
              </p14:xfrm>
            </p:contentPart>
          </mc:Choice>
          <mc:Fallback xmlns="">
            <p:pic>
              <p:nvPicPr>
                <p:cNvPr id="34" name="Input penna 33">
                  <a:extLst>
                    <a:ext uri="{FF2B5EF4-FFF2-40B4-BE49-F238E27FC236}">
                      <a16:creationId xmlns:a16="http://schemas.microsoft.com/office/drawing/2014/main" id="{37D4B923-C228-FDAB-E000-07498DA39B3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864683" y="6041433"/>
                  <a:ext cx="643680" cy="5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6" name="Input penna 35">
                  <a:extLst>
                    <a:ext uri="{FF2B5EF4-FFF2-40B4-BE49-F238E27FC236}">
                      <a16:creationId xmlns:a16="http://schemas.microsoft.com/office/drawing/2014/main" id="{99E49052-CD53-5984-341C-EA3AF1CA66EE}"/>
                    </a:ext>
                  </a:extLst>
                </p14:cNvPr>
                <p14:cNvContentPartPr/>
                <p14:nvPr/>
              </p14:nvContentPartPr>
              <p14:xfrm>
                <a:off x="3304683" y="5266713"/>
                <a:ext cx="230400" cy="43560"/>
              </p14:xfrm>
            </p:contentPart>
          </mc:Choice>
          <mc:Fallback xmlns="">
            <p:pic>
              <p:nvPicPr>
                <p:cNvPr id="36" name="Input penna 35">
                  <a:extLst>
                    <a:ext uri="{FF2B5EF4-FFF2-40B4-BE49-F238E27FC236}">
                      <a16:creationId xmlns:a16="http://schemas.microsoft.com/office/drawing/2014/main" id="{99E49052-CD53-5984-341C-EA3AF1CA66E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298563" y="5260593"/>
                  <a:ext cx="2426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7" name="Input penna 36">
                  <a:extLst>
                    <a:ext uri="{FF2B5EF4-FFF2-40B4-BE49-F238E27FC236}">
                      <a16:creationId xmlns:a16="http://schemas.microsoft.com/office/drawing/2014/main" id="{5CCE780D-9C9B-A21F-9D13-0736BCF8CA97}"/>
                    </a:ext>
                  </a:extLst>
                </p14:cNvPr>
                <p14:cNvContentPartPr/>
                <p14:nvPr/>
              </p14:nvContentPartPr>
              <p14:xfrm>
                <a:off x="3624003" y="5177793"/>
                <a:ext cx="149400" cy="179280"/>
              </p14:xfrm>
            </p:contentPart>
          </mc:Choice>
          <mc:Fallback xmlns="">
            <p:pic>
              <p:nvPicPr>
                <p:cNvPr id="37" name="Input penna 36">
                  <a:extLst>
                    <a:ext uri="{FF2B5EF4-FFF2-40B4-BE49-F238E27FC236}">
                      <a16:creationId xmlns:a16="http://schemas.microsoft.com/office/drawing/2014/main" id="{5CCE780D-9C9B-A21F-9D13-0736BCF8CA9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617883" y="5171673"/>
                  <a:ext cx="1616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9" name="Input penna 48">
                  <a:extLst>
                    <a:ext uri="{FF2B5EF4-FFF2-40B4-BE49-F238E27FC236}">
                      <a16:creationId xmlns:a16="http://schemas.microsoft.com/office/drawing/2014/main" id="{EBBB976C-6A40-7E80-E0CC-D89D9DFA47D0}"/>
                    </a:ext>
                  </a:extLst>
                </p14:cNvPr>
                <p14:cNvContentPartPr/>
                <p14:nvPr/>
              </p14:nvContentPartPr>
              <p14:xfrm>
                <a:off x="4155003" y="5381553"/>
                <a:ext cx="258120" cy="142560"/>
              </p14:xfrm>
            </p:contentPart>
          </mc:Choice>
          <mc:Fallback xmlns="">
            <p:pic>
              <p:nvPicPr>
                <p:cNvPr id="49" name="Input penna 48">
                  <a:extLst>
                    <a:ext uri="{FF2B5EF4-FFF2-40B4-BE49-F238E27FC236}">
                      <a16:creationId xmlns:a16="http://schemas.microsoft.com/office/drawing/2014/main" id="{EBBB976C-6A40-7E80-E0CC-D89D9DFA47D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148883" y="5375433"/>
                  <a:ext cx="2703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0" name="Input penna 49">
                  <a:extLst>
                    <a:ext uri="{FF2B5EF4-FFF2-40B4-BE49-F238E27FC236}">
                      <a16:creationId xmlns:a16="http://schemas.microsoft.com/office/drawing/2014/main" id="{8585B26E-69DF-94A0-7A2B-AFE35A85DEAD}"/>
                    </a:ext>
                  </a:extLst>
                </p14:cNvPr>
                <p14:cNvContentPartPr/>
                <p14:nvPr/>
              </p14:nvContentPartPr>
              <p14:xfrm>
                <a:off x="4219083" y="5405313"/>
                <a:ext cx="127080" cy="124920"/>
              </p14:xfrm>
            </p:contentPart>
          </mc:Choice>
          <mc:Fallback xmlns="">
            <p:pic>
              <p:nvPicPr>
                <p:cNvPr id="50" name="Input penna 49">
                  <a:extLst>
                    <a:ext uri="{FF2B5EF4-FFF2-40B4-BE49-F238E27FC236}">
                      <a16:creationId xmlns:a16="http://schemas.microsoft.com/office/drawing/2014/main" id="{8585B26E-69DF-94A0-7A2B-AFE35A85DEA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212963" y="5399193"/>
                  <a:ext cx="1393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2" name="Input penna 51">
                  <a:extLst>
                    <a:ext uri="{FF2B5EF4-FFF2-40B4-BE49-F238E27FC236}">
                      <a16:creationId xmlns:a16="http://schemas.microsoft.com/office/drawing/2014/main" id="{2931E6A5-3624-AB5A-80F3-FD91E9884A5B}"/>
                    </a:ext>
                  </a:extLst>
                </p14:cNvPr>
                <p14:cNvContentPartPr/>
                <p14:nvPr/>
              </p14:nvContentPartPr>
              <p14:xfrm>
                <a:off x="3996603" y="5297673"/>
                <a:ext cx="598320" cy="376920"/>
              </p14:xfrm>
            </p:contentPart>
          </mc:Choice>
          <mc:Fallback xmlns="">
            <p:pic>
              <p:nvPicPr>
                <p:cNvPr id="52" name="Input penna 51">
                  <a:extLst>
                    <a:ext uri="{FF2B5EF4-FFF2-40B4-BE49-F238E27FC236}">
                      <a16:creationId xmlns:a16="http://schemas.microsoft.com/office/drawing/2014/main" id="{2931E6A5-3624-AB5A-80F3-FD91E9884A5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990483" y="5291553"/>
                  <a:ext cx="61056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3FE983D4-353C-1722-B82B-0556EB71B6A9}"/>
                    </a:ext>
                  </a:extLst>
                </p14:cNvPr>
                <p14:cNvContentPartPr/>
                <p14:nvPr/>
              </p14:nvContentPartPr>
              <p14:xfrm>
                <a:off x="3919923" y="5210193"/>
                <a:ext cx="764280" cy="596160"/>
              </p14:xfrm>
            </p:contentPart>
          </mc:Choice>
          <mc:Fallback xmlns=""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3FE983D4-353C-1722-B82B-0556EB71B6A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913803" y="5204073"/>
                  <a:ext cx="776520" cy="60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8" name="Input penna 57">
                  <a:extLst>
                    <a:ext uri="{FF2B5EF4-FFF2-40B4-BE49-F238E27FC236}">
                      <a16:creationId xmlns:a16="http://schemas.microsoft.com/office/drawing/2014/main" id="{CF765661-FA81-1F28-4962-D1246C220684}"/>
                    </a:ext>
                  </a:extLst>
                </p14:cNvPr>
                <p14:cNvContentPartPr/>
                <p14:nvPr/>
              </p14:nvContentPartPr>
              <p14:xfrm>
                <a:off x="4406643" y="4753713"/>
                <a:ext cx="354960" cy="539280"/>
              </p14:xfrm>
            </p:contentPart>
          </mc:Choice>
          <mc:Fallback xmlns="">
            <p:pic>
              <p:nvPicPr>
                <p:cNvPr id="58" name="Input penna 57">
                  <a:extLst>
                    <a:ext uri="{FF2B5EF4-FFF2-40B4-BE49-F238E27FC236}">
                      <a16:creationId xmlns:a16="http://schemas.microsoft.com/office/drawing/2014/main" id="{CF765661-FA81-1F28-4962-D1246C22068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400523" y="4747593"/>
                  <a:ext cx="367200" cy="5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6" name="Input penna 65">
                  <a:extLst>
                    <a:ext uri="{FF2B5EF4-FFF2-40B4-BE49-F238E27FC236}">
                      <a16:creationId xmlns:a16="http://schemas.microsoft.com/office/drawing/2014/main" id="{A63DC203-AD5C-2FC9-D1E9-E3A63B4DD2AD}"/>
                    </a:ext>
                  </a:extLst>
                </p14:cNvPr>
                <p14:cNvContentPartPr/>
                <p14:nvPr/>
              </p14:nvContentPartPr>
              <p14:xfrm>
                <a:off x="5382603" y="5585313"/>
                <a:ext cx="27000" cy="446040"/>
              </p14:xfrm>
            </p:contentPart>
          </mc:Choice>
          <mc:Fallback xmlns="">
            <p:pic>
              <p:nvPicPr>
                <p:cNvPr id="66" name="Input penna 65">
                  <a:extLst>
                    <a:ext uri="{FF2B5EF4-FFF2-40B4-BE49-F238E27FC236}">
                      <a16:creationId xmlns:a16="http://schemas.microsoft.com/office/drawing/2014/main" id="{A63DC203-AD5C-2FC9-D1E9-E3A63B4DD2A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376483" y="5579193"/>
                  <a:ext cx="3924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7" name="Input penna 66">
                  <a:extLst>
                    <a:ext uri="{FF2B5EF4-FFF2-40B4-BE49-F238E27FC236}">
                      <a16:creationId xmlns:a16="http://schemas.microsoft.com/office/drawing/2014/main" id="{8F70B351-0FCE-B8EF-809D-F87ED772DA66}"/>
                    </a:ext>
                  </a:extLst>
                </p14:cNvPr>
                <p14:cNvContentPartPr/>
                <p14:nvPr/>
              </p14:nvContentPartPr>
              <p14:xfrm>
                <a:off x="5287563" y="6257433"/>
                <a:ext cx="204480" cy="221760"/>
              </p14:xfrm>
            </p:contentPart>
          </mc:Choice>
          <mc:Fallback xmlns="">
            <p:pic>
              <p:nvPicPr>
                <p:cNvPr id="67" name="Input penna 66">
                  <a:extLst>
                    <a:ext uri="{FF2B5EF4-FFF2-40B4-BE49-F238E27FC236}">
                      <a16:creationId xmlns:a16="http://schemas.microsoft.com/office/drawing/2014/main" id="{8F70B351-0FCE-B8EF-809D-F87ED772DA6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281443" y="6251313"/>
                  <a:ext cx="2167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8" name="Input penna 67">
                  <a:extLst>
                    <a:ext uri="{FF2B5EF4-FFF2-40B4-BE49-F238E27FC236}">
                      <a16:creationId xmlns:a16="http://schemas.microsoft.com/office/drawing/2014/main" id="{CC3C0FDA-E83E-4AC5-1FEF-04CE3C74CA4F}"/>
                    </a:ext>
                  </a:extLst>
                </p14:cNvPr>
                <p14:cNvContentPartPr/>
                <p14:nvPr/>
              </p14:nvContentPartPr>
              <p14:xfrm>
                <a:off x="5973723" y="6201993"/>
                <a:ext cx="150840" cy="212400"/>
              </p14:xfrm>
            </p:contentPart>
          </mc:Choice>
          <mc:Fallback xmlns="">
            <p:pic>
              <p:nvPicPr>
                <p:cNvPr id="68" name="Input penna 67">
                  <a:extLst>
                    <a:ext uri="{FF2B5EF4-FFF2-40B4-BE49-F238E27FC236}">
                      <a16:creationId xmlns:a16="http://schemas.microsoft.com/office/drawing/2014/main" id="{CC3C0FDA-E83E-4AC5-1FEF-04CE3C74CA4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967603" y="6195873"/>
                  <a:ext cx="1630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80" name="Input penna 79">
                  <a:extLst>
                    <a:ext uri="{FF2B5EF4-FFF2-40B4-BE49-F238E27FC236}">
                      <a16:creationId xmlns:a16="http://schemas.microsoft.com/office/drawing/2014/main" id="{61860EF4-7006-8B5A-F2A7-30DC9BC7A943}"/>
                    </a:ext>
                  </a:extLst>
                </p14:cNvPr>
                <p14:cNvContentPartPr/>
                <p14:nvPr/>
              </p14:nvContentPartPr>
              <p14:xfrm>
                <a:off x="6015123" y="6304233"/>
                <a:ext cx="41400" cy="19440"/>
              </p14:xfrm>
            </p:contentPart>
          </mc:Choice>
          <mc:Fallback xmlns="">
            <p:pic>
              <p:nvPicPr>
                <p:cNvPr id="80" name="Input penna 79">
                  <a:extLst>
                    <a:ext uri="{FF2B5EF4-FFF2-40B4-BE49-F238E27FC236}">
                      <a16:creationId xmlns:a16="http://schemas.microsoft.com/office/drawing/2014/main" id="{61860EF4-7006-8B5A-F2A7-30DC9BC7A94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009003" y="6298113"/>
                  <a:ext cx="53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81" name="Input penna 80">
                  <a:extLst>
                    <a:ext uri="{FF2B5EF4-FFF2-40B4-BE49-F238E27FC236}">
                      <a16:creationId xmlns:a16="http://schemas.microsoft.com/office/drawing/2014/main" id="{47EA5EF3-53BB-E24A-CB1B-C2DE1A03AFBC}"/>
                    </a:ext>
                  </a:extLst>
                </p14:cNvPr>
                <p14:cNvContentPartPr/>
                <p14:nvPr/>
              </p14:nvContentPartPr>
              <p14:xfrm>
                <a:off x="6003963" y="6198033"/>
                <a:ext cx="75600" cy="37800"/>
              </p14:xfrm>
            </p:contentPart>
          </mc:Choice>
          <mc:Fallback xmlns="">
            <p:pic>
              <p:nvPicPr>
                <p:cNvPr id="81" name="Input penna 80">
                  <a:extLst>
                    <a:ext uri="{FF2B5EF4-FFF2-40B4-BE49-F238E27FC236}">
                      <a16:creationId xmlns:a16="http://schemas.microsoft.com/office/drawing/2014/main" id="{47EA5EF3-53BB-E24A-CB1B-C2DE1A03AFB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997843" y="6191913"/>
                  <a:ext cx="878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6BAC8EEE-50E7-7800-C8EE-4B830658B5C4}"/>
                    </a:ext>
                  </a:extLst>
                </p14:cNvPr>
                <p14:cNvContentPartPr/>
                <p14:nvPr/>
              </p14:nvContentPartPr>
              <p14:xfrm>
                <a:off x="5629563" y="5563353"/>
                <a:ext cx="339480" cy="44568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6BAC8EEE-50E7-7800-C8EE-4B830658B5C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623443" y="5557233"/>
                  <a:ext cx="35172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12465123-B7C7-7978-3936-AF690A141D0F}"/>
                    </a:ext>
                  </a:extLst>
                </p14:cNvPr>
                <p14:cNvContentPartPr/>
                <p14:nvPr/>
              </p14:nvContentPartPr>
              <p14:xfrm>
                <a:off x="5879763" y="6069513"/>
                <a:ext cx="423360" cy="420120"/>
              </p14:xfrm>
            </p:contentPart>
          </mc:Choice>
          <mc:Fallback xmlns=""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12465123-B7C7-7978-3936-AF690A141D0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873643" y="6063393"/>
                  <a:ext cx="43560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92" name="Input penna 91">
                  <a:extLst>
                    <a:ext uri="{FF2B5EF4-FFF2-40B4-BE49-F238E27FC236}">
                      <a16:creationId xmlns:a16="http://schemas.microsoft.com/office/drawing/2014/main" id="{E98371BA-7D8A-03B0-E723-CB08F98AEC9E}"/>
                    </a:ext>
                  </a:extLst>
                </p14:cNvPr>
                <p14:cNvContentPartPr/>
                <p14:nvPr/>
              </p14:nvContentPartPr>
              <p14:xfrm>
                <a:off x="5153283" y="6067353"/>
                <a:ext cx="534600" cy="545400"/>
              </p14:xfrm>
            </p:contentPart>
          </mc:Choice>
          <mc:Fallback xmlns="">
            <p:pic>
              <p:nvPicPr>
                <p:cNvPr id="92" name="Input penna 91">
                  <a:extLst>
                    <a:ext uri="{FF2B5EF4-FFF2-40B4-BE49-F238E27FC236}">
                      <a16:creationId xmlns:a16="http://schemas.microsoft.com/office/drawing/2014/main" id="{E98371BA-7D8A-03B0-E723-CB08F98AEC9E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147163" y="6061233"/>
                  <a:ext cx="54684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04" name="Input penna 103">
                  <a:extLst>
                    <a:ext uri="{FF2B5EF4-FFF2-40B4-BE49-F238E27FC236}">
                      <a16:creationId xmlns:a16="http://schemas.microsoft.com/office/drawing/2014/main" id="{1C2E6E5D-A96E-4C00-D580-24283BE2D655}"/>
                    </a:ext>
                  </a:extLst>
                </p14:cNvPr>
                <p14:cNvContentPartPr/>
                <p14:nvPr/>
              </p14:nvContentPartPr>
              <p14:xfrm>
                <a:off x="5397363" y="5906433"/>
                <a:ext cx="12600" cy="252360"/>
              </p14:xfrm>
            </p:contentPart>
          </mc:Choice>
          <mc:Fallback xmlns="">
            <p:pic>
              <p:nvPicPr>
                <p:cNvPr id="104" name="Input penna 103">
                  <a:extLst>
                    <a:ext uri="{FF2B5EF4-FFF2-40B4-BE49-F238E27FC236}">
                      <a16:creationId xmlns:a16="http://schemas.microsoft.com/office/drawing/2014/main" id="{1C2E6E5D-A96E-4C00-D580-24283BE2D65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391243" y="5900313"/>
                  <a:ext cx="248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10" name="Input penna 109">
                  <a:extLst>
                    <a:ext uri="{FF2B5EF4-FFF2-40B4-BE49-F238E27FC236}">
                      <a16:creationId xmlns:a16="http://schemas.microsoft.com/office/drawing/2014/main" id="{2E4C5B60-5E89-5516-99A4-F70BEA7AEA22}"/>
                    </a:ext>
                  </a:extLst>
                </p14:cNvPr>
                <p14:cNvContentPartPr/>
                <p14:nvPr/>
              </p14:nvContentPartPr>
              <p14:xfrm>
                <a:off x="5244003" y="5048193"/>
                <a:ext cx="377640" cy="275040"/>
              </p14:xfrm>
            </p:contentPart>
          </mc:Choice>
          <mc:Fallback xmlns="">
            <p:pic>
              <p:nvPicPr>
                <p:cNvPr id="110" name="Input penna 109">
                  <a:extLst>
                    <a:ext uri="{FF2B5EF4-FFF2-40B4-BE49-F238E27FC236}">
                      <a16:creationId xmlns:a16="http://schemas.microsoft.com/office/drawing/2014/main" id="{2E4C5B60-5E89-5516-99A4-F70BEA7AEA2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237883" y="5042073"/>
                  <a:ext cx="3898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14" name="Input penna 113">
                  <a:extLst>
                    <a:ext uri="{FF2B5EF4-FFF2-40B4-BE49-F238E27FC236}">
                      <a16:creationId xmlns:a16="http://schemas.microsoft.com/office/drawing/2014/main" id="{41E3762A-F4AE-D29A-2CC4-EE46F21F480C}"/>
                    </a:ext>
                  </a:extLst>
                </p14:cNvPr>
                <p14:cNvContentPartPr/>
                <p14:nvPr/>
              </p14:nvContentPartPr>
              <p14:xfrm>
                <a:off x="5098563" y="4835073"/>
                <a:ext cx="773280" cy="585720"/>
              </p14:xfrm>
            </p:contentPart>
          </mc:Choice>
          <mc:Fallback xmlns="">
            <p:pic>
              <p:nvPicPr>
                <p:cNvPr id="114" name="Input penna 113">
                  <a:extLst>
                    <a:ext uri="{FF2B5EF4-FFF2-40B4-BE49-F238E27FC236}">
                      <a16:creationId xmlns:a16="http://schemas.microsoft.com/office/drawing/2014/main" id="{41E3762A-F4AE-D29A-2CC4-EE46F21F480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092443" y="4828953"/>
                  <a:ext cx="785520" cy="59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15" name="Input penna 114">
                  <a:extLst>
                    <a:ext uri="{FF2B5EF4-FFF2-40B4-BE49-F238E27FC236}">
                      <a16:creationId xmlns:a16="http://schemas.microsoft.com/office/drawing/2014/main" id="{2EAACFCD-3CB5-01DF-4CDE-5470FC9B97B2}"/>
                    </a:ext>
                  </a:extLst>
                </p14:cNvPr>
                <p14:cNvContentPartPr/>
                <p14:nvPr/>
              </p14:nvContentPartPr>
              <p14:xfrm>
                <a:off x="5082723" y="4704033"/>
                <a:ext cx="122760" cy="151920"/>
              </p14:xfrm>
            </p:contentPart>
          </mc:Choice>
          <mc:Fallback xmlns="">
            <p:pic>
              <p:nvPicPr>
                <p:cNvPr id="115" name="Input penna 114">
                  <a:extLst>
                    <a:ext uri="{FF2B5EF4-FFF2-40B4-BE49-F238E27FC236}">
                      <a16:creationId xmlns:a16="http://schemas.microsoft.com/office/drawing/2014/main" id="{2EAACFCD-3CB5-01DF-4CDE-5470FC9B97B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076603" y="4697913"/>
                  <a:ext cx="1350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20" name="Input penna 119">
                  <a:extLst>
                    <a:ext uri="{FF2B5EF4-FFF2-40B4-BE49-F238E27FC236}">
                      <a16:creationId xmlns:a16="http://schemas.microsoft.com/office/drawing/2014/main" id="{A84969B1-4FAB-7D72-7147-8CA16EC10F59}"/>
                    </a:ext>
                  </a:extLst>
                </p14:cNvPr>
                <p14:cNvContentPartPr/>
                <p14:nvPr/>
              </p14:nvContentPartPr>
              <p14:xfrm>
                <a:off x="6285843" y="5276793"/>
                <a:ext cx="158040" cy="34200"/>
              </p14:xfrm>
            </p:contentPart>
          </mc:Choice>
          <mc:Fallback xmlns="">
            <p:pic>
              <p:nvPicPr>
                <p:cNvPr id="120" name="Input penna 119">
                  <a:extLst>
                    <a:ext uri="{FF2B5EF4-FFF2-40B4-BE49-F238E27FC236}">
                      <a16:creationId xmlns:a16="http://schemas.microsoft.com/office/drawing/2014/main" id="{A84969B1-4FAB-7D72-7147-8CA16EC10F5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279723" y="5270673"/>
                  <a:ext cx="170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22" name="Input penna 121">
                  <a:extLst>
                    <a:ext uri="{FF2B5EF4-FFF2-40B4-BE49-F238E27FC236}">
                      <a16:creationId xmlns:a16="http://schemas.microsoft.com/office/drawing/2014/main" id="{A0C816F6-1615-7C90-11DD-BC30E2169B46}"/>
                    </a:ext>
                  </a:extLst>
                </p14:cNvPr>
                <p14:cNvContentPartPr/>
                <p14:nvPr/>
              </p14:nvContentPartPr>
              <p14:xfrm>
                <a:off x="6532803" y="5155833"/>
                <a:ext cx="248760" cy="187200"/>
              </p14:xfrm>
            </p:contentPart>
          </mc:Choice>
          <mc:Fallback xmlns="">
            <p:pic>
              <p:nvPicPr>
                <p:cNvPr id="122" name="Input penna 121">
                  <a:extLst>
                    <a:ext uri="{FF2B5EF4-FFF2-40B4-BE49-F238E27FC236}">
                      <a16:creationId xmlns:a16="http://schemas.microsoft.com/office/drawing/2014/main" id="{A0C816F6-1615-7C90-11DD-BC30E2169B4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526683" y="5149713"/>
                  <a:ext cx="2610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30" name="Input penna 129">
                  <a:extLst>
                    <a:ext uri="{FF2B5EF4-FFF2-40B4-BE49-F238E27FC236}">
                      <a16:creationId xmlns:a16="http://schemas.microsoft.com/office/drawing/2014/main" id="{8C4A7E8F-5E3F-716A-3659-08819133997C}"/>
                    </a:ext>
                  </a:extLst>
                </p14:cNvPr>
                <p14:cNvContentPartPr/>
                <p14:nvPr/>
              </p14:nvContentPartPr>
              <p14:xfrm>
                <a:off x="7325883" y="6110193"/>
                <a:ext cx="352800" cy="192600"/>
              </p14:xfrm>
            </p:contentPart>
          </mc:Choice>
          <mc:Fallback xmlns="">
            <p:pic>
              <p:nvPicPr>
                <p:cNvPr id="130" name="Input penna 129">
                  <a:extLst>
                    <a:ext uri="{FF2B5EF4-FFF2-40B4-BE49-F238E27FC236}">
                      <a16:creationId xmlns:a16="http://schemas.microsoft.com/office/drawing/2014/main" id="{8C4A7E8F-5E3F-716A-3659-08819133997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319763" y="6104073"/>
                  <a:ext cx="3650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31" name="Input penna 130">
                  <a:extLst>
                    <a:ext uri="{FF2B5EF4-FFF2-40B4-BE49-F238E27FC236}">
                      <a16:creationId xmlns:a16="http://schemas.microsoft.com/office/drawing/2014/main" id="{4B419F73-3EA4-5EDD-5997-EDEF4A58C21F}"/>
                    </a:ext>
                  </a:extLst>
                </p14:cNvPr>
                <p14:cNvContentPartPr/>
                <p14:nvPr/>
              </p14:nvContentPartPr>
              <p14:xfrm>
                <a:off x="7402923" y="6165993"/>
                <a:ext cx="129240" cy="168840"/>
              </p14:xfrm>
            </p:contentPart>
          </mc:Choice>
          <mc:Fallback xmlns="">
            <p:pic>
              <p:nvPicPr>
                <p:cNvPr id="131" name="Input penna 130">
                  <a:extLst>
                    <a:ext uri="{FF2B5EF4-FFF2-40B4-BE49-F238E27FC236}">
                      <a16:creationId xmlns:a16="http://schemas.microsoft.com/office/drawing/2014/main" id="{4B419F73-3EA4-5EDD-5997-EDEF4A58C21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396803" y="6159873"/>
                  <a:ext cx="1414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32" name="Input penna 131">
                  <a:extLst>
                    <a:ext uri="{FF2B5EF4-FFF2-40B4-BE49-F238E27FC236}">
                      <a16:creationId xmlns:a16="http://schemas.microsoft.com/office/drawing/2014/main" id="{6D7E1710-6F25-D111-9C05-A2929CF3AF4E}"/>
                    </a:ext>
                  </a:extLst>
                </p14:cNvPr>
                <p14:cNvContentPartPr/>
                <p14:nvPr/>
              </p14:nvContentPartPr>
              <p14:xfrm>
                <a:off x="7204563" y="6001833"/>
                <a:ext cx="575280" cy="402480"/>
              </p14:xfrm>
            </p:contentPart>
          </mc:Choice>
          <mc:Fallback xmlns="">
            <p:pic>
              <p:nvPicPr>
                <p:cNvPr id="132" name="Input penna 131">
                  <a:extLst>
                    <a:ext uri="{FF2B5EF4-FFF2-40B4-BE49-F238E27FC236}">
                      <a16:creationId xmlns:a16="http://schemas.microsoft.com/office/drawing/2014/main" id="{6D7E1710-6F25-D111-9C05-A2929CF3AF4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198443" y="5995713"/>
                  <a:ext cx="58752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33" name="Input penna 132">
                  <a:extLst>
                    <a:ext uri="{FF2B5EF4-FFF2-40B4-BE49-F238E27FC236}">
                      <a16:creationId xmlns:a16="http://schemas.microsoft.com/office/drawing/2014/main" id="{D18E399E-D8F0-9660-31E7-A677EF81D9C9}"/>
                    </a:ext>
                  </a:extLst>
                </p14:cNvPr>
                <p14:cNvContentPartPr/>
                <p14:nvPr/>
              </p14:nvContentPartPr>
              <p14:xfrm>
                <a:off x="7125363" y="5759913"/>
                <a:ext cx="864720" cy="729720"/>
              </p14:xfrm>
            </p:contentPart>
          </mc:Choice>
          <mc:Fallback xmlns="">
            <p:pic>
              <p:nvPicPr>
                <p:cNvPr id="133" name="Input penna 132">
                  <a:extLst>
                    <a:ext uri="{FF2B5EF4-FFF2-40B4-BE49-F238E27FC236}">
                      <a16:creationId xmlns:a16="http://schemas.microsoft.com/office/drawing/2014/main" id="{D18E399E-D8F0-9660-31E7-A677EF81D9C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119243" y="5753793"/>
                  <a:ext cx="876960" cy="74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39" name="Input penna 138">
                  <a:extLst>
                    <a:ext uri="{FF2B5EF4-FFF2-40B4-BE49-F238E27FC236}">
                      <a16:creationId xmlns:a16="http://schemas.microsoft.com/office/drawing/2014/main" id="{BA648081-F882-951A-F112-31D8B9B1DC29}"/>
                    </a:ext>
                  </a:extLst>
                </p14:cNvPr>
                <p14:cNvContentPartPr/>
                <p14:nvPr/>
              </p14:nvContentPartPr>
              <p14:xfrm>
                <a:off x="8251443" y="4687833"/>
                <a:ext cx="167760" cy="236880"/>
              </p14:xfrm>
            </p:contentPart>
          </mc:Choice>
          <mc:Fallback xmlns="">
            <p:pic>
              <p:nvPicPr>
                <p:cNvPr id="139" name="Input penna 138">
                  <a:extLst>
                    <a:ext uri="{FF2B5EF4-FFF2-40B4-BE49-F238E27FC236}">
                      <a16:creationId xmlns:a16="http://schemas.microsoft.com/office/drawing/2014/main" id="{BA648081-F882-951A-F112-31D8B9B1DC2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245323" y="4681713"/>
                  <a:ext cx="1800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40" name="Input penna 139">
                  <a:extLst>
                    <a:ext uri="{FF2B5EF4-FFF2-40B4-BE49-F238E27FC236}">
                      <a16:creationId xmlns:a16="http://schemas.microsoft.com/office/drawing/2014/main" id="{3F7BE32F-7369-86F2-6828-A47014EDE3F3}"/>
                    </a:ext>
                  </a:extLst>
                </p14:cNvPr>
                <p14:cNvContentPartPr/>
                <p14:nvPr/>
              </p14:nvContentPartPr>
              <p14:xfrm>
                <a:off x="8548443" y="4439433"/>
                <a:ext cx="291240" cy="207720"/>
              </p14:xfrm>
            </p:contentPart>
          </mc:Choice>
          <mc:Fallback xmlns="">
            <p:pic>
              <p:nvPicPr>
                <p:cNvPr id="140" name="Input penna 139">
                  <a:extLst>
                    <a:ext uri="{FF2B5EF4-FFF2-40B4-BE49-F238E27FC236}">
                      <a16:creationId xmlns:a16="http://schemas.microsoft.com/office/drawing/2014/main" id="{3F7BE32F-7369-86F2-6828-A47014EDE3F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542323" y="4433313"/>
                  <a:ext cx="3034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41" name="Input penna 140">
                  <a:extLst>
                    <a:ext uri="{FF2B5EF4-FFF2-40B4-BE49-F238E27FC236}">
                      <a16:creationId xmlns:a16="http://schemas.microsoft.com/office/drawing/2014/main" id="{6E6207CC-8BC8-405E-E738-D36D78C4206A}"/>
                    </a:ext>
                  </a:extLst>
                </p14:cNvPr>
                <p14:cNvContentPartPr/>
                <p14:nvPr/>
              </p14:nvContentPartPr>
              <p14:xfrm>
                <a:off x="8415963" y="4320273"/>
                <a:ext cx="575640" cy="506520"/>
              </p14:xfrm>
            </p:contentPart>
          </mc:Choice>
          <mc:Fallback xmlns="">
            <p:pic>
              <p:nvPicPr>
                <p:cNvPr id="141" name="Input penna 140">
                  <a:extLst>
                    <a:ext uri="{FF2B5EF4-FFF2-40B4-BE49-F238E27FC236}">
                      <a16:creationId xmlns:a16="http://schemas.microsoft.com/office/drawing/2014/main" id="{6E6207CC-8BC8-405E-E738-D36D78C4206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409843" y="4314153"/>
                  <a:ext cx="58788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43" name="Input penna 142">
                  <a:extLst>
                    <a:ext uri="{FF2B5EF4-FFF2-40B4-BE49-F238E27FC236}">
                      <a16:creationId xmlns:a16="http://schemas.microsoft.com/office/drawing/2014/main" id="{55D7DCD1-A4E7-C2AB-F066-1A10BDFCAF0A}"/>
                    </a:ext>
                  </a:extLst>
                </p14:cNvPr>
                <p14:cNvContentPartPr/>
                <p14:nvPr/>
              </p14:nvContentPartPr>
              <p14:xfrm>
                <a:off x="8240643" y="5384793"/>
                <a:ext cx="350640" cy="320040"/>
              </p14:xfrm>
            </p:contentPart>
          </mc:Choice>
          <mc:Fallback xmlns="">
            <p:pic>
              <p:nvPicPr>
                <p:cNvPr id="143" name="Input penna 142">
                  <a:extLst>
                    <a:ext uri="{FF2B5EF4-FFF2-40B4-BE49-F238E27FC236}">
                      <a16:creationId xmlns:a16="http://schemas.microsoft.com/office/drawing/2014/main" id="{55D7DCD1-A4E7-C2AB-F066-1A10BDFCAF0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234523" y="5378673"/>
                  <a:ext cx="3628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44" name="Input penna 143">
                  <a:extLst>
                    <a:ext uri="{FF2B5EF4-FFF2-40B4-BE49-F238E27FC236}">
                      <a16:creationId xmlns:a16="http://schemas.microsoft.com/office/drawing/2014/main" id="{26471BDF-C8AD-600C-91EA-104F3BE7EDAC}"/>
                    </a:ext>
                  </a:extLst>
                </p14:cNvPr>
                <p14:cNvContentPartPr/>
                <p14:nvPr/>
              </p14:nvContentPartPr>
              <p14:xfrm>
                <a:off x="8590923" y="5917593"/>
                <a:ext cx="219600" cy="274320"/>
              </p14:xfrm>
            </p:contentPart>
          </mc:Choice>
          <mc:Fallback xmlns="">
            <p:pic>
              <p:nvPicPr>
                <p:cNvPr id="144" name="Input penna 143">
                  <a:extLst>
                    <a:ext uri="{FF2B5EF4-FFF2-40B4-BE49-F238E27FC236}">
                      <a16:creationId xmlns:a16="http://schemas.microsoft.com/office/drawing/2014/main" id="{26471BDF-C8AD-600C-91EA-104F3BE7EDA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584803" y="5911473"/>
                  <a:ext cx="2318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45" name="Input penna 144">
                  <a:extLst>
                    <a:ext uri="{FF2B5EF4-FFF2-40B4-BE49-F238E27FC236}">
                      <a16:creationId xmlns:a16="http://schemas.microsoft.com/office/drawing/2014/main" id="{C7FEE3B0-2A1C-50F9-48F6-FAFB8CB4E8B7}"/>
                    </a:ext>
                  </a:extLst>
                </p14:cNvPr>
                <p14:cNvContentPartPr/>
                <p14:nvPr/>
              </p14:nvContentPartPr>
              <p14:xfrm>
                <a:off x="8403003" y="5704113"/>
                <a:ext cx="610920" cy="642600"/>
              </p14:xfrm>
            </p:contentPart>
          </mc:Choice>
          <mc:Fallback xmlns="">
            <p:pic>
              <p:nvPicPr>
                <p:cNvPr id="145" name="Input penna 144">
                  <a:extLst>
                    <a:ext uri="{FF2B5EF4-FFF2-40B4-BE49-F238E27FC236}">
                      <a16:creationId xmlns:a16="http://schemas.microsoft.com/office/drawing/2014/main" id="{C7FEE3B0-2A1C-50F9-48F6-FAFB8CB4E8B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396883" y="5697993"/>
                  <a:ext cx="623160" cy="65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47" name="Input penna 146">
                  <a:extLst>
                    <a:ext uri="{FF2B5EF4-FFF2-40B4-BE49-F238E27FC236}">
                      <a16:creationId xmlns:a16="http://schemas.microsoft.com/office/drawing/2014/main" id="{DCF4A09D-22AE-1C15-DAAE-B0D4913FA3FF}"/>
                    </a:ext>
                  </a:extLst>
                </p14:cNvPr>
                <p14:cNvContentPartPr/>
                <p14:nvPr/>
              </p14:nvContentPartPr>
              <p14:xfrm>
                <a:off x="8923923" y="4759833"/>
                <a:ext cx="578880" cy="579600"/>
              </p14:xfrm>
            </p:contentPart>
          </mc:Choice>
          <mc:Fallback xmlns="">
            <p:pic>
              <p:nvPicPr>
                <p:cNvPr id="147" name="Input penna 146">
                  <a:extLst>
                    <a:ext uri="{FF2B5EF4-FFF2-40B4-BE49-F238E27FC236}">
                      <a16:creationId xmlns:a16="http://schemas.microsoft.com/office/drawing/2014/main" id="{DCF4A09D-22AE-1C15-DAAE-B0D4913FA3F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917803" y="4753713"/>
                  <a:ext cx="59112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48" name="Input penna 147">
                  <a:extLst>
                    <a:ext uri="{FF2B5EF4-FFF2-40B4-BE49-F238E27FC236}">
                      <a16:creationId xmlns:a16="http://schemas.microsoft.com/office/drawing/2014/main" id="{17C5A84D-8981-51A4-47CA-C36B5B6853A1}"/>
                    </a:ext>
                  </a:extLst>
                </p14:cNvPr>
                <p14:cNvContentPartPr/>
                <p14:nvPr/>
              </p14:nvContentPartPr>
              <p14:xfrm>
                <a:off x="9583443" y="5442393"/>
                <a:ext cx="152640" cy="212760"/>
              </p14:xfrm>
            </p:contentPart>
          </mc:Choice>
          <mc:Fallback xmlns="">
            <p:pic>
              <p:nvPicPr>
                <p:cNvPr id="148" name="Input penna 147">
                  <a:extLst>
                    <a:ext uri="{FF2B5EF4-FFF2-40B4-BE49-F238E27FC236}">
                      <a16:creationId xmlns:a16="http://schemas.microsoft.com/office/drawing/2014/main" id="{17C5A84D-8981-51A4-47CA-C36B5B6853A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577323" y="5436273"/>
                  <a:ext cx="1648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49" name="Input penna 148">
                  <a:extLst>
                    <a:ext uri="{FF2B5EF4-FFF2-40B4-BE49-F238E27FC236}">
                      <a16:creationId xmlns:a16="http://schemas.microsoft.com/office/drawing/2014/main" id="{842364B7-F370-8FFB-6522-A965D4F6BC0C}"/>
                    </a:ext>
                  </a:extLst>
                </p14:cNvPr>
                <p14:cNvContentPartPr/>
                <p14:nvPr/>
              </p14:nvContentPartPr>
              <p14:xfrm>
                <a:off x="9606483" y="5512233"/>
                <a:ext cx="91440" cy="18360"/>
              </p14:xfrm>
            </p:contentPart>
          </mc:Choice>
          <mc:Fallback xmlns="">
            <p:pic>
              <p:nvPicPr>
                <p:cNvPr id="149" name="Input penna 148">
                  <a:extLst>
                    <a:ext uri="{FF2B5EF4-FFF2-40B4-BE49-F238E27FC236}">
                      <a16:creationId xmlns:a16="http://schemas.microsoft.com/office/drawing/2014/main" id="{842364B7-F370-8FFB-6522-A965D4F6BC0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600363" y="5506113"/>
                  <a:ext cx="1036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50" name="Input penna 149">
                  <a:extLst>
                    <a:ext uri="{FF2B5EF4-FFF2-40B4-BE49-F238E27FC236}">
                      <a16:creationId xmlns:a16="http://schemas.microsoft.com/office/drawing/2014/main" id="{F9E11BCC-966A-837A-00E8-90859210D14F}"/>
                    </a:ext>
                  </a:extLst>
                </p14:cNvPr>
                <p14:cNvContentPartPr/>
                <p14:nvPr/>
              </p14:nvContentPartPr>
              <p14:xfrm>
                <a:off x="9606483" y="5389473"/>
                <a:ext cx="89640" cy="20160"/>
              </p14:xfrm>
            </p:contentPart>
          </mc:Choice>
          <mc:Fallback xmlns="">
            <p:pic>
              <p:nvPicPr>
                <p:cNvPr id="150" name="Input penna 149">
                  <a:extLst>
                    <a:ext uri="{FF2B5EF4-FFF2-40B4-BE49-F238E27FC236}">
                      <a16:creationId xmlns:a16="http://schemas.microsoft.com/office/drawing/2014/main" id="{F9E11BCC-966A-837A-00E8-90859210D14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600363" y="5383353"/>
                  <a:ext cx="1018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51" name="Input penna 150">
                  <a:extLst>
                    <a:ext uri="{FF2B5EF4-FFF2-40B4-BE49-F238E27FC236}">
                      <a16:creationId xmlns:a16="http://schemas.microsoft.com/office/drawing/2014/main" id="{5F700E57-72F2-DBE6-D6A5-B694D9A612AF}"/>
                    </a:ext>
                  </a:extLst>
                </p14:cNvPr>
                <p14:cNvContentPartPr/>
                <p14:nvPr/>
              </p14:nvContentPartPr>
              <p14:xfrm>
                <a:off x="9364923" y="5275353"/>
                <a:ext cx="694800" cy="542880"/>
              </p14:xfrm>
            </p:contentPart>
          </mc:Choice>
          <mc:Fallback xmlns="">
            <p:pic>
              <p:nvPicPr>
                <p:cNvPr id="151" name="Input penna 150">
                  <a:extLst>
                    <a:ext uri="{FF2B5EF4-FFF2-40B4-BE49-F238E27FC236}">
                      <a16:creationId xmlns:a16="http://schemas.microsoft.com/office/drawing/2014/main" id="{5F700E57-72F2-DBE6-D6A5-B694D9A612A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358803" y="5269233"/>
                  <a:ext cx="70704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53" name="Input penna 152">
                  <a:extLst>
                    <a:ext uri="{FF2B5EF4-FFF2-40B4-BE49-F238E27FC236}">
                      <a16:creationId xmlns:a16="http://schemas.microsoft.com/office/drawing/2014/main" id="{BE79CE9B-4098-AF9B-D36C-BA435433B12D}"/>
                    </a:ext>
                  </a:extLst>
                </p14:cNvPr>
                <p14:cNvContentPartPr/>
                <p14:nvPr/>
              </p14:nvContentPartPr>
              <p14:xfrm>
                <a:off x="6808203" y="4802673"/>
                <a:ext cx="2502360" cy="1995120"/>
              </p14:xfrm>
            </p:contentPart>
          </mc:Choice>
          <mc:Fallback xmlns="">
            <p:pic>
              <p:nvPicPr>
                <p:cNvPr id="153" name="Input penna 152">
                  <a:extLst>
                    <a:ext uri="{FF2B5EF4-FFF2-40B4-BE49-F238E27FC236}">
                      <a16:creationId xmlns:a16="http://schemas.microsoft.com/office/drawing/2014/main" id="{BE79CE9B-4098-AF9B-D36C-BA435433B12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802083" y="4796553"/>
                  <a:ext cx="2514600" cy="2007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5" name="CasellaDiTesto 154">
            <a:extLst>
              <a:ext uri="{FF2B5EF4-FFF2-40B4-BE49-F238E27FC236}">
                <a16:creationId xmlns:a16="http://schemas.microsoft.com/office/drawing/2014/main" id="{36152AA3-638D-62F9-E9D0-148B8F0F907C}"/>
              </a:ext>
            </a:extLst>
          </p:cNvPr>
          <p:cNvSpPr txBox="1"/>
          <p:nvPr/>
        </p:nvSpPr>
        <p:spPr>
          <a:xfrm>
            <a:off x="10056973" y="6511593"/>
            <a:ext cx="3712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Facciamo molti esempi per capire meglio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368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 3">
            <a:extLst>
              <a:ext uri="{FF2B5EF4-FFF2-40B4-BE49-F238E27FC236}">
                <a16:creationId xmlns:a16="http://schemas.microsoft.com/office/drawing/2014/main" id="{36EEA430-37B9-5688-534B-7BE45C1CAA7F}"/>
              </a:ext>
            </a:extLst>
          </p:cNvPr>
          <p:cNvGrpSpPr/>
          <p:nvPr/>
        </p:nvGrpSpPr>
        <p:grpSpPr>
          <a:xfrm>
            <a:off x="1943007" y="463233"/>
            <a:ext cx="432360" cy="310680"/>
            <a:chOff x="1943007" y="463233"/>
            <a:chExt cx="43236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put penna 1">
                  <a:extLst>
                    <a:ext uri="{FF2B5EF4-FFF2-40B4-BE49-F238E27FC236}">
                      <a16:creationId xmlns:a16="http://schemas.microsoft.com/office/drawing/2014/main" id="{5262A9A0-9AD0-3801-DB54-71905B391E5B}"/>
                    </a:ext>
                  </a:extLst>
                </p14:cNvPr>
                <p14:cNvContentPartPr/>
                <p14:nvPr/>
              </p14:nvContentPartPr>
              <p14:xfrm>
                <a:off x="1943007" y="463233"/>
                <a:ext cx="154800" cy="310680"/>
              </p14:xfrm>
            </p:contentPart>
          </mc:Choice>
          <mc:Fallback xmlns="">
            <p:pic>
              <p:nvPicPr>
                <p:cNvPr id="2" name="Input penna 1">
                  <a:extLst>
                    <a:ext uri="{FF2B5EF4-FFF2-40B4-BE49-F238E27FC236}">
                      <a16:creationId xmlns:a16="http://schemas.microsoft.com/office/drawing/2014/main" id="{5262A9A0-9AD0-3801-DB54-71905B391E5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36887" y="457113"/>
                  <a:ext cx="1670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put penna 2">
                  <a:extLst>
                    <a:ext uri="{FF2B5EF4-FFF2-40B4-BE49-F238E27FC236}">
                      <a16:creationId xmlns:a16="http://schemas.microsoft.com/office/drawing/2014/main" id="{5BB8D4FB-64E7-4925-96D4-9A8A165E8AA7}"/>
                    </a:ext>
                  </a:extLst>
                </p14:cNvPr>
                <p14:cNvContentPartPr/>
                <p14:nvPr/>
              </p14:nvContentPartPr>
              <p14:xfrm>
                <a:off x="2199327" y="476913"/>
                <a:ext cx="176040" cy="282600"/>
              </p14:xfrm>
            </p:contentPart>
          </mc:Choice>
          <mc:Fallback xmlns="">
            <p:pic>
              <p:nvPicPr>
                <p:cNvPr id="3" name="Input penna 2">
                  <a:extLst>
                    <a:ext uri="{FF2B5EF4-FFF2-40B4-BE49-F238E27FC236}">
                      <a16:creationId xmlns:a16="http://schemas.microsoft.com/office/drawing/2014/main" id="{5BB8D4FB-64E7-4925-96D4-9A8A165E8AA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93207" y="470793"/>
                  <a:ext cx="188280" cy="29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6FA69A6A-6033-E153-C64B-329EF2256388}"/>
                  </a:ext>
                </a:extLst>
              </p14:cNvPr>
              <p14:cNvContentPartPr/>
              <p14:nvPr/>
            </p14:nvContentPartPr>
            <p14:xfrm>
              <a:off x="1248927" y="1245153"/>
              <a:ext cx="163800" cy="300600"/>
            </p14:xfrm>
          </p:contentPart>
        </mc:Choice>
        <mc:Fallback xmlns=""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6FA69A6A-6033-E153-C64B-329EF225638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2807" y="1239033"/>
                <a:ext cx="176040" cy="31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uppo 8">
            <a:extLst>
              <a:ext uri="{FF2B5EF4-FFF2-40B4-BE49-F238E27FC236}">
                <a16:creationId xmlns:a16="http://schemas.microsoft.com/office/drawing/2014/main" id="{14813B1D-D99F-9877-FB1E-89A16C2564B0}"/>
              </a:ext>
            </a:extLst>
          </p:cNvPr>
          <p:cNvGrpSpPr/>
          <p:nvPr/>
        </p:nvGrpSpPr>
        <p:grpSpPr>
          <a:xfrm>
            <a:off x="2813127" y="1190793"/>
            <a:ext cx="274680" cy="300960"/>
            <a:chOff x="2813127" y="1190793"/>
            <a:chExt cx="274680" cy="30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put penna 5">
                  <a:extLst>
                    <a:ext uri="{FF2B5EF4-FFF2-40B4-BE49-F238E27FC236}">
                      <a16:creationId xmlns:a16="http://schemas.microsoft.com/office/drawing/2014/main" id="{6003B317-7ADB-F3EB-17A4-66F312AFF8AE}"/>
                    </a:ext>
                  </a:extLst>
                </p14:cNvPr>
                <p14:cNvContentPartPr/>
                <p14:nvPr/>
              </p14:nvContentPartPr>
              <p14:xfrm>
                <a:off x="2813127" y="1204113"/>
                <a:ext cx="31680" cy="287640"/>
              </p14:xfrm>
            </p:contentPart>
          </mc:Choice>
          <mc:Fallback xmlns="">
            <p:pic>
              <p:nvPicPr>
                <p:cNvPr id="6" name="Input penna 5">
                  <a:extLst>
                    <a:ext uri="{FF2B5EF4-FFF2-40B4-BE49-F238E27FC236}">
                      <a16:creationId xmlns:a16="http://schemas.microsoft.com/office/drawing/2014/main" id="{6003B317-7ADB-F3EB-17A4-66F312AFF8A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07007" y="1197993"/>
                  <a:ext cx="439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put penna 6">
                  <a:extLst>
                    <a:ext uri="{FF2B5EF4-FFF2-40B4-BE49-F238E27FC236}">
                      <a16:creationId xmlns:a16="http://schemas.microsoft.com/office/drawing/2014/main" id="{3A616F8C-85DC-57AE-873D-3B8361C1B254}"/>
                    </a:ext>
                  </a:extLst>
                </p14:cNvPr>
                <p14:cNvContentPartPr/>
                <p14:nvPr/>
              </p14:nvContentPartPr>
              <p14:xfrm>
                <a:off x="2934447" y="1190793"/>
                <a:ext cx="114120" cy="266040"/>
              </p14:xfrm>
            </p:contentPart>
          </mc:Choice>
          <mc:Fallback xmlns="">
            <p:pic>
              <p:nvPicPr>
                <p:cNvPr id="7" name="Input penna 6">
                  <a:extLst>
                    <a:ext uri="{FF2B5EF4-FFF2-40B4-BE49-F238E27FC236}">
                      <a16:creationId xmlns:a16="http://schemas.microsoft.com/office/drawing/2014/main" id="{3A616F8C-85DC-57AE-873D-3B8361C1B25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28327" y="1184673"/>
                  <a:ext cx="1263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put penna 7">
                  <a:extLst>
                    <a:ext uri="{FF2B5EF4-FFF2-40B4-BE49-F238E27FC236}">
                      <a16:creationId xmlns:a16="http://schemas.microsoft.com/office/drawing/2014/main" id="{89431988-A6F7-1A9D-8529-05AC4CB5A690}"/>
                    </a:ext>
                  </a:extLst>
                </p14:cNvPr>
                <p14:cNvContentPartPr/>
                <p14:nvPr/>
              </p14:nvContentPartPr>
              <p14:xfrm>
                <a:off x="2978367" y="1324353"/>
                <a:ext cx="109440" cy="34200"/>
              </p14:xfrm>
            </p:contentPart>
          </mc:Choice>
          <mc:Fallback xmlns="">
            <p:pic>
              <p:nvPicPr>
                <p:cNvPr id="8" name="Input penna 7">
                  <a:extLst>
                    <a:ext uri="{FF2B5EF4-FFF2-40B4-BE49-F238E27FC236}">
                      <a16:creationId xmlns:a16="http://schemas.microsoft.com/office/drawing/2014/main" id="{89431988-A6F7-1A9D-8529-05AC4CB5A69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72247" y="1318233"/>
                  <a:ext cx="12168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0383C8E6-0CB6-9A85-A042-0A290A75E2E3}"/>
                  </a:ext>
                </a:extLst>
              </p14:cNvPr>
              <p14:cNvContentPartPr/>
              <p14:nvPr/>
            </p14:nvContentPartPr>
            <p14:xfrm>
              <a:off x="554847" y="1977753"/>
              <a:ext cx="128520" cy="29448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0383C8E6-0CB6-9A85-A042-0A290A75E2E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48727" y="1971633"/>
                <a:ext cx="140760" cy="30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uppo 12">
            <a:extLst>
              <a:ext uri="{FF2B5EF4-FFF2-40B4-BE49-F238E27FC236}">
                <a16:creationId xmlns:a16="http://schemas.microsoft.com/office/drawing/2014/main" id="{072A6E83-D345-3ABA-AB70-29B6B95163EE}"/>
              </a:ext>
            </a:extLst>
          </p:cNvPr>
          <p:cNvGrpSpPr/>
          <p:nvPr/>
        </p:nvGrpSpPr>
        <p:grpSpPr>
          <a:xfrm>
            <a:off x="1579407" y="1866873"/>
            <a:ext cx="354960" cy="330120"/>
            <a:chOff x="1579407" y="1866873"/>
            <a:chExt cx="354960" cy="33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put penna 10">
                  <a:extLst>
                    <a:ext uri="{FF2B5EF4-FFF2-40B4-BE49-F238E27FC236}">
                      <a16:creationId xmlns:a16="http://schemas.microsoft.com/office/drawing/2014/main" id="{0A1E780E-4BDD-9F7B-B4F2-A75A45FB038E}"/>
                    </a:ext>
                  </a:extLst>
                </p14:cNvPr>
                <p14:cNvContentPartPr/>
                <p14:nvPr/>
              </p14:nvContentPartPr>
              <p14:xfrm>
                <a:off x="1579407" y="1866873"/>
                <a:ext cx="134280" cy="273240"/>
              </p14:xfrm>
            </p:contentPart>
          </mc:Choice>
          <mc:Fallback xmlns="">
            <p:pic>
              <p:nvPicPr>
                <p:cNvPr id="11" name="Input penna 10">
                  <a:extLst>
                    <a:ext uri="{FF2B5EF4-FFF2-40B4-BE49-F238E27FC236}">
                      <a16:creationId xmlns:a16="http://schemas.microsoft.com/office/drawing/2014/main" id="{0A1E780E-4BDD-9F7B-B4F2-A75A45FB038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73287" y="1860753"/>
                  <a:ext cx="1465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put penna 11">
                  <a:extLst>
                    <a:ext uri="{FF2B5EF4-FFF2-40B4-BE49-F238E27FC236}">
                      <a16:creationId xmlns:a16="http://schemas.microsoft.com/office/drawing/2014/main" id="{86D37203-71F3-4D47-1B05-9D11429EACCA}"/>
                    </a:ext>
                  </a:extLst>
                </p14:cNvPr>
                <p14:cNvContentPartPr/>
                <p14:nvPr/>
              </p14:nvContentPartPr>
              <p14:xfrm>
                <a:off x="1810887" y="1874793"/>
                <a:ext cx="123480" cy="322200"/>
              </p14:xfrm>
            </p:contentPart>
          </mc:Choice>
          <mc:Fallback xmlns="">
            <p:pic>
              <p:nvPicPr>
                <p:cNvPr id="12" name="Input penna 11">
                  <a:extLst>
                    <a:ext uri="{FF2B5EF4-FFF2-40B4-BE49-F238E27FC236}">
                      <a16:creationId xmlns:a16="http://schemas.microsoft.com/office/drawing/2014/main" id="{86D37203-71F3-4D47-1B05-9D11429EACC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04767" y="1868673"/>
                  <a:ext cx="135720" cy="33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01EAF555-8FF5-8076-1F3E-A7675561D02A}"/>
                  </a:ext>
                </a:extLst>
              </p14:cNvPr>
              <p14:cNvContentPartPr/>
              <p14:nvPr/>
            </p14:nvContentPartPr>
            <p14:xfrm>
              <a:off x="773727" y="2625393"/>
              <a:ext cx="204840" cy="245160"/>
            </p14:xfrm>
          </p:contentPart>
        </mc:Choice>
        <mc:Fallback xmlns=""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01EAF555-8FF5-8076-1F3E-A7675561D02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67607" y="2619273"/>
                <a:ext cx="217080" cy="25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uppo 22">
            <a:extLst>
              <a:ext uri="{FF2B5EF4-FFF2-40B4-BE49-F238E27FC236}">
                <a16:creationId xmlns:a16="http://schemas.microsoft.com/office/drawing/2014/main" id="{EF2285D8-CC65-FF58-4A61-B5B5765A6776}"/>
              </a:ext>
            </a:extLst>
          </p:cNvPr>
          <p:cNvGrpSpPr/>
          <p:nvPr/>
        </p:nvGrpSpPr>
        <p:grpSpPr>
          <a:xfrm>
            <a:off x="3322527" y="2591553"/>
            <a:ext cx="371880" cy="222840"/>
            <a:chOff x="3322527" y="2591553"/>
            <a:chExt cx="371880" cy="22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put penna 20">
                  <a:extLst>
                    <a:ext uri="{FF2B5EF4-FFF2-40B4-BE49-F238E27FC236}">
                      <a16:creationId xmlns:a16="http://schemas.microsoft.com/office/drawing/2014/main" id="{36B8DB99-5E0D-5DE8-05F0-6548861CB04D}"/>
                    </a:ext>
                  </a:extLst>
                </p14:cNvPr>
                <p14:cNvContentPartPr/>
                <p14:nvPr/>
              </p14:nvContentPartPr>
              <p14:xfrm>
                <a:off x="3322527" y="2591553"/>
                <a:ext cx="133200" cy="222840"/>
              </p14:xfrm>
            </p:contentPart>
          </mc:Choice>
          <mc:Fallback xmlns="">
            <p:pic>
              <p:nvPicPr>
                <p:cNvPr id="21" name="Input penna 20">
                  <a:extLst>
                    <a:ext uri="{FF2B5EF4-FFF2-40B4-BE49-F238E27FC236}">
                      <a16:creationId xmlns:a16="http://schemas.microsoft.com/office/drawing/2014/main" id="{36B8DB99-5E0D-5DE8-05F0-6548861CB04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16407" y="2585433"/>
                  <a:ext cx="1454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put penna 21">
                  <a:extLst>
                    <a:ext uri="{FF2B5EF4-FFF2-40B4-BE49-F238E27FC236}">
                      <a16:creationId xmlns:a16="http://schemas.microsoft.com/office/drawing/2014/main" id="{1A4D45EB-9A4D-B75A-1470-7DAB8061CCC1}"/>
                    </a:ext>
                  </a:extLst>
                </p14:cNvPr>
                <p14:cNvContentPartPr/>
                <p14:nvPr/>
              </p14:nvContentPartPr>
              <p14:xfrm>
                <a:off x="3518367" y="2605953"/>
                <a:ext cx="176040" cy="196920"/>
              </p14:xfrm>
            </p:contentPart>
          </mc:Choice>
          <mc:Fallback xmlns="">
            <p:pic>
              <p:nvPicPr>
                <p:cNvPr id="22" name="Input penna 21">
                  <a:extLst>
                    <a:ext uri="{FF2B5EF4-FFF2-40B4-BE49-F238E27FC236}">
                      <a16:creationId xmlns:a16="http://schemas.microsoft.com/office/drawing/2014/main" id="{1A4D45EB-9A4D-B75A-1470-7DAB8061CCC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12247" y="2599833"/>
                  <a:ext cx="18828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7BC5C8C1-86AC-ABD8-BD22-7657FA19F111}"/>
              </a:ext>
            </a:extLst>
          </p:cNvPr>
          <p:cNvGrpSpPr/>
          <p:nvPr/>
        </p:nvGrpSpPr>
        <p:grpSpPr>
          <a:xfrm>
            <a:off x="4234407" y="2561313"/>
            <a:ext cx="352080" cy="231480"/>
            <a:chOff x="4234407" y="2561313"/>
            <a:chExt cx="352080" cy="23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5C9FE16D-A4BD-59DC-7F4C-F22A00002E17}"/>
                    </a:ext>
                  </a:extLst>
                </p14:cNvPr>
                <p14:cNvContentPartPr/>
                <p14:nvPr/>
              </p14:nvContentPartPr>
              <p14:xfrm>
                <a:off x="4234407" y="2570313"/>
                <a:ext cx="146880" cy="222480"/>
              </p14:xfrm>
            </p:contentPart>
          </mc:Choice>
          <mc:Fallback xmlns=""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5C9FE16D-A4BD-59DC-7F4C-F22A00002E1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28287" y="2564193"/>
                  <a:ext cx="1591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380D2BED-C1FD-02A7-288B-30B14FE6E136}"/>
                    </a:ext>
                  </a:extLst>
                </p14:cNvPr>
                <p14:cNvContentPartPr/>
                <p14:nvPr/>
              </p14:nvContentPartPr>
              <p14:xfrm>
                <a:off x="4443567" y="2561313"/>
                <a:ext cx="106200" cy="221760"/>
              </p14:xfrm>
            </p:contentPart>
          </mc:Choice>
          <mc:Fallback xmlns=""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380D2BED-C1FD-02A7-288B-30B14FE6E13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37447" y="2555193"/>
                  <a:ext cx="1184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put penna 25">
                  <a:extLst>
                    <a:ext uri="{FF2B5EF4-FFF2-40B4-BE49-F238E27FC236}">
                      <a16:creationId xmlns:a16="http://schemas.microsoft.com/office/drawing/2014/main" id="{F03ABA48-0B92-A214-8009-0BE596EE1547}"/>
                    </a:ext>
                  </a:extLst>
                </p14:cNvPr>
                <p14:cNvContentPartPr/>
                <p14:nvPr/>
              </p14:nvContentPartPr>
              <p14:xfrm>
                <a:off x="4487847" y="2680473"/>
                <a:ext cx="98640" cy="33480"/>
              </p14:xfrm>
            </p:contentPart>
          </mc:Choice>
          <mc:Fallback xmlns="">
            <p:pic>
              <p:nvPicPr>
                <p:cNvPr id="26" name="Input penna 25">
                  <a:extLst>
                    <a:ext uri="{FF2B5EF4-FFF2-40B4-BE49-F238E27FC236}">
                      <a16:creationId xmlns:a16="http://schemas.microsoft.com/office/drawing/2014/main" id="{F03ABA48-0B92-A214-8009-0BE596EE154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81727" y="2674353"/>
                  <a:ext cx="110880" cy="4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8" name="Input penna 27">
                <a:extLst>
                  <a:ext uri="{FF2B5EF4-FFF2-40B4-BE49-F238E27FC236}">
                    <a16:creationId xmlns:a16="http://schemas.microsoft.com/office/drawing/2014/main" id="{87E957C6-65AD-B00A-8FEB-F0750BAF84F6}"/>
                  </a:ext>
                </a:extLst>
              </p14:cNvPr>
              <p14:cNvContentPartPr/>
              <p14:nvPr/>
            </p14:nvContentPartPr>
            <p14:xfrm>
              <a:off x="1590207" y="924393"/>
              <a:ext cx="263880" cy="268920"/>
            </p14:xfrm>
          </p:contentPart>
        </mc:Choice>
        <mc:Fallback xmlns="">
          <p:pic>
            <p:nvPicPr>
              <p:cNvPr id="28" name="Input penna 27">
                <a:extLst>
                  <a:ext uri="{FF2B5EF4-FFF2-40B4-BE49-F238E27FC236}">
                    <a16:creationId xmlns:a16="http://schemas.microsoft.com/office/drawing/2014/main" id="{87E957C6-65AD-B00A-8FEB-F0750BAF84F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584087" y="918273"/>
                <a:ext cx="27612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9" name="Input penna 28">
                <a:extLst>
                  <a:ext uri="{FF2B5EF4-FFF2-40B4-BE49-F238E27FC236}">
                    <a16:creationId xmlns:a16="http://schemas.microsoft.com/office/drawing/2014/main" id="{9585C41B-635B-DD7A-DC2E-447D5711CA05}"/>
                  </a:ext>
                </a:extLst>
              </p14:cNvPr>
              <p14:cNvContentPartPr/>
              <p14:nvPr/>
            </p14:nvContentPartPr>
            <p14:xfrm>
              <a:off x="2449527" y="895593"/>
              <a:ext cx="354240" cy="220320"/>
            </p14:xfrm>
          </p:contentPart>
        </mc:Choice>
        <mc:Fallback xmlns="">
          <p:pic>
            <p:nvPicPr>
              <p:cNvPr id="29" name="Input penna 28">
                <a:extLst>
                  <a:ext uri="{FF2B5EF4-FFF2-40B4-BE49-F238E27FC236}">
                    <a16:creationId xmlns:a16="http://schemas.microsoft.com/office/drawing/2014/main" id="{9585C41B-635B-DD7A-DC2E-447D5711CA0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443407" y="889473"/>
                <a:ext cx="36648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0" name="Input penna 29">
                <a:extLst>
                  <a:ext uri="{FF2B5EF4-FFF2-40B4-BE49-F238E27FC236}">
                    <a16:creationId xmlns:a16="http://schemas.microsoft.com/office/drawing/2014/main" id="{1375FA04-56BE-074A-377A-A02F8A015083}"/>
                  </a:ext>
                </a:extLst>
              </p14:cNvPr>
              <p14:cNvContentPartPr/>
              <p14:nvPr/>
            </p14:nvContentPartPr>
            <p14:xfrm>
              <a:off x="973527" y="1622073"/>
              <a:ext cx="209160" cy="210240"/>
            </p14:xfrm>
          </p:contentPart>
        </mc:Choice>
        <mc:Fallback xmlns="">
          <p:pic>
            <p:nvPicPr>
              <p:cNvPr id="30" name="Input penna 29">
                <a:extLst>
                  <a:ext uri="{FF2B5EF4-FFF2-40B4-BE49-F238E27FC236}">
                    <a16:creationId xmlns:a16="http://schemas.microsoft.com/office/drawing/2014/main" id="{1375FA04-56BE-074A-377A-A02F8A01508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67407" y="1615953"/>
                <a:ext cx="22140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1" name="Input penna 30">
                <a:extLst>
                  <a:ext uri="{FF2B5EF4-FFF2-40B4-BE49-F238E27FC236}">
                    <a16:creationId xmlns:a16="http://schemas.microsoft.com/office/drawing/2014/main" id="{BA07696C-2687-7F6C-7AEA-A0E8CF21F6D9}"/>
                  </a:ext>
                </a:extLst>
              </p14:cNvPr>
              <p14:cNvContentPartPr/>
              <p14:nvPr/>
            </p14:nvContentPartPr>
            <p14:xfrm>
              <a:off x="1689927" y="1611633"/>
              <a:ext cx="217440" cy="120240"/>
            </p14:xfrm>
          </p:contentPart>
        </mc:Choice>
        <mc:Fallback xmlns="">
          <p:pic>
            <p:nvPicPr>
              <p:cNvPr id="31" name="Input penna 30">
                <a:extLst>
                  <a:ext uri="{FF2B5EF4-FFF2-40B4-BE49-F238E27FC236}">
                    <a16:creationId xmlns:a16="http://schemas.microsoft.com/office/drawing/2014/main" id="{BA07696C-2687-7F6C-7AEA-A0E8CF21F6D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683807" y="1605513"/>
                <a:ext cx="22968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2" name="Input penna 31">
                <a:extLst>
                  <a:ext uri="{FF2B5EF4-FFF2-40B4-BE49-F238E27FC236}">
                    <a16:creationId xmlns:a16="http://schemas.microsoft.com/office/drawing/2014/main" id="{F4EFB9F3-5CA5-2944-7608-C07908F0EE73}"/>
                  </a:ext>
                </a:extLst>
              </p14:cNvPr>
              <p14:cNvContentPartPr/>
              <p14:nvPr/>
            </p14:nvContentPartPr>
            <p14:xfrm>
              <a:off x="726927" y="2361153"/>
              <a:ext cx="89640" cy="148320"/>
            </p14:xfrm>
          </p:contentPart>
        </mc:Choice>
        <mc:Fallback xmlns="">
          <p:pic>
            <p:nvPicPr>
              <p:cNvPr id="32" name="Input penna 31">
                <a:extLst>
                  <a:ext uri="{FF2B5EF4-FFF2-40B4-BE49-F238E27FC236}">
                    <a16:creationId xmlns:a16="http://schemas.microsoft.com/office/drawing/2014/main" id="{F4EFB9F3-5CA5-2944-7608-C07908F0EE7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20807" y="2355033"/>
                <a:ext cx="10188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4" name="Input penna 33">
                <a:extLst>
                  <a:ext uri="{FF2B5EF4-FFF2-40B4-BE49-F238E27FC236}">
                    <a16:creationId xmlns:a16="http://schemas.microsoft.com/office/drawing/2014/main" id="{53FFF3FD-95B8-91C7-0560-895B04550475}"/>
                  </a:ext>
                </a:extLst>
              </p14:cNvPr>
              <p14:cNvContentPartPr/>
              <p14:nvPr/>
            </p14:nvContentPartPr>
            <p14:xfrm>
              <a:off x="3969807" y="2253513"/>
              <a:ext cx="358920" cy="246960"/>
            </p14:xfrm>
          </p:contentPart>
        </mc:Choice>
        <mc:Fallback xmlns="">
          <p:pic>
            <p:nvPicPr>
              <p:cNvPr id="34" name="Input penna 33">
                <a:extLst>
                  <a:ext uri="{FF2B5EF4-FFF2-40B4-BE49-F238E27FC236}">
                    <a16:creationId xmlns:a16="http://schemas.microsoft.com/office/drawing/2014/main" id="{53FFF3FD-95B8-91C7-0560-895B0455047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963687" y="2247393"/>
                <a:ext cx="371160" cy="25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uppo 37">
            <a:extLst>
              <a:ext uri="{FF2B5EF4-FFF2-40B4-BE49-F238E27FC236}">
                <a16:creationId xmlns:a16="http://schemas.microsoft.com/office/drawing/2014/main" id="{5DE1E890-B0EA-6EA7-7CAE-96D3D5550E16}"/>
              </a:ext>
            </a:extLst>
          </p:cNvPr>
          <p:cNvGrpSpPr/>
          <p:nvPr/>
        </p:nvGrpSpPr>
        <p:grpSpPr>
          <a:xfrm>
            <a:off x="2602527" y="1641153"/>
            <a:ext cx="349920" cy="571680"/>
            <a:chOff x="2602527" y="1641153"/>
            <a:chExt cx="349920" cy="57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125897B7-C488-F84B-2711-26868E875B0E}"/>
                    </a:ext>
                  </a:extLst>
                </p14:cNvPr>
                <p14:cNvContentPartPr/>
                <p14:nvPr/>
              </p14:nvContentPartPr>
              <p14:xfrm>
                <a:off x="2602527" y="1953273"/>
                <a:ext cx="23760" cy="259560"/>
              </p14:xfrm>
            </p:contentPart>
          </mc:Choice>
          <mc:Fallback xmlns=""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125897B7-C488-F84B-2711-26868E875B0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596407" y="1947153"/>
                  <a:ext cx="360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648FD0CD-6FD5-1923-3746-94BC86DB18F8}"/>
                    </a:ext>
                  </a:extLst>
                </p14:cNvPr>
                <p14:cNvContentPartPr/>
                <p14:nvPr/>
              </p14:nvContentPartPr>
              <p14:xfrm>
                <a:off x="2758047" y="1919433"/>
                <a:ext cx="142920" cy="253800"/>
              </p14:xfrm>
            </p:contentPart>
          </mc:Choice>
          <mc:Fallback xmlns=""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648FD0CD-6FD5-1923-3746-94BC86DB18F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751927" y="1913313"/>
                  <a:ext cx="1551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Input penna 34">
                  <a:extLst>
                    <a:ext uri="{FF2B5EF4-FFF2-40B4-BE49-F238E27FC236}">
                      <a16:creationId xmlns:a16="http://schemas.microsoft.com/office/drawing/2014/main" id="{BD060D8E-F6AE-2578-4287-5EC4EF1F003D}"/>
                    </a:ext>
                  </a:extLst>
                </p14:cNvPr>
                <p14:cNvContentPartPr/>
                <p14:nvPr/>
              </p14:nvContentPartPr>
              <p14:xfrm>
                <a:off x="2791167" y="1641153"/>
                <a:ext cx="161280" cy="210240"/>
              </p14:xfrm>
            </p:contentPart>
          </mc:Choice>
          <mc:Fallback xmlns="">
            <p:pic>
              <p:nvPicPr>
                <p:cNvPr id="35" name="Input penna 34">
                  <a:extLst>
                    <a:ext uri="{FF2B5EF4-FFF2-40B4-BE49-F238E27FC236}">
                      <a16:creationId xmlns:a16="http://schemas.microsoft.com/office/drawing/2014/main" id="{BD060D8E-F6AE-2578-4287-5EC4EF1F003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785047" y="1635033"/>
                  <a:ext cx="173520" cy="22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6B91DFED-DA71-ED5B-F40B-19AB250B602A}"/>
              </a:ext>
            </a:extLst>
          </p:cNvPr>
          <p:cNvGrpSpPr/>
          <p:nvPr/>
        </p:nvGrpSpPr>
        <p:grpSpPr>
          <a:xfrm>
            <a:off x="3209847" y="1600113"/>
            <a:ext cx="740520" cy="519840"/>
            <a:chOff x="3209847" y="1600113"/>
            <a:chExt cx="740520" cy="51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D9E57D09-0BF9-A064-E366-629B9989F57F}"/>
                    </a:ext>
                  </a:extLst>
                </p14:cNvPr>
                <p14:cNvContentPartPr/>
                <p14:nvPr/>
              </p14:nvContentPartPr>
              <p14:xfrm>
                <a:off x="3589647" y="1884873"/>
                <a:ext cx="154080" cy="223560"/>
              </p14:xfrm>
            </p:contentPart>
          </mc:Choice>
          <mc:Fallback xmlns="">
            <p:pic>
              <p:nvPicPr>
                <p:cNvPr id="17" name="Input penna 16">
                  <a:extLst>
                    <a:ext uri="{FF2B5EF4-FFF2-40B4-BE49-F238E27FC236}">
                      <a16:creationId xmlns:a16="http://schemas.microsoft.com/office/drawing/2014/main" id="{D9E57D09-0BF9-A064-E366-629B9989F57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583527" y="1878753"/>
                  <a:ext cx="1663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9C669AF5-9AAF-DA80-4688-09E87D02F622}"/>
                    </a:ext>
                  </a:extLst>
                </p14:cNvPr>
                <p14:cNvContentPartPr/>
                <p14:nvPr/>
              </p14:nvContentPartPr>
              <p14:xfrm>
                <a:off x="3787647" y="1853913"/>
                <a:ext cx="162720" cy="266040"/>
              </p14:xfrm>
            </p:contentPart>
          </mc:Choice>
          <mc:Fallback xmlns=""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9C669AF5-9AAF-DA80-4688-09E87D02F62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81527" y="1847793"/>
                  <a:ext cx="1749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put penna 35">
                  <a:extLst>
                    <a:ext uri="{FF2B5EF4-FFF2-40B4-BE49-F238E27FC236}">
                      <a16:creationId xmlns:a16="http://schemas.microsoft.com/office/drawing/2014/main" id="{CED35DEF-2413-67E9-F3BB-6CC2EA5AAD44}"/>
                    </a:ext>
                  </a:extLst>
                </p14:cNvPr>
                <p14:cNvContentPartPr/>
                <p14:nvPr/>
              </p14:nvContentPartPr>
              <p14:xfrm>
                <a:off x="3209847" y="1600113"/>
                <a:ext cx="440280" cy="199440"/>
              </p14:xfrm>
            </p:contentPart>
          </mc:Choice>
          <mc:Fallback xmlns="">
            <p:pic>
              <p:nvPicPr>
                <p:cNvPr id="36" name="Input penna 35">
                  <a:extLst>
                    <a:ext uri="{FF2B5EF4-FFF2-40B4-BE49-F238E27FC236}">
                      <a16:creationId xmlns:a16="http://schemas.microsoft.com/office/drawing/2014/main" id="{CED35DEF-2413-67E9-F3BB-6CC2EA5AAD4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203727" y="1593993"/>
                  <a:ext cx="452520" cy="21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B7EC2B98-619B-02ED-ED44-9D6ECD4A0AA5}"/>
              </a:ext>
            </a:extLst>
          </p:cNvPr>
          <p:cNvGrpSpPr/>
          <p:nvPr/>
        </p:nvGrpSpPr>
        <p:grpSpPr>
          <a:xfrm>
            <a:off x="3606207" y="2293473"/>
            <a:ext cx="140760" cy="201240"/>
            <a:chOff x="3606207" y="2293473"/>
            <a:chExt cx="140760" cy="20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Input penna 38">
                  <a:extLst>
                    <a:ext uri="{FF2B5EF4-FFF2-40B4-BE49-F238E27FC236}">
                      <a16:creationId xmlns:a16="http://schemas.microsoft.com/office/drawing/2014/main" id="{4E093756-66D7-81A7-FA1A-3BFE583EE9FD}"/>
                    </a:ext>
                  </a:extLst>
                </p14:cNvPr>
                <p14:cNvContentPartPr/>
                <p14:nvPr/>
              </p14:nvContentPartPr>
              <p14:xfrm>
                <a:off x="3606207" y="2304273"/>
                <a:ext cx="98280" cy="190440"/>
              </p14:xfrm>
            </p:contentPart>
          </mc:Choice>
          <mc:Fallback xmlns="">
            <p:pic>
              <p:nvPicPr>
                <p:cNvPr id="39" name="Input penna 38">
                  <a:extLst>
                    <a:ext uri="{FF2B5EF4-FFF2-40B4-BE49-F238E27FC236}">
                      <a16:creationId xmlns:a16="http://schemas.microsoft.com/office/drawing/2014/main" id="{4E093756-66D7-81A7-FA1A-3BFE583EE9F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00087" y="2298153"/>
                  <a:ext cx="1105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59C76B4B-7B01-70F7-0373-32F4D65F6625}"/>
                    </a:ext>
                  </a:extLst>
                </p14:cNvPr>
                <p14:cNvContentPartPr/>
                <p14:nvPr/>
              </p14:nvContentPartPr>
              <p14:xfrm>
                <a:off x="3672447" y="2293473"/>
                <a:ext cx="74520" cy="167760"/>
              </p14:xfrm>
            </p:contentPart>
          </mc:Choice>
          <mc:Fallback xmlns=""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59C76B4B-7B01-70F7-0373-32F4D65F662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666327" y="2287353"/>
                  <a:ext cx="8676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F9022FFB-B25E-EDCD-DF68-D089E2839C24}"/>
              </a:ext>
            </a:extLst>
          </p:cNvPr>
          <p:cNvGrpSpPr/>
          <p:nvPr/>
        </p:nvGrpSpPr>
        <p:grpSpPr>
          <a:xfrm>
            <a:off x="4681683" y="1762113"/>
            <a:ext cx="556920" cy="79920"/>
            <a:chOff x="4681683" y="1762113"/>
            <a:chExt cx="556920" cy="7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put penna 40">
                  <a:extLst>
                    <a:ext uri="{FF2B5EF4-FFF2-40B4-BE49-F238E27FC236}">
                      <a16:creationId xmlns:a16="http://schemas.microsoft.com/office/drawing/2014/main" id="{21FF21BC-5C31-2B30-5D3B-933D00488817}"/>
                    </a:ext>
                  </a:extLst>
                </p14:cNvPr>
                <p14:cNvContentPartPr/>
                <p14:nvPr/>
              </p14:nvContentPartPr>
              <p14:xfrm>
                <a:off x="4681683" y="1806753"/>
                <a:ext cx="348120" cy="35280"/>
              </p14:xfrm>
            </p:contentPart>
          </mc:Choice>
          <mc:Fallback xmlns="">
            <p:pic>
              <p:nvPicPr>
                <p:cNvPr id="41" name="Input penna 40">
                  <a:extLst>
                    <a:ext uri="{FF2B5EF4-FFF2-40B4-BE49-F238E27FC236}">
                      <a16:creationId xmlns:a16="http://schemas.microsoft.com/office/drawing/2014/main" id="{21FF21BC-5C31-2B30-5D3B-933D0048881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675563" y="1800633"/>
                  <a:ext cx="3603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put penna 41">
                  <a:extLst>
                    <a:ext uri="{FF2B5EF4-FFF2-40B4-BE49-F238E27FC236}">
                      <a16:creationId xmlns:a16="http://schemas.microsoft.com/office/drawing/2014/main" id="{F7FE15F3-3810-30D2-F24F-050E98D9B327}"/>
                    </a:ext>
                  </a:extLst>
                </p14:cNvPr>
                <p14:cNvContentPartPr/>
                <p14:nvPr/>
              </p14:nvContentPartPr>
              <p14:xfrm>
                <a:off x="5100723" y="1762113"/>
                <a:ext cx="137880" cy="77760"/>
              </p14:xfrm>
            </p:contentPart>
          </mc:Choice>
          <mc:Fallback xmlns="">
            <p:pic>
              <p:nvPicPr>
                <p:cNvPr id="42" name="Input penna 41">
                  <a:extLst>
                    <a:ext uri="{FF2B5EF4-FFF2-40B4-BE49-F238E27FC236}">
                      <a16:creationId xmlns:a16="http://schemas.microsoft.com/office/drawing/2014/main" id="{F7FE15F3-3810-30D2-F24F-050E98D9B32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094603" y="1755993"/>
                  <a:ext cx="150120" cy="9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5" name="Input penna 44">
                <a:extLst>
                  <a:ext uri="{FF2B5EF4-FFF2-40B4-BE49-F238E27FC236}">
                    <a16:creationId xmlns:a16="http://schemas.microsoft.com/office/drawing/2014/main" id="{75D1FAFC-3A04-7D69-0D0A-304A49729DA7}"/>
                  </a:ext>
                </a:extLst>
              </p14:cNvPr>
              <p14:cNvContentPartPr/>
              <p14:nvPr/>
            </p14:nvContentPartPr>
            <p14:xfrm>
              <a:off x="4883283" y="894513"/>
              <a:ext cx="285120" cy="435960"/>
            </p14:xfrm>
          </p:contentPart>
        </mc:Choice>
        <mc:Fallback xmlns="">
          <p:pic>
            <p:nvPicPr>
              <p:cNvPr id="45" name="Input penna 44">
                <a:extLst>
                  <a:ext uri="{FF2B5EF4-FFF2-40B4-BE49-F238E27FC236}">
                    <a16:creationId xmlns:a16="http://schemas.microsoft.com/office/drawing/2014/main" id="{75D1FAFC-3A04-7D69-0D0A-304A49729DA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877163" y="888393"/>
                <a:ext cx="29736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6" name="Input penna 45">
                <a:extLst>
                  <a:ext uri="{FF2B5EF4-FFF2-40B4-BE49-F238E27FC236}">
                    <a16:creationId xmlns:a16="http://schemas.microsoft.com/office/drawing/2014/main" id="{D5CB60C3-92E4-D3E8-802B-7C0A11B77DBE}"/>
                  </a:ext>
                </a:extLst>
              </p14:cNvPr>
              <p14:cNvContentPartPr/>
              <p14:nvPr/>
            </p14:nvContentPartPr>
            <p14:xfrm>
              <a:off x="5253363" y="893073"/>
              <a:ext cx="289800" cy="430200"/>
            </p14:xfrm>
          </p:contentPart>
        </mc:Choice>
        <mc:Fallback xmlns="">
          <p:pic>
            <p:nvPicPr>
              <p:cNvPr id="46" name="Input penna 45">
                <a:extLst>
                  <a:ext uri="{FF2B5EF4-FFF2-40B4-BE49-F238E27FC236}">
                    <a16:creationId xmlns:a16="http://schemas.microsoft.com/office/drawing/2014/main" id="{D5CB60C3-92E4-D3E8-802B-7C0A11B77DB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247243" y="886953"/>
                <a:ext cx="302040" cy="44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7" name="Input penna 46">
                <a:extLst>
                  <a:ext uri="{FF2B5EF4-FFF2-40B4-BE49-F238E27FC236}">
                    <a16:creationId xmlns:a16="http://schemas.microsoft.com/office/drawing/2014/main" id="{A3B52D47-5AF4-0189-DB83-0ACBE6E34317}"/>
                  </a:ext>
                </a:extLst>
              </p14:cNvPr>
              <p14:cNvContentPartPr/>
              <p14:nvPr/>
            </p14:nvContentPartPr>
            <p14:xfrm>
              <a:off x="5662323" y="940593"/>
              <a:ext cx="132840" cy="306720"/>
            </p14:xfrm>
          </p:contentPart>
        </mc:Choice>
        <mc:Fallback xmlns="">
          <p:pic>
            <p:nvPicPr>
              <p:cNvPr id="47" name="Input penna 46">
                <a:extLst>
                  <a:ext uri="{FF2B5EF4-FFF2-40B4-BE49-F238E27FC236}">
                    <a16:creationId xmlns:a16="http://schemas.microsoft.com/office/drawing/2014/main" id="{A3B52D47-5AF4-0189-DB83-0ACBE6E3431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656203" y="934473"/>
                <a:ext cx="14508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8" name="Input penna 47">
                <a:extLst>
                  <a:ext uri="{FF2B5EF4-FFF2-40B4-BE49-F238E27FC236}">
                    <a16:creationId xmlns:a16="http://schemas.microsoft.com/office/drawing/2014/main" id="{52C13088-30EB-A91B-1F65-06F761FC3627}"/>
                  </a:ext>
                </a:extLst>
              </p14:cNvPr>
              <p14:cNvContentPartPr/>
              <p14:nvPr/>
            </p14:nvContentPartPr>
            <p14:xfrm>
              <a:off x="5881923" y="913953"/>
              <a:ext cx="143640" cy="298440"/>
            </p14:xfrm>
          </p:contentPart>
        </mc:Choice>
        <mc:Fallback xmlns="">
          <p:pic>
            <p:nvPicPr>
              <p:cNvPr id="48" name="Input penna 47">
                <a:extLst>
                  <a:ext uri="{FF2B5EF4-FFF2-40B4-BE49-F238E27FC236}">
                    <a16:creationId xmlns:a16="http://schemas.microsoft.com/office/drawing/2014/main" id="{52C13088-30EB-A91B-1F65-06F761FC362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875803" y="907833"/>
                <a:ext cx="15588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80" name="Input penna 79">
                <a:extLst>
                  <a:ext uri="{FF2B5EF4-FFF2-40B4-BE49-F238E27FC236}">
                    <a16:creationId xmlns:a16="http://schemas.microsoft.com/office/drawing/2014/main" id="{60DBABB2-57F2-9359-3C5E-3BE9D8878626}"/>
                  </a:ext>
                </a:extLst>
              </p14:cNvPr>
              <p14:cNvContentPartPr/>
              <p14:nvPr/>
            </p14:nvContentPartPr>
            <p14:xfrm>
              <a:off x="7931763" y="460713"/>
              <a:ext cx="154800" cy="310680"/>
            </p14:xfrm>
          </p:contentPart>
        </mc:Choice>
        <mc:Fallback xmlns="">
          <p:pic>
            <p:nvPicPr>
              <p:cNvPr id="80" name="Input penna 79">
                <a:extLst>
                  <a:ext uri="{FF2B5EF4-FFF2-40B4-BE49-F238E27FC236}">
                    <a16:creationId xmlns:a16="http://schemas.microsoft.com/office/drawing/2014/main" id="{60DBABB2-57F2-9359-3C5E-3BE9D887862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25643" y="454593"/>
                <a:ext cx="16704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81" name="Input penna 80">
                <a:extLst>
                  <a:ext uri="{FF2B5EF4-FFF2-40B4-BE49-F238E27FC236}">
                    <a16:creationId xmlns:a16="http://schemas.microsoft.com/office/drawing/2014/main" id="{81038F3E-2EEE-213B-AABF-56DCAF7A7950}"/>
                  </a:ext>
                </a:extLst>
              </p14:cNvPr>
              <p14:cNvContentPartPr/>
              <p14:nvPr/>
            </p14:nvContentPartPr>
            <p14:xfrm>
              <a:off x="8188083" y="474393"/>
              <a:ext cx="176040" cy="282600"/>
            </p14:xfrm>
          </p:contentPart>
        </mc:Choice>
        <mc:Fallback xmlns="">
          <p:pic>
            <p:nvPicPr>
              <p:cNvPr id="81" name="Input penna 80">
                <a:extLst>
                  <a:ext uri="{FF2B5EF4-FFF2-40B4-BE49-F238E27FC236}">
                    <a16:creationId xmlns:a16="http://schemas.microsoft.com/office/drawing/2014/main" id="{81038F3E-2EEE-213B-AABF-56DCAF7A79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81963" y="468273"/>
                <a:ext cx="18828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82" name="Input penna 81">
                <a:extLst>
                  <a:ext uri="{FF2B5EF4-FFF2-40B4-BE49-F238E27FC236}">
                    <a16:creationId xmlns:a16="http://schemas.microsoft.com/office/drawing/2014/main" id="{89F5A0DA-5332-3148-604F-24697B35DF01}"/>
                  </a:ext>
                </a:extLst>
              </p14:cNvPr>
              <p14:cNvContentPartPr/>
              <p14:nvPr/>
            </p14:nvContentPartPr>
            <p14:xfrm>
              <a:off x="7237683" y="1242633"/>
              <a:ext cx="163800" cy="300600"/>
            </p14:xfrm>
          </p:contentPart>
        </mc:Choice>
        <mc:Fallback xmlns="">
          <p:pic>
            <p:nvPicPr>
              <p:cNvPr id="82" name="Input penna 81">
                <a:extLst>
                  <a:ext uri="{FF2B5EF4-FFF2-40B4-BE49-F238E27FC236}">
                    <a16:creationId xmlns:a16="http://schemas.microsoft.com/office/drawing/2014/main" id="{89F5A0DA-5332-3148-604F-24697B35DF0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31563" y="1236513"/>
                <a:ext cx="17604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83" name="Input penna 82">
                <a:extLst>
                  <a:ext uri="{FF2B5EF4-FFF2-40B4-BE49-F238E27FC236}">
                    <a16:creationId xmlns:a16="http://schemas.microsoft.com/office/drawing/2014/main" id="{0D214662-A826-80FD-4577-DDFF44B0C4F8}"/>
                  </a:ext>
                </a:extLst>
              </p14:cNvPr>
              <p14:cNvContentPartPr/>
              <p14:nvPr/>
            </p14:nvContentPartPr>
            <p14:xfrm>
              <a:off x="8801883" y="1201593"/>
              <a:ext cx="31680" cy="287640"/>
            </p14:xfrm>
          </p:contentPart>
        </mc:Choice>
        <mc:Fallback xmlns="">
          <p:pic>
            <p:nvPicPr>
              <p:cNvPr id="83" name="Input penna 82">
                <a:extLst>
                  <a:ext uri="{FF2B5EF4-FFF2-40B4-BE49-F238E27FC236}">
                    <a16:creationId xmlns:a16="http://schemas.microsoft.com/office/drawing/2014/main" id="{0D214662-A826-80FD-4577-DDFF44B0C4F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95763" y="1195473"/>
                <a:ext cx="4392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84" name="Input penna 83">
                <a:extLst>
                  <a:ext uri="{FF2B5EF4-FFF2-40B4-BE49-F238E27FC236}">
                    <a16:creationId xmlns:a16="http://schemas.microsoft.com/office/drawing/2014/main" id="{C5F2012A-9208-9CC7-79EE-010DB71E2273}"/>
                  </a:ext>
                </a:extLst>
              </p14:cNvPr>
              <p14:cNvContentPartPr/>
              <p14:nvPr/>
            </p14:nvContentPartPr>
            <p14:xfrm>
              <a:off x="8923203" y="1188273"/>
              <a:ext cx="114120" cy="266040"/>
            </p14:xfrm>
          </p:contentPart>
        </mc:Choice>
        <mc:Fallback xmlns="">
          <p:pic>
            <p:nvPicPr>
              <p:cNvPr id="84" name="Input penna 83">
                <a:extLst>
                  <a:ext uri="{FF2B5EF4-FFF2-40B4-BE49-F238E27FC236}">
                    <a16:creationId xmlns:a16="http://schemas.microsoft.com/office/drawing/2014/main" id="{C5F2012A-9208-9CC7-79EE-010DB71E227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17083" y="1182153"/>
                <a:ext cx="12636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85" name="Input penna 84">
                <a:extLst>
                  <a:ext uri="{FF2B5EF4-FFF2-40B4-BE49-F238E27FC236}">
                    <a16:creationId xmlns:a16="http://schemas.microsoft.com/office/drawing/2014/main" id="{9C9A835F-9D1E-ABB4-8918-4183A49F8386}"/>
                  </a:ext>
                </a:extLst>
              </p14:cNvPr>
              <p14:cNvContentPartPr/>
              <p14:nvPr/>
            </p14:nvContentPartPr>
            <p14:xfrm>
              <a:off x="8967123" y="1321833"/>
              <a:ext cx="109440" cy="34200"/>
            </p14:xfrm>
          </p:contentPart>
        </mc:Choice>
        <mc:Fallback xmlns="">
          <p:pic>
            <p:nvPicPr>
              <p:cNvPr id="85" name="Input penna 84">
                <a:extLst>
                  <a:ext uri="{FF2B5EF4-FFF2-40B4-BE49-F238E27FC236}">
                    <a16:creationId xmlns:a16="http://schemas.microsoft.com/office/drawing/2014/main" id="{9C9A835F-9D1E-ABB4-8918-4183A49F838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961003" y="1315713"/>
                <a:ext cx="1216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86" name="Input penna 85">
                <a:extLst>
                  <a:ext uri="{FF2B5EF4-FFF2-40B4-BE49-F238E27FC236}">
                    <a16:creationId xmlns:a16="http://schemas.microsoft.com/office/drawing/2014/main" id="{2644D4D4-6F9F-DBBA-0AF8-DDCE35B7F2DB}"/>
                  </a:ext>
                </a:extLst>
              </p14:cNvPr>
              <p14:cNvContentPartPr/>
              <p14:nvPr/>
            </p14:nvContentPartPr>
            <p14:xfrm>
              <a:off x="6543603" y="1975233"/>
              <a:ext cx="128520" cy="294480"/>
            </p14:xfrm>
          </p:contentPart>
        </mc:Choice>
        <mc:Fallback xmlns="">
          <p:pic>
            <p:nvPicPr>
              <p:cNvPr id="86" name="Input penna 85">
                <a:extLst>
                  <a:ext uri="{FF2B5EF4-FFF2-40B4-BE49-F238E27FC236}">
                    <a16:creationId xmlns:a16="http://schemas.microsoft.com/office/drawing/2014/main" id="{2644D4D4-6F9F-DBBA-0AF8-DDCE35B7F2D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37483" y="1969113"/>
                <a:ext cx="14076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87" name="Input penna 86">
                <a:extLst>
                  <a:ext uri="{FF2B5EF4-FFF2-40B4-BE49-F238E27FC236}">
                    <a16:creationId xmlns:a16="http://schemas.microsoft.com/office/drawing/2014/main" id="{809BF078-673D-2399-0AB6-F4CFA0EE4948}"/>
                  </a:ext>
                </a:extLst>
              </p14:cNvPr>
              <p14:cNvContentPartPr/>
              <p14:nvPr/>
            </p14:nvContentPartPr>
            <p14:xfrm>
              <a:off x="7568163" y="1864353"/>
              <a:ext cx="134280" cy="273240"/>
            </p14:xfrm>
          </p:contentPart>
        </mc:Choice>
        <mc:Fallback xmlns="">
          <p:pic>
            <p:nvPicPr>
              <p:cNvPr id="87" name="Input penna 86">
                <a:extLst>
                  <a:ext uri="{FF2B5EF4-FFF2-40B4-BE49-F238E27FC236}">
                    <a16:creationId xmlns:a16="http://schemas.microsoft.com/office/drawing/2014/main" id="{809BF078-673D-2399-0AB6-F4CFA0EE494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562043" y="1858233"/>
                <a:ext cx="14652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88" name="Input penna 87">
                <a:extLst>
                  <a:ext uri="{FF2B5EF4-FFF2-40B4-BE49-F238E27FC236}">
                    <a16:creationId xmlns:a16="http://schemas.microsoft.com/office/drawing/2014/main" id="{2C2C5E3A-651B-BF54-91EE-6EF40A744A9A}"/>
                  </a:ext>
                </a:extLst>
              </p14:cNvPr>
              <p14:cNvContentPartPr/>
              <p14:nvPr/>
            </p14:nvContentPartPr>
            <p14:xfrm>
              <a:off x="7799643" y="1872273"/>
              <a:ext cx="123480" cy="322200"/>
            </p14:xfrm>
          </p:contentPart>
        </mc:Choice>
        <mc:Fallback xmlns="">
          <p:pic>
            <p:nvPicPr>
              <p:cNvPr id="88" name="Input penna 87">
                <a:extLst>
                  <a:ext uri="{FF2B5EF4-FFF2-40B4-BE49-F238E27FC236}">
                    <a16:creationId xmlns:a16="http://schemas.microsoft.com/office/drawing/2014/main" id="{2C2C5E3A-651B-BF54-91EE-6EF40A744A9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793523" y="1866153"/>
                <a:ext cx="13572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90" name="Input penna 89">
                <a:extLst>
                  <a:ext uri="{FF2B5EF4-FFF2-40B4-BE49-F238E27FC236}">
                    <a16:creationId xmlns:a16="http://schemas.microsoft.com/office/drawing/2014/main" id="{C4441496-14E4-696D-846B-31676204E8D7}"/>
                  </a:ext>
                </a:extLst>
              </p14:cNvPr>
              <p14:cNvContentPartPr/>
              <p14:nvPr/>
            </p14:nvContentPartPr>
            <p14:xfrm>
              <a:off x="9311283" y="2589033"/>
              <a:ext cx="133200" cy="222840"/>
            </p14:xfrm>
          </p:contentPart>
        </mc:Choice>
        <mc:Fallback xmlns="">
          <p:pic>
            <p:nvPicPr>
              <p:cNvPr id="90" name="Input penna 89">
                <a:extLst>
                  <a:ext uri="{FF2B5EF4-FFF2-40B4-BE49-F238E27FC236}">
                    <a16:creationId xmlns:a16="http://schemas.microsoft.com/office/drawing/2014/main" id="{C4441496-14E4-696D-846B-31676204E8D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305163" y="2582913"/>
                <a:ext cx="14544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91" name="Input penna 90">
                <a:extLst>
                  <a:ext uri="{FF2B5EF4-FFF2-40B4-BE49-F238E27FC236}">
                    <a16:creationId xmlns:a16="http://schemas.microsoft.com/office/drawing/2014/main" id="{78919937-2C58-B731-77BF-34AC2E585E1B}"/>
                  </a:ext>
                </a:extLst>
              </p14:cNvPr>
              <p14:cNvContentPartPr/>
              <p14:nvPr/>
            </p14:nvContentPartPr>
            <p14:xfrm>
              <a:off x="9507123" y="2603433"/>
              <a:ext cx="176040" cy="196920"/>
            </p14:xfrm>
          </p:contentPart>
        </mc:Choice>
        <mc:Fallback xmlns="">
          <p:pic>
            <p:nvPicPr>
              <p:cNvPr id="91" name="Input penna 90">
                <a:extLst>
                  <a:ext uri="{FF2B5EF4-FFF2-40B4-BE49-F238E27FC236}">
                    <a16:creationId xmlns:a16="http://schemas.microsoft.com/office/drawing/2014/main" id="{78919937-2C58-B731-77BF-34AC2E585E1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501003" y="2597313"/>
                <a:ext cx="18828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92" name="Input penna 91">
                <a:extLst>
                  <a:ext uri="{FF2B5EF4-FFF2-40B4-BE49-F238E27FC236}">
                    <a16:creationId xmlns:a16="http://schemas.microsoft.com/office/drawing/2014/main" id="{6585384A-0444-5124-F742-6D13396DD5F6}"/>
                  </a:ext>
                </a:extLst>
              </p14:cNvPr>
              <p14:cNvContentPartPr/>
              <p14:nvPr/>
            </p14:nvContentPartPr>
            <p14:xfrm>
              <a:off x="10223163" y="2567793"/>
              <a:ext cx="146880" cy="222480"/>
            </p14:xfrm>
          </p:contentPart>
        </mc:Choice>
        <mc:Fallback xmlns="">
          <p:pic>
            <p:nvPicPr>
              <p:cNvPr id="92" name="Input penna 91">
                <a:extLst>
                  <a:ext uri="{FF2B5EF4-FFF2-40B4-BE49-F238E27FC236}">
                    <a16:creationId xmlns:a16="http://schemas.microsoft.com/office/drawing/2014/main" id="{6585384A-0444-5124-F742-6D13396DD5F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217043" y="2561673"/>
                <a:ext cx="15912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3" name="Input penna 92">
                <a:extLst>
                  <a:ext uri="{FF2B5EF4-FFF2-40B4-BE49-F238E27FC236}">
                    <a16:creationId xmlns:a16="http://schemas.microsoft.com/office/drawing/2014/main" id="{775E81C7-65D5-311D-298E-9A69D273D583}"/>
                  </a:ext>
                </a:extLst>
              </p14:cNvPr>
              <p14:cNvContentPartPr/>
              <p14:nvPr/>
            </p14:nvContentPartPr>
            <p14:xfrm>
              <a:off x="10432323" y="2558793"/>
              <a:ext cx="106200" cy="221760"/>
            </p14:xfrm>
          </p:contentPart>
        </mc:Choice>
        <mc:Fallback xmlns="">
          <p:pic>
            <p:nvPicPr>
              <p:cNvPr id="93" name="Input penna 92">
                <a:extLst>
                  <a:ext uri="{FF2B5EF4-FFF2-40B4-BE49-F238E27FC236}">
                    <a16:creationId xmlns:a16="http://schemas.microsoft.com/office/drawing/2014/main" id="{775E81C7-65D5-311D-298E-9A69D273D58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426203" y="2552673"/>
                <a:ext cx="11844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94" name="Input penna 93">
                <a:extLst>
                  <a:ext uri="{FF2B5EF4-FFF2-40B4-BE49-F238E27FC236}">
                    <a16:creationId xmlns:a16="http://schemas.microsoft.com/office/drawing/2014/main" id="{B93934D8-1AF6-D521-10C8-606273DE41E6}"/>
                  </a:ext>
                </a:extLst>
              </p14:cNvPr>
              <p14:cNvContentPartPr/>
              <p14:nvPr/>
            </p14:nvContentPartPr>
            <p14:xfrm>
              <a:off x="10476603" y="2677953"/>
              <a:ext cx="98640" cy="33480"/>
            </p14:xfrm>
          </p:contentPart>
        </mc:Choice>
        <mc:Fallback xmlns="">
          <p:pic>
            <p:nvPicPr>
              <p:cNvPr id="94" name="Input penna 93">
                <a:extLst>
                  <a:ext uri="{FF2B5EF4-FFF2-40B4-BE49-F238E27FC236}">
                    <a16:creationId xmlns:a16="http://schemas.microsoft.com/office/drawing/2014/main" id="{B93934D8-1AF6-D521-10C8-606273DE41E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470483" y="2671833"/>
                <a:ext cx="11088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95" name="Input penna 94">
                <a:extLst>
                  <a:ext uri="{FF2B5EF4-FFF2-40B4-BE49-F238E27FC236}">
                    <a16:creationId xmlns:a16="http://schemas.microsoft.com/office/drawing/2014/main" id="{6018A3E5-4B2A-BF80-5266-3A69D180C822}"/>
                  </a:ext>
                </a:extLst>
              </p14:cNvPr>
              <p14:cNvContentPartPr/>
              <p14:nvPr/>
            </p14:nvContentPartPr>
            <p14:xfrm>
              <a:off x="7578963" y="921873"/>
              <a:ext cx="263880" cy="268920"/>
            </p14:xfrm>
          </p:contentPart>
        </mc:Choice>
        <mc:Fallback xmlns="">
          <p:pic>
            <p:nvPicPr>
              <p:cNvPr id="95" name="Input penna 94">
                <a:extLst>
                  <a:ext uri="{FF2B5EF4-FFF2-40B4-BE49-F238E27FC236}">
                    <a16:creationId xmlns:a16="http://schemas.microsoft.com/office/drawing/2014/main" id="{6018A3E5-4B2A-BF80-5266-3A69D180C82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572843" y="915753"/>
                <a:ext cx="27612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96" name="Input penna 95">
                <a:extLst>
                  <a:ext uri="{FF2B5EF4-FFF2-40B4-BE49-F238E27FC236}">
                    <a16:creationId xmlns:a16="http://schemas.microsoft.com/office/drawing/2014/main" id="{46EC9848-459B-5F80-A9B0-B2DBC38E9544}"/>
                  </a:ext>
                </a:extLst>
              </p14:cNvPr>
              <p14:cNvContentPartPr/>
              <p14:nvPr/>
            </p14:nvContentPartPr>
            <p14:xfrm>
              <a:off x="8438283" y="893073"/>
              <a:ext cx="354240" cy="220320"/>
            </p14:xfrm>
          </p:contentPart>
        </mc:Choice>
        <mc:Fallback xmlns="">
          <p:pic>
            <p:nvPicPr>
              <p:cNvPr id="96" name="Input penna 95">
                <a:extLst>
                  <a:ext uri="{FF2B5EF4-FFF2-40B4-BE49-F238E27FC236}">
                    <a16:creationId xmlns:a16="http://schemas.microsoft.com/office/drawing/2014/main" id="{46EC9848-459B-5F80-A9B0-B2DBC38E954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432163" y="886953"/>
                <a:ext cx="36648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97" name="Input penna 96">
                <a:extLst>
                  <a:ext uri="{FF2B5EF4-FFF2-40B4-BE49-F238E27FC236}">
                    <a16:creationId xmlns:a16="http://schemas.microsoft.com/office/drawing/2014/main" id="{C15968A3-C505-57F4-6671-ECAA64F4EF9E}"/>
                  </a:ext>
                </a:extLst>
              </p14:cNvPr>
              <p14:cNvContentPartPr/>
              <p14:nvPr/>
            </p14:nvContentPartPr>
            <p14:xfrm>
              <a:off x="6962283" y="1619553"/>
              <a:ext cx="209160" cy="210240"/>
            </p14:xfrm>
          </p:contentPart>
        </mc:Choice>
        <mc:Fallback xmlns="">
          <p:pic>
            <p:nvPicPr>
              <p:cNvPr id="97" name="Input penna 96">
                <a:extLst>
                  <a:ext uri="{FF2B5EF4-FFF2-40B4-BE49-F238E27FC236}">
                    <a16:creationId xmlns:a16="http://schemas.microsoft.com/office/drawing/2014/main" id="{C15968A3-C505-57F4-6671-ECAA64F4EF9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956163" y="1613433"/>
                <a:ext cx="22140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98" name="Input penna 97">
                <a:extLst>
                  <a:ext uri="{FF2B5EF4-FFF2-40B4-BE49-F238E27FC236}">
                    <a16:creationId xmlns:a16="http://schemas.microsoft.com/office/drawing/2014/main" id="{A35CC1FF-D297-5C34-713E-B19697D94908}"/>
                  </a:ext>
                </a:extLst>
              </p14:cNvPr>
              <p14:cNvContentPartPr/>
              <p14:nvPr/>
            </p14:nvContentPartPr>
            <p14:xfrm>
              <a:off x="7678683" y="1609113"/>
              <a:ext cx="217440" cy="120240"/>
            </p14:xfrm>
          </p:contentPart>
        </mc:Choice>
        <mc:Fallback xmlns="">
          <p:pic>
            <p:nvPicPr>
              <p:cNvPr id="98" name="Input penna 97">
                <a:extLst>
                  <a:ext uri="{FF2B5EF4-FFF2-40B4-BE49-F238E27FC236}">
                    <a16:creationId xmlns:a16="http://schemas.microsoft.com/office/drawing/2014/main" id="{A35CC1FF-D297-5C34-713E-B19697D9490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672563" y="1602993"/>
                <a:ext cx="22968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00" name="Input penna 99">
                <a:extLst>
                  <a:ext uri="{FF2B5EF4-FFF2-40B4-BE49-F238E27FC236}">
                    <a16:creationId xmlns:a16="http://schemas.microsoft.com/office/drawing/2014/main" id="{24B55A52-4AA3-4016-5D86-AA54270D41FA}"/>
                  </a:ext>
                </a:extLst>
              </p14:cNvPr>
              <p14:cNvContentPartPr/>
              <p14:nvPr/>
            </p14:nvContentPartPr>
            <p14:xfrm>
              <a:off x="9958563" y="2250993"/>
              <a:ext cx="358920" cy="246960"/>
            </p14:xfrm>
          </p:contentPart>
        </mc:Choice>
        <mc:Fallback xmlns="">
          <p:pic>
            <p:nvPicPr>
              <p:cNvPr id="100" name="Input penna 99">
                <a:extLst>
                  <a:ext uri="{FF2B5EF4-FFF2-40B4-BE49-F238E27FC236}">
                    <a16:creationId xmlns:a16="http://schemas.microsoft.com/office/drawing/2014/main" id="{24B55A52-4AA3-4016-5D86-AA54270D41F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952443" y="2244873"/>
                <a:ext cx="37116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01" name="Input penna 100">
                <a:extLst>
                  <a:ext uri="{FF2B5EF4-FFF2-40B4-BE49-F238E27FC236}">
                    <a16:creationId xmlns:a16="http://schemas.microsoft.com/office/drawing/2014/main" id="{8EE9EFF6-EC02-52B6-408E-A991D9991978}"/>
                  </a:ext>
                </a:extLst>
              </p14:cNvPr>
              <p14:cNvContentPartPr/>
              <p14:nvPr/>
            </p14:nvContentPartPr>
            <p14:xfrm>
              <a:off x="8591283" y="1950753"/>
              <a:ext cx="23760" cy="259560"/>
            </p14:xfrm>
          </p:contentPart>
        </mc:Choice>
        <mc:Fallback xmlns="">
          <p:pic>
            <p:nvPicPr>
              <p:cNvPr id="101" name="Input penna 100">
                <a:extLst>
                  <a:ext uri="{FF2B5EF4-FFF2-40B4-BE49-F238E27FC236}">
                    <a16:creationId xmlns:a16="http://schemas.microsoft.com/office/drawing/2014/main" id="{8EE9EFF6-EC02-52B6-408E-A991D999197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585163" y="1944633"/>
                <a:ext cx="3600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02" name="Input penna 101">
                <a:extLst>
                  <a:ext uri="{FF2B5EF4-FFF2-40B4-BE49-F238E27FC236}">
                    <a16:creationId xmlns:a16="http://schemas.microsoft.com/office/drawing/2014/main" id="{DA43DD8C-A1C0-FF18-BC55-8402A496ABA2}"/>
                  </a:ext>
                </a:extLst>
              </p14:cNvPr>
              <p14:cNvContentPartPr/>
              <p14:nvPr/>
            </p14:nvContentPartPr>
            <p14:xfrm>
              <a:off x="8746803" y="1916913"/>
              <a:ext cx="142920" cy="253800"/>
            </p14:xfrm>
          </p:contentPart>
        </mc:Choice>
        <mc:Fallback xmlns="">
          <p:pic>
            <p:nvPicPr>
              <p:cNvPr id="102" name="Input penna 101">
                <a:extLst>
                  <a:ext uri="{FF2B5EF4-FFF2-40B4-BE49-F238E27FC236}">
                    <a16:creationId xmlns:a16="http://schemas.microsoft.com/office/drawing/2014/main" id="{DA43DD8C-A1C0-FF18-BC55-8402A496ABA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740683" y="1910793"/>
                <a:ext cx="15516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03" name="Input penna 102">
                <a:extLst>
                  <a:ext uri="{FF2B5EF4-FFF2-40B4-BE49-F238E27FC236}">
                    <a16:creationId xmlns:a16="http://schemas.microsoft.com/office/drawing/2014/main" id="{DDCA4DB1-3C1E-8066-9B43-39A9176FB58E}"/>
                  </a:ext>
                </a:extLst>
              </p14:cNvPr>
              <p14:cNvContentPartPr/>
              <p14:nvPr/>
            </p14:nvContentPartPr>
            <p14:xfrm>
              <a:off x="8779923" y="1638633"/>
              <a:ext cx="161280" cy="210240"/>
            </p14:xfrm>
          </p:contentPart>
        </mc:Choice>
        <mc:Fallback xmlns="">
          <p:pic>
            <p:nvPicPr>
              <p:cNvPr id="103" name="Input penna 102">
                <a:extLst>
                  <a:ext uri="{FF2B5EF4-FFF2-40B4-BE49-F238E27FC236}">
                    <a16:creationId xmlns:a16="http://schemas.microsoft.com/office/drawing/2014/main" id="{DDCA4DB1-3C1E-8066-9B43-39A9176FB58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773803" y="1632513"/>
                <a:ext cx="17352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04" name="Input penna 103">
                <a:extLst>
                  <a:ext uri="{FF2B5EF4-FFF2-40B4-BE49-F238E27FC236}">
                    <a16:creationId xmlns:a16="http://schemas.microsoft.com/office/drawing/2014/main" id="{DD0C5452-04BC-15D6-75C8-975C7B303DEB}"/>
                  </a:ext>
                </a:extLst>
              </p14:cNvPr>
              <p14:cNvContentPartPr/>
              <p14:nvPr/>
            </p14:nvContentPartPr>
            <p14:xfrm>
              <a:off x="9578403" y="1882353"/>
              <a:ext cx="154080" cy="223560"/>
            </p14:xfrm>
          </p:contentPart>
        </mc:Choice>
        <mc:Fallback xmlns="">
          <p:pic>
            <p:nvPicPr>
              <p:cNvPr id="104" name="Input penna 103">
                <a:extLst>
                  <a:ext uri="{FF2B5EF4-FFF2-40B4-BE49-F238E27FC236}">
                    <a16:creationId xmlns:a16="http://schemas.microsoft.com/office/drawing/2014/main" id="{DD0C5452-04BC-15D6-75C8-975C7B303DE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572283" y="1876233"/>
                <a:ext cx="1663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05" name="Input penna 104">
                <a:extLst>
                  <a:ext uri="{FF2B5EF4-FFF2-40B4-BE49-F238E27FC236}">
                    <a16:creationId xmlns:a16="http://schemas.microsoft.com/office/drawing/2014/main" id="{1DE52E24-EE4D-621B-6FB6-9DAEFAF10137}"/>
                  </a:ext>
                </a:extLst>
              </p14:cNvPr>
              <p14:cNvContentPartPr/>
              <p14:nvPr/>
            </p14:nvContentPartPr>
            <p14:xfrm>
              <a:off x="9776403" y="1851393"/>
              <a:ext cx="162720" cy="266040"/>
            </p14:xfrm>
          </p:contentPart>
        </mc:Choice>
        <mc:Fallback xmlns="">
          <p:pic>
            <p:nvPicPr>
              <p:cNvPr id="105" name="Input penna 104">
                <a:extLst>
                  <a:ext uri="{FF2B5EF4-FFF2-40B4-BE49-F238E27FC236}">
                    <a16:creationId xmlns:a16="http://schemas.microsoft.com/office/drawing/2014/main" id="{1DE52E24-EE4D-621B-6FB6-9DAEFAF1013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770283" y="1845273"/>
                <a:ext cx="17496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06" name="Input penna 105">
                <a:extLst>
                  <a:ext uri="{FF2B5EF4-FFF2-40B4-BE49-F238E27FC236}">
                    <a16:creationId xmlns:a16="http://schemas.microsoft.com/office/drawing/2014/main" id="{AB4B042D-477F-9182-1D9A-46938430958B}"/>
                  </a:ext>
                </a:extLst>
              </p14:cNvPr>
              <p14:cNvContentPartPr/>
              <p14:nvPr/>
            </p14:nvContentPartPr>
            <p14:xfrm>
              <a:off x="9198603" y="1597593"/>
              <a:ext cx="440280" cy="199440"/>
            </p14:xfrm>
          </p:contentPart>
        </mc:Choice>
        <mc:Fallback xmlns="">
          <p:pic>
            <p:nvPicPr>
              <p:cNvPr id="106" name="Input penna 105">
                <a:extLst>
                  <a:ext uri="{FF2B5EF4-FFF2-40B4-BE49-F238E27FC236}">
                    <a16:creationId xmlns:a16="http://schemas.microsoft.com/office/drawing/2014/main" id="{AB4B042D-477F-9182-1D9A-46938430958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192483" y="1591473"/>
                <a:ext cx="45252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07" name="Input penna 106">
                <a:extLst>
                  <a:ext uri="{FF2B5EF4-FFF2-40B4-BE49-F238E27FC236}">
                    <a16:creationId xmlns:a16="http://schemas.microsoft.com/office/drawing/2014/main" id="{F11E8410-9422-B54F-F403-1F216CD47AFB}"/>
                  </a:ext>
                </a:extLst>
              </p14:cNvPr>
              <p14:cNvContentPartPr/>
              <p14:nvPr/>
            </p14:nvContentPartPr>
            <p14:xfrm>
              <a:off x="9594963" y="2301753"/>
              <a:ext cx="98280" cy="190440"/>
            </p14:xfrm>
          </p:contentPart>
        </mc:Choice>
        <mc:Fallback xmlns="">
          <p:pic>
            <p:nvPicPr>
              <p:cNvPr id="107" name="Input penna 106">
                <a:extLst>
                  <a:ext uri="{FF2B5EF4-FFF2-40B4-BE49-F238E27FC236}">
                    <a16:creationId xmlns:a16="http://schemas.microsoft.com/office/drawing/2014/main" id="{F11E8410-9422-B54F-F403-1F216CD47AF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588843" y="2295633"/>
                <a:ext cx="1105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08" name="Input penna 107">
                <a:extLst>
                  <a:ext uri="{FF2B5EF4-FFF2-40B4-BE49-F238E27FC236}">
                    <a16:creationId xmlns:a16="http://schemas.microsoft.com/office/drawing/2014/main" id="{BC74EA7F-1037-4C28-34F2-98B252034C6D}"/>
                  </a:ext>
                </a:extLst>
              </p14:cNvPr>
              <p14:cNvContentPartPr/>
              <p14:nvPr/>
            </p14:nvContentPartPr>
            <p14:xfrm>
              <a:off x="9661203" y="2290953"/>
              <a:ext cx="74520" cy="167760"/>
            </p14:xfrm>
          </p:contentPart>
        </mc:Choice>
        <mc:Fallback xmlns="">
          <p:pic>
            <p:nvPicPr>
              <p:cNvPr id="108" name="Input penna 107">
                <a:extLst>
                  <a:ext uri="{FF2B5EF4-FFF2-40B4-BE49-F238E27FC236}">
                    <a16:creationId xmlns:a16="http://schemas.microsoft.com/office/drawing/2014/main" id="{BC74EA7F-1037-4C28-34F2-98B252034C6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655083" y="2284833"/>
                <a:ext cx="86760" cy="18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Gruppo 110">
            <a:extLst>
              <a:ext uri="{FF2B5EF4-FFF2-40B4-BE49-F238E27FC236}">
                <a16:creationId xmlns:a16="http://schemas.microsoft.com/office/drawing/2014/main" id="{31E2C799-4A4D-7664-EC65-DF268AB62953}"/>
              </a:ext>
            </a:extLst>
          </p:cNvPr>
          <p:cNvGrpSpPr/>
          <p:nvPr/>
        </p:nvGrpSpPr>
        <p:grpSpPr>
          <a:xfrm>
            <a:off x="6037083" y="927633"/>
            <a:ext cx="110520" cy="338400"/>
            <a:chOff x="6037083" y="927633"/>
            <a:chExt cx="11052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9" name="Input penna 108">
                  <a:extLst>
                    <a:ext uri="{FF2B5EF4-FFF2-40B4-BE49-F238E27FC236}">
                      <a16:creationId xmlns:a16="http://schemas.microsoft.com/office/drawing/2014/main" id="{415E8CDA-5293-DFCC-3AA3-528EE76078A4}"/>
                    </a:ext>
                  </a:extLst>
                </p14:cNvPr>
                <p14:cNvContentPartPr/>
                <p14:nvPr/>
              </p14:nvContentPartPr>
              <p14:xfrm>
                <a:off x="6043563" y="1013673"/>
                <a:ext cx="4680" cy="360"/>
              </p14:xfrm>
            </p:contentPart>
          </mc:Choice>
          <mc:Fallback xmlns="">
            <p:pic>
              <p:nvPicPr>
                <p:cNvPr id="109" name="Input penna 108">
                  <a:extLst>
                    <a:ext uri="{FF2B5EF4-FFF2-40B4-BE49-F238E27FC236}">
                      <a16:creationId xmlns:a16="http://schemas.microsoft.com/office/drawing/2014/main" id="{415E8CDA-5293-DFCC-3AA3-528EE76078A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037443" y="1007553"/>
                  <a:ext cx="169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10" name="Input penna 109">
                  <a:extLst>
                    <a:ext uri="{FF2B5EF4-FFF2-40B4-BE49-F238E27FC236}">
                      <a16:creationId xmlns:a16="http://schemas.microsoft.com/office/drawing/2014/main" id="{FA208339-A130-929A-A07F-4B044B433C50}"/>
                    </a:ext>
                  </a:extLst>
                </p14:cNvPr>
                <p14:cNvContentPartPr/>
                <p14:nvPr/>
              </p14:nvContentPartPr>
              <p14:xfrm>
                <a:off x="6037083" y="927633"/>
                <a:ext cx="110520" cy="338400"/>
              </p14:xfrm>
            </p:contentPart>
          </mc:Choice>
          <mc:Fallback xmlns="">
            <p:pic>
              <p:nvPicPr>
                <p:cNvPr id="110" name="Input penna 109">
                  <a:extLst>
                    <a:ext uri="{FF2B5EF4-FFF2-40B4-BE49-F238E27FC236}">
                      <a16:creationId xmlns:a16="http://schemas.microsoft.com/office/drawing/2014/main" id="{FA208339-A130-929A-A07F-4B044B433C5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030963" y="921513"/>
                  <a:ext cx="122760" cy="35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uppo 113">
            <a:extLst>
              <a:ext uri="{FF2B5EF4-FFF2-40B4-BE49-F238E27FC236}">
                <a16:creationId xmlns:a16="http://schemas.microsoft.com/office/drawing/2014/main" id="{A6AF9612-817E-B117-E6EC-07C50004C746}"/>
              </a:ext>
            </a:extLst>
          </p:cNvPr>
          <p:cNvGrpSpPr/>
          <p:nvPr/>
        </p:nvGrpSpPr>
        <p:grpSpPr>
          <a:xfrm>
            <a:off x="10972683" y="1321833"/>
            <a:ext cx="640080" cy="191520"/>
            <a:chOff x="10972683" y="1321833"/>
            <a:chExt cx="640080" cy="19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12" name="Input penna 111">
                  <a:extLst>
                    <a:ext uri="{FF2B5EF4-FFF2-40B4-BE49-F238E27FC236}">
                      <a16:creationId xmlns:a16="http://schemas.microsoft.com/office/drawing/2014/main" id="{73D011FF-8A12-BEC9-7B78-B126FC8EA505}"/>
                    </a:ext>
                  </a:extLst>
                </p14:cNvPr>
                <p14:cNvContentPartPr/>
                <p14:nvPr/>
              </p14:nvContentPartPr>
              <p14:xfrm>
                <a:off x="10972683" y="1464033"/>
                <a:ext cx="252720" cy="34920"/>
              </p14:xfrm>
            </p:contentPart>
          </mc:Choice>
          <mc:Fallback xmlns=""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73D011FF-8A12-BEC9-7B78-B126FC8EA50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966563" y="1457913"/>
                  <a:ext cx="2649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13" name="Input penna 112">
                  <a:extLst>
                    <a:ext uri="{FF2B5EF4-FFF2-40B4-BE49-F238E27FC236}">
                      <a16:creationId xmlns:a16="http://schemas.microsoft.com/office/drawing/2014/main" id="{92A1CEBB-159C-B8AD-CDAD-6B873A004BDA}"/>
                    </a:ext>
                  </a:extLst>
                </p14:cNvPr>
                <p14:cNvContentPartPr/>
                <p14:nvPr/>
              </p14:nvContentPartPr>
              <p14:xfrm>
                <a:off x="11313963" y="1321833"/>
                <a:ext cx="298800" cy="191520"/>
              </p14:xfrm>
            </p:contentPart>
          </mc:Choice>
          <mc:Fallback xmlns="">
            <p:pic>
              <p:nvPicPr>
                <p:cNvPr id="113" name="Input penna 112">
                  <a:extLst>
                    <a:ext uri="{FF2B5EF4-FFF2-40B4-BE49-F238E27FC236}">
                      <a16:creationId xmlns:a16="http://schemas.microsoft.com/office/drawing/2014/main" id="{92A1CEBB-159C-B8AD-CDAD-6B873A004BD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1307843" y="1315713"/>
                  <a:ext cx="31104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uppo 116">
            <a:extLst>
              <a:ext uri="{FF2B5EF4-FFF2-40B4-BE49-F238E27FC236}">
                <a16:creationId xmlns:a16="http://schemas.microsoft.com/office/drawing/2014/main" id="{A68C10D9-C2E9-7606-62AB-95A04ACC0754}"/>
              </a:ext>
            </a:extLst>
          </p:cNvPr>
          <p:cNvGrpSpPr/>
          <p:nvPr/>
        </p:nvGrpSpPr>
        <p:grpSpPr>
          <a:xfrm>
            <a:off x="216603" y="4780713"/>
            <a:ext cx="595800" cy="214560"/>
            <a:chOff x="216603" y="4780713"/>
            <a:chExt cx="595800" cy="21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15" name="Input penna 114">
                  <a:extLst>
                    <a:ext uri="{FF2B5EF4-FFF2-40B4-BE49-F238E27FC236}">
                      <a16:creationId xmlns:a16="http://schemas.microsoft.com/office/drawing/2014/main" id="{34CD585B-2255-54AA-003A-8376A65E2D43}"/>
                    </a:ext>
                  </a:extLst>
                </p14:cNvPr>
                <p14:cNvContentPartPr/>
                <p14:nvPr/>
              </p14:nvContentPartPr>
              <p14:xfrm>
                <a:off x="216603" y="4858473"/>
                <a:ext cx="238320" cy="6840"/>
              </p14:xfrm>
            </p:contentPart>
          </mc:Choice>
          <mc:Fallback xmlns="">
            <p:pic>
              <p:nvPicPr>
                <p:cNvPr id="115" name="Input penna 114">
                  <a:extLst>
                    <a:ext uri="{FF2B5EF4-FFF2-40B4-BE49-F238E27FC236}">
                      <a16:creationId xmlns:a16="http://schemas.microsoft.com/office/drawing/2014/main" id="{34CD585B-2255-54AA-003A-8376A65E2D4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10483" y="4852353"/>
                  <a:ext cx="2505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16" name="Input penna 115">
                  <a:extLst>
                    <a:ext uri="{FF2B5EF4-FFF2-40B4-BE49-F238E27FC236}">
                      <a16:creationId xmlns:a16="http://schemas.microsoft.com/office/drawing/2014/main" id="{AC9F4DBA-03DC-224F-7390-98BE90396032}"/>
                    </a:ext>
                  </a:extLst>
                </p14:cNvPr>
                <p14:cNvContentPartPr/>
                <p14:nvPr/>
              </p14:nvContentPartPr>
              <p14:xfrm>
                <a:off x="573003" y="4780713"/>
                <a:ext cx="239400" cy="214560"/>
              </p14:xfrm>
            </p:contentPart>
          </mc:Choice>
          <mc:Fallback xmlns="">
            <p:pic>
              <p:nvPicPr>
                <p:cNvPr id="116" name="Input penna 115">
                  <a:extLst>
                    <a:ext uri="{FF2B5EF4-FFF2-40B4-BE49-F238E27FC236}">
                      <a16:creationId xmlns:a16="http://schemas.microsoft.com/office/drawing/2014/main" id="{AC9F4DBA-03DC-224F-7390-98BE9039603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66883" y="4774593"/>
                  <a:ext cx="25164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9475B3FC-7862-E532-D23C-818AF10F0C31}"/>
              </a:ext>
            </a:extLst>
          </p:cNvPr>
          <p:cNvGrpSpPr/>
          <p:nvPr/>
        </p:nvGrpSpPr>
        <p:grpSpPr>
          <a:xfrm>
            <a:off x="186003" y="4155393"/>
            <a:ext cx="995040" cy="394560"/>
            <a:chOff x="186003" y="4155393"/>
            <a:chExt cx="995040" cy="39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18" name="Input penna 117">
                  <a:extLst>
                    <a:ext uri="{FF2B5EF4-FFF2-40B4-BE49-F238E27FC236}">
                      <a16:creationId xmlns:a16="http://schemas.microsoft.com/office/drawing/2014/main" id="{B4792573-08AA-0ED7-5FDE-9FF77EDA01FF}"/>
                    </a:ext>
                  </a:extLst>
                </p14:cNvPr>
                <p14:cNvContentPartPr/>
                <p14:nvPr/>
              </p14:nvContentPartPr>
              <p14:xfrm>
                <a:off x="186003" y="4186353"/>
                <a:ext cx="145440" cy="309960"/>
              </p14:xfrm>
            </p:contentPart>
          </mc:Choice>
          <mc:Fallback xmlns="">
            <p:pic>
              <p:nvPicPr>
                <p:cNvPr id="118" name="Input penna 117">
                  <a:extLst>
                    <a:ext uri="{FF2B5EF4-FFF2-40B4-BE49-F238E27FC236}">
                      <a16:creationId xmlns:a16="http://schemas.microsoft.com/office/drawing/2014/main" id="{B4792573-08AA-0ED7-5FDE-9FF77EDA01F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79883" y="4180233"/>
                  <a:ext cx="15768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19" name="Input penna 118">
                  <a:extLst>
                    <a:ext uri="{FF2B5EF4-FFF2-40B4-BE49-F238E27FC236}">
                      <a16:creationId xmlns:a16="http://schemas.microsoft.com/office/drawing/2014/main" id="{408DE534-82B8-F475-D08A-3BF5E59572E1}"/>
                    </a:ext>
                  </a:extLst>
                </p14:cNvPr>
                <p14:cNvContentPartPr/>
                <p14:nvPr/>
              </p14:nvContentPartPr>
              <p14:xfrm>
                <a:off x="382563" y="4155393"/>
                <a:ext cx="244440" cy="394560"/>
              </p14:xfrm>
            </p:contentPart>
          </mc:Choice>
          <mc:Fallback xmlns="">
            <p:pic>
              <p:nvPicPr>
                <p:cNvPr id="119" name="Input penna 118">
                  <a:extLst>
                    <a:ext uri="{FF2B5EF4-FFF2-40B4-BE49-F238E27FC236}">
                      <a16:creationId xmlns:a16="http://schemas.microsoft.com/office/drawing/2014/main" id="{408DE534-82B8-F475-D08A-3BF5E59572E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76443" y="4149273"/>
                  <a:ext cx="25668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20" name="Input penna 119">
                  <a:extLst>
                    <a:ext uri="{FF2B5EF4-FFF2-40B4-BE49-F238E27FC236}">
                      <a16:creationId xmlns:a16="http://schemas.microsoft.com/office/drawing/2014/main" id="{D651748E-7B78-9502-E640-77165BC499A3}"/>
                    </a:ext>
                  </a:extLst>
                </p14:cNvPr>
                <p14:cNvContentPartPr/>
                <p14:nvPr/>
              </p14:nvContentPartPr>
              <p14:xfrm>
                <a:off x="703323" y="4285353"/>
                <a:ext cx="145080" cy="222120"/>
              </p14:xfrm>
            </p:contentPart>
          </mc:Choice>
          <mc:Fallback xmlns="">
            <p:pic>
              <p:nvPicPr>
                <p:cNvPr id="120" name="Input penna 119">
                  <a:extLst>
                    <a:ext uri="{FF2B5EF4-FFF2-40B4-BE49-F238E27FC236}">
                      <a16:creationId xmlns:a16="http://schemas.microsoft.com/office/drawing/2014/main" id="{D651748E-7B78-9502-E640-77165BC499A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97203" y="4279233"/>
                  <a:ext cx="1573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21" name="Input penna 120">
                  <a:extLst>
                    <a:ext uri="{FF2B5EF4-FFF2-40B4-BE49-F238E27FC236}">
                      <a16:creationId xmlns:a16="http://schemas.microsoft.com/office/drawing/2014/main" id="{87E821A0-90EC-9BD8-8056-DC359CBAD4B7}"/>
                    </a:ext>
                  </a:extLst>
                </p14:cNvPr>
                <p14:cNvContentPartPr/>
                <p14:nvPr/>
              </p14:nvContentPartPr>
              <p14:xfrm>
                <a:off x="903123" y="4316313"/>
                <a:ext cx="108360" cy="177480"/>
              </p14:xfrm>
            </p:contentPart>
          </mc:Choice>
          <mc:Fallback xmlns="">
            <p:pic>
              <p:nvPicPr>
                <p:cNvPr id="121" name="Input penna 120">
                  <a:extLst>
                    <a:ext uri="{FF2B5EF4-FFF2-40B4-BE49-F238E27FC236}">
                      <a16:creationId xmlns:a16="http://schemas.microsoft.com/office/drawing/2014/main" id="{87E821A0-90EC-9BD8-8056-DC359CBAD4B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97003" y="4310193"/>
                  <a:ext cx="1206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22" name="Input penna 121">
                  <a:extLst>
                    <a:ext uri="{FF2B5EF4-FFF2-40B4-BE49-F238E27FC236}">
                      <a16:creationId xmlns:a16="http://schemas.microsoft.com/office/drawing/2014/main" id="{AE1B81C1-5190-7B1B-91B1-3DE03D9B9EE6}"/>
                    </a:ext>
                  </a:extLst>
                </p14:cNvPr>
                <p14:cNvContentPartPr/>
                <p14:nvPr/>
              </p14:nvContentPartPr>
              <p14:xfrm>
                <a:off x="1068363" y="4257993"/>
                <a:ext cx="112680" cy="285840"/>
              </p14:xfrm>
            </p:contentPart>
          </mc:Choice>
          <mc:Fallback xmlns="">
            <p:pic>
              <p:nvPicPr>
                <p:cNvPr id="122" name="Input penna 121">
                  <a:extLst>
                    <a:ext uri="{FF2B5EF4-FFF2-40B4-BE49-F238E27FC236}">
                      <a16:creationId xmlns:a16="http://schemas.microsoft.com/office/drawing/2014/main" id="{AE1B81C1-5190-7B1B-91B1-3DE03D9B9EE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62243" y="4251873"/>
                  <a:ext cx="124920" cy="29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uppo 127">
            <a:extLst>
              <a:ext uri="{FF2B5EF4-FFF2-40B4-BE49-F238E27FC236}">
                <a16:creationId xmlns:a16="http://schemas.microsoft.com/office/drawing/2014/main" id="{6DF101C0-71CC-3B48-B8FC-04EC3824E43F}"/>
              </a:ext>
            </a:extLst>
          </p:cNvPr>
          <p:cNvGrpSpPr/>
          <p:nvPr/>
        </p:nvGrpSpPr>
        <p:grpSpPr>
          <a:xfrm>
            <a:off x="1464363" y="4527993"/>
            <a:ext cx="574920" cy="450720"/>
            <a:chOff x="1464363" y="4527993"/>
            <a:chExt cx="574920" cy="45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24" name="Input penna 123">
                  <a:extLst>
                    <a:ext uri="{FF2B5EF4-FFF2-40B4-BE49-F238E27FC236}">
                      <a16:creationId xmlns:a16="http://schemas.microsoft.com/office/drawing/2014/main" id="{8C885E06-13B0-B14A-62C3-4F08B0506D50}"/>
                    </a:ext>
                  </a:extLst>
                </p14:cNvPr>
                <p14:cNvContentPartPr/>
                <p14:nvPr/>
              </p14:nvContentPartPr>
              <p14:xfrm>
                <a:off x="1784763" y="4527993"/>
                <a:ext cx="15840" cy="164520"/>
              </p14:xfrm>
            </p:contentPart>
          </mc:Choice>
          <mc:Fallback xmlns="">
            <p:pic>
              <p:nvPicPr>
                <p:cNvPr id="124" name="Input penna 123">
                  <a:extLst>
                    <a:ext uri="{FF2B5EF4-FFF2-40B4-BE49-F238E27FC236}">
                      <a16:creationId xmlns:a16="http://schemas.microsoft.com/office/drawing/2014/main" id="{8C885E06-13B0-B14A-62C3-4F08B0506D5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778643" y="4521873"/>
                  <a:ext cx="280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25" name="Input penna 124">
                  <a:extLst>
                    <a:ext uri="{FF2B5EF4-FFF2-40B4-BE49-F238E27FC236}">
                      <a16:creationId xmlns:a16="http://schemas.microsoft.com/office/drawing/2014/main" id="{0A64D0A4-70A3-CDD5-9E68-199ADB8F31A3}"/>
                    </a:ext>
                  </a:extLst>
                </p14:cNvPr>
                <p14:cNvContentPartPr/>
                <p14:nvPr/>
              </p14:nvContentPartPr>
              <p14:xfrm>
                <a:off x="1894923" y="4538793"/>
                <a:ext cx="144360" cy="205920"/>
              </p14:xfrm>
            </p:contentPart>
          </mc:Choice>
          <mc:Fallback xmlns="">
            <p:pic>
              <p:nvPicPr>
                <p:cNvPr id="125" name="Input penna 124">
                  <a:extLst>
                    <a:ext uri="{FF2B5EF4-FFF2-40B4-BE49-F238E27FC236}">
                      <a16:creationId xmlns:a16="http://schemas.microsoft.com/office/drawing/2014/main" id="{0A64D0A4-70A3-CDD5-9E68-199ADB8F31A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888803" y="4532673"/>
                  <a:ext cx="1566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27" name="Input penna 126">
                  <a:extLst>
                    <a:ext uri="{FF2B5EF4-FFF2-40B4-BE49-F238E27FC236}">
                      <a16:creationId xmlns:a16="http://schemas.microsoft.com/office/drawing/2014/main" id="{F46938E6-5B88-B68E-3B4B-93A7B3A52062}"/>
                    </a:ext>
                  </a:extLst>
                </p14:cNvPr>
                <p14:cNvContentPartPr/>
                <p14:nvPr/>
              </p14:nvContentPartPr>
              <p14:xfrm>
                <a:off x="1464363" y="4814193"/>
                <a:ext cx="265680" cy="164520"/>
              </p14:xfrm>
            </p:contentPart>
          </mc:Choice>
          <mc:Fallback xmlns="">
            <p:pic>
              <p:nvPicPr>
                <p:cNvPr id="127" name="Input penna 126">
                  <a:extLst>
                    <a:ext uri="{FF2B5EF4-FFF2-40B4-BE49-F238E27FC236}">
                      <a16:creationId xmlns:a16="http://schemas.microsoft.com/office/drawing/2014/main" id="{F46938E6-5B88-B68E-3B4B-93A7B3A5206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458243" y="4808073"/>
                  <a:ext cx="277920" cy="17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29" name="Input penna 128">
                <a:extLst>
                  <a:ext uri="{FF2B5EF4-FFF2-40B4-BE49-F238E27FC236}">
                    <a16:creationId xmlns:a16="http://schemas.microsoft.com/office/drawing/2014/main" id="{35F63FD3-8F87-9078-BFD6-5EA4E8952A91}"/>
                  </a:ext>
                </a:extLst>
              </p14:cNvPr>
              <p14:cNvContentPartPr/>
              <p14:nvPr/>
            </p14:nvContentPartPr>
            <p14:xfrm>
              <a:off x="1167003" y="4997433"/>
              <a:ext cx="156600" cy="303120"/>
            </p14:xfrm>
          </p:contentPart>
        </mc:Choice>
        <mc:Fallback xmlns="">
          <p:pic>
            <p:nvPicPr>
              <p:cNvPr id="129" name="Input penna 128">
                <a:extLst>
                  <a:ext uri="{FF2B5EF4-FFF2-40B4-BE49-F238E27FC236}">
                    <a16:creationId xmlns:a16="http://schemas.microsoft.com/office/drawing/2014/main" id="{35F63FD3-8F87-9078-BFD6-5EA4E8952A91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1160883" y="4991313"/>
                <a:ext cx="168840" cy="31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Gruppo 132">
            <a:extLst>
              <a:ext uri="{FF2B5EF4-FFF2-40B4-BE49-F238E27FC236}">
                <a16:creationId xmlns:a16="http://schemas.microsoft.com/office/drawing/2014/main" id="{D1FC1BD4-CF66-CF37-A06A-3601635756D6}"/>
              </a:ext>
            </a:extLst>
          </p:cNvPr>
          <p:cNvGrpSpPr/>
          <p:nvPr/>
        </p:nvGrpSpPr>
        <p:grpSpPr>
          <a:xfrm>
            <a:off x="1707003" y="5761713"/>
            <a:ext cx="197280" cy="210600"/>
            <a:chOff x="1707003" y="5761713"/>
            <a:chExt cx="197280" cy="21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31" name="Input penna 130">
                  <a:extLst>
                    <a:ext uri="{FF2B5EF4-FFF2-40B4-BE49-F238E27FC236}">
                      <a16:creationId xmlns:a16="http://schemas.microsoft.com/office/drawing/2014/main" id="{2E9A3020-FF16-185C-DBC8-F350ECDAFC67}"/>
                    </a:ext>
                  </a:extLst>
                </p14:cNvPr>
                <p14:cNvContentPartPr/>
                <p14:nvPr/>
              </p14:nvContentPartPr>
              <p14:xfrm>
                <a:off x="1707003" y="5761713"/>
                <a:ext cx="37800" cy="197640"/>
              </p14:xfrm>
            </p:contentPart>
          </mc:Choice>
          <mc:Fallback xmlns="">
            <p:pic>
              <p:nvPicPr>
                <p:cNvPr id="131" name="Input penna 130">
                  <a:extLst>
                    <a:ext uri="{FF2B5EF4-FFF2-40B4-BE49-F238E27FC236}">
                      <a16:creationId xmlns:a16="http://schemas.microsoft.com/office/drawing/2014/main" id="{2E9A3020-FF16-185C-DBC8-F350ECDAFC67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700883" y="5755593"/>
                  <a:ext cx="500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32" name="Input penna 131">
                  <a:extLst>
                    <a:ext uri="{FF2B5EF4-FFF2-40B4-BE49-F238E27FC236}">
                      <a16:creationId xmlns:a16="http://schemas.microsoft.com/office/drawing/2014/main" id="{0F81B8C8-2299-BA6B-B205-A3543031C220}"/>
                    </a:ext>
                  </a:extLst>
                </p14:cNvPr>
                <p14:cNvContentPartPr/>
                <p14:nvPr/>
              </p14:nvContentPartPr>
              <p14:xfrm>
                <a:off x="1850643" y="5794473"/>
                <a:ext cx="53640" cy="177840"/>
              </p14:xfrm>
            </p:contentPart>
          </mc:Choice>
          <mc:Fallback xmlns="">
            <p:pic>
              <p:nvPicPr>
                <p:cNvPr id="132" name="Input penna 131">
                  <a:extLst>
                    <a:ext uri="{FF2B5EF4-FFF2-40B4-BE49-F238E27FC236}">
                      <a16:creationId xmlns:a16="http://schemas.microsoft.com/office/drawing/2014/main" id="{0F81B8C8-2299-BA6B-B205-A3543031C220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844523" y="5788353"/>
                  <a:ext cx="6588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uppo 141">
            <a:extLst>
              <a:ext uri="{FF2B5EF4-FFF2-40B4-BE49-F238E27FC236}">
                <a16:creationId xmlns:a16="http://schemas.microsoft.com/office/drawing/2014/main" id="{3844C97F-D00D-C947-3266-87976A8318D6}"/>
              </a:ext>
            </a:extLst>
          </p:cNvPr>
          <p:cNvGrpSpPr/>
          <p:nvPr/>
        </p:nvGrpSpPr>
        <p:grpSpPr>
          <a:xfrm>
            <a:off x="402723" y="5387313"/>
            <a:ext cx="716400" cy="936360"/>
            <a:chOff x="402723" y="5387313"/>
            <a:chExt cx="716400" cy="93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34" name="Input penna 133">
                  <a:extLst>
                    <a:ext uri="{FF2B5EF4-FFF2-40B4-BE49-F238E27FC236}">
                      <a16:creationId xmlns:a16="http://schemas.microsoft.com/office/drawing/2014/main" id="{02115B9F-2EBA-B972-80B3-9455B6E4C656}"/>
                    </a:ext>
                  </a:extLst>
                </p14:cNvPr>
                <p14:cNvContentPartPr/>
                <p14:nvPr/>
              </p14:nvContentPartPr>
              <p14:xfrm>
                <a:off x="851643" y="5387313"/>
                <a:ext cx="267480" cy="235440"/>
              </p14:xfrm>
            </p:contentPart>
          </mc:Choice>
          <mc:Fallback xmlns="">
            <p:pic>
              <p:nvPicPr>
                <p:cNvPr id="134" name="Input penna 133">
                  <a:extLst>
                    <a:ext uri="{FF2B5EF4-FFF2-40B4-BE49-F238E27FC236}">
                      <a16:creationId xmlns:a16="http://schemas.microsoft.com/office/drawing/2014/main" id="{02115B9F-2EBA-B972-80B3-9455B6E4C65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45523" y="5381193"/>
                  <a:ext cx="2797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37" name="Input penna 136">
                  <a:extLst>
                    <a:ext uri="{FF2B5EF4-FFF2-40B4-BE49-F238E27FC236}">
                      <a16:creationId xmlns:a16="http://schemas.microsoft.com/office/drawing/2014/main" id="{28342AE5-948C-88DC-BF73-1C3318BDD000}"/>
                    </a:ext>
                  </a:extLst>
                </p14:cNvPr>
                <p14:cNvContentPartPr/>
                <p14:nvPr/>
              </p14:nvContentPartPr>
              <p14:xfrm>
                <a:off x="402723" y="6188313"/>
                <a:ext cx="111240" cy="135360"/>
              </p14:xfrm>
            </p:contentPart>
          </mc:Choice>
          <mc:Fallback xmlns="">
            <p:pic>
              <p:nvPicPr>
                <p:cNvPr id="137" name="Input penna 136">
                  <a:extLst>
                    <a:ext uri="{FF2B5EF4-FFF2-40B4-BE49-F238E27FC236}">
                      <a16:creationId xmlns:a16="http://schemas.microsoft.com/office/drawing/2014/main" id="{28342AE5-948C-88DC-BF73-1C3318BDD00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96603" y="6182193"/>
                  <a:ext cx="1234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38" name="Input penna 137">
                  <a:extLst>
                    <a:ext uri="{FF2B5EF4-FFF2-40B4-BE49-F238E27FC236}">
                      <a16:creationId xmlns:a16="http://schemas.microsoft.com/office/drawing/2014/main" id="{6BBB85E5-7941-EF39-FE71-E2B4CF58F416}"/>
                    </a:ext>
                  </a:extLst>
                </p14:cNvPr>
                <p14:cNvContentPartPr/>
                <p14:nvPr/>
              </p14:nvContentPartPr>
              <p14:xfrm>
                <a:off x="517563" y="6072753"/>
                <a:ext cx="66240" cy="142200"/>
              </p14:xfrm>
            </p:contentPart>
          </mc:Choice>
          <mc:Fallback xmlns="">
            <p:pic>
              <p:nvPicPr>
                <p:cNvPr id="138" name="Input penna 137">
                  <a:extLst>
                    <a:ext uri="{FF2B5EF4-FFF2-40B4-BE49-F238E27FC236}">
                      <a16:creationId xmlns:a16="http://schemas.microsoft.com/office/drawing/2014/main" id="{6BBB85E5-7941-EF39-FE71-E2B4CF58F41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11443" y="6066633"/>
                  <a:ext cx="7848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uppo 140">
            <a:extLst>
              <a:ext uri="{FF2B5EF4-FFF2-40B4-BE49-F238E27FC236}">
                <a16:creationId xmlns:a16="http://schemas.microsoft.com/office/drawing/2014/main" id="{5983097A-81BD-FD2A-7F50-EF09F25A5090}"/>
              </a:ext>
            </a:extLst>
          </p:cNvPr>
          <p:cNvGrpSpPr/>
          <p:nvPr/>
        </p:nvGrpSpPr>
        <p:grpSpPr>
          <a:xfrm>
            <a:off x="208323" y="6477753"/>
            <a:ext cx="364320" cy="244440"/>
            <a:chOff x="208323" y="6477753"/>
            <a:chExt cx="364320" cy="24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39" name="Input penna 138">
                  <a:extLst>
                    <a:ext uri="{FF2B5EF4-FFF2-40B4-BE49-F238E27FC236}">
                      <a16:creationId xmlns:a16="http://schemas.microsoft.com/office/drawing/2014/main" id="{97F7E01A-6701-77B1-5ACA-9429B8D13AD6}"/>
                    </a:ext>
                  </a:extLst>
                </p14:cNvPr>
                <p14:cNvContentPartPr/>
                <p14:nvPr/>
              </p14:nvContentPartPr>
              <p14:xfrm>
                <a:off x="208323" y="6477753"/>
                <a:ext cx="168840" cy="244440"/>
              </p14:xfrm>
            </p:contentPart>
          </mc:Choice>
          <mc:Fallback xmlns="">
            <p:pic>
              <p:nvPicPr>
                <p:cNvPr id="139" name="Input penna 138">
                  <a:extLst>
                    <a:ext uri="{FF2B5EF4-FFF2-40B4-BE49-F238E27FC236}">
                      <a16:creationId xmlns:a16="http://schemas.microsoft.com/office/drawing/2014/main" id="{97F7E01A-6701-77B1-5ACA-9429B8D13AD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02203" y="6471633"/>
                  <a:ext cx="1810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40" name="Input penna 139">
                  <a:extLst>
                    <a:ext uri="{FF2B5EF4-FFF2-40B4-BE49-F238E27FC236}">
                      <a16:creationId xmlns:a16="http://schemas.microsoft.com/office/drawing/2014/main" id="{0E3BC713-3BA7-D90E-F86A-AEC4DABB2F89}"/>
                    </a:ext>
                  </a:extLst>
                </p14:cNvPr>
                <p14:cNvContentPartPr/>
                <p14:nvPr/>
              </p14:nvContentPartPr>
              <p14:xfrm>
                <a:off x="406323" y="6519873"/>
                <a:ext cx="166320" cy="191520"/>
              </p14:xfrm>
            </p:contentPart>
          </mc:Choice>
          <mc:Fallback xmlns="">
            <p:pic>
              <p:nvPicPr>
                <p:cNvPr id="140" name="Input penna 139">
                  <a:extLst>
                    <a:ext uri="{FF2B5EF4-FFF2-40B4-BE49-F238E27FC236}">
                      <a16:creationId xmlns:a16="http://schemas.microsoft.com/office/drawing/2014/main" id="{0E3BC713-3BA7-D90E-F86A-AEC4DABB2F8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00203" y="6513753"/>
                  <a:ext cx="17856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uppo 144">
            <a:extLst>
              <a:ext uri="{FF2B5EF4-FFF2-40B4-BE49-F238E27FC236}">
                <a16:creationId xmlns:a16="http://schemas.microsoft.com/office/drawing/2014/main" id="{31A99470-EE4B-7D21-701C-4D5AA80BA6AE}"/>
              </a:ext>
            </a:extLst>
          </p:cNvPr>
          <p:cNvGrpSpPr/>
          <p:nvPr/>
        </p:nvGrpSpPr>
        <p:grpSpPr>
          <a:xfrm>
            <a:off x="2148003" y="4824993"/>
            <a:ext cx="588960" cy="617760"/>
            <a:chOff x="2148003" y="4824993"/>
            <a:chExt cx="588960" cy="61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43" name="Input penna 142">
                  <a:extLst>
                    <a:ext uri="{FF2B5EF4-FFF2-40B4-BE49-F238E27FC236}">
                      <a16:creationId xmlns:a16="http://schemas.microsoft.com/office/drawing/2014/main" id="{5CE84BE7-624B-73B2-A7D4-3585A9754B28}"/>
                    </a:ext>
                  </a:extLst>
                </p14:cNvPr>
                <p14:cNvContentPartPr/>
                <p14:nvPr/>
              </p14:nvContentPartPr>
              <p14:xfrm>
                <a:off x="2148003" y="4824993"/>
                <a:ext cx="227880" cy="189360"/>
              </p14:xfrm>
            </p:contentPart>
          </mc:Choice>
          <mc:Fallback xmlns="">
            <p:pic>
              <p:nvPicPr>
                <p:cNvPr id="143" name="Input penna 142">
                  <a:extLst>
                    <a:ext uri="{FF2B5EF4-FFF2-40B4-BE49-F238E27FC236}">
                      <a16:creationId xmlns:a16="http://schemas.microsoft.com/office/drawing/2014/main" id="{5CE84BE7-624B-73B2-A7D4-3585A9754B2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141883" y="4818873"/>
                  <a:ext cx="2401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44" name="Input penna 143">
                  <a:extLst>
                    <a:ext uri="{FF2B5EF4-FFF2-40B4-BE49-F238E27FC236}">
                      <a16:creationId xmlns:a16="http://schemas.microsoft.com/office/drawing/2014/main" id="{9E6F9BE2-627D-5640-41F8-E7EFF05B77D9}"/>
                    </a:ext>
                  </a:extLst>
                </p14:cNvPr>
                <p14:cNvContentPartPr/>
                <p14:nvPr/>
              </p14:nvContentPartPr>
              <p14:xfrm>
                <a:off x="2412603" y="5112633"/>
                <a:ext cx="324360" cy="330120"/>
              </p14:xfrm>
            </p:contentPart>
          </mc:Choice>
          <mc:Fallback xmlns="">
            <p:pic>
              <p:nvPicPr>
                <p:cNvPr id="144" name="Input penna 143">
                  <a:extLst>
                    <a:ext uri="{FF2B5EF4-FFF2-40B4-BE49-F238E27FC236}">
                      <a16:creationId xmlns:a16="http://schemas.microsoft.com/office/drawing/2014/main" id="{9E6F9BE2-627D-5640-41F8-E7EFF05B77D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406483" y="5106513"/>
                  <a:ext cx="336600" cy="34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uppo 148">
            <a:extLst>
              <a:ext uri="{FF2B5EF4-FFF2-40B4-BE49-F238E27FC236}">
                <a16:creationId xmlns:a16="http://schemas.microsoft.com/office/drawing/2014/main" id="{D3208D96-0626-2562-82C8-5EAE78F10985}"/>
              </a:ext>
            </a:extLst>
          </p:cNvPr>
          <p:cNvGrpSpPr/>
          <p:nvPr/>
        </p:nvGrpSpPr>
        <p:grpSpPr>
          <a:xfrm>
            <a:off x="1266003" y="6663873"/>
            <a:ext cx="707400" cy="232560"/>
            <a:chOff x="1266003" y="6663873"/>
            <a:chExt cx="707400" cy="23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46" name="Input penna 145">
                  <a:extLst>
                    <a:ext uri="{FF2B5EF4-FFF2-40B4-BE49-F238E27FC236}">
                      <a16:creationId xmlns:a16="http://schemas.microsoft.com/office/drawing/2014/main" id="{09B8245A-61C6-E732-C953-BC0337E9A4ED}"/>
                    </a:ext>
                  </a:extLst>
                </p14:cNvPr>
                <p14:cNvContentPartPr/>
                <p14:nvPr/>
              </p14:nvContentPartPr>
              <p14:xfrm>
                <a:off x="1266003" y="6663873"/>
                <a:ext cx="99000" cy="158760"/>
              </p14:xfrm>
            </p:contentPart>
          </mc:Choice>
          <mc:Fallback xmlns="">
            <p:pic>
              <p:nvPicPr>
                <p:cNvPr id="146" name="Input penna 145">
                  <a:extLst>
                    <a:ext uri="{FF2B5EF4-FFF2-40B4-BE49-F238E27FC236}">
                      <a16:creationId xmlns:a16="http://schemas.microsoft.com/office/drawing/2014/main" id="{09B8245A-61C6-E732-C953-BC0337E9A4E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259883" y="6657753"/>
                  <a:ext cx="1112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47" name="Input penna 146">
                  <a:extLst>
                    <a:ext uri="{FF2B5EF4-FFF2-40B4-BE49-F238E27FC236}">
                      <a16:creationId xmlns:a16="http://schemas.microsoft.com/office/drawing/2014/main" id="{B3702F92-6DCD-8FC7-7661-D4E57CD992D4}"/>
                    </a:ext>
                  </a:extLst>
                </p14:cNvPr>
                <p14:cNvContentPartPr/>
                <p14:nvPr/>
              </p14:nvContentPartPr>
              <p14:xfrm>
                <a:off x="1435563" y="6700233"/>
                <a:ext cx="337320" cy="196200"/>
              </p14:xfrm>
            </p:contentPart>
          </mc:Choice>
          <mc:Fallback xmlns="">
            <p:pic>
              <p:nvPicPr>
                <p:cNvPr id="147" name="Input penna 146">
                  <a:extLst>
                    <a:ext uri="{FF2B5EF4-FFF2-40B4-BE49-F238E27FC236}">
                      <a16:creationId xmlns:a16="http://schemas.microsoft.com/office/drawing/2014/main" id="{B3702F92-6DCD-8FC7-7661-D4E57CD992D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429443" y="6694113"/>
                  <a:ext cx="3495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48" name="Input penna 147">
                  <a:extLst>
                    <a:ext uri="{FF2B5EF4-FFF2-40B4-BE49-F238E27FC236}">
                      <a16:creationId xmlns:a16="http://schemas.microsoft.com/office/drawing/2014/main" id="{CE3D0DE5-9C35-CB5A-86AD-6B3FC190595D}"/>
                    </a:ext>
                  </a:extLst>
                </p14:cNvPr>
                <p14:cNvContentPartPr/>
                <p14:nvPr/>
              </p14:nvContentPartPr>
              <p14:xfrm>
                <a:off x="1861083" y="6698073"/>
                <a:ext cx="112320" cy="144360"/>
              </p14:xfrm>
            </p:contentPart>
          </mc:Choice>
          <mc:Fallback xmlns="">
            <p:pic>
              <p:nvPicPr>
                <p:cNvPr id="148" name="Input penna 147">
                  <a:extLst>
                    <a:ext uri="{FF2B5EF4-FFF2-40B4-BE49-F238E27FC236}">
                      <a16:creationId xmlns:a16="http://schemas.microsoft.com/office/drawing/2014/main" id="{CE3D0DE5-9C35-CB5A-86AD-6B3FC190595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854963" y="6691953"/>
                  <a:ext cx="124560" cy="15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50" name="Input penna 149">
                <a:extLst>
                  <a:ext uri="{FF2B5EF4-FFF2-40B4-BE49-F238E27FC236}">
                    <a16:creationId xmlns:a16="http://schemas.microsoft.com/office/drawing/2014/main" id="{29700739-7799-2361-680E-75572E8D8AD7}"/>
                  </a:ext>
                </a:extLst>
              </p14:cNvPr>
              <p14:cNvContentPartPr/>
              <p14:nvPr/>
            </p14:nvContentPartPr>
            <p14:xfrm>
              <a:off x="2300643" y="6676113"/>
              <a:ext cx="354600" cy="165240"/>
            </p14:xfrm>
          </p:contentPart>
        </mc:Choice>
        <mc:Fallback xmlns="">
          <p:pic>
            <p:nvPicPr>
              <p:cNvPr id="150" name="Input penna 149">
                <a:extLst>
                  <a:ext uri="{FF2B5EF4-FFF2-40B4-BE49-F238E27FC236}">
                    <a16:creationId xmlns:a16="http://schemas.microsoft.com/office/drawing/2014/main" id="{29700739-7799-2361-680E-75572E8D8AD7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2294523" y="6669993"/>
                <a:ext cx="36684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51" name="Input penna 150">
                <a:extLst>
                  <a:ext uri="{FF2B5EF4-FFF2-40B4-BE49-F238E27FC236}">
                    <a16:creationId xmlns:a16="http://schemas.microsoft.com/office/drawing/2014/main" id="{18FC924E-0C32-F4AB-5691-62A8673514AB}"/>
                  </a:ext>
                </a:extLst>
              </p14:cNvPr>
              <p14:cNvContentPartPr/>
              <p14:nvPr/>
            </p14:nvContentPartPr>
            <p14:xfrm>
              <a:off x="2808963" y="6689793"/>
              <a:ext cx="206280" cy="129600"/>
            </p14:xfrm>
          </p:contentPart>
        </mc:Choice>
        <mc:Fallback xmlns="">
          <p:pic>
            <p:nvPicPr>
              <p:cNvPr id="151" name="Input penna 150">
                <a:extLst>
                  <a:ext uri="{FF2B5EF4-FFF2-40B4-BE49-F238E27FC236}">
                    <a16:creationId xmlns:a16="http://schemas.microsoft.com/office/drawing/2014/main" id="{18FC924E-0C32-F4AB-5691-62A8673514AB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2802843" y="6683673"/>
                <a:ext cx="21852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152" name="Input penna 151">
                <a:extLst>
                  <a:ext uri="{FF2B5EF4-FFF2-40B4-BE49-F238E27FC236}">
                    <a16:creationId xmlns:a16="http://schemas.microsoft.com/office/drawing/2014/main" id="{7368DD7D-CBF0-F001-F850-A07079583A6B}"/>
                  </a:ext>
                </a:extLst>
              </p14:cNvPr>
              <p14:cNvContentPartPr/>
              <p14:nvPr/>
            </p14:nvContentPartPr>
            <p14:xfrm>
              <a:off x="3017763" y="6686193"/>
              <a:ext cx="87120" cy="135000"/>
            </p14:xfrm>
          </p:contentPart>
        </mc:Choice>
        <mc:Fallback xmlns="">
          <p:pic>
            <p:nvPicPr>
              <p:cNvPr id="152" name="Input penna 151">
                <a:extLst>
                  <a:ext uri="{FF2B5EF4-FFF2-40B4-BE49-F238E27FC236}">
                    <a16:creationId xmlns:a16="http://schemas.microsoft.com/office/drawing/2014/main" id="{7368DD7D-CBF0-F001-F850-A07079583A6B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3011643" y="6680073"/>
                <a:ext cx="9936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53" name="Input penna 152">
                <a:extLst>
                  <a:ext uri="{FF2B5EF4-FFF2-40B4-BE49-F238E27FC236}">
                    <a16:creationId xmlns:a16="http://schemas.microsoft.com/office/drawing/2014/main" id="{E7EE5039-C01F-44D7-8BDD-01BA39EC2F07}"/>
                  </a:ext>
                </a:extLst>
              </p14:cNvPr>
              <p14:cNvContentPartPr/>
              <p14:nvPr/>
            </p14:nvContentPartPr>
            <p14:xfrm>
              <a:off x="3150243" y="6667473"/>
              <a:ext cx="38160" cy="114120"/>
            </p14:xfrm>
          </p:contentPart>
        </mc:Choice>
        <mc:Fallback xmlns="">
          <p:pic>
            <p:nvPicPr>
              <p:cNvPr id="153" name="Input penna 152">
                <a:extLst>
                  <a:ext uri="{FF2B5EF4-FFF2-40B4-BE49-F238E27FC236}">
                    <a16:creationId xmlns:a16="http://schemas.microsoft.com/office/drawing/2014/main" id="{E7EE5039-C01F-44D7-8BDD-01BA39EC2F07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3144123" y="6661353"/>
                <a:ext cx="5040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154" name="Input penna 153">
                <a:extLst>
                  <a:ext uri="{FF2B5EF4-FFF2-40B4-BE49-F238E27FC236}">
                    <a16:creationId xmlns:a16="http://schemas.microsoft.com/office/drawing/2014/main" id="{5DF732EA-5BE9-9CC9-C63E-7B5220959B8E}"/>
                  </a:ext>
                </a:extLst>
              </p14:cNvPr>
              <p14:cNvContentPartPr/>
              <p14:nvPr/>
            </p14:nvContentPartPr>
            <p14:xfrm>
              <a:off x="3282003" y="6686193"/>
              <a:ext cx="110520" cy="109800"/>
            </p14:xfrm>
          </p:contentPart>
        </mc:Choice>
        <mc:Fallback xmlns="">
          <p:pic>
            <p:nvPicPr>
              <p:cNvPr id="154" name="Input penna 153">
                <a:extLst>
                  <a:ext uri="{FF2B5EF4-FFF2-40B4-BE49-F238E27FC236}">
                    <a16:creationId xmlns:a16="http://schemas.microsoft.com/office/drawing/2014/main" id="{5DF732EA-5BE9-9CC9-C63E-7B5220959B8E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3275883" y="6680073"/>
                <a:ext cx="122760" cy="12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uppo 165">
            <a:extLst>
              <a:ext uri="{FF2B5EF4-FFF2-40B4-BE49-F238E27FC236}">
                <a16:creationId xmlns:a16="http://schemas.microsoft.com/office/drawing/2014/main" id="{D31AB310-5321-9331-7F4A-E16053AFC2A2}"/>
              </a:ext>
            </a:extLst>
          </p:cNvPr>
          <p:cNvGrpSpPr/>
          <p:nvPr/>
        </p:nvGrpSpPr>
        <p:grpSpPr>
          <a:xfrm>
            <a:off x="3536163" y="6389553"/>
            <a:ext cx="1271520" cy="487800"/>
            <a:chOff x="3536163" y="6389553"/>
            <a:chExt cx="1271520" cy="48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55" name="Input penna 154">
                  <a:extLst>
                    <a:ext uri="{FF2B5EF4-FFF2-40B4-BE49-F238E27FC236}">
                      <a16:creationId xmlns:a16="http://schemas.microsoft.com/office/drawing/2014/main" id="{9F220E1F-0A08-3C19-1630-F412CAA19C53}"/>
                    </a:ext>
                  </a:extLst>
                </p14:cNvPr>
                <p14:cNvContentPartPr/>
                <p14:nvPr/>
              </p14:nvContentPartPr>
              <p14:xfrm>
                <a:off x="3536163" y="6775113"/>
                <a:ext cx="21960" cy="102240"/>
              </p14:xfrm>
            </p:contentPart>
          </mc:Choice>
          <mc:Fallback xmlns="">
            <p:pic>
              <p:nvPicPr>
                <p:cNvPr id="155" name="Input penna 154">
                  <a:extLst>
                    <a:ext uri="{FF2B5EF4-FFF2-40B4-BE49-F238E27FC236}">
                      <a16:creationId xmlns:a16="http://schemas.microsoft.com/office/drawing/2014/main" id="{9F220E1F-0A08-3C19-1630-F412CAA19C5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530043" y="6768993"/>
                  <a:ext cx="342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57" name="Input penna 156">
                  <a:extLst>
                    <a:ext uri="{FF2B5EF4-FFF2-40B4-BE49-F238E27FC236}">
                      <a16:creationId xmlns:a16="http://schemas.microsoft.com/office/drawing/2014/main" id="{33337FD3-05D2-7854-E55E-C87BF61C3768}"/>
                    </a:ext>
                  </a:extLst>
                </p14:cNvPr>
                <p14:cNvContentPartPr/>
                <p14:nvPr/>
              </p14:nvContentPartPr>
              <p14:xfrm>
                <a:off x="3632643" y="6620313"/>
                <a:ext cx="118800" cy="189720"/>
              </p14:xfrm>
            </p:contentPart>
          </mc:Choice>
          <mc:Fallback xmlns="">
            <p:pic>
              <p:nvPicPr>
                <p:cNvPr id="157" name="Input penna 156">
                  <a:extLst>
                    <a:ext uri="{FF2B5EF4-FFF2-40B4-BE49-F238E27FC236}">
                      <a16:creationId xmlns:a16="http://schemas.microsoft.com/office/drawing/2014/main" id="{33337FD3-05D2-7854-E55E-C87BF61C3768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626523" y="6614193"/>
                  <a:ext cx="1310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58" name="Input penna 157">
                  <a:extLst>
                    <a:ext uri="{FF2B5EF4-FFF2-40B4-BE49-F238E27FC236}">
                      <a16:creationId xmlns:a16="http://schemas.microsoft.com/office/drawing/2014/main" id="{FFE3E8D3-A044-22BB-945F-C88917A1EA39}"/>
                    </a:ext>
                  </a:extLst>
                </p14:cNvPr>
                <p14:cNvContentPartPr/>
                <p14:nvPr/>
              </p14:nvContentPartPr>
              <p14:xfrm>
                <a:off x="3789603" y="6646233"/>
                <a:ext cx="151200" cy="88560"/>
              </p14:xfrm>
            </p:contentPart>
          </mc:Choice>
          <mc:Fallback xmlns="">
            <p:pic>
              <p:nvPicPr>
                <p:cNvPr id="158" name="Input penna 157">
                  <a:extLst>
                    <a:ext uri="{FF2B5EF4-FFF2-40B4-BE49-F238E27FC236}">
                      <a16:creationId xmlns:a16="http://schemas.microsoft.com/office/drawing/2014/main" id="{FFE3E8D3-A044-22BB-945F-C88917A1EA3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783483" y="6640113"/>
                  <a:ext cx="1634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59" name="Input penna 158">
                  <a:extLst>
                    <a:ext uri="{FF2B5EF4-FFF2-40B4-BE49-F238E27FC236}">
                      <a16:creationId xmlns:a16="http://schemas.microsoft.com/office/drawing/2014/main" id="{285276EC-EF52-35A7-58BE-B899B6A5E176}"/>
                    </a:ext>
                  </a:extLst>
                </p14:cNvPr>
                <p14:cNvContentPartPr/>
                <p14:nvPr/>
              </p14:nvContentPartPr>
              <p14:xfrm>
                <a:off x="3944043" y="6488553"/>
                <a:ext cx="106920" cy="242280"/>
              </p14:xfrm>
            </p:contentPart>
          </mc:Choice>
          <mc:Fallback xmlns="">
            <p:pic>
              <p:nvPicPr>
                <p:cNvPr id="159" name="Input penna 158">
                  <a:extLst>
                    <a:ext uri="{FF2B5EF4-FFF2-40B4-BE49-F238E27FC236}">
                      <a16:creationId xmlns:a16="http://schemas.microsoft.com/office/drawing/2014/main" id="{285276EC-EF52-35A7-58BE-B899B6A5E17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937923" y="6482433"/>
                  <a:ext cx="1191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60" name="Input penna 159">
                  <a:extLst>
                    <a:ext uri="{FF2B5EF4-FFF2-40B4-BE49-F238E27FC236}">
                      <a16:creationId xmlns:a16="http://schemas.microsoft.com/office/drawing/2014/main" id="{B005AABF-71F3-25FE-13F9-6BAB08566DDE}"/>
                    </a:ext>
                  </a:extLst>
                </p14:cNvPr>
                <p14:cNvContentPartPr/>
                <p14:nvPr/>
              </p14:nvContentPartPr>
              <p14:xfrm>
                <a:off x="3935043" y="6534633"/>
                <a:ext cx="28800" cy="42840"/>
              </p14:xfrm>
            </p:contentPart>
          </mc:Choice>
          <mc:Fallback xmlns="">
            <p:pic>
              <p:nvPicPr>
                <p:cNvPr id="160" name="Input penna 159">
                  <a:extLst>
                    <a:ext uri="{FF2B5EF4-FFF2-40B4-BE49-F238E27FC236}">
                      <a16:creationId xmlns:a16="http://schemas.microsoft.com/office/drawing/2014/main" id="{B005AABF-71F3-25FE-13F9-6BAB08566DD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928923" y="6528513"/>
                  <a:ext cx="410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61" name="Input penna 160">
                  <a:extLst>
                    <a:ext uri="{FF2B5EF4-FFF2-40B4-BE49-F238E27FC236}">
                      <a16:creationId xmlns:a16="http://schemas.microsoft.com/office/drawing/2014/main" id="{D49AA519-4D72-C75A-9D58-ABD915E360EE}"/>
                    </a:ext>
                  </a:extLst>
                </p14:cNvPr>
                <p14:cNvContentPartPr/>
                <p14:nvPr/>
              </p14:nvContentPartPr>
              <p14:xfrm>
                <a:off x="4075803" y="6595833"/>
                <a:ext cx="96840" cy="123120"/>
              </p14:xfrm>
            </p:contentPart>
          </mc:Choice>
          <mc:Fallback xmlns="">
            <p:pic>
              <p:nvPicPr>
                <p:cNvPr id="161" name="Input penna 160">
                  <a:extLst>
                    <a:ext uri="{FF2B5EF4-FFF2-40B4-BE49-F238E27FC236}">
                      <a16:creationId xmlns:a16="http://schemas.microsoft.com/office/drawing/2014/main" id="{D49AA519-4D72-C75A-9D58-ABD915E360EE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069683" y="6589713"/>
                  <a:ext cx="1090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62" name="Input penna 161">
                  <a:extLst>
                    <a:ext uri="{FF2B5EF4-FFF2-40B4-BE49-F238E27FC236}">
                      <a16:creationId xmlns:a16="http://schemas.microsoft.com/office/drawing/2014/main" id="{CFA4A1A5-CBCE-5F2E-EB01-7155D5BB0678}"/>
                    </a:ext>
                  </a:extLst>
                </p14:cNvPr>
                <p14:cNvContentPartPr/>
                <p14:nvPr/>
              </p14:nvContentPartPr>
              <p14:xfrm>
                <a:off x="4218723" y="6621033"/>
                <a:ext cx="162000" cy="96840"/>
              </p14:xfrm>
            </p:contentPart>
          </mc:Choice>
          <mc:Fallback xmlns="">
            <p:pic>
              <p:nvPicPr>
                <p:cNvPr id="162" name="Input penna 161">
                  <a:extLst>
                    <a:ext uri="{FF2B5EF4-FFF2-40B4-BE49-F238E27FC236}">
                      <a16:creationId xmlns:a16="http://schemas.microsoft.com/office/drawing/2014/main" id="{CFA4A1A5-CBCE-5F2E-EB01-7155D5BB067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212603" y="6614913"/>
                  <a:ext cx="1742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63" name="Input penna 162">
                  <a:extLst>
                    <a:ext uri="{FF2B5EF4-FFF2-40B4-BE49-F238E27FC236}">
                      <a16:creationId xmlns:a16="http://schemas.microsoft.com/office/drawing/2014/main" id="{24794A47-822F-1F90-75B7-768708F36A52}"/>
                    </a:ext>
                  </a:extLst>
                </p14:cNvPr>
                <p14:cNvContentPartPr/>
                <p14:nvPr/>
              </p14:nvContentPartPr>
              <p14:xfrm>
                <a:off x="4395483" y="6592233"/>
                <a:ext cx="179640" cy="73080"/>
              </p14:xfrm>
            </p:contentPart>
          </mc:Choice>
          <mc:Fallback xmlns="">
            <p:pic>
              <p:nvPicPr>
                <p:cNvPr id="163" name="Input penna 162">
                  <a:extLst>
                    <a:ext uri="{FF2B5EF4-FFF2-40B4-BE49-F238E27FC236}">
                      <a16:creationId xmlns:a16="http://schemas.microsoft.com/office/drawing/2014/main" id="{24794A47-822F-1F90-75B7-768708F36A5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389363" y="6586113"/>
                  <a:ext cx="1918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64" name="Input penna 163">
                  <a:extLst>
                    <a:ext uri="{FF2B5EF4-FFF2-40B4-BE49-F238E27FC236}">
                      <a16:creationId xmlns:a16="http://schemas.microsoft.com/office/drawing/2014/main" id="{3335BBDC-2A27-2233-6B9F-528BCE92B2DE}"/>
                    </a:ext>
                  </a:extLst>
                </p14:cNvPr>
                <p14:cNvContentPartPr/>
                <p14:nvPr/>
              </p14:nvContentPartPr>
              <p14:xfrm>
                <a:off x="4516803" y="6389553"/>
                <a:ext cx="177480" cy="276120"/>
              </p14:xfrm>
            </p:contentPart>
          </mc:Choice>
          <mc:Fallback xmlns="">
            <p:pic>
              <p:nvPicPr>
                <p:cNvPr id="164" name="Input penna 163">
                  <a:extLst>
                    <a:ext uri="{FF2B5EF4-FFF2-40B4-BE49-F238E27FC236}">
                      <a16:creationId xmlns:a16="http://schemas.microsoft.com/office/drawing/2014/main" id="{3335BBDC-2A27-2233-6B9F-528BCE92B2D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510683" y="6383433"/>
                  <a:ext cx="1897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65" name="Input penna 164">
                  <a:extLst>
                    <a:ext uri="{FF2B5EF4-FFF2-40B4-BE49-F238E27FC236}">
                      <a16:creationId xmlns:a16="http://schemas.microsoft.com/office/drawing/2014/main" id="{ACE7F233-3CE2-ED32-4E4B-B156956A78DB}"/>
                    </a:ext>
                  </a:extLst>
                </p14:cNvPr>
                <p14:cNvContentPartPr/>
                <p14:nvPr/>
              </p14:nvContentPartPr>
              <p14:xfrm>
                <a:off x="4759083" y="6477753"/>
                <a:ext cx="48600" cy="137520"/>
              </p14:xfrm>
            </p:contentPart>
          </mc:Choice>
          <mc:Fallback xmlns="">
            <p:pic>
              <p:nvPicPr>
                <p:cNvPr id="165" name="Input penna 164">
                  <a:extLst>
                    <a:ext uri="{FF2B5EF4-FFF2-40B4-BE49-F238E27FC236}">
                      <a16:creationId xmlns:a16="http://schemas.microsoft.com/office/drawing/2014/main" id="{ACE7F233-3CE2-ED32-4E4B-B156956A78DB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752963" y="6471633"/>
                  <a:ext cx="60840" cy="14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uppo 176">
            <a:extLst>
              <a:ext uri="{FF2B5EF4-FFF2-40B4-BE49-F238E27FC236}">
                <a16:creationId xmlns:a16="http://schemas.microsoft.com/office/drawing/2014/main" id="{9BECB8B0-A08F-D302-E225-679F8EAC9C78}"/>
              </a:ext>
            </a:extLst>
          </p:cNvPr>
          <p:cNvGrpSpPr/>
          <p:nvPr/>
        </p:nvGrpSpPr>
        <p:grpSpPr>
          <a:xfrm>
            <a:off x="1325043" y="6995793"/>
            <a:ext cx="921960" cy="450360"/>
            <a:chOff x="1325043" y="6995793"/>
            <a:chExt cx="921960" cy="45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67" name="Input penna 166">
                  <a:extLst>
                    <a:ext uri="{FF2B5EF4-FFF2-40B4-BE49-F238E27FC236}">
                      <a16:creationId xmlns:a16="http://schemas.microsoft.com/office/drawing/2014/main" id="{12BED94E-5725-75E8-F72E-B4C089297504}"/>
                    </a:ext>
                  </a:extLst>
                </p14:cNvPr>
                <p14:cNvContentPartPr/>
                <p14:nvPr/>
              </p14:nvContentPartPr>
              <p14:xfrm>
                <a:off x="1325043" y="6995793"/>
                <a:ext cx="209520" cy="449640"/>
              </p14:xfrm>
            </p:contentPart>
          </mc:Choice>
          <mc:Fallback xmlns="">
            <p:pic>
              <p:nvPicPr>
                <p:cNvPr id="167" name="Input penna 166">
                  <a:extLst>
                    <a:ext uri="{FF2B5EF4-FFF2-40B4-BE49-F238E27FC236}">
                      <a16:creationId xmlns:a16="http://schemas.microsoft.com/office/drawing/2014/main" id="{12BED94E-5725-75E8-F72E-B4C08929750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318923" y="6989673"/>
                  <a:ext cx="22176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68" name="Input penna 167">
                  <a:extLst>
                    <a:ext uri="{FF2B5EF4-FFF2-40B4-BE49-F238E27FC236}">
                      <a16:creationId xmlns:a16="http://schemas.microsoft.com/office/drawing/2014/main" id="{56201608-9841-F993-4EF9-01C5D476BADD}"/>
                    </a:ext>
                  </a:extLst>
                </p14:cNvPr>
                <p14:cNvContentPartPr/>
                <p14:nvPr/>
              </p14:nvContentPartPr>
              <p14:xfrm>
                <a:off x="1613763" y="7148793"/>
                <a:ext cx="28080" cy="126000"/>
              </p14:xfrm>
            </p:contentPart>
          </mc:Choice>
          <mc:Fallback xmlns="">
            <p:pic>
              <p:nvPicPr>
                <p:cNvPr id="168" name="Input penna 167">
                  <a:extLst>
                    <a:ext uri="{FF2B5EF4-FFF2-40B4-BE49-F238E27FC236}">
                      <a16:creationId xmlns:a16="http://schemas.microsoft.com/office/drawing/2014/main" id="{56201608-9841-F993-4EF9-01C5D476BAD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607643" y="7142673"/>
                  <a:ext cx="403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69" name="Input penna 168">
                  <a:extLst>
                    <a:ext uri="{FF2B5EF4-FFF2-40B4-BE49-F238E27FC236}">
                      <a16:creationId xmlns:a16="http://schemas.microsoft.com/office/drawing/2014/main" id="{E4745C9B-CDC2-2DFC-6C84-AB43292387DA}"/>
                    </a:ext>
                  </a:extLst>
                </p14:cNvPr>
                <p14:cNvContentPartPr/>
                <p14:nvPr/>
              </p14:nvContentPartPr>
              <p14:xfrm>
                <a:off x="1784763" y="7023153"/>
                <a:ext cx="462240" cy="423000"/>
              </p14:xfrm>
            </p:contentPart>
          </mc:Choice>
          <mc:Fallback xmlns="">
            <p:pic>
              <p:nvPicPr>
                <p:cNvPr id="169" name="Input penna 168">
                  <a:extLst>
                    <a:ext uri="{FF2B5EF4-FFF2-40B4-BE49-F238E27FC236}">
                      <a16:creationId xmlns:a16="http://schemas.microsoft.com/office/drawing/2014/main" id="{E4745C9B-CDC2-2DFC-6C84-AB43292387DA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778643" y="7017033"/>
                  <a:ext cx="47448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70" name="Input penna 169">
                  <a:extLst>
                    <a:ext uri="{FF2B5EF4-FFF2-40B4-BE49-F238E27FC236}">
                      <a16:creationId xmlns:a16="http://schemas.microsoft.com/office/drawing/2014/main" id="{22B05A38-AA97-1965-C8A6-DB88D192A5F5}"/>
                    </a:ext>
                  </a:extLst>
                </p14:cNvPr>
                <p14:cNvContentPartPr/>
                <p14:nvPr/>
              </p14:nvContentPartPr>
              <p14:xfrm>
                <a:off x="2212083" y="7164993"/>
                <a:ext cx="13320" cy="7200"/>
              </p14:xfrm>
            </p:contentPart>
          </mc:Choice>
          <mc:Fallback xmlns="">
            <p:pic>
              <p:nvPicPr>
                <p:cNvPr id="170" name="Input penna 169">
                  <a:extLst>
                    <a:ext uri="{FF2B5EF4-FFF2-40B4-BE49-F238E27FC236}">
                      <a16:creationId xmlns:a16="http://schemas.microsoft.com/office/drawing/2014/main" id="{22B05A38-AA97-1965-C8A6-DB88D192A5F5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205963" y="7158873"/>
                  <a:ext cx="25560" cy="1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uppo 175">
            <a:extLst>
              <a:ext uri="{FF2B5EF4-FFF2-40B4-BE49-F238E27FC236}">
                <a16:creationId xmlns:a16="http://schemas.microsoft.com/office/drawing/2014/main" id="{01B9A46A-3699-377C-F851-B112FF4BB1B3}"/>
              </a:ext>
            </a:extLst>
          </p:cNvPr>
          <p:cNvGrpSpPr/>
          <p:nvPr/>
        </p:nvGrpSpPr>
        <p:grpSpPr>
          <a:xfrm>
            <a:off x="2523483" y="7072833"/>
            <a:ext cx="769320" cy="232560"/>
            <a:chOff x="2523483" y="7072833"/>
            <a:chExt cx="769320" cy="23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71" name="Input penna 170">
                  <a:extLst>
                    <a:ext uri="{FF2B5EF4-FFF2-40B4-BE49-F238E27FC236}">
                      <a16:creationId xmlns:a16="http://schemas.microsoft.com/office/drawing/2014/main" id="{C738E61B-F57B-6666-D76D-6B2AD170630A}"/>
                    </a:ext>
                  </a:extLst>
                </p14:cNvPr>
                <p14:cNvContentPartPr/>
                <p14:nvPr/>
              </p14:nvContentPartPr>
              <p14:xfrm>
                <a:off x="2523483" y="7122873"/>
                <a:ext cx="161640" cy="115920"/>
              </p14:xfrm>
            </p:contentPart>
          </mc:Choice>
          <mc:Fallback xmlns="">
            <p:pic>
              <p:nvPicPr>
                <p:cNvPr id="171" name="Input penna 170">
                  <a:extLst>
                    <a:ext uri="{FF2B5EF4-FFF2-40B4-BE49-F238E27FC236}">
                      <a16:creationId xmlns:a16="http://schemas.microsoft.com/office/drawing/2014/main" id="{C738E61B-F57B-6666-D76D-6B2AD170630A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517363" y="7116753"/>
                  <a:ext cx="1738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72" name="Input penna 171">
                  <a:extLst>
                    <a:ext uri="{FF2B5EF4-FFF2-40B4-BE49-F238E27FC236}">
                      <a16:creationId xmlns:a16="http://schemas.microsoft.com/office/drawing/2014/main" id="{8A1E0CF3-86B3-D951-ACBD-0A124E270300}"/>
                    </a:ext>
                  </a:extLst>
                </p14:cNvPr>
                <p14:cNvContentPartPr/>
                <p14:nvPr/>
              </p14:nvContentPartPr>
              <p14:xfrm>
                <a:off x="2740203" y="7094433"/>
                <a:ext cx="80640" cy="134280"/>
              </p14:xfrm>
            </p:contentPart>
          </mc:Choice>
          <mc:Fallback xmlns="">
            <p:pic>
              <p:nvPicPr>
                <p:cNvPr id="172" name="Input penna 171">
                  <a:extLst>
                    <a:ext uri="{FF2B5EF4-FFF2-40B4-BE49-F238E27FC236}">
                      <a16:creationId xmlns:a16="http://schemas.microsoft.com/office/drawing/2014/main" id="{8A1E0CF3-86B3-D951-ACBD-0A124E27030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734083" y="7088313"/>
                  <a:ext cx="928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73" name="Input penna 172">
                  <a:extLst>
                    <a:ext uri="{FF2B5EF4-FFF2-40B4-BE49-F238E27FC236}">
                      <a16:creationId xmlns:a16="http://schemas.microsoft.com/office/drawing/2014/main" id="{5D623A4B-37B9-4AE3-09AF-3B102CD59A84}"/>
                    </a:ext>
                  </a:extLst>
                </p14:cNvPr>
                <p14:cNvContentPartPr/>
                <p14:nvPr/>
              </p14:nvContentPartPr>
              <p14:xfrm>
                <a:off x="2897163" y="7103073"/>
                <a:ext cx="108000" cy="156240"/>
              </p14:xfrm>
            </p:contentPart>
          </mc:Choice>
          <mc:Fallback xmlns="">
            <p:pic>
              <p:nvPicPr>
                <p:cNvPr id="173" name="Input penna 172">
                  <a:extLst>
                    <a:ext uri="{FF2B5EF4-FFF2-40B4-BE49-F238E27FC236}">
                      <a16:creationId xmlns:a16="http://schemas.microsoft.com/office/drawing/2014/main" id="{5D623A4B-37B9-4AE3-09AF-3B102CD59A84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891043" y="7096953"/>
                  <a:ext cx="1202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74" name="Input penna 173">
                  <a:extLst>
                    <a:ext uri="{FF2B5EF4-FFF2-40B4-BE49-F238E27FC236}">
                      <a16:creationId xmlns:a16="http://schemas.microsoft.com/office/drawing/2014/main" id="{AE69F9BA-B168-C0B2-287E-BC23CBC8CB3A}"/>
                    </a:ext>
                  </a:extLst>
                </p14:cNvPr>
                <p14:cNvContentPartPr/>
                <p14:nvPr/>
              </p14:nvContentPartPr>
              <p14:xfrm>
                <a:off x="3040443" y="7072833"/>
                <a:ext cx="53280" cy="99360"/>
              </p14:xfrm>
            </p:contentPart>
          </mc:Choice>
          <mc:Fallback xmlns="">
            <p:pic>
              <p:nvPicPr>
                <p:cNvPr id="174" name="Input penna 173">
                  <a:extLst>
                    <a:ext uri="{FF2B5EF4-FFF2-40B4-BE49-F238E27FC236}">
                      <a16:creationId xmlns:a16="http://schemas.microsoft.com/office/drawing/2014/main" id="{AE69F9BA-B168-C0B2-287E-BC23CBC8CB3A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034323" y="7066713"/>
                  <a:ext cx="655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75" name="Input penna 174">
                  <a:extLst>
                    <a:ext uri="{FF2B5EF4-FFF2-40B4-BE49-F238E27FC236}">
                      <a16:creationId xmlns:a16="http://schemas.microsoft.com/office/drawing/2014/main" id="{2B7FAF68-A35F-B9A2-09C2-91A182841838}"/>
                    </a:ext>
                  </a:extLst>
                </p14:cNvPr>
                <p14:cNvContentPartPr/>
                <p14:nvPr/>
              </p14:nvContentPartPr>
              <p14:xfrm>
                <a:off x="3249963" y="7171833"/>
                <a:ext cx="42840" cy="133560"/>
              </p14:xfrm>
            </p:contentPart>
          </mc:Choice>
          <mc:Fallback xmlns="">
            <p:pic>
              <p:nvPicPr>
                <p:cNvPr id="175" name="Input penna 174">
                  <a:extLst>
                    <a:ext uri="{FF2B5EF4-FFF2-40B4-BE49-F238E27FC236}">
                      <a16:creationId xmlns:a16="http://schemas.microsoft.com/office/drawing/2014/main" id="{2B7FAF68-A35F-B9A2-09C2-91A182841838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243843" y="7165713"/>
                  <a:ext cx="5508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uppo 188">
            <a:extLst>
              <a:ext uri="{FF2B5EF4-FFF2-40B4-BE49-F238E27FC236}">
                <a16:creationId xmlns:a16="http://schemas.microsoft.com/office/drawing/2014/main" id="{C52CC838-5DB3-B26B-26ED-2641D33A7DB4}"/>
              </a:ext>
            </a:extLst>
          </p:cNvPr>
          <p:cNvGrpSpPr/>
          <p:nvPr/>
        </p:nvGrpSpPr>
        <p:grpSpPr>
          <a:xfrm>
            <a:off x="3461283" y="6996153"/>
            <a:ext cx="788760" cy="260640"/>
            <a:chOff x="3461283" y="6996153"/>
            <a:chExt cx="788760" cy="2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78" name="Input penna 177">
                  <a:extLst>
                    <a:ext uri="{FF2B5EF4-FFF2-40B4-BE49-F238E27FC236}">
                      <a16:creationId xmlns:a16="http://schemas.microsoft.com/office/drawing/2014/main" id="{970A727F-5D55-6990-8951-7E881CB38CEB}"/>
                    </a:ext>
                  </a:extLst>
                </p14:cNvPr>
                <p14:cNvContentPartPr/>
                <p14:nvPr/>
              </p14:nvContentPartPr>
              <p14:xfrm>
                <a:off x="3461283" y="7104513"/>
                <a:ext cx="117000" cy="139680"/>
              </p14:xfrm>
            </p:contentPart>
          </mc:Choice>
          <mc:Fallback xmlns="">
            <p:pic>
              <p:nvPicPr>
                <p:cNvPr id="178" name="Input penna 177">
                  <a:extLst>
                    <a:ext uri="{FF2B5EF4-FFF2-40B4-BE49-F238E27FC236}">
                      <a16:creationId xmlns:a16="http://schemas.microsoft.com/office/drawing/2014/main" id="{970A727F-5D55-6990-8951-7E881CB38CEB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455163" y="7098393"/>
                  <a:ext cx="1292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79" name="Input penna 178">
                  <a:extLst>
                    <a:ext uri="{FF2B5EF4-FFF2-40B4-BE49-F238E27FC236}">
                      <a16:creationId xmlns:a16="http://schemas.microsoft.com/office/drawing/2014/main" id="{B83B83EE-B0B1-3EE2-54F8-5AC04C7171B1}"/>
                    </a:ext>
                  </a:extLst>
                </p14:cNvPr>
                <p14:cNvContentPartPr/>
                <p14:nvPr/>
              </p14:nvContentPartPr>
              <p14:xfrm>
                <a:off x="3633363" y="7018833"/>
                <a:ext cx="145440" cy="221400"/>
              </p14:xfrm>
            </p:contentPart>
          </mc:Choice>
          <mc:Fallback xmlns="">
            <p:pic>
              <p:nvPicPr>
                <p:cNvPr id="179" name="Input penna 178">
                  <a:extLst>
                    <a:ext uri="{FF2B5EF4-FFF2-40B4-BE49-F238E27FC236}">
                      <a16:creationId xmlns:a16="http://schemas.microsoft.com/office/drawing/2014/main" id="{B83B83EE-B0B1-3EE2-54F8-5AC04C7171B1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627243" y="7012713"/>
                  <a:ext cx="1576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80" name="Input penna 179">
                  <a:extLst>
                    <a:ext uri="{FF2B5EF4-FFF2-40B4-BE49-F238E27FC236}">
                      <a16:creationId xmlns:a16="http://schemas.microsoft.com/office/drawing/2014/main" id="{652DFFE3-ED9A-4EEB-6DC8-53065871E0D4}"/>
                    </a:ext>
                  </a:extLst>
                </p14:cNvPr>
                <p14:cNvContentPartPr/>
                <p14:nvPr/>
              </p14:nvContentPartPr>
              <p14:xfrm>
                <a:off x="3833523" y="7094433"/>
                <a:ext cx="96840" cy="111600"/>
              </p14:xfrm>
            </p:contentPart>
          </mc:Choice>
          <mc:Fallback xmlns="">
            <p:pic>
              <p:nvPicPr>
                <p:cNvPr id="180" name="Input penna 179">
                  <a:extLst>
                    <a:ext uri="{FF2B5EF4-FFF2-40B4-BE49-F238E27FC236}">
                      <a16:creationId xmlns:a16="http://schemas.microsoft.com/office/drawing/2014/main" id="{652DFFE3-ED9A-4EEB-6DC8-53065871E0D4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827403" y="7088313"/>
                  <a:ext cx="1090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81" name="Input penna 180">
                  <a:extLst>
                    <a:ext uri="{FF2B5EF4-FFF2-40B4-BE49-F238E27FC236}">
                      <a16:creationId xmlns:a16="http://schemas.microsoft.com/office/drawing/2014/main" id="{A1ECA0A7-3923-476C-EBF6-1CB62D15E6DC}"/>
                    </a:ext>
                  </a:extLst>
                </p14:cNvPr>
                <p14:cNvContentPartPr/>
                <p14:nvPr/>
              </p14:nvContentPartPr>
              <p14:xfrm>
                <a:off x="3968883" y="7105593"/>
                <a:ext cx="79920" cy="78480"/>
              </p14:xfrm>
            </p:contentPart>
          </mc:Choice>
          <mc:Fallback xmlns="">
            <p:pic>
              <p:nvPicPr>
                <p:cNvPr id="181" name="Input penna 180">
                  <a:extLst>
                    <a:ext uri="{FF2B5EF4-FFF2-40B4-BE49-F238E27FC236}">
                      <a16:creationId xmlns:a16="http://schemas.microsoft.com/office/drawing/2014/main" id="{A1ECA0A7-3923-476C-EBF6-1CB62D15E6DC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962763" y="7099473"/>
                  <a:ext cx="921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82" name="Input penna 181">
                  <a:extLst>
                    <a:ext uri="{FF2B5EF4-FFF2-40B4-BE49-F238E27FC236}">
                      <a16:creationId xmlns:a16="http://schemas.microsoft.com/office/drawing/2014/main" id="{089F2C60-0C4C-CB8F-7BBD-989AFC5E8AF8}"/>
                    </a:ext>
                  </a:extLst>
                </p14:cNvPr>
                <p14:cNvContentPartPr/>
                <p14:nvPr/>
              </p14:nvContentPartPr>
              <p14:xfrm>
                <a:off x="4053843" y="6996153"/>
                <a:ext cx="196200" cy="260640"/>
              </p14:xfrm>
            </p:contentPart>
          </mc:Choice>
          <mc:Fallback xmlns="">
            <p:pic>
              <p:nvPicPr>
                <p:cNvPr id="182" name="Input penna 181">
                  <a:extLst>
                    <a:ext uri="{FF2B5EF4-FFF2-40B4-BE49-F238E27FC236}">
                      <a16:creationId xmlns:a16="http://schemas.microsoft.com/office/drawing/2014/main" id="{089F2C60-0C4C-CB8F-7BBD-989AFC5E8AF8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047723" y="6990033"/>
                  <a:ext cx="208440" cy="27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uppo 187">
            <a:extLst>
              <a:ext uri="{FF2B5EF4-FFF2-40B4-BE49-F238E27FC236}">
                <a16:creationId xmlns:a16="http://schemas.microsoft.com/office/drawing/2014/main" id="{6C12EAD4-C429-8050-7E0B-5151C08D1D3A}"/>
              </a:ext>
            </a:extLst>
          </p:cNvPr>
          <p:cNvGrpSpPr/>
          <p:nvPr/>
        </p:nvGrpSpPr>
        <p:grpSpPr>
          <a:xfrm>
            <a:off x="4472883" y="7081473"/>
            <a:ext cx="627840" cy="158400"/>
            <a:chOff x="4472883" y="7081473"/>
            <a:chExt cx="627840" cy="15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83" name="Input penna 182">
                  <a:extLst>
                    <a:ext uri="{FF2B5EF4-FFF2-40B4-BE49-F238E27FC236}">
                      <a16:creationId xmlns:a16="http://schemas.microsoft.com/office/drawing/2014/main" id="{900E2BDE-904D-16D6-C264-9ABDACAF8A84}"/>
                    </a:ext>
                  </a:extLst>
                </p14:cNvPr>
                <p14:cNvContentPartPr/>
                <p14:nvPr/>
              </p14:nvContentPartPr>
              <p14:xfrm>
                <a:off x="4472883" y="7081473"/>
                <a:ext cx="106560" cy="158040"/>
              </p14:xfrm>
            </p:contentPart>
          </mc:Choice>
          <mc:Fallback xmlns="">
            <p:pic>
              <p:nvPicPr>
                <p:cNvPr id="183" name="Input penna 182">
                  <a:extLst>
                    <a:ext uri="{FF2B5EF4-FFF2-40B4-BE49-F238E27FC236}">
                      <a16:creationId xmlns:a16="http://schemas.microsoft.com/office/drawing/2014/main" id="{900E2BDE-904D-16D6-C264-9ABDACAF8A84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466763" y="7075353"/>
                  <a:ext cx="1188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84" name="Input penna 183">
                  <a:extLst>
                    <a:ext uri="{FF2B5EF4-FFF2-40B4-BE49-F238E27FC236}">
                      <a16:creationId xmlns:a16="http://schemas.microsoft.com/office/drawing/2014/main" id="{E7AF0D4C-60DF-299A-7CF4-68F2B52BE00B}"/>
                    </a:ext>
                  </a:extLst>
                </p14:cNvPr>
                <p14:cNvContentPartPr/>
                <p14:nvPr/>
              </p14:nvContentPartPr>
              <p14:xfrm>
                <a:off x="4608243" y="7134753"/>
                <a:ext cx="97560" cy="105120"/>
              </p14:xfrm>
            </p:contentPart>
          </mc:Choice>
          <mc:Fallback xmlns="">
            <p:pic>
              <p:nvPicPr>
                <p:cNvPr id="184" name="Input penna 183">
                  <a:extLst>
                    <a:ext uri="{FF2B5EF4-FFF2-40B4-BE49-F238E27FC236}">
                      <a16:creationId xmlns:a16="http://schemas.microsoft.com/office/drawing/2014/main" id="{E7AF0D4C-60DF-299A-7CF4-68F2B52BE00B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602123" y="7128633"/>
                  <a:ext cx="1098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85" name="Input penna 184">
                  <a:extLst>
                    <a:ext uri="{FF2B5EF4-FFF2-40B4-BE49-F238E27FC236}">
                      <a16:creationId xmlns:a16="http://schemas.microsoft.com/office/drawing/2014/main" id="{1697A27A-BE55-7A9B-6B00-37A6FBCAED6D}"/>
                    </a:ext>
                  </a:extLst>
                </p14:cNvPr>
                <p14:cNvContentPartPr/>
                <p14:nvPr/>
              </p14:nvContentPartPr>
              <p14:xfrm>
                <a:off x="4747923" y="7112073"/>
                <a:ext cx="83880" cy="126360"/>
              </p14:xfrm>
            </p:contentPart>
          </mc:Choice>
          <mc:Fallback xmlns="">
            <p:pic>
              <p:nvPicPr>
                <p:cNvPr id="185" name="Input penna 184">
                  <a:extLst>
                    <a:ext uri="{FF2B5EF4-FFF2-40B4-BE49-F238E27FC236}">
                      <a16:creationId xmlns:a16="http://schemas.microsoft.com/office/drawing/2014/main" id="{1697A27A-BE55-7A9B-6B00-37A6FBCAED6D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741803" y="7105953"/>
                  <a:ext cx="961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86" name="Input penna 185">
                  <a:extLst>
                    <a:ext uri="{FF2B5EF4-FFF2-40B4-BE49-F238E27FC236}">
                      <a16:creationId xmlns:a16="http://schemas.microsoft.com/office/drawing/2014/main" id="{3FB0B068-AEE0-65FB-F35D-440719F8D165}"/>
                    </a:ext>
                  </a:extLst>
                </p14:cNvPr>
                <p14:cNvContentPartPr/>
                <p14:nvPr/>
              </p14:nvContentPartPr>
              <p14:xfrm>
                <a:off x="4877883" y="7119273"/>
                <a:ext cx="82800" cy="106200"/>
              </p14:xfrm>
            </p:contentPart>
          </mc:Choice>
          <mc:Fallback xmlns="">
            <p:pic>
              <p:nvPicPr>
                <p:cNvPr id="186" name="Input penna 185">
                  <a:extLst>
                    <a:ext uri="{FF2B5EF4-FFF2-40B4-BE49-F238E27FC236}">
                      <a16:creationId xmlns:a16="http://schemas.microsoft.com/office/drawing/2014/main" id="{3FB0B068-AEE0-65FB-F35D-440719F8D165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871763" y="7113153"/>
                  <a:ext cx="950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87" name="Input penna 186">
                  <a:extLst>
                    <a:ext uri="{FF2B5EF4-FFF2-40B4-BE49-F238E27FC236}">
                      <a16:creationId xmlns:a16="http://schemas.microsoft.com/office/drawing/2014/main" id="{E801BB9D-E002-8AF5-69EE-395312DB22D2}"/>
                    </a:ext>
                  </a:extLst>
                </p14:cNvPr>
                <p14:cNvContentPartPr/>
                <p14:nvPr/>
              </p14:nvContentPartPr>
              <p14:xfrm>
                <a:off x="4990203" y="7107393"/>
                <a:ext cx="110520" cy="117720"/>
              </p14:xfrm>
            </p:contentPart>
          </mc:Choice>
          <mc:Fallback xmlns="">
            <p:pic>
              <p:nvPicPr>
                <p:cNvPr id="187" name="Input penna 186">
                  <a:extLst>
                    <a:ext uri="{FF2B5EF4-FFF2-40B4-BE49-F238E27FC236}">
                      <a16:creationId xmlns:a16="http://schemas.microsoft.com/office/drawing/2014/main" id="{E801BB9D-E002-8AF5-69EE-395312DB22D2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984083" y="7101273"/>
                  <a:ext cx="12276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uppo 192">
            <a:extLst>
              <a:ext uri="{FF2B5EF4-FFF2-40B4-BE49-F238E27FC236}">
                <a16:creationId xmlns:a16="http://schemas.microsoft.com/office/drawing/2014/main" id="{03CE93E7-457D-6B37-7FD3-FEC8E2DD46A3}"/>
              </a:ext>
            </a:extLst>
          </p:cNvPr>
          <p:cNvGrpSpPr/>
          <p:nvPr/>
        </p:nvGrpSpPr>
        <p:grpSpPr>
          <a:xfrm>
            <a:off x="3150603" y="5244033"/>
            <a:ext cx="790560" cy="210240"/>
            <a:chOff x="3150603" y="5244033"/>
            <a:chExt cx="790560" cy="21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90" name="Input penna 189">
                  <a:extLst>
                    <a:ext uri="{FF2B5EF4-FFF2-40B4-BE49-F238E27FC236}">
                      <a16:creationId xmlns:a16="http://schemas.microsoft.com/office/drawing/2014/main" id="{C23A8C87-501D-202B-5874-716D4ED80C67}"/>
                    </a:ext>
                  </a:extLst>
                </p14:cNvPr>
                <p14:cNvContentPartPr/>
                <p14:nvPr/>
              </p14:nvContentPartPr>
              <p14:xfrm>
                <a:off x="3211083" y="5244033"/>
                <a:ext cx="27720" cy="30600"/>
              </p14:xfrm>
            </p:contentPart>
          </mc:Choice>
          <mc:Fallback xmlns="">
            <p:pic>
              <p:nvPicPr>
                <p:cNvPr id="190" name="Input penna 189">
                  <a:extLst>
                    <a:ext uri="{FF2B5EF4-FFF2-40B4-BE49-F238E27FC236}">
                      <a16:creationId xmlns:a16="http://schemas.microsoft.com/office/drawing/2014/main" id="{C23A8C87-501D-202B-5874-716D4ED80C6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204963" y="5237913"/>
                  <a:ext cx="399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91" name="Input penna 190">
                  <a:extLst>
                    <a:ext uri="{FF2B5EF4-FFF2-40B4-BE49-F238E27FC236}">
                      <a16:creationId xmlns:a16="http://schemas.microsoft.com/office/drawing/2014/main" id="{1AB8D6D4-B3BF-D302-5DD3-63670800895B}"/>
                    </a:ext>
                  </a:extLst>
                </p14:cNvPr>
                <p14:cNvContentPartPr/>
                <p14:nvPr/>
              </p14:nvContentPartPr>
              <p14:xfrm>
                <a:off x="3150603" y="5309913"/>
                <a:ext cx="507960" cy="89640"/>
              </p14:xfrm>
            </p:contentPart>
          </mc:Choice>
          <mc:Fallback xmlns="">
            <p:pic>
              <p:nvPicPr>
                <p:cNvPr id="191" name="Input penna 190">
                  <a:extLst>
                    <a:ext uri="{FF2B5EF4-FFF2-40B4-BE49-F238E27FC236}">
                      <a16:creationId xmlns:a16="http://schemas.microsoft.com/office/drawing/2014/main" id="{1AB8D6D4-B3BF-D302-5DD3-63670800895B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144483" y="5303793"/>
                  <a:ext cx="5202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92" name="Input penna 191">
                  <a:extLst>
                    <a:ext uri="{FF2B5EF4-FFF2-40B4-BE49-F238E27FC236}">
                      <a16:creationId xmlns:a16="http://schemas.microsoft.com/office/drawing/2014/main" id="{47D995E2-67B6-60BA-36FD-69619C6E5F65}"/>
                    </a:ext>
                  </a:extLst>
                </p14:cNvPr>
                <p14:cNvContentPartPr/>
                <p14:nvPr/>
              </p14:nvContentPartPr>
              <p14:xfrm>
                <a:off x="3713643" y="5293353"/>
                <a:ext cx="227520" cy="160920"/>
              </p14:xfrm>
            </p:contentPart>
          </mc:Choice>
          <mc:Fallback xmlns="">
            <p:pic>
              <p:nvPicPr>
                <p:cNvPr id="192" name="Input penna 191">
                  <a:extLst>
                    <a:ext uri="{FF2B5EF4-FFF2-40B4-BE49-F238E27FC236}">
                      <a16:creationId xmlns:a16="http://schemas.microsoft.com/office/drawing/2014/main" id="{47D995E2-67B6-60BA-36FD-69619C6E5F6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3707523" y="5287233"/>
                  <a:ext cx="239760" cy="17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197" name="Input penna 196">
                <a:extLst>
                  <a:ext uri="{FF2B5EF4-FFF2-40B4-BE49-F238E27FC236}">
                    <a16:creationId xmlns:a16="http://schemas.microsoft.com/office/drawing/2014/main" id="{EAA4E03E-F159-D935-7975-1064DBE3E772}"/>
                  </a:ext>
                </a:extLst>
              </p14:cNvPr>
              <p14:cNvContentPartPr/>
              <p14:nvPr/>
            </p14:nvContentPartPr>
            <p14:xfrm>
              <a:off x="5188203" y="6323313"/>
              <a:ext cx="290160" cy="932760"/>
            </p14:xfrm>
          </p:contentPart>
        </mc:Choice>
        <mc:Fallback xmlns="">
          <p:pic>
            <p:nvPicPr>
              <p:cNvPr id="197" name="Input penna 196">
                <a:extLst>
                  <a:ext uri="{FF2B5EF4-FFF2-40B4-BE49-F238E27FC236}">
                    <a16:creationId xmlns:a16="http://schemas.microsoft.com/office/drawing/2014/main" id="{EAA4E03E-F159-D935-7975-1064DBE3E772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5182083" y="6317193"/>
                <a:ext cx="302400" cy="94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7" name="Gruppo 236">
            <a:extLst>
              <a:ext uri="{FF2B5EF4-FFF2-40B4-BE49-F238E27FC236}">
                <a16:creationId xmlns:a16="http://schemas.microsoft.com/office/drawing/2014/main" id="{82B07AC3-1AEA-A96D-288D-01799B8F237D}"/>
              </a:ext>
            </a:extLst>
          </p:cNvPr>
          <p:cNvGrpSpPr/>
          <p:nvPr/>
        </p:nvGrpSpPr>
        <p:grpSpPr>
          <a:xfrm>
            <a:off x="5431203" y="6191193"/>
            <a:ext cx="2721960" cy="912240"/>
            <a:chOff x="5431203" y="6191193"/>
            <a:chExt cx="2721960" cy="91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01" name="Input penna 200">
                  <a:extLst>
                    <a:ext uri="{FF2B5EF4-FFF2-40B4-BE49-F238E27FC236}">
                      <a16:creationId xmlns:a16="http://schemas.microsoft.com/office/drawing/2014/main" id="{BE0E19DB-E518-412F-6105-187322932DCE}"/>
                    </a:ext>
                  </a:extLst>
                </p14:cNvPr>
                <p14:cNvContentPartPr/>
                <p14:nvPr/>
              </p14:nvContentPartPr>
              <p14:xfrm>
                <a:off x="5431203" y="6334473"/>
                <a:ext cx="247680" cy="130680"/>
              </p14:xfrm>
            </p:contentPart>
          </mc:Choice>
          <mc:Fallback xmlns="">
            <p:pic>
              <p:nvPicPr>
                <p:cNvPr id="201" name="Input penna 200">
                  <a:extLst>
                    <a:ext uri="{FF2B5EF4-FFF2-40B4-BE49-F238E27FC236}">
                      <a16:creationId xmlns:a16="http://schemas.microsoft.com/office/drawing/2014/main" id="{BE0E19DB-E518-412F-6105-187322932DC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425083" y="6328353"/>
                  <a:ext cx="2599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02" name="Input penna 201">
                  <a:extLst>
                    <a:ext uri="{FF2B5EF4-FFF2-40B4-BE49-F238E27FC236}">
                      <a16:creationId xmlns:a16="http://schemas.microsoft.com/office/drawing/2014/main" id="{505B4718-E897-085D-7D84-98F99724B3F5}"/>
                    </a:ext>
                  </a:extLst>
                </p14:cNvPr>
                <p14:cNvContentPartPr/>
                <p14:nvPr/>
              </p14:nvContentPartPr>
              <p14:xfrm>
                <a:off x="5844483" y="6390993"/>
                <a:ext cx="96120" cy="99720"/>
              </p14:xfrm>
            </p:contentPart>
          </mc:Choice>
          <mc:Fallback xmlns="">
            <p:pic>
              <p:nvPicPr>
                <p:cNvPr id="202" name="Input penna 201">
                  <a:extLst>
                    <a:ext uri="{FF2B5EF4-FFF2-40B4-BE49-F238E27FC236}">
                      <a16:creationId xmlns:a16="http://schemas.microsoft.com/office/drawing/2014/main" id="{505B4718-E897-085D-7D84-98F99724B3F5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838363" y="6384873"/>
                  <a:ext cx="1083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03" name="Input penna 202">
                  <a:extLst>
                    <a:ext uri="{FF2B5EF4-FFF2-40B4-BE49-F238E27FC236}">
                      <a16:creationId xmlns:a16="http://schemas.microsoft.com/office/drawing/2014/main" id="{BFDD2374-8847-0CBC-533C-23774CF724DE}"/>
                    </a:ext>
                  </a:extLst>
                </p14:cNvPr>
                <p14:cNvContentPartPr/>
                <p14:nvPr/>
              </p14:nvContentPartPr>
              <p14:xfrm>
                <a:off x="5960043" y="6191193"/>
                <a:ext cx="51840" cy="219600"/>
              </p14:xfrm>
            </p:contentPart>
          </mc:Choice>
          <mc:Fallback xmlns="">
            <p:pic>
              <p:nvPicPr>
                <p:cNvPr id="203" name="Input penna 202">
                  <a:extLst>
                    <a:ext uri="{FF2B5EF4-FFF2-40B4-BE49-F238E27FC236}">
                      <a16:creationId xmlns:a16="http://schemas.microsoft.com/office/drawing/2014/main" id="{BFDD2374-8847-0CBC-533C-23774CF724D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953923" y="6185073"/>
                  <a:ext cx="640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04" name="Input penna 203">
                  <a:extLst>
                    <a:ext uri="{FF2B5EF4-FFF2-40B4-BE49-F238E27FC236}">
                      <a16:creationId xmlns:a16="http://schemas.microsoft.com/office/drawing/2014/main" id="{C822CC9F-437A-90CD-1B77-D35CDCB040A2}"/>
                    </a:ext>
                  </a:extLst>
                </p14:cNvPr>
                <p14:cNvContentPartPr/>
                <p14:nvPr/>
              </p14:nvContentPartPr>
              <p14:xfrm>
                <a:off x="6037083" y="6316833"/>
                <a:ext cx="35280" cy="126360"/>
              </p14:xfrm>
            </p:contentPart>
          </mc:Choice>
          <mc:Fallback xmlns="">
            <p:pic>
              <p:nvPicPr>
                <p:cNvPr id="204" name="Input penna 203">
                  <a:extLst>
                    <a:ext uri="{FF2B5EF4-FFF2-40B4-BE49-F238E27FC236}">
                      <a16:creationId xmlns:a16="http://schemas.microsoft.com/office/drawing/2014/main" id="{C822CC9F-437A-90CD-1B77-D35CDCB040A2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030963" y="6310713"/>
                  <a:ext cx="475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05" name="Input penna 204">
                  <a:extLst>
                    <a:ext uri="{FF2B5EF4-FFF2-40B4-BE49-F238E27FC236}">
                      <a16:creationId xmlns:a16="http://schemas.microsoft.com/office/drawing/2014/main" id="{13460C45-9A20-9108-8BC1-2E5585FC3EDF}"/>
                    </a:ext>
                  </a:extLst>
                </p14:cNvPr>
                <p14:cNvContentPartPr/>
                <p14:nvPr/>
              </p14:nvContentPartPr>
              <p14:xfrm>
                <a:off x="6158403" y="6389553"/>
                <a:ext cx="84600" cy="74880"/>
              </p14:xfrm>
            </p:contentPart>
          </mc:Choice>
          <mc:Fallback xmlns="">
            <p:pic>
              <p:nvPicPr>
                <p:cNvPr id="205" name="Input penna 204">
                  <a:extLst>
                    <a:ext uri="{FF2B5EF4-FFF2-40B4-BE49-F238E27FC236}">
                      <a16:creationId xmlns:a16="http://schemas.microsoft.com/office/drawing/2014/main" id="{13460C45-9A20-9108-8BC1-2E5585FC3ED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152283" y="6383433"/>
                  <a:ext cx="968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06" name="Input penna 205">
                  <a:extLst>
                    <a:ext uri="{FF2B5EF4-FFF2-40B4-BE49-F238E27FC236}">
                      <a16:creationId xmlns:a16="http://schemas.microsoft.com/office/drawing/2014/main" id="{9A3A60C4-3A72-D06A-4A12-1BDC3F2625D7}"/>
                    </a:ext>
                  </a:extLst>
                </p14:cNvPr>
                <p14:cNvContentPartPr/>
                <p14:nvPr/>
              </p14:nvContentPartPr>
              <p14:xfrm>
                <a:off x="6277923" y="6360393"/>
                <a:ext cx="50040" cy="123480"/>
              </p14:xfrm>
            </p:contentPart>
          </mc:Choice>
          <mc:Fallback xmlns="">
            <p:pic>
              <p:nvPicPr>
                <p:cNvPr id="206" name="Input penna 205">
                  <a:extLst>
                    <a:ext uri="{FF2B5EF4-FFF2-40B4-BE49-F238E27FC236}">
                      <a16:creationId xmlns:a16="http://schemas.microsoft.com/office/drawing/2014/main" id="{9A3A60C4-3A72-D06A-4A12-1BDC3F2625D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271803" y="6354273"/>
                  <a:ext cx="622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07" name="Input penna 206">
                  <a:extLst>
                    <a:ext uri="{FF2B5EF4-FFF2-40B4-BE49-F238E27FC236}">
                      <a16:creationId xmlns:a16="http://schemas.microsoft.com/office/drawing/2014/main" id="{47068758-E9AA-172B-4517-86478C6E3ABA}"/>
                    </a:ext>
                  </a:extLst>
                </p14:cNvPr>
                <p14:cNvContentPartPr/>
                <p14:nvPr/>
              </p14:nvContentPartPr>
              <p14:xfrm>
                <a:off x="6345603" y="6394953"/>
                <a:ext cx="102600" cy="65880"/>
              </p14:xfrm>
            </p:contentPart>
          </mc:Choice>
          <mc:Fallback xmlns="">
            <p:pic>
              <p:nvPicPr>
                <p:cNvPr id="207" name="Input penna 206">
                  <a:extLst>
                    <a:ext uri="{FF2B5EF4-FFF2-40B4-BE49-F238E27FC236}">
                      <a16:creationId xmlns:a16="http://schemas.microsoft.com/office/drawing/2014/main" id="{47068758-E9AA-172B-4517-86478C6E3ABA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339483" y="6388833"/>
                  <a:ext cx="1148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08" name="Input penna 207">
                  <a:extLst>
                    <a:ext uri="{FF2B5EF4-FFF2-40B4-BE49-F238E27FC236}">
                      <a16:creationId xmlns:a16="http://schemas.microsoft.com/office/drawing/2014/main" id="{8DB18F1C-2C6F-850D-60C6-B12514F72078}"/>
                    </a:ext>
                  </a:extLst>
                </p14:cNvPr>
                <p14:cNvContentPartPr/>
                <p14:nvPr/>
              </p14:nvContentPartPr>
              <p14:xfrm>
                <a:off x="6444603" y="6224313"/>
                <a:ext cx="86760" cy="197640"/>
              </p14:xfrm>
            </p:contentPart>
          </mc:Choice>
          <mc:Fallback xmlns="">
            <p:pic>
              <p:nvPicPr>
                <p:cNvPr id="208" name="Input penna 207">
                  <a:extLst>
                    <a:ext uri="{FF2B5EF4-FFF2-40B4-BE49-F238E27FC236}">
                      <a16:creationId xmlns:a16="http://schemas.microsoft.com/office/drawing/2014/main" id="{8DB18F1C-2C6F-850D-60C6-B12514F72078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438483" y="6218193"/>
                  <a:ext cx="990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209" name="Input penna 208">
                  <a:extLst>
                    <a:ext uri="{FF2B5EF4-FFF2-40B4-BE49-F238E27FC236}">
                      <a16:creationId xmlns:a16="http://schemas.microsoft.com/office/drawing/2014/main" id="{2846B66C-6B25-5D98-7800-7E0A45DEBA9C}"/>
                    </a:ext>
                  </a:extLst>
                </p14:cNvPr>
                <p14:cNvContentPartPr/>
                <p14:nvPr/>
              </p14:nvContentPartPr>
              <p14:xfrm>
                <a:off x="6429123" y="6302433"/>
                <a:ext cx="52560" cy="21240"/>
              </p14:xfrm>
            </p:contentPart>
          </mc:Choice>
          <mc:Fallback xmlns="">
            <p:pic>
              <p:nvPicPr>
                <p:cNvPr id="209" name="Input penna 208">
                  <a:extLst>
                    <a:ext uri="{FF2B5EF4-FFF2-40B4-BE49-F238E27FC236}">
                      <a16:creationId xmlns:a16="http://schemas.microsoft.com/office/drawing/2014/main" id="{2846B66C-6B25-5D98-7800-7E0A45DEBA9C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423003" y="6296313"/>
                  <a:ext cx="648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10" name="Input penna 209">
                  <a:extLst>
                    <a:ext uri="{FF2B5EF4-FFF2-40B4-BE49-F238E27FC236}">
                      <a16:creationId xmlns:a16="http://schemas.microsoft.com/office/drawing/2014/main" id="{9C03F26C-B41A-3528-2581-1615B313007D}"/>
                    </a:ext>
                  </a:extLst>
                </p14:cNvPr>
                <p14:cNvContentPartPr/>
                <p14:nvPr/>
              </p14:nvContentPartPr>
              <p14:xfrm>
                <a:off x="6565563" y="6389553"/>
                <a:ext cx="129960" cy="100440"/>
              </p14:xfrm>
            </p:contentPart>
          </mc:Choice>
          <mc:Fallback xmlns="">
            <p:pic>
              <p:nvPicPr>
                <p:cNvPr id="210" name="Input penna 209">
                  <a:extLst>
                    <a:ext uri="{FF2B5EF4-FFF2-40B4-BE49-F238E27FC236}">
                      <a16:creationId xmlns:a16="http://schemas.microsoft.com/office/drawing/2014/main" id="{9C03F26C-B41A-3528-2581-1615B313007D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559443" y="6383433"/>
                  <a:ext cx="1422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11" name="Input penna 210">
                  <a:extLst>
                    <a:ext uri="{FF2B5EF4-FFF2-40B4-BE49-F238E27FC236}">
                      <a16:creationId xmlns:a16="http://schemas.microsoft.com/office/drawing/2014/main" id="{4CA4136B-BEE8-36E3-A402-5F332BE43C92}"/>
                    </a:ext>
                  </a:extLst>
                </p14:cNvPr>
                <p14:cNvContentPartPr/>
                <p14:nvPr/>
              </p14:nvContentPartPr>
              <p14:xfrm>
                <a:off x="6834123" y="6354633"/>
                <a:ext cx="86040" cy="120600"/>
              </p14:xfrm>
            </p:contentPart>
          </mc:Choice>
          <mc:Fallback xmlns="">
            <p:pic>
              <p:nvPicPr>
                <p:cNvPr id="211" name="Input penna 210">
                  <a:extLst>
                    <a:ext uri="{FF2B5EF4-FFF2-40B4-BE49-F238E27FC236}">
                      <a16:creationId xmlns:a16="http://schemas.microsoft.com/office/drawing/2014/main" id="{4CA4136B-BEE8-36E3-A402-5F332BE43C92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828003" y="6348513"/>
                  <a:ext cx="982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12" name="Input penna 211">
                  <a:extLst>
                    <a:ext uri="{FF2B5EF4-FFF2-40B4-BE49-F238E27FC236}">
                      <a16:creationId xmlns:a16="http://schemas.microsoft.com/office/drawing/2014/main" id="{31411DF4-4AFA-08B0-274D-3DCC46AEB604}"/>
                    </a:ext>
                  </a:extLst>
                </p14:cNvPr>
                <p14:cNvContentPartPr/>
                <p14:nvPr/>
              </p14:nvContentPartPr>
              <p14:xfrm>
                <a:off x="6918723" y="6402873"/>
                <a:ext cx="75960" cy="61200"/>
              </p14:xfrm>
            </p:contentPart>
          </mc:Choice>
          <mc:Fallback xmlns="">
            <p:pic>
              <p:nvPicPr>
                <p:cNvPr id="212" name="Input penna 211">
                  <a:extLst>
                    <a:ext uri="{FF2B5EF4-FFF2-40B4-BE49-F238E27FC236}">
                      <a16:creationId xmlns:a16="http://schemas.microsoft.com/office/drawing/2014/main" id="{31411DF4-4AFA-08B0-274D-3DCC46AEB60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912603" y="6396753"/>
                  <a:ext cx="882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13" name="Input penna 212">
                  <a:extLst>
                    <a:ext uri="{FF2B5EF4-FFF2-40B4-BE49-F238E27FC236}">
                      <a16:creationId xmlns:a16="http://schemas.microsoft.com/office/drawing/2014/main" id="{B06D9717-5D4E-11B3-EF41-1775764255EF}"/>
                    </a:ext>
                  </a:extLst>
                </p14:cNvPr>
                <p14:cNvContentPartPr/>
                <p14:nvPr/>
              </p14:nvContentPartPr>
              <p14:xfrm>
                <a:off x="7006923" y="6396393"/>
                <a:ext cx="53640" cy="81720"/>
              </p14:xfrm>
            </p:contentPart>
          </mc:Choice>
          <mc:Fallback xmlns="">
            <p:pic>
              <p:nvPicPr>
                <p:cNvPr id="213" name="Input penna 212">
                  <a:extLst>
                    <a:ext uri="{FF2B5EF4-FFF2-40B4-BE49-F238E27FC236}">
                      <a16:creationId xmlns:a16="http://schemas.microsoft.com/office/drawing/2014/main" id="{B06D9717-5D4E-11B3-EF41-1775764255EF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000803" y="6390273"/>
                  <a:ext cx="658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14" name="Input penna 213">
                  <a:extLst>
                    <a:ext uri="{FF2B5EF4-FFF2-40B4-BE49-F238E27FC236}">
                      <a16:creationId xmlns:a16="http://schemas.microsoft.com/office/drawing/2014/main" id="{3561EA47-2777-7437-5827-30E205DC5E93}"/>
                    </a:ext>
                  </a:extLst>
                </p14:cNvPr>
                <p14:cNvContentPartPr/>
                <p14:nvPr/>
              </p14:nvContentPartPr>
              <p14:xfrm>
                <a:off x="7069563" y="6383073"/>
                <a:ext cx="78840" cy="92520"/>
              </p14:xfrm>
            </p:contentPart>
          </mc:Choice>
          <mc:Fallback xmlns="">
            <p:pic>
              <p:nvPicPr>
                <p:cNvPr id="214" name="Input penna 213">
                  <a:extLst>
                    <a:ext uri="{FF2B5EF4-FFF2-40B4-BE49-F238E27FC236}">
                      <a16:creationId xmlns:a16="http://schemas.microsoft.com/office/drawing/2014/main" id="{3561EA47-2777-7437-5827-30E205DC5E93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063443" y="6376953"/>
                  <a:ext cx="910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15" name="Input penna 214">
                  <a:extLst>
                    <a:ext uri="{FF2B5EF4-FFF2-40B4-BE49-F238E27FC236}">
                      <a16:creationId xmlns:a16="http://schemas.microsoft.com/office/drawing/2014/main" id="{FEF0F232-300A-86E7-40A4-E32E1B982B9D}"/>
                    </a:ext>
                  </a:extLst>
                </p14:cNvPr>
                <p14:cNvContentPartPr/>
                <p14:nvPr/>
              </p14:nvContentPartPr>
              <p14:xfrm>
                <a:off x="7182603" y="6388113"/>
                <a:ext cx="79200" cy="79560"/>
              </p14:xfrm>
            </p:contentPart>
          </mc:Choice>
          <mc:Fallback xmlns="">
            <p:pic>
              <p:nvPicPr>
                <p:cNvPr id="215" name="Input penna 214">
                  <a:extLst>
                    <a:ext uri="{FF2B5EF4-FFF2-40B4-BE49-F238E27FC236}">
                      <a16:creationId xmlns:a16="http://schemas.microsoft.com/office/drawing/2014/main" id="{FEF0F232-300A-86E7-40A4-E32E1B982B9D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176483" y="6381993"/>
                  <a:ext cx="914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17" name="Input penna 216">
                  <a:extLst>
                    <a:ext uri="{FF2B5EF4-FFF2-40B4-BE49-F238E27FC236}">
                      <a16:creationId xmlns:a16="http://schemas.microsoft.com/office/drawing/2014/main" id="{83B04374-703C-7669-4469-AE0D92A12491}"/>
                    </a:ext>
                  </a:extLst>
                </p14:cNvPr>
                <p14:cNvContentPartPr/>
                <p14:nvPr/>
              </p14:nvContentPartPr>
              <p14:xfrm>
                <a:off x="5431203" y="6665313"/>
                <a:ext cx="130320" cy="181080"/>
              </p14:xfrm>
            </p:contentPart>
          </mc:Choice>
          <mc:Fallback xmlns="">
            <p:pic>
              <p:nvPicPr>
                <p:cNvPr id="217" name="Input penna 216">
                  <a:extLst>
                    <a:ext uri="{FF2B5EF4-FFF2-40B4-BE49-F238E27FC236}">
                      <a16:creationId xmlns:a16="http://schemas.microsoft.com/office/drawing/2014/main" id="{83B04374-703C-7669-4469-AE0D92A12491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425083" y="6659193"/>
                  <a:ext cx="1425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18" name="Input penna 217">
                  <a:extLst>
                    <a:ext uri="{FF2B5EF4-FFF2-40B4-BE49-F238E27FC236}">
                      <a16:creationId xmlns:a16="http://schemas.microsoft.com/office/drawing/2014/main" id="{1C6F32BE-7621-B390-29F1-E2EAE0C4CA66}"/>
                    </a:ext>
                  </a:extLst>
                </p14:cNvPr>
                <p14:cNvContentPartPr/>
                <p14:nvPr/>
              </p14:nvContentPartPr>
              <p14:xfrm>
                <a:off x="5607963" y="6680793"/>
                <a:ext cx="108720" cy="195120"/>
              </p14:xfrm>
            </p:contentPart>
          </mc:Choice>
          <mc:Fallback xmlns="">
            <p:pic>
              <p:nvPicPr>
                <p:cNvPr id="218" name="Input penna 217">
                  <a:extLst>
                    <a:ext uri="{FF2B5EF4-FFF2-40B4-BE49-F238E27FC236}">
                      <a16:creationId xmlns:a16="http://schemas.microsoft.com/office/drawing/2014/main" id="{1C6F32BE-7621-B390-29F1-E2EAE0C4CA66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601843" y="6674673"/>
                  <a:ext cx="1209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19" name="Input penna 218">
                  <a:extLst>
                    <a:ext uri="{FF2B5EF4-FFF2-40B4-BE49-F238E27FC236}">
                      <a16:creationId xmlns:a16="http://schemas.microsoft.com/office/drawing/2014/main" id="{B85DBD1A-E37B-0486-ED6E-6EF431C5A892}"/>
                    </a:ext>
                  </a:extLst>
                </p14:cNvPr>
                <p14:cNvContentPartPr/>
                <p14:nvPr/>
              </p14:nvContentPartPr>
              <p14:xfrm>
                <a:off x="5750523" y="6751353"/>
                <a:ext cx="111240" cy="70200"/>
              </p14:xfrm>
            </p:contentPart>
          </mc:Choice>
          <mc:Fallback xmlns="">
            <p:pic>
              <p:nvPicPr>
                <p:cNvPr id="219" name="Input penna 218">
                  <a:extLst>
                    <a:ext uri="{FF2B5EF4-FFF2-40B4-BE49-F238E27FC236}">
                      <a16:creationId xmlns:a16="http://schemas.microsoft.com/office/drawing/2014/main" id="{B85DBD1A-E37B-0486-ED6E-6EF431C5A892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744403" y="6745233"/>
                  <a:ext cx="1234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20" name="Input penna 219">
                  <a:extLst>
                    <a:ext uri="{FF2B5EF4-FFF2-40B4-BE49-F238E27FC236}">
                      <a16:creationId xmlns:a16="http://schemas.microsoft.com/office/drawing/2014/main" id="{BD7856A7-C910-B4EB-FA8F-FE512CF358DE}"/>
                    </a:ext>
                  </a:extLst>
                </p14:cNvPr>
                <p14:cNvContentPartPr/>
                <p14:nvPr/>
              </p14:nvContentPartPr>
              <p14:xfrm>
                <a:off x="5899203" y="6730833"/>
                <a:ext cx="81720" cy="110520"/>
              </p14:xfrm>
            </p:contentPart>
          </mc:Choice>
          <mc:Fallback xmlns="">
            <p:pic>
              <p:nvPicPr>
                <p:cNvPr id="220" name="Input penna 219">
                  <a:extLst>
                    <a:ext uri="{FF2B5EF4-FFF2-40B4-BE49-F238E27FC236}">
                      <a16:creationId xmlns:a16="http://schemas.microsoft.com/office/drawing/2014/main" id="{BD7856A7-C910-B4EB-FA8F-FE512CF358DE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893083" y="6724713"/>
                  <a:ext cx="939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21" name="Input penna 220">
                  <a:extLst>
                    <a:ext uri="{FF2B5EF4-FFF2-40B4-BE49-F238E27FC236}">
                      <a16:creationId xmlns:a16="http://schemas.microsoft.com/office/drawing/2014/main" id="{13075755-E2CE-F663-9CC2-F104A7919849}"/>
                    </a:ext>
                  </a:extLst>
                </p14:cNvPr>
                <p14:cNvContentPartPr/>
                <p14:nvPr/>
              </p14:nvContentPartPr>
              <p14:xfrm>
                <a:off x="6003963" y="6675753"/>
                <a:ext cx="185400" cy="227520"/>
              </p14:xfrm>
            </p:contentPart>
          </mc:Choice>
          <mc:Fallback xmlns="">
            <p:pic>
              <p:nvPicPr>
                <p:cNvPr id="221" name="Input penna 220">
                  <a:extLst>
                    <a:ext uri="{FF2B5EF4-FFF2-40B4-BE49-F238E27FC236}">
                      <a16:creationId xmlns:a16="http://schemas.microsoft.com/office/drawing/2014/main" id="{13075755-E2CE-F663-9CC2-F104A7919849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997843" y="6669633"/>
                  <a:ext cx="1976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23" name="Input penna 222">
                  <a:extLst>
                    <a:ext uri="{FF2B5EF4-FFF2-40B4-BE49-F238E27FC236}">
                      <a16:creationId xmlns:a16="http://schemas.microsoft.com/office/drawing/2014/main" id="{B92E8CCD-881A-D11A-69CA-272440B69912}"/>
                    </a:ext>
                  </a:extLst>
                </p14:cNvPr>
                <p14:cNvContentPartPr/>
                <p14:nvPr/>
              </p14:nvContentPartPr>
              <p14:xfrm>
                <a:off x="6447843" y="6795273"/>
                <a:ext cx="122040" cy="115560"/>
              </p14:xfrm>
            </p:contentPart>
          </mc:Choice>
          <mc:Fallback xmlns="">
            <p:pic>
              <p:nvPicPr>
                <p:cNvPr id="223" name="Input penna 222">
                  <a:extLst>
                    <a:ext uri="{FF2B5EF4-FFF2-40B4-BE49-F238E27FC236}">
                      <a16:creationId xmlns:a16="http://schemas.microsoft.com/office/drawing/2014/main" id="{B92E8CCD-881A-D11A-69CA-272440B69912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6441723" y="6789153"/>
                  <a:ext cx="1342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24" name="Input penna 223">
                  <a:extLst>
                    <a:ext uri="{FF2B5EF4-FFF2-40B4-BE49-F238E27FC236}">
                      <a16:creationId xmlns:a16="http://schemas.microsoft.com/office/drawing/2014/main" id="{4F09D2D7-1B50-781A-E4DE-6C25ACB1E0D2}"/>
                    </a:ext>
                  </a:extLst>
                </p14:cNvPr>
                <p14:cNvContentPartPr/>
                <p14:nvPr/>
              </p14:nvContentPartPr>
              <p14:xfrm>
                <a:off x="6621003" y="6609873"/>
                <a:ext cx="68760" cy="231120"/>
              </p14:xfrm>
            </p:contentPart>
          </mc:Choice>
          <mc:Fallback xmlns="">
            <p:pic>
              <p:nvPicPr>
                <p:cNvPr id="224" name="Input penna 223">
                  <a:extLst>
                    <a:ext uri="{FF2B5EF4-FFF2-40B4-BE49-F238E27FC236}">
                      <a16:creationId xmlns:a16="http://schemas.microsoft.com/office/drawing/2014/main" id="{4F09D2D7-1B50-781A-E4DE-6C25ACB1E0D2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614883" y="6603753"/>
                  <a:ext cx="810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25" name="Input penna 224">
                  <a:extLst>
                    <a:ext uri="{FF2B5EF4-FFF2-40B4-BE49-F238E27FC236}">
                      <a16:creationId xmlns:a16="http://schemas.microsoft.com/office/drawing/2014/main" id="{9CD4AF0D-AAD6-FA89-2035-7EAB436BD8A6}"/>
                    </a:ext>
                  </a:extLst>
                </p14:cNvPr>
                <p14:cNvContentPartPr/>
                <p14:nvPr/>
              </p14:nvContentPartPr>
              <p14:xfrm>
                <a:off x="6753483" y="6735153"/>
                <a:ext cx="43200" cy="104040"/>
              </p14:xfrm>
            </p:contentPart>
          </mc:Choice>
          <mc:Fallback xmlns="">
            <p:pic>
              <p:nvPicPr>
                <p:cNvPr id="225" name="Input penna 224">
                  <a:extLst>
                    <a:ext uri="{FF2B5EF4-FFF2-40B4-BE49-F238E27FC236}">
                      <a16:creationId xmlns:a16="http://schemas.microsoft.com/office/drawing/2014/main" id="{9CD4AF0D-AAD6-FA89-2035-7EAB436BD8A6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747363" y="6729033"/>
                  <a:ext cx="55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26" name="Input penna 225">
                  <a:extLst>
                    <a:ext uri="{FF2B5EF4-FFF2-40B4-BE49-F238E27FC236}">
                      <a16:creationId xmlns:a16="http://schemas.microsoft.com/office/drawing/2014/main" id="{3888F2E2-EF97-3473-6D90-38AB5E933D4C}"/>
                    </a:ext>
                  </a:extLst>
                </p14:cNvPr>
                <p14:cNvContentPartPr/>
                <p14:nvPr/>
              </p14:nvContentPartPr>
              <p14:xfrm>
                <a:off x="6885243" y="6786273"/>
                <a:ext cx="76680" cy="65160"/>
              </p14:xfrm>
            </p:contentPart>
          </mc:Choice>
          <mc:Fallback xmlns="">
            <p:pic>
              <p:nvPicPr>
                <p:cNvPr id="226" name="Input penna 225">
                  <a:extLst>
                    <a:ext uri="{FF2B5EF4-FFF2-40B4-BE49-F238E27FC236}">
                      <a16:creationId xmlns:a16="http://schemas.microsoft.com/office/drawing/2014/main" id="{3888F2E2-EF97-3473-6D90-38AB5E933D4C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879123" y="6780153"/>
                  <a:ext cx="889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27" name="Input penna 226">
                  <a:extLst>
                    <a:ext uri="{FF2B5EF4-FFF2-40B4-BE49-F238E27FC236}">
                      <a16:creationId xmlns:a16="http://schemas.microsoft.com/office/drawing/2014/main" id="{2A404CB1-7696-D150-B094-CB14A7E6C456}"/>
                    </a:ext>
                  </a:extLst>
                </p14:cNvPr>
                <p14:cNvContentPartPr/>
                <p14:nvPr/>
              </p14:nvContentPartPr>
              <p14:xfrm>
                <a:off x="7017003" y="6745953"/>
                <a:ext cx="48960" cy="106560"/>
              </p14:xfrm>
            </p:contentPart>
          </mc:Choice>
          <mc:Fallback xmlns="">
            <p:pic>
              <p:nvPicPr>
                <p:cNvPr id="227" name="Input penna 226">
                  <a:extLst>
                    <a:ext uri="{FF2B5EF4-FFF2-40B4-BE49-F238E27FC236}">
                      <a16:creationId xmlns:a16="http://schemas.microsoft.com/office/drawing/2014/main" id="{2A404CB1-7696-D150-B094-CB14A7E6C456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010883" y="6739833"/>
                  <a:ext cx="612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28" name="Input penna 227">
                  <a:extLst>
                    <a:ext uri="{FF2B5EF4-FFF2-40B4-BE49-F238E27FC236}">
                      <a16:creationId xmlns:a16="http://schemas.microsoft.com/office/drawing/2014/main" id="{22EA7A8C-CAC4-CBFB-9AA0-70FB625447EF}"/>
                    </a:ext>
                  </a:extLst>
                </p14:cNvPr>
                <p14:cNvContentPartPr/>
                <p14:nvPr/>
              </p14:nvContentPartPr>
              <p14:xfrm>
                <a:off x="7094403" y="6755313"/>
                <a:ext cx="102240" cy="60120"/>
              </p14:xfrm>
            </p:contentPart>
          </mc:Choice>
          <mc:Fallback xmlns="">
            <p:pic>
              <p:nvPicPr>
                <p:cNvPr id="228" name="Input penna 227">
                  <a:extLst>
                    <a:ext uri="{FF2B5EF4-FFF2-40B4-BE49-F238E27FC236}">
                      <a16:creationId xmlns:a16="http://schemas.microsoft.com/office/drawing/2014/main" id="{22EA7A8C-CAC4-CBFB-9AA0-70FB625447EF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088283" y="6749193"/>
                  <a:ext cx="1144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29" name="Input penna 228">
                  <a:extLst>
                    <a:ext uri="{FF2B5EF4-FFF2-40B4-BE49-F238E27FC236}">
                      <a16:creationId xmlns:a16="http://schemas.microsoft.com/office/drawing/2014/main" id="{3B962ABA-0988-2EA0-E9BB-CBA16020C7E7}"/>
                    </a:ext>
                  </a:extLst>
                </p14:cNvPr>
                <p14:cNvContentPartPr/>
                <p14:nvPr/>
              </p14:nvContentPartPr>
              <p14:xfrm>
                <a:off x="7204563" y="6621033"/>
                <a:ext cx="69480" cy="186480"/>
              </p14:xfrm>
            </p:contentPart>
          </mc:Choice>
          <mc:Fallback xmlns="">
            <p:pic>
              <p:nvPicPr>
                <p:cNvPr id="229" name="Input penna 228">
                  <a:extLst>
                    <a:ext uri="{FF2B5EF4-FFF2-40B4-BE49-F238E27FC236}">
                      <a16:creationId xmlns:a16="http://schemas.microsoft.com/office/drawing/2014/main" id="{3B962ABA-0988-2EA0-E9BB-CBA16020C7E7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198443" y="6614913"/>
                  <a:ext cx="817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30" name="Input penna 229">
                  <a:extLst>
                    <a:ext uri="{FF2B5EF4-FFF2-40B4-BE49-F238E27FC236}">
                      <a16:creationId xmlns:a16="http://schemas.microsoft.com/office/drawing/2014/main" id="{D954A30E-2E5A-3623-9F47-610A656B3C9D}"/>
                    </a:ext>
                  </a:extLst>
                </p14:cNvPr>
                <p14:cNvContentPartPr/>
                <p14:nvPr/>
              </p14:nvContentPartPr>
              <p14:xfrm>
                <a:off x="7193763" y="6667473"/>
                <a:ext cx="49320" cy="16200"/>
              </p14:xfrm>
            </p:contentPart>
          </mc:Choice>
          <mc:Fallback xmlns="">
            <p:pic>
              <p:nvPicPr>
                <p:cNvPr id="230" name="Input penna 229">
                  <a:extLst>
                    <a:ext uri="{FF2B5EF4-FFF2-40B4-BE49-F238E27FC236}">
                      <a16:creationId xmlns:a16="http://schemas.microsoft.com/office/drawing/2014/main" id="{D954A30E-2E5A-3623-9F47-610A656B3C9D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187643" y="6661353"/>
                  <a:ext cx="615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31" name="Input penna 230">
                  <a:extLst>
                    <a:ext uri="{FF2B5EF4-FFF2-40B4-BE49-F238E27FC236}">
                      <a16:creationId xmlns:a16="http://schemas.microsoft.com/office/drawing/2014/main" id="{A5502A74-0750-3AAC-9422-7B7C86EF895E}"/>
                    </a:ext>
                  </a:extLst>
                </p14:cNvPr>
                <p14:cNvContentPartPr/>
                <p14:nvPr/>
              </p14:nvContentPartPr>
              <p14:xfrm>
                <a:off x="7304283" y="6753153"/>
                <a:ext cx="151920" cy="77040"/>
              </p14:xfrm>
            </p:contentPart>
          </mc:Choice>
          <mc:Fallback xmlns="">
            <p:pic>
              <p:nvPicPr>
                <p:cNvPr id="231" name="Input penna 230">
                  <a:extLst>
                    <a:ext uri="{FF2B5EF4-FFF2-40B4-BE49-F238E27FC236}">
                      <a16:creationId xmlns:a16="http://schemas.microsoft.com/office/drawing/2014/main" id="{A5502A74-0750-3AAC-9422-7B7C86EF895E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98163" y="6747033"/>
                  <a:ext cx="1641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32" name="Input penna 231">
                  <a:extLst>
                    <a:ext uri="{FF2B5EF4-FFF2-40B4-BE49-F238E27FC236}">
                      <a16:creationId xmlns:a16="http://schemas.microsoft.com/office/drawing/2014/main" id="{C58B5168-6A8D-F34B-9B8A-860EB820637B}"/>
                    </a:ext>
                  </a:extLst>
                </p14:cNvPr>
                <p14:cNvContentPartPr/>
                <p14:nvPr/>
              </p14:nvContentPartPr>
              <p14:xfrm>
                <a:off x="7548363" y="6701673"/>
                <a:ext cx="123840" cy="107280"/>
              </p14:xfrm>
            </p:contentPart>
          </mc:Choice>
          <mc:Fallback xmlns="">
            <p:pic>
              <p:nvPicPr>
                <p:cNvPr id="232" name="Input penna 231">
                  <a:extLst>
                    <a:ext uri="{FF2B5EF4-FFF2-40B4-BE49-F238E27FC236}">
                      <a16:creationId xmlns:a16="http://schemas.microsoft.com/office/drawing/2014/main" id="{C58B5168-6A8D-F34B-9B8A-860EB820637B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42243" y="6695553"/>
                  <a:ext cx="1360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33" name="Input penna 232">
                  <a:extLst>
                    <a:ext uri="{FF2B5EF4-FFF2-40B4-BE49-F238E27FC236}">
                      <a16:creationId xmlns:a16="http://schemas.microsoft.com/office/drawing/2014/main" id="{26990760-6C4F-736C-2D6F-4467CBC4FA59}"/>
                    </a:ext>
                  </a:extLst>
                </p14:cNvPr>
                <p14:cNvContentPartPr/>
                <p14:nvPr/>
              </p14:nvContentPartPr>
              <p14:xfrm>
                <a:off x="7699923" y="6721473"/>
                <a:ext cx="55800" cy="97920"/>
              </p14:xfrm>
            </p:contentPart>
          </mc:Choice>
          <mc:Fallback xmlns="">
            <p:pic>
              <p:nvPicPr>
                <p:cNvPr id="233" name="Input penna 232">
                  <a:extLst>
                    <a:ext uri="{FF2B5EF4-FFF2-40B4-BE49-F238E27FC236}">
                      <a16:creationId xmlns:a16="http://schemas.microsoft.com/office/drawing/2014/main" id="{26990760-6C4F-736C-2D6F-4467CBC4FA59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693803" y="6715353"/>
                  <a:ext cx="680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34" name="Input penna 233">
                  <a:extLst>
                    <a:ext uri="{FF2B5EF4-FFF2-40B4-BE49-F238E27FC236}">
                      <a16:creationId xmlns:a16="http://schemas.microsoft.com/office/drawing/2014/main" id="{43C3785C-C974-F675-D8B3-21170A0F48D4}"/>
                    </a:ext>
                  </a:extLst>
                </p14:cNvPr>
                <p14:cNvContentPartPr/>
                <p14:nvPr/>
              </p14:nvContentPartPr>
              <p14:xfrm>
                <a:off x="7799643" y="6717513"/>
                <a:ext cx="31320" cy="92160"/>
              </p14:xfrm>
            </p:contentPart>
          </mc:Choice>
          <mc:Fallback xmlns="">
            <p:pic>
              <p:nvPicPr>
                <p:cNvPr id="234" name="Input penna 233">
                  <a:extLst>
                    <a:ext uri="{FF2B5EF4-FFF2-40B4-BE49-F238E27FC236}">
                      <a16:creationId xmlns:a16="http://schemas.microsoft.com/office/drawing/2014/main" id="{43C3785C-C974-F675-D8B3-21170A0F48D4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793523" y="6711393"/>
                  <a:ext cx="435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35" name="Input penna 234">
                  <a:extLst>
                    <a:ext uri="{FF2B5EF4-FFF2-40B4-BE49-F238E27FC236}">
                      <a16:creationId xmlns:a16="http://schemas.microsoft.com/office/drawing/2014/main" id="{5D7052CF-0E23-31FC-6202-5617F94250E8}"/>
                    </a:ext>
                  </a:extLst>
                </p14:cNvPr>
                <p14:cNvContentPartPr/>
                <p14:nvPr/>
              </p14:nvContentPartPr>
              <p14:xfrm>
                <a:off x="7876323" y="6739833"/>
                <a:ext cx="62280" cy="81000"/>
              </p14:xfrm>
            </p:contentPart>
          </mc:Choice>
          <mc:Fallback xmlns="">
            <p:pic>
              <p:nvPicPr>
                <p:cNvPr id="235" name="Input penna 234">
                  <a:extLst>
                    <a:ext uri="{FF2B5EF4-FFF2-40B4-BE49-F238E27FC236}">
                      <a16:creationId xmlns:a16="http://schemas.microsoft.com/office/drawing/2014/main" id="{5D7052CF-0E23-31FC-6202-5617F94250E8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870203" y="6733713"/>
                  <a:ext cx="745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36" name="Input penna 235">
                  <a:extLst>
                    <a:ext uri="{FF2B5EF4-FFF2-40B4-BE49-F238E27FC236}">
                      <a16:creationId xmlns:a16="http://schemas.microsoft.com/office/drawing/2014/main" id="{8CEDF44F-B3F1-4214-E745-701EE82BEED1}"/>
                    </a:ext>
                  </a:extLst>
                </p14:cNvPr>
                <p14:cNvContentPartPr/>
                <p14:nvPr/>
              </p14:nvContentPartPr>
              <p14:xfrm>
                <a:off x="7910163" y="6378753"/>
                <a:ext cx="243000" cy="724680"/>
              </p14:xfrm>
            </p:contentPart>
          </mc:Choice>
          <mc:Fallback xmlns="">
            <p:pic>
              <p:nvPicPr>
                <p:cNvPr id="236" name="Input penna 235">
                  <a:extLst>
                    <a:ext uri="{FF2B5EF4-FFF2-40B4-BE49-F238E27FC236}">
                      <a16:creationId xmlns:a16="http://schemas.microsoft.com/office/drawing/2014/main" id="{8CEDF44F-B3F1-4214-E745-701EE82BEED1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904043" y="6372633"/>
                  <a:ext cx="255240" cy="73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241" name="Input penna 240">
                <a:extLst>
                  <a:ext uri="{FF2B5EF4-FFF2-40B4-BE49-F238E27FC236}">
                    <a16:creationId xmlns:a16="http://schemas.microsoft.com/office/drawing/2014/main" id="{F9E5F649-8BF1-E1D1-EE6F-EBEF56AC0EB7}"/>
                  </a:ext>
                </a:extLst>
              </p14:cNvPr>
              <p14:cNvContentPartPr/>
              <p14:nvPr/>
            </p14:nvContentPartPr>
            <p14:xfrm>
              <a:off x="5673483" y="4918593"/>
              <a:ext cx="270720" cy="237600"/>
            </p14:xfrm>
          </p:contentPart>
        </mc:Choice>
        <mc:Fallback xmlns="">
          <p:pic>
            <p:nvPicPr>
              <p:cNvPr id="241" name="Input penna 240">
                <a:extLst>
                  <a:ext uri="{FF2B5EF4-FFF2-40B4-BE49-F238E27FC236}">
                    <a16:creationId xmlns:a16="http://schemas.microsoft.com/office/drawing/2014/main" id="{F9E5F649-8BF1-E1D1-EE6F-EBEF56AC0EB7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5667363" y="4912473"/>
                <a:ext cx="282960" cy="24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3" name="Gruppo 242">
            <a:extLst>
              <a:ext uri="{FF2B5EF4-FFF2-40B4-BE49-F238E27FC236}">
                <a16:creationId xmlns:a16="http://schemas.microsoft.com/office/drawing/2014/main" id="{498313B0-5B10-2845-2571-033E61CECD08}"/>
              </a:ext>
            </a:extLst>
          </p:cNvPr>
          <p:cNvGrpSpPr/>
          <p:nvPr/>
        </p:nvGrpSpPr>
        <p:grpSpPr>
          <a:xfrm>
            <a:off x="4838283" y="4251153"/>
            <a:ext cx="773280" cy="568800"/>
            <a:chOff x="4838283" y="4251153"/>
            <a:chExt cx="773280" cy="56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38" name="Input penna 237">
                  <a:extLst>
                    <a:ext uri="{FF2B5EF4-FFF2-40B4-BE49-F238E27FC236}">
                      <a16:creationId xmlns:a16="http://schemas.microsoft.com/office/drawing/2014/main" id="{01EBFDE8-1F9A-E59B-B3D3-3333DF099C2C}"/>
                    </a:ext>
                  </a:extLst>
                </p14:cNvPr>
                <p14:cNvContentPartPr/>
                <p14:nvPr/>
              </p14:nvContentPartPr>
              <p14:xfrm>
                <a:off x="5034483" y="4318473"/>
                <a:ext cx="70200" cy="227520"/>
              </p14:xfrm>
            </p:contentPart>
          </mc:Choice>
          <mc:Fallback xmlns="">
            <p:pic>
              <p:nvPicPr>
                <p:cNvPr id="238" name="Input penna 237">
                  <a:extLst>
                    <a:ext uri="{FF2B5EF4-FFF2-40B4-BE49-F238E27FC236}">
                      <a16:creationId xmlns:a16="http://schemas.microsoft.com/office/drawing/2014/main" id="{01EBFDE8-1F9A-E59B-B3D3-3333DF099C2C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028363" y="4312353"/>
                  <a:ext cx="824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39" name="Input penna 238">
                  <a:extLst>
                    <a:ext uri="{FF2B5EF4-FFF2-40B4-BE49-F238E27FC236}">
                      <a16:creationId xmlns:a16="http://schemas.microsoft.com/office/drawing/2014/main" id="{35E4BC46-F582-1CB1-3382-13C4D9D74859}"/>
                    </a:ext>
                  </a:extLst>
                </p14:cNvPr>
                <p14:cNvContentPartPr/>
                <p14:nvPr/>
              </p14:nvContentPartPr>
              <p14:xfrm>
                <a:off x="5177763" y="4251153"/>
                <a:ext cx="145800" cy="214560"/>
              </p14:xfrm>
            </p:contentPart>
          </mc:Choice>
          <mc:Fallback xmlns="">
            <p:pic>
              <p:nvPicPr>
                <p:cNvPr id="239" name="Input penna 238">
                  <a:extLst>
                    <a:ext uri="{FF2B5EF4-FFF2-40B4-BE49-F238E27FC236}">
                      <a16:creationId xmlns:a16="http://schemas.microsoft.com/office/drawing/2014/main" id="{35E4BC46-F582-1CB1-3382-13C4D9D74859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171643" y="4245033"/>
                  <a:ext cx="1580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40" name="Input penna 239">
                  <a:extLst>
                    <a:ext uri="{FF2B5EF4-FFF2-40B4-BE49-F238E27FC236}">
                      <a16:creationId xmlns:a16="http://schemas.microsoft.com/office/drawing/2014/main" id="{E58594B6-B09B-9E9B-8792-F0848A54160B}"/>
                    </a:ext>
                  </a:extLst>
                </p14:cNvPr>
                <p14:cNvContentPartPr/>
                <p14:nvPr/>
              </p14:nvContentPartPr>
              <p14:xfrm>
                <a:off x="5464323" y="4594233"/>
                <a:ext cx="147240" cy="155160"/>
              </p14:xfrm>
            </p:contentPart>
          </mc:Choice>
          <mc:Fallback xmlns="">
            <p:pic>
              <p:nvPicPr>
                <p:cNvPr id="240" name="Input penna 239">
                  <a:extLst>
                    <a:ext uri="{FF2B5EF4-FFF2-40B4-BE49-F238E27FC236}">
                      <a16:creationId xmlns:a16="http://schemas.microsoft.com/office/drawing/2014/main" id="{E58594B6-B09B-9E9B-8792-F0848A54160B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458203" y="4588113"/>
                  <a:ext cx="1594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42" name="Input penna 241">
                  <a:extLst>
                    <a:ext uri="{FF2B5EF4-FFF2-40B4-BE49-F238E27FC236}">
                      <a16:creationId xmlns:a16="http://schemas.microsoft.com/office/drawing/2014/main" id="{F1D06538-0B82-8FC7-0B99-EB4A5546BE9E}"/>
                    </a:ext>
                  </a:extLst>
                </p14:cNvPr>
                <p14:cNvContentPartPr/>
                <p14:nvPr/>
              </p14:nvContentPartPr>
              <p14:xfrm>
                <a:off x="4838283" y="4662993"/>
                <a:ext cx="152640" cy="156960"/>
              </p14:xfrm>
            </p:contentPart>
          </mc:Choice>
          <mc:Fallback xmlns="">
            <p:pic>
              <p:nvPicPr>
                <p:cNvPr id="242" name="Input penna 241">
                  <a:extLst>
                    <a:ext uri="{FF2B5EF4-FFF2-40B4-BE49-F238E27FC236}">
                      <a16:creationId xmlns:a16="http://schemas.microsoft.com/office/drawing/2014/main" id="{F1D06538-0B82-8FC7-0B99-EB4A5546BE9E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4832163" y="4656873"/>
                  <a:ext cx="164880" cy="16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244" name="Input penna 243">
                <a:extLst>
                  <a:ext uri="{FF2B5EF4-FFF2-40B4-BE49-F238E27FC236}">
                    <a16:creationId xmlns:a16="http://schemas.microsoft.com/office/drawing/2014/main" id="{E3CDCB74-A017-8657-A754-3F9E7BAD5928}"/>
                  </a:ext>
                </a:extLst>
              </p14:cNvPr>
              <p14:cNvContentPartPr/>
              <p14:nvPr/>
            </p14:nvContentPartPr>
            <p14:xfrm>
              <a:off x="4880403" y="5309913"/>
              <a:ext cx="183600" cy="146880"/>
            </p14:xfrm>
          </p:contentPart>
        </mc:Choice>
        <mc:Fallback xmlns="">
          <p:pic>
            <p:nvPicPr>
              <p:cNvPr id="244" name="Input penna 243">
                <a:extLst>
                  <a:ext uri="{FF2B5EF4-FFF2-40B4-BE49-F238E27FC236}">
                    <a16:creationId xmlns:a16="http://schemas.microsoft.com/office/drawing/2014/main" id="{E3CDCB74-A017-8657-A754-3F9E7BAD5928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4874283" y="5303793"/>
                <a:ext cx="19584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245" name="Input penna 244">
                <a:extLst>
                  <a:ext uri="{FF2B5EF4-FFF2-40B4-BE49-F238E27FC236}">
                    <a16:creationId xmlns:a16="http://schemas.microsoft.com/office/drawing/2014/main" id="{A18F16AF-EBFF-37DE-3BFF-25FFC5C48F0C}"/>
                  </a:ext>
                </a:extLst>
              </p14:cNvPr>
              <p14:cNvContentPartPr/>
              <p14:nvPr/>
            </p14:nvContentPartPr>
            <p14:xfrm>
              <a:off x="4593843" y="4887993"/>
              <a:ext cx="131040" cy="246600"/>
            </p14:xfrm>
          </p:contentPart>
        </mc:Choice>
        <mc:Fallback xmlns="">
          <p:pic>
            <p:nvPicPr>
              <p:cNvPr id="245" name="Input penna 244">
                <a:extLst>
                  <a:ext uri="{FF2B5EF4-FFF2-40B4-BE49-F238E27FC236}">
                    <a16:creationId xmlns:a16="http://schemas.microsoft.com/office/drawing/2014/main" id="{A18F16AF-EBFF-37DE-3BFF-25FFC5C48F0C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4587723" y="4881873"/>
                <a:ext cx="143280" cy="25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1" name="Gruppo 250">
            <a:extLst>
              <a:ext uri="{FF2B5EF4-FFF2-40B4-BE49-F238E27FC236}">
                <a16:creationId xmlns:a16="http://schemas.microsoft.com/office/drawing/2014/main" id="{E6599FCD-F4B9-65D2-1323-39746B76D235}"/>
              </a:ext>
            </a:extLst>
          </p:cNvPr>
          <p:cNvGrpSpPr/>
          <p:nvPr/>
        </p:nvGrpSpPr>
        <p:grpSpPr>
          <a:xfrm>
            <a:off x="5157603" y="5552193"/>
            <a:ext cx="225360" cy="208440"/>
            <a:chOff x="5157603" y="5552193"/>
            <a:chExt cx="225360" cy="20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46" name="Input penna 245">
                  <a:extLst>
                    <a:ext uri="{FF2B5EF4-FFF2-40B4-BE49-F238E27FC236}">
                      <a16:creationId xmlns:a16="http://schemas.microsoft.com/office/drawing/2014/main" id="{3A95EC20-18E5-1A0B-080B-017983846F1E}"/>
                    </a:ext>
                  </a:extLst>
                </p14:cNvPr>
                <p14:cNvContentPartPr/>
                <p14:nvPr/>
              </p14:nvContentPartPr>
              <p14:xfrm>
                <a:off x="5166963" y="5585313"/>
                <a:ext cx="32760" cy="119880"/>
              </p14:xfrm>
            </p:contentPart>
          </mc:Choice>
          <mc:Fallback xmlns="">
            <p:pic>
              <p:nvPicPr>
                <p:cNvPr id="246" name="Input penna 245">
                  <a:extLst>
                    <a:ext uri="{FF2B5EF4-FFF2-40B4-BE49-F238E27FC236}">
                      <a16:creationId xmlns:a16="http://schemas.microsoft.com/office/drawing/2014/main" id="{3A95EC20-18E5-1A0B-080B-017983846F1E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5160843" y="5579193"/>
                  <a:ext cx="450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47" name="Input penna 246">
                  <a:extLst>
                    <a:ext uri="{FF2B5EF4-FFF2-40B4-BE49-F238E27FC236}">
                      <a16:creationId xmlns:a16="http://schemas.microsoft.com/office/drawing/2014/main" id="{4F43C256-D90B-9DC8-ECA8-9DA9691CF388}"/>
                    </a:ext>
                  </a:extLst>
                </p14:cNvPr>
                <p14:cNvContentPartPr/>
                <p14:nvPr/>
              </p14:nvContentPartPr>
              <p14:xfrm>
                <a:off x="5276763" y="5552193"/>
                <a:ext cx="55440" cy="153720"/>
              </p14:xfrm>
            </p:contentPart>
          </mc:Choice>
          <mc:Fallback xmlns="">
            <p:pic>
              <p:nvPicPr>
                <p:cNvPr id="247" name="Input penna 246">
                  <a:extLst>
                    <a:ext uri="{FF2B5EF4-FFF2-40B4-BE49-F238E27FC236}">
                      <a16:creationId xmlns:a16="http://schemas.microsoft.com/office/drawing/2014/main" id="{4F43C256-D90B-9DC8-ECA8-9DA9691CF388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5270643" y="5546073"/>
                  <a:ext cx="676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49" name="Input penna 248">
                  <a:extLst>
                    <a:ext uri="{FF2B5EF4-FFF2-40B4-BE49-F238E27FC236}">
                      <a16:creationId xmlns:a16="http://schemas.microsoft.com/office/drawing/2014/main" id="{CE397254-CA71-D538-E8F3-6B59EEC21D38}"/>
                    </a:ext>
                  </a:extLst>
                </p14:cNvPr>
                <p14:cNvContentPartPr/>
                <p14:nvPr/>
              </p14:nvContentPartPr>
              <p14:xfrm>
                <a:off x="5157603" y="5573073"/>
                <a:ext cx="27000" cy="173160"/>
              </p14:xfrm>
            </p:contentPart>
          </mc:Choice>
          <mc:Fallback xmlns="">
            <p:pic>
              <p:nvPicPr>
                <p:cNvPr id="249" name="Input penna 248">
                  <a:extLst>
                    <a:ext uri="{FF2B5EF4-FFF2-40B4-BE49-F238E27FC236}">
                      <a16:creationId xmlns:a16="http://schemas.microsoft.com/office/drawing/2014/main" id="{CE397254-CA71-D538-E8F3-6B59EEC21D38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5151483" y="5566953"/>
                  <a:ext cx="392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50" name="Input penna 249">
                  <a:extLst>
                    <a:ext uri="{FF2B5EF4-FFF2-40B4-BE49-F238E27FC236}">
                      <a16:creationId xmlns:a16="http://schemas.microsoft.com/office/drawing/2014/main" id="{A1DA2419-0D59-BEF2-CB04-9FE97EA9C667}"/>
                    </a:ext>
                  </a:extLst>
                </p14:cNvPr>
                <p14:cNvContentPartPr/>
                <p14:nvPr/>
              </p14:nvContentPartPr>
              <p14:xfrm>
                <a:off x="5298723" y="5552193"/>
                <a:ext cx="84240" cy="208440"/>
              </p14:xfrm>
            </p:contentPart>
          </mc:Choice>
          <mc:Fallback xmlns="">
            <p:pic>
              <p:nvPicPr>
                <p:cNvPr id="250" name="Input penna 249">
                  <a:extLst>
                    <a:ext uri="{FF2B5EF4-FFF2-40B4-BE49-F238E27FC236}">
                      <a16:creationId xmlns:a16="http://schemas.microsoft.com/office/drawing/2014/main" id="{A1DA2419-0D59-BEF2-CB04-9FE97EA9C667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5292603" y="5546073"/>
                  <a:ext cx="96480" cy="22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uppo 253">
            <a:extLst>
              <a:ext uri="{FF2B5EF4-FFF2-40B4-BE49-F238E27FC236}">
                <a16:creationId xmlns:a16="http://schemas.microsoft.com/office/drawing/2014/main" id="{EEA7A850-E056-F498-9D43-1AE258A8BC9E}"/>
              </a:ext>
            </a:extLst>
          </p:cNvPr>
          <p:cNvGrpSpPr/>
          <p:nvPr/>
        </p:nvGrpSpPr>
        <p:grpSpPr>
          <a:xfrm>
            <a:off x="682803" y="5690793"/>
            <a:ext cx="171360" cy="159480"/>
            <a:chOff x="682803" y="5690793"/>
            <a:chExt cx="171360" cy="15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52" name="Input penna 251">
                  <a:extLst>
                    <a:ext uri="{FF2B5EF4-FFF2-40B4-BE49-F238E27FC236}">
                      <a16:creationId xmlns:a16="http://schemas.microsoft.com/office/drawing/2014/main" id="{931DB781-7443-9939-6422-D5669811A566}"/>
                    </a:ext>
                  </a:extLst>
                </p14:cNvPr>
                <p14:cNvContentPartPr/>
                <p14:nvPr/>
              </p14:nvContentPartPr>
              <p14:xfrm>
                <a:off x="682803" y="5694393"/>
                <a:ext cx="171360" cy="127440"/>
              </p14:xfrm>
            </p:contentPart>
          </mc:Choice>
          <mc:Fallback xmlns="">
            <p:pic>
              <p:nvPicPr>
                <p:cNvPr id="252" name="Input penna 251">
                  <a:extLst>
                    <a:ext uri="{FF2B5EF4-FFF2-40B4-BE49-F238E27FC236}">
                      <a16:creationId xmlns:a16="http://schemas.microsoft.com/office/drawing/2014/main" id="{931DB781-7443-9939-6422-D5669811A566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76683" y="5688273"/>
                  <a:ext cx="1836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53" name="Input penna 252">
                  <a:extLst>
                    <a:ext uri="{FF2B5EF4-FFF2-40B4-BE49-F238E27FC236}">
                      <a16:creationId xmlns:a16="http://schemas.microsoft.com/office/drawing/2014/main" id="{D062030B-B3D9-241B-60CA-EE39B87D2A23}"/>
                    </a:ext>
                  </a:extLst>
                </p14:cNvPr>
                <p14:cNvContentPartPr/>
                <p14:nvPr/>
              </p14:nvContentPartPr>
              <p14:xfrm>
                <a:off x="715563" y="5690793"/>
                <a:ext cx="126720" cy="159480"/>
              </p14:xfrm>
            </p:contentPart>
          </mc:Choice>
          <mc:Fallback xmlns="">
            <p:pic>
              <p:nvPicPr>
                <p:cNvPr id="253" name="Input penna 252">
                  <a:extLst>
                    <a:ext uri="{FF2B5EF4-FFF2-40B4-BE49-F238E27FC236}">
                      <a16:creationId xmlns:a16="http://schemas.microsoft.com/office/drawing/2014/main" id="{D062030B-B3D9-241B-60CA-EE39B87D2A23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09443" y="5684673"/>
                  <a:ext cx="138960" cy="17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260" name="Input penna 259">
                <a:extLst>
                  <a:ext uri="{FF2B5EF4-FFF2-40B4-BE49-F238E27FC236}">
                    <a16:creationId xmlns:a16="http://schemas.microsoft.com/office/drawing/2014/main" id="{F39E2B9E-CD9C-A071-35DB-91572578E2AD}"/>
                  </a:ext>
                </a:extLst>
              </p14:cNvPr>
              <p14:cNvContentPartPr/>
              <p14:nvPr/>
            </p14:nvContentPartPr>
            <p14:xfrm>
              <a:off x="1436283" y="5362113"/>
              <a:ext cx="322560" cy="270720"/>
            </p14:xfrm>
          </p:contentPart>
        </mc:Choice>
        <mc:Fallback xmlns="">
          <p:pic>
            <p:nvPicPr>
              <p:cNvPr id="260" name="Input penna 259">
                <a:extLst>
                  <a:ext uri="{FF2B5EF4-FFF2-40B4-BE49-F238E27FC236}">
                    <a16:creationId xmlns:a16="http://schemas.microsoft.com/office/drawing/2014/main" id="{F39E2B9E-CD9C-A071-35DB-91572578E2AD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1430163" y="5355993"/>
                <a:ext cx="334800" cy="28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2438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 3">
            <a:extLst>
              <a:ext uri="{FF2B5EF4-FFF2-40B4-BE49-F238E27FC236}">
                <a16:creationId xmlns:a16="http://schemas.microsoft.com/office/drawing/2014/main" id="{64C7DC8D-4BF2-92C7-3B7B-CEFE9F80F64F}"/>
              </a:ext>
            </a:extLst>
          </p:cNvPr>
          <p:cNvGrpSpPr/>
          <p:nvPr/>
        </p:nvGrpSpPr>
        <p:grpSpPr>
          <a:xfrm>
            <a:off x="2027043" y="342633"/>
            <a:ext cx="307440" cy="284400"/>
            <a:chOff x="2027043" y="342633"/>
            <a:chExt cx="307440" cy="28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put penna 1">
                  <a:extLst>
                    <a:ext uri="{FF2B5EF4-FFF2-40B4-BE49-F238E27FC236}">
                      <a16:creationId xmlns:a16="http://schemas.microsoft.com/office/drawing/2014/main" id="{9F1DED91-A1B2-FC1C-3537-96EC9E23BBD1}"/>
                    </a:ext>
                  </a:extLst>
                </p14:cNvPr>
                <p14:cNvContentPartPr/>
                <p14:nvPr/>
              </p14:nvContentPartPr>
              <p14:xfrm>
                <a:off x="2027043" y="342633"/>
                <a:ext cx="218160" cy="284400"/>
              </p14:xfrm>
            </p:contentPart>
          </mc:Choice>
          <mc:Fallback xmlns="">
            <p:pic>
              <p:nvPicPr>
                <p:cNvPr id="2" name="Input penna 1">
                  <a:extLst>
                    <a:ext uri="{FF2B5EF4-FFF2-40B4-BE49-F238E27FC236}">
                      <a16:creationId xmlns:a16="http://schemas.microsoft.com/office/drawing/2014/main" id="{9F1DED91-A1B2-FC1C-3537-96EC9E23BBD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20923" y="336513"/>
                  <a:ext cx="2304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put penna 2">
                  <a:extLst>
                    <a:ext uri="{FF2B5EF4-FFF2-40B4-BE49-F238E27FC236}">
                      <a16:creationId xmlns:a16="http://schemas.microsoft.com/office/drawing/2014/main" id="{064D3863-4E0D-7B6C-317E-7DD7AD7B2BF8}"/>
                    </a:ext>
                  </a:extLst>
                </p14:cNvPr>
                <p14:cNvContentPartPr/>
                <p14:nvPr/>
              </p14:nvContentPartPr>
              <p14:xfrm>
                <a:off x="2170323" y="498513"/>
                <a:ext cx="164160" cy="9000"/>
              </p14:xfrm>
            </p:contentPart>
          </mc:Choice>
          <mc:Fallback xmlns="">
            <p:pic>
              <p:nvPicPr>
                <p:cNvPr id="3" name="Input penna 2">
                  <a:extLst>
                    <a:ext uri="{FF2B5EF4-FFF2-40B4-BE49-F238E27FC236}">
                      <a16:creationId xmlns:a16="http://schemas.microsoft.com/office/drawing/2014/main" id="{064D3863-4E0D-7B6C-317E-7DD7AD7B2BF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64203" y="492393"/>
                  <a:ext cx="176400" cy="2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83F3E195-B8E0-25B8-C3FD-651097220CD2}"/>
                  </a:ext>
                </a:extLst>
              </p14:cNvPr>
              <p14:cNvContentPartPr/>
              <p14:nvPr/>
            </p14:nvContentPartPr>
            <p14:xfrm>
              <a:off x="1521243" y="872553"/>
              <a:ext cx="219960" cy="306720"/>
            </p14:xfrm>
          </p:contentPart>
        </mc:Choice>
        <mc:Fallback xmlns=""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83F3E195-B8E0-25B8-C3FD-651097220CD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15123" y="866433"/>
                <a:ext cx="232200" cy="31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o 7">
            <a:extLst>
              <a:ext uri="{FF2B5EF4-FFF2-40B4-BE49-F238E27FC236}">
                <a16:creationId xmlns:a16="http://schemas.microsoft.com/office/drawing/2014/main" id="{A2D6675E-8617-818B-28F9-ADC6042A1650}"/>
              </a:ext>
            </a:extLst>
          </p:cNvPr>
          <p:cNvGrpSpPr/>
          <p:nvPr/>
        </p:nvGrpSpPr>
        <p:grpSpPr>
          <a:xfrm>
            <a:off x="2533563" y="845913"/>
            <a:ext cx="228600" cy="298440"/>
            <a:chOff x="2533563" y="845913"/>
            <a:chExt cx="228600" cy="29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put penna 5">
                  <a:extLst>
                    <a:ext uri="{FF2B5EF4-FFF2-40B4-BE49-F238E27FC236}">
                      <a16:creationId xmlns:a16="http://schemas.microsoft.com/office/drawing/2014/main" id="{03123438-A565-7BC2-4929-F26D82DFA2B6}"/>
                    </a:ext>
                  </a:extLst>
                </p14:cNvPr>
                <p14:cNvContentPartPr/>
                <p14:nvPr/>
              </p14:nvContentPartPr>
              <p14:xfrm>
                <a:off x="2533563" y="858513"/>
                <a:ext cx="33840" cy="285840"/>
              </p14:xfrm>
            </p:contentPart>
          </mc:Choice>
          <mc:Fallback xmlns="">
            <p:pic>
              <p:nvPicPr>
                <p:cNvPr id="6" name="Input penna 5">
                  <a:extLst>
                    <a:ext uri="{FF2B5EF4-FFF2-40B4-BE49-F238E27FC236}">
                      <a16:creationId xmlns:a16="http://schemas.microsoft.com/office/drawing/2014/main" id="{03123438-A565-7BC2-4929-F26D82DFA2B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27443" y="852393"/>
                  <a:ext cx="460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put penna 6">
                  <a:extLst>
                    <a:ext uri="{FF2B5EF4-FFF2-40B4-BE49-F238E27FC236}">
                      <a16:creationId xmlns:a16="http://schemas.microsoft.com/office/drawing/2014/main" id="{584D1BD6-4784-5C51-4788-B053FD7A5602}"/>
                    </a:ext>
                  </a:extLst>
                </p14:cNvPr>
                <p14:cNvContentPartPr/>
                <p14:nvPr/>
              </p14:nvContentPartPr>
              <p14:xfrm>
                <a:off x="2622483" y="845913"/>
                <a:ext cx="139680" cy="265320"/>
              </p14:xfrm>
            </p:contentPart>
          </mc:Choice>
          <mc:Fallback xmlns="">
            <p:pic>
              <p:nvPicPr>
                <p:cNvPr id="7" name="Input penna 6">
                  <a:extLst>
                    <a:ext uri="{FF2B5EF4-FFF2-40B4-BE49-F238E27FC236}">
                      <a16:creationId xmlns:a16="http://schemas.microsoft.com/office/drawing/2014/main" id="{584D1BD6-4784-5C51-4788-B053FD7A560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16363" y="839793"/>
                  <a:ext cx="151920" cy="27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BA9526F1-819A-BE07-F810-139F875AF66B}"/>
                  </a:ext>
                </a:extLst>
              </p14:cNvPr>
              <p14:cNvContentPartPr/>
              <p14:nvPr/>
            </p14:nvContentPartPr>
            <p14:xfrm>
              <a:off x="1599363" y="2278713"/>
              <a:ext cx="203400" cy="27864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BA9526F1-819A-BE07-F810-139F875AF66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93243" y="2272593"/>
                <a:ext cx="215640" cy="29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uppo 17">
            <a:extLst>
              <a:ext uri="{FF2B5EF4-FFF2-40B4-BE49-F238E27FC236}">
                <a16:creationId xmlns:a16="http://schemas.microsoft.com/office/drawing/2014/main" id="{DE4915D5-7447-7101-8B4C-2A7F6F276366}"/>
              </a:ext>
            </a:extLst>
          </p:cNvPr>
          <p:cNvGrpSpPr/>
          <p:nvPr/>
        </p:nvGrpSpPr>
        <p:grpSpPr>
          <a:xfrm>
            <a:off x="2389923" y="2291313"/>
            <a:ext cx="253800" cy="264240"/>
            <a:chOff x="2389923" y="2291313"/>
            <a:chExt cx="25380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0EA18DEB-9A7E-1947-2433-A7065CF86D35}"/>
                    </a:ext>
                  </a:extLst>
                </p14:cNvPr>
                <p14:cNvContentPartPr/>
                <p14:nvPr/>
              </p14:nvContentPartPr>
              <p14:xfrm>
                <a:off x="2389923" y="2291313"/>
                <a:ext cx="51120" cy="235800"/>
              </p14:xfrm>
            </p:contentPart>
          </mc:Choice>
          <mc:Fallback xmlns=""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0EA18DEB-9A7E-1947-2433-A7065CF86D3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83803" y="2285193"/>
                  <a:ext cx="633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DB3E4A57-1D27-2A84-9C69-C183BAE44A4A}"/>
                    </a:ext>
                  </a:extLst>
                </p14:cNvPr>
                <p14:cNvContentPartPr/>
                <p14:nvPr/>
              </p14:nvContentPartPr>
              <p14:xfrm>
                <a:off x="2555883" y="2313633"/>
                <a:ext cx="87840" cy="241920"/>
              </p14:xfrm>
            </p:contentPart>
          </mc:Choice>
          <mc:Fallback xmlns="">
            <p:pic>
              <p:nvPicPr>
                <p:cNvPr id="17" name="Input penna 16">
                  <a:extLst>
                    <a:ext uri="{FF2B5EF4-FFF2-40B4-BE49-F238E27FC236}">
                      <a16:creationId xmlns:a16="http://schemas.microsoft.com/office/drawing/2014/main" id="{DB3E4A57-1D27-2A84-9C69-C183BAE44A4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49763" y="2307513"/>
                  <a:ext cx="100080" cy="25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A7CC9781-A81B-ADE2-3031-24714E353208}"/>
              </a:ext>
            </a:extLst>
          </p:cNvPr>
          <p:cNvGrpSpPr/>
          <p:nvPr/>
        </p:nvGrpSpPr>
        <p:grpSpPr>
          <a:xfrm>
            <a:off x="3736323" y="2235513"/>
            <a:ext cx="295200" cy="264600"/>
            <a:chOff x="3736323" y="2235513"/>
            <a:chExt cx="295200" cy="26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DFB2C911-E56E-24D0-362B-20F65D8E11C5}"/>
                    </a:ext>
                  </a:extLst>
                </p14:cNvPr>
                <p14:cNvContentPartPr/>
                <p14:nvPr/>
              </p14:nvContentPartPr>
              <p14:xfrm>
                <a:off x="3736323" y="2235513"/>
                <a:ext cx="102960" cy="264600"/>
              </p14:xfrm>
            </p:contentPart>
          </mc:Choice>
          <mc:Fallback xmlns="">
            <p:pic>
              <p:nvPicPr>
                <p:cNvPr id="19" name="Input penna 18">
                  <a:extLst>
                    <a:ext uri="{FF2B5EF4-FFF2-40B4-BE49-F238E27FC236}">
                      <a16:creationId xmlns:a16="http://schemas.microsoft.com/office/drawing/2014/main" id="{DFB2C911-E56E-24D0-362B-20F65D8E11C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30203" y="2229393"/>
                  <a:ext cx="1152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E43529FF-6106-272F-D0D9-F878CA910C3B}"/>
                    </a:ext>
                  </a:extLst>
                </p14:cNvPr>
                <p14:cNvContentPartPr/>
                <p14:nvPr/>
              </p14:nvContentPartPr>
              <p14:xfrm>
                <a:off x="3909483" y="2269353"/>
                <a:ext cx="122040" cy="22536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E43529FF-6106-272F-D0D9-F878CA910C3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03363" y="2263233"/>
                  <a:ext cx="134280" cy="23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7F5FD87C-5F14-D522-7A64-B7E1E80B78BA}"/>
                  </a:ext>
                </a:extLst>
              </p14:cNvPr>
              <p14:cNvContentPartPr/>
              <p14:nvPr/>
            </p14:nvContentPartPr>
            <p14:xfrm>
              <a:off x="1927683" y="756633"/>
              <a:ext cx="95400" cy="11412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7F5FD87C-5F14-D522-7A64-B7E1E80B78B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21563" y="750513"/>
                <a:ext cx="10764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FAE49450-78C4-86B0-19FC-2106012AEF91}"/>
                  </a:ext>
                </a:extLst>
              </p14:cNvPr>
              <p14:cNvContentPartPr/>
              <p14:nvPr/>
            </p14:nvContentPartPr>
            <p14:xfrm>
              <a:off x="2368323" y="649713"/>
              <a:ext cx="183240" cy="153720"/>
            </p14:xfrm>
          </p:contentPart>
        </mc:Choice>
        <mc:Fallback xmlns=""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FAE49450-78C4-86B0-19FC-2106012AEF9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362203" y="643593"/>
                <a:ext cx="19548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659EC451-83CB-DF45-DDFB-3335143FFE5B}"/>
                  </a:ext>
                </a:extLst>
              </p14:cNvPr>
              <p14:cNvContentPartPr/>
              <p14:nvPr/>
            </p14:nvContentPartPr>
            <p14:xfrm>
              <a:off x="2830923" y="1311033"/>
              <a:ext cx="245880" cy="24336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659EC451-83CB-DF45-DDFB-3335143FFE5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824803" y="1304913"/>
                <a:ext cx="25812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6" name="Input penna 25">
                <a:extLst>
                  <a:ext uri="{FF2B5EF4-FFF2-40B4-BE49-F238E27FC236}">
                    <a16:creationId xmlns:a16="http://schemas.microsoft.com/office/drawing/2014/main" id="{20E60C51-52BA-DC3A-040A-3BAE0B901A66}"/>
                  </a:ext>
                </a:extLst>
              </p14:cNvPr>
              <p14:cNvContentPartPr/>
              <p14:nvPr/>
            </p14:nvContentPartPr>
            <p14:xfrm>
              <a:off x="1861443" y="1942473"/>
              <a:ext cx="145800" cy="196200"/>
            </p14:xfrm>
          </p:contentPart>
        </mc:Choice>
        <mc:Fallback xmlns="">
          <p:pic>
            <p:nvPicPr>
              <p:cNvPr id="26" name="Input penna 25">
                <a:extLst>
                  <a:ext uri="{FF2B5EF4-FFF2-40B4-BE49-F238E27FC236}">
                    <a16:creationId xmlns:a16="http://schemas.microsoft.com/office/drawing/2014/main" id="{20E60C51-52BA-DC3A-040A-3BAE0B901A6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855323" y="1936353"/>
                <a:ext cx="158040" cy="20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uppo 28">
            <a:extLst>
              <a:ext uri="{FF2B5EF4-FFF2-40B4-BE49-F238E27FC236}">
                <a16:creationId xmlns:a16="http://schemas.microsoft.com/office/drawing/2014/main" id="{FAB06EF4-5BDD-8714-3A0D-CBDA3ED09EF5}"/>
              </a:ext>
            </a:extLst>
          </p:cNvPr>
          <p:cNvGrpSpPr/>
          <p:nvPr/>
        </p:nvGrpSpPr>
        <p:grpSpPr>
          <a:xfrm>
            <a:off x="2225043" y="1372953"/>
            <a:ext cx="360360" cy="784800"/>
            <a:chOff x="2225043" y="1372953"/>
            <a:chExt cx="360360" cy="78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9" name="Input penna 8">
                  <a:extLst>
                    <a:ext uri="{FF2B5EF4-FFF2-40B4-BE49-F238E27FC236}">
                      <a16:creationId xmlns:a16="http://schemas.microsoft.com/office/drawing/2014/main" id="{735B611B-D090-EE2C-2258-55085F0B0C41}"/>
                    </a:ext>
                  </a:extLst>
                </p14:cNvPr>
                <p14:cNvContentPartPr/>
                <p14:nvPr/>
              </p14:nvContentPartPr>
              <p14:xfrm>
                <a:off x="2225043" y="1630353"/>
                <a:ext cx="7200" cy="257040"/>
              </p14:xfrm>
            </p:contentPart>
          </mc:Choice>
          <mc:Fallback xmlns="">
            <p:pic>
              <p:nvPicPr>
                <p:cNvPr id="9" name="Input penna 8">
                  <a:extLst>
                    <a:ext uri="{FF2B5EF4-FFF2-40B4-BE49-F238E27FC236}">
                      <a16:creationId xmlns:a16="http://schemas.microsoft.com/office/drawing/2014/main" id="{735B611B-D090-EE2C-2258-55085F0B0C4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18923" y="1624233"/>
                  <a:ext cx="194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7B211ADC-3D39-D059-2CE2-0C92DE5164E4}"/>
                    </a:ext>
                  </a:extLst>
                </p14:cNvPr>
                <p14:cNvContentPartPr/>
                <p14:nvPr/>
              </p14:nvContentPartPr>
              <p14:xfrm>
                <a:off x="2300643" y="1716393"/>
                <a:ext cx="126000" cy="169200"/>
              </p14:xfrm>
            </p:contentPart>
          </mc:Choice>
          <mc:Fallback xmlns=""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7B211ADC-3D39-D059-2CE2-0C92DE5164E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294523" y="1710273"/>
                  <a:ext cx="1382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27E0351E-87B4-CF3E-33B7-D0502A2EA92B}"/>
                    </a:ext>
                  </a:extLst>
                </p14:cNvPr>
                <p14:cNvContentPartPr/>
                <p14:nvPr/>
              </p14:nvContentPartPr>
              <p14:xfrm>
                <a:off x="2379483" y="1372953"/>
                <a:ext cx="205920" cy="257760"/>
              </p14:xfrm>
            </p:contentPart>
          </mc:Choice>
          <mc:Fallback xmlns=""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27E0351E-87B4-CF3E-33B7-D0502A2EA92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373363" y="1366833"/>
                  <a:ext cx="21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Input penna 26">
                  <a:extLst>
                    <a:ext uri="{FF2B5EF4-FFF2-40B4-BE49-F238E27FC236}">
                      <a16:creationId xmlns:a16="http://schemas.microsoft.com/office/drawing/2014/main" id="{4563657C-6260-68C5-1344-A4E89F7B6267}"/>
                    </a:ext>
                  </a:extLst>
                </p14:cNvPr>
                <p14:cNvContentPartPr/>
                <p14:nvPr/>
              </p14:nvContentPartPr>
              <p14:xfrm>
                <a:off x="2357523" y="1982793"/>
                <a:ext cx="153720" cy="174960"/>
              </p14:xfrm>
            </p:contentPart>
          </mc:Choice>
          <mc:Fallback xmlns="">
            <p:pic>
              <p:nvPicPr>
                <p:cNvPr id="27" name="Input penna 26">
                  <a:extLst>
                    <a:ext uri="{FF2B5EF4-FFF2-40B4-BE49-F238E27FC236}">
                      <a16:creationId xmlns:a16="http://schemas.microsoft.com/office/drawing/2014/main" id="{4563657C-6260-68C5-1344-A4E89F7B626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51403" y="1976673"/>
                  <a:ext cx="165960" cy="18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8" name="Input penna 27">
                <a:extLst>
                  <a:ext uri="{FF2B5EF4-FFF2-40B4-BE49-F238E27FC236}">
                    <a16:creationId xmlns:a16="http://schemas.microsoft.com/office/drawing/2014/main" id="{219918B3-2D8A-044E-5B76-96EAA2E53043}"/>
                  </a:ext>
                </a:extLst>
              </p14:cNvPr>
              <p14:cNvContentPartPr/>
              <p14:nvPr/>
            </p14:nvContentPartPr>
            <p14:xfrm>
              <a:off x="3447963" y="1971633"/>
              <a:ext cx="337320" cy="266400"/>
            </p14:xfrm>
          </p:contentPart>
        </mc:Choice>
        <mc:Fallback xmlns="">
          <p:pic>
            <p:nvPicPr>
              <p:cNvPr id="28" name="Input penna 27">
                <a:extLst>
                  <a:ext uri="{FF2B5EF4-FFF2-40B4-BE49-F238E27FC236}">
                    <a16:creationId xmlns:a16="http://schemas.microsoft.com/office/drawing/2014/main" id="{219918B3-2D8A-044E-5B76-96EAA2E5304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441843" y="1965513"/>
                <a:ext cx="349560" cy="27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uppo 33">
            <a:extLst>
              <a:ext uri="{FF2B5EF4-FFF2-40B4-BE49-F238E27FC236}">
                <a16:creationId xmlns:a16="http://schemas.microsoft.com/office/drawing/2014/main" id="{DF5AFB29-410B-5BB8-7A99-585E8DC55A58}"/>
              </a:ext>
            </a:extLst>
          </p:cNvPr>
          <p:cNvGrpSpPr/>
          <p:nvPr/>
        </p:nvGrpSpPr>
        <p:grpSpPr>
          <a:xfrm>
            <a:off x="4571883" y="1178553"/>
            <a:ext cx="723600" cy="194040"/>
            <a:chOff x="4571883" y="1178553"/>
            <a:chExt cx="723600" cy="19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Input penna 30">
                  <a:extLst>
                    <a:ext uri="{FF2B5EF4-FFF2-40B4-BE49-F238E27FC236}">
                      <a16:creationId xmlns:a16="http://schemas.microsoft.com/office/drawing/2014/main" id="{79F8F9ED-F328-5B60-4629-68503E1EB26F}"/>
                    </a:ext>
                  </a:extLst>
                </p14:cNvPr>
                <p14:cNvContentPartPr/>
                <p14:nvPr/>
              </p14:nvContentPartPr>
              <p14:xfrm>
                <a:off x="4604643" y="1321473"/>
                <a:ext cx="266040" cy="46440"/>
              </p14:xfrm>
            </p:contentPart>
          </mc:Choice>
          <mc:Fallback xmlns="">
            <p:pic>
              <p:nvPicPr>
                <p:cNvPr id="31" name="Input penna 30">
                  <a:extLst>
                    <a:ext uri="{FF2B5EF4-FFF2-40B4-BE49-F238E27FC236}">
                      <a16:creationId xmlns:a16="http://schemas.microsoft.com/office/drawing/2014/main" id="{79F8F9ED-F328-5B60-4629-68503E1EB26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98523" y="1315353"/>
                  <a:ext cx="2782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Input penna 31">
                  <a:extLst>
                    <a:ext uri="{FF2B5EF4-FFF2-40B4-BE49-F238E27FC236}">
                      <a16:creationId xmlns:a16="http://schemas.microsoft.com/office/drawing/2014/main" id="{93CBFFBF-04B4-B577-E1E0-AA2B48D183B7}"/>
                    </a:ext>
                  </a:extLst>
                </p14:cNvPr>
                <p14:cNvContentPartPr/>
                <p14:nvPr/>
              </p14:nvContentPartPr>
              <p14:xfrm>
                <a:off x="4571883" y="1299513"/>
                <a:ext cx="475200" cy="66960"/>
              </p14:xfrm>
            </p:contentPart>
          </mc:Choice>
          <mc:Fallback xmlns="">
            <p:pic>
              <p:nvPicPr>
                <p:cNvPr id="32" name="Input penna 31">
                  <a:extLst>
                    <a:ext uri="{FF2B5EF4-FFF2-40B4-BE49-F238E27FC236}">
                      <a16:creationId xmlns:a16="http://schemas.microsoft.com/office/drawing/2014/main" id="{93CBFFBF-04B4-B577-E1E0-AA2B48D183B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565763" y="1293393"/>
                  <a:ext cx="487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Input penna 32">
                  <a:extLst>
                    <a:ext uri="{FF2B5EF4-FFF2-40B4-BE49-F238E27FC236}">
                      <a16:creationId xmlns:a16="http://schemas.microsoft.com/office/drawing/2014/main" id="{6225F86C-0F1F-3C09-EF2B-B98C9B72A05C}"/>
                    </a:ext>
                  </a:extLst>
                </p14:cNvPr>
                <p14:cNvContentPartPr/>
                <p14:nvPr/>
              </p14:nvContentPartPr>
              <p14:xfrm>
                <a:off x="5097483" y="1178553"/>
                <a:ext cx="198000" cy="194040"/>
              </p14:xfrm>
            </p:contentPart>
          </mc:Choice>
          <mc:Fallback xmlns="">
            <p:pic>
              <p:nvPicPr>
                <p:cNvPr id="33" name="Input penna 32">
                  <a:extLst>
                    <a:ext uri="{FF2B5EF4-FFF2-40B4-BE49-F238E27FC236}">
                      <a16:creationId xmlns:a16="http://schemas.microsoft.com/office/drawing/2014/main" id="{6225F86C-0F1F-3C09-EF2B-B98C9B72A05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091363" y="1172433"/>
                  <a:ext cx="210240" cy="20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5" name="Input penna 34">
                <a:extLst>
                  <a:ext uri="{FF2B5EF4-FFF2-40B4-BE49-F238E27FC236}">
                    <a16:creationId xmlns:a16="http://schemas.microsoft.com/office/drawing/2014/main" id="{D9467524-7CD3-C2FC-2BBC-6A738FAECCC4}"/>
                  </a:ext>
                </a:extLst>
              </p14:cNvPr>
              <p14:cNvContentPartPr/>
              <p14:nvPr/>
            </p14:nvContentPartPr>
            <p14:xfrm>
              <a:off x="4483683" y="659793"/>
              <a:ext cx="155880" cy="255960"/>
            </p14:xfrm>
          </p:contentPart>
        </mc:Choice>
        <mc:Fallback xmlns="">
          <p:pic>
            <p:nvPicPr>
              <p:cNvPr id="35" name="Input penna 34">
                <a:extLst>
                  <a:ext uri="{FF2B5EF4-FFF2-40B4-BE49-F238E27FC236}">
                    <a16:creationId xmlns:a16="http://schemas.microsoft.com/office/drawing/2014/main" id="{D9467524-7CD3-C2FC-2BBC-6A738FAECCC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477563" y="653673"/>
                <a:ext cx="168120" cy="26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uppo 40">
            <a:extLst>
              <a:ext uri="{FF2B5EF4-FFF2-40B4-BE49-F238E27FC236}">
                <a16:creationId xmlns:a16="http://schemas.microsoft.com/office/drawing/2014/main" id="{3ECF1B86-1A33-61E4-BDFE-91B69C9D4704}"/>
              </a:ext>
            </a:extLst>
          </p:cNvPr>
          <p:cNvGrpSpPr/>
          <p:nvPr/>
        </p:nvGrpSpPr>
        <p:grpSpPr>
          <a:xfrm>
            <a:off x="4690323" y="386193"/>
            <a:ext cx="841320" cy="514080"/>
            <a:chOff x="4690323" y="386193"/>
            <a:chExt cx="841320" cy="51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6" name="Input penna 35">
                  <a:extLst>
                    <a:ext uri="{FF2B5EF4-FFF2-40B4-BE49-F238E27FC236}">
                      <a16:creationId xmlns:a16="http://schemas.microsoft.com/office/drawing/2014/main" id="{25E15B32-74C9-3C1F-4E58-4CB606D595C0}"/>
                    </a:ext>
                  </a:extLst>
                </p14:cNvPr>
                <p14:cNvContentPartPr/>
                <p14:nvPr/>
              </p14:nvContentPartPr>
              <p14:xfrm>
                <a:off x="4690323" y="386193"/>
                <a:ext cx="183960" cy="485280"/>
              </p14:xfrm>
            </p:contentPart>
          </mc:Choice>
          <mc:Fallback xmlns="">
            <p:pic>
              <p:nvPicPr>
                <p:cNvPr id="36" name="Input penna 35">
                  <a:extLst>
                    <a:ext uri="{FF2B5EF4-FFF2-40B4-BE49-F238E27FC236}">
                      <a16:creationId xmlns:a16="http://schemas.microsoft.com/office/drawing/2014/main" id="{25E15B32-74C9-3C1F-4E58-4CB606D595C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84203" y="380073"/>
                  <a:ext cx="19620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7" name="Input penna 36">
                  <a:extLst>
                    <a:ext uri="{FF2B5EF4-FFF2-40B4-BE49-F238E27FC236}">
                      <a16:creationId xmlns:a16="http://schemas.microsoft.com/office/drawing/2014/main" id="{2CC97F6B-B333-FB57-A9F1-BCD41C373130}"/>
                    </a:ext>
                  </a:extLst>
                </p14:cNvPr>
                <p14:cNvContentPartPr/>
                <p14:nvPr/>
              </p14:nvContentPartPr>
              <p14:xfrm>
                <a:off x="4934043" y="604713"/>
                <a:ext cx="180360" cy="276480"/>
              </p14:xfrm>
            </p:contentPart>
          </mc:Choice>
          <mc:Fallback xmlns="">
            <p:pic>
              <p:nvPicPr>
                <p:cNvPr id="37" name="Input penna 36">
                  <a:extLst>
                    <a:ext uri="{FF2B5EF4-FFF2-40B4-BE49-F238E27FC236}">
                      <a16:creationId xmlns:a16="http://schemas.microsoft.com/office/drawing/2014/main" id="{2CC97F6B-B333-FB57-A9F1-BCD41C37313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927923" y="598593"/>
                  <a:ext cx="1926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8" name="Input penna 37">
                  <a:extLst>
                    <a:ext uri="{FF2B5EF4-FFF2-40B4-BE49-F238E27FC236}">
                      <a16:creationId xmlns:a16="http://schemas.microsoft.com/office/drawing/2014/main" id="{5E6A4B9F-068A-364D-FA8A-C9439126204F}"/>
                    </a:ext>
                  </a:extLst>
                </p14:cNvPr>
                <p14:cNvContentPartPr/>
                <p14:nvPr/>
              </p14:nvContentPartPr>
              <p14:xfrm>
                <a:off x="5144643" y="627393"/>
                <a:ext cx="69840" cy="272880"/>
              </p14:xfrm>
            </p:contentPart>
          </mc:Choice>
          <mc:Fallback xmlns="">
            <p:pic>
              <p:nvPicPr>
                <p:cNvPr id="38" name="Input penna 37">
                  <a:extLst>
                    <a:ext uri="{FF2B5EF4-FFF2-40B4-BE49-F238E27FC236}">
                      <a16:creationId xmlns:a16="http://schemas.microsoft.com/office/drawing/2014/main" id="{5E6A4B9F-068A-364D-FA8A-C9439126204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138523" y="621273"/>
                  <a:ext cx="820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9" name="Input penna 38">
                  <a:extLst>
                    <a:ext uri="{FF2B5EF4-FFF2-40B4-BE49-F238E27FC236}">
                      <a16:creationId xmlns:a16="http://schemas.microsoft.com/office/drawing/2014/main" id="{0A1AA0C5-6418-E5B1-7033-2F544A29D94D}"/>
                    </a:ext>
                  </a:extLst>
                </p14:cNvPr>
                <p14:cNvContentPartPr/>
                <p14:nvPr/>
              </p14:nvContentPartPr>
              <p14:xfrm>
                <a:off x="5255163" y="703713"/>
                <a:ext cx="112680" cy="144720"/>
              </p14:xfrm>
            </p:contentPart>
          </mc:Choice>
          <mc:Fallback xmlns="">
            <p:pic>
              <p:nvPicPr>
                <p:cNvPr id="39" name="Input penna 38">
                  <a:extLst>
                    <a:ext uri="{FF2B5EF4-FFF2-40B4-BE49-F238E27FC236}">
                      <a16:creationId xmlns:a16="http://schemas.microsoft.com/office/drawing/2014/main" id="{0A1AA0C5-6418-E5B1-7033-2F544A29D94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249043" y="697593"/>
                  <a:ext cx="1249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B17F8035-2F59-1A3E-709E-D051967E2D04}"/>
                    </a:ext>
                  </a:extLst>
                </p14:cNvPr>
                <p14:cNvContentPartPr/>
                <p14:nvPr/>
              </p14:nvContentPartPr>
              <p14:xfrm>
                <a:off x="5409243" y="572673"/>
                <a:ext cx="122400" cy="290520"/>
              </p14:xfrm>
            </p:contentPart>
          </mc:Choice>
          <mc:Fallback xmlns=""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B17F8035-2F59-1A3E-709E-D051967E2D0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403123" y="566553"/>
                  <a:ext cx="134640" cy="30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2" name="Input penna 41">
                <a:extLst>
                  <a:ext uri="{FF2B5EF4-FFF2-40B4-BE49-F238E27FC236}">
                    <a16:creationId xmlns:a16="http://schemas.microsoft.com/office/drawing/2014/main" id="{DA086947-7BC8-C61F-604C-11C68B6995F5}"/>
                  </a:ext>
                </a:extLst>
              </p14:cNvPr>
              <p14:cNvContentPartPr/>
              <p14:nvPr/>
            </p14:nvContentPartPr>
            <p14:xfrm>
              <a:off x="6720723" y="671673"/>
              <a:ext cx="176400" cy="252720"/>
            </p14:xfrm>
          </p:contentPart>
        </mc:Choice>
        <mc:Fallback xmlns="">
          <p:pic>
            <p:nvPicPr>
              <p:cNvPr id="42" name="Input penna 41">
                <a:extLst>
                  <a:ext uri="{FF2B5EF4-FFF2-40B4-BE49-F238E27FC236}">
                    <a16:creationId xmlns:a16="http://schemas.microsoft.com/office/drawing/2014/main" id="{DA086947-7BC8-C61F-604C-11C68B6995F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714603" y="665553"/>
                <a:ext cx="188640" cy="26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uppo 44">
            <a:extLst>
              <a:ext uri="{FF2B5EF4-FFF2-40B4-BE49-F238E27FC236}">
                <a16:creationId xmlns:a16="http://schemas.microsoft.com/office/drawing/2014/main" id="{ABAB87AF-72EA-B928-AD1F-05CF9A6D85C3}"/>
              </a:ext>
            </a:extLst>
          </p:cNvPr>
          <p:cNvGrpSpPr/>
          <p:nvPr/>
        </p:nvGrpSpPr>
        <p:grpSpPr>
          <a:xfrm>
            <a:off x="7325883" y="122673"/>
            <a:ext cx="186480" cy="295200"/>
            <a:chOff x="7325883" y="122673"/>
            <a:chExt cx="186480" cy="29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3" name="Input penna 42">
                  <a:extLst>
                    <a:ext uri="{FF2B5EF4-FFF2-40B4-BE49-F238E27FC236}">
                      <a16:creationId xmlns:a16="http://schemas.microsoft.com/office/drawing/2014/main" id="{8416AC95-5F22-B934-7BCD-6D7562AC67B1}"/>
                    </a:ext>
                  </a:extLst>
                </p14:cNvPr>
                <p14:cNvContentPartPr/>
                <p14:nvPr/>
              </p14:nvContentPartPr>
              <p14:xfrm>
                <a:off x="7325883" y="122673"/>
                <a:ext cx="102600" cy="295200"/>
              </p14:xfrm>
            </p:contentPart>
          </mc:Choice>
          <mc:Fallback xmlns="">
            <p:pic>
              <p:nvPicPr>
                <p:cNvPr id="43" name="Input penna 42">
                  <a:extLst>
                    <a:ext uri="{FF2B5EF4-FFF2-40B4-BE49-F238E27FC236}">
                      <a16:creationId xmlns:a16="http://schemas.microsoft.com/office/drawing/2014/main" id="{8416AC95-5F22-B934-7BCD-6D7562AC67B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319763" y="116553"/>
                  <a:ext cx="1148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4" name="Input penna 43">
                  <a:extLst>
                    <a:ext uri="{FF2B5EF4-FFF2-40B4-BE49-F238E27FC236}">
                      <a16:creationId xmlns:a16="http://schemas.microsoft.com/office/drawing/2014/main" id="{98283C75-F9E5-2BEC-210A-6441AED505A7}"/>
                    </a:ext>
                  </a:extLst>
                </p14:cNvPr>
                <p14:cNvContentPartPr/>
                <p14:nvPr/>
              </p14:nvContentPartPr>
              <p14:xfrm>
                <a:off x="7325883" y="274593"/>
                <a:ext cx="186480" cy="23400"/>
              </p14:xfrm>
            </p:contentPart>
          </mc:Choice>
          <mc:Fallback xmlns="">
            <p:pic>
              <p:nvPicPr>
                <p:cNvPr id="44" name="Input penna 43">
                  <a:extLst>
                    <a:ext uri="{FF2B5EF4-FFF2-40B4-BE49-F238E27FC236}">
                      <a16:creationId xmlns:a16="http://schemas.microsoft.com/office/drawing/2014/main" id="{98283C75-F9E5-2BEC-210A-6441AED505A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319763" y="268473"/>
                  <a:ext cx="19872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F25FD9EA-EAFC-DA7D-710F-6B86B2A63467}"/>
              </a:ext>
            </a:extLst>
          </p:cNvPr>
          <p:cNvGrpSpPr/>
          <p:nvPr/>
        </p:nvGrpSpPr>
        <p:grpSpPr>
          <a:xfrm>
            <a:off x="7711803" y="625593"/>
            <a:ext cx="284400" cy="257040"/>
            <a:chOff x="7711803" y="625593"/>
            <a:chExt cx="28440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9" name="Input penna 48">
                  <a:extLst>
                    <a:ext uri="{FF2B5EF4-FFF2-40B4-BE49-F238E27FC236}">
                      <a16:creationId xmlns:a16="http://schemas.microsoft.com/office/drawing/2014/main" id="{94A558C7-1CD2-593F-F9BB-4E91FA331957}"/>
                    </a:ext>
                  </a:extLst>
                </p14:cNvPr>
                <p14:cNvContentPartPr/>
                <p14:nvPr/>
              </p14:nvContentPartPr>
              <p14:xfrm>
                <a:off x="7711803" y="642873"/>
                <a:ext cx="86760" cy="239760"/>
              </p14:xfrm>
            </p:contentPart>
          </mc:Choice>
          <mc:Fallback xmlns="">
            <p:pic>
              <p:nvPicPr>
                <p:cNvPr id="49" name="Input penna 48">
                  <a:extLst>
                    <a:ext uri="{FF2B5EF4-FFF2-40B4-BE49-F238E27FC236}">
                      <a16:creationId xmlns:a16="http://schemas.microsoft.com/office/drawing/2014/main" id="{94A558C7-1CD2-593F-F9BB-4E91FA33195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705683" y="636753"/>
                  <a:ext cx="990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0" name="Input penna 49">
                  <a:extLst>
                    <a:ext uri="{FF2B5EF4-FFF2-40B4-BE49-F238E27FC236}">
                      <a16:creationId xmlns:a16="http://schemas.microsoft.com/office/drawing/2014/main" id="{5A5BDA8D-6B97-033C-8F0F-C4EF70A5825F}"/>
                    </a:ext>
                  </a:extLst>
                </p14:cNvPr>
                <p14:cNvContentPartPr/>
                <p14:nvPr/>
              </p14:nvContentPartPr>
              <p14:xfrm>
                <a:off x="7852563" y="625593"/>
                <a:ext cx="143640" cy="245880"/>
              </p14:xfrm>
            </p:contentPart>
          </mc:Choice>
          <mc:Fallback xmlns="">
            <p:pic>
              <p:nvPicPr>
                <p:cNvPr id="50" name="Input penna 49">
                  <a:extLst>
                    <a:ext uri="{FF2B5EF4-FFF2-40B4-BE49-F238E27FC236}">
                      <a16:creationId xmlns:a16="http://schemas.microsoft.com/office/drawing/2014/main" id="{5A5BDA8D-6B97-033C-8F0F-C4EF70A5825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846443" y="619473"/>
                  <a:ext cx="15588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D501A5E0-3152-95E1-30A7-2FA87E1607A3}"/>
              </a:ext>
            </a:extLst>
          </p:cNvPr>
          <p:cNvGrpSpPr/>
          <p:nvPr/>
        </p:nvGrpSpPr>
        <p:grpSpPr>
          <a:xfrm>
            <a:off x="7468443" y="1408953"/>
            <a:ext cx="166680" cy="187560"/>
            <a:chOff x="7468443" y="1408953"/>
            <a:chExt cx="166680" cy="18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2" name="Input penna 51">
                  <a:extLst>
                    <a:ext uri="{FF2B5EF4-FFF2-40B4-BE49-F238E27FC236}">
                      <a16:creationId xmlns:a16="http://schemas.microsoft.com/office/drawing/2014/main" id="{602BC076-CF2C-439F-0BE2-34783A99D280}"/>
                    </a:ext>
                  </a:extLst>
                </p14:cNvPr>
                <p14:cNvContentPartPr/>
                <p14:nvPr/>
              </p14:nvContentPartPr>
              <p14:xfrm>
                <a:off x="7468443" y="1408953"/>
                <a:ext cx="45360" cy="179640"/>
              </p14:xfrm>
            </p:contentPart>
          </mc:Choice>
          <mc:Fallback xmlns="">
            <p:pic>
              <p:nvPicPr>
                <p:cNvPr id="52" name="Input penna 51">
                  <a:extLst>
                    <a:ext uri="{FF2B5EF4-FFF2-40B4-BE49-F238E27FC236}">
                      <a16:creationId xmlns:a16="http://schemas.microsoft.com/office/drawing/2014/main" id="{602BC076-CF2C-439F-0BE2-34783A99D28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462323" y="1402833"/>
                  <a:ext cx="576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B81ADEE5-CF68-5598-E9B5-DD7BD498893B}"/>
                    </a:ext>
                  </a:extLst>
                </p14:cNvPr>
                <p14:cNvContentPartPr/>
                <p14:nvPr/>
              </p14:nvContentPartPr>
              <p14:xfrm>
                <a:off x="7590123" y="1431993"/>
                <a:ext cx="45000" cy="164520"/>
              </p14:xfrm>
            </p:contentPart>
          </mc:Choice>
          <mc:Fallback xmlns=""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B81ADEE5-CF68-5598-E9B5-DD7BD498893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584003" y="1425873"/>
                  <a:ext cx="57240" cy="17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7" name="Input penna 56">
                <a:extLst>
                  <a:ext uri="{FF2B5EF4-FFF2-40B4-BE49-F238E27FC236}">
                    <a16:creationId xmlns:a16="http://schemas.microsoft.com/office/drawing/2014/main" id="{EB3BC3EB-1848-AEED-D000-A66CA061A773}"/>
                  </a:ext>
                </a:extLst>
              </p14:cNvPr>
              <p14:cNvContentPartPr/>
              <p14:nvPr/>
            </p14:nvContentPartPr>
            <p14:xfrm>
              <a:off x="6954363" y="507513"/>
              <a:ext cx="130320" cy="126720"/>
            </p14:xfrm>
          </p:contentPart>
        </mc:Choice>
        <mc:Fallback xmlns="">
          <p:pic>
            <p:nvPicPr>
              <p:cNvPr id="57" name="Input penna 56">
                <a:extLst>
                  <a:ext uri="{FF2B5EF4-FFF2-40B4-BE49-F238E27FC236}">
                    <a16:creationId xmlns:a16="http://schemas.microsoft.com/office/drawing/2014/main" id="{EB3BC3EB-1848-AEED-D000-A66CA061A77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948243" y="501393"/>
                <a:ext cx="14256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8" name="Input penna 57">
                <a:extLst>
                  <a:ext uri="{FF2B5EF4-FFF2-40B4-BE49-F238E27FC236}">
                    <a16:creationId xmlns:a16="http://schemas.microsoft.com/office/drawing/2014/main" id="{5F51FA40-61AD-73D8-0226-F0FCC869A6AA}"/>
                  </a:ext>
                </a:extLst>
              </p14:cNvPr>
              <p14:cNvContentPartPr/>
              <p14:nvPr/>
            </p14:nvContentPartPr>
            <p14:xfrm>
              <a:off x="7645563" y="528393"/>
              <a:ext cx="133560" cy="152640"/>
            </p14:xfrm>
          </p:contentPart>
        </mc:Choice>
        <mc:Fallback xmlns="">
          <p:pic>
            <p:nvPicPr>
              <p:cNvPr id="58" name="Input penna 57">
                <a:extLst>
                  <a:ext uri="{FF2B5EF4-FFF2-40B4-BE49-F238E27FC236}">
                    <a16:creationId xmlns:a16="http://schemas.microsoft.com/office/drawing/2014/main" id="{5F51FA40-61AD-73D8-0226-F0FCC869A6A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639443" y="522273"/>
                <a:ext cx="1458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9" name="Input penna 58">
                <a:extLst>
                  <a:ext uri="{FF2B5EF4-FFF2-40B4-BE49-F238E27FC236}">
                    <a16:creationId xmlns:a16="http://schemas.microsoft.com/office/drawing/2014/main" id="{34337094-F53E-FC6E-2AA4-F288158B8049}"/>
                  </a:ext>
                </a:extLst>
              </p14:cNvPr>
              <p14:cNvContentPartPr/>
              <p14:nvPr/>
            </p14:nvContentPartPr>
            <p14:xfrm>
              <a:off x="7634403" y="1025553"/>
              <a:ext cx="144360" cy="197280"/>
            </p14:xfrm>
          </p:contentPart>
        </mc:Choice>
        <mc:Fallback xmlns="">
          <p:pic>
            <p:nvPicPr>
              <p:cNvPr id="59" name="Input penna 58">
                <a:extLst>
                  <a:ext uri="{FF2B5EF4-FFF2-40B4-BE49-F238E27FC236}">
                    <a16:creationId xmlns:a16="http://schemas.microsoft.com/office/drawing/2014/main" id="{34337094-F53E-FC6E-2AA4-F288158B804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628283" y="1019433"/>
                <a:ext cx="15660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60" name="Input penna 59">
                <a:extLst>
                  <a:ext uri="{FF2B5EF4-FFF2-40B4-BE49-F238E27FC236}">
                    <a16:creationId xmlns:a16="http://schemas.microsoft.com/office/drawing/2014/main" id="{D3251871-732C-ECB2-0310-D2132B50CEF0}"/>
                  </a:ext>
                </a:extLst>
              </p14:cNvPr>
              <p14:cNvContentPartPr/>
              <p14:nvPr/>
            </p14:nvContentPartPr>
            <p14:xfrm>
              <a:off x="8130483" y="1046433"/>
              <a:ext cx="565920" cy="349200"/>
            </p14:xfrm>
          </p:contentPart>
        </mc:Choice>
        <mc:Fallback xmlns="">
          <p:pic>
            <p:nvPicPr>
              <p:cNvPr id="60" name="Input penna 59">
                <a:extLst>
                  <a:ext uri="{FF2B5EF4-FFF2-40B4-BE49-F238E27FC236}">
                    <a16:creationId xmlns:a16="http://schemas.microsoft.com/office/drawing/2014/main" id="{D3251871-732C-ECB2-0310-D2132B50CEF0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124363" y="1040313"/>
                <a:ext cx="57816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62" name="Input penna 61">
                <a:extLst>
                  <a:ext uri="{FF2B5EF4-FFF2-40B4-BE49-F238E27FC236}">
                    <a16:creationId xmlns:a16="http://schemas.microsoft.com/office/drawing/2014/main" id="{A3CE845C-B0D0-327F-9BC1-28E28E33084E}"/>
                  </a:ext>
                </a:extLst>
              </p14:cNvPr>
              <p14:cNvContentPartPr/>
              <p14:nvPr/>
            </p14:nvContentPartPr>
            <p14:xfrm>
              <a:off x="7246683" y="1729353"/>
              <a:ext cx="113040" cy="162000"/>
            </p14:xfrm>
          </p:contentPart>
        </mc:Choice>
        <mc:Fallback xmlns="">
          <p:pic>
            <p:nvPicPr>
              <p:cNvPr id="62" name="Input penna 61">
                <a:extLst>
                  <a:ext uri="{FF2B5EF4-FFF2-40B4-BE49-F238E27FC236}">
                    <a16:creationId xmlns:a16="http://schemas.microsoft.com/office/drawing/2014/main" id="{A3CE845C-B0D0-327F-9BC1-28E28E33084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240563" y="1723233"/>
                <a:ext cx="12528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63" name="Input penna 62">
                <a:extLst>
                  <a:ext uri="{FF2B5EF4-FFF2-40B4-BE49-F238E27FC236}">
                    <a16:creationId xmlns:a16="http://schemas.microsoft.com/office/drawing/2014/main" id="{5845B1E5-3873-F157-D24F-EE1EC9AAF58C}"/>
                  </a:ext>
                </a:extLst>
              </p14:cNvPr>
              <p14:cNvContentPartPr/>
              <p14:nvPr/>
            </p14:nvContentPartPr>
            <p14:xfrm>
              <a:off x="6994683" y="2017353"/>
              <a:ext cx="155880" cy="309600"/>
            </p14:xfrm>
          </p:contentPart>
        </mc:Choice>
        <mc:Fallback xmlns="">
          <p:pic>
            <p:nvPicPr>
              <p:cNvPr id="63" name="Input penna 62">
                <a:extLst>
                  <a:ext uri="{FF2B5EF4-FFF2-40B4-BE49-F238E27FC236}">
                    <a16:creationId xmlns:a16="http://schemas.microsoft.com/office/drawing/2014/main" id="{5845B1E5-3873-F157-D24F-EE1EC9AAF58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988563" y="2011233"/>
                <a:ext cx="168120" cy="32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uppo 66">
            <a:extLst>
              <a:ext uri="{FF2B5EF4-FFF2-40B4-BE49-F238E27FC236}">
                <a16:creationId xmlns:a16="http://schemas.microsoft.com/office/drawing/2014/main" id="{02276ECC-BCA7-2BCC-85D9-86698FC27A81}"/>
              </a:ext>
            </a:extLst>
          </p:cNvPr>
          <p:cNvGrpSpPr/>
          <p:nvPr/>
        </p:nvGrpSpPr>
        <p:grpSpPr>
          <a:xfrm>
            <a:off x="8923563" y="1705953"/>
            <a:ext cx="585360" cy="664560"/>
            <a:chOff x="8923563" y="1705953"/>
            <a:chExt cx="585360" cy="66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4" name="Input penna 63">
                  <a:extLst>
                    <a:ext uri="{FF2B5EF4-FFF2-40B4-BE49-F238E27FC236}">
                      <a16:creationId xmlns:a16="http://schemas.microsoft.com/office/drawing/2014/main" id="{B7151578-9C8B-62C1-5F68-270B012C6CF2}"/>
                    </a:ext>
                  </a:extLst>
                </p14:cNvPr>
                <p14:cNvContentPartPr/>
                <p14:nvPr/>
              </p14:nvContentPartPr>
              <p14:xfrm>
                <a:off x="8923563" y="1705953"/>
                <a:ext cx="180000" cy="219240"/>
              </p14:xfrm>
            </p:contentPart>
          </mc:Choice>
          <mc:Fallback xmlns="">
            <p:pic>
              <p:nvPicPr>
                <p:cNvPr id="64" name="Input penna 63">
                  <a:extLst>
                    <a:ext uri="{FF2B5EF4-FFF2-40B4-BE49-F238E27FC236}">
                      <a16:creationId xmlns:a16="http://schemas.microsoft.com/office/drawing/2014/main" id="{B7151578-9C8B-62C1-5F68-270B012C6CF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917443" y="1699833"/>
                  <a:ext cx="1922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5" name="Input penna 64">
                  <a:extLst>
                    <a:ext uri="{FF2B5EF4-FFF2-40B4-BE49-F238E27FC236}">
                      <a16:creationId xmlns:a16="http://schemas.microsoft.com/office/drawing/2014/main" id="{C891C9EB-3A49-BA58-804A-71AF5CBD763A}"/>
                    </a:ext>
                  </a:extLst>
                </p14:cNvPr>
                <p14:cNvContentPartPr/>
                <p14:nvPr/>
              </p14:nvContentPartPr>
              <p14:xfrm>
                <a:off x="9189963" y="2030313"/>
                <a:ext cx="95760" cy="340200"/>
              </p14:xfrm>
            </p:contentPart>
          </mc:Choice>
          <mc:Fallback xmlns="">
            <p:pic>
              <p:nvPicPr>
                <p:cNvPr id="65" name="Input penna 64">
                  <a:extLst>
                    <a:ext uri="{FF2B5EF4-FFF2-40B4-BE49-F238E27FC236}">
                      <a16:creationId xmlns:a16="http://schemas.microsoft.com/office/drawing/2014/main" id="{C891C9EB-3A49-BA58-804A-71AF5CBD763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183843" y="2024193"/>
                  <a:ext cx="10800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6" name="Input penna 65">
                  <a:extLst>
                    <a:ext uri="{FF2B5EF4-FFF2-40B4-BE49-F238E27FC236}">
                      <a16:creationId xmlns:a16="http://schemas.microsoft.com/office/drawing/2014/main" id="{2124A727-A7BC-B271-69DB-83F4CF3041BE}"/>
                    </a:ext>
                  </a:extLst>
                </p14:cNvPr>
                <p14:cNvContentPartPr/>
                <p14:nvPr/>
              </p14:nvContentPartPr>
              <p14:xfrm>
                <a:off x="9373563" y="2027073"/>
                <a:ext cx="135360" cy="298080"/>
              </p14:xfrm>
            </p:contentPart>
          </mc:Choice>
          <mc:Fallback xmlns="">
            <p:pic>
              <p:nvPicPr>
                <p:cNvPr id="66" name="Input penna 65">
                  <a:extLst>
                    <a:ext uri="{FF2B5EF4-FFF2-40B4-BE49-F238E27FC236}">
                      <a16:creationId xmlns:a16="http://schemas.microsoft.com/office/drawing/2014/main" id="{2124A727-A7BC-B271-69DB-83F4CF3041B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367443" y="2020953"/>
                  <a:ext cx="147600" cy="31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uppo 75">
            <a:extLst>
              <a:ext uri="{FF2B5EF4-FFF2-40B4-BE49-F238E27FC236}">
                <a16:creationId xmlns:a16="http://schemas.microsoft.com/office/drawing/2014/main" id="{3E851E80-B701-03AF-FD3D-C457D2DA4E23}"/>
              </a:ext>
            </a:extLst>
          </p:cNvPr>
          <p:cNvGrpSpPr/>
          <p:nvPr/>
        </p:nvGrpSpPr>
        <p:grpSpPr>
          <a:xfrm>
            <a:off x="10178883" y="520473"/>
            <a:ext cx="1249200" cy="925560"/>
            <a:chOff x="10178883" y="520473"/>
            <a:chExt cx="1249200" cy="92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8" name="Input penna 67">
                  <a:extLst>
                    <a:ext uri="{FF2B5EF4-FFF2-40B4-BE49-F238E27FC236}">
                      <a16:creationId xmlns:a16="http://schemas.microsoft.com/office/drawing/2014/main" id="{4C880C7F-4B28-488A-D426-F79D4D86865D}"/>
                    </a:ext>
                  </a:extLst>
                </p14:cNvPr>
                <p14:cNvContentPartPr/>
                <p14:nvPr/>
              </p14:nvContentPartPr>
              <p14:xfrm>
                <a:off x="10226403" y="1343433"/>
                <a:ext cx="172440" cy="30960"/>
              </p14:xfrm>
            </p:contentPart>
          </mc:Choice>
          <mc:Fallback xmlns="">
            <p:pic>
              <p:nvPicPr>
                <p:cNvPr id="68" name="Input penna 67">
                  <a:extLst>
                    <a:ext uri="{FF2B5EF4-FFF2-40B4-BE49-F238E27FC236}">
                      <a16:creationId xmlns:a16="http://schemas.microsoft.com/office/drawing/2014/main" id="{4C880C7F-4B28-488A-D426-F79D4D86865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220283" y="1337313"/>
                  <a:ext cx="1846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9" name="Input penna 68">
                  <a:extLst>
                    <a:ext uri="{FF2B5EF4-FFF2-40B4-BE49-F238E27FC236}">
                      <a16:creationId xmlns:a16="http://schemas.microsoft.com/office/drawing/2014/main" id="{F0D603C7-3482-19BE-6BD4-D32F6B5F9BFE}"/>
                    </a:ext>
                  </a:extLst>
                </p14:cNvPr>
                <p14:cNvContentPartPr/>
                <p14:nvPr/>
              </p14:nvContentPartPr>
              <p14:xfrm>
                <a:off x="10485243" y="1297713"/>
                <a:ext cx="202680" cy="148320"/>
              </p14:xfrm>
            </p:contentPart>
          </mc:Choice>
          <mc:Fallback xmlns="">
            <p:pic>
              <p:nvPicPr>
                <p:cNvPr id="69" name="Input penna 68">
                  <a:extLst>
                    <a:ext uri="{FF2B5EF4-FFF2-40B4-BE49-F238E27FC236}">
                      <a16:creationId xmlns:a16="http://schemas.microsoft.com/office/drawing/2014/main" id="{F0D603C7-3482-19BE-6BD4-D32F6B5F9BF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479123" y="1291593"/>
                  <a:ext cx="2149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0" name="Input penna 69">
                  <a:extLst>
                    <a:ext uri="{FF2B5EF4-FFF2-40B4-BE49-F238E27FC236}">
                      <a16:creationId xmlns:a16="http://schemas.microsoft.com/office/drawing/2014/main" id="{D3477EB8-46F0-4E41-31B0-FA3053F0D7D1}"/>
                    </a:ext>
                  </a:extLst>
                </p14:cNvPr>
                <p14:cNvContentPartPr/>
                <p14:nvPr/>
              </p14:nvContentPartPr>
              <p14:xfrm>
                <a:off x="10178883" y="649713"/>
                <a:ext cx="187560" cy="331560"/>
              </p14:xfrm>
            </p:contentPart>
          </mc:Choice>
          <mc:Fallback xmlns="">
            <p:pic>
              <p:nvPicPr>
                <p:cNvPr id="70" name="Input penna 69">
                  <a:extLst>
                    <a:ext uri="{FF2B5EF4-FFF2-40B4-BE49-F238E27FC236}">
                      <a16:creationId xmlns:a16="http://schemas.microsoft.com/office/drawing/2014/main" id="{D3477EB8-46F0-4E41-31B0-FA3053F0D7D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172763" y="643593"/>
                  <a:ext cx="19980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1" name="Input penna 70">
                  <a:extLst>
                    <a:ext uri="{FF2B5EF4-FFF2-40B4-BE49-F238E27FC236}">
                      <a16:creationId xmlns:a16="http://schemas.microsoft.com/office/drawing/2014/main" id="{FE1F2E2F-CC0D-3AC4-AC6B-A6446E3986BC}"/>
                    </a:ext>
                  </a:extLst>
                </p14:cNvPr>
                <p14:cNvContentPartPr/>
                <p14:nvPr/>
              </p14:nvContentPartPr>
              <p14:xfrm>
                <a:off x="10375803" y="520473"/>
                <a:ext cx="267120" cy="534240"/>
              </p14:xfrm>
            </p:contentPart>
          </mc:Choice>
          <mc:Fallback xmlns="">
            <p:pic>
              <p:nvPicPr>
                <p:cNvPr id="71" name="Input penna 70">
                  <a:extLst>
                    <a:ext uri="{FF2B5EF4-FFF2-40B4-BE49-F238E27FC236}">
                      <a16:creationId xmlns:a16="http://schemas.microsoft.com/office/drawing/2014/main" id="{FE1F2E2F-CC0D-3AC4-AC6B-A6446E3986B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369683" y="514353"/>
                  <a:ext cx="27936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2" name="Input penna 71">
                  <a:extLst>
                    <a:ext uri="{FF2B5EF4-FFF2-40B4-BE49-F238E27FC236}">
                      <a16:creationId xmlns:a16="http://schemas.microsoft.com/office/drawing/2014/main" id="{B60D09EE-1706-5F90-F911-E152B6676854}"/>
                    </a:ext>
                  </a:extLst>
                </p14:cNvPr>
                <p14:cNvContentPartPr/>
                <p14:nvPr/>
              </p14:nvContentPartPr>
              <p14:xfrm>
                <a:off x="10618443" y="660873"/>
                <a:ext cx="189360" cy="333000"/>
              </p14:xfrm>
            </p:contentPart>
          </mc:Choice>
          <mc:Fallback xmlns="">
            <p:pic>
              <p:nvPicPr>
                <p:cNvPr id="72" name="Input penna 71">
                  <a:extLst>
                    <a:ext uri="{FF2B5EF4-FFF2-40B4-BE49-F238E27FC236}">
                      <a16:creationId xmlns:a16="http://schemas.microsoft.com/office/drawing/2014/main" id="{B60D09EE-1706-5F90-F911-E152B667685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612323" y="654753"/>
                  <a:ext cx="2016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3" name="Input penna 72">
                  <a:extLst>
                    <a:ext uri="{FF2B5EF4-FFF2-40B4-BE49-F238E27FC236}">
                      <a16:creationId xmlns:a16="http://schemas.microsoft.com/office/drawing/2014/main" id="{CF20201A-CE4D-B330-095D-8BAF352DBDBD}"/>
                    </a:ext>
                  </a:extLst>
                </p14:cNvPr>
                <p14:cNvContentPartPr/>
                <p14:nvPr/>
              </p14:nvContentPartPr>
              <p14:xfrm>
                <a:off x="10884843" y="739353"/>
                <a:ext cx="87480" cy="258840"/>
              </p14:xfrm>
            </p:contentPart>
          </mc:Choice>
          <mc:Fallback xmlns="">
            <p:pic>
              <p:nvPicPr>
                <p:cNvPr id="73" name="Input penna 72">
                  <a:extLst>
                    <a:ext uri="{FF2B5EF4-FFF2-40B4-BE49-F238E27FC236}">
                      <a16:creationId xmlns:a16="http://schemas.microsoft.com/office/drawing/2014/main" id="{CF20201A-CE4D-B330-095D-8BAF352DBDB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878723" y="733233"/>
                  <a:ext cx="997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4" name="Input penna 73">
                  <a:extLst>
                    <a:ext uri="{FF2B5EF4-FFF2-40B4-BE49-F238E27FC236}">
                      <a16:creationId xmlns:a16="http://schemas.microsoft.com/office/drawing/2014/main" id="{3249C473-1D57-C26C-3FEC-9BF3EFD19AE3}"/>
                    </a:ext>
                  </a:extLst>
                </p14:cNvPr>
                <p14:cNvContentPartPr/>
                <p14:nvPr/>
              </p14:nvContentPartPr>
              <p14:xfrm>
                <a:off x="11093643" y="739353"/>
                <a:ext cx="109440" cy="182880"/>
              </p14:xfrm>
            </p:contentPart>
          </mc:Choice>
          <mc:Fallback xmlns="">
            <p:pic>
              <p:nvPicPr>
                <p:cNvPr id="74" name="Input penna 73">
                  <a:extLst>
                    <a:ext uri="{FF2B5EF4-FFF2-40B4-BE49-F238E27FC236}">
                      <a16:creationId xmlns:a16="http://schemas.microsoft.com/office/drawing/2014/main" id="{3249C473-1D57-C26C-3FEC-9BF3EFD19AE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087523" y="733233"/>
                  <a:ext cx="1216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5" name="Input penna 74">
                  <a:extLst>
                    <a:ext uri="{FF2B5EF4-FFF2-40B4-BE49-F238E27FC236}">
                      <a16:creationId xmlns:a16="http://schemas.microsoft.com/office/drawing/2014/main" id="{D9D88FF9-10B0-CEB1-63EA-D5F81B1A2D80}"/>
                    </a:ext>
                  </a:extLst>
                </p14:cNvPr>
                <p14:cNvContentPartPr/>
                <p14:nvPr/>
              </p14:nvContentPartPr>
              <p14:xfrm>
                <a:off x="11292003" y="705153"/>
                <a:ext cx="136080" cy="485280"/>
              </p14:xfrm>
            </p:contentPart>
          </mc:Choice>
          <mc:Fallback xmlns="">
            <p:pic>
              <p:nvPicPr>
                <p:cNvPr id="75" name="Input penna 74">
                  <a:extLst>
                    <a:ext uri="{FF2B5EF4-FFF2-40B4-BE49-F238E27FC236}">
                      <a16:creationId xmlns:a16="http://schemas.microsoft.com/office/drawing/2014/main" id="{D9D88FF9-10B0-CEB1-63EA-D5F81B1A2D8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285883" y="699033"/>
                  <a:ext cx="148320" cy="49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77" name="Input penna 76">
                <a:extLst>
                  <a:ext uri="{FF2B5EF4-FFF2-40B4-BE49-F238E27FC236}">
                    <a16:creationId xmlns:a16="http://schemas.microsoft.com/office/drawing/2014/main" id="{39C269DB-DAF7-C51F-3886-58F34ED6360D}"/>
                  </a:ext>
                </a:extLst>
              </p14:cNvPr>
              <p14:cNvContentPartPr/>
              <p14:nvPr/>
            </p14:nvContentPartPr>
            <p14:xfrm>
              <a:off x="342603" y="3810873"/>
              <a:ext cx="196560" cy="288360"/>
            </p14:xfrm>
          </p:contentPart>
        </mc:Choice>
        <mc:Fallback xmlns="">
          <p:pic>
            <p:nvPicPr>
              <p:cNvPr id="77" name="Input penna 76">
                <a:extLst>
                  <a:ext uri="{FF2B5EF4-FFF2-40B4-BE49-F238E27FC236}">
                    <a16:creationId xmlns:a16="http://schemas.microsoft.com/office/drawing/2014/main" id="{39C269DB-DAF7-C51F-3886-58F34ED6360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36483" y="3804753"/>
                <a:ext cx="208800" cy="30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uppo 79">
            <a:extLst>
              <a:ext uri="{FF2B5EF4-FFF2-40B4-BE49-F238E27FC236}">
                <a16:creationId xmlns:a16="http://schemas.microsoft.com/office/drawing/2014/main" id="{10E9792C-0180-10EA-13A7-8BB047C03FE1}"/>
              </a:ext>
            </a:extLst>
          </p:cNvPr>
          <p:cNvGrpSpPr/>
          <p:nvPr/>
        </p:nvGrpSpPr>
        <p:grpSpPr>
          <a:xfrm>
            <a:off x="1200843" y="3088713"/>
            <a:ext cx="230400" cy="293400"/>
            <a:chOff x="1200843" y="3088713"/>
            <a:chExt cx="230400" cy="29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8" name="Input penna 77">
                  <a:extLst>
                    <a:ext uri="{FF2B5EF4-FFF2-40B4-BE49-F238E27FC236}">
                      <a16:creationId xmlns:a16="http://schemas.microsoft.com/office/drawing/2014/main" id="{A3C36BF8-ED2C-4270-E85C-343474BE5B84}"/>
                    </a:ext>
                  </a:extLst>
                </p14:cNvPr>
                <p14:cNvContentPartPr/>
                <p14:nvPr/>
              </p14:nvContentPartPr>
              <p14:xfrm>
                <a:off x="1200843" y="3088713"/>
                <a:ext cx="155520" cy="293400"/>
              </p14:xfrm>
            </p:contentPart>
          </mc:Choice>
          <mc:Fallback xmlns="">
            <p:pic>
              <p:nvPicPr>
                <p:cNvPr id="78" name="Input penna 77">
                  <a:extLst>
                    <a:ext uri="{FF2B5EF4-FFF2-40B4-BE49-F238E27FC236}">
                      <a16:creationId xmlns:a16="http://schemas.microsoft.com/office/drawing/2014/main" id="{A3C36BF8-ED2C-4270-E85C-343474BE5B8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94723" y="3082593"/>
                  <a:ext cx="1677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9" name="Input penna 78">
                  <a:extLst>
                    <a:ext uri="{FF2B5EF4-FFF2-40B4-BE49-F238E27FC236}">
                      <a16:creationId xmlns:a16="http://schemas.microsoft.com/office/drawing/2014/main" id="{85ADEC5E-4CA7-BB8E-E7DC-FA78846EC7EE}"/>
                    </a:ext>
                  </a:extLst>
                </p14:cNvPr>
                <p14:cNvContentPartPr/>
                <p14:nvPr/>
              </p14:nvContentPartPr>
              <p14:xfrm>
                <a:off x="1266723" y="3243153"/>
                <a:ext cx="164520" cy="7200"/>
              </p14:xfrm>
            </p:contentPart>
          </mc:Choice>
          <mc:Fallback xmlns="">
            <p:pic>
              <p:nvPicPr>
                <p:cNvPr id="79" name="Input penna 78">
                  <a:extLst>
                    <a:ext uri="{FF2B5EF4-FFF2-40B4-BE49-F238E27FC236}">
                      <a16:creationId xmlns:a16="http://schemas.microsoft.com/office/drawing/2014/main" id="{85ADEC5E-4CA7-BB8E-E7DC-FA78846EC7E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260603" y="3237033"/>
                  <a:ext cx="176760" cy="1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uppo 82">
            <a:extLst>
              <a:ext uri="{FF2B5EF4-FFF2-40B4-BE49-F238E27FC236}">
                <a16:creationId xmlns:a16="http://schemas.microsoft.com/office/drawing/2014/main" id="{FC8B8AE3-C9CE-534A-1EC0-280A0C07EDBC}"/>
              </a:ext>
            </a:extLst>
          </p:cNvPr>
          <p:cNvGrpSpPr/>
          <p:nvPr/>
        </p:nvGrpSpPr>
        <p:grpSpPr>
          <a:xfrm>
            <a:off x="1638963" y="3800793"/>
            <a:ext cx="211680" cy="276120"/>
            <a:chOff x="1638963" y="3800793"/>
            <a:chExt cx="21168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1" name="Input penna 80">
                  <a:extLst>
                    <a:ext uri="{FF2B5EF4-FFF2-40B4-BE49-F238E27FC236}">
                      <a16:creationId xmlns:a16="http://schemas.microsoft.com/office/drawing/2014/main" id="{318ED17F-8A96-A982-4C3D-2B64D52DA4FE}"/>
                    </a:ext>
                  </a:extLst>
                </p14:cNvPr>
                <p14:cNvContentPartPr/>
                <p14:nvPr/>
              </p14:nvContentPartPr>
              <p14:xfrm>
                <a:off x="1638963" y="3800793"/>
                <a:ext cx="13680" cy="268560"/>
              </p14:xfrm>
            </p:contentPart>
          </mc:Choice>
          <mc:Fallback xmlns="">
            <p:pic>
              <p:nvPicPr>
                <p:cNvPr id="81" name="Input penna 80">
                  <a:extLst>
                    <a:ext uri="{FF2B5EF4-FFF2-40B4-BE49-F238E27FC236}">
                      <a16:creationId xmlns:a16="http://schemas.microsoft.com/office/drawing/2014/main" id="{318ED17F-8A96-A982-4C3D-2B64D52DA4F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632843" y="3794673"/>
                  <a:ext cx="2592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2" name="Input penna 81">
                  <a:extLst>
                    <a:ext uri="{FF2B5EF4-FFF2-40B4-BE49-F238E27FC236}">
                      <a16:creationId xmlns:a16="http://schemas.microsoft.com/office/drawing/2014/main" id="{54477CF6-29E2-31D7-D04F-D420393D0A63}"/>
                    </a:ext>
                  </a:extLst>
                </p14:cNvPr>
                <p14:cNvContentPartPr/>
                <p14:nvPr/>
              </p14:nvContentPartPr>
              <p14:xfrm>
                <a:off x="1730763" y="3835713"/>
                <a:ext cx="119880" cy="241200"/>
              </p14:xfrm>
            </p:contentPart>
          </mc:Choice>
          <mc:Fallback xmlns="">
            <p:pic>
              <p:nvPicPr>
                <p:cNvPr id="82" name="Input penna 81">
                  <a:extLst>
                    <a:ext uri="{FF2B5EF4-FFF2-40B4-BE49-F238E27FC236}">
                      <a16:creationId xmlns:a16="http://schemas.microsoft.com/office/drawing/2014/main" id="{54477CF6-29E2-31D7-D04F-D420393D0A6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724643" y="3829593"/>
                  <a:ext cx="132120" cy="25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uppo 87">
            <a:extLst>
              <a:ext uri="{FF2B5EF4-FFF2-40B4-BE49-F238E27FC236}">
                <a16:creationId xmlns:a16="http://schemas.microsoft.com/office/drawing/2014/main" id="{B94AEFE2-6C3C-D95D-CEDC-F7F446726E8B}"/>
              </a:ext>
            </a:extLst>
          </p:cNvPr>
          <p:cNvGrpSpPr/>
          <p:nvPr/>
        </p:nvGrpSpPr>
        <p:grpSpPr>
          <a:xfrm>
            <a:off x="1231803" y="4355193"/>
            <a:ext cx="157320" cy="522360"/>
            <a:chOff x="1231803" y="4355193"/>
            <a:chExt cx="157320" cy="52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4" name="Input penna 83">
                  <a:extLst>
                    <a:ext uri="{FF2B5EF4-FFF2-40B4-BE49-F238E27FC236}">
                      <a16:creationId xmlns:a16="http://schemas.microsoft.com/office/drawing/2014/main" id="{23F3F1CA-AA59-7253-9D54-24B7FDC7CA98}"/>
                    </a:ext>
                  </a:extLst>
                </p14:cNvPr>
                <p14:cNvContentPartPr/>
                <p14:nvPr/>
              </p14:nvContentPartPr>
              <p14:xfrm>
                <a:off x="1299843" y="4538793"/>
                <a:ext cx="44280" cy="117720"/>
              </p14:xfrm>
            </p:contentPart>
          </mc:Choice>
          <mc:Fallback xmlns="">
            <p:pic>
              <p:nvPicPr>
                <p:cNvPr id="84" name="Input penna 83">
                  <a:extLst>
                    <a:ext uri="{FF2B5EF4-FFF2-40B4-BE49-F238E27FC236}">
                      <a16:creationId xmlns:a16="http://schemas.microsoft.com/office/drawing/2014/main" id="{23F3F1CA-AA59-7253-9D54-24B7FDC7CA9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293723" y="4532673"/>
                  <a:ext cx="565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5" name="Input penna 84">
                  <a:extLst>
                    <a:ext uri="{FF2B5EF4-FFF2-40B4-BE49-F238E27FC236}">
                      <a16:creationId xmlns:a16="http://schemas.microsoft.com/office/drawing/2014/main" id="{1FB63C00-3DC6-211D-9D07-7D09A2A96D7F}"/>
                    </a:ext>
                  </a:extLst>
                </p14:cNvPr>
                <p14:cNvContentPartPr/>
                <p14:nvPr/>
              </p14:nvContentPartPr>
              <p14:xfrm>
                <a:off x="1231803" y="4636713"/>
                <a:ext cx="157320" cy="240840"/>
              </p14:xfrm>
            </p:contentPart>
          </mc:Choice>
          <mc:Fallback xmlns="">
            <p:pic>
              <p:nvPicPr>
                <p:cNvPr id="85" name="Input penna 84">
                  <a:extLst>
                    <a:ext uri="{FF2B5EF4-FFF2-40B4-BE49-F238E27FC236}">
                      <a16:creationId xmlns:a16="http://schemas.microsoft.com/office/drawing/2014/main" id="{1FB63C00-3DC6-211D-9D07-7D09A2A96D7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225683" y="4630593"/>
                  <a:ext cx="1695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7" name="Input penna 86">
                  <a:extLst>
                    <a:ext uri="{FF2B5EF4-FFF2-40B4-BE49-F238E27FC236}">
                      <a16:creationId xmlns:a16="http://schemas.microsoft.com/office/drawing/2014/main" id="{C92F9291-1456-97CC-7889-50A9EB260BF3}"/>
                    </a:ext>
                  </a:extLst>
                </p14:cNvPr>
                <p14:cNvContentPartPr/>
                <p14:nvPr/>
              </p14:nvContentPartPr>
              <p14:xfrm>
                <a:off x="1309203" y="4355193"/>
                <a:ext cx="69120" cy="279000"/>
              </p14:xfrm>
            </p:contentPart>
          </mc:Choice>
          <mc:Fallback xmlns="">
            <p:pic>
              <p:nvPicPr>
                <p:cNvPr id="87" name="Input penna 86">
                  <a:extLst>
                    <a:ext uri="{FF2B5EF4-FFF2-40B4-BE49-F238E27FC236}">
                      <a16:creationId xmlns:a16="http://schemas.microsoft.com/office/drawing/2014/main" id="{C92F9291-1456-97CC-7889-50A9EB260BF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303083" y="4349073"/>
                  <a:ext cx="81360" cy="29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uppo 93">
            <a:extLst>
              <a:ext uri="{FF2B5EF4-FFF2-40B4-BE49-F238E27FC236}">
                <a16:creationId xmlns:a16="http://schemas.microsoft.com/office/drawing/2014/main" id="{0FFEDAF7-089D-5F5D-85C2-CDD6D9BC117B}"/>
              </a:ext>
            </a:extLst>
          </p:cNvPr>
          <p:cNvGrpSpPr/>
          <p:nvPr/>
        </p:nvGrpSpPr>
        <p:grpSpPr>
          <a:xfrm>
            <a:off x="2655243" y="5211273"/>
            <a:ext cx="322200" cy="300600"/>
            <a:chOff x="2655243" y="5211273"/>
            <a:chExt cx="322200" cy="30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2" name="Input penna 91">
                  <a:extLst>
                    <a:ext uri="{FF2B5EF4-FFF2-40B4-BE49-F238E27FC236}">
                      <a16:creationId xmlns:a16="http://schemas.microsoft.com/office/drawing/2014/main" id="{B8E64D12-E08E-859E-AB2E-93E801EA15F2}"/>
                    </a:ext>
                  </a:extLst>
                </p14:cNvPr>
                <p14:cNvContentPartPr/>
                <p14:nvPr/>
              </p14:nvContentPartPr>
              <p14:xfrm>
                <a:off x="2655243" y="5211273"/>
                <a:ext cx="110880" cy="300600"/>
              </p14:xfrm>
            </p:contentPart>
          </mc:Choice>
          <mc:Fallback xmlns="">
            <p:pic>
              <p:nvPicPr>
                <p:cNvPr id="92" name="Input penna 91">
                  <a:extLst>
                    <a:ext uri="{FF2B5EF4-FFF2-40B4-BE49-F238E27FC236}">
                      <a16:creationId xmlns:a16="http://schemas.microsoft.com/office/drawing/2014/main" id="{B8E64D12-E08E-859E-AB2E-93E801EA15F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649123" y="5205153"/>
                  <a:ext cx="1231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3" name="Input penna 92">
                  <a:extLst>
                    <a:ext uri="{FF2B5EF4-FFF2-40B4-BE49-F238E27FC236}">
                      <a16:creationId xmlns:a16="http://schemas.microsoft.com/office/drawing/2014/main" id="{23664895-B76B-DCDC-3983-7ED64ACC5BF7}"/>
                    </a:ext>
                  </a:extLst>
                </p14:cNvPr>
                <p14:cNvContentPartPr/>
                <p14:nvPr/>
              </p14:nvContentPartPr>
              <p14:xfrm>
                <a:off x="2841003" y="5232873"/>
                <a:ext cx="136440" cy="243720"/>
              </p14:xfrm>
            </p:contentPart>
          </mc:Choice>
          <mc:Fallback xmlns="">
            <p:pic>
              <p:nvPicPr>
                <p:cNvPr id="93" name="Input penna 92">
                  <a:extLst>
                    <a:ext uri="{FF2B5EF4-FFF2-40B4-BE49-F238E27FC236}">
                      <a16:creationId xmlns:a16="http://schemas.microsoft.com/office/drawing/2014/main" id="{23664895-B76B-DCDC-3983-7ED64ACC5BF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834883" y="5226753"/>
                  <a:ext cx="148680" cy="25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95" name="Input penna 94">
                <a:extLst>
                  <a:ext uri="{FF2B5EF4-FFF2-40B4-BE49-F238E27FC236}">
                    <a16:creationId xmlns:a16="http://schemas.microsoft.com/office/drawing/2014/main" id="{EE8F95AC-9F9F-3243-C1FB-63EFF95C1D81}"/>
                  </a:ext>
                </a:extLst>
              </p14:cNvPr>
              <p14:cNvContentPartPr/>
              <p14:nvPr/>
            </p14:nvContentPartPr>
            <p14:xfrm>
              <a:off x="686763" y="3438273"/>
              <a:ext cx="253440" cy="241200"/>
            </p14:xfrm>
          </p:contentPart>
        </mc:Choice>
        <mc:Fallback xmlns="">
          <p:pic>
            <p:nvPicPr>
              <p:cNvPr id="95" name="Input penna 94">
                <a:extLst>
                  <a:ext uri="{FF2B5EF4-FFF2-40B4-BE49-F238E27FC236}">
                    <a16:creationId xmlns:a16="http://schemas.microsoft.com/office/drawing/2014/main" id="{EE8F95AC-9F9F-3243-C1FB-63EFF95C1D81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80643" y="3432153"/>
                <a:ext cx="26568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96" name="Input penna 95">
                <a:extLst>
                  <a:ext uri="{FF2B5EF4-FFF2-40B4-BE49-F238E27FC236}">
                    <a16:creationId xmlns:a16="http://schemas.microsoft.com/office/drawing/2014/main" id="{804E699E-B1EB-46F2-4221-2ABB30DD17E7}"/>
                  </a:ext>
                </a:extLst>
              </p14:cNvPr>
              <p14:cNvContentPartPr/>
              <p14:nvPr/>
            </p14:nvContentPartPr>
            <p14:xfrm>
              <a:off x="1322163" y="3451233"/>
              <a:ext cx="192960" cy="174240"/>
            </p14:xfrm>
          </p:contentPart>
        </mc:Choice>
        <mc:Fallback xmlns="">
          <p:pic>
            <p:nvPicPr>
              <p:cNvPr id="96" name="Input penna 95">
                <a:extLst>
                  <a:ext uri="{FF2B5EF4-FFF2-40B4-BE49-F238E27FC236}">
                    <a16:creationId xmlns:a16="http://schemas.microsoft.com/office/drawing/2014/main" id="{804E699E-B1EB-46F2-4221-2ABB30DD17E7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316043" y="3445113"/>
                <a:ext cx="20520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97" name="Input penna 96">
                <a:extLst>
                  <a:ext uri="{FF2B5EF4-FFF2-40B4-BE49-F238E27FC236}">
                    <a16:creationId xmlns:a16="http://schemas.microsoft.com/office/drawing/2014/main" id="{7C0AA002-1ABD-06EC-032D-281DEAF5BF18}"/>
                  </a:ext>
                </a:extLst>
              </p14:cNvPr>
              <p14:cNvContentPartPr/>
              <p14:nvPr/>
            </p14:nvContentPartPr>
            <p14:xfrm>
              <a:off x="1520163" y="4142793"/>
              <a:ext cx="133200" cy="176040"/>
            </p14:xfrm>
          </p:contentPart>
        </mc:Choice>
        <mc:Fallback xmlns="">
          <p:pic>
            <p:nvPicPr>
              <p:cNvPr id="97" name="Input penna 96">
                <a:extLst>
                  <a:ext uri="{FF2B5EF4-FFF2-40B4-BE49-F238E27FC236}">
                    <a16:creationId xmlns:a16="http://schemas.microsoft.com/office/drawing/2014/main" id="{7C0AA002-1ABD-06EC-032D-281DEAF5BF18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514043" y="4136673"/>
                <a:ext cx="14544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98" name="Input penna 97">
                <a:extLst>
                  <a:ext uri="{FF2B5EF4-FFF2-40B4-BE49-F238E27FC236}">
                    <a16:creationId xmlns:a16="http://schemas.microsoft.com/office/drawing/2014/main" id="{4DFCAEAA-6EA3-0ED5-997B-8E624A7DB7EC}"/>
                  </a:ext>
                </a:extLst>
              </p14:cNvPr>
              <p14:cNvContentPartPr/>
              <p14:nvPr/>
            </p14:nvContentPartPr>
            <p14:xfrm>
              <a:off x="2027043" y="4130913"/>
              <a:ext cx="230400" cy="230400"/>
            </p14:xfrm>
          </p:contentPart>
        </mc:Choice>
        <mc:Fallback xmlns="">
          <p:pic>
            <p:nvPicPr>
              <p:cNvPr id="98" name="Input penna 97">
                <a:extLst>
                  <a:ext uri="{FF2B5EF4-FFF2-40B4-BE49-F238E27FC236}">
                    <a16:creationId xmlns:a16="http://schemas.microsoft.com/office/drawing/2014/main" id="{4DFCAEAA-6EA3-0ED5-997B-8E624A7DB7EC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020923" y="4124793"/>
                <a:ext cx="2426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99" name="Input penna 98">
                <a:extLst>
                  <a:ext uri="{FF2B5EF4-FFF2-40B4-BE49-F238E27FC236}">
                    <a16:creationId xmlns:a16="http://schemas.microsoft.com/office/drawing/2014/main" id="{180128E8-106A-A5ED-914B-424C0103029B}"/>
                  </a:ext>
                </a:extLst>
              </p14:cNvPr>
              <p14:cNvContentPartPr/>
              <p14:nvPr/>
            </p14:nvContentPartPr>
            <p14:xfrm>
              <a:off x="2666043" y="4824993"/>
              <a:ext cx="216360" cy="278640"/>
            </p14:xfrm>
          </p:contentPart>
        </mc:Choice>
        <mc:Fallback xmlns="">
          <p:pic>
            <p:nvPicPr>
              <p:cNvPr id="99" name="Input penna 98">
                <a:extLst>
                  <a:ext uri="{FF2B5EF4-FFF2-40B4-BE49-F238E27FC236}">
                    <a16:creationId xmlns:a16="http://schemas.microsoft.com/office/drawing/2014/main" id="{180128E8-106A-A5ED-914B-424C0103029B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659923" y="4818873"/>
                <a:ext cx="228600" cy="29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uppo 101">
            <a:extLst>
              <a:ext uri="{FF2B5EF4-FFF2-40B4-BE49-F238E27FC236}">
                <a16:creationId xmlns:a16="http://schemas.microsoft.com/office/drawing/2014/main" id="{CCB90E32-337E-ED9A-409C-4078A4222EC3}"/>
              </a:ext>
            </a:extLst>
          </p:cNvPr>
          <p:cNvGrpSpPr/>
          <p:nvPr/>
        </p:nvGrpSpPr>
        <p:grpSpPr>
          <a:xfrm>
            <a:off x="3404043" y="4175193"/>
            <a:ext cx="551160" cy="155160"/>
            <a:chOff x="3404043" y="4175193"/>
            <a:chExt cx="551160" cy="15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0" name="Input penna 99">
                  <a:extLst>
                    <a:ext uri="{FF2B5EF4-FFF2-40B4-BE49-F238E27FC236}">
                      <a16:creationId xmlns:a16="http://schemas.microsoft.com/office/drawing/2014/main" id="{CB814247-FF24-27FD-0860-D4760C5CC14B}"/>
                    </a:ext>
                  </a:extLst>
                </p14:cNvPr>
                <p14:cNvContentPartPr/>
                <p14:nvPr/>
              </p14:nvContentPartPr>
              <p14:xfrm>
                <a:off x="3404043" y="4241073"/>
                <a:ext cx="296640" cy="23040"/>
              </p14:xfrm>
            </p:contentPart>
          </mc:Choice>
          <mc:Fallback xmlns="">
            <p:pic>
              <p:nvPicPr>
                <p:cNvPr id="100" name="Input penna 99">
                  <a:extLst>
                    <a:ext uri="{FF2B5EF4-FFF2-40B4-BE49-F238E27FC236}">
                      <a16:creationId xmlns:a16="http://schemas.microsoft.com/office/drawing/2014/main" id="{CB814247-FF24-27FD-0860-D4760C5CC14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397923" y="4234953"/>
                  <a:ext cx="3088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1" name="Input penna 100">
                  <a:extLst>
                    <a:ext uri="{FF2B5EF4-FFF2-40B4-BE49-F238E27FC236}">
                      <a16:creationId xmlns:a16="http://schemas.microsoft.com/office/drawing/2014/main" id="{1B56FCAC-4ECD-61BD-4367-F20B16094B6F}"/>
                    </a:ext>
                  </a:extLst>
                </p14:cNvPr>
                <p14:cNvContentPartPr/>
                <p14:nvPr/>
              </p14:nvContentPartPr>
              <p14:xfrm>
                <a:off x="3778803" y="4175193"/>
                <a:ext cx="176400" cy="155160"/>
              </p14:xfrm>
            </p:contentPart>
          </mc:Choice>
          <mc:Fallback xmlns="">
            <p:pic>
              <p:nvPicPr>
                <p:cNvPr id="101" name="Input penna 100">
                  <a:extLst>
                    <a:ext uri="{FF2B5EF4-FFF2-40B4-BE49-F238E27FC236}">
                      <a16:creationId xmlns:a16="http://schemas.microsoft.com/office/drawing/2014/main" id="{1B56FCAC-4ECD-61BD-4367-F20B16094B6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772683" y="4169073"/>
                  <a:ext cx="18864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uppo 105">
            <a:extLst>
              <a:ext uri="{FF2B5EF4-FFF2-40B4-BE49-F238E27FC236}">
                <a16:creationId xmlns:a16="http://schemas.microsoft.com/office/drawing/2014/main" id="{9A6FC095-0DA6-7639-92DC-79846C109959}"/>
              </a:ext>
            </a:extLst>
          </p:cNvPr>
          <p:cNvGrpSpPr/>
          <p:nvPr/>
        </p:nvGrpSpPr>
        <p:grpSpPr>
          <a:xfrm>
            <a:off x="3370923" y="3425313"/>
            <a:ext cx="700560" cy="464760"/>
            <a:chOff x="3370923" y="3425313"/>
            <a:chExt cx="700560" cy="46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3" name="Input penna 102">
                  <a:extLst>
                    <a:ext uri="{FF2B5EF4-FFF2-40B4-BE49-F238E27FC236}">
                      <a16:creationId xmlns:a16="http://schemas.microsoft.com/office/drawing/2014/main" id="{29D06FD5-ABD5-81D8-35AF-F0D4D79B57E6}"/>
                    </a:ext>
                  </a:extLst>
                </p14:cNvPr>
                <p14:cNvContentPartPr/>
                <p14:nvPr/>
              </p14:nvContentPartPr>
              <p14:xfrm>
                <a:off x="3370923" y="3503073"/>
                <a:ext cx="199080" cy="322560"/>
              </p14:xfrm>
            </p:contentPart>
          </mc:Choice>
          <mc:Fallback xmlns="">
            <p:pic>
              <p:nvPicPr>
                <p:cNvPr id="103" name="Input penna 102">
                  <a:extLst>
                    <a:ext uri="{FF2B5EF4-FFF2-40B4-BE49-F238E27FC236}">
                      <a16:creationId xmlns:a16="http://schemas.microsoft.com/office/drawing/2014/main" id="{29D06FD5-ABD5-81D8-35AF-F0D4D79B57E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364803" y="3496953"/>
                  <a:ext cx="21132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4" name="Input penna 103">
                  <a:extLst>
                    <a:ext uri="{FF2B5EF4-FFF2-40B4-BE49-F238E27FC236}">
                      <a16:creationId xmlns:a16="http://schemas.microsoft.com/office/drawing/2014/main" id="{5ADFB58A-E404-73FF-7F80-F4343199EA17}"/>
                    </a:ext>
                  </a:extLst>
                </p14:cNvPr>
                <p14:cNvContentPartPr/>
                <p14:nvPr/>
              </p14:nvContentPartPr>
              <p14:xfrm>
                <a:off x="3600963" y="3425313"/>
                <a:ext cx="212040" cy="464760"/>
              </p14:xfrm>
            </p:contentPart>
          </mc:Choice>
          <mc:Fallback xmlns="">
            <p:pic>
              <p:nvPicPr>
                <p:cNvPr id="104" name="Input penna 103">
                  <a:extLst>
                    <a:ext uri="{FF2B5EF4-FFF2-40B4-BE49-F238E27FC236}">
                      <a16:creationId xmlns:a16="http://schemas.microsoft.com/office/drawing/2014/main" id="{5ADFB58A-E404-73FF-7F80-F4343199EA1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594843" y="3419193"/>
                  <a:ext cx="22428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5" name="Input penna 104">
                  <a:extLst>
                    <a:ext uri="{FF2B5EF4-FFF2-40B4-BE49-F238E27FC236}">
                      <a16:creationId xmlns:a16="http://schemas.microsoft.com/office/drawing/2014/main" id="{28EFBAA3-B270-67EA-C36A-3CB5D263F87C}"/>
                    </a:ext>
                  </a:extLst>
                </p14:cNvPr>
                <p14:cNvContentPartPr/>
                <p14:nvPr/>
              </p14:nvContentPartPr>
              <p14:xfrm>
                <a:off x="3941883" y="3542673"/>
                <a:ext cx="129600" cy="325800"/>
              </p14:xfrm>
            </p:contentPart>
          </mc:Choice>
          <mc:Fallback xmlns="">
            <p:pic>
              <p:nvPicPr>
                <p:cNvPr id="105" name="Input penna 104">
                  <a:extLst>
                    <a:ext uri="{FF2B5EF4-FFF2-40B4-BE49-F238E27FC236}">
                      <a16:creationId xmlns:a16="http://schemas.microsoft.com/office/drawing/2014/main" id="{28EFBAA3-B270-67EA-C36A-3CB5D263F87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935763" y="3536553"/>
                  <a:ext cx="141840" cy="33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uppo 108">
            <a:extLst>
              <a:ext uri="{FF2B5EF4-FFF2-40B4-BE49-F238E27FC236}">
                <a16:creationId xmlns:a16="http://schemas.microsoft.com/office/drawing/2014/main" id="{4D472197-4E8F-06E2-A0A5-6F309E7C2A88}"/>
              </a:ext>
            </a:extLst>
          </p:cNvPr>
          <p:cNvGrpSpPr/>
          <p:nvPr/>
        </p:nvGrpSpPr>
        <p:grpSpPr>
          <a:xfrm>
            <a:off x="4187403" y="3481113"/>
            <a:ext cx="451440" cy="416160"/>
            <a:chOff x="4187403" y="3481113"/>
            <a:chExt cx="451440" cy="41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7" name="Input penna 106">
                  <a:extLst>
                    <a:ext uri="{FF2B5EF4-FFF2-40B4-BE49-F238E27FC236}">
                      <a16:creationId xmlns:a16="http://schemas.microsoft.com/office/drawing/2014/main" id="{0AEED2D8-043B-9467-5D6C-BAA704C8ECBF}"/>
                    </a:ext>
                  </a:extLst>
                </p14:cNvPr>
                <p14:cNvContentPartPr/>
                <p14:nvPr/>
              </p14:nvContentPartPr>
              <p14:xfrm>
                <a:off x="4187403" y="3584433"/>
                <a:ext cx="185400" cy="239400"/>
              </p14:xfrm>
            </p:contentPart>
          </mc:Choice>
          <mc:Fallback xmlns=""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0AEED2D8-043B-9467-5D6C-BAA704C8ECB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181283" y="3578313"/>
                  <a:ext cx="1976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8" name="Input penna 107">
                  <a:extLst>
                    <a:ext uri="{FF2B5EF4-FFF2-40B4-BE49-F238E27FC236}">
                      <a16:creationId xmlns:a16="http://schemas.microsoft.com/office/drawing/2014/main" id="{414A7AD4-4C9F-9BCD-52D6-BB3669031AC5}"/>
                    </a:ext>
                  </a:extLst>
                </p14:cNvPr>
                <p14:cNvContentPartPr/>
                <p14:nvPr/>
              </p14:nvContentPartPr>
              <p14:xfrm>
                <a:off x="4439403" y="3481113"/>
                <a:ext cx="199440" cy="416160"/>
              </p14:xfrm>
            </p:contentPart>
          </mc:Choice>
          <mc:Fallback xmlns=""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414A7AD4-4C9F-9BCD-52D6-BB3669031AC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433283" y="3474993"/>
                  <a:ext cx="211680" cy="42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uppo 116">
            <a:extLst>
              <a:ext uri="{FF2B5EF4-FFF2-40B4-BE49-F238E27FC236}">
                <a16:creationId xmlns:a16="http://schemas.microsoft.com/office/drawing/2014/main" id="{FC4987C4-E92F-6ED2-945E-DAD914BBA4AA}"/>
              </a:ext>
            </a:extLst>
          </p:cNvPr>
          <p:cNvGrpSpPr/>
          <p:nvPr/>
        </p:nvGrpSpPr>
        <p:grpSpPr>
          <a:xfrm>
            <a:off x="5811003" y="3106713"/>
            <a:ext cx="731520" cy="720720"/>
            <a:chOff x="5811003" y="3106713"/>
            <a:chExt cx="731520" cy="72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0" name="Input penna 109">
                  <a:extLst>
                    <a:ext uri="{FF2B5EF4-FFF2-40B4-BE49-F238E27FC236}">
                      <a16:creationId xmlns:a16="http://schemas.microsoft.com/office/drawing/2014/main" id="{19203C74-E225-3776-B030-E14849C87912}"/>
                    </a:ext>
                  </a:extLst>
                </p14:cNvPr>
                <p14:cNvContentPartPr/>
                <p14:nvPr/>
              </p14:nvContentPartPr>
              <p14:xfrm>
                <a:off x="6052203" y="3106713"/>
                <a:ext cx="191880" cy="296640"/>
              </p14:xfrm>
            </p:contentPart>
          </mc:Choice>
          <mc:Fallback xmlns="">
            <p:pic>
              <p:nvPicPr>
                <p:cNvPr id="110" name="Input penna 109">
                  <a:extLst>
                    <a:ext uri="{FF2B5EF4-FFF2-40B4-BE49-F238E27FC236}">
                      <a16:creationId xmlns:a16="http://schemas.microsoft.com/office/drawing/2014/main" id="{19203C74-E225-3776-B030-E14849C8791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046083" y="3100593"/>
                  <a:ext cx="2041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1" name="Input penna 110">
                  <a:extLst>
                    <a:ext uri="{FF2B5EF4-FFF2-40B4-BE49-F238E27FC236}">
                      <a16:creationId xmlns:a16="http://schemas.microsoft.com/office/drawing/2014/main" id="{7430EF4B-1507-EE13-7372-5125B506416B}"/>
                    </a:ext>
                  </a:extLst>
                </p14:cNvPr>
                <p14:cNvContentPartPr/>
                <p14:nvPr/>
              </p14:nvContentPartPr>
              <p14:xfrm>
                <a:off x="6146883" y="3271953"/>
                <a:ext cx="121320" cy="44280"/>
              </p14:xfrm>
            </p:contentPart>
          </mc:Choice>
          <mc:Fallback xmlns="">
            <p:pic>
              <p:nvPicPr>
                <p:cNvPr id="111" name="Input penna 110">
                  <a:extLst>
                    <a:ext uri="{FF2B5EF4-FFF2-40B4-BE49-F238E27FC236}">
                      <a16:creationId xmlns:a16="http://schemas.microsoft.com/office/drawing/2014/main" id="{7430EF4B-1507-EE13-7372-5125B506416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140763" y="3265833"/>
                  <a:ext cx="1335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2" name="Input penna 111">
                  <a:extLst>
                    <a:ext uri="{FF2B5EF4-FFF2-40B4-BE49-F238E27FC236}">
                      <a16:creationId xmlns:a16="http://schemas.microsoft.com/office/drawing/2014/main" id="{ACF5D188-6F22-7E88-CB98-534FBB666F2F}"/>
                    </a:ext>
                  </a:extLst>
                </p14:cNvPr>
                <p14:cNvContentPartPr/>
                <p14:nvPr/>
              </p14:nvContentPartPr>
              <p14:xfrm>
                <a:off x="5811003" y="3522153"/>
                <a:ext cx="204480" cy="305280"/>
              </p14:xfrm>
            </p:contentPart>
          </mc:Choice>
          <mc:Fallback xmlns=""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ACF5D188-6F22-7E88-CB98-534FBB666F2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804883" y="3516033"/>
                  <a:ext cx="21672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3" name="Input penna 112">
                  <a:extLst>
                    <a:ext uri="{FF2B5EF4-FFF2-40B4-BE49-F238E27FC236}">
                      <a16:creationId xmlns:a16="http://schemas.microsoft.com/office/drawing/2014/main" id="{EFEAAFB8-635C-C043-B693-B20746B4499C}"/>
                    </a:ext>
                  </a:extLst>
                </p14:cNvPr>
                <p14:cNvContentPartPr/>
                <p14:nvPr/>
              </p14:nvContentPartPr>
              <p14:xfrm>
                <a:off x="6389883" y="3503073"/>
                <a:ext cx="152640" cy="264240"/>
              </p14:xfrm>
            </p:contentPart>
          </mc:Choice>
          <mc:Fallback xmlns="">
            <p:pic>
              <p:nvPicPr>
                <p:cNvPr id="113" name="Input penna 112">
                  <a:extLst>
                    <a:ext uri="{FF2B5EF4-FFF2-40B4-BE49-F238E27FC236}">
                      <a16:creationId xmlns:a16="http://schemas.microsoft.com/office/drawing/2014/main" id="{EFEAAFB8-635C-C043-B693-B20746B4499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383763" y="3496953"/>
                  <a:ext cx="164880" cy="27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uppo 115">
            <a:extLst>
              <a:ext uri="{FF2B5EF4-FFF2-40B4-BE49-F238E27FC236}">
                <a16:creationId xmlns:a16="http://schemas.microsoft.com/office/drawing/2014/main" id="{52A80B6E-5F84-0152-A4DA-39F4D463D025}"/>
              </a:ext>
            </a:extLst>
          </p:cNvPr>
          <p:cNvGrpSpPr/>
          <p:nvPr/>
        </p:nvGrpSpPr>
        <p:grpSpPr>
          <a:xfrm>
            <a:off x="5596443" y="3987633"/>
            <a:ext cx="146880" cy="166320"/>
            <a:chOff x="5596443" y="3987633"/>
            <a:chExt cx="146880" cy="16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4" name="Input penna 113">
                  <a:extLst>
                    <a:ext uri="{FF2B5EF4-FFF2-40B4-BE49-F238E27FC236}">
                      <a16:creationId xmlns:a16="http://schemas.microsoft.com/office/drawing/2014/main" id="{BF100578-FB8A-F46B-762D-872345408F65}"/>
                    </a:ext>
                  </a:extLst>
                </p14:cNvPr>
                <p14:cNvContentPartPr/>
                <p14:nvPr/>
              </p14:nvContentPartPr>
              <p14:xfrm>
                <a:off x="5596443" y="3987633"/>
                <a:ext cx="146880" cy="166320"/>
              </p14:xfrm>
            </p:contentPart>
          </mc:Choice>
          <mc:Fallback xmlns="">
            <p:pic>
              <p:nvPicPr>
                <p:cNvPr id="114" name="Input penna 113">
                  <a:extLst>
                    <a:ext uri="{FF2B5EF4-FFF2-40B4-BE49-F238E27FC236}">
                      <a16:creationId xmlns:a16="http://schemas.microsoft.com/office/drawing/2014/main" id="{BF100578-FB8A-F46B-762D-872345408F6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590323" y="3981513"/>
                  <a:ext cx="1591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5" name="Input penna 114">
                  <a:extLst>
                    <a:ext uri="{FF2B5EF4-FFF2-40B4-BE49-F238E27FC236}">
                      <a16:creationId xmlns:a16="http://schemas.microsoft.com/office/drawing/2014/main" id="{7FCAA653-25AD-2C12-668F-45B0B57A830B}"/>
                    </a:ext>
                  </a:extLst>
                </p14:cNvPr>
                <p14:cNvContentPartPr/>
                <p14:nvPr/>
              </p14:nvContentPartPr>
              <p14:xfrm>
                <a:off x="5596443" y="4010673"/>
                <a:ext cx="100080" cy="142920"/>
              </p14:xfrm>
            </p:contentPart>
          </mc:Choice>
          <mc:Fallback xmlns="">
            <p:pic>
              <p:nvPicPr>
                <p:cNvPr id="115" name="Input penna 114">
                  <a:extLst>
                    <a:ext uri="{FF2B5EF4-FFF2-40B4-BE49-F238E27FC236}">
                      <a16:creationId xmlns:a16="http://schemas.microsoft.com/office/drawing/2014/main" id="{7FCAA653-25AD-2C12-668F-45B0B57A830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590323" y="4004553"/>
                  <a:ext cx="11232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uppo 119">
            <a:extLst>
              <a:ext uri="{FF2B5EF4-FFF2-40B4-BE49-F238E27FC236}">
                <a16:creationId xmlns:a16="http://schemas.microsoft.com/office/drawing/2014/main" id="{BECA19B9-3376-AC7F-9943-9669B2112BE2}"/>
              </a:ext>
            </a:extLst>
          </p:cNvPr>
          <p:cNvGrpSpPr/>
          <p:nvPr/>
        </p:nvGrpSpPr>
        <p:grpSpPr>
          <a:xfrm>
            <a:off x="6411483" y="3800793"/>
            <a:ext cx="297720" cy="288000"/>
            <a:chOff x="6411483" y="3800793"/>
            <a:chExt cx="297720" cy="2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8" name="Input penna 117">
                  <a:extLst>
                    <a:ext uri="{FF2B5EF4-FFF2-40B4-BE49-F238E27FC236}">
                      <a16:creationId xmlns:a16="http://schemas.microsoft.com/office/drawing/2014/main" id="{77320768-6618-32E3-6D4D-648C081BBE02}"/>
                    </a:ext>
                  </a:extLst>
                </p14:cNvPr>
                <p14:cNvContentPartPr/>
                <p14:nvPr/>
              </p14:nvContentPartPr>
              <p14:xfrm>
                <a:off x="6411483" y="3800793"/>
                <a:ext cx="98280" cy="285480"/>
              </p14:xfrm>
            </p:contentPart>
          </mc:Choice>
          <mc:Fallback xmlns="">
            <p:pic>
              <p:nvPicPr>
                <p:cNvPr id="118" name="Input penna 117">
                  <a:extLst>
                    <a:ext uri="{FF2B5EF4-FFF2-40B4-BE49-F238E27FC236}">
                      <a16:creationId xmlns:a16="http://schemas.microsoft.com/office/drawing/2014/main" id="{77320768-6618-32E3-6D4D-648C081BBE0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405363" y="3794673"/>
                  <a:ext cx="11052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9" name="Input penna 118">
                  <a:extLst>
                    <a:ext uri="{FF2B5EF4-FFF2-40B4-BE49-F238E27FC236}">
                      <a16:creationId xmlns:a16="http://schemas.microsoft.com/office/drawing/2014/main" id="{914D8C5A-47BA-49F8-F47E-145F5211BFAE}"/>
                    </a:ext>
                  </a:extLst>
                </p14:cNvPr>
                <p14:cNvContentPartPr/>
                <p14:nvPr/>
              </p14:nvContentPartPr>
              <p14:xfrm>
                <a:off x="6591483" y="3831393"/>
                <a:ext cx="117720" cy="257400"/>
              </p14:xfrm>
            </p:contentPart>
          </mc:Choice>
          <mc:Fallback xmlns="">
            <p:pic>
              <p:nvPicPr>
                <p:cNvPr id="119" name="Input penna 118">
                  <a:extLst>
                    <a:ext uri="{FF2B5EF4-FFF2-40B4-BE49-F238E27FC236}">
                      <a16:creationId xmlns:a16="http://schemas.microsoft.com/office/drawing/2014/main" id="{914D8C5A-47BA-49F8-F47E-145F5211BFA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585363" y="3825273"/>
                  <a:ext cx="129960" cy="26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21" name="Input penna 120">
                <a:extLst>
                  <a:ext uri="{FF2B5EF4-FFF2-40B4-BE49-F238E27FC236}">
                    <a16:creationId xmlns:a16="http://schemas.microsoft.com/office/drawing/2014/main" id="{5DA0CBC7-4FD8-0661-2123-9193106A0F38}"/>
                  </a:ext>
                </a:extLst>
              </p14:cNvPr>
              <p14:cNvContentPartPr/>
              <p14:nvPr/>
            </p14:nvContentPartPr>
            <p14:xfrm>
              <a:off x="6455043" y="4230273"/>
              <a:ext cx="78120" cy="261720"/>
            </p14:xfrm>
          </p:contentPart>
        </mc:Choice>
        <mc:Fallback xmlns="">
          <p:pic>
            <p:nvPicPr>
              <p:cNvPr id="121" name="Input penna 120">
                <a:extLst>
                  <a:ext uri="{FF2B5EF4-FFF2-40B4-BE49-F238E27FC236}">
                    <a16:creationId xmlns:a16="http://schemas.microsoft.com/office/drawing/2014/main" id="{5DA0CBC7-4FD8-0661-2123-9193106A0F38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6448923" y="4224153"/>
                <a:ext cx="9036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22" name="Input penna 121">
                <a:extLst>
                  <a:ext uri="{FF2B5EF4-FFF2-40B4-BE49-F238E27FC236}">
                    <a16:creationId xmlns:a16="http://schemas.microsoft.com/office/drawing/2014/main" id="{224E0F8F-45A2-A048-6001-83D5E6F71409}"/>
                  </a:ext>
                </a:extLst>
              </p14:cNvPr>
              <p14:cNvContentPartPr/>
              <p14:nvPr/>
            </p14:nvContentPartPr>
            <p14:xfrm>
              <a:off x="6808203" y="4230273"/>
              <a:ext cx="197640" cy="188280"/>
            </p14:xfrm>
          </p:contentPart>
        </mc:Choice>
        <mc:Fallback xmlns="">
          <p:pic>
            <p:nvPicPr>
              <p:cNvPr id="122" name="Input penna 121">
                <a:extLst>
                  <a:ext uri="{FF2B5EF4-FFF2-40B4-BE49-F238E27FC236}">
                    <a16:creationId xmlns:a16="http://schemas.microsoft.com/office/drawing/2014/main" id="{224E0F8F-45A2-A048-6001-83D5E6F7140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6802083" y="4224153"/>
                <a:ext cx="20988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23" name="Input penna 122">
                <a:extLst>
                  <a:ext uri="{FF2B5EF4-FFF2-40B4-BE49-F238E27FC236}">
                    <a16:creationId xmlns:a16="http://schemas.microsoft.com/office/drawing/2014/main" id="{74E78371-F0D0-5875-1244-D5211B24350B}"/>
                  </a:ext>
                </a:extLst>
              </p14:cNvPr>
              <p14:cNvContentPartPr/>
              <p14:nvPr/>
            </p14:nvContentPartPr>
            <p14:xfrm>
              <a:off x="6079563" y="4638153"/>
              <a:ext cx="207000" cy="253440"/>
            </p14:xfrm>
          </p:contentPart>
        </mc:Choice>
        <mc:Fallback xmlns="">
          <p:pic>
            <p:nvPicPr>
              <p:cNvPr id="123" name="Input penna 122">
                <a:extLst>
                  <a:ext uri="{FF2B5EF4-FFF2-40B4-BE49-F238E27FC236}">
                    <a16:creationId xmlns:a16="http://schemas.microsoft.com/office/drawing/2014/main" id="{74E78371-F0D0-5875-1244-D5211B24350B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073443" y="4632033"/>
                <a:ext cx="219240" cy="26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Gruppo 129">
            <a:extLst>
              <a:ext uri="{FF2B5EF4-FFF2-40B4-BE49-F238E27FC236}">
                <a16:creationId xmlns:a16="http://schemas.microsoft.com/office/drawing/2014/main" id="{A3671226-5139-AC41-E95F-CE80507D81F5}"/>
              </a:ext>
            </a:extLst>
          </p:cNvPr>
          <p:cNvGrpSpPr/>
          <p:nvPr/>
        </p:nvGrpSpPr>
        <p:grpSpPr>
          <a:xfrm>
            <a:off x="7315083" y="4935513"/>
            <a:ext cx="584640" cy="562680"/>
            <a:chOff x="7315083" y="4935513"/>
            <a:chExt cx="584640" cy="56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7" name="Input penna 126">
                  <a:extLst>
                    <a:ext uri="{FF2B5EF4-FFF2-40B4-BE49-F238E27FC236}">
                      <a16:creationId xmlns:a16="http://schemas.microsoft.com/office/drawing/2014/main" id="{EEC16866-3C91-F701-323F-555786760D3B}"/>
                    </a:ext>
                  </a:extLst>
                </p14:cNvPr>
                <p14:cNvContentPartPr/>
                <p14:nvPr/>
              </p14:nvContentPartPr>
              <p14:xfrm>
                <a:off x="7315083" y="4935513"/>
                <a:ext cx="206280" cy="158040"/>
              </p14:xfrm>
            </p:contentPart>
          </mc:Choice>
          <mc:Fallback xmlns="">
            <p:pic>
              <p:nvPicPr>
                <p:cNvPr id="127" name="Input penna 126">
                  <a:extLst>
                    <a:ext uri="{FF2B5EF4-FFF2-40B4-BE49-F238E27FC236}">
                      <a16:creationId xmlns:a16="http://schemas.microsoft.com/office/drawing/2014/main" id="{EEC16866-3C91-F701-323F-555786760D3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308963" y="4929393"/>
                  <a:ext cx="2185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8" name="Input penna 127">
                  <a:extLst>
                    <a:ext uri="{FF2B5EF4-FFF2-40B4-BE49-F238E27FC236}">
                      <a16:creationId xmlns:a16="http://schemas.microsoft.com/office/drawing/2014/main" id="{0A81B62B-B8D8-D439-1BE2-C88ECF3AE99B}"/>
                    </a:ext>
                  </a:extLst>
                </p14:cNvPr>
                <p14:cNvContentPartPr/>
                <p14:nvPr/>
              </p14:nvContentPartPr>
              <p14:xfrm>
                <a:off x="7552323" y="5200473"/>
                <a:ext cx="187200" cy="297720"/>
              </p14:xfrm>
            </p:contentPart>
          </mc:Choice>
          <mc:Fallback xmlns="">
            <p:pic>
              <p:nvPicPr>
                <p:cNvPr id="128" name="Input penna 127">
                  <a:extLst>
                    <a:ext uri="{FF2B5EF4-FFF2-40B4-BE49-F238E27FC236}">
                      <a16:creationId xmlns:a16="http://schemas.microsoft.com/office/drawing/2014/main" id="{0A81B62B-B8D8-D439-1BE2-C88ECF3AE99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546203" y="5194353"/>
                  <a:ext cx="19944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9" name="Input penna 128">
                  <a:extLst>
                    <a:ext uri="{FF2B5EF4-FFF2-40B4-BE49-F238E27FC236}">
                      <a16:creationId xmlns:a16="http://schemas.microsoft.com/office/drawing/2014/main" id="{F2192257-3320-7D9B-0390-C08FA0B165B4}"/>
                    </a:ext>
                  </a:extLst>
                </p14:cNvPr>
                <p14:cNvContentPartPr/>
                <p14:nvPr/>
              </p14:nvContentPartPr>
              <p14:xfrm>
                <a:off x="7743123" y="5232873"/>
                <a:ext cx="156600" cy="211680"/>
              </p14:xfrm>
            </p:contentPart>
          </mc:Choice>
          <mc:Fallback xmlns="">
            <p:pic>
              <p:nvPicPr>
                <p:cNvPr id="129" name="Input penna 128">
                  <a:extLst>
                    <a:ext uri="{FF2B5EF4-FFF2-40B4-BE49-F238E27FC236}">
                      <a16:creationId xmlns:a16="http://schemas.microsoft.com/office/drawing/2014/main" id="{F2192257-3320-7D9B-0390-C08FA0B165B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737003" y="5226753"/>
                  <a:ext cx="168840" cy="22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uppo 132">
            <a:extLst>
              <a:ext uri="{FF2B5EF4-FFF2-40B4-BE49-F238E27FC236}">
                <a16:creationId xmlns:a16="http://schemas.microsoft.com/office/drawing/2014/main" id="{CF3181CE-F2FD-19A2-2991-B50C3E1CB3A7}"/>
              </a:ext>
            </a:extLst>
          </p:cNvPr>
          <p:cNvGrpSpPr/>
          <p:nvPr/>
        </p:nvGrpSpPr>
        <p:grpSpPr>
          <a:xfrm>
            <a:off x="8108163" y="4141713"/>
            <a:ext cx="594720" cy="187200"/>
            <a:chOff x="8108163" y="4141713"/>
            <a:chExt cx="594720" cy="18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1" name="Input penna 130">
                  <a:extLst>
                    <a:ext uri="{FF2B5EF4-FFF2-40B4-BE49-F238E27FC236}">
                      <a16:creationId xmlns:a16="http://schemas.microsoft.com/office/drawing/2014/main" id="{D15464E8-A567-641A-EBC7-8F82AC2D57EE}"/>
                    </a:ext>
                  </a:extLst>
                </p14:cNvPr>
                <p14:cNvContentPartPr/>
                <p14:nvPr/>
              </p14:nvContentPartPr>
              <p14:xfrm>
                <a:off x="8108163" y="4164393"/>
                <a:ext cx="352080" cy="66600"/>
              </p14:xfrm>
            </p:contentPart>
          </mc:Choice>
          <mc:Fallback xmlns="">
            <p:pic>
              <p:nvPicPr>
                <p:cNvPr id="131" name="Input penna 130">
                  <a:extLst>
                    <a:ext uri="{FF2B5EF4-FFF2-40B4-BE49-F238E27FC236}">
                      <a16:creationId xmlns:a16="http://schemas.microsoft.com/office/drawing/2014/main" id="{D15464E8-A567-641A-EBC7-8F82AC2D57E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102043" y="4158273"/>
                  <a:ext cx="3643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2" name="Input penna 131">
                  <a:extLst>
                    <a:ext uri="{FF2B5EF4-FFF2-40B4-BE49-F238E27FC236}">
                      <a16:creationId xmlns:a16="http://schemas.microsoft.com/office/drawing/2014/main" id="{9BFF8AFB-CC1E-37D3-7E5E-06CBD532955C}"/>
                    </a:ext>
                  </a:extLst>
                </p14:cNvPr>
                <p14:cNvContentPartPr/>
                <p14:nvPr/>
              </p14:nvContentPartPr>
              <p14:xfrm>
                <a:off x="8558523" y="4141713"/>
                <a:ext cx="144360" cy="187200"/>
              </p14:xfrm>
            </p:contentPart>
          </mc:Choice>
          <mc:Fallback xmlns="">
            <p:pic>
              <p:nvPicPr>
                <p:cNvPr id="132" name="Input penna 131">
                  <a:extLst>
                    <a:ext uri="{FF2B5EF4-FFF2-40B4-BE49-F238E27FC236}">
                      <a16:creationId xmlns:a16="http://schemas.microsoft.com/office/drawing/2014/main" id="{9BFF8AFB-CC1E-37D3-7E5E-06CBD532955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552403" y="4135593"/>
                  <a:ext cx="156600" cy="19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uppo 135">
            <a:extLst>
              <a:ext uri="{FF2B5EF4-FFF2-40B4-BE49-F238E27FC236}">
                <a16:creationId xmlns:a16="http://schemas.microsoft.com/office/drawing/2014/main" id="{709119FC-0FE4-A4AE-C117-48A5018A2F1B}"/>
              </a:ext>
            </a:extLst>
          </p:cNvPr>
          <p:cNvGrpSpPr/>
          <p:nvPr/>
        </p:nvGrpSpPr>
        <p:grpSpPr>
          <a:xfrm>
            <a:off x="9471123" y="3699273"/>
            <a:ext cx="123840" cy="123480"/>
            <a:chOff x="9471123" y="3699273"/>
            <a:chExt cx="123840" cy="12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4" name="Input penna 133">
                  <a:extLst>
                    <a:ext uri="{FF2B5EF4-FFF2-40B4-BE49-F238E27FC236}">
                      <a16:creationId xmlns:a16="http://schemas.microsoft.com/office/drawing/2014/main" id="{029592B7-EA15-27B6-FBA6-C910EFA8CC09}"/>
                    </a:ext>
                  </a:extLst>
                </p14:cNvPr>
                <p14:cNvContentPartPr/>
                <p14:nvPr/>
              </p14:nvContentPartPr>
              <p14:xfrm>
                <a:off x="9471123" y="3744993"/>
                <a:ext cx="123840" cy="55080"/>
              </p14:xfrm>
            </p:contentPart>
          </mc:Choice>
          <mc:Fallback xmlns="">
            <p:pic>
              <p:nvPicPr>
                <p:cNvPr id="134" name="Input penna 133">
                  <a:extLst>
                    <a:ext uri="{FF2B5EF4-FFF2-40B4-BE49-F238E27FC236}">
                      <a16:creationId xmlns:a16="http://schemas.microsoft.com/office/drawing/2014/main" id="{029592B7-EA15-27B6-FBA6-C910EFA8CC0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465003" y="3738873"/>
                  <a:ext cx="1360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5" name="Input penna 134">
                  <a:extLst>
                    <a:ext uri="{FF2B5EF4-FFF2-40B4-BE49-F238E27FC236}">
                      <a16:creationId xmlns:a16="http://schemas.microsoft.com/office/drawing/2014/main" id="{87088105-6D1F-6424-B20C-78236392B4C1}"/>
                    </a:ext>
                  </a:extLst>
                </p14:cNvPr>
                <p14:cNvContentPartPr/>
                <p14:nvPr/>
              </p14:nvContentPartPr>
              <p14:xfrm>
                <a:off x="9474363" y="3699273"/>
                <a:ext cx="96480" cy="123480"/>
              </p14:xfrm>
            </p:contentPart>
          </mc:Choice>
          <mc:Fallback xmlns="">
            <p:pic>
              <p:nvPicPr>
                <p:cNvPr id="135" name="Input penna 134">
                  <a:extLst>
                    <a:ext uri="{FF2B5EF4-FFF2-40B4-BE49-F238E27FC236}">
                      <a16:creationId xmlns:a16="http://schemas.microsoft.com/office/drawing/2014/main" id="{87088105-6D1F-6424-B20C-78236392B4C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468243" y="3693153"/>
                  <a:ext cx="1087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uppo 138">
            <a:extLst>
              <a:ext uri="{FF2B5EF4-FFF2-40B4-BE49-F238E27FC236}">
                <a16:creationId xmlns:a16="http://schemas.microsoft.com/office/drawing/2014/main" id="{12E7A3BC-CACB-EAA7-5D27-553CF6058234}"/>
              </a:ext>
            </a:extLst>
          </p:cNvPr>
          <p:cNvGrpSpPr/>
          <p:nvPr/>
        </p:nvGrpSpPr>
        <p:grpSpPr>
          <a:xfrm>
            <a:off x="9771723" y="3044793"/>
            <a:ext cx="197640" cy="204120"/>
            <a:chOff x="9771723" y="3044793"/>
            <a:chExt cx="197640" cy="20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7" name="Input penna 136">
                  <a:extLst>
                    <a:ext uri="{FF2B5EF4-FFF2-40B4-BE49-F238E27FC236}">
                      <a16:creationId xmlns:a16="http://schemas.microsoft.com/office/drawing/2014/main" id="{4891F273-380B-2505-4388-3AA05C93070D}"/>
                    </a:ext>
                  </a:extLst>
                </p14:cNvPr>
                <p14:cNvContentPartPr/>
                <p14:nvPr/>
              </p14:nvContentPartPr>
              <p14:xfrm>
                <a:off x="9771723" y="3044793"/>
                <a:ext cx="162360" cy="204120"/>
              </p14:xfrm>
            </p:contentPart>
          </mc:Choice>
          <mc:Fallback xmlns="">
            <p:pic>
              <p:nvPicPr>
                <p:cNvPr id="137" name="Input penna 136">
                  <a:extLst>
                    <a:ext uri="{FF2B5EF4-FFF2-40B4-BE49-F238E27FC236}">
                      <a16:creationId xmlns:a16="http://schemas.microsoft.com/office/drawing/2014/main" id="{4891F273-380B-2505-4388-3AA05C93070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765603" y="3038673"/>
                  <a:ext cx="1746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8" name="Input penna 137">
                  <a:extLst>
                    <a:ext uri="{FF2B5EF4-FFF2-40B4-BE49-F238E27FC236}">
                      <a16:creationId xmlns:a16="http://schemas.microsoft.com/office/drawing/2014/main" id="{C5E14042-6FF1-4611-3B96-6CF640233D31}"/>
                    </a:ext>
                  </a:extLst>
                </p14:cNvPr>
                <p14:cNvContentPartPr/>
                <p14:nvPr/>
              </p14:nvContentPartPr>
              <p14:xfrm>
                <a:off x="9816003" y="3132993"/>
                <a:ext cx="153360" cy="17640"/>
              </p14:xfrm>
            </p:contentPart>
          </mc:Choice>
          <mc:Fallback xmlns="">
            <p:pic>
              <p:nvPicPr>
                <p:cNvPr id="138" name="Input penna 137">
                  <a:extLst>
                    <a:ext uri="{FF2B5EF4-FFF2-40B4-BE49-F238E27FC236}">
                      <a16:creationId xmlns:a16="http://schemas.microsoft.com/office/drawing/2014/main" id="{C5E14042-6FF1-4611-3B96-6CF640233D3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809883" y="3126873"/>
                  <a:ext cx="165600" cy="2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uppo 148">
            <a:extLst>
              <a:ext uri="{FF2B5EF4-FFF2-40B4-BE49-F238E27FC236}">
                <a16:creationId xmlns:a16="http://schemas.microsoft.com/office/drawing/2014/main" id="{D18E334E-621B-56DE-325C-3DB900B4DF49}"/>
              </a:ext>
            </a:extLst>
          </p:cNvPr>
          <p:cNvGrpSpPr/>
          <p:nvPr/>
        </p:nvGrpSpPr>
        <p:grpSpPr>
          <a:xfrm>
            <a:off x="11269683" y="5119473"/>
            <a:ext cx="331920" cy="288720"/>
            <a:chOff x="11269683" y="5119473"/>
            <a:chExt cx="331920" cy="28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7" name="Input penna 146">
                  <a:extLst>
                    <a:ext uri="{FF2B5EF4-FFF2-40B4-BE49-F238E27FC236}">
                      <a16:creationId xmlns:a16="http://schemas.microsoft.com/office/drawing/2014/main" id="{84DC70D9-865D-E43C-B5FB-4818EE15744D}"/>
                    </a:ext>
                  </a:extLst>
                </p14:cNvPr>
                <p14:cNvContentPartPr/>
                <p14:nvPr/>
              </p14:nvContentPartPr>
              <p14:xfrm>
                <a:off x="11269683" y="5119473"/>
                <a:ext cx="164880" cy="286560"/>
              </p14:xfrm>
            </p:contentPart>
          </mc:Choice>
          <mc:Fallback xmlns="">
            <p:pic>
              <p:nvPicPr>
                <p:cNvPr id="147" name="Input penna 146">
                  <a:extLst>
                    <a:ext uri="{FF2B5EF4-FFF2-40B4-BE49-F238E27FC236}">
                      <a16:creationId xmlns:a16="http://schemas.microsoft.com/office/drawing/2014/main" id="{84DC70D9-865D-E43C-B5FB-4818EE15744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263563" y="5113353"/>
                  <a:ext cx="1771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8" name="Input penna 147">
                  <a:extLst>
                    <a:ext uri="{FF2B5EF4-FFF2-40B4-BE49-F238E27FC236}">
                      <a16:creationId xmlns:a16="http://schemas.microsoft.com/office/drawing/2014/main" id="{E2721E31-4385-9077-5A00-24E942A1DED5}"/>
                    </a:ext>
                  </a:extLst>
                </p14:cNvPr>
                <p14:cNvContentPartPr/>
                <p14:nvPr/>
              </p14:nvContentPartPr>
              <p14:xfrm>
                <a:off x="11510883" y="5254833"/>
                <a:ext cx="90720" cy="153360"/>
              </p14:xfrm>
            </p:contentPart>
          </mc:Choice>
          <mc:Fallback xmlns="">
            <p:pic>
              <p:nvPicPr>
                <p:cNvPr id="148" name="Input penna 147">
                  <a:extLst>
                    <a:ext uri="{FF2B5EF4-FFF2-40B4-BE49-F238E27FC236}">
                      <a16:creationId xmlns:a16="http://schemas.microsoft.com/office/drawing/2014/main" id="{E2721E31-4385-9077-5A00-24E942A1DED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504763" y="5248713"/>
                  <a:ext cx="102960" cy="16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50" name="Input penna 149">
                <a:extLst>
                  <a:ext uri="{FF2B5EF4-FFF2-40B4-BE49-F238E27FC236}">
                    <a16:creationId xmlns:a16="http://schemas.microsoft.com/office/drawing/2014/main" id="{195137EA-0858-DE65-7F80-C8E32BFB67B0}"/>
                  </a:ext>
                </a:extLst>
              </p14:cNvPr>
              <p14:cNvContentPartPr/>
              <p14:nvPr/>
            </p14:nvContentPartPr>
            <p14:xfrm>
              <a:off x="9700443" y="3375273"/>
              <a:ext cx="137520" cy="106200"/>
            </p14:xfrm>
          </p:contentPart>
        </mc:Choice>
        <mc:Fallback xmlns="">
          <p:pic>
            <p:nvPicPr>
              <p:cNvPr id="150" name="Input penna 149">
                <a:extLst>
                  <a:ext uri="{FF2B5EF4-FFF2-40B4-BE49-F238E27FC236}">
                    <a16:creationId xmlns:a16="http://schemas.microsoft.com/office/drawing/2014/main" id="{195137EA-0858-DE65-7F80-C8E32BFB67B0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694323" y="3369153"/>
                <a:ext cx="149760" cy="11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6" name="Gruppo 155">
            <a:extLst>
              <a:ext uri="{FF2B5EF4-FFF2-40B4-BE49-F238E27FC236}">
                <a16:creationId xmlns:a16="http://schemas.microsoft.com/office/drawing/2014/main" id="{98ADC3C9-5443-69A7-8CB6-5827318CCFF6}"/>
              </a:ext>
            </a:extLst>
          </p:cNvPr>
          <p:cNvGrpSpPr/>
          <p:nvPr/>
        </p:nvGrpSpPr>
        <p:grpSpPr>
          <a:xfrm>
            <a:off x="10113003" y="3436833"/>
            <a:ext cx="339840" cy="385200"/>
            <a:chOff x="10113003" y="3436833"/>
            <a:chExt cx="339840" cy="38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0" name="Input penna 139">
                  <a:extLst>
                    <a:ext uri="{FF2B5EF4-FFF2-40B4-BE49-F238E27FC236}">
                      <a16:creationId xmlns:a16="http://schemas.microsoft.com/office/drawing/2014/main" id="{2E4AD6EE-CE2A-7524-9A33-A6B122F7DF25}"/>
                    </a:ext>
                  </a:extLst>
                </p14:cNvPr>
                <p14:cNvContentPartPr/>
                <p14:nvPr/>
              </p14:nvContentPartPr>
              <p14:xfrm>
                <a:off x="10256283" y="3591273"/>
                <a:ext cx="24840" cy="230760"/>
              </p14:xfrm>
            </p:contentPart>
          </mc:Choice>
          <mc:Fallback xmlns="">
            <p:pic>
              <p:nvPicPr>
                <p:cNvPr id="140" name="Input penna 139">
                  <a:extLst>
                    <a:ext uri="{FF2B5EF4-FFF2-40B4-BE49-F238E27FC236}">
                      <a16:creationId xmlns:a16="http://schemas.microsoft.com/office/drawing/2014/main" id="{2E4AD6EE-CE2A-7524-9A33-A6B122F7DF2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250163" y="3585153"/>
                  <a:ext cx="370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1" name="Input penna 140">
                  <a:extLst>
                    <a:ext uri="{FF2B5EF4-FFF2-40B4-BE49-F238E27FC236}">
                      <a16:creationId xmlns:a16="http://schemas.microsoft.com/office/drawing/2014/main" id="{439BD7D4-7790-8539-071B-D5F826FC596E}"/>
                    </a:ext>
                  </a:extLst>
                </p14:cNvPr>
                <p14:cNvContentPartPr/>
                <p14:nvPr/>
              </p14:nvContentPartPr>
              <p14:xfrm>
                <a:off x="10356723" y="3580833"/>
                <a:ext cx="96120" cy="231480"/>
              </p14:xfrm>
            </p:contentPart>
          </mc:Choice>
          <mc:Fallback xmlns="">
            <p:pic>
              <p:nvPicPr>
                <p:cNvPr id="141" name="Input penna 140">
                  <a:extLst>
                    <a:ext uri="{FF2B5EF4-FFF2-40B4-BE49-F238E27FC236}">
                      <a16:creationId xmlns:a16="http://schemas.microsoft.com/office/drawing/2014/main" id="{439BD7D4-7790-8539-071B-D5F826FC596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350603" y="3574713"/>
                  <a:ext cx="1083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1" name="Input penna 150">
                  <a:extLst>
                    <a:ext uri="{FF2B5EF4-FFF2-40B4-BE49-F238E27FC236}">
                      <a16:creationId xmlns:a16="http://schemas.microsoft.com/office/drawing/2014/main" id="{FDBA5FAA-A7B7-0B49-A302-DE3451B59EF4}"/>
                    </a:ext>
                  </a:extLst>
                </p14:cNvPr>
                <p14:cNvContentPartPr/>
                <p14:nvPr/>
              </p14:nvContentPartPr>
              <p14:xfrm>
                <a:off x="10113003" y="3436833"/>
                <a:ext cx="95760" cy="97560"/>
              </p14:xfrm>
            </p:contentPart>
          </mc:Choice>
          <mc:Fallback xmlns="">
            <p:pic>
              <p:nvPicPr>
                <p:cNvPr id="151" name="Input penna 150">
                  <a:extLst>
                    <a:ext uri="{FF2B5EF4-FFF2-40B4-BE49-F238E27FC236}">
                      <a16:creationId xmlns:a16="http://schemas.microsoft.com/office/drawing/2014/main" id="{FDBA5FAA-A7B7-0B49-A302-DE3451B59EF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106883" y="3430713"/>
                  <a:ext cx="1080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43" name="Input penna 142">
                <a:extLst>
                  <a:ext uri="{FF2B5EF4-FFF2-40B4-BE49-F238E27FC236}">
                    <a16:creationId xmlns:a16="http://schemas.microsoft.com/office/drawing/2014/main" id="{1AEEEFB8-2003-F143-D57F-AA4766A8B2DF}"/>
                  </a:ext>
                </a:extLst>
              </p14:cNvPr>
              <p14:cNvContentPartPr/>
              <p14:nvPr/>
            </p14:nvContentPartPr>
            <p14:xfrm>
              <a:off x="10219923" y="4307673"/>
              <a:ext cx="125640" cy="348480"/>
            </p14:xfrm>
          </p:contentPart>
        </mc:Choice>
        <mc:Fallback xmlns="">
          <p:pic>
            <p:nvPicPr>
              <p:cNvPr id="143" name="Input penna 142">
                <a:extLst>
                  <a:ext uri="{FF2B5EF4-FFF2-40B4-BE49-F238E27FC236}">
                    <a16:creationId xmlns:a16="http://schemas.microsoft.com/office/drawing/2014/main" id="{1AEEEFB8-2003-F143-D57F-AA4766A8B2DF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0213803" y="4301553"/>
                <a:ext cx="13788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52" name="Input penna 151">
                <a:extLst>
                  <a:ext uri="{FF2B5EF4-FFF2-40B4-BE49-F238E27FC236}">
                    <a16:creationId xmlns:a16="http://schemas.microsoft.com/office/drawing/2014/main" id="{0C500E94-3A24-9F52-A168-E5FDB8F659A3}"/>
                  </a:ext>
                </a:extLst>
              </p14:cNvPr>
              <p14:cNvContentPartPr/>
              <p14:nvPr/>
            </p14:nvContentPartPr>
            <p14:xfrm>
              <a:off x="10366803" y="3969633"/>
              <a:ext cx="69120" cy="139680"/>
            </p14:xfrm>
          </p:contentPart>
        </mc:Choice>
        <mc:Fallback xmlns="">
          <p:pic>
            <p:nvPicPr>
              <p:cNvPr id="152" name="Input penna 151">
                <a:extLst>
                  <a:ext uri="{FF2B5EF4-FFF2-40B4-BE49-F238E27FC236}">
                    <a16:creationId xmlns:a16="http://schemas.microsoft.com/office/drawing/2014/main" id="{0C500E94-3A24-9F52-A168-E5FDB8F659A3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0360683" y="3963513"/>
                <a:ext cx="8136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53" name="Input penna 152">
                <a:extLst>
                  <a:ext uri="{FF2B5EF4-FFF2-40B4-BE49-F238E27FC236}">
                    <a16:creationId xmlns:a16="http://schemas.microsoft.com/office/drawing/2014/main" id="{FB5FB73A-3E5B-BC11-3279-BEE20165E508}"/>
                  </a:ext>
                </a:extLst>
              </p14:cNvPr>
              <p14:cNvContentPartPr/>
              <p14:nvPr/>
            </p14:nvContentPartPr>
            <p14:xfrm>
              <a:off x="10564803" y="3976833"/>
              <a:ext cx="286200" cy="252000"/>
            </p14:xfrm>
          </p:contentPart>
        </mc:Choice>
        <mc:Fallback xmlns="">
          <p:pic>
            <p:nvPicPr>
              <p:cNvPr id="153" name="Input penna 152">
                <a:extLst>
                  <a:ext uri="{FF2B5EF4-FFF2-40B4-BE49-F238E27FC236}">
                    <a16:creationId xmlns:a16="http://schemas.microsoft.com/office/drawing/2014/main" id="{FB5FB73A-3E5B-BC11-3279-BEE20165E508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0558683" y="3970713"/>
                <a:ext cx="29844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54" name="Input penna 153">
                <a:extLst>
                  <a:ext uri="{FF2B5EF4-FFF2-40B4-BE49-F238E27FC236}">
                    <a16:creationId xmlns:a16="http://schemas.microsoft.com/office/drawing/2014/main" id="{9396ED72-8B2D-0109-4B6F-BE5467DD0AF9}"/>
                  </a:ext>
                </a:extLst>
              </p14:cNvPr>
              <p14:cNvContentPartPr/>
              <p14:nvPr/>
            </p14:nvContentPartPr>
            <p14:xfrm>
              <a:off x="11204163" y="4682073"/>
              <a:ext cx="186120" cy="329760"/>
            </p14:xfrm>
          </p:contentPart>
        </mc:Choice>
        <mc:Fallback xmlns="">
          <p:pic>
            <p:nvPicPr>
              <p:cNvPr id="154" name="Input penna 153">
                <a:extLst>
                  <a:ext uri="{FF2B5EF4-FFF2-40B4-BE49-F238E27FC236}">
                    <a16:creationId xmlns:a16="http://schemas.microsoft.com/office/drawing/2014/main" id="{9396ED72-8B2D-0109-4B6F-BE5467DD0AF9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1198043" y="4675953"/>
                <a:ext cx="198360" cy="34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9" name="Gruppo 158">
            <a:extLst>
              <a:ext uri="{FF2B5EF4-FFF2-40B4-BE49-F238E27FC236}">
                <a16:creationId xmlns:a16="http://schemas.microsoft.com/office/drawing/2014/main" id="{6B6C9C3F-026F-B746-1CE8-93173FFF3501}"/>
              </a:ext>
            </a:extLst>
          </p:cNvPr>
          <p:cNvGrpSpPr/>
          <p:nvPr/>
        </p:nvGrpSpPr>
        <p:grpSpPr>
          <a:xfrm>
            <a:off x="11435283" y="4076193"/>
            <a:ext cx="465480" cy="178560"/>
            <a:chOff x="11435283" y="4076193"/>
            <a:chExt cx="465480" cy="17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7" name="Input penna 156">
                  <a:extLst>
                    <a:ext uri="{FF2B5EF4-FFF2-40B4-BE49-F238E27FC236}">
                      <a16:creationId xmlns:a16="http://schemas.microsoft.com/office/drawing/2014/main" id="{9E173E85-5B81-83EE-7F26-BEA8FF5B2120}"/>
                    </a:ext>
                  </a:extLst>
                </p14:cNvPr>
                <p14:cNvContentPartPr/>
                <p14:nvPr/>
              </p14:nvContentPartPr>
              <p14:xfrm>
                <a:off x="11435283" y="4108953"/>
                <a:ext cx="164880" cy="23040"/>
              </p14:xfrm>
            </p:contentPart>
          </mc:Choice>
          <mc:Fallback xmlns="">
            <p:pic>
              <p:nvPicPr>
                <p:cNvPr id="157" name="Input penna 156">
                  <a:extLst>
                    <a:ext uri="{FF2B5EF4-FFF2-40B4-BE49-F238E27FC236}">
                      <a16:creationId xmlns:a16="http://schemas.microsoft.com/office/drawing/2014/main" id="{9E173E85-5B81-83EE-7F26-BEA8FF5B212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429163" y="4102833"/>
                  <a:ext cx="1771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8" name="Input penna 157">
                  <a:extLst>
                    <a:ext uri="{FF2B5EF4-FFF2-40B4-BE49-F238E27FC236}">
                      <a16:creationId xmlns:a16="http://schemas.microsoft.com/office/drawing/2014/main" id="{DC67A0B4-D037-E9F5-21F7-0D02AA0574F4}"/>
                    </a:ext>
                  </a:extLst>
                </p14:cNvPr>
                <p14:cNvContentPartPr/>
                <p14:nvPr/>
              </p14:nvContentPartPr>
              <p14:xfrm>
                <a:off x="11721483" y="4076193"/>
                <a:ext cx="179280" cy="178560"/>
              </p14:xfrm>
            </p:contentPart>
          </mc:Choice>
          <mc:Fallback xmlns="">
            <p:pic>
              <p:nvPicPr>
                <p:cNvPr id="158" name="Input penna 157">
                  <a:extLst>
                    <a:ext uri="{FF2B5EF4-FFF2-40B4-BE49-F238E27FC236}">
                      <a16:creationId xmlns:a16="http://schemas.microsoft.com/office/drawing/2014/main" id="{DC67A0B4-D037-E9F5-21F7-0D02AA0574F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715363" y="4070073"/>
                  <a:ext cx="191520" cy="19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uppo 161">
            <a:extLst>
              <a:ext uri="{FF2B5EF4-FFF2-40B4-BE49-F238E27FC236}">
                <a16:creationId xmlns:a16="http://schemas.microsoft.com/office/drawing/2014/main" id="{DC674EBE-119E-EC6E-47AA-4FB4ACCA13DA}"/>
              </a:ext>
            </a:extLst>
          </p:cNvPr>
          <p:cNvGrpSpPr/>
          <p:nvPr/>
        </p:nvGrpSpPr>
        <p:grpSpPr>
          <a:xfrm>
            <a:off x="209043" y="7028553"/>
            <a:ext cx="584640" cy="201600"/>
            <a:chOff x="209043" y="7028553"/>
            <a:chExt cx="58464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0" name="Input penna 159">
                  <a:extLst>
                    <a:ext uri="{FF2B5EF4-FFF2-40B4-BE49-F238E27FC236}">
                      <a16:creationId xmlns:a16="http://schemas.microsoft.com/office/drawing/2014/main" id="{82F822DB-6438-A02B-39B6-C3C964133C40}"/>
                    </a:ext>
                  </a:extLst>
                </p14:cNvPr>
                <p14:cNvContentPartPr/>
                <p14:nvPr/>
              </p14:nvContentPartPr>
              <p14:xfrm>
                <a:off x="209043" y="7149873"/>
                <a:ext cx="239400" cy="46800"/>
              </p14:xfrm>
            </p:contentPart>
          </mc:Choice>
          <mc:Fallback xmlns="">
            <p:pic>
              <p:nvPicPr>
                <p:cNvPr id="160" name="Input penna 159">
                  <a:extLst>
                    <a:ext uri="{FF2B5EF4-FFF2-40B4-BE49-F238E27FC236}">
                      <a16:creationId xmlns:a16="http://schemas.microsoft.com/office/drawing/2014/main" id="{82F822DB-6438-A02B-39B6-C3C964133C4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02923" y="7143753"/>
                  <a:ext cx="2516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1" name="Input penna 160">
                  <a:extLst>
                    <a:ext uri="{FF2B5EF4-FFF2-40B4-BE49-F238E27FC236}">
                      <a16:creationId xmlns:a16="http://schemas.microsoft.com/office/drawing/2014/main" id="{336F7B4F-EB4B-397A-1856-87D6F703B596}"/>
                    </a:ext>
                  </a:extLst>
                </p14:cNvPr>
                <p14:cNvContentPartPr/>
                <p14:nvPr/>
              </p14:nvContentPartPr>
              <p14:xfrm>
                <a:off x="583803" y="7028553"/>
                <a:ext cx="209880" cy="201600"/>
              </p14:xfrm>
            </p:contentPart>
          </mc:Choice>
          <mc:Fallback xmlns="">
            <p:pic>
              <p:nvPicPr>
                <p:cNvPr id="161" name="Input penna 160">
                  <a:extLst>
                    <a:ext uri="{FF2B5EF4-FFF2-40B4-BE49-F238E27FC236}">
                      <a16:creationId xmlns:a16="http://schemas.microsoft.com/office/drawing/2014/main" id="{336F7B4F-EB4B-397A-1856-87D6F703B59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77683" y="7022433"/>
                  <a:ext cx="22212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uppo 165">
            <a:extLst>
              <a:ext uri="{FF2B5EF4-FFF2-40B4-BE49-F238E27FC236}">
                <a16:creationId xmlns:a16="http://schemas.microsoft.com/office/drawing/2014/main" id="{2CFAC0AF-4FB5-F0C6-4815-8BFDE3977D01}"/>
              </a:ext>
            </a:extLst>
          </p:cNvPr>
          <p:cNvGrpSpPr/>
          <p:nvPr/>
        </p:nvGrpSpPr>
        <p:grpSpPr>
          <a:xfrm>
            <a:off x="1233603" y="7072113"/>
            <a:ext cx="241920" cy="284760"/>
            <a:chOff x="1233603" y="7072113"/>
            <a:chExt cx="241920" cy="28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3" name="Input penna 162">
                  <a:extLst>
                    <a:ext uri="{FF2B5EF4-FFF2-40B4-BE49-F238E27FC236}">
                      <a16:creationId xmlns:a16="http://schemas.microsoft.com/office/drawing/2014/main" id="{895B1790-7A70-5B76-763B-6B71993803FC}"/>
                    </a:ext>
                  </a:extLst>
                </p14:cNvPr>
                <p14:cNvContentPartPr/>
                <p14:nvPr/>
              </p14:nvContentPartPr>
              <p14:xfrm>
                <a:off x="1322163" y="7259673"/>
                <a:ext cx="360" cy="11520"/>
              </p14:xfrm>
            </p:contentPart>
          </mc:Choice>
          <mc:Fallback xmlns="">
            <p:pic>
              <p:nvPicPr>
                <p:cNvPr id="163" name="Input penna 162">
                  <a:extLst>
                    <a:ext uri="{FF2B5EF4-FFF2-40B4-BE49-F238E27FC236}">
                      <a16:creationId xmlns:a16="http://schemas.microsoft.com/office/drawing/2014/main" id="{895B1790-7A70-5B76-763B-6B71993803F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316043" y="7253553"/>
                  <a:ext cx="126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4" name="Input penna 163">
                  <a:extLst>
                    <a:ext uri="{FF2B5EF4-FFF2-40B4-BE49-F238E27FC236}">
                      <a16:creationId xmlns:a16="http://schemas.microsoft.com/office/drawing/2014/main" id="{8F4C00DD-AA57-7DFD-6183-48E74A2A946D}"/>
                    </a:ext>
                  </a:extLst>
                </p14:cNvPr>
                <p14:cNvContentPartPr/>
                <p14:nvPr/>
              </p14:nvContentPartPr>
              <p14:xfrm>
                <a:off x="1233603" y="7072113"/>
                <a:ext cx="178560" cy="284760"/>
              </p14:xfrm>
            </p:contentPart>
          </mc:Choice>
          <mc:Fallback xmlns="">
            <p:pic>
              <p:nvPicPr>
                <p:cNvPr id="164" name="Input penna 163">
                  <a:extLst>
                    <a:ext uri="{FF2B5EF4-FFF2-40B4-BE49-F238E27FC236}">
                      <a16:creationId xmlns:a16="http://schemas.microsoft.com/office/drawing/2014/main" id="{8F4C00DD-AA57-7DFD-6183-48E74A2A946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227483" y="7065993"/>
                  <a:ext cx="19080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5" name="Input penna 164">
                  <a:extLst>
                    <a:ext uri="{FF2B5EF4-FFF2-40B4-BE49-F238E27FC236}">
                      <a16:creationId xmlns:a16="http://schemas.microsoft.com/office/drawing/2014/main" id="{13B5770C-53CF-4E11-1B44-81F61DB61853}"/>
                    </a:ext>
                  </a:extLst>
                </p14:cNvPr>
                <p14:cNvContentPartPr/>
                <p14:nvPr/>
              </p14:nvContentPartPr>
              <p14:xfrm>
                <a:off x="1288683" y="7191993"/>
                <a:ext cx="186840" cy="35280"/>
              </p14:xfrm>
            </p:contentPart>
          </mc:Choice>
          <mc:Fallback xmlns="">
            <p:pic>
              <p:nvPicPr>
                <p:cNvPr id="165" name="Input penna 164">
                  <a:extLst>
                    <a:ext uri="{FF2B5EF4-FFF2-40B4-BE49-F238E27FC236}">
                      <a16:creationId xmlns:a16="http://schemas.microsoft.com/office/drawing/2014/main" id="{13B5770C-53CF-4E11-1B44-81F61DB6185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282563" y="7185873"/>
                  <a:ext cx="199080" cy="4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67" name="Input penna 166">
                <a:extLst>
                  <a:ext uri="{FF2B5EF4-FFF2-40B4-BE49-F238E27FC236}">
                    <a16:creationId xmlns:a16="http://schemas.microsoft.com/office/drawing/2014/main" id="{B3A50C8A-CEFA-03F2-D450-A5A26E5D20B5}"/>
                  </a:ext>
                </a:extLst>
              </p14:cNvPr>
              <p14:cNvContentPartPr/>
              <p14:nvPr/>
            </p14:nvContentPartPr>
            <p14:xfrm>
              <a:off x="1850643" y="6455793"/>
              <a:ext cx="18360" cy="180000"/>
            </p14:xfrm>
          </p:contentPart>
        </mc:Choice>
        <mc:Fallback xmlns="">
          <p:pic>
            <p:nvPicPr>
              <p:cNvPr id="167" name="Input penna 166">
                <a:extLst>
                  <a:ext uri="{FF2B5EF4-FFF2-40B4-BE49-F238E27FC236}">
                    <a16:creationId xmlns:a16="http://schemas.microsoft.com/office/drawing/2014/main" id="{B3A50C8A-CEFA-03F2-D450-A5A26E5D20B5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844523" y="6449673"/>
                <a:ext cx="3060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70" name="Input penna 169">
                <a:extLst>
                  <a:ext uri="{FF2B5EF4-FFF2-40B4-BE49-F238E27FC236}">
                    <a16:creationId xmlns:a16="http://schemas.microsoft.com/office/drawing/2014/main" id="{5FCE3E0F-1BFE-EB57-589A-D1CEEE624894}"/>
                  </a:ext>
                </a:extLst>
              </p14:cNvPr>
              <p14:cNvContentPartPr/>
              <p14:nvPr/>
            </p14:nvContentPartPr>
            <p14:xfrm>
              <a:off x="1940643" y="6369393"/>
              <a:ext cx="110160" cy="308160"/>
            </p14:xfrm>
          </p:contentPart>
        </mc:Choice>
        <mc:Fallback xmlns="">
          <p:pic>
            <p:nvPicPr>
              <p:cNvPr id="170" name="Input penna 169">
                <a:extLst>
                  <a:ext uri="{FF2B5EF4-FFF2-40B4-BE49-F238E27FC236}">
                    <a16:creationId xmlns:a16="http://schemas.microsoft.com/office/drawing/2014/main" id="{5FCE3E0F-1BFE-EB57-589A-D1CEEE624894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934523" y="6363273"/>
                <a:ext cx="12240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72" name="Input penna 171">
                <a:extLst>
                  <a:ext uri="{FF2B5EF4-FFF2-40B4-BE49-F238E27FC236}">
                    <a16:creationId xmlns:a16="http://schemas.microsoft.com/office/drawing/2014/main" id="{40435888-CB93-9CD0-D5B6-005F2D8B3A83}"/>
                  </a:ext>
                </a:extLst>
              </p14:cNvPr>
              <p14:cNvContentPartPr/>
              <p14:nvPr/>
            </p14:nvContentPartPr>
            <p14:xfrm>
              <a:off x="2423763" y="7031073"/>
              <a:ext cx="169920" cy="173160"/>
            </p14:xfrm>
          </p:contentPart>
        </mc:Choice>
        <mc:Fallback xmlns="">
          <p:pic>
            <p:nvPicPr>
              <p:cNvPr id="172" name="Input penna 171">
                <a:extLst>
                  <a:ext uri="{FF2B5EF4-FFF2-40B4-BE49-F238E27FC236}">
                    <a16:creationId xmlns:a16="http://schemas.microsoft.com/office/drawing/2014/main" id="{40435888-CB93-9CD0-D5B6-005F2D8B3A83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2417643" y="7024953"/>
                <a:ext cx="182160" cy="18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6" name="Gruppo 175">
            <a:extLst>
              <a:ext uri="{FF2B5EF4-FFF2-40B4-BE49-F238E27FC236}">
                <a16:creationId xmlns:a16="http://schemas.microsoft.com/office/drawing/2014/main" id="{A2C3080D-B406-341A-A0F3-958D79DFDC83}"/>
              </a:ext>
            </a:extLst>
          </p:cNvPr>
          <p:cNvGrpSpPr/>
          <p:nvPr/>
        </p:nvGrpSpPr>
        <p:grpSpPr>
          <a:xfrm>
            <a:off x="2833443" y="7662153"/>
            <a:ext cx="328320" cy="195480"/>
            <a:chOff x="2833443" y="7662153"/>
            <a:chExt cx="328320" cy="19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74" name="Input penna 173">
                  <a:extLst>
                    <a:ext uri="{FF2B5EF4-FFF2-40B4-BE49-F238E27FC236}">
                      <a16:creationId xmlns:a16="http://schemas.microsoft.com/office/drawing/2014/main" id="{E9FC9416-2B96-C96A-2F38-9EB7E1A76A4E}"/>
                    </a:ext>
                  </a:extLst>
                </p14:cNvPr>
                <p14:cNvContentPartPr/>
                <p14:nvPr/>
              </p14:nvContentPartPr>
              <p14:xfrm>
                <a:off x="2833443" y="7662153"/>
                <a:ext cx="129240" cy="195480"/>
              </p14:xfrm>
            </p:contentPart>
          </mc:Choice>
          <mc:Fallback xmlns="">
            <p:pic>
              <p:nvPicPr>
                <p:cNvPr id="174" name="Input penna 173">
                  <a:extLst>
                    <a:ext uri="{FF2B5EF4-FFF2-40B4-BE49-F238E27FC236}">
                      <a16:creationId xmlns:a16="http://schemas.microsoft.com/office/drawing/2014/main" id="{E9FC9416-2B96-C96A-2F38-9EB7E1A76A4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827323" y="7656033"/>
                  <a:ext cx="1414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5" name="Input penna 174">
                  <a:extLst>
                    <a:ext uri="{FF2B5EF4-FFF2-40B4-BE49-F238E27FC236}">
                      <a16:creationId xmlns:a16="http://schemas.microsoft.com/office/drawing/2014/main" id="{30F03EFC-48C9-C7C6-78C0-9FA23E42197A}"/>
                    </a:ext>
                  </a:extLst>
                </p14:cNvPr>
                <p14:cNvContentPartPr/>
                <p14:nvPr/>
              </p14:nvContentPartPr>
              <p14:xfrm>
                <a:off x="3017043" y="7678713"/>
                <a:ext cx="144720" cy="168480"/>
              </p14:xfrm>
            </p:contentPart>
          </mc:Choice>
          <mc:Fallback xmlns="">
            <p:pic>
              <p:nvPicPr>
                <p:cNvPr id="175" name="Input penna 174">
                  <a:extLst>
                    <a:ext uri="{FF2B5EF4-FFF2-40B4-BE49-F238E27FC236}">
                      <a16:creationId xmlns:a16="http://schemas.microsoft.com/office/drawing/2014/main" id="{30F03EFC-48C9-C7C6-78C0-9FA23E42197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010923" y="7672593"/>
                  <a:ext cx="15696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uppo 181">
            <a:extLst>
              <a:ext uri="{FF2B5EF4-FFF2-40B4-BE49-F238E27FC236}">
                <a16:creationId xmlns:a16="http://schemas.microsoft.com/office/drawing/2014/main" id="{03987D89-7631-B71C-E99F-0E1867317B39}"/>
              </a:ext>
            </a:extLst>
          </p:cNvPr>
          <p:cNvGrpSpPr/>
          <p:nvPr/>
        </p:nvGrpSpPr>
        <p:grpSpPr>
          <a:xfrm>
            <a:off x="1586403" y="7380993"/>
            <a:ext cx="449280" cy="322920"/>
            <a:chOff x="1586403" y="7380993"/>
            <a:chExt cx="449280" cy="32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7" name="Input penna 176">
                  <a:extLst>
                    <a:ext uri="{FF2B5EF4-FFF2-40B4-BE49-F238E27FC236}">
                      <a16:creationId xmlns:a16="http://schemas.microsoft.com/office/drawing/2014/main" id="{5D9B0CFB-83D2-DF90-195B-F19F08ADEC15}"/>
                    </a:ext>
                  </a:extLst>
                </p14:cNvPr>
                <p14:cNvContentPartPr/>
                <p14:nvPr/>
              </p14:nvContentPartPr>
              <p14:xfrm>
                <a:off x="1586403" y="7380993"/>
                <a:ext cx="177120" cy="158400"/>
              </p14:xfrm>
            </p:contentPart>
          </mc:Choice>
          <mc:Fallback xmlns="">
            <p:pic>
              <p:nvPicPr>
                <p:cNvPr id="177" name="Input penna 176">
                  <a:extLst>
                    <a:ext uri="{FF2B5EF4-FFF2-40B4-BE49-F238E27FC236}">
                      <a16:creationId xmlns:a16="http://schemas.microsoft.com/office/drawing/2014/main" id="{5D9B0CFB-83D2-DF90-195B-F19F08ADEC1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580283" y="7374873"/>
                  <a:ext cx="1893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8" name="Input penna 177">
                  <a:extLst>
                    <a:ext uri="{FF2B5EF4-FFF2-40B4-BE49-F238E27FC236}">
                      <a16:creationId xmlns:a16="http://schemas.microsoft.com/office/drawing/2014/main" id="{5AE76F3D-A8DC-250C-F7F4-5291C377FC0A}"/>
                    </a:ext>
                  </a:extLst>
                </p14:cNvPr>
                <p14:cNvContentPartPr/>
                <p14:nvPr/>
              </p14:nvContentPartPr>
              <p14:xfrm>
                <a:off x="1906443" y="7467393"/>
                <a:ext cx="129240" cy="236520"/>
              </p14:xfrm>
            </p:contentPart>
          </mc:Choice>
          <mc:Fallback xmlns="">
            <p:pic>
              <p:nvPicPr>
                <p:cNvPr id="178" name="Input penna 177">
                  <a:extLst>
                    <a:ext uri="{FF2B5EF4-FFF2-40B4-BE49-F238E27FC236}">
                      <a16:creationId xmlns:a16="http://schemas.microsoft.com/office/drawing/2014/main" id="{5AE76F3D-A8DC-250C-F7F4-5291C377FC0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900323" y="7461273"/>
                  <a:ext cx="141480" cy="24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79" name="Input penna 178">
                <a:extLst>
                  <a:ext uri="{FF2B5EF4-FFF2-40B4-BE49-F238E27FC236}">
                    <a16:creationId xmlns:a16="http://schemas.microsoft.com/office/drawing/2014/main" id="{3B871262-516B-D42F-A6D7-1716CBE6B492}"/>
                  </a:ext>
                </a:extLst>
              </p14:cNvPr>
              <p14:cNvContentPartPr/>
              <p14:nvPr/>
            </p14:nvContentPartPr>
            <p14:xfrm>
              <a:off x="1509003" y="6842433"/>
              <a:ext cx="176760" cy="109800"/>
            </p14:xfrm>
          </p:contentPart>
        </mc:Choice>
        <mc:Fallback xmlns="">
          <p:pic>
            <p:nvPicPr>
              <p:cNvPr id="179" name="Input penna 178">
                <a:extLst>
                  <a:ext uri="{FF2B5EF4-FFF2-40B4-BE49-F238E27FC236}">
                    <a16:creationId xmlns:a16="http://schemas.microsoft.com/office/drawing/2014/main" id="{3B871262-516B-D42F-A6D7-1716CBE6B492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502883" y="6836313"/>
                <a:ext cx="18900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80" name="Input penna 179">
                <a:extLst>
                  <a:ext uri="{FF2B5EF4-FFF2-40B4-BE49-F238E27FC236}">
                    <a16:creationId xmlns:a16="http://schemas.microsoft.com/office/drawing/2014/main" id="{FA87710E-7365-223D-25BC-5B40E971CF63}"/>
                  </a:ext>
                </a:extLst>
              </p14:cNvPr>
              <p14:cNvContentPartPr/>
              <p14:nvPr/>
            </p14:nvContentPartPr>
            <p14:xfrm>
              <a:off x="2070963" y="6742353"/>
              <a:ext cx="170640" cy="142200"/>
            </p14:xfrm>
          </p:contentPart>
        </mc:Choice>
        <mc:Fallback xmlns="">
          <p:pic>
            <p:nvPicPr>
              <p:cNvPr id="180" name="Input penna 179">
                <a:extLst>
                  <a:ext uri="{FF2B5EF4-FFF2-40B4-BE49-F238E27FC236}">
                    <a16:creationId xmlns:a16="http://schemas.microsoft.com/office/drawing/2014/main" id="{FA87710E-7365-223D-25BC-5B40E971CF63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2064843" y="6736233"/>
                <a:ext cx="18288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81" name="Input penna 180">
                <a:extLst>
                  <a:ext uri="{FF2B5EF4-FFF2-40B4-BE49-F238E27FC236}">
                    <a16:creationId xmlns:a16="http://schemas.microsoft.com/office/drawing/2014/main" id="{32C8FE37-8B2E-2E00-A2D3-99CADFC9F25D}"/>
                  </a:ext>
                </a:extLst>
              </p14:cNvPr>
              <p14:cNvContentPartPr/>
              <p14:nvPr/>
            </p14:nvContentPartPr>
            <p14:xfrm>
              <a:off x="2765043" y="7259673"/>
              <a:ext cx="214920" cy="272160"/>
            </p14:xfrm>
          </p:contentPart>
        </mc:Choice>
        <mc:Fallback xmlns="">
          <p:pic>
            <p:nvPicPr>
              <p:cNvPr id="181" name="Input penna 180">
                <a:extLst>
                  <a:ext uri="{FF2B5EF4-FFF2-40B4-BE49-F238E27FC236}">
                    <a16:creationId xmlns:a16="http://schemas.microsoft.com/office/drawing/2014/main" id="{32C8FE37-8B2E-2E00-A2D3-99CADFC9F25D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2758923" y="7253553"/>
                <a:ext cx="22716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83" name="Input penna 182">
                <a:extLst>
                  <a:ext uri="{FF2B5EF4-FFF2-40B4-BE49-F238E27FC236}">
                    <a16:creationId xmlns:a16="http://schemas.microsoft.com/office/drawing/2014/main" id="{60D903EB-270C-9B4A-EAB1-53B8F79EE5E2}"/>
                  </a:ext>
                </a:extLst>
              </p14:cNvPr>
              <p14:cNvContentPartPr/>
              <p14:nvPr/>
            </p14:nvContentPartPr>
            <p14:xfrm>
              <a:off x="1109403" y="7303593"/>
              <a:ext cx="148680" cy="139680"/>
            </p14:xfrm>
          </p:contentPart>
        </mc:Choice>
        <mc:Fallback xmlns="">
          <p:pic>
            <p:nvPicPr>
              <p:cNvPr id="183" name="Input penna 182">
                <a:extLst>
                  <a:ext uri="{FF2B5EF4-FFF2-40B4-BE49-F238E27FC236}">
                    <a16:creationId xmlns:a16="http://schemas.microsoft.com/office/drawing/2014/main" id="{60D903EB-270C-9B4A-EAB1-53B8F79EE5E2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103283" y="7297473"/>
                <a:ext cx="160920" cy="15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1" name="Gruppo 190">
            <a:extLst>
              <a:ext uri="{FF2B5EF4-FFF2-40B4-BE49-F238E27FC236}">
                <a16:creationId xmlns:a16="http://schemas.microsoft.com/office/drawing/2014/main" id="{82A6500B-6D36-3E1C-8A2D-1CDDAEF578EB}"/>
              </a:ext>
            </a:extLst>
          </p:cNvPr>
          <p:cNvGrpSpPr/>
          <p:nvPr/>
        </p:nvGrpSpPr>
        <p:grpSpPr>
          <a:xfrm>
            <a:off x="848043" y="7431393"/>
            <a:ext cx="223560" cy="165960"/>
            <a:chOff x="848043" y="7431393"/>
            <a:chExt cx="223560" cy="16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89" name="Input penna 188">
                  <a:extLst>
                    <a:ext uri="{FF2B5EF4-FFF2-40B4-BE49-F238E27FC236}">
                      <a16:creationId xmlns:a16="http://schemas.microsoft.com/office/drawing/2014/main" id="{BAC8FE6D-13AC-8BE7-A666-C941026E64EC}"/>
                    </a:ext>
                  </a:extLst>
                </p14:cNvPr>
                <p14:cNvContentPartPr/>
                <p14:nvPr/>
              </p14:nvContentPartPr>
              <p14:xfrm>
                <a:off x="848043" y="7436433"/>
                <a:ext cx="223560" cy="160920"/>
              </p14:xfrm>
            </p:contentPart>
          </mc:Choice>
          <mc:Fallback xmlns="">
            <p:pic>
              <p:nvPicPr>
                <p:cNvPr id="189" name="Input penna 188">
                  <a:extLst>
                    <a:ext uri="{FF2B5EF4-FFF2-40B4-BE49-F238E27FC236}">
                      <a16:creationId xmlns:a16="http://schemas.microsoft.com/office/drawing/2014/main" id="{BAC8FE6D-13AC-8BE7-A666-C941026E64E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41923" y="7430313"/>
                  <a:ext cx="2358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90" name="Input penna 189">
                  <a:extLst>
                    <a:ext uri="{FF2B5EF4-FFF2-40B4-BE49-F238E27FC236}">
                      <a16:creationId xmlns:a16="http://schemas.microsoft.com/office/drawing/2014/main" id="{A902BA55-202D-AA23-D99E-421CAAAAF36C}"/>
                    </a:ext>
                  </a:extLst>
                </p14:cNvPr>
                <p14:cNvContentPartPr/>
                <p14:nvPr/>
              </p14:nvContentPartPr>
              <p14:xfrm>
                <a:off x="892323" y="7431393"/>
                <a:ext cx="109440" cy="148320"/>
              </p14:xfrm>
            </p:contentPart>
          </mc:Choice>
          <mc:Fallback xmlns="">
            <p:pic>
              <p:nvPicPr>
                <p:cNvPr id="190" name="Input penna 189">
                  <a:extLst>
                    <a:ext uri="{FF2B5EF4-FFF2-40B4-BE49-F238E27FC236}">
                      <a16:creationId xmlns:a16="http://schemas.microsoft.com/office/drawing/2014/main" id="{A902BA55-202D-AA23-D99E-421CAAAAF36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86203" y="7425273"/>
                  <a:ext cx="121680" cy="16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uppo 193">
            <a:extLst>
              <a:ext uri="{FF2B5EF4-FFF2-40B4-BE49-F238E27FC236}">
                <a16:creationId xmlns:a16="http://schemas.microsoft.com/office/drawing/2014/main" id="{9A1C28CF-9156-19D4-5D92-20317BA595AA}"/>
              </a:ext>
            </a:extLst>
          </p:cNvPr>
          <p:cNvGrpSpPr/>
          <p:nvPr/>
        </p:nvGrpSpPr>
        <p:grpSpPr>
          <a:xfrm>
            <a:off x="3536163" y="6873393"/>
            <a:ext cx="525960" cy="166680"/>
            <a:chOff x="3536163" y="6873393"/>
            <a:chExt cx="525960" cy="16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92" name="Input penna 191">
                  <a:extLst>
                    <a:ext uri="{FF2B5EF4-FFF2-40B4-BE49-F238E27FC236}">
                      <a16:creationId xmlns:a16="http://schemas.microsoft.com/office/drawing/2014/main" id="{E4778FA4-6041-FA38-E7C7-30345BA2A603}"/>
                    </a:ext>
                  </a:extLst>
                </p14:cNvPr>
                <p14:cNvContentPartPr/>
                <p14:nvPr/>
              </p14:nvContentPartPr>
              <p14:xfrm>
                <a:off x="3536163" y="6940353"/>
                <a:ext cx="237240" cy="31320"/>
              </p14:xfrm>
            </p:contentPart>
          </mc:Choice>
          <mc:Fallback xmlns="">
            <p:pic>
              <p:nvPicPr>
                <p:cNvPr id="192" name="Input penna 191">
                  <a:extLst>
                    <a:ext uri="{FF2B5EF4-FFF2-40B4-BE49-F238E27FC236}">
                      <a16:creationId xmlns:a16="http://schemas.microsoft.com/office/drawing/2014/main" id="{E4778FA4-6041-FA38-E7C7-30345BA2A60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530043" y="6934233"/>
                  <a:ext cx="2494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93" name="Input penna 192">
                  <a:extLst>
                    <a:ext uri="{FF2B5EF4-FFF2-40B4-BE49-F238E27FC236}">
                      <a16:creationId xmlns:a16="http://schemas.microsoft.com/office/drawing/2014/main" id="{C42EBD61-24FE-3EE6-293D-A21AD5B0326F}"/>
                    </a:ext>
                  </a:extLst>
                </p14:cNvPr>
                <p14:cNvContentPartPr/>
                <p14:nvPr/>
              </p14:nvContentPartPr>
              <p14:xfrm>
                <a:off x="3855843" y="6873393"/>
                <a:ext cx="206280" cy="166680"/>
              </p14:xfrm>
            </p:contentPart>
          </mc:Choice>
          <mc:Fallback xmlns="">
            <p:pic>
              <p:nvPicPr>
                <p:cNvPr id="193" name="Input penna 192">
                  <a:extLst>
                    <a:ext uri="{FF2B5EF4-FFF2-40B4-BE49-F238E27FC236}">
                      <a16:creationId xmlns:a16="http://schemas.microsoft.com/office/drawing/2014/main" id="{C42EBD61-24FE-3EE6-293D-A21AD5B0326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849723" y="6867273"/>
                  <a:ext cx="21852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uppo 202">
            <a:extLst>
              <a:ext uri="{FF2B5EF4-FFF2-40B4-BE49-F238E27FC236}">
                <a16:creationId xmlns:a16="http://schemas.microsoft.com/office/drawing/2014/main" id="{8A655A49-1124-68EB-C53B-35EEE2F3EFBA}"/>
              </a:ext>
            </a:extLst>
          </p:cNvPr>
          <p:cNvGrpSpPr/>
          <p:nvPr/>
        </p:nvGrpSpPr>
        <p:grpSpPr>
          <a:xfrm>
            <a:off x="5067963" y="5936673"/>
            <a:ext cx="295200" cy="265680"/>
            <a:chOff x="5067963" y="5936673"/>
            <a:chExt cx="295200" cy="26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95" name="Input penna 194">
                  <a:extLst>
                    <a:ext uri="{FF2B5EF4-FFF2-40B4-BE49-F238E27FC236}">
                      <a16:creationId xmlns:a16="http://schemas.microsoft.com/office/drawing/2014/main" id="{A9A2792E-39A8-61CA-9C65-8184ADEDB258}"/>
                    </a:ext>
                  </a:extLst>
                </p14:cNvPr>
                <p14:cNvContentPartPr/>
                <p14:nvPr/>
              </p14:nvContentPartPr>
              <p14:xfrm>
                <a:off x="5067963" y="5970873"/>
                <a:ext cx="76680" cy="230400"/>
              </p14:xfrm>
            </p:contentPart>
          </mc:Choice>
          <mc:Fallback xmlns="">
            <p:pic>
              <p:nvPicPr>
                <p:cNvPr id="195" name="Input penna 194">
                  <a:extLst>
                    <a:ext uri="{FF2B5EF4-FFF2-40B4-BE49-F238E27FC236}">
                      <a16:creationId xmlns:a16="http://schemas.microsoft.com/office/drawing/2014/main" id="{A9A2792E-39A8-61CA-9C65-8184ADEDB25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061843" y="5964753"/>
                  <a:ext cx="889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96" name="Input penna 195">
                  <a:extLst>
                    <a:ext uri="{FF2B5EF4-FFF2-40B4-BE49-F238E27FC236}">
                      <a16:creationId xmlns:a16="http://schemas.microsoft.com/office/drawing/2014/main" id="{D7A2A749-E41C-25E4-E8F7-5AFBF86A8C44}"/>
                    </a:ext>
                  </a:extLst>
                </p14:cNvPr>
                <p14:cNvContentPartPr/>
                <p14:nvPr/>
              </p14:nvContentPartPr>
              <p14:xfrm>
                <a:off x="5165163" y="5936673"/>
                <a:ext cx="198000" cy="265680"/>
              </p14:xfrm>
            </p:contentPart>
          </mc:Choice>
          <mc:Fallback xmlns="">
            <p:pic>
              <p:nvPicPr>
                <p:cNvPr id="196" name="Input penna 195">
                  <a:extLst>
                    <a:ext uri="{FF2B5EF4-FFF2-40B4-BE49-F238E27FC236}">
                      <a16:creationId xmlns:a16="http://schemas.microsoft.com/office/drawing/2014/main" id="{D7A2A749-E41C-25E4-E8F7-5AFBF86A8C4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159043" y="5930553"/>
                  <a:ext cx="210240" cy="27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97" name="Input penna 196">
                <a:extLst>
                  <a:ext uri="{FF2B5EF4-FFF2-40B4-BE49-F238E27FC236}">
                    <a16:creationId xmlns:a16="http://schemas.microsoft.com/office/drawing/2014/main" id="{6B3F1EEF-D024-F4E9-A98D-31289C3F7D41}"/>
                  </a:ext>
                </a:extLst>
              </p14:cNvPr>
              <p14:cNvContentPartPr/>
              <p14:nvPr/>
            </p14:nvContentPartPr>
            <p14:xfrm>
              <a:off x="4859523" y="6411513"/>
              <a:ext cx="129960" cy="275760"/>
            </p14:xfrm>
          </p:contentPart>
        </mc:Choice>
        <mc:Fallback xmlns="">
          <p:pic>
            <p:nvPicPr>
              <p:cNvPr id="197" name="Input penna 196">
                <a:extLst>
                  <a:ext uri="{FF2B5EF4-FFF2-40B4-BE49-F238E27FC236}">
                    <a16:creationId xmlns:a16="http://schemas.microsoft.com/office/drawing/2014/main" id="{6B3F1EEF-D024-F4E9-A98D-31289C3F7D41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4853403" y="6405393"/>
                <a:ext cx="1422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98" name="Input penna 197">
                <a:extLst>
                  <a:ext uri="{FF2B5EF4-FFF2-40B4-BE49-F238E27FC236}">
                    <a16:creationId xmlns:a16="http://schemas.microsoft.com/office/drawing/2014/main" id="{7DC58597-5AB9-5054-F277-732505DF8148}"/>
                  </a:ext>
                </a:extLst>
              </p14:cNvPr>
              <p14:cNvContentPartPr/>
              <p14:nvPr/>
            </p14:nvContentPartPr>
            <p14:xfrm>
              <a:off x="5353803" y="6386673"/>
              <a:ext cx="128880" cy="127080"/>
            </p14:xfrm>
          </p:contentPart>
        </mc:Choice>
        <mc:Fallback xmlns="">
          <p:pic>
            <p:nvPicPr>
              <p:cNvPr id="198" name="Input penna 197">
                <a:extLst>
                  <a:ext uri="{FF2B5EF4-FFF2-40B4-BE49-F238E27FC236}">
                    <a16:creationId xmlns:a16="http://schemas.microsoft.com/office/drawing/2014/main" id="{7DC58597-5AB9-5054-F277-732505DF8148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5347683" y="6380553"/>
                <a:ext cx="14112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200" name="Input penna 199">
                <a:extLst>
                  <a:ext uri="{FF2B5EF4-FFF2-40B4-BE49-F238E27FC236}">
                    <a16:creationId xmlns:a16="http://schemas.microsoft.com/office/drawing/2014/main" id="{64BDF4DA-E148-E70E-A094-7C3418F11F9D}"/>
                  </a:ext>
                </a:extLst>
              </p14:cNvPr>
              <p14:cNvContentPartPr/>
              <p14:nvPr/>
            </p14:nvContentPartPr>
            <p14:xfrm>
              <a:off x="5739363" y="6700233"/>
              <a:ext cx="164160" cy="175680"/>
            </p14:xfrm>
          </p:contentPart>
        </mc:Choice>
        <mc:Fallback xmlns="">
          <p:pic>
            <p:nvPicPr>
              <p:cNvPr id="200" name="Input penna 199">
                <a:extLst>
                  <a:ext uri="{FF2B5EF4-FFF2-40B4-BE49-F238E27FC236}">
                    <a16:creationId xmlns:a16="http://schemas.microsoft.com/office/drawing/2014/main" id="{64BDF4DA-E148-E70E-A094-7C3418F11F9D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5733243" y="6694113"/>
                <a:ext cx="17640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201" name="Input penna 200">
                <a:extLst>
                  <a:ext uri="{FF2B5EF4-FFF2-40B4-BE49-F238E27FC236}">
                    <a16:creationId xmlns:a16="http://schemas.microsoft.com/office/drawing/2014/main" id="{82124ECC-923F-4708-3550-6FBFC7568421}"/>
                  </a:ext>
                </a:extLst>
              </p14:cNvPr>
              <p14:cNvContentPartPr/>
              <p14:nvPr/>
            </p14:nvContentPartPr>
            <p14:xfrm>
              <a:off x="6081363" y="7050873"/>
              <a:ext cx="217080" cy="208800"/>
            </p14:xfrm>
          </p:contentPart>
        </mc:Choice>
        <mc:Fallback xmlns="">
          <p:pic>
            <p:nvPicPr>
              <p:cNvPr id="201" name="Input penna 200">
                <a:extLst>
                  <a:ext uri="{FF2B5EF4-FFF2-40B4-BE49-F238E27FC236}">
                    <a16:creationId xmlns:a16="http://schemas.microsoft.com/office/drawing/2014/main" id="{82124ECC-923F-4708-3550-6FBFC7568421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6075243" y="7044753"/>
                <a:ext cx="229320" cy="22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6" name="Gruppo 205">
            <a:extLst>
              <a:ext uri="{FF2B5EF4-FFF2-40B4-BE49-F238E27FC236}">
                <a16:creationId xmlns:a16="http://schemas.microsoft.com/office/drawing/2014/main" id="{2E4D18A2-EE2C-875A-0907-78247154268D}"/>
              </a:ext>
            </a:extLst>
          </p:cNvPr>
          <p:cNvGrpSpPr/>
          <p:nvPr/>
        </p:nvGrpSpPr>
        <p:grpSpPr>
          <a:xfrm>
            <a:off x="6362883" y="7328793"/>
            <a:ext cx="430920" cy="286200"/>
            <a:chOff x="6362883" y="7328793"/>
            <a:chExt cx="430920" cy="2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04" name="Input penna 203">
                  <a:extLst>
                    <a:ext uri="{FF2B5EF4-FFF2-40B4-BE49-F238E27FC236}">
                      <a16:creationId xmlns:a16="http://schemas.microsoft.com/office/drawing/2014/main" id="{6DC65CAE-4C09-6EC9-A1FB-6ABD95B2B2C4}"/>
                    </a:ext>
                  </a:extLst>
                </p14:cNvPr>
                <p14:cNvContentPartPr/>
                <p14:nvPr/>
              </p14:nvContentPartPr>
              <p14:xfrm>
                <a:off x="6362883" y="7328793"/>
                <a:ext cx="171000" cy="286200"/>
              </p14:xfrm>
            </p:contentPart>
          </mc:Choice>
          <mc:Fallback xmlns="">
            <p:pic>
              <p:nvPicPr>
                <p:cNvPr id="204" name="Input penna 203">
                  <a:extLst>
                    <a:ext uri="{FF2B5EF4-FFF2-40B4-BE49-F238E27FC236}">
                      <a16:creationId xmlns:a16="http://schemas.microsoft.com/office/drawing/2014/main" id="{6DC65CAE-4C09-6EC9-A1FB-6ABD95B2B2C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356763" y="7322673"/>
                  <a:ext cx="1832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05" name="Input penna 204">
                  <a:extLst>
                    <a:ext uri="{FF2B5EF4-FFF2-40B4-BE49-F238E27FC236}">
                      <a16:creationId xmlns:a16="http://schemas.microsoft.com/office/drawing/2014/main" id="{E5EF4514-5657-4E1A-EC79-A1F2599AC947}"/>
                    </a:ext>
                  </a:extLst>
                </p14:cNvPr>
                <p14:cNvContentPartPr/>
                <p14:nvPr/>
              </p14:nvContentPartPr>
              <p14:xfrm>
                <a:off x="6609843" y="7355433"/>
                <a:ext cx="183960" cy="226800"/>
              </p14:xfrm>
            </p:contentPart>
          </mc:Choice>
          <mc:Fallback xmlns="">
            <p:pic>
              <p:nvPicPr>
                <p:cNvPr id="205" name="Input penna 204">
                  <a:extLst>
                    <a:ext uri="{FF2B5EF4-FFF2-40B4-BE49-F238E27FC236}">
                      <a16:creationId xmlns:a16="http://schemas.microsoft.com/office/drawing/2014/main" id="{E5EF4514-5657-4E1A-EC79-A1F2599AC94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603723" y="7349313"/>
                  <a:ext cx="196200" cy="23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uppo 210">
            <a:extLst>
              <a:ext uri="{FF2B5EF4-FFF2-40B4-BE49-F238E27FC236}">
                <a16:creationId xmlns:a16="http://schemas.microsoft.com/office/drawing/2014/main" id="{E80FF556-7A9D-6F27-9855-1AE280E73E6A}"/>
              </a:ext>
            </a:extLst>
          </p:cNvPr>
          <p:cNvGrpSpPr/>
          <p:nvPr/>
        </p:nvGrpSpPr>
        <p:grpSpPr>
          <a:xfrm>
            <a:off x="4582683" y="6764313"/>
            <a:ext cx="476280" cy="490320"/>
            <a:chOff x="4582683" y="6764313"/>
            <a:chExt cx="476280" cy="49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07" name="Input penna 206">
                  <a:extLst>
                    <a:ext uri="{FF2B5EF4-FFF2-40B4-BE49-F238E27FC236}">
                      <a16:creationId xmlns:a16="http://schemas.microsoft.com/office/drawing/2014/main" id="{EDB7915B-2DBF-D37F-1ECB-CDDCE68EC212}"/>
                    </a:ext>
                  </a:extLst>
                </p14:cNvPr>
                <p14:cNvContentPartPr/>
                <p14:nvPr/>
              </p14:nvContentPartPr>
              <p14:xfrm>
                <a:off x="4582683" y="6764313"/>
                <a:ext cx="155880" cy="197640"/>
              </p14:xfrm>
            </p:contentPart>
          </mc:Choice>
          <mc:Fallback xmlns="">
            <p:pic>
              <p:nvPicPr>
                <p:cNvPr id="207" name="Input penna 206">
                  <a:extLst>
                    <a:ext uri="{FF2B5EF4-FFF2-40B4-BE49-F238E27FC236}">
                      <a16:creationId xmlns:a16="http://schemas.microsoft.com/office/drawing/2014/main" id="{EDB7915B-2DBF-D37F-1ECB-CDDCE68EC21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576563" y="6758193"/>
                  <a:ext cx="1681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08" name="Input penna 207">
                  <a:extLst>
                    <a:ext uri="{FF2B5EF4-FFF2-40B4-BE49-F238E27FC236}">
                      <a16:creationId xmlns:a16="http://schemas.microsoft.com/office/drawing/2014/main" id="{D830F8FA-655D-4513-1C69-35856A79D101}"/>
                    </a:ext>
                  </a:extLst>
                </p14:cNvPr>
                <p14:cNvContentPartPr/>
                <p14:nvPr/>
              </p14:nvContentPartPr>
              <p14:xfrm>
                <a:off x="4648923" y="6862593"/>
                <a:ext cx="109440" cy="23040"/>
              </p14:xfrm>
            </p:contentPart>
          </mc:Choice>
          <mc:Fallback xmlns="">
            <p:pic>
              <p:nvPicPr>
                <p:cNvPr id="208" name="Input penna 207">
                  <a:extLst>
                    <a:ext uri="{FF2B5EF4-FFF2-40B4-BE49-F238E27FC236}">
                      <a16:creationId xmlns:a16="http://schemas.microsoft.com/office/drawing/2014/main" id="{D830F8FA-655D-4513-1C69-35856A79D10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642803" y="6856473"/>
                  <a:ext cx="1216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10" name="Input penna 209">
                  <a:extLst>
                    <a:ext uri="{FF2B5EF4-FFF2-40B4-BE49-F238E27FC236}">
                      <a16:creationId xmlns:a16="http://schemas.microsoft.com/office/drawing/2014/main" id="{2CB5451B-07CD-6FD0-0664-26BDB64ADE9D}"/>
                    </a:ext>
                  </a:extLst>
                </p14:cNvPr>
                <p14:cNvContentPartPr/>
                <p14:nvPr/>
              </p14:nvContentPartPr>
              <p14:xfrm>
                <a:off x="4803363" y="7061673"/>
                <a:ext cx="255600" cy="192960"/>
              </p14:xfrm>
            </p:contentPart>
          </mc:Choice>
          <mc:Fallback xmlns="">
            <p:pic>
              <p:nvPicPr>
                <p:cNvPr id="210" name="Input penna 209">
                  <a:extLst>
                    <a:ext uri="{FF2B5EF4-FFF2-40B4-BE49-F238E27FC236}">
                      <a16:creationId xmlns:a16="http://schemas.microsoft.com/office/drawing/2014/main" id="{2CB5451B-07CD-6FD0-0664-26BDB64ADE9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797243" y="7055553"/>
                  <a:ext cx="267840" cy="20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213" name="Input penna 212">
                <a:extLst>
                  <a:ext uri="{FF2B5EF4-FFF2-40B4-BE49-F238E27FC236}">
                    <a16:creationId xmlns:a16="http://schemas.microsoft.com/office/drawing/2014/main" id="{B694B209-5F1D-B90F-A207-C912E170AC09}"/>
                  </a:ext>
                </a:extLst>
              </p14:cNvPr>
              <p14:cNvContentPartPr/>
              <p14:nvPr/>
            </p14:nvContentPartPr>
            <p14:xfrm>
              <a:off x="5100723" y="7268313"/>
              <a:ext cx="177120" cy="345600"/>
            </p14:xfrm>
          </p:contentPart>
        </mc:Choice>
        <mc:Fallback xmlns="">
          <p:pic>
            <p:nvPicPr>
              <p:cNvPr id="213" name="Input penna 212">
                <a:extLst>
                  <a:ext uri="{FF2B5EF4-FFF2-40B4-BE49-F238E27FC236}">
                    <a16:creationId xmlns:a16="http://schemas.microsoft.com/office/drawing/2014/main" id="{B694B209-5F1D-B90F-A207-C912E170AC09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5094603" y="7262193"/>
                <a:ext cx="189360" cy="35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6" name="Gruppo 215">
            <a:extLst>
              <a:ext uri="{FF2B5EF4-FFF2-40B4-BE49-F238E27FC236}">
                <a16:creationId xmlns:a16="http://schemas.microsoft.com/office/drawing/2014/main" id="{815C55E7-4928-2559-CD0B-2D89190C3FB5}"/>
              </a:ext>
            </a:extLst>
          </p:cNvPr>
          <p:cNvGrpSpPr/>
          <p:nvPr/>
        </p:nvGrpSpPr>
        <p:grpSpPr>
          <a:xfrm>
            <a:off x="3001563" y="1609833"/>
            <a:ext cx="361800" cy="229680"/>
            <a:chOff x="3001563" y="1609833"/>
            <a:chExt cx="361800" cy="22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2" name="Input penna 11">
                  <a:extLst>
                    <a:ext uri="{FF2B5EF4-FFF2-40B4-BE49-F238E27FC236}">
                      <a16:creationId xmlns:a16="http://schemas.microsoft.com/office/drawing/2014/main" id="{EE2F820E-125B-128C-5241-1D973FE98AEC}"/>
                    </a:ext>
                  </a:extLst>
                </p14:cNvPr>
                <p14:cNvContentPartPr/>
                <p14:nvPr/>
              </p14:nvContentPartPr>
              <p14:xfrm>
                <a:off x="3084723" y="1619553"/>
                <a:ext cx="39960" cy="190800"/>
              </p14:xfrm>
            </p:contentPart>
          </mc:Choice>
          <mc:Fallback xmlns="">
            <p:pic>
              <p:nvPicPr>
                <p:cNvPr id="12" name="Input penna 11">
                  <a:extLst>
                    <a:ext uri="{FF2B5EF4-FFF2-40B4-BE49-F238E27FC236}">
                      <a16:creationId xmlns:a16="http://schemas.microsoft.com/office/drawing/2014/main" id="{EE2F820E-125B-128C-5241-1D973FE98AE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078603" y="1613433"/>
                  <a:ext cx="522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3" name="Input penna 12">
                  <a:extLst>
                    <a:ext uri="{FF2B5EF4-FFF2-40B4-BE49-F238E27FC236}">
                      <a16:creationId xmlns:a16="http://schemas.microsoft.com/office/drawing/2014/main" id="{6C044B5E-AE6E-85B8-A43F-1491EB2EE8E7}"/>
                    </a:ext>
                  </a:extLst>
                </p14:cNvPr>
                <p14:cNvContentPartPr/>
                <p14:nvPr/>
              </p14:nvContentPartPr>
              <p14:xfrm>
                <a:off x="3196683" y="1609833"/>
                <a:ext cx="166680" cy="189360"/>
              </p14:xfrm>
            </p:contentPart>
          </mc:Choice>
          <mc:Fallback xmlns="">
            <p:pic>
              <p:nvPicPr>
                <p:cNvPr id="13" name="Input penna 12">
                  <a:extLst>
                    <a:ext uri="{FF2B5EF4-FFF2-40B4-BE49-F238E27FC236}">
                      <a16:creationId xmlns:a16="http://schemas.microsoft.com/office/drawing/2014/main" id="{6C044B5E-AE6E-85B8-A43F-1491EB2EE8E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190563" y="1603713"/>
                  <a:ext cx="1789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15" name="Input penna 214">
                  <a:extLst>
                    <a:ext uri="{FF2B5EF4-FFF2-40B4-BE49-F238E27FC236}">
                      <a16:creationId xmlns:a16="http://schemas.microsoft.com/office/drawing/2014/main" id="{3B3F9BD6-1D8B-200B-F647-EB804CC00492}"/>
                    </a:ext>
                  </a:extLst>
                </p14:cNvPr>
                <p14:cNvContentPartPr/>
                <p14:nvPr/>
              </p14:nvContentPartPr>
              <p14:xfrm>
                <a:off x="3001563" y="1619553"/>
                <a:ext cx="156600" cy="219960"/>
              </p14:xfrm>
            </p:contentPart>
          </mc:Choice>
          <mc:Fallback xmlns="">
            <p:pic>
              <p:nvPicPr>
                <p:cNvPr id="215" name="Input penna 214">
                  <a:extLst>
                    <a:ext uri="{FF2B5EF4-FFF2-40B4-BE49-F238E27FC236}">
                      <a16:creationId xmlns:a16="http://schemas.microsoft.com/office/drawing/2014/main" id="{3B3F9BD6-1D8B-200B-F647-EB804CC0049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995443" y="1613433"/>
                  <a:ext cx="168840" cy="23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uppo 217">
            <a:extLst>
              <a:ext uri="{FF2B5EF4-FFF2-40B4-BE49-F238E27FC236}">
                <a16:creationId xmlns:a16="http://schemas.microsoft.com/office/drawing/2014/main" id="{802722C8-C8D9-D637-9B38-653A040DF3BD}"/>
              </a:ext>
            </a:extLst>
          </p:cNvPr>
          <p:cNvGrpSpPr/>
          <p:nvPr/>
        </p:nvGrpSpPr>
        <p:grpSpPr>
          <a:xfrm>
            <a:off x="8493723" y="1343793"/>
            <a:ext cx="434160" cy="266040"/>
            <a:chOff x="8493723" y="1343793"/>
            <a:chExt cx="434160" cy="26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55" name="Input penna 54">
                  <a:extLst>
                    <a:ext uri="{FF2B5EF4-FFF2-40B4-BE49-F238E27FC236}">
                      <a16:creationId xmlns:a16="http://schemas.microsoft.com/office/drawing/2014/main" id="{E8C38D25-2060-C76B-D742-0AE5F9564EB9}"/>
                    </a:ext>
                  </a:extLst>
                </p14:cNvPr>
                <p14:cNvContentPartPr/>
                <p14:nvPr/>
              </p14:nvContentPartPr>
              <p14:xfrm>
                <a:off x="8593083" y="1343793"/>
                <a:ext cx="49320" cy="215280"/>
              </p14:xfrm>
            </p:contentPart>
          </mc:Choice>
          <mc:Fallback xmlns="">
            <p:pic>
              <p:nvPicPr>
                <p:cNvPr id="55" name="Input penna 54">
                  <a:extLst>
                    <a:ext uri="{FF2B5EF4-FFF2-40B4-BE49-F238E27FC236}">
                      <a16:creationId xmlns:a16="http://schemas.microsoft.com/office/drawing/2014/main" id="{E8C38D25-2060-C76B-D742-0AE5F9564EB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586963" y="1337673"/>
                  <a:ext cx="615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56" name="Input penna 55">
                  <a:extLst>
                    <a:ext uri="{FF2B5EF4-FFF2-40B4-BE49-F238E27FC236}">
                      <a16:creationId xmlns:a16="http://schemas.microsoft.com/office/drawing/2014/main" id="{5EFDC56F-3F00-EF66-6C2B-7FA1D50235D2}"/>
                    </a:ext>
                  </a:extLst>
                </p14:cNvPr>
                <p14:cNvContentPartPr/>
                <p14:nvPr/>
              </p14:nvContentPartPr>
              <p14:xfrm>
                <a:off x="8769483" y="1371153"/>
                <a:ext cx="158400" cy="160920"/>
              </p14:xfrm>
            </p:contentPart>
          </mc:Choice>
          <mc:Fallback xmlns="">
            <p:pic>
              <p:nvPicPr>
                <p:cNvPr id="56" name="Input penna 55">
                  <a:extLst>
                    <a:ext uri="{FF2B5EF4-FFF2-40B4-BE49-F238E27FC236}">
                      <a16:creationId xmlns:a16="http://schemas.microsoft.com/office/drawing/2014/main" id="{5EFDC56F-3F00-EF66-6C2B-7FA1D50235D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763363" y="1365033"/>
                  <a:ext cx="1706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17" name="Input penna 216">
                  <a:extLst>
                    <a:ext uri="{FF2B5EF4-FFF2-40B4-BE49-F238E27FC236}">
                      <a16:creationId xmlns:a16="http://schemas.microsoft.com/office/drawing/2014/main" id="{91A1032E-00DF-CE4D-126B-B5356C95C6F9}"/>
                    </a:ext>
                  </a:extLst>
                </p14:cNvPr>
                <p14:cNvContentPartPr/>
                <p14:nvPr/>
              </p14:nvContentPartPr>
              <p14:xfrm>
                <a:off x="8493723" y="1376913"/>
                <a:ext cx="161280" cy="232920"/>
              </p14:xfrm>
            </p:contentPart>
          </mc:Choice>
          <mc:Fallback xmlns="">
            <p:pic>
              <p:nvPicPr>
                <p:cNvPr id="217" name="Input penna 216">
                  <a:extLst>
                    <a:ext uri="{FF2B5EF4-FFF2-40B4-BE49-F238E27FC236}">
                      <a16:creationId xmlns:a16="http://schemas.microsoft.com/office/drawing/2014/main" id="{91A1032E-00DF-CE4D-126B-B5356C95C6F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487603" y="1370793"/>
                  <a:ext cx="17352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o 219">
            <a:extLst>
              <a:ext uri="{FF2B5EF4-FFF2-40B4-BE49-F238E27FC236}">
                <a16:creationId xmlns:a16="http://schemas.microsoft.com/office/drawing/2014/main" id="{2FD7DE79-9DC4-3BE1-F867-9168F728654E}"/>
              </a:ext>
            </a:extLst>
          </p:cNvPr>
          <p:cNvGrpSpPr/>
          <p:nvPr/>
        </p:nvGrpSpPr>
        <p:grpSpPr>
          <a:xfrm>
            <a:off x="2225043" y="4506393"/>
            <a:ext cx="323280" cy="266040"/>
            <a:chOff x="2225043" y="4506393"/>
            <a:chExt cx="323280" cy="26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10482459-DF57-CB75-9554-25B140DF6F9F}"/>
                    </a:ext>
                  </a:extLst>
                </p14:cNvPr>
                <p14:cNvContentPartPr/>
                <p14:nvPr/>
              </p14:nvContentPartPr>
              <p14:xfrm>
                <a:off x="2324403" y="4516473"/>
                <a:ext cx="360" cy="209880"/>
              </p14:xfrm>
            </p:contentPart>
          </mc:Choice>
          <mc:Fallback xmlns=""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10482459-DF57-CB75-9554-25B140DF6F9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318283" y="4510353"/>
                  <a:ext cx="126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93264BAC-3117-44CA-6B4A-3ACDF76763D0}"/>
                    </a:ext>
                  </a:extLst>
                </p14:cNvPr>
                <p14:cNvContentPartPr/>
                <p14:nvPr/>
              </p14:nvContentPartPr>
              <p14:xfrm>
                <a:off x="2412603" y="4538073"/>
                <a:ext cx="135720" cy="23436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93264BAC-3117-44CA-6B4A-3ACDF76763D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406483" y="4531953"/>
                  <a:ext cx="1479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19" name="Input penna 218">
                  <a:extLst>
                    <a:ext uri="{FF2B5EF4-FFF2-40B4-BE49-F238E27FC236}">
                      <a16:creationId xmlns:a16="http://schemas.microsoft.com/office/drawing/2014/main" id="{537CBBF9-C877-055B-EFA6-92B1BB34379C}"/>
                    </a:ext>
                  </a:extLst>
                </p14:cNvPr>
                <p14:cNvContentPartPr/>
                <p14:nvPr/>
              </p14:nvContentPartPr>
              <p14:xfrm>
                <a:off x="2225043" y="4506393"/>
                <a:ext cx="153000" cy="221400"/>
              </p14:xfrm>
            </p:contentPart>
          </mc:Choice>
          <mc:Fallback xmlns="">
            <p:pic>
              <p:nvPicPr>
                <p:cNvPr id="219" name="Input penna 218">
                  <a:extLst>
                    <a:ext uri="{FF2B5EF4-FFF2-40B4-BE49-F238E27FC236}">
                      <a16:creationId xmlns:a16="http://schemas.microsoft.com/office/drawing/2014/main" id="{537CBBF9-C877-055B-EFA6-92B1BB34379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218923" y="4500273"/>
                  <a:ext cx="165240" cy="23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uppo 221">
            <a:extLst>
              <a:ext uri="{FF2B5EF4-FFF2-40B4-BE49-F238E27FC236}">
                <a16:creationId xmlns:a16="http://schemas.microsoft.com/office/drawing/2014/main" id="{317FDB11-E3BB-579B-BF2B-69053D0597C0}"/>
              </a:ext>
            </a:extLst>
          </p:cNvPr>
          <p:cNvGrpSpPr/>
          <p:nvPr/>
        </p:nvGrpSpPr>
        <p:grpSpPr>
          <a:xfrm>
            <a:off x="6884163" y="4603953"/>
            <a:ext cx="412200" cy="294480"/>
            <a:chOff x="6884163" y="4603953"/>
            <a:chExt cx="412200" cy="29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24" name="Input penna 123">
                  <a:extLst>
                    <a:ext uri="{FF2B5EF4-FFF2-40B4-BE49-F238E27FC236}">
                      <a16:creationId xmlns:a16="http://schemas.microsoft.com/office/drawing/2014/main" id="{CC0DE1D1-576C-10DD-A61A-9F0120FA5E9E}"/>
                    </a:ext>
                  </a:extLst>
                </p14:cNvPr>
                <p14:cNvContentPartPr/>
                <p14:nvPr/>
              </p14:nvContentPartPr>
              <p14:xfrm>
                <a:off x="6984243" y="4615833"/>
                <a:ext cx="96120" cy="197640"/>
              </p14:xfrm>
            </p:contentPart>
          </mc:Choice>
          <mc:Fallback xmlns="">
            <p:pic>
              <p:nvPicPr>
                <p:cNvPr id="124" name="Input penna 123">
                  <a:extLst>
                    <a:ext uri="{FF2B5EF4-FFF2-40B4-BE49-F238E27FC236}">
                      <a16:creationId xmlns:a16="http://schemas.microsoft.com/office/drawing/2014/main" id="{CC0DE1D1-576C-10DD-A61A-9F0120FA5E9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978123" y="4609713"/>
                  <a:ext cx="1083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25" name="Input penna 124">
                  <a:extLst>
                    <a:ext uri="{FF2B5EF4-FFF2-40B4-BE49-F238E27FC236}">
                      <a16:creationId xmlns:a16="http://schemas.microsoft.com/office/drawing/2014/main" id="{BCE19B67-D87A-5B2D-244A-40B073E119BD}"/>
                    </a:ext>
                  </a:extLst>
                </p14:cNvPr>
                <p14:cNvContentPartPr/>
                <p14:nvPr/>
              </p14:nvContentPartPr>
              <p14:xfrm>
                <a:off x="7116723" y="4654353"/>
                <a:ext cx="179640" cy="173160"/>
              </p14:xfrm>
            </p:contentPart>
          </mc:Choice>
          <mc:Fallback xmlns="">
            <p:pic>
              <p:nvPicPr>
                <p:cNvPr id="125" name="Input penna 124">
                  <a:extLst>
                    <a:ext uri="{FF2B5EF4-FFF2-40B4-BE49-F238E27FC236}">
                      <a16:creationId xmlns:a16="http://schemas.microsoft.com/office/drawing/2014/main" id="{BCE19B67-D87A-5B2D-244A-40B073E119B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110603" y="4648233"/>
                  <a:ext cx="1918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21" name="Input penna 220">
                  <a:extLst>
                    <a:ext uri="{FF2B5EF4-FFF2-40B4-BE49-F238E27FC236}">
                      <a16:creationId xmlns:a16="http://schemas.microsoft.com/office/drawing/2014/main" id="{4AAB54B7-3E22-87F2-5C28-CE0234613D74}"/>
                    </a:ext>
                  </a:extLst>
                </p14:cNvPr>
                <p14:cNvContentPartPr/>
                <p14:nvPr/>
              </p14:nvContentPartPr>
              <p14:xfrm>
                <a:off x="6884163" y="4603953"/>
                <a:ext cx="271440" cy="294480"/>
              </p14:xfrm>
            </p:contentPart>
          </mc:Choice>
          <mc:Fallback xmlns="">
            <p:pic>
              <p:nvPicPr>
                <p:cNvPr id="221" name="Input penna 220">
                  <a:extLst>
                    <a:ext uri="{FF2B5EF4-FFF2-40B4-BE49-F238E27FC236}">
                      <a16:creationId xmlns:a16="http://schemas.microsoft.com/office/drawing/2014/main" id="{4AAB54B7-3E22-87F2-5C28-CE0234613D7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878043" y="4597833"/>
                  <a:ext cx="283680" cy="30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Gruppo 223">
            <a:extLst>
              <a:ext uri="{FF2B5EF4-FFF2-40B4-BE49-F238E27FC236}">
                <a16:creationId xmlns:a16="http://schemas.microsoft.com/office/drawing/2014/main" id="{AB522604-366A-AA2B-93DB-CD508A71B047}"/>
              </a:ext>
            </a:extLst>
          </p:cNvPr>
          <p:cNvGrpSpPr/>
          <p:nvPr/>
        </p:nvGrpSpPr>
        <p:grpSpPr>
          <a:xfrm>
            <a:off x="10785123" y="4340433"/>
            <a:ext cx="465840" cy="289800"/>
            <a:chOff x="10785123" y="4340433"/>
            <a:chExt cx="465840" cy="28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44" name="Input penna 143">
                  <a:extLst>
                    <a:ext uri="{FF2B5EF4-FFF2-40B4-BE49-F238E27FC236}">
                      <a16:creationId xmlns:a16="http://schemas.microsoft.com/office/drawing/2014/main" id="{1B051258-52CC-5A74-F66D-D642A8831F0E}"/>
                    </a:ext>
                  </a:extLst>
                </p14:cNvPr>
                <p14:cNvContentPartPr/>
                <p14:nvPr/>
              </p14:nvContentPartPr>
              <p14:xfrm>
                <a:off x="10928403" y="4340433"/>
                <a:ext cx="38160" cy="231120"/>
              </p14:xfrm>
            </p:contentPart>
          </mc:Choice>
          <mc:Fallback xmlns="">
            <p:pic>
              <p:nvPicPr>
                <p:cNvPr id="144" name="Input penna 143">
                  <a:extLst>
                    <a:ext uri="{FF2B5EF4-FFF2-40B4-BE49-F238E27FC236}">
                      <a16:creationId xmlns:a16="http://schemas.microsoft.com/office/drawing/2014/main" id="{1B051258-52CC-5A74-F66D-D642A8831F0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922283" y="4334313"/>
                  <a:ext cx="504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45" name="Input penna 144">
                  <a:extLst>
                    <a:ext uri="{FF2B5EF4-FFF2-40B4-BE49-F238E27FC236}">
                      <a16:creationId xmlns:a16="http://schemas.microsoft.com/office/drawing/2014/main" id="{B4AF2B4D-65D3-67ED-2BC1-6C54F2AFD3BD}"/>
                    </a:ext>
                  </a:extLst>
                </p14:cNvPr>
                <p14:cNvContentPartPr/>
                <p14:nvPr/>
              </p14:nvContentPartPr>
              <p14:xfrm>
                <a:off x="11082843" y="4400193"/>
                <a:ext cx="168120" cy="201960"/>
              </p14:xfrm>
            </p:contentPart>
          </mc:Choice>
          <mc:Fallback xmlns="">
            <p:pic>
              <p:nvPicPr>
                <p:cNvPr id="145" name="Input penna 144">
                  <a:extLst>
                    <a:ext uri="{FF2B5EF4-FFF2-40B4-BE49-F238E27FC236}">
                      <a16:creationId xmlns:a16="http://schemas.microsoft.com/office/drawing/2014/main" id="{B4AF2B4D-65D3-67ED-2BC1-6C54F2AFD3B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1076723" y="4394073"/>
                  <a:ext cx="1803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23" name="Input penna 222">
                  <a:extLst>
                    <a:ext uri="{FF2B5EF4-FFF2-40B4-BE49-F238E27FC236}">
                      <a16:creationId xmlns:a16="http://schemas.microsoft.com/office/drawing/2014/main" id="{CEC39125-B3F9-3C58-3233-447A02C9BB1E}"/>
                    </a:ext>
                  </a:extLst>
                </p14:cNvPr>
                <p14:cNvContentPartPr/>
                <p14:nvPr/>
              </p14:nvContentPartPr>
              <p14:xfrm>
                <a:off x="10785123" y="4371393"/>
                <a:ext cx="307800" cy="258840"/>
              </p14:xfrm>
            </p:contentPart>
          </mc:Choice>
          <mc:Fallback xmlns="">
            <p:pic>
              <p:nvPicPr>
                <p:cNvPr id="223" name="Input penna 222">
                  <a:extLst>
                    <a:ext uri="{FF2B5EF4-FFF2-40B4-BE49-F238E27FC236}">
                      <a16:creationId xmlns:a16="http://schemas.microsoft.com/office/drawing/2014/main" id="{CEC39125-B3F9-3C58-3233-447A02C9BB1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779003" y="4365273"/>
                  <a:ext cx="320040" cy="27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225" name="Input penna 224">
                <a:extLst>
                  <a:ext uri="{FF2B5EF4-FFF2-40B4-BE49-F238E27FC236}">
                    <a16:creationId xmlns:a16="http://schemas.microsoft.com/office/drawing/2014/main" id="{24D0B5E8-111A-D176-851B-1BF3E06AD6D2}"/>
                  </a:ext>
                </a:extLst>
              </p14:cNvPr>
              <p14:cNvContentPartPr/>
              <p14:nvPr/>
            </p14:nvContentPartPr>
            <p14:xfrm>
              <a:off x="2269323" y="7029993"/>
              <a:ext cx="164880" cy="166680"/>
            </p14:xfrm>
          </p:contentPart>
        </mc:Choice>
        <mc:Fallback xmlns="">
          <p:pic>
            <p:nvPicPr>
              <p:cNvPr id="225" name="Input penna 224">
                <a:extLst>
                  <a:ext uri="{FF2B5EF4-FFF2-40B4-BE49-F238E27FC236}">
                    <a16:creationId xmlns:a16="http://schemas.microsoft.com/office/drawing/2014/main" id="{24D0B5E8-111A-D176-851B-1BF3E06AD6D2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2263203" y="7023873"/>
                <a:ext cx="17712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226" name="Input penna 225">
                <a:extLst>
                  <a:ext uri="{FF2B5EF4-FFF2-40B4-BE49-F238E27FC236}">
                    <a16:creationId xmlns:a16="http://schemas.microsoft.com/office/drawing/2014/main" id="{11C9AD1B-A29D-FD84-19BF-D36C1734D2F3}"/>
                  </a:ext>
                </a:extLst>
              </p14:cNvPr>
              <p14:cNvContentPartPr/>
              <p14:nvPr/>
            </p14:nvContentPartPr>
            <p14:xfrm>
              <a:off x="5568003" y="6699513"/>
              <a:ext cx="181440" cy="187920"/>
            </p14:xfrm>
          </p:contentPart>
        </mc:Choice>
        <mc:Fallback xmlns="">
          <p:pic>
            <p:nvPicPr>
              <p:cNvPr id="226" name="Input penna 225">
                <a:extLst>
                  <a:ext uri="{FF2B5EF4-FFF2-40B4-BE49-F238E27FC236}">
                    <a16:creationId xmlns:a16="http://schemas.microsoft.com/office/drawing/2014/main" id="{11C9AD1B-A29D-FD84-19BF-D36C1734D2F3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5561883" y="6693393"/>
                <a:ext cx="193680" cy="20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6" name="Gruppo 235">
            <a:extLst>
              <a:ext uri="{FF2B5EF4-FFF2-40B4-BE49-F238E27FC236}">
                <a16:creationId xmlns:a16="http://schemas.microsoft.com/office/drawing/2014/main" id="{786C3FE2-49B2-A54D-110C-05C9D5A27DBF}"/>
              </a:ext>
            </a:extLst>
          </p:cNvPr>
          <p:cNvGrpSpPr/>
          <p:nvPr/>
        </p:nvGrpSpPr>
        <p:grpSpPr>
          <a:xfrm>
            <a:off x="6973443" y="6665313"/>
            <a:ext cx="626400" cy="193320"/>
            <a:chOff x="6973443" y="6665313"/>
            <a:chExt cx="626400" cy="19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27" name="Input penna 226">
                  <a:extLst>
                    <a:ext uri="{FF2B5EF4-FFF2-40B4-BE49-F238E27FC236}">
                      <a16:creationId xmlns:a16="http://schemas.microsoft.com/office/drawing/2014/main" id="{2BC6A26D-8455-6A68-31E0-BC43216A6DBC}"/>
                    </a:ext>
                  </a:extLst>
                </p14:cNvPr>
                <p14:cNvContentPartPr/>
                <p14:nvPr/>
              </p14:nvContentPartPr>
              <p14:xfrm>
                <a:off x="6973443" y="6786273"/>
                <a:ext cx="275400" cy="11880"/>
              </p14:xfrm>
            </p:contentPart>
          </mc:Choice>
          <mc:Fallback xmlns="">
            <p:pic>
              <p:nvPicPr>
                <p:cNvPr id="227" name="Input penna 226">
                  <a:extLst>
                    <a:ext uri="{FF2B5EF4-FFF2-40B4-BE49-F238E27FC236}">
                      <a16:creationId xmlns:a16="http://schemas.microsoft.com/office/drawing/2014/main" id="{2BC6A26D-8455-6A68-31E0-BC43216A6DB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967323" y="6780153"/>
                  <a:ext cx="2876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28" name="Input penna 227">
                  <a:extLst>
                    <a:ext uri="{FF2B5EF4-FFF2-40B4-BE49-F238E27FC236}">
                      <a16:creationId xmlns:a16="http://schemas.microsoft.com/office/drawing/2014/main" id="{9D8AE7CC-8209-8B18-6239-D47064A101E0}"/>
                    </a:ext>
                  </a:extLst>
                </p14:cNvPr>
                <p14:cNvContentPartPr/>
                <p14:nvPr/>
              </p14:nvContentPartPr>
              <p14:xfrm>
                <a:off x="7371243" y="6665313"/>
                <a:ext cx="228600" cy="193320"/>
              </p14:xfrm>
            </p:contentPart>
          </mc:Choice>
          <mc:Fallback xmlns="">
            <p:pic>
              <p:nvPicPr>
                <p:cNvPr id="228" name="Input penna 227">
                  <a:extLst>
                    <a:ext uri="{FF2B5EF4-FFF2-40B4-BE49-F238E27FC236}">
                      <a16:creationId xmlns:a16="http://schemas.microsoft.com/office/drawing/2014/main" id="{9D8AE7CC-8209-8B18-6239-D47064A101E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365123" y="6659193"/>
                  <a:ext cx="24084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uppo 234">
            <a:extLst>
              <a:ext uri="{FF2B5EF4-FFF2-40B4-BE49-F238E27FC236}">
                <a16:creationId xmlns:a16="http://schemas.microsoft.com/office/drawing/2014/main" id="{D275121A-A45D-5F93-1430-C76841744519}"/>
              </a:ext>
            </a:extLst>
          </p:cNvPr>
          <p:cNvGrpSpPr/>
          <p:nvPr/>
        </p:nvGrpSpPr>
        <p:grpSpPr>
          <a:xfrm>
            <a:off x="6664923" y="6081393"/>
            <a:ext cx="1079640" cy="375840"/>
            <a:chOff x="6664923" y="6081393"/>
            <a:chExt cx="1079640" cy="37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29" name="Input penna 228">
                  <a:extLst>
                    <a:ext uri="{FF2B5EF4-FFF2-40B4-BE49-F238E27FC236}">
                      <a16:creationId xmlns:a16="http://schemas.microsoft.com/office/drawing/2014/main" id="{2004C42F-147F-12DF-DD66-9D9BB25C5E27}"/>
                    </a:ext>
                  </a:extLst>
                </p14:cNvPr>
                <p14:cNvContentPartPr/>
                <p14:nvPr/>
              </p14:nvContentPartPr>
              <p14:xfrm>
                <a:off x="6664923" y="6136473"/>
                <a:ext cx="266760" cy="302760"/>
              </p14:xfrm>
            </p:contentPart>
          </mc:Choice>
          <mc:Fallback xmlns="">
            <p:pic>
              <p:nvPicPr>
                <p:cNvPr id="229" name="Input penna 228">
                  <a:extLst>
                    <a:ext uri="{FF2B5EF4-FFF2-40B4-BE49-F238E27FC236}">
                      <a16:creationId xmlns:a16="http://schemas.microsoft.com/office/drawing/2014/main" id="{2004C42F-147F-12DF-DD66-9D9BB25C5E2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658803" y="6130353"/>
                  <a:ext cx="27900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30" name="Input penna 229">
                  <a:extLst>
                    <a:ext uri="{FF2B5EF4-FFF2-40B4-BE49-F238E27FC236}">
                      <a16:creationId xmlns:a16="http://schemas.microsoft.com/office/drawing/2014/main" id="{16D76D62-6C5D-4312-8F9B-6A3D0C307A31}"/>
                    </a:ext>
                  </a:extLst>
                </p14:cNvPr>
                <p14:cNvContentPartPr/>
                <p14:nvPr/>
              </p14:nvContentPartPr>
              <p14:xfrm>
                <a:off x="6962283" y="6081393"/>
                <a:ext cx="243360" cy="375840"/>
              </p14:xfrm>
            </p:contentPart>
          </mc:Choice>
          <mc:Fallback xmlns="">
            <p:pic>
              <p:nvPicPr>
                <p:cNvPr id="230" name="Input penna 229">
                  <a:extLst>
                    <a:ext uri="{FF2B5EF4-FFF2-40B4-BE49-F238E27FC236}">
                      <a16:creationId xmlns:a16="http://schemas.microsoft.com/office/drawing/2014/main" id="{16D76D62-6C5D-4312-8F9B-6A3D0C307A3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956163" y="6075273"/>
                  <a:ext cx="25560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31" name="Input penna 230">
                  <a:extLst>
                    <a:ext uri="{FF2B5EF4-FFF2-40B4-BE49-F238E27FC236}">
                      <a16:creationId xmlns:a16="http://schemas.microsoft.com/office/drawing/2014/main" id="{66BC72AD-F44C-06A7-5CB5-19D045B77026}"/>
                    </a:ext>
                  </a:extLst>
                </p14:cNvPr>
                <p14:cNvContentPartPr/>
                <p14:nvPr/>
              </p14:nvContentPartPr>
              <p14:xfrm>
                <a:off x="7247043" y="6147273"/>
                <a:ext cx="99720" cy="287280"/>
              </p14:xfrm>
            </p:contentPart>
          </mc:Choice>
          <mc:Fallback xmlns="">
            <p:pic>
              <p:nvPicPr>
                <p:cNvPr id="231" name="Input penna 230">
                  <a:extLst>
                    <a:ext uri="{FF2B5EF4-FFF2-40B4-BE49-F238E27FC236}">
                      <a16:creationId xmlns:a16="http://schemas.microsoft.com/office/drawing/2014/main" id="{66BC72AD-F44C-06A7-5CB5-19D045B7702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240923" y="6141153"/>
                  <a:ext cx="1119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32" name="Input penna 231">
                  <a:extLst>
                    <a:ext uri="{FF2B5EF4-FFF2-40B4-BE49-F238E27FC236}">
                      <a16:creationId xmlns:a16="http://schemas.microsoft.com/office/drawing/2014/main" id="{A668BEAC-4891-1EB6-1163-7D2599592D5B}"/>
                    </a:ext>
                  </a:extLst>
                </p14:cNvPr>
                <p14:cNvContentPartPr/>
                <p14:nvPr/>
              </p14:nvContentPartPr>
              <p14:xfrm>
                <a:off x="7403283" y="6216393"/>
                <a:ext cx="106200" cy="187920"/>
              </p14:xfrm>
            </p:contentPart>
          </mc:Choice>
          <mc:Fallback xmlns="">
            <p:pic>
              <p:nvPicPr>
                <p:cNvPr id="232" name="Input penna 231">
                  <a:extLst>
                    <a:ext uri="{FF2B5EF4-FFF2-40B4-BE49-F238E27FC236}">
                      <a16:creationId xmlns:a16="http://schemas.microsoft.com/office/drawing/2014/main" id="{A668BEAC-4891-1EB6-1163-7D2599592D5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397163" y="6210273"/>
                  <a:ext cx="1184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33" name="Input penna 232">
                  <a:extLst>
                    <a:ext uri="{FF2B5EF4-FFF2-40B4-BE49-F238E27FC236}">
                      <a16:creationId xmlns:a16="http://schemas.microsoft.com/office/drawing/2014/main" id="{B357E74D-6BE5-8816-8BD2-72ECD0143B1F}"/>
                    </a:ext>
                  </a:extLst>
                </p14:cNvPr>
                <p14:cNvContentPartPr/>
                <p14:nvPr/>
              </p14:nvContentPartPr>
              <p14:xfrm>
                <a:off x="7436043" y="6292353"/>
                <a:ext cx="66600" cy="20160"/>
              </p14:xfrm>
            </p:contentPart>
          </mc:Choice>
          <mc:Fallback xmlns="">
            <p:pic>
              <p:nvPicPr>
                <p:cNvPr id="233" name="Input penna 232">
                  <a:extLst>
                    <a:ext uri="{FF2B5EF4-FFF2-40B4-BE49-F238E27FC236}">
                      <a16:creationId xmlns:a16="http://schemas.microsoft.com/office/drawing/2014/main" id="{B357E74D-6BE5-8816-8BD2-72ECD0143B1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429923" y="6286233"/>
                  <a:ext cx="788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34" name="Input penna 233">
                  <a:extLst>
                    <a:ext uri="{FF2B5EF4-FFF2-40B4-BE49-F238E27FC236}">
                      <a16:creationId xmlns:a16="http://schemas.microsoft.com/office/drawing/2014/main" id="{42D3974E-9BBF-723F-CF4F-33619CC1191F}"/>
                    </a:ext>
                  </a:extLst>
                </p14:cNvPr>
                <p14:cNvContentPartPr/>
                <p14:nvPr/>
              </p14:nvContentPartPr>
              <p14:xfrm>
                <a:off x="7601643" y="6158433"/>
                <a:ext cx="142920" cy="192960"/>
              </p14:xfrm>
            </p:contentPart>
          </mc:Choice>
          <mc:Fallback xmlns="">
            <p:pic>
              <p:nvPicPr>
                <p:cNvPr id="234" name="Input penna 233">
                  <a:extLst>
                    <a:ext uri="{FF2B5EF4-FFF2-40B4-BE49-F238E27FC236}">
                      <a16:creationId xmlns:a16="http://schemas.microsoft.com/office/drawing/2014/main" id="{42D3974E-9BBF-723F-CF4F-33619CC1191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595523" y="6152313"/>
                  <a:ext cx="15516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uppo 243">
            <a:extLst>
              <a:ext uri="{FF2B5EF4-FFF2-40B4-BE49-F238E27FC236}">
                <a16:creationId xmlns:a16="http://schemas.microsoft.com/office/drawing/2014/main" id="{BCBD440E-1FA8-ED41-C1E9-3B684C43416E}"/>
              </a:ext>
            </a:extLst>
          </p:cNvPr>
          <p:cNvGrpSpPr/>
          <p:nvPr/>
        </p:nvGrpSpPr>
        <p:grpSpPr>
          <a:xfrm>
            <a:off x="9716643" y="6569193"/>
            <a:ext cx="330120" cy="253080"/>
            <a:chOff x="9716643" y="6569193"/>
            <a:chExt cx="330120" cy="25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40" name="Input penna 239">
                  <a:extLst>
                    <a:ext uri="{FF2B5EF4-FFF2-40B4-BE49-F238E27FC236}">
                      <a16:creationId xmlns:a16="http://schemas.microsoft.com/office/drawing/2014/main" id="{8F2B6A25-19D4-B04E-BA3C-E4872D60F03B}"/>
                    </a:ext>
                  </a:extLst>
                </p14:cNvPr>
                <p14:cNvContentPartPr/>
                <p14:nvPr/>
              </p14:nvContentPartPr>
              <p14:xfrm>
                <a:off x="9716643" y="6569193"/>
                <a:ext cx="149040" cy="252360"/>
              </p14:xfrm>
            </p:contentPart>
          </mc:Choice>
          <mc:Fallback xmlns="">
            <p:pic>
              <p:nvPicPr>
                <p:cNvPr id="240" name="Input penna 239">
                  <a:extLst>
                    <a:ext uri="{FF2B5EF4-FFF2-40B4-BE49-F238E27FC236}">
                      <a16:creationId xmlns:a16="http://schemas.microsoft.com/office/drawing/2014/main" id="{8F2B6A25-19D4-B04E-BA3C-E4872D60F03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710523" y="6563073"/>
                  <a:ext cx="1612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41" name="Input penna 240">
                  <a:extLst>
                    <a:ext uri="{FF2B5EF4-FFF2-40B4-BE49-F238E27FC236}">
                      <a16:creationId xmlns:a16="http://schemas.microsoft.com/office/drawing/2014/main" id="{F86B6A60-C268-6DD1-A7F4-D964FE3E0B5F}"/>
                    </a:ext>
                  </a:extLst>
                </p14:cNvPr>
                <p14:cNvContentPartPr/>
                <p14:nvPr/>
              </p14:nvContentPartPr>
              <p14:xfrm>
                <a:off x="9876123" y="6592593"/>
                <a:ext cx="170640" cy="229680"/>
              </p14:xfrm>
            </p:contentPart>
          </mc:Choice>
          <mc:Fallback xmlns="">
            <p:pic>
              <p:nvPicPr>
                <p:cNvPr id="241" name="Input penna 240">
                  <a:extLst>
                    <a:ext uri="{FF2B5EF4-FFF2-40B4-BE49-F238E27FC236}">
                      <a16:creationId xmlns:a16="http://schemas.microsoft.com/office/drawing/2014/main" id="{F86B6A60-C268-6DD1-A7F4-D964FE3E0B5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870003" y="6586473"/>
                  <a:ext cx="182880" cy="24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uppo 242">
            <a:extLst>
              <a:ext uri="{FF2B5EF4-FFF2-40B4-BE49-F238E27FC236}">
                <a16:creationId xmlns:a16="http://schemas.microsoft.com/office/drawing/2014/main" id="{A5549D39-EDD9-3E5C-BA29-6D55B23212EB}"/>
              </a:ext>
            </a:extLst>
          </p:cNvPr>
          <p:cNvGrpSpPr/>
          <p:nvPr/>
        </p:nvGrpSpPr>
        <p:grpSpPr>
          <a:xfrm>
            <a:off x="8916003" y="5883033"/>
            <a:ext cx="653760" cy="543240"/>
            <a:chOff x="8916003" y="5883033"/>
            <a:chExt cx="653760" cy="54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37" name="Input penna 236">
                  <a:extLst>
                    <a:ext uri="{FF2B5EF4-FFF2-40B4-BE49-F238E27FC236}">
                      <a16:creationId xmlns:a16="http://schemas.microsoft.com/office/drawing/2014/main" id="{9A875F66-1527-BA2B-6329-37C9F49A3EAB}"/>
                    </a:ext>
                  </a:extLst>
                </p14:cNvPr>
                <p14:cNvContentPartPr/>
                <p14:nvPr/>
              </p14:nvContentPartPr>
              <p14:xfrm>
                <a:off x="9022563" y="5910033"/>
                <a:ext cx="68760" cy="199440"/>
              </p14:xfrm>
            </p:contentPart>
          </mc:Choice>
          <mc:Fallback xmlns="">
            <p:pic>
              <p:nvPicPr>
                <p:cNvPr id="237" name="Input penna 236">
                  <a:extLst>
                    <a:ext uri="{FF2B5EF4-FFF2-40B4-BE49-F238E27FC236}">
                      <a16:creationId xmlns:a16="http://schemas.microsoft.com/office/drawing/2014/main" id="{9A875F66-1527-BA2B-6329-37C9F49A3EA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016443" y="5903913"/>
                  <a:ext cx="810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38" name="Input penna 237">
                  <a:extLst>
                    <a:ext uri="{FF2B5EF4-FFF2-40B4-BE49-F238E27FC236}">
                      <a16:creationId xmlns:a16="http://schemas.microsoft.com/office/drawing/2014/main" id="{9D992859-5CE8-970F-B0E1-B60C0FAAAE72}"/>
                    </a:ext>
                  </a:extLst>
                </p14:cNvPr>
                <p14:cNvContentPartPr/>
                <p14:nvPr/>
              </p14:nvContentPartPr>
              <p14:xfrm>
                <a:off x="9196083" y="5883033"/>
                <a:ext cx="111600" cy="240480"/>
              </p14:xfrm>
            </p:contentPart>
          </mc:Choice>
          <mc:Fallback xmlns="">
            <p:pic>
              <p:nvPicPr>
                <p:cNvPr id="238" name="Input penna 237">
                  <a:extLst>
                    <a:ext uri="{FF2B5EF4-FFF2-40B4-BE49-F238E27FC236}">
                      <a16:creationId xmlns:a16="http://schemas.microsoft.com/office/drawing/2014/main" id="{9D992859-5CE8-970F-B0E1-B60C0FAAAE7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189963" y="5876913"/>
                  <a:ext cx="1238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39" name="Input penna 238">
                  <a:extLst>
                    <a:ext uri="{FF2B5EF4-FFF2-40B4-BE49-F238E27FC236}">
                      <a16:creationId xmlns:a16="http://schemas.microsoft.com/office/drawing/2014/main" id="{6AA97E17-E356-A35B-163C-91B7896B876B}"/>
                    </a:ext>
                  </a:extLst>
                </p14:cNvPr>
                <p14:cNvContentPartPr/>
                <p14:nvPr/>
              </p14:nvContentPartPr>
              <p14:xfrm>
                <a:off x="9408123" y="6201993"/>
                <a:ext cx="161640" cy="197640"/>
              </p14:xfrm>
            </p:contentPart>
          </mc:Choice>
          <mc:Fallback xmlns="">
            <p:pic>
              <p:nvPicPr>
                <p:cNvPr id="239" name="Input penna 238">
                  <a:extLst>
                    <a:ext uri="{FF2B5EF4-FFF2-40B4-BE49-F238E27FC236}">
                      <a16:creationId xmlns:a16="http://schemas.microsoft.com/office/drawing/2014/main" id="{6AA97E17-E356-A35B-163C-91B7896B876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402003" y="6195873"/>
                  <a:ext cx="1738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42" name="Input penna 241">
                  <a:extLst>
                    <a:ext uri="{FF2B5EF4-FFF2-40B4-BE49-F238E27FC236}">
                      <a16:creationId xmlns:a16="http://schemas.microsoft.com/office/drawing/2014/main" id="{2F07E8C9-A2C1-AD20-CC0F-E6236527A287}"/>
                    </a:ext>
                  </a:extLst>
                </p14:cNvPr>
                <p14:cNvContentPartPr/>
                <p14:nvPr/>
              </p14:nvContentPartPr>
              <p14:xfrm>
                <a:off x="8916003" y="6224313"/>
                <a:ext cx="162000" cy="201960"/>
              </p14:xfrm>
            </p:contentPart>
          </mc:Choice>
          <mc:Fallback xmlns="">
            <p:pic>
              <p:nvPicPr>
                <p:cNvPr id="242" name="Input penna 241">
                  <a:extLst>
                    <a:ext uri="{FF2B5EF4-FFF2-40B4-BE49-F238E27FC236}">
                      <a16:creationId xmlns:a16="http://schemas.microsoft.com/office/drawing/2014/main" id="{2F07E8C9-A2C1-AD20-CC0F-E6236527A28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909883" y="6218193"/>
                  <a:ext cx="174240" cy="21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45" name="Input penna 244">
                <a:extLst>
                  <a:ext uri="{FF2B5EF4-FFF2-40B4-BE49-F238E27FC236}">
                    <a16:creationId xmlns:a16="http://schemas.microsoft.com/office/drawing/2014/main" id="{D8DE36C2-D760-AAB3-F643-58A01CDCFF8E}"/>
                  </a:ext>
                </a:extLst>
              </p14:cNvPr>
              <p14:cNvContentPartPr/>
              <p14:nvPr/>
            </p14:nvContentPartPr>
            <p14:xfrm>
              <a:off x="8659683" y="6435273"/>
              <a:ext cx="144720" cy="275040"/>
            </p14:xfrm>
          </p:contentPart>
        </mc:Choice>
        <mc:Fallback xmlns="">
          <p:pic>
            <p:nvPicPr>
              <p:cNvPr id="245" name="Input penna 244">
                <a:extLst>
                  <a:ext uri="{FF2B5EF4-FFF2-40B4-BE49-F238E27FC236}">
                    <a16:creationId xmlns:a16="http://schemas.microsoft.com/office/drawing/2014/main" id="{D8DE36C2-D760-AAB3-F643-58A01CDCFF8E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8653563" y="6429153"/>
                <a:ext cx="15696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246" name="Input penna 245">
                <a:extLst>
                  <a:ext uri="{FF2B5EF4-FFF2-40B4-BE49-F238E27FC236}">
                    <a16:creationId xmlns:a16="http://schemas.microsoft.com/office/drawing/2014/main" id="{4EADDD66-F5CC-9807-A093-161C0549CBBA}"/>
                  </a:ext>
                </a:extLst>
              </p14:cNvPr>
              <p14:cNvContentPartPr/>
              <p14:nvPr/>
            </p14:nvContentPartPr>
            <p14:xfrm>
              <a:off x="10080243" y="6940353"/>
              <a:ext cx="228600" cy="180360"/>
            </p14:xfrm>
          </p:contentPart>
        </mc:Choice>
        <mc:Fallback xmlns="">
          <p:pic>
            <p:nvPicPr>
              <p:cNvPr id="246" name="Input penna 245">
                <a:extLst>
                  <a:ext uri="{FF2B5EF4-FFF2-40B4-BE49-F238E27FC236}">
                    <a16:creationId xmlns:a16="http://schemas.microsoft.com/office/drawing/2014/main" id="{4EADDD66-F5CC-9807-A093-161C0549CBBA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10074123" y="6934233"/>
                <a:ext cx="240840" cy="19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9" name="Gruppo 248">
            <a:extLst>
              <a:ext uri="{FF2B5EF4-FFF2-40B4-BE49-F238E27FC236}">
                <a16:creationId xmlns:a16="http://schemas.microsoft.com/office/drawing/2014/main" id="{4C4C1F16-9F3E-BC8E-2401-429E0890FF2E}"/>
              </a:ext>
            </a:extLst>
          </p:cNvPr>
          <p:cNvGrpSpPr/>
          <p:nvPr/>
        </p:nvGrpSpPr>
        <p:grpSpPr>
          <a:xfrm>
            <a:off x="10311723" y="7215753"/>
            <a:ext cx="320760" cy="289080"/>
            <a:chOff x="10311723" y="7215753"/>
            <a:chExt cx="320760" cy="2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47" name="Input penna 246">
                  <a:extLst>
                    <a:ext uri="{FF2B5EF4-FFF2-40B4-BE49-F238E27FC236}">
                      <a16:creationId xmlns:a16="http://schemas.microsoft.com/office/drawing/2014/main" id="{8A876B66-5136-ED0F-3B28-59BBF242B1DA}"/>
                    </a:ext>
                  </a:extLst>
                </p14:cNvPr>
                <p14:cNvContentPartPr/>
                <p14:nvPr/>
              </p14:nvContentPartPr>
              <p14:xfrm>
                <a:off x="10311723" y="7215753"/>
                <a:ext cx="132480" cy="276120"/>
              </p14:xfrm>
            </p:contentPart>
          </mc:Choice>
          <mc:Fallback xmlns="">
            <p:pic>
              <p:nvPicPr>
                <p:cNvPr id="247" name="Input penna 246">
                  <a:extLst>
                    <a:ext uri="{FF2B5EF4-FFF2-40B4-BE49-F238E27FC236}">
                      <a16:creationId xmlns:a16="http://schemas.microsoft.com/office/drawing/2014/main" id="{8A876B66-5136-ED0F-3B28-59BBF242B1D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305603" y="7209633"/>
                  <a:ext cx="1447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48" name="Input penna 247">
                  <a:extLst>
                    <a:ext uri="{FF2B5EF4-FFF2-40B4-BE49-F238E27FC236}">
                      <a16:creationId xmlns:a16="http://schemas.microsoft.com/office/drawing/2014/main" id="{59B0A567-BE77-E715-6ED3-C87C29535C25}"/>
                    </a:ext>
                  </a:extLst>
                </p14:cNvPr>
                <p14:cNvContentPartPr/>
                <p14:nvPr/>
              </p14:nvContentPartPr>
              <p14:xfrm>
                <a:off x="10509003" y="7301433"/>
                <a:ext cx="123480" cy="203400"/>
              </p14:xfrm>
            </p:contentPart>
          </mc:Choice>
          <mc:Fallback xmlns="">
            <p:pic>
              <p:nvPicPr>
                <p:cNvPr id="248" name="Input penna 247">
                  <a:extLst>
                    <a:ext uri="{FF2B5EF4-FFF2-40B4-BE49-F238E27FC236}">
                      <a16:creationId xmlns:a16="http://schemas.microsoft.com/office/drawing/2014/main" id="{59B0A567-BE77-E715-6ED3-C87C29535C2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502883" y="7295313"/>
                  <a:ext cx="13572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uppo 265">
            <a:extLst>
              <a:ext uri="{FF2B5EF4-FFF2-40B4-BE49-F238E27FC236}">
                <a16:creationId xmlns:a16="http://schemas.microsoft.com/office/drawing/2014/main" id="{827DDE33-E7C5-4FEB-931E-1CCB8F04549A}"/>
              </a:ext>
            </a:extLst>
          </p:cNvPr>
          <p:cNvGrpSpPr/>
          <p:nvPr/>
        </p:nvGrpSpPr>
        <p:grpSpPr>
          <a:xfrm>
            <a:off x="10421523" y="6542193"/>
            <a:ext cx="431640" cy="124560"/>
            <a:chOff x="10421523" y="6542193"/>
            <a:chExt cx="431640" cy="12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50" name="Input penna 249">
                  <a:extLst>
                    <a:ext uri="{FF2B5EF4-FFF2-40B4-BE49-F238E27FC236}">
                      <a16:creationId xmlns:a16="http://schemas.microsoft.com/office/drawing/2014/main" id="{22415E90-1E14-A2B0-4839-7B0CB45FB96F}"/>
                    </a:ext>
                  </a:extLst>
                </p14:cNvPr>
                <p14:cNvContentPartPr/>
                <p14:nvPr/>
              </p14:nvContentPartPr>
              <p14:xfrm>
                <a:off x="10421523" y="6642993"/>
                <a:ext cx="208080" cy="12960"/>
              </p14:xfrm>
            </p:contentPart>
          </mc:Choice>
          <mc:Fallback xmlns="">
            <p:pic>
              <p:nvPicPr>
                <p:cNvPr id="250" name="Input penna 249">
                  <a:extLst>
                    <a:ext uri="{FF2B5EF4-FFF2-40B4-BE49-F238E27FC236}">
                      <a16:creationId xmlns:a16="http://schemas.microsoft.com/office/drawing/2014/main" id="{22415E90-1E14-A2B0-4839-7B0CB45FB96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415403" y="6636873"/>
                  <a:ext cx="2203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51" name="Input penna 250">
                  <a:extLst>
                    <a:ext uri="{FF2B5EF4-FFF2-40B4-BE49-F238E27FC236}">
                      <a16:creationId xmlns:a16="http://schemas.microsoft.com/office/drawing/2014/main" id="{27D8FB9A-0360-122C-0BBD-F7D14C249FD1}"/>
                    </a:ext>
                  </a:extLst>
                </p14:cNvPr>
                <p14:cNvContentPartPr/>
                <p14:nvPr/>
              </p14:nvContentPartPr>
              <p14:xfrm>
                <a:off x="10675323" y="6542193"/>
                <a:ext cx="177840" cy="124560"/>
              </p14:xfrm>
            </p:contentPart>
          </mc:Choice>
          <mc:Fallback xmlns="">
            <p:pic>
              <p:nvPicPr>
                <p:cNvPr id="251" name="Input penna 250">
                  <a:extLst>
                    <a:ext uri="{FF2B5EF4-FFF2-40B4-BE49-F238E27FC236}">
                      <a16:creationId xmlns:a16="http://schemas.microsoft.com/office/drawing/2014/main" id="{27D8FB9A-0360-122C-0BBD-F7D14C249FD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669203" y="6536073"/>
                  <a:ext cx="19008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uppo 264">
            <a:extLst>
              <a:ext uri="{FF2B5EF4-FFF2-40B4-BE49-F238E27FC236}">
                <a16:creationId xmlns:a16="http://schemas.microsoft.com/office/drawing/2014/main" id="{F64CAFD0-A2A3-8E92-2043-85930ED9769E}"/>
              </a:ext>
            </a:extLst>
          </p:cNvPr>
          <p:cNvGrpSpPr/>
          <p:nvPr/>
        </p:nvGrpSpPr>
        <p:grpSpPr>
          <a:xfrm>
            <a:off x="10244403" y="6096153"/>
            <a:ext cx="783720" cy="315720"/>
            <a:chOff x="10244403" y="6096153"/>
            <a:chExt cx="783720" cy="31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52" name="Input penna 251">
                  <a:extLst>
                    <a:ext uri="{FF2B5EF4-FFF2-40B4-BE49-F238E27FC236}">
                      <a16:creationId xmlns:a16="http://schemas.microsoft.com/office/drawing/2014/main" id="{A74E30FE-9BC1-37C7-C9AB-9A4D6C9C6C3F}"/>
                    </a:ext>
                  </a:extLst>
                </p14:cNvPr>
                <p14:cNvContentPartPr/>
                <p14:nvPr/>
              </p14:nvContentPartPr>
              <p14:xfrm>
                <a:off x="10244403" y="6169233"/>
                <a:ext cx="169200" cy="189000"/>
              </p14:xfrm>
            </p:contentPart>
          </mc:Choice>
          <mc:Fallback xmlns="">
            <p:pic>
              <p:nvPicPr>
                <p:cNvPr id="252" name="Input penna 251">
                  <a:extLst>
                    <a:ext uri="{FF2B5EF4-FFF2-40B4-BE49-F238E27FC236}">
                      <a16:creationId xmlns:a16="http://schemas.microsoft.com/office/drawing/2014/main" id="{A74E30FE-9BC1-37C7-C9AB-9A4D6C9C6C3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238283" y="6163113"/>
                  <a:ext cx="1814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53" name="Input penna 252">
                  <a:extLst>
                    <a:ext uri="{FF2B5EF4-FFF2-40B4-BE49-F238E27FC236}">
                      <a16:creationId xmlns:a16="http://schemas.microsoft.com/office/drawing/2014/main" id="{CE336514-DAA5-FE85-E8C3-59EF022AA0EC}"/>
                    </a:ext>
                  </a:extLst>
                </p14:cNvPr>
                <p14:cNvContentPartPr/>
                <p14:nvPr/>
              </p14:nvContentPartPr>
              <p14:xfrm>
                <a:off x="10443843" y="6096153"/>
                <a:ext cx="134280" cy="315720"/>
              </p14:xfrm>
            </p:contentPart>
          </mc:Choice>
          <mc:Fallback xmlns="">
            <p:pic>
              <p:nvPicPr>
                <p:cNvPr id="253" name="Input penna 252">
                  <a:extLst>
                    <a:ext uri="{FF2B5EF4-FFF2-40B4-BE49-F238E27FC236}">
                      <a16:creationId xmlns:a16="http://schemas.microsoft.com/office/drawing/2014/main" id="{CE336514-DAA5-FE85-E8C3-59EF022AA0E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437723" y="6090033"/>
                  <a:ext cx="14652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54" name="Input penna 253">
                  <a:extLst>
                    <a:ext uri="{FF2B5EF4-FFF2-40B4-BE49-F238E27FC236}">
                      <a16:creationId xmlns:a16="http://schemas.microsoft.com/office/drawing/2014/main" id="{111E5A7F-7C1D-B719-B05A-7C1A5E1CF523}"/>
                    </a:ext>
                  </a:extLst>
                </p14:cNvPr>
                <p14:cNvContentPartPr/>
                <p14:nvPr/>
              </p14:nvContentPartPr>
              <p14:xfrm>
                <a:off x="10684323" y="6172833"/>
                <a:ext cx="46440" cy="162720"/>
              </p14:xfrm>
            </p:contentPart>
          </mc:Choice>
          <mc:Fallback xmlns="">
            <p:pic>
              <p:nvPicPr>
                <p:cNvPr id="254" name="Input penna 253">
                  <a:extLst>
                    <a:ext uri="{FF2B5EF4-FFF2-40B4-BE49-F238E27FC236}">
                      <a16:creationId xmlns:a16="http://schemas.microsoft.com/office/drawing/2014/main" id="{111E5A7F-7C1D-B719-B05A-7C1A5E1CF523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678203" y="6166713"/>
                  <a:ext cx="586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55" name="Input penna 254">
                  <a:extLst>
                    <a:ext uri="{FF2B5EF4-FFF2-40B4-BE49-F238E27FC236}">
                      <a16:creationId xmlns:a16="http://schemas.microsoft.com/office/drawing/2014/main" id="{E7E1C04A-513B-A018-CC2D-4CEA5F8E0D95}"/>
                    </a:ext>
                  </a:extLst>
                </p14:cNvPr>
                <p14:cNvContentPartPr/>
                <p14:nvPr/>
              </p14:nvContentPartPr>
              <p14:xfrm>
                <a:off x="10765323" y="6156633"/>
                <a:ext cx="96840" cy="157680"/>
              </p14:xfrm>
            </p:contentPart>
          </mc:Choice>
          <mc:Fallback xmlns="">
            <p:pic>
              <p:nvPicPr>
                <p:cNvPr id="255" name="Input penna 254">
                  <a:extLst>
                    <a:ext uri="{FF2B5EF4-FFF2-40B4-BE49-F238E27FC236}">
                      <a16:creationId xmlns:a16="http://schemas.microsoft.com/office/drawing/2014/main" id="{E7E1C04A-513B-A018-CC2D-4CEA5F8E0D9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759203" y="6150513"/>
                  <a:ext cx="1090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56" name="Input penna 255">
                  <a:extLst>
                    <a:ext uri="{FF2B5EF4-FFF2-40B4-BE49-F238E27FC236}">
                      <a16:creationId xmlns:a16="http://schemas.microsoft.com/office/drawing/2014/main" id="{23717D8C-4CC1-966C-4C57-A751B077E12B}"/>
                    </a:ext>
                  </a:extLst>
                </p14:cNvPr>
                <p14:cNvContentPartPr/>
                <p14:nvPr/>
              </p14:nvContentPartPr>
              <p14:xfrm>
                <a:off x="10928403" y="6169233"/>
                <a:ext cx="99720" cy="151920"/>
              </p14:xfrm>
            </p:contentPart>
          </mc:Choice>
          <mc:Fallback xmlns="">
            <p:pic>
              <p:nvPicPr>
                <p:cNvPr id="256" name="Input penna 255">
                  <a:extLst>
                    <a:ext uri="{FF2B5EF4-FFF2-40B4-BE49-F238E27FC236}">
                      <a16:creationId xmlns:a16="http://schemas.microsoft.com/office/drawing/2014/main" id="{23717D8C-4CC1-966C-4C57-A751B077E12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922283" y="6163113"/>
                  <a:ext cx="111960" cy="16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Gruppo 262">
            <a:extLst>
              <a:ext uri="{FF2B5EF4-FFF2-40B4-BE49-F238E27FC236}">
                <a16:creationId xmlns:a16="http://schemas.microsoft.com/office/drawing/2014/main" id="{380F7BE4-DEC2-42B8-5321-19714C3C4712}"/>
              </a:ext>
            </a:extLst>
          </p:cNvPr>
          <p:cNvGrpSpPr/>
          <p:nvPr/>
        </p:nvGrpSpPr>
        <p:grpSpPr>
          <a:xfrm>
            <a:off x="11699523" y="6466593"/>
            <a:ext cx="129240" cy="132840"/>
            <a:chOff x="11699523" y="6466593"/>
            <a:chExt cx="129240" cy="13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60" name="Input penna 259">
                  <a:extLst>
                    <a:ext uri="{FF2B5EF4-FFF2-40B4-BE49-F238E27FC236}">
                      <a16:creationId xmlns:a16="http://schemas.microsoft.com/office/drawing/2014/main" id="{71400555-62D5-B505-88E2-1A3DF66A8F3F}"/>
                    </a:ext>
                  </a:extLst>
                </p14:cNvPr>
                <p14:cNvContentPartPr/>
                <p14:nvPr/>
              </p14:nvContentPartPr>
              <p14:xfrm>
                <a:off x="11733003" y="6466593"/>
                <a:ext cx="95760" cy="132120"/>
              </p14:xfrm>
            </p:contentPart>
          </mc:Choice>
          <mc:Fallback xmlns="">
            <p:pic>
              <p:nvPicPr>
                <p:cNvPr id="260" name="Input penna 259">
                  <a:extLst>
                    <a:ext uri="{FF2B5EF4-FFF2-40B4-BE49-F238E27FC236}">
                      <a16:creationId xmlns:a16="http://schemas.microsoft.com/office/drawing/2014/main" id="{71400555-62D5-B505-88E2-1A3DF66A8F3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1726883" y="6460473"/>
                  <a:ext cx="1080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61" name="Input penna 260">
                  <a:extLst>
                    <a:ext uri="{FF2B5EF4-FFF2-40B4-BE49-F238E27FC236}">
                      <a16:creationId xmlns:a16="http://schemas.microsoft.com/office/drawing/2014/main" id="{BE25C57B-8AA1-0055-6A16-5A04125A7E45}"/>
                    </a:ext>
                  </a:extLst>
                </p14:cNvPr>
                <p14:cNvContentPartPr/>
                <p14:nvPr/>
              </p14:nvContentPartPr>
              <p14:xfrm>
                <a:off x="11699523" y="6498993"/>
                <a:ext cx="88200" cy="100440"/>
              </p14:xfrm>
            </p:contentPart>
          </mc:Choice>
          <mc:Fallback xmlns="">
            <p:pic>
              <p:nvPicPr>
                <p:cNvPr id="261" name="Input penna 260">
                  <a:extLst>
                    <a:ext uri="{FF2B5EF4-FFF2-40B4-BE49-F238E27FC236}">
                      <a16:creationId xmlns:a16="http://schemas.microsoft.com/office/drawing/2014/main" id="{BE25C57B-8AA1-0055-6A16-5A04125A7E45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1693403" y="6492873"/>
                  <a:ext cx="10044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Gruppo 263">
            <a:extLst>
              <a:ext uri="{FF2B5EF4-FFF2-40B4-BE49-F238E27FC236}">
                <a16:creationId xmlns:a16="http://schemas.microsoft.com/office/drawing/2014/main" id="{1FD37096-1058-C01F-BA3F-51A3874C340C}"/>
              </a:ext>
            </a:extLst>
          </p:cNvPr>
          <p:cNvGrpSpPr/>
          <p:nvPr/>
        </p:nvGrpSpPr>
        <p:grpSpPr>
          <a:xfrm>
            <a:off x="11943243" y="5871153"/>
            <a:ext cx="543240" cy="476280"/>
            <a:chOff x="11943243" y="5871153"/>
            <a:chExt cx="543240" cy="47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57" name="Input penna 256">
                  <a:extLst>
                    <a:ext uri="{FF2B5EF4-FFF2-40B4-BE49-F238E27FC236}">
                      <a16:creationId xmlns:a16="http://schemas.microsoft.com/office/drawing/2014/main" id="{A54EED43-3795-AC71-6078-D0FB1292B9F9}"/>
                    </a:ext>
                  </a:extLst>
                </p14:cNvPr>
                <p14:cNvContentPartPr/>
                <p14:nvPr/>
              </p14:nvContentPartPr>
              <p14:xfrm>
                <a:off x="12118563" y="5914353"/>
                <a:ext cx="29520" cy="181800"/>
              </p14:xfrm>
            </p:contentPart>
          </mc:Choice>
          <mc:Fallback xmlns="">
            <p:pic>
              <p:nvPicPr>
                <p:cNvPr id="257" name="Input penna 256">
                  <a:extLst>
                    <a:ext uri="{FF2B5EF4-FFF2-40B4-BE49-F238E27FC236}">
                      <a16:creationId xmlns:a16="http://schemas.microsoft.com/office/drawing/2014/main" id="{A54EED43-3795-AC71-6078-D0FB1292B9F9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2112443" y="5908233"/>
                  <a:ext cx="417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58" name="Input penna 257">
                  <a:extLst>
                    <a:ext uri="{FF2B5EF4-FFF2-40B4-BE49-F238E27FC236}">
                      <a16:creationId xmlns:a16="http://schemas.microsoft.com/office/drawing/2014/main" id="{8568E5D1-D6FA-FF05-8195-0746149DA43C}"/>
                    </a:ext>
                  </a:extLst>
                </p14:cNvPr>
                <p14:cNvContentPartPr/>
                <p14:nvPr/>
              </p14:nvContentPartPr>
              <p14:xfrm>
                <a:off x="12224763" y="5871153"/>
                <a:ext cx="108720" cy="186480"/>
              </p14:xfrm>
            </p:contentPart>
          </mc:Choice>
          <mc:Fallback xmlns="">
            <p:pic>
              <p:nvPicPr>
                <p:cNvPr id="258" name="Input penna 257">
                  <a:extLst>
                    <a:ext uri="{FF2B5EF4-FFF2-40B4-BE49-F238E27FC236}">
                      <a16:creationId xmlns:a16="http://schemas.microsoft.com/office/drawing/2014/main" id="{8568E5D1-D6FA-FF05-8195-0746149DA43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2218643" y="5865033"/>
                  <a:ext cx="1209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59" name="Input penna 258">
                  <a:extLst>
                    <a:ext uri="{FF2B5EF4-FFF2-40B4-BE49-F238E27FC236}">
                      <a16:creationId xmlns:a16="http://schemas.microsoft.com/office/drawing/2014/main" id="{50C24A4E-5CF6-BDE7-9A0F-5C338E7EC308}"/>
                    </a:ext>
                  </a:extLst>
                </p14:cNvPr>
                <p14:cNvContentPartPr/>
                <p14:nvPr/>
              </p14:nvContentPartPr>
              <p14:xfrm>
                <a:off x="11943243" y="6169233"/>
                <a:ext cx="87120" cy="178200"/>
              </p14:xfrm>
            </p:contentPart>
          </mc:Choice>
          <mc:Fallback xmlns="">
            <p:pic>
              <p:nvPicPr>
                <p:cNvPr id="259" name="Input penna 258">
                  <a:extLst>
                    <a:ext uri="{FF2B5EF4-FFF2-40B4-BE49-F238E27FC236}">
                      <a16:creationId xmlns:a16="http://schemas.microsoft.com/office/drawing/2014/main" id="{50C24A4E-5CF6-BDE7-9A0F-5C338E7EC30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937123" y="6163113"/>
                  <a:ext cx="993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62" name="Input penna 261">
                  <a:extLst>
                    <a:ext uri="{FF2B5EF4-FFF2-40B4-BE49-F238E27FC236}">
                      <a16:creationId xmlns:a16="http://schemas.microsoft.com/office/drawing/2014/main" id="{E52EE03D-3EA1-D968-987D-A1C27B62BD3C}"/>
                    </a:ext>
                  </a:extLst>
                </p14:cNvPr>
                <p14:cNvContentPartPr/>
                <p14:nvPr/>
              </p14:nvContentPartPr>
              <p14:xfrm>
                <a:off x="12327723" y="6160593"/>
                <a:ext cx="158760" cy="140400"/>
              </p14:xfrm>
            </p:contentPart>
          </mc:Choice>
          <mc:Fallback xmlns="">
            <p:pic>
              <p:nvPicPr>
                <p:cNvPr id="262" name="Input penna 261">
                  <a:extLst>
                    <a:ext uri="{FF2B5EF4-FFF2-40B4-BE49-F238E27FC236}">
                      <a16:creationId xmlns:a16="http://schemas.microsoft.com/office/drawing/2014/main" id="{E52EE03D-3EA1-D968-987D-A1C27B62BD3C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2321603" y="6154473"/>
                  <a:ext cx="17100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9" name="Gruppo 268">
            <a:extLst>
              <a:ext uri="{FF2B5EF4-FFF2-40B4-BE49-F238E27FC236}">
                <a16:creationId xmlns:a16="http://schemas.microsoft.com/office/drawing/2014/main" id="{C8560531-B0C0-0387-5AB3-E59D79F01A62}"/>
              </a:ext>
            </a:extLst>
          </p:cNvPr>
          <p:cNvGrpSpPr/>
          <p:nvPr/>
        </p:nvGrpSpPr>
        <p:grpSpPr>
          <a:xfrm>
            <a:off x="12459123" y="6377673"/>
            <a:ext cx="374400" cy="254880"/>
            <a:chOff x="12459123" y="6377673"/>
            <a:chExt cx="374400" cy="25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67" name="Input penna 266">
                  <a:extLst>
                    <a:ext uri="{FF2B5EF4-FFF2-40B4-BE49-F238E27FC236}">
                      <a16:creationId xmlns:a16="http://schemas.microsoft.com/office/drawing/2014/main" id="{D9F0F3BD-89D0-9C97-83D2-34919C514590}"/>
                    </a:ext>
                  </a:extLst>
                </p14:cNvPr>
                <p14:cNvContentPartPr/>
                <p14:nvPr/>
              </p14:nvContentPartPr>
              <p14:xfrm>
                <a:off x="12459123" y="6377673"/>
                <a:ext cx="110520" cy="254880"/>
              </p14:xfrm>
            </p:contentPart>
          </mc:Choice>
          <mc:Fallback xmlns="">
            <p:pic>
              <p:nvPicPr>
                <p:cNvPr id="267" name="Input penna 266">
                  <a:extLst>
                    <a:ext uri="{FF2B5EF4-FFF2-40B4-BE49-F238E27FC236}">
                      <a16:creationId xmlns:a16="http://schemas.microsoft.com/office/drawing/2014/main" id="{D9F0F3BD-89D0-9C97-83D2-34919C514590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2453003" y="6371553"/>
                  <a:ext cx="1227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68" name="Input penna 267">
                  <a:extLst>
                    <a:ext uri="{FF2B5EF4-FFF2-40B4-BE49-F238E27FC236}">
                      <a16:creationId xmlns:a16="http://schemas.microsoft.com/office/drawing/2014/main" id="{690D5263-C632-6EFD-FDC5-F56B812AA867}"/>
                    </a:ext>
                  </a:extLst>
                </p14:cNvPr>
                <p14:cNvContentPartPr/>
                <p14:nvPr/>
              </p14:nvContentPartPr>
              <p14:xfrm>
                <a:off x="12669363" y="6389553"/>
                <a:ext cx="164160" cy="199800"/>
              </p14:xfrm>
            </p:contentPart>
          </mc:Choice>
          <mc:Fallback xmlns="">
            <p:pic>
              <p:nvPicPr>
                <p:cNvPr id="268" name="Input penna 267">
                  <a:extLst>
                    <a:ext uri="{FF2B5EF4-FFF2-40B4-BE49-F238E27FC236}">
                      <a16:creationId xmlns:a16="http://schemas.microsoft.com/office/drawing/2014/main" id="{690D5263-C632-6EFD-FDC5-F56B812AA86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2663243" y="6383433"/>
                  <a:ext cx="176400" cy="21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270" name="Input penna 269">
                <a:extLst>
                  <a:ext uri="{FF2B5EF4-FFF2-40B4-BE49-F238E27FC236}">
                    <a16:creationId xmlns:a16="http://schemas.microsoft.com/office/drawing/2014/main" id="{5A234E09-DB7A-CDE2-CF27-8372193EB185}"/>
                  </a:ext>
                </a:extLst>
              </p14:cNvPr>
              <p14:cNvContentPartPr/>
              <p14:nvPr/>
            </p14:nvContentPartPr>
            <p14:xfrm>
              <a:off x="12867363" y="6819393"/>
              <a:ext cx="193680" cy="133200"/>
            </p14:xfrm>
          </p:contentPart>
        </mc:Choice>
        <mc:Fallback xmlns="">
          <p:pic>
            <p:nvPicPr>
              <p:cNvPr id="270" name="Input penna 269">
                <a:extLst>
                  <a:ext uri="{FF2B5EF4-FFF2-40B4-BE49-F238E27FC236}">
                    <a16:creationId xmlns:a16="http://schemas.microsoft.com/office/drawing/2014/main" id="{5A234E09-DB7A-CDE2-CF27-8372193EB185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12861243" y="6813273"/>
                <a:ext cx="205920" cy="14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3" name="Gruppo 272">
            <a:extLst>
              <a:ext uri="{FF2B5EF4-FFF2-40B4-BE49-F238E27FC236}">
                <a16:creationId xmlns:a16="http://schemas.microsoft.com/office/drawing/2014/main" id="{F310F065-9905-C893-C0A6-78369CC23D93}"/>
              </a:ext>
            </a:extLst>
          </p:cNvPr>
          <p:cNvGrpSpPr/>
          <p:nvPr/>
        </p:nvGrpSpPr>
        <p:grpSpPr>
          <a:xfrm>
            <a:off x="12966363" y="7104513"/>
            <a:ext cx="245160" cy="256320"/>
            <a:chOff x="12966363" y="7104513"/>
            <a:chExt cx="245160" cy="25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71" name="Input penna 270">
                  <a:extLst>
                    <a:ext uri="{FF2B5EF4-FFF2-40B4-BE49-F238E27FC236}">
                      <a16:creationId xmlns:a16="http://schemas.microsoft.com/office/drawing/2014/main" id="{ED61668E-38B0-4AD6-11EC-C0BED412B027}"/>
                    </a:ext>
                  </a:extLst>
                </p14:cNvPr>
                <p14:cNvContentPartPr/>
                <p14:nvPr/>
              </p14:nvContentPartPr>
              <p14:xfrm>
                <a:off x="12966363" y="7104513"/>
                <a:ext cx="88200" cy="256320"/>
              </p14:xfrm>
            </p:contentPart>
          </mc:Choice>
          <mc:Fallback xmlns="">
            <p:pic>
              <p:nvPicPr>
                <p:cNvPr id="271" name="Input penna 270">
                  <a:extLst>
                    <a:ext uri="{FF2B5EF4-FFF2-40B4-BE49-F238E27FC236}">
                      <a16:creationId xmlns:a16="http://schemas.microsoft.com/office/drawing/2014/main" id="{ED61668E-38B0-4AD6-11EC-C0BED412B02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2960243" y="7098393"/>
                  <a:ext cx="1004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72" name="Input penna 271">
                  <a:extLst>
                    <a:ext uri="{FF2B5EF4-FFF2-40B4-BE49-F238E27FC236}">
                      <a16:creationId xmlns:a16="http://schemas.microsoft.com/office/drawing/2014/main" id="{D61B611A-0CC4-172B-C5F7-3B9F6616236C}"/>
                    </a:ext>
                  </a:extLst>
                </p14:cNvPr>
                <p14:cNvContentPartPr/>
                <p14:nvPr/>
              </p14:nvContentPartPr>
              <p14:xfrm>
                <a:off x="13098483" y="7105593"/>
                <a:ext cx="113040" cy="244080"/>
              </p14:xfrm>
            </p:contentPart>
          </mc:Choice>
          <mc:Fallback xmlns="">
            <p:pic>
              <p:nvPicPr>
                <p:cNvPr id="272" name="Input penna 271">
                  <a:extLst>
                    <a:ext uri="{FF2B5EF4-FFF2-40B4-BE49-F238E27FC236}">
                      <a16:creationId xmlns:a16="http://schemas.microsoft.com/office/drawing/2014/main" id="{D61B611A-0CC4-172B-C5F7-3B9F6616236C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3092363" y="7099473"/>
                  <a:ext cx="125280" cy="25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uppo 275">
            <a:extLst>
              <a:ext uri="{FF2B5EF4-FFF2-40B4-BE49-F238E27FC236}">
                <a16:creationId xmlns:a16="http://schemas.microsoft.com/office/drawing/2014/main" id="{5CEB0FB6-7C4A-8AF9-E243-91D9CDCEEFB9}"/>
              </a:ext>
            </a:extLst>
          </p:cNvPr>
          <p:cNvGrpSpPr/>
          <p:nvPr/>
        </p:nvGrpSpPr>
        <p:grpSpPr>
          <a:xfrm>
            <a:off x="12999843" y="6422673"/>
            <a:ext cx="386280" cy="185040"/>
            <a:chOff x="12999843" y="6422673"/>
            <a:chExt cx="386280" cy="18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74" name="Input penna 273">
                  <a:extLst>
                    <a:ext uri="{FF2B5EF4-FFF2-40B4-BE49-F238E27FC236}">
                      <a16:creationId xmlns:a16="http://schemas.microsoft.com/office/drawing/2014/main" id="{91B682BE-C264-60B0-E5C6-1481930646E9}"/>
                    </a:ext>
                  </a:extLst>
                </p14:cNvPr>
                <p14:cNvContentPartPr/>
                <p14:nvPr/>
              </p14:nvContentPartPr>
              <p14:xfrm>
                <a:off x="12999843" y="6455793"/>
                <a:ext cx="182880" cy="47880"/>
              </p14:xfrm>
            </p:contentPart>
          </mc:Choice>
          <mc:Fallback xmlns="">
            <p:pic>
              <p:nvPicPr>
                <p:cNvPr id="274" name="Input penna 273">
                  <a:extLst>
                    <a:ext uri="{FF2B5EF4-FFF2-40B4-BE49-F238E27FC236}">
                      <a16:creationId xmlns:a16="http://schemas.microsoft.com/office/drawing/2014/main" id="{91B682BE-C264-60B0-E5C6-1481930646E9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2993723" y="6449673"/>
                  <a:ext cx="1951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75" name="Input penna 274">
                  <a:extLst>
                    <a:ext uri="{FF2B5EF4-FFF2-40B4-BE49-F238E27FC236}">
                      <a16:creationId xmlns:a16="http://schemas.microsoft.com/office/drawing/2014/main" id="{B38C1AFD-C110-8198-0917-39EBC45AF91A}"/>
                    </a:ext>
                  </a:extLst>
                </p14:cNvPr>
                <p14:cNvContentPartPr/>
                <p14:nvPr/>
              </p14:nvContentPartPr>
              <p14:xfrm>
                <a:off x="13220163" y="6422673"/>
                <a:ext cx="165960" cy="185040"/>
              </p14:xfrm>
            </p:contentPart>
          </mc:Choice>
          <mc:Fallback xmlns="">
            <p:pic>
              <p:nvPicPr>
                <p:cNvPr id="275" name="Input penna 274">
                  <a:extLst>
                    <a:ext uri="{FF2B5EF4-FFF2-40B4-BE49-F238E27FC236}">
                      <a16:creationId xmlns:a16="http://schemas.microsoft.com/office/drawing/2014/main" id="{B38C1AFD-C110-8198-0917-39EBC45AF91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3214043" y="6416553"/>
                  <a:ext cx="178200" cy="19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3" name="Gruppo 282">
            <a:extLst>
              <a:ext uri="{FF2B5EF4-FFF2-40B4-BE49-F238E27FC236}">
                <a16:creationId xmlns:a16="http://schemas.microsoft.com/office/drawing/2014/main" id="{A4B3E9B6-1BBE-653B-B95F-C0523594FD09}"/>
              </a:ext>
            </a:extLst>
          </p:cNvPr>
          <p:cNvGrpSpPr/>
          <p:nvPr/>
        </p:nvGrpSpPr>
        <p:grpSpPr>
          <a:xfrm>
            <a:off x="13473243" y="6050073"/>
            <a:ext cx="591480" cy="763920"/>
            <a:chOff x="13473243" y="6050073"/>
            <a:chExt cx="591480" cy="76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77" name="Input penna 276">
                  <a:extLst>
                    <a:ext uri="{FF2B5EF4-FFF2-40B4-BE49-F238E27FC236}">
                      <a16:creationId xmlns:a16="http://schemas.microsoft.com/office/drawing/2014/main" id="{D4E0018B-2F15-5D38-26C2-431944E29480}"/>
                    </a:ext>
                  </a:extLst>
                </p14:cNvPr>
                <p14:cNvContentPartPr/>
                <p14:nvPr/>
              </p14:nvContentPartPr>
              <p14:xfrm>
                <a:off x="13473243" y="6642993"/>
                <a:ext cx="70560" cy="171000"/>
              </p14:xfrm>
            </p:contentPart>
          </mc:Choice>
          <mc:Fallback xmlns="">
            <p:pic>
              <p:nvPicPr>
                <p:cNvPr id="277" name="Input penna 276">
                  <a:extLst>
                    <a:ext uri="{FF2B5EF4-FFF2-40B4-BE49-F238E27FC236}">
                      <a16:creationId xmlns:a16="http://schemas.microsoft.com/office/drawing/2014/main" id="{D4E0018B-2F15-5D38-26C2-431944E29480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3467123" y="6636873"/>
                  <a:ext cx="828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78" name="Input penna 277">
                  <a:extLst>
                    <a:ext uri="{FF2B5EF4-FFF2-40B4-BE49-F238E27FC236}">
                      <a16:creationId xmlns:a16="http://schemas.microsoft.com/office/drawing/2014/main" id="{8071096B-A2A4-10E7-C9CE-9DD902CEF2F3}"/>
                    </a:ext>
                  </a:extLst>
                </p14:cNvPr>
                <p14:cNvContentPartPr/>
                <p14:nvPr/>
              </p14:nvContentPartPr>
              <p14:xfrm>
                <a:off x="13559283" y="6554433"/>
                <a:ext cx="103320" cy="241920"/>
              </p14:xfrm>
            </p:contentPart>
          </mc:Choice>
          <mc:Fallback xmlns="">
            <p:pic>
              <p:nvPicPr>
                <p:cNvPr id="278" name="Input penna 277">
                  <a:extLst>
                    <a:ext uri="{FF2B5EF4-FFF2-40B4-BE49-F238E27FC236}">
                      <a16:creationId xmlns:a16="http://schemas.microsoft.com/office/drawing/2014/main" id="{8071096B-A2A4-10E7-C9CE-9DD902CEF2F3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3553163" y="6548313"/>
                  <a:ext cx="1155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79" name="Input penna 278">
                  <a:extLst>
                    <a:ext uri="{FF2B5EF4-FFF2-40B4-BE49-F238E27FC236}">
                      <a16:creationId xmlns:a16="http://schemas.microsoft.com/office/drawing/2014/main" id="{A13DC891-CFF9-C863-7DC6-C0277734D1C6}"/>
                    </a:ext>
                  </a:extLst>
                </p14:cNvPr>
                <p14:cNvContentPartPr/>
                <p14:nvPr/>
              </p14:nvContentPartPr>
              <p14:xfrm>
                <a:off x="13627683" y="6300633"/>
                <a:ext cx="76320" cy="160200"/>
              </p14:xfrm>
            </p:contentPart>
          </mc:Choice>
          <mc:Fallback xmlns="">
            <p:pic>
              <p:nvPicPr>
                <p:cNvPr id="279" name="Input penna 278">
                  <a:extLst>
                    <a:ext uri="{FF2B5EF4-FFF2-40B4-BE49-F238E27FC236}">
                      <a16:creationId xmlns:a16="http://schemas.microsoft.com/office/drawing/2014/main" id="{A13DC891-CFF9-C863-7DC6-C0277734D1C6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3621563" y="6294513"/>
                  <a:ext cx="885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80" name="Input penna 279">
                  <a:extLst>
                    <a:ext uri="{FF2B5EF4-FFF2-40B4-BE49-F238E27FC236}">
                      <a16:creationId xmlns:a16="http://schemas.microsoft.com/office/drawing/2014/main" id="{A773A48F-F62E-75BC-F28D-ED58650C912E}"/>
                    </a:ext>
                  </a:extLst>
                </p14:cNvPr>
                <p14:cNvContentPartPr/>
                <p14:nvPr/>
              </p14:nvContentPartPr>
              <p14:xfrm>
                <a:off x="13715523" y="6050073"/>
                <a:ext cx="90720" cy="171720"/>
              </p14:xfrm>
            </p:contentPart>
          </mc:Choice>
          <mc:Fallback xmlns="">
            <p:pic>
              <p:nvPicPr>
                <p:cNvPr id="280" name="Input penna 279">
                  <a:extLst>
                    <a:ext uri="{FF2B5EF4-FFF2-40B4-BE49-F238E27FC236}">
                      <a16:creationId xmlns:a16="http://schemas.microsoft.com/office/drawing/2014/main" id="{A773A48F-F62E-75BC-F28D-ED58650C912E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3709403" y="6043953"/>
                  <a:ext cx="1029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81" name="Input penna 280">
                  <a:extLst>
                    <a:ext uri="{FF2B5EF4-FFF2-40B4-BE49-F238E27FC236}">
                      <a16:creationId xmlns:a16="http://schemas.microsoft.com/office/drawing/2014/main" id="{672CC69E-B353-C804-5096-A99E255C0C88}"/>
                    </a:ext>
                  </a:extLst>
                </p14:cNvPr>
                <p14:cNvContentPartPr/>
                <p14:nvPr/>
              </p14:nvContentPartPr>
              <p14:xfrm>
                <a:off x="13848003" y="6051873"/>
                <a:ext cx="108000" cy="109080"/>
              </p14:xfrm>
            </p:contentPart>
          </mc:Choice>
          <mc:Fallback xmlns="">
            <p:pic>
              <p:nvPicPr>
                <p:cNvPr id="281" name="Input penna 280">
                  <a:extLst>
                    <a:ext uri="{FF2B5EF4-FFF2-40B4-BE49-F238E27FC236}">
                      <a16:creationId xmlns:a16="http://schemas.microsoft.com/office/drawing/2014/main" id="{672CC69E-B353-C804-5096-A99E255C0C88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3841883" y="6045753"/>
                  <a:ext cx="1202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82" name="Input penna 281">
                  <a:extLst>
                    <a:ext uri="{FF2B5EF4-FFF2-40B4-BE49-F238E27FC236}">
                      <a16:creationId xmlns:a16="http://schemas.microsoft.com/office/drawing/2014/main" id="{58C23814-3D70-D5C9-A755-F0E0D992EC5A}"/>
                    </a:ext>
                  </a:extLst>
                </p14:cNvPr>
                <p14:cNvContentPartPr/>
                <p14:nvPr/>
              </p14:nvContentPartPr>
              <p14:xfrm>
                <a:off x="13914243" y="6323313"/>
                <a:ext cx="150480" cy="213840"/>
              </p14:xfrm>
            </p:contentPart>
          </mc:Choice>
          <mc:Fallback xmlns="">
            <p:pic>
              <p:nvPicPr>
                <p:cNvPr id="282" name="Input penna 281">
                  <a:extLst>
                    <a:ext uri="{FF2B5EF4-FFF2-40B4-BE49-F238E27FC236}">
                      <a16:creationId xmlns:a16="http://schemas.microsoft.com/office/drawing/2014/main" id="{58C23814-3D70-D5C9-A755-F0E0D992EC5A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3908123" y="6317193"/>
                  <a:ext cx="162720" cy="22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2" name="Gruppo 291">
            <a:extLst>
              <a:ext uri="{FF2B5EF4-FFF2-40B4-BE49-F238E27FC236}">
                <a16:creationId xmlns:a16="http://schemas.microsoft.com/office/drawing/2014/main" id="{18DFFD51-9C5F-880D-8B5B-4EC9A6B52898}"/>
              </a:ext>
            </a:extLst>
          </p:cNvPr>
          <p:cNvGrpSpPr/>
          <p:nvPr/>
        </p:nvGrpSpPr>
        <p:grpSpPr>
          <a:xfrm>
            <a:off x="14007483" y="6620313"/>
            <a:ext cx="361440" cy="211320"/>
            <a:chOff x="14007483" y="6620313"/>
            <a:chExt cx="361440" cy="21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90" name="Input penna 289">
                  <a:extLst>
                    <a:ext uri="{FF2B5EF4-FFF2-40B4-BE49-F238E27FC236}">
                      <a16:creationId xmlns:a16="http://schemas.microsoft.com/office/drawing/2014/main" id="{BE47D46D-FC44-D558-3BE5-DB07ECF853DB}"/>
                    </a:ext>
                  </a:extLst>
                </p14:cNvPr>
                <p14:cNvContentPartPr/>
                <p14:nvPr/>
              </p14:nvContentPartPr>
              <p14:xfrm>
                <a:off x="14007483" y="6629673"/>
                <a:ext cx="113760" cy="201960"/>
              </p14:xfrm>
            </p:contentPart>
          </mc:Choice>
          <mc:Fallback xmlns="">
            <p:pic>
              <p:nvPicPr>
                <p:cNvPr id="290" name="Input penna 289">
                  <a:extLst>
                    <a:ext uri="{FF2B5EF4-FFF2-40B4-BE49-F238E27FC236}">
                      <a16:creationId xmlns:a16="http://schemas.microsoft.com/office/drawing/2014/main" id="{BE47D46D-FC44-D558-3BE5-DB07ECF853DB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4001363" y="6623553"/>
                  <a:ext cx="1260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91" name="Input penna 290">
                  <a:extLst>
                    <a:ext uri="{FF2B5EF4-FFF2-40B4-BE49-F238E27FC236}">
                      <a16:creationId xmlns:a16="http://schemas.microsoft.com/office/drawing/2014/main" id="{0FD408A7-216B-6AFD-B0E2-08AD75450D12}"/>
                    </a:ext>
                  </a:extLst>
                </p14:cNvPr>
                <p14:cNvContentPartPr/>
                <p14:nvPr/>
              </p14:nvContentPartPr>
              <p14:xfrm>
                <a:off x="14222403" y="6620313"/>
                <a:ext cx="146520" cy="201600"/>
              </p14:xfrm>
            </p:contentPart>
          </mc:Choice>
          <mc:Fallback xmlns="">
            <p:pic>
              <p:nvPicPr>
                <p:cNvPr id="291" name="Input penna 290">
                  <a:extLst>
                    <a:ext uri="{FF2B5EF4-FFF2-40B4-BE49-F238E27FC236}">
                      <a16:creationId xmlns:a16="http://schemas.microsoft.com/office/drawing/2014/main" id="{0FD408A7-216B-6AFD-B0E2-08AD75450D12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4216283" y="6614193"/>
                  <a:ext cx="158760" cy="213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05050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6823F3AC-2416-CBA1-0EE8-3B7FF3817107}"/>
                  </a:ext>
                </a:extLst>
              </p14:cNvPr>
              <p14:cNvContentPartPr/>
              <p14:nvPr/>
            </p14:nvContentPartPr>
            <p14:xfrm>
              <a:off x="1071603" y="999993"/>
              <a:ext cx="188280" cy="380880"/>
            </p14:xfrm>
          </p:contentPart>
        </mc:Choice>
        <mc:Fallback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6823F3AC-2416-CBA1-0EE8-3B7FF381710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5483" y="993873"/>
                <a:ext cx="200520" cy="39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uppo 10">
            <a:extLst>
              <a:ext uri="{FF2B5EF4-FFF2-40B4-BE49-F238E27FC236}">
                <a16:creationId xmlns:a16="http://schemas.microsoft.com/office/drawing/2014/main" id="{4A25A4B8-D3E4-44DC-49E8-59D0F44205CC}"/>
              </a:ext>
            </a:extLst>
          </p:cNvPr>
          <p:cNvGrpSpPr/>
          <p:nvPr/>
        </p:nvGrpSpPr>
        <p:grpSpPr>
          <a:xfrm>
            <a:off x="2235843" y="958233"/>
            <a:ext cx="351720" cy="376200"/>
            <a:chOff x="2235843" y="958233"/>
            <a:chExt cx="351720" cy="37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8" name="Input penna 7">
                  <a:extLst>
                    <a:ext uri="{FF2B5EF4-FFF2-40B4-BE49-F238E27FC236}">
                      <a16:creationId xmlns:a16="http://schemas.microsoft.com/office/drawing/2014/main" id="{C2BD2614-5EE0-B8DA-16BB-3E373D0F2B9A}"/>
                    </a:ext>
                  </a:extLst>
                </p14:cNvPr>
                <p14:cNvContentPartPr/>
                <p14:nvPr/>
              </p14:nvContentPartPr>
              <p14:xfrm>
                <a:off x="2235843" y="958233"/>
                <a:ext cx="23040" cy="361800"/>
              </p14:xfrm>
            </p:contentPart>
          </mc:Choice>
          <mc:Fallback>
            <p:pic>
              <p:nvPicPr>
                <p:cNvPr id="8" name="Input penna 7">
                  <a:extLst>
                    <a:ext uri="{FF2B5EF4-FFF2-40B4-BE49-F238E27FC236}">
                      <a16:creationId xmlns:a16="http://schemas.microsoft.com/office/drawing/2014/main" id="{C2BD2614-5EE0-B8DA-16BB-3E373D0F2B9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29723" y="952113"/>
                  <a:ext cx="3528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Input penna 8">
                  <a:extLst>
                    <a:ext uri="{FF2B5EF4-FFF2-40B4-BE49-F238E27FC236}">
                      <a16:creationId xmlns:a16="http://schemas.microsoft.com/office/drawing/2014/main" id="{76CB7D84-A968-D51A-8DD8-4C0BA039DC24}"/>
                    </a:ext>
                  </a:extLst>
                </p14:cNvPr>
                <p14:cNvContentPartPr/>
                <p14:nvPr/>
              </p14:nvContentPartPr>
              <p14:xfrm>
                <a:off x="2368323" y="994953"/>
                <a:ext cx="158760" cy="339480"/>
              </p14:xfrm>
            </p:contentPart>
          </mc:Choice>
          <mc:Fallback>
            <p:pic>
              <p:nvPicPr>
                <p:cNvPr id="9" name="Input penna 8">
                  <a:extLst>
                    <a:ext uri="{FF2B5EF4-FFF2-40B4-BE49-F238E27FC236}">
                      <a16:creationId xmlns:a16="http://schemas.microsoft.com/office/drawing/2014/main" id="{76CB7D84-A968-D51A-8DD8-4C0BA039DC2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62203" y="988833"/>
                  <a:ext cx="1710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9160FAF9-7C28-EB1C-9ED4-A5710286C850}"/>
                    </a:ext>
                  </a:extLst>
                </p14:cNvPr>
                <p14:cNvContentPartPr/>
                <p14:nvPr/>
              </p14:nvContentPartPr>
              <p14:xfrm>
                <a:off x="2456523" y="1156233"/>
                <a:ext cx="131040" cy="44640"/>
              </p14:xfrm>
            </p:contentPart>
          </mc:Choice>
          <mc:Fallback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9160FAF9-7C28-EB1C-9ED4-A5710286C85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50403" y="1150113"/>
                  <a:ext cx="143280" cy="5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F8C344C1-E285-B2C9-7D06-A2FD631CEAAA}"/>
                  </a:ext>
                </a:extLst>
              </p14:cNvPr>
              <p14:cNvContentPartPr/>
              <p14:nvPr/>
            </p14:nvContentPartPr>
            <p14:xfrm>
              <a:off x="411003" y="1770393"/>
              <a:ext cx="172440" cy="412200"/>
            </p14:xfrm>
          </p:contentPart>
        </mc:Choice>
        <mc:Fallback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F8C344C1-E285-B2C9-7D06-A2FD631CEAA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4883" y="1764273"/>
                <a:ext cx="184680" cy="42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D802A390-8B71-45BF-89E3-84CE0351039E}"/>
                  </a:ext>
                </a:extLst>
              </p14:cNvPr>
              <p14:cNvContentPartPr/>
              <p14:nvPr/>
            </p14:nvContentPartPr>
            <p14:xfrm>
              <a:off x="2181123" y="1791993"/>
              <a:ext cx="360" cy="245880"/>
            </p14:xfrm>
          </p:contentPart>
        </mc:Choice>
        <mc:Fallback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D802A390-8B71-45BF-89E3-84CE0351039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75003" y="1785873"/>
                <a:ext cx="1260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99A65A8A-E6F8-EE4C-8883-84BE5EE34FD3}"/>
                  </a:ext>
                </a:extLst>
              </p14:cNvPr>
              <p14:cNvContentPartPr/>
              <p14:nvPr/>
            </p14:nvContentPartPr>
            <p14:xfrm>
              <a:off x="2283723" y="1788033"/>
              <a:ext cx="174600" cy="284040"/>
            </p14:xfrm>
          </p:contentPart>
        </mc:Choice>
        <mc:Fallback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99A65A8A-E6F8-EE4C-8883-84BE5EE34FD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77603" y="1781913"/>
                <a:ext cx="18684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301E642A-AF93-FC56-17DC-7ADC8943D0FA}"/>
                  </a:ext>
                </a:extLst>
              </p14:cNvPr>
              <p14:cNvContentPartPr/>
              <p14:nvPr/>
            </p14:nvContentPartPr>
            <p14:xfrm>
              <a:off x="618003" y="2566353"/>
              <a:ext cx="176400" cy="233640"/>
            </p14:xfrm>
          </p:contentPart>
        </mc:Choice>
        <mc:Fallback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301E642A-AF93-FC56-17DC-7ADC8943D0F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11883" y="2560233"/>
                <a:ext cx="188640" cy="24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uppo 29">
            <a:extLst>
              <a:ext uri="{FF2B5EF4-FFF2-40B4-BE49-F238E27FC236}">
                <a16:creationId xmlns:a16="http://schemas.microsoft.com/office/drawing/2014/main" id="{E5C2E36C-D102-19DA-683F-EEAD9716602D}"/>
              </a:ext>
            </a:extLst>
          </p:cNvPr>
          <p:cNvGrpSpPr/>
          <p:nvPr/>
        </p:nvGrpSpPr>
        <p:grpSpPr>
          <a:xfrm>
            <a:off x="2680803" y="2466273"/>
            <a:ext cx="281880" cy="313200"/>
            <a:chOff x="2680803" y="2466273"/>
            <a:chExt cx="281880" cy="31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FC883067-2727-1956-C025-EC5E99D59F53}"/>
                    </a:ext>
                  </a:extLst>
                </p14:cNvPr>
                <p14:cNvContentPartPr/>
                <p14:nvPr/>
              </p14:nvContentPartPr>
              <p14:xfrm>
                <a:off x="2680803" y="2466273"/>
                <a:ext cx="136440" cy="313200"/>
              </p14:xfrm>
            </p:contentPart>
          </mc:Choice>
          <mc:Fallback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FC883067-2727-1956-C025-EC5E99D59F5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74683" y="2460153"/>
                  <a:ext cx="1486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F13D3ECA-E6E8-B570-B8B1-EA8A7F449195}"/>
                    </a:ext>
                  </a:extLst>
                </p14:cNvPr>
                <p14:cNvContentPartPr/>
                <p14:nvPr/>
              </p14:nvContentPartPr>
              <p14:xfrm>
                <a:off x="2830923" y="2466273"/>
                <a:ext cx="131760" cy="254880"/>
              </p14:xfrm>
            </p:contentPart>
          </mc:Choice>
          <mc:Fallback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F13D3ECA-E6E8-B570-B8B1-EA8A7F44919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24803" y="2460153"/>
                  <a:ext cx="144000" cy="26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FB62AD82-C464-888E-0130-6AC3B0EF0FA6}"/>
              </a:ext>
            </a:extLst>
          </p:cNvPr>
          <p:cNvGrpSpPr/>
          <p:nvPr/>
        </p:nvGrpSpPr>
        <p:grpSpPr>
          <a:xfrm>
            <a:off x="3405123" y="2445753"/>
            <a:ext cx="432360" cy="288720"/>
            <a:chOff x="3405123" y="2445753"/>
            <a:chExt cx="432360" cy="28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6" name="Input penna 25">
                  <a:extLst>
                    <a:ext uri="{FF2B5EF4-FFF2-40B4-BE49-F238E27FC236}">
                      <a16:creationId xmlns:a16="http://schemas.microsoft.com/office/drawing/2014/main" id="{1487332C-C1C7-5AAA-59B6-279B68742F56}"/>
                    </a:ext>
                  </a:extLst>
                </p14:cNvPr>
                <p14:cNvContentPartPr/>
                <p14:nvPr/>
              </p14:nvContentPartPr>
              <p14:xfrm>
                <a:off x="3405123" y="2445753"/>
                <a:ext cx="197280" cy="288720"/>
              </p14:xfrm>
            </p:contentPart>
          </mc:Choice>
          <mc:Fallback>
            <p:pic>
              <p:nvPicPr>
                <p:cNvPr id="26" name="Input penna 25">
                  <a:extLst>
                    <a:ext uri="{FF2B5EF4-FFF2-40B4-BE49-F238E27FC236}">
                      <a16:creationId xmlns:a16="http://schemas.microsoft.com/office/drawing/2014/main" id="{1487332C-C1C7-5AAA-59B6-279B68742F5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99003" y="2439633"/>
                  <a:ext cx="2095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7" name="Input penna 26">
                  <a:extLst>
                    <a:ext uri="{FF2B5EF4-FFF2-40B4-BE49-F238E27FC236}">
                      <a16:creationId xmlns:a16="http://schemas.microsoft.com/office/drawing/2014/main" id="{7248C169-707B-917A-4AF9-70EEE69F061C}"/>
                    </a:ext>
                  </a:extLst>
                </p14:cNvPr>
                <p14:cNvContentPartPr/>
                <p14:nvPr/>
              </p14:nvContentPartPr>
              <p14:xfrm>
                <a:off x="3646323" y="2447913"/>
                <a:ext cx="124560" cy="283320"/>
              </p14:xfrm>
            </p:contentPart>
          </mc:Choice>
          <mc:Fallback>
            <p:pic>
              <p:nvPicPr>
                <p:cNvPr id="27" name="Input penna 26">
                  <a:extLst>
                    <a:ext uri="{FF2B5EF4-FFF2-40B4-BE49-F238E27FC236}">
                      <a16:creationId xmlns:a16="http://schemas.microsoft.com/office/drawing/2014/main" id="{7248C169-707B-917A-4AF9-70EEE69F061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40203" y="2441793"/>
                  <a:ext cx="1368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8" name="Input penna 27">
                  <a:extLst>
                    <a:ext uri="{FF2B5EF4-FFF2-40B4-BE49-F238E27FC236}">
                      <a16:creationId xmlns:a16="http://schemas.microsoft.com/office/drawing/2014/main" id="{77121861-80F2-BDBA-1224-12FA5184AB78}"/>
                    </a:ext>
                  </a:extLst>
                </p14:cNvPr>
                <p14:cNvContentPartPr/>
                <p14:nvPr/>
              </p14:nvContentPartPr>
              <p14:xfrm>
                <a:off x="3712563" y="2593353"/>
                <a:ext cx="124920" cy="50760"/>
              </p14:xfrm>
            </p:contentPart>
          </mc:Choice>
          <mc:Fallback>
            <p:pic>
              <p:nvPicPr>
                <p:cNvPr id="28" name="Input penna 27">
                  <a:extLst>
                    <a:ext uri="{FF2B5EF4-FFF2-40B4-BE49-F238E27FC236}">
                      <a16:creationId xmlns:a16="http://schemas.microsoft.com/office/drawing/2014/main" id="{77121861-80F2-BDBA-1224-12FA5184AB7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06443" y="2587233"/>
                  <a:ext cx="137160" cy="6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6BC41711-0DE3-CA97-FA2E-884B4D75288B}"/>
              </a:ext>
            </a:extLst>
          </p:cNvPr>
          <p:cNvGrpSpPr/>
          <p:nvPr/>
        </p:nvGrpSpPr>
        <p:grpSpPr>
          <a:xfrm>
            <a:off x="4493403" y="971913"/>
            <a:ext cx="1227600" cy="768960"/>
            <a:chOff x="4493403" y="971913"/>
            <a:chExt cx="1227600" cy="76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1" name="Input penna 30">
                  <a:extLst>
                    <a:ext uri="{FF2B5EF4-FFF2-40B4-BE49-F238E27FC236}">
                      <a16:creationId xmlns:a16="http://schemas.microsoft.com/office/drawing/2014/main" id="{F558754F-ECAB-D4F0-3E33-EA1E08D36A88}"/>
                    </a:ext>
                  </a:extLst>
                </p14:cNvPr>
                <p14:cNvContentPartPr/>
                <p14:nvPr/>
              </p14:nvContentPartPr>
              <p14:xfrm>
                <a:off x="4527603" y="1575273"/>
                <a:ext cx="248760" cy="37440"/>
              </p14:xfrm>
            </p:contentPart>
          </mc:Choice>
          <mc:Fallback>
            <p:pic>
              <p:nvPicPr>
                <p:cNvPr id="31" name="Input penna 30">
                  <a:extLst>
                    <a:ext uri="{FF2B5EF4-FFF2-40B4-BE49-F238E27FC236}">
                      <a16:creationId xmlns:a16="http://schemas.microsoft.com/office/drawing/2014/main" id="{F558754F-ECAB-D4F0-3E33-EA1E08D36A8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21483" y="1569153"/>
                  <a:ext cx="2610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2" name="Input penna 31">
                  <a:extLst>
                    <a:ext uri="{FF2B5EF4-FFF2-40B4-BE49-F238E27FC236}">
                      <a16:creationId xmlns:a16="http://schemas.microsoft.com/office/drawing/2014/main" id="{3C54D954-E09E-C5FE-0B42-D4D343D105D9}"/>
                    </a:ext>
                  </a:extLst>
                </p14:cNvPr>
                <p14:cNvContentPartPr/>
                <p14:nvPr/>
              </p14:nvContentPartPr>
              <p14:xfrm>
                <a:off x="4848003" y="1553313"/>
                <a:ext cx="210240" cy="187560"/>
              </p14:xfrm>
            </p:contentPart>
          </mc:Choice>
          <mc:Fallback>
            <p:pic>
              <p:nvPicPr>
                <p:cNvPr id="32" name="Input penna 31">
                  <a:extLst>
                    <a:ext uri="{FF2B5EF4-FFF2-40B4-BE49-F238E27FC236}">
                      <a16:creationId xmlns:a16="http://schemas.microsoft.com/office/drawing/2014/main" id="{3C54D954-E09E-C5FE-0B42-D4D343D105D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41883" y="1547193"/>
                  <a:ext cx="2224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3" name="Input penna 32">
                  <a:extLst>
                    <a:ext uri="{FF2B5EF4-FFF2-40B4-BE49-F238E27FC236}">
                      <a16:creationId xmlns:a16="http://schemas.microsoft.com/office/drawing/2014/main" id="{CE39947C-FBD8-ED2F-B5DB-75527E18A51B}"/>
                    </a:ext>
                  </a:extLst>
                </p14:cNvPr>
                <p14:cNvContentPartPr/>
                <p14:nvPr/>
              </p14:nvContentPartPr>
              <p14:xfrm>
                <a:off x="4493403" y="1086033"/>
                <a:ext cx="223920" cy="359640"/>
              </p14:xfrm>
            </p:contentPart>
          </mc:Choice>
          <mc:Fallback>
            <p:pic>
              <p:nvPicPr>
                <p:cNvPr id="33" name="Input penna 32">
                  <a:extLst>
                    <a:ext uri="{FF2B5EF4-FFF2-40B4-BE49-F238E27FC236}">
                      <a16:creationId xmlns:a16="http://schemas.microsoft.com/office/drawing/2014/main" id="{CE39947C-FBD8-ED2F-B5DB-75527E18A51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87283" y="1079913"/>
                  <a:ext cx="23616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4" name="Input penna 33">
                  <a:extLst>
                    <a:ext uri="{FF2B5EF4-FFF2-40B4-BE49-F238E27FC236}">
                      <a16:creationId xmlns:a16="http://schemas.microsoft.com/office/drawing/2014/main" id="{C4D4512A-402C-6A0E-C7FF-AFAA640BC899}"/>
                    </a:ext>
                  </a:extLst>
                </p14:cNvPr>
                <p14:cNvContentPartPr/>
                <p14:nvPr/>
              </p14:nvContentPartPr>
              <p14:xfrm>
                <a:off x="4747923" y="971913"/>
                <a:ext cx="255240" cy="469080"/>
              </p14:xfrm>
            </p:contentPart>
          </mc:Choice>
          <mc:Fallback>
            <p:pic>
              <p:nvPicPr>
                <p:cNvPr id="34" name="Input penna 33">
                  <a:extLst>
                    <a:ext uri="{FF2B5EF4-FFF2-40B4-BE49-F238E27FC236}">
                      <a16:creationId xmlns:a16="http://schemas.microsoft.com/office/drawing/2014/main" id="{C4D4512A-402C-6A0E-C7FF-AFAA640BC89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41803" y="965793"/>
                  <a:ext cx="26748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5" name="Input penna 34">
                  <a:extLst>
                    <a:ext uri="{FF2B5EF4-FFF2-40B4-BE49-F238E27FC236}">
                      <a16:creationId xmlns:a16="http://schemas.microsoft.com/office/drawing/2014/main" id="{EC99AEBB-8741-BB6C-30DB-7E655C17913E}"/>
                    </a:ext>
                  </a:extLst>
                </p14:cNvPr>
                <p14:cNvContentPartPr/>
                <p14:nvPr/>
              </p14:nvContentPartPr>
              <p14:xfrm>
                <a:off x="5132043" y="1073073"/>
                <a:ext cx="132480" cy="383040"/>
              </p14:xfrm>
            </p:contentPart>
          </mc:Choice>
          <mc:Fallback>
            <p:pic>
              <p:nvPicPr>
                <p:cNvPr id="35" name="Input penna 34">
                  <a:extLst>
                    <a:ext uri="{FF2B5EF4-FFF2-40B4-BE49-F238E27FC236}">
                      <a16:creationId xmlns:a16="http://schemas.microsoft.com/office/drawing/2014/main" id="{EC99AEBB-8741-BB6C-30DB-7E655C17913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125923" y="1066953"/>
                  <a:ext cx="14472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6" name="Input penna 35">
                  <a:extLst>
                    <a:ext uri="{FF2B5EF4-FFF2-40B4-BE49-F238E27FC236}">
                      <a16:creationId xmlns:a16="http://schemas.microsoft.com/office/drawing/2014/main" id="{66F769F3-7211-BFEC-9F93-3C5EA81B4067}"/>
                    </a:ext>
                  </a:extLst>
                </p14:cNvPr>
                <p14:cNvContentPartPr/>
                <p14:nvPr/>
              </p14:nvContentPartPr>
              <p14:xfrm>
                <a:off x="5321043" y="1109793"/>
                <a:ext cx="99360" cy="307080"/>
              </p14:xfrm>
            </p:contentPart>
          </mc:Choice>
          <mc:Fallback>
            <p:pic>
              <p:nvPicPr>
                <p:cNvPr id="36" name="Input penna 35">
                  <a:extLst>
                    <a:ext uri="{FF2B5EF4-FFF2-40B4-BE49-F238E27FC236}">
                      <a16:creationId xmlns:a16="http://schemas.microsoft.com/office/drawing/2014/main" id="{66F769F3-7211-BFEC-9F93-3C5EA81B406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14923" y="1103673"/>
                  <a:ext cx="11160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7" name="Input penna 36">
                  <a:extLst>
                    <a:ext uri="{FF2B5EF4-FFF2-40B4-BE49-F238E27FC236}">
                      <a16:creationId xmlns:a16="http://schemas.microsoft.com/office/drawing/2014/main" id="{BD3A5E41-1566-B3D5-7281-B566FFAE9CB8}"/>
                    </a:ext>
                  </a:extLst>
                </p14:cNvPr>
                <p14:cNvContentPartPr/>
                <p14:nvPr/>
              </p14:nvContentPartPr>
              <p14:xfrm>
                <a:off x="5510763" y="1123113"/>
                <a:ext cx="119160" cy="262080"/>
              </p14:xfrm>
            </p:contentPart>
          </mc:Choice>
          <mc:Fallback>
            <p:pic>
              <p:nvPicPr>
                <p:cNvPr id="37" name="Input penna 36">
                  <a:extLst>
                    <a:ext uri="{FF2B5EF4-FFF2-40B4-BE49-F238E27FC236}">
                      <a16:creationId xmlns:a16="http://schemas.microsoft.com/office/drawing/2014/main" id="{BD3A5E41-1566-B3D5-7281-B566FFAE9CB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504643" y="1116993"/>
                  <a:ext cx="1314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8" name="Input penna 37">
                  <a:extLst>
                    <a:ext uri="{FF2B5EF4-FFF2-40B4-BE49-F238E27FC236}">
                      <a16:creationId xmlns:a16="http://schemas.microsoft.com/office/drawing/2014/main" id="{81FC1C9E-6894-5466-A471-F9C3E54D2764}"/>
                    </a:ext>
                  </a:extLst>
                </p14:cNvPr>
                <p14:cNvContentPartPr/>
                <p14:nvPr/>
              </p14:nvContentPartPr>
              <p14:xfrm>
                <a:off x="5585283" y="1059033"/>
                <a:ext cx="135720" cy="284760"/>
              </p14:xfrm>
            </p:contentPart>
          </mc:Choice>
          <mc:Fallback>
            <p:pic>
              <p:nvPicPr>
                <p:cNvPr id="38" name="Input penna 37">
                  <a:extLst>
                    <a:ext uri="{FF2B5EF4-FFF2-40B4-BE49-F238E27FC236}">
                      <a16:creationId xmlns:a16="http://schemas.microsoft.com/office/drawing/2014/main" id="{81FC1C9E-6894-5466-A471-F9C3E54D276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79163" y="1052913"/>
                  <a:ext cx="147960" cy="29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BAABB363-1D47-3DE5-772A-2D2924E5AD70}"/>
              </a:ext>
            </a:extLst>
          </p:cNvPr>
          <p:cNvGrpSpPr/>
          <p:nvPr/>
        </p:nvGrpSpPr>
        <p:grpSpPr>
          <a:xfrm>
            <a:off x="1366083" y="396633"/>
            <a:ext cx="882720" cy="565560"/>
            <a:chOff x="1366083" y="396633"/>
            <a:chExt cx="882720" cy="56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" name="Input penna 3">
                  <a:extLst>
                    <a:ext uri="{FF2B5EF4-FFF2-40B4-BE49-F238E27FC236}">
                      <a16:creationId xmlns:a16="http://schemas.microsoft.com/office/drawing/2014/main" id="{D3226D7A-E4AB-4B62-431D-8D2DEA7C621B}"/>
                    </a:ext>
                  </a:extLst>
                </p14:cNvPr>
                <p14:cNvContentPartPr/>
                <p14:nvPr/>
              </p14:nvContentPartPr>
              <p14:xfrm>
                <a:off x="1608363" y="396633"/>
                <a:ext cx="33480" cy="343080"/>
              </p14:xfrm>
            </p:contentPart>
          </mc:Choice>
          <mc:Fallback>
            <p:pic>
              <p:nvPicPr>
                <p:cNvPr id="4" name="Input penna 3">
                  <a:extLst>
                    <a:ext uri="{FF2B5EF4-FFF2-40B4-BE49-F238E27FC236}">
                      <a16:creationId xmlns:a16="http://schemas.microsoft.com/office/drawing/2014/main" id="{D3226D7A-E4AB-4B62-431D-8D2DEA7C621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602243" y="390513"/>
                  <a:ext cx="4572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" name="Input penna 4">
                  <a:extLst>
                    <a:ext uri="{FF2B5EF4-FFF2-40B4-BE49-F238E27FC236}">
                      <a16:creationId xmlns:a16="http://schemas.microsoft.com/office/drawing/2014/main" id="{994F1291-CE9C-1D73-F50C-D0AFCC90B5EE}"/>
                    </a:ext>
                  </a:extLst>
                </p14:cNvPr>
                <p14:cNvContentPartPr/>
                <p14:nvPr/>
              </p14:nvContentPartPr>
              <p14:xfrm>
                <a:off x="1763163" y="406353"/>
                <a:ext cx="187920" cy="312120"/>
              </p14:xfrm>
            </p:contentPart>
          </mc:Choice>
          <mc:Fallback>
            <p:pic>
              <p:nvPicPr>
                <p:cNvPr id="5" name="Input penna 4">
                  <a:extLst>
                    <a:ext uri="{FF2B5EF4-FFF2-40B4-BE49-F238E27FC236}">
                      <a16:creationId xmlns:a16="http://schemas.microsoft.com/office/drawing/2014/main" id="{994F1291-CE9C-1D73-F50C-D0AFCC90B5E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757043" y="400233"/>
                  <a:ext cx="2001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9" name="Input penna 38">
                  <a:extLst>
                    <a:ext uri="{FF2B5EF4-FFF2-40B4-BE49-F238E27FC236}">
                      <a16:creationId xmlns:a16="http://schemas.microsoft.com/office/drawing/2014/main" id="{D87571E3-647F-7B6B-277F-6B5126954E20}"/>
                    </a:ext>
                  </a:extLst>
                </p14:cNvPr>
                <p14:cNvContentPartPr/>
                <p14:nvPr/>
              </p14:nvContentPartPr>
              <p14:xfrm>
                <a:off x="2027043" y="826113"/>
                <a:ext cx="221760" cy="136080"/>
              </p14:xfrm>
            </p:contentPart>
          </mc:Choice>
          <mc:Fallback>
            <p:pic>
              <p:nvPicPr>
                <p:cNvPr id="39" name="Input penna 38">
                  <a:extLst>
                    <a:ext uri="{FF2B5EF4-FFF2-40B4-BE49-F238E27FC236}">
                      <a16:creationId xmlns:a16="http://schemas.microsoft.com/office/drawing/2014/main" id="{D87571E3-647F-7B6B-277F-6B5126954E2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020923" y="819993"/>
                  <a:ext cx="2340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5F957FD3-59CA-E0EE-2D78-DF892E7195DF}"/>
                    </a:ext>
                  </a:extLst>
                </p14:cNvPr>
                <p14:cNvContentPartPr/>
                <p14:nvPr/>
              </p14:nvContentPartPr>
              <p14:xfrm>
                <a:off x="1366083" y="774273"/>
                <a:ext cx="252360" cy="135360"/>
              </p14:xfrm>
            </p:contentPart>
          </mc:Choice>
          <mc:Fallback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5F957FD3-59CA-E0EE-2D78-DF892E7195D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359963" y="768153"/>
                  <a:ext cx="264600" cy="14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41" name="Input penna 40">
                <a:extLst>
                  <a:ext uri="{FF2B5EF4-FFF2-40B4-BE49-F238E27FC236}">
                    <a16:creationId xmlns:a16="http://schemas.microsoft.com/office/drawing/2014/main" id="{3C33D34C-60E2-5DDF-8704-0F7698B1E871}"/>
                  </a:ext>
                </a:extLst>
              </p14:cNvPr>
              <p14:cNvContentPartPr/>
              <p14:nvPr/>
            </p14:nvContentPartPr>
            <p14:xfrm>
              <a:off x="627723" y="1530273"/>
              <a:ext cx="241200" cy="188640"/>
            </p14:xfrm>
          </p:contentPart>
        </mc:Choice>
        <mc:Fallback>
          <p:pic>
            <p:nvPicPr>
              <p:cNvPr id="41" name="Input penna 40">
                <a:extLst>
                  <a:ext uri="{FF2B5EF4-FFF2-40B4-BE49-F238E27FC236}">
                    <a16:creationId xmlns:a16="http://schemas.microsoft.com/office/drawing/2014/main" id="{3C33D34C-60E2-5DDF-8704-0F7698B1E87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21603" y="1524153"/>
                <a:ext cx="253440" cy="20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uppo 42">
            <a:extLst>
              <a:ext uri="{FF2B5EF4-FFF2-40B4-BE49-F238E27FC236}">
                <a16:creationId xmlns:a16="http://schemas.microsoft.com/office/drawing/2014/main" id="{8E4A3859-AC35-90F2-3D66-FE0B58890EA3}"/>
              </a:ext>
            </a:extLst>
          </p:cNvPr>
          <p:cNvGrpSpPr/>
          <p:nvPr/>
        </p:nvGrpSpPr>
        <p:grpSpPr>
          <a:xfrm>
            <a:off x="1266723" y="1563753"/>
            <a:ext cx="428400" cy="581400"/>
            <a:chOff x="1266723" y="1563753"/>
            <a:chExt cx="428400" cy="58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3" name="Input penna 12">
                  <a:extLst>
                    <a:ext uri="{FF2B5EF4-FFF2-40B4-BE49-F238E27FC236}">
                      <a16:creationId xmlns:a16="http://schemas.microsoft.com/office/drawing/2014/main" id="{370BF3E1-C6B1-7C69-6347-8AB6867BE949}"/>
                    </a:ext>
                  </a:extLst>
                </p14:cNvPr>
                <p14:cNvContentPartPr/>
                <p14:nvPr/>
              </p14:nvContentPartPr>
              <p14:xfrm>
                <a:off x="1299843" y="1695513"/>
                <a:ext cx="167760" cy="449640"/>
              </p14:xfrm>
            </p:contentPart>
          </mc:Choice>
          <mc:Fallback>
            <p:pic>
              <p:nvPicPr>
                <p:cNvPr id="13" name="Input penna 12">
                  <a:extLst>
                    <a:ext uri="{FF2B5EF4-FFF2-40B4-BE49-F238E27FC236}">
                      <a16:creationId xmlns:a16="http://schemas.microsoft.com/office/drawing/2014/main" id="{370BF3E1-C6B1-7C69-6347-8AB6867BE94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293723" y="1689393"/>
                  <a:ext cx="18000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EB5DE2F4-4FB4-124E-B541-C28166AC2B62}"/>
                    </a:ext>
                  </a:extLst>
                </p14:cNvPr>
                <p14:cNvContentPartPr/>
                <p14:nvPr/>
              </p14:nvContentPartPr>
              <p14:xfrm>
                <a:off x="1564443" y="1713873"/>
                <a:ext cx="130680" cy="401040"/>
              </p14:xfrm>
            </p:contentPart>
          </mc:Choice>
          <mc:Fallback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EB5DE2F4-4FB4-124E-B541-C28166AC2B6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558323" y="1707753"/>
                  <a:ext cx="14292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2" name="Input penna 41">
                  <a:extLst>
                    <a:ext uri="{FF2B5EF4-FFF2-40B4-BE49-F238E27FC236}">
                      <a16:creationId xmlns:a16="http://schemas.microsoft.com/office/drawing/2014/main" id="{0775EE5A-2557-F270-BE7F-5CDB0EE39C87}"/>
                    </a:ext>
                  </a:extLst>
                </p14:cNvPr>
                <p14:cNvContentPartPr/>
                <p14:nvPr/>
              </p14:nvContentPartPr>
              <p14:xfrm>
                <a:off x="1266723" y="1563753"/>
                <a:ext cx="178200" cy="119880"/>
              </p14:xfrm>
            </p:contentPart>
          </mc:Choice>
          <mc:Fallback>
            <p:pic>
              <p:nvPicPr>
                <p:cNvPr id="42" name="Input penna 41">
                  <a:extLst>
                    <a:ext uri="{FF2B5EF4-FFF2-40B4-BE49-F238E27FC236}">
                      <a16:creationId xmlns:a16="http://schemas.microsoft.com/office/drawing/2014/main" id="{0775EE5A-2557-F270-BE7F-5CDB0EE39C8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260603" y="1557633"/>
                  <a:ext cx="190440" cy="13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6" name="Input penna 45">
                <a:extLst>
                  <a:ext uri="{FF2B5EF4-FFF2-40B4-BE49-F238E27FC236}">
                    <a16:creationId xmlns:a16="http://schemas.microsoft.com/office/drawing/2014/main" id="{EE849326-D0B7-152E-E23F-9077AB49CB1E}"/>
                  </a:ext>
                </a:extLst>
              </p14:cNvPr>
              <p14:cNvContentPartPr/>
              <p14:nvPr/>
            </p14:nvContentPartPr>
            <p14:xfrm>
              <a:off x="523323" y="2273673"/>
              <a:ext cx="117720" cy="196560"/>
            </p14:xfrm>
          </p:contentPart>
        </mc:Choice>
        <mc:Fallback>
          <p:pic>
            <p:nvPicPr>
              <p:cNvPr id="46" name="Input penna 45">
                <a:extLst>
                  <a:ext uri="{FF2B5EF4-FFF2-40B4-BE49-F238E27FC236}">
                    <a16:creationId xmlns:a16="http://schemas.microsoft.com/office/drawing/2014/main" id="{EE849326-D0B7-152E-E23F-9077AB49CB1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17203" y="2267553"/>
                <a:ext cx="12996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7" name="Input penna 46">
                <a:extLst>
                  <a:ext uri="{FF2B5EF4-FFF2-40B4-BE49-F238E27FC236}">
                    <a16:creationId xmlns:a16="http://schemas.microsoft.com/office/drawing/2014/main" id="{C8B00AEE-1D97-C56C-74DA-FA80E5E34C50}"/>
                  </a:ext>
                </a:extLst>
              </p14:cNvPr>
              <p14:cNvContentPartPr/>
              <p14:nvPr/>
            </p14:nvContentPartPr>
            <p14:xfrm>
              <a:off x="2291283" y="1499313"/>
              <a:ext cx="75960" cy="175320"/>
            </p14:xfrm>
          </p:contentPart>
        </mc:Choice>
        <mc:Fallback>
          <p:pic>
            <p:nvPicPr>
              <p:cNvPr id="47" name="Input penna 46">
                <a:extLst>
                  <a:ext uri="{FF2B5EF4-FFF2-40B4-BE49-F238E27FC236}">
                    <a16:creationId xmlns:a16="http://schemas.microsoft.com/office/drawing/2014/main" id="{C8B00AEE-1D97-C56C-74DA-FA80E5E34C5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285163" y="1493193"/>
                <a:ext cx="88200" cy="18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uppo 50">
            <a:extLst>
              <a:ext uri="{FF2B5EF4-FFF2-40B4-BE49-F238E27FC236}">
                <a16:creationId xmlns:a16="http://schemas.microsoft.com/office/drawing/2014/main" id="{EBE11EFC-CC33-C827-EBB2-04B7B292F3C5}"/>
              </a:ext>
            </a:extLst>
          </p:cNvPr>
          <p:cNvGrpSpPr/>
          <p:nvPr/>
        </p:nvGrpSpPr>
        <p:grpSpPr>
          <a:xfrm>
            <a:off x="2666043" y="1442793"/>
            <a:ext cx="766440" cy="914760"/>
            <a:chOff x="2666043" y="1442793"/>
            <a:chExt cx="766440" cy="91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F9A49420-2C1C-04C6-9E23-01F1BAD0F29F}"/>
                    </a:ext>
                  </a:extLst>
                </p14:cNvPr>
                <p14:cNvContentPartPr/>
                <p14:nvPr/>
              </p14:nvContentPartPr>
              <p14:xfrm>
                <a:off x="2971323" y="1794153"/>
                <a:ext cx="141120" cy="258120"/>
              </p14:xfrm>
            </p:contentPart>
          </mc:Choice>
          <mc:Fallback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F9A49420-2C1C-04C6-9E23-01F1BAD0F29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965203" y="1788033"/>
                  <a:ext cx="1533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1" name="Input penna 20">
                  <a:extLst>
                    <a:ext uri="{FF2B5EF4-FFF2-40B4-BE49-F238E27FC236}">
                      <a16:creationId xmlns:a16="http://schemas.microsoft.com/office/drawing/2014/main" id="{1496BEBC-4E0C-07E6-2EAC-D8BDD2877957}"/>
                    </a:ext>
                  </a:extLst>
                </p14:cNvPr>
                <p14:cNvContentPartPr/>
                <p14:nvPr/>
              </p14:nvContentPartPr>
              <p14:xfrm>
                <a:off x="3165363" y="1794873"/>
                <a:ext cx="209160" cy="245520"/>
              </p14:xfrm>
            </p:contentPart>
          </mc:Choice>
          <mc:Fallback>
            <p:pic>
              <p:nvPicPr>
                <p:cNvPr id="21" name="Input penna 20">
                  <a:extLst>
                    <a:ext uri="{FF2B5EF4-FFF2-40B4-BE49-F238E27FC236}">
                      <a16:creationId xmlns:a16="http://schemas.microsoft.com/office/drawing/2014/main" id="{1496BEBC-4E0C-07E6-2EAC-D8BDD287795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159243" y="1788753"/>
                  <a:ext cx="2214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8" name="Input penna 47">
                  <a:extLst>
                    <a:ext uri="{FF2B5EF4-FFF2-40B4-BE49-F238E27FC236}">
                      <a16:creationId xmlns:a16="http://schemas.microsoft.com/office/drawing/2014/main" id="{EA31301D-73CD-9A85-E162-574A6ED4E5F7}"/>
                    </a:ext>
                  </a:extLst>
                </p14:cNvPr>
                <p14:cNvContentPartPr/>
                <p14:nvPr/>
              </p14:nvContentPartPr>
              <p14:xfrm>
                <a:off x="2666043" y="1442793"/>
                <a:ext cx="246240" cy="248400"/>
              </p14:xfrm>
            </p:contentPart>
          </mc:Choice>
          <mc:Fallback>
            <p:pic>
              <p:nvPicPr>
                <p:cNvPr id="48" name="Input penna 47">
                  <a:extLst>
                    <a:ext uri="{FF2B5EF4-FFF2-40B4-BE49-F238E27FC236}">
                      <a16:creationId xmlns:a16="http://schemas.microsoft.com/office/drawing/2014/main" id="{EA31301D-73CD-9A85-E162-574A6ED4E5F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659923" y="1436673"/>
                  <a:ext cx="2584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9" name="Input penna 48">
                  <a:extLst>
                    <a:ext uri="{FF2B5EF4-FFF2-40B4-BE49-F238E27FC236}">
                      <a16:creationId xmlns:a16="http://schemas.microsoft.com/office/drawing/2014/main" id="{5617E076-F4BF-EED5-1C01-2CE9FEBC5DF8}"/>
                    </a:ext>
                  </a:extLst>
                </p14:cNvPr>
                <p14:cNvContentPartPr/>
                <p14:nvPr/>
              </p14:nvContentPartPr>
              <p14:xfrm>
                <a:off x="2875203" y="2147313"/>
                <a:ext cx="150480" cy="210240"/>
              </p14:xfrm>
            </p:contentPart>
          </mc:Choice>
          <mc:Fallback>
            <p:pic>
              <p:nvPicPr>
                <p:cNvPr id="49" name="Input penna 48">
                  <a:extLst>
                    <a:ext uri="{FF2B5EF4-FFF2-40B4-BE49-F238E27FC236}">
                      <a16:creationId xmlns:a16="http://schemas.microsoft.com/office/drawing/2014/main" id="{5617E076-F4BF-EED5-1C01-2CE9FEBC5DF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869083" y="2141193"/>
                  <a:ext cx="1627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0" name="Input penna 49">
                  <a:extLst>
                    <a:ext uri="{FF2B5EF4-FFF2-40B4-BE49-F238E27FC236}">
                      <a16:creationId xmlns:a16="http://schemas.microsoft.com/office/drawing/2014/main" id="{38EBCF92-2659-606C-CE2F-BEC63302A838}"/>
                    </a:ext>
                  </a:extLst>
                </p14:cNvPr>
                <p14:cNvContentPartPr/>
                <p14:nvPr/>
              </p14:nvContentPartPr>
              <p14:xfrm>
                <a:off x="3227643" y="2113833"/>
                <a:ext cx="204840" cy="230400"/>
              </p14:xfrm>
            </p:contentPart>
          </mc:Choice>
          <mc:Fallback>
            <p:pic>
              <p:nvPicPr>
                <p:cNvPr id="50" name="Input penna 49">
                  <a:extLst>
                    <a:ext uri="{FF2B5EF4-FFF2-40B4-BE49-F238E27FC236}">
                      <a16:creationId xmlns:a16="http://schemas.microsoft.com/office/drawing/2014/main" id="{38EBCF92-2659-606C-CE2F-BEC63302A83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221523" y="2107713"/>
                  <a:ext cx="21708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uppo 58">
            <a:extLst>
              <a:ext uri="{FF2B5EF4-FFF2-40B4-BE49-F238E27FC236}">
                <a16:creationId xmlns:a16="http://schemas.microsoft.com/office/drawing/2014/main" id="{A6179107-6791-1C74-159A-A1598BA105B5}"/>
              </a:ext>
            </a:extLst>
          </p:cNvPr>
          <p:cNvGrpSpPr/>
          <p:nvPr/>
        </p:nvGrpSpPr>
        <p:grpSpPr>
          <a:xfrm>
            <a:off x="7968843" y="264153"/>
            <a:ext cx="788400" cy="540720"/>
            <a:chOff x="7968843" y="264153"/>
            <a:chExt cx="788400" cy="54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5" name="Input penna 54">
                  <a:extLst>
                    <a:ext uri="{FF2B5EF4-FFF2-40B4-BE49-F238E27FC236}">
                      <a16:creationId xmlns:a16="http://schemas.microsoft.com/office/drawing/2014/main" id="{1F1D59C7-732B-689C-348A-73CFC2914952}"/>
                    </a:ext>
                  </a:extLst>
                </p14:cNvPr>
                <p14:cNvContentPartPr/>
                <p14:nvPr/>
              </p14:nvContentPartPr>
              <p14:xfrm>
                <a:off x="8240283" y="264153"/>
                <a:ext cx="59400" cy="241560"/>
              </p14:xfrm>
            </p:contentPart>
          </mc:Choice>
          <mc:Fallback>
            <p:pic>
              <p:nvPicPr>
                <p:cNvPr id="55" name="Input penna 54">
                  <a:extLst>
                    <a:ext uri="{FF2B5EF4-FFF2-40B4-BE49-F238E27FC236}">
                      <a16:creationId xmlns:a16="http://schemas.microsoft.com/office/drawing/2014/main" id="{1F1D59C7-732B-689C-348A-73CFC291495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234163" y="258033"/>
                  <a:ext cx="716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6" name="Input penna 55">
                  <a:extLst>
                    <a:ext uri="{FF2B5EF4-FFF2-40B4-BE49-F238E27FC236}">
                      <a16:creationId xmlns:a16="http://schemas.microsoft.com/office/drawing/2014/main" id="{C924B173-FD54-7E30-8B34-85EAA0D7242A}"/>
                    </a:ext>
                  </a:extLst>
                </p14:cNvPr>
                <p14:cNvContentPartPr/>
                <p14:nvPr/>
              </p14:nvContentPartPr>
              <p14:xfrm>
                <a:off x="8355843" y="270273"/>
                <a:ext cx="188280" cy="228960"/>
              </p14:xfrm>
            </p:contentPart>
          </mc:Choice>
          <mc:Fallback>
            <p:pic>
              <p:nvPicPr>
                <p:cNvPr id="56" name="Input penna 55">
                  <a:extLst>
                    <a:ext uri="{FF2B5EF4-FFF2-40B4-BE49-F238E27FC236}">
                      <a16:creationId xmlns:a16="http://schemas.microsoft.com/office/drawing/2014/main" id="{C924B173-FD54-7E30-8B34-85EAA0D7242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349723" y="264153"/>
                  <a:ext cx="2005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7" name="Input penna 56">
                  <a:extLst>
                    <a:ext uri="{FF2B5EF4-FFF2-40B4-BE49-F238E27FC236}">
                      <a16:creationId xmlns:a16="http://schemas.microsoft.com/office/drawing/2014/main" id="{7A01CCB3-E562-5DF3-7638-56C2B31359C6}"/>
                    </a:ext>
                  </a:extLst>
                </p14:cNvPr>
                <p14:cNvContentPartPr/>
                <p14:nvPr/>
              </p14:nvContentPartPr>
              <p14:xfrm>
                <a:off x="7968843" y="590673"/>
                <a:ext cx="155520" cy="195120"/>
              </p14:xfrm>
            </p:contentPart>
          </mc:Choice>
          <mc:Fallback>
            <p:pic>
              <p:nvPicPr>
                <p:cNvPr id="57" name="Input penna 56">
                  <a:extLst>
                    <a:ext uri="{FF2B5EF4-FFF2-40B4-BE49-F238E27FC236}">
                      <a16:creationId xmlns:a16="http://schemas.microsoft.com/office/drawing/2014/main" id="{7A01CCB3-E562-5DF3-7638-56C2B31359C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962723" y="584553"/>
                  <a:ext cx="1677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8" name="Input penna 57">
                  <a:extLst>
                    <a:ext uri="{FF2B5EF4-FFF2-40B4-BE49-F238E27FC236}">
                      <a16:creationId xmlns:a16="http://schemas.microsoft.com/office/drawing/2014/main" id="{9BB6E13C-5913-1067-2F59-654EA0BE5AEE}"/>
                    </a:ext>
                  </a:extLst>
                </p14:cNvPr>
                <p14:cNvContentPartPr/>
                <p14:nvPr/>
              </p14:nvContentPartPr>
              <p14:xfrm>
                <a:off x="8647803" y="628113"/>
                <a:ext cx="109440" cy="176760"/>
              </p14:xfrm>
            </p:contentPart>
          </mc:Choice>
          <mc:Fallback>
            <p:pic>
              <p:nvPicPr>
                <p:cNvPr id="58" name="Input penna 57">
                  <a:extLst>
                    <a:ext uri="{FF2B5EF4-FFF2-40B4-BE49-F238E27FC236}">
                      <a16:creationId xmlns:a16="http://schemas.microsoft.com/office/drawing/2014/main" id="{9BB6E13C-5913-1067-2F59-654EA0BE5AE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641683" y="621993"/>
                  <a:ext cx="121680" cy="18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60" name="Input penna 59">
                <a:extLst>
                  <a:ext uri="{FF2B5EF4-FFF2-40B4-BE49-F238E27FC236}">
                    <a16:creationId xmlns:a16="http://schemas.microsoft.com/office/drawing/2014/main" id="{133ADDFD-5F51-0130-2D2D-19E321683712}"/>
                  </a:ext>
                </a:extLst>
              </p14:cNvPr>
              <p14:cNvContentPartPr/>
              <p14:nvPr/>
            </p14:nvContentPartPr>
            <p14:xfrm>
              <a:off x="7711083" y="835833"/>
              <a:ext cx="189360" cy="345240"/>
            </p14:xfrm>
          </p:contentPart>
        </mc:Choice>
        <mc:Fallback>
          <p:pic>
            <p:nvPicPr>
              <p:cNvPr id="60" name="Input penna 59">
                <a:extLst>
                  <a:ext uri="{FF2B5EF4-FFF2-40B4-BE49-F238E27FC236}">
                    <a16:creationId xmlns:a16="http://schemas.microsoft.com/office/drawing/2014/main" id="{133ADDFD-5F51-0130-2D2D-19E32168371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704963" y="829713"/>
                <a:ext cx="201600" cy="35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uppo 63">
            <a:extLst>
              <a:ext uri="{FF2B5EF4-FFF2-40B4-BE49-F238E27FC236}">
                <a16:creationId xmlns:a16="http://schemas.microsoft.com/office/drawing/2014/main" id="{5DD5C4B3-E3B4-63F2-4484-245B6C183D0E}"/>
              </a:ext>
            </a:extLst>
          </p:cNvPr>
          <p:cNvGrpSpPr/>
          <p:nvPr/>
        </p:nvGrpSpPr>
        <p:grpSpPr>
          <a:xfrm>
            <a:off x="8703243" y="886233"/>
            <a:ext cx="369360" cy="298440"/>
            <a:chOff x="8703243" y="886233"/>
            <a:chExt cx="369360" cy="29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1" name="Input penna 60">
                  <a:extLst>
                    <a:ext uri="{FF2B5EF4-FFF2-40B4-BE49-F238E27FC236}">
                      <a16:creationId xmlns:a16="http://schemas.microsoft.com/office/drawing/2014/main" id="{E5907DB8-E1CE-EC51-0696-EA1EFEBFDA8C}"/>
                    </a:ext>
                  </a:extLst>
                </p14:cNvPr>
                <p14:cNvContentPartPr/>
                <p14:nvPr/>
              </p14:nvContentPartPr>
              <p14:xfrm>
                <a:off x="8703243" y="886233"/>
                <a:ext cx="123840" cy="266040"/>
              </p14:xfrm>
            </p:contentPart>
          </mc:Choice>
          <mc:Fallback>
            <p:pic>
              <p:nvPicPr>
                <p:cNvPr id="61" name="Input penna 60">
                  <a:extLst>
                    <a:ext uri="{FF2B5EF4-FFF2-40B4-BE49-F238E27FC236}">
                      <a16:creationId xmlns:a16="http://schemas.microsoft.com/office/drawing/2014/main" id="{E5907DB8-E1CE-EC51-0696-EA1EFEBFDA8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697123" y="880113"/>
                  <a:ext cx="1360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2" name="Input penna 61">
                  <a:extLst>
                    <a:ext uri="{FF2B5EF4-FFF2-40B4-BE49-F238E27FC236}">
                      <a16:creationId xmlns:a16="http://schemas.microsoft.com/office/drawing/2014/main" id="{A147BE9E-956E-E112-3814-AC759EA84B9F}"/>
                    </a:ext>
                  </a:extLst>
                </p14:cNvPr>
                <p14:cNvContentPartPr/>
                <p14:nvPr/>
              </p14:nvContentPartPr>
              <p14:xfrm>
                <a:off x="8901603" y="915753"/>
                <a:ext cx="125640" cy="268920"/>
              </p14:xfrm>
            </p:contentPart>
          </mc:Choice>
          <mc:Fallback>
            <p:pic>
              <p:nvPicPr>
                <p:cNvPr id="62" name="Input penna 61">
                  <a:extLst>
                    <a:ext uri="{FF2B5EF4-FFF2-40B4-BE49-F238E27FC236}">
                      <a16:creationId xmlns:a16="http://schemas.microsoft.com/office/drawing/2014/main" id="{A147BE9E-956E-E112-3814-AC759EA84B9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895483" y="909633"/>
                  <a:ext cx="1378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3" name="Input penna 62">
                  <a:extLst>
                    <a:ext uri="{FF2B5EF4-FFF2-40B4-BE49-F238E27FC236}">
                      <a16:creationId xmlns:a16="http://schemas.microsoft.com/office/drawing/2014/main" id="{4BD154F9-B4E5-2FEB-4C62-47480919BB57}"/>
                    </a:ext>
                  </a:extLst>
                </p14:cNvPr>
                <p14:cNvContentPartPr/>
                <p14:nvPr/>
              </p14:nvContentPartPr>
              <p14:xfrm>
                <a:off x="8956323" y="1039593"/>
                <a:ext cx="116280" cy="18000"/>
              </p14:xfrm>
            </p:contentPart>
          </mc:Choice>
          <mc:Fallback>
            <p:pic>
              <p:nvPicPr>
                <p:cNvPr id="63" name="Input penna 62">
                  <a:extLst>
                    <a:ext uri="{FF2B5EF4-FFF2-40B4-BE49-F238E27FC236}">
                      <a16:creationId xmlns:a16="http://schemas.microsoft.com/office/drawing/2014/main" id="{4BD154F9-B4E5-2FEB-4C62-47480919BB5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950203" y="1033473"/>
                  <a:ext cx="128520" cy="3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65" name="Input penna 64">
                <a:extLst>
                  <a:ext uri="{FF2B5EF4-FFF2-40B4-BE49-F238E27FC236}">
                    <a16:creationId xmlns:a16="http://schemas.microsoft.com/office/drawing/2014/main" id="{5D10EDF2-7C34-9F8D-78DF-4DEE976D7A14}"/>
                  </a:ext>
                </a:extLst>
              </p14:cNvPr>
              <p14:cNvContentPartPr/>
              <p14:nvPr/>
            </p14:nvContentPartPr>
            <p14:xfrm>
              <a:off x="7460163" y="1211673"/>
              <a:ext cx="207720" cy="321120"/>
            </p14:xfrm>
          </p:contentPart>
        </mc:Choice>
        <mc:Fallback>
          <p:pic>
            <p:nvPicPr>
              <p:cNvPr id="65" name="Input penna 64">
                <a:extLst>
                  <a:ext uri="{FF2B5EF4-FFF2-40B4-BE49-F238E27FC236}">
                    <a16:creationId xmlns:a16="http://schemas.microsoft.com/office/drawing/2014/main" id="{5D10EDF2-7C34-9F8D-78DF-4DEE976D7A14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454043" y="1205553"/>
                <a:ext cx="21996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66" name="Input penna 65">
                <a:extLst>
                  <a:ext uri="{FF2B5EF4-FFF2-40B4-BE49-F238E27FC236}">
                    <a16:creationId xmlns:a16="http://schemas.microsoft.com/office/drawing/2014/main" id="{04EF3666-3F19-2435-C8AF-92D6AA3EE389}"/>
                  </a:ext>
                </a:extLst>
              </p14:cNvPr>
              <p14:cNvContentPartPr/>
              <p14:nvPr/>
            </p14:nvContentPartPr>
            <p14:xfrm>
              <a:off x="7325883" y="1718193"/>
              <a:ext cx="136080" cy="227520"/>
            </p14:xfrm>
          </p:contentPart>
        </mc:Choice>
        <mc:Fallback>
          <p:pic>
            <p:nvPicPr>
              <p:cNvPr id="66" name="Input penna 65">
                <a:extLst>
                  <a:ext uri="{FF2B5EF4-FFF2-40B4-BE49-F238E27FC236}">
                    <a16:creationId xmlns:a16="http://schemas.microsoft.com/office/drawing/2014/main" id="{04EF3666-3F19-2435-C8AF-92D6AA3EE389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319763" y="1712073"/>
                <a:ext cx="14832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67" name="Input penna 66">
                <a:extLst>
                  <a:ext uri="{FF2B5EF4-FFF2-40B4-BE49-F238E27FC236}">
                    <a16:creationId xmlns:a16="http://schemas.microsoft.com/office/drawing/2014/main" id="{325FDCA1-30AD-4E76-3873-F5F649F37404}"/>
                  </a:ext>
                </a:extLst>
              </p14:cNvPr>
              <p14:cNvContentPartPr/>
              <p14:nvPr/>
            </p14:nvContentPartPr>
            <p14:xfrm>
              <a:off x="7898643" y="1211673"/>
              <a:ext cx="111600" cy="285480"/>
            </p14:xfrm>
          </p:contentPart>
        </mc:Choice>
        <mc:Fallback>
          <p:pic>
            <p:nvPicPr>
              <p:cNvPr id="67" name="Input penna 66">
                <a:extLst>
                  <a:ext uri="{FF2B5EF4-FFF2-40B4-BE49-F238E27FC236}">
                    <a16:creationId xmlns:a16="http://schemas.microsoft.com/office/drawing/2014/main" id="{325FDCA1-30AD-4E76-3873-F5F649F3740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892523" y="1205553"/>
                <a:ext cx="123840" cy="29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uppo 69">
            <a:extLst>
              <a:ext uri="{FF2B5EF4-FFF2-40B4-BE49-F238E27FC236}">
                <a16:creationId xmlns:a16="http://schemas.microsoft.com/office/drawing/2014/main" id="{A2D805DD-446B-4010-6DB7-9CE3C0E34F52}"/>
              </a:ext>
            </a:extLst>
          </p:cNvPr>
          <p:cNvGrpSpPr/>
          <p:nvPr/>
        </p:nvGrpSpPr>
        <p:grpSpPr>
          <a:xfrm>
            <a:off x="7998003" y="1682553"/>
            <a:ext cx="266400" cy="211320"/>
            <a:chOff x="7998003" y="1682553"/>
            <a:chExt cx="266400" cy="21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8" name="Input penna 67">
                  <a:extLst>
                    <a:ext uri="{FF2B5EF4-FFF2-40B4-BE49-F238E27FC236}">
                      <a16:creationId xmlns:a16="http://schemas.microsoft.com/office/drawing/2014/main" id="{ECB17EBB-AEA6-BE6A-A5AC-30AA7238E45D}"/>
                    </a:ext>
                  </a:extLst>
                </p14:cNvPr>
                <p14:cNvContentPartPr/>
                <p14:nvPr/>
              </p14:nvContentPartPr>
              <p14:xfrm>
                <a:off x="7998003" y="1682553"/>
                <a:ext cx="95400" cy="195840"/>
              </p14:xfrm>
            </p:contentPart>
          </mc:Choice>
          <mc:Fallback>
            <p:pic>
              <p:nvPicPr>
                <p:cNvPr id="68" name="Input penna 67">
                  <a:extLst>
                    <a:ext uri="{FF2B5EF4-FFF2-40B4-BE49-F238E27FC236}">
                      <a16:creationId xmlns:a16="http://schemas.microsoft.com/office/drawing/2014/main" id="{ECB17EBB-AEA6-BE6A-A5AC-30AA7238E45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991883" y="1676433"/>
                  <a:ext cx="1076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9" name="Input penna 68">
                  <a:extLst>
                    <a:ext uri="{FF2B5EF4-FFF2-40B4-BE49-F238E27FC236}">
                      <a16:creationId xmlns:a16="http://schemas.microsoft.com/office/drawing/2014/main" id="{59F5CF73-4267-D71E-A778-DCA9AB8C2451}"/>
                    </a:ext>
                  </a:extLst>
                </p14:cNvPr>
                <p14:cNvContentPartPr/>
                <p14:nvPr/>
              </p14:nvContentPartPr>
              <p14:xfrm>
                <a:off x="8141283" y="1683993"/>
                <a:ext cx="123120" cy="209880"/>
              </p14:xfrm>
            </p:contentPart>
          </mc:Choice>
          <mc:Fallback>
            <p:pic>
              <p:nvPicPr>
                <p:cNvPr id="69" name="Input penna 68">
                  <a:extLst>
                    <a:ext uri="{FF2B5EF4-FFF2-40B4-BE49-F238E27FC236}">
                      <a16:creationId xmlns:a16="http://schemas.microsoft.com/office/drawing/2014/main" id="{59F5CF73-4267-D71E-A778-DCA9AB8C245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135163" y="1677873"/>
                  <a:ext cx="135360" cy="22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71" name="Input penna 70">
                <a:extLst>
                  <a:ext uri="{FF2B5EF4-FFF2-40B4-BE49-F238E27FC236}">
                    <a16:creationId xmlns:a16="http://schemas.microsoft.com/office/drawing/2014/main" id="{E0419A0E-A153-2A6A-2AFF-FC342132C46E}"/>
                  </a:ext>
                </a:extLst>
              </p14:cNvPr>
              <p14:cNvContentPartPr/>
              <p14:nvPr/>
            </p14:nvContentPartPr>
            <p14:xfrm>
              <a:off x="8934363" y="1311033"/>
              <a:ext cx="12240" cy="220320"/>
            </p14:xfrm>
          </p:contentPart>
        </mc:Choice>
        <mc:Fallback>
          <p:pic>
            <p:nvPicPr>
              <p:cNvPr id="71" name="Input penna 70">
                <a:extLst>
                  <a:ext uri="{FF2B5EF4-FFF2-40B4-BE49-F238E27FC236}">
                    <a16:creationId xmlns:a16="http://schemas.microsoft.com/office/drawing/2014/main" id="{E0419A0E-A153-2A6A-2AFF-FC342132C46E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928243" y="1304913"/>
                <a:ext cx="24480" cy="23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uppo 81">
            <a:extLst>
              <a:ext uri="{FF2B5EF4-FFF2-40B4-BE49-F238E27FC236}">
                <a16:creationId xmlns:a16="http://schemas.microsoft.com/office/drawing/2014/main" id="{6BCEB531-8766-DD85-2DFC-FC4A8009281F}"/>
              </a:ext>
            </a:extLst>
          </p:cNvPr>
          <p:cNvGrpSpPr/>
          <p:nvPr/>
        </p:nvGrpSpPr>
        <p:grpSpPr>
          <a:xfrm>
            <a:off x="8846523" y="1667073"/>
            <a:ext cx="118440" cy="140040"/>
            <a:chOff x="8846523" y="1667073"/>
            <a:chExt cx="118440" cy="14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2" name="Input penna 71">
                  <a:extLst>
                    <a:ext uri="{FF2B5EF4-FFF2-40B4-BE49-F238E27FC236}">
                      <a16:creationId xmlns:a16="http://schemas.microsoft.com/office/drawing/2014/main" id="{34949125-B1C7-5BAA-378A-A6CA87A7F5AF}"/>
                    </a:ext>
                  </a:extLst>
                </p14:cNvPr>
                <p14:cNvContentPartPr/>
                <p14:nvPr/>
              </p14:nvContentPartPr>
              <p14:xfrm>
                <a:off x="8857323" y="1674273"/>
                <a:ext cx="107640" cy="113400"/>
              </p14:xfrm>
            </p:contentPart>
          </mc:Choice>
          <mc:Fallback>
            <p:pic>
              <p:nvPicPr>
                <p:cNvPr id="72" name="Input penna 71">
                  <a:extLst>
                    <a:ext uri="{FF2B5EF4-FFF2-40B4-BE49-F238E27FC236}">
                      <a16:creationId xmlns:a16="http://schemas.microsoft.com/office/drawing/2014/main" id="{34949125-B1C7-5BAA-378A-A6CA87A7F5A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851203" y="1668153"/>
                  <a:ext cx="1198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3" name="Input penna 72">
                  <a:extLst>
                    <a:ext uri="{FF2B5EF4-FFF2-40B4-BE49-F238E27FC236}">
                      <a16:creationId xmlns:a16="http://schemas.microsoft.com/office/drawing/2014/main" id="{DFE5D75E-7553-FA45-CDAF-F194299D0A10}"/>
                    </a:ext>
                  </a:extLst>
                </p14:cNvPr>
                <p14:cNvContentPartPr/>
                <p14:nvPr/>
              </p14:nvContentPartPr>
              <p14:xfrm>
                <a:off x="8846523" y="1667073"/>
                <a:ext cx="108360" cy="140040"/>
              </p14:xfrm>
            </p:contentPart>
          </mc:Choice>
          <mc:Fallback>
            <p:pic>
              <p:nvPicPr>
                <p:cNvPr id="73" name="Input penna 72">
                  <a:extLst>
                    <a:ext uri="{FF2B5EF4-FFF2-40B4-BE49-F238E27FC236}">
                      <a16:creationId xmlns:a16="http://schemas.microsoft.com/office/drawing/2014/main" id="{DFE5D75E-7553-FA45-CDAF-F194299D0A1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840403" y="1660953"/>
                  <a:ext cx="120600" cy="15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74" name="Input penna 73">
                <a:extLst>
                  <a:ext uri="{FF2B5EF4-FFF2-40B4-BE49-F238E27FC236}">
                    <a16:creationId xmlns:a16="http://schemas.microsoft.com/office/drawing/2014/main" id="{AA479ED4-94EA-7332-A9FD-DE28F2F5C980}"/>
                  </a:ext>
                </a:extLst>
              </p14:cNvPr>
              <p14:cNvContentPartPr/>
              <p14:nvPr/>
            </p14:nvContentPartPr>
            <p14:xfrm>
              <a:off x="9110763" y="1288713"/>
              <a:ext cx="230400" cy="253080"/>
            </p14:xfrm>
          </p:contentPart>
        </mc:Choice>
        <mc:Fallback>
          <p:pic>
            <p:nvPicPr>
              <p:cNvPr id="74" name="Input penna 73">
                <a:extLst>
                  <a:ext uri="{FF2B5EF4-FFF2-40B4-BE49-F238E27FC236}">
                    <a16:creationId xmlns:a16="http://schemas.microsoft.com/office/drawing/2014/main" id="{AA479ED4-94EA-7332-A9FD-DE28F2F5C98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104643" y="1282593"/>
                <a:ext cx="242640" cy="26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uppo 80">
            <a:extLst>
              <a:ext uri="{FF2B5EF4-FFF2-40B4-BE49-F238E27FC236}">
                <a16:creationId xmlns:a16="http://schemas.microsoft.com/office/drawing/2014/main" id="{307ACE07-A8CF-F520-BD68-514192843D1D}"/>
              </a:ext>
            </a:extLst>
          </p:cNvPr>
          <p:cNvGrpSpPr/>
          <p:nvPr/>
        </p:nvGrpSpPr>
        <p:grpSpPr>
          <a:xfrm>
            <a:off x="9532323" y="1519113"/>
            <a:ext cx="358560" cy="278640"/>
            <a:chOff x="9532323" y="1519113"/>
            <a:chExt cx="358560" cy="27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5" name="Input penna 74">
                  <a:extLst>
                    <a:ext uri="{FF2B5EF4-FFF2-40B4-BE49-F238E27FC236}">
                      <a16:creationId xmlns:a16="http://schemas.microsoft.com/office/drawing/2014/main" id="{663C9277-FBD0-BEF5-9D02-85D64C4E767B}"/>
                    </a:ext>
                  </a:extLst>
                </p14:cNvPr>
                <p14:cNvContentPartPr/>
                <p14:nvPr/>
              </p14:nvContentPartPr>
              <p14:xfrm>
                <a:off x="9532323" y="1519113"/>
                <a:ext cx="95040" cy="189360"/>
              </p14:xfrm>
            </p:contentPart>
          </mc:Choice>
          <mc:Fallback>
            <p:pic>
              <p:nvPicPr>
                <p:cNvPr id="75" name="Input penna 74">
                  <a:extLst>
                    <a:ext uri="{FF2B5EF4-FFF2-40B4-BE49-F238E27FC236}">
                      <a16:creationId xmlns:a16="http://schemas.microsoft.com/office/drawing/2014/main" id="{663C9277-FBD0-BEF5-9D02-85D64C4E767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526203" y="1512993"/>
                  <a:ext cx="1072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6" name="Input penna 75">
                  <a:extLst>
                    <a:ext uri="{FF2B5EF4-FFF2-40B4-BE49-F238E27FC236}">
                      <a16:creationId xmlns:a16="http://schemas.microsoft.com/office/drawing/2014/main" id="{8BE1F5DC-213E-C6CA-7172-C918D5CA207F}"/>
                    </a:ext>
                  </a:extLst>
                </p14:cNvPr>
                <p14:cNvContentPartPr/>
                <p14:nvPr/>
              </p14:nvContentPartPr>
              <p14:xfrm>
                <a:off x="9699363" y="1542873"/>
                <a:ext cx="191520" cy="254880"/>
              </p14:xfrm>
            </p:contentPart>
          </mc:Choice>
          <mc:Fallback>
            <p:pic>
              <p:nvPicPr>
                <p:cNvPr id="76" name="Input penna 75">
                  <a:extLst>
                    <a:ext uri="{FF2B5EF4-FFF2-40B4-BE49-F238E27FC236}">
                      <a16:creationId xmlns:a16="http://schemas.microsoft.com/office/drawing/2014/main" id="{8BE1F5DC-213E-C6CA-7172-C918D5CA207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693243" y="1536753"/>
                  <a:ext cx="203760" cy="26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uppo 79">
            <a:extLst>
              <a:ext uri="{FF2B5EF4-FFF2-40B4-BE49-F238E27FC236}">
                <a16:creationId xmlns:a16="http://schemas.microsoft.com/office/drawing/2014/main" id="{436E4DEA-D696-8592-B05E-C1092B9618F4}"/>
              </a:ext>
            </a:extLst>
          </p:cNvPr>
          <p:cNvGrpSpPr/>
          <p:nvPr/>
        </p:nvGrpSpPr>
        <p:grpSpPr>
          <a:xfrm>
            <a:off x="11226123" y="187113"/>
            <a:ext cx="176040" cy="175680"/>
            <a:chOff x="11226123" y="187113"/>
            <a:chExt cx="176040" cy="17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7" name="Input penna 76">
                  <a:extLst>
                    <a:ext uri="{FF2B5EF4-FFF2-40B4-BE49-F238E27FC236}">
                      <a16:creationId xmlns:a16="http://schemas.microsoft.com/office/drawing/2014/main" id="{2CFAC3C2-84CB-7EDF-BE86-86BF3DB047F0}"/>
                    </a:ext>
                  </a:extLst>
                </p14:cNvPr>
                <p14:cNvContentPartPr/>
                <p14:nvPr/>
              </p14:nvContentPartPr>
              <p14:xfrm>
                <a:off x="11226123" y="187113"/>
                <a:ext cx="148320" cy="175680"/>
              </p14:xfrm>
            </p:contentPart>
          </mc:Choice>
          <mc:Fallback>
            <p:pic>
              <p:nvPicPr>
                <p:cNvPr id="77" name="Input penna 76">
                  <a:extLst>
                    <a:ext uri="{FF2B5EF4-FFF2-40B4-BE49-F238E27FC236}">
                      <a16:creationId xmlns:a16="http://schemas.microsoft.com/office/drawing/2014/main" id="{2CFAC3C2-84CB-7EDF-BE86-86BF3DB047F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220003" y="180993"/>
                  <a:ext cx="1605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8" name="Input penna 77">
                  <a:extLst>
                    <a:ext uri="{FF2B5EF4-FFF2-40B4-BE49-F238E27FC236}">
                      <a16:creationId xmlns:a16="http://schemas.microsoft.com/office/drawing/2014/main" id="{D6D76951-7705-0232-7FE8-B91638BB18C6}"/>
                    </a:ext>
                  </a:extLst>
                </p14:cNvPr>
                <p14:cNvContentPartPr/>
                <p14:nvPr/>
              </p14:nvContentPartPr>
              <p14:xfrm>
                <a:off x="11258883" y="219513"/>
                <a:ext cx="143280" cy="133200"/>
              </p14:xfrm>
            </p:contentPart>
          </mc:Choice>
          <mc:Fallback>
            <p:pic>
              <p:nvPicPr>
                <p:cNvPr id="78" name="Input penna 77">
                  <a:extLst>
                    <a:ext uri="{FF2B5EF4-FFF2-40B4-BE49-F238E27FC236}">
                      <a16:creationId xmlns:a16="http://schemas.microsoft.com/office/drawing/2014/main" id="{D6D76951-7705-0232-7FE8-B91638BB18C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252763" y="213393"/>
                  <a:ext cx="155520" cy="14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uppo 99">
            <a:extLst>
              <a:ext uri="{FF2B5EF4-FFF2-40B4-BE49-F238E27FC236}">
                <a16:creationId xmlns:a16="http://schemas.microsoft.com/office/drawing/2014/main" id="{72C60F1A-8C41-EC59-7CCC-52124527287B}"/>
              </a:ext>
            </a:extLst>
          </p:cNvPr>
          <p:cNvGrpSpPr/>
          <p:nvPr/>
        </p:nvGrpSpPr>
        <p:grpSpPr>
          <a:xfrm>
            <a:off x="11567403" y="308073"/>
            <a:ext cx="160200" cy="27720"/>
            <a:chOff x="11567403" y="308073"/>
            <a:chExt cx="160200" cy="2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3" name="Input penna 82">
                  <a:extLst>
                    <a:ext uri="{FF2B5EF4-FFF2-40B4-BE49-F238E27FC236}">
                      <a16:creationId xmlns:a16="http://schemas.microsoft.com/office/drawing/2014/main" id="{6AE53920-A297-0DC7-FFEE-2E96A555C555}"/>
                    </a:ext>
                  </a:extLst>
                </p14:cNvPr>
                <p14:cNvContentPartPr/>
                <p14:nvPr/>
              </p14:nvContentPartPr>
              <p14:xfrm>
                <a:off x="11567403" y="308073"/>
                <a:ext cx="26640" cy="4680"/>
              </p14:xfrm>
            </p:contentPart>
          </mc:Choice>
          <mc:Fallback>
            <p:pic>
              <p:nvPicPr>
                <p:cNvPr id="83" name="Input penna 82">
                  <a:extLst>
                    <a:ext uri="{FF2B5EF4-FFF2-40B4-BE49-F238E27FC236}">
                      <a16:creationId xmlns:a16="http://schemas.microsoft.com/office/drawing/2014/main" id="{6AE53920-A297-0DC7-FFEE-2E96A555C55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561283" y="301953"/>
                  <a:ext cx="3888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4" name="Input penna 83">
                  <a:extLst>
                    <a:ext uri="{FF2B5EF4-FFF2-40B4-BE49-F238E27FC236}">
                      <a16:creationId xmlns:a16="http://schemas.microsoft.com/office/drawing/2014/main" id="{3093C33E-29EB-3A85-6E18-98D58595D837}"/>
                    </a:ext>
                  </a:extLst>
                </p14:cNvPr>
                <p14:cNvContentPartPr/>
                <p14:nvPr/>
              </p14:nvContentPartPr>
              <p14:xfrm>
                <a:off x="11567403" y="319593"/>
                <a:ext cx="160200" cy="16200"/>
              </p14:xfrm>
            </p:contentPart>
          </mc:Choice>
          <mc:Fallback>
            <p:pic>
              <p:nvPicPr>
                <p:cNvPr id="84" name="Input penna 83">
                  <a:extLst>
                    <a:ext uri="{FF2B5EF4-FFF2-40B4-BE49-F238E27FC236}">
                      <a16:creationId xmlns:a16="http://schemas.microsoft.com/office/drawing/2014/main" id="{3093C33E-29EB-3A85-6E18-98D58595D83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561283" y="313473"/>
                  <a:ext cx="172440" cy="2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85" name="Input penna 84">
                <a:extLst>
                  <a:ext uri="{FF2B5EF4-FFF2-40B4-BE49-F238E27FC236}">
                    <a16:creationId xmlns:a16="http://schemas.microsoft.com/office/drawing/2014/main" id="{A7D00705-6C74-E265-8BF0-5F5F95935544}"/>
                  </a:ext>
                </a:extLst>
              </p14:cNvPr>
              <p14:cNvContentPartPr/>
              <p14:nvPr/>
            </p14:nvContentPartPr>
            <p14:xfrm>
              <a:off x="11567403" y="209073"/>
              <a:ext cx="131400" cy="360"/>
            </p14:xfrm>
          </p:contentPart>
        </mc:Choice>
        <mc:Fallback>
          <p:pic>
            <p:nvPicPr>
              <p:cNvPr id="85" name="Input penna 84">
                <a:extLst>
                  <a:ext uri="{FF2B5EF4-FFF2-40B4-BE49-F238E27FC236}">
                    <a16:creationId xmlns:a16="http://schemas.microsoft.com/office/drawing/2014/main" id="{A7D00705-6C74-E265-8BF0-5F5F95935544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1561283" y="202953"/>
                <a:ext cx="14364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uppo 98">
            <a:extLst>
              <a:ext uri="{FF2B5EF4-FFF2-40B4-BE49-F238E27FC236}">
                <a16:creationId xmlns:a16="http://schemas.microsoft.com/office/drawing/2014/main" id="{52976BAC-CA31-6CCB-603E-03AF1EEEF327}"/>
              </a:ext>
            </a:extLst>
          </p:cNvPr>
          <p:cNvGrpSpPr/>
          <p:nvPr/>
        </p:nvGrpSpPr>
        <p:grpSpPr>
          <a:xfrm>
            <a:off x="11952963" y="88113"/>
            <a:ext cx="917280" cy="302760"/>
            <a:chOff x="11952963" y="88113"/>
            <a:chExt cx="917280" cy="30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F9596E05-1527-BAF8-255B-3F0D574E699A}"/>
                    </a:ext>
                  </a:extLst>
                </p14:cNvPr>
                <p14:cNvContentPartPr/>
                <p14:nvPr/>
              </p14:nvContentPartPr>
              <p14:xfrm>
                <a:off x="11952963" y="88113"/>
                <a:ext cx="177840" cy="263880"/>
              </p14:xfrm>
            </p:contentPart>
          </mc:Choice>
          <mc:Fallback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F9596E05-1527-BAF8-255B-3F0D574E699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946843" y="81993"/>
                  <a:ext cx="1900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7" name="Input penna 86">
                  <a:extLst>
                    <a:ext uri="{FF2B5EF4-FFF2-40B4-BE49-F238E27FC236}">
                      <a16:creationId xmlns:a16="http://schemas.microsoft.com/office/drawing/2014/main" id="{E82D8A06-71A8-29BB-D62D-7DCE8E0587C4}"/>
                    </a:ext>
                  </a:extLst>
                </p14:cNvPr>
                <p14:cNvContentPartPr/>
                <p14:nvPr/>
              </p14:nvContentPartPr>
              <p14:xfrm>
                <a:off x="12127923" y="232833"/>
                <a:ext cx="111960" cy="99000"/>
              </p14:xfrm>
            </p:contentPart>
          </mc:Choice>
          <mc:Fallback>
            <p:pic>
              <p:nvPicPr>
                <p:cNvPr id="87" name="Input penna 86">
                  <a:extLst>
                    <a:ext uri="{FF2B5EF4-FFF2-40B4-BE49-F238E27FC236}">
                      <a16:creationId xmlns:a16="http://schemas.microsoft.com/office/drawing/2014/main" id="{E82D8A06-71A8-29BB-D62D-7DCE8E0587C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2121803" y="226713"/>
                  <a:ext cx="1242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8" name="Input penna 87">
                  <a:extLst>
                    <a:ext uri="{FF2B5EF4-FFF2-40B4-BE49-F238E27FC236}">
                      <a16:creationId xmlns:a16="http://schemas.microsoft.com/office/drawing/2014/main" id="{4D466C0B-0749-B886-039A-5FF22DFE57F9}"/>
                    </a:ext>
                  </a:extLst>
                </p14:cNvPr>
                <p14:cNvContentPartPr/>
                <p14:nvPr/>
              </p14:nvContentPartPr>
              <p14:xfrm>
                <a:off x="12293163" y="220233"/>
                <a:ext cx="124200" cy="132120"/>
              </p14:xfrm>
            </p:contentPart>
          </mc:Choice>
          <mc:Fallback>
            <p:pic>
              <p:nvPicPr>
                <p:cNvPr id="88" name="Input penna 87">
                  <a:extLst>
                    <a:ext uri="{FF2B5EF4-FFF2-40B4-BE49-F238E27FC236}">
                      <a16:creationId xmlns:a16="http://schemas.microsoft.com/office/drawing/2014/main" id="{4D466C0B-0749-B886-039A-5FF22DFE57F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2287043" y="214113"/>
                  <a:ext cx="1364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C95A3526-AD54-C08D-8E10-2CB0B225DF35}"/>
                    </a:ext>
                  </a:extLst>
                </p14:cNvPr>
                <p14:cNvContentPartPr/>
                <p14:nvPr/>
              </p14:nvContentPartPr>
              <p14:xfrm>
                <a:off x="12459843" y="110073"/>
                <a:ext cx="169560" cy="267840"/>
              </p14:xfrm>
            </p:contentPart>
          </mc:Choice>
          <mc:Fallback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C95A3526-AD54-C08D-8E10-2CB0B225DF3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2453723" y="103953"/>
                  <a:ext cx="1818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8C2972A3-217C-461F-FF0F-E418129105ED}"/>
                    </a:ext>
                  </a:extLst>
                </p14:cNvPr>
                <p14:cNvContentPartPr/>
                <p14:nvPr/>
              </p14:nvContentPartPr>
              <p14:xfrm>
                <a:off x="12647403" y="113313"/>
                <a:ext cx="122040" cy="217440"/>
              </p14:xfrm>
            </p:contentPart>
          </mc:Choice>
          <mc:Fallback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8C2972A3-217C-461F-FF0F-E418129105E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2641283" y="107193"/>
                  <a:ext cx="1342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B42A575B-E6EA-AD89-7968-761560067EE2}"/>
                    </a:ext>
                  </a:extLst>
                </p14:cNvPr>
                <p14:cNvContentPartPr/>
                <p14:nvPr/>
              </p14:nvContentPartPr>
              <p14:xfrm>
                <a:off x="12746403" y="288633"/>
                <a:ext cx="123840" cy="102240"/>
              </p14:xfrm>
            </p:contentPart>
          </mc:Choice>
          <mc:Fallback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B42A575B-E6EA-AD89-7968-761560067EE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2740283" y="282513"/>
                  <a:ext cx="136080" cy="11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uppo 97">
            <a:extLst>
              <a:ext uri="{FF2B5EF4-FFF2-40B4-BE49-F238E27FC236}">
                <a16:creationId xmlns:a16="http://schemas.microsoft.com/office/drawing/2014/main" id="{F4B06BE1-43F3-0AD0-5600-032BA36965CE}"/>
              </a:ext>
            </a:extLst>
          </p:cNvPr>
          <p:cNvGrpSpPr/>
          <p:nvPr/>
        </p:nvGrpSpPr>
        <p:grpSpPr>
          <a:xfrm>
            <a:off x="13173723" y="69033"/>
            <a:ext cx="842400" cy="269640"/>
            <a:chOff x="13173723" y="69033"/>
            <a:chExt cx="842400" cy="26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2" name="Input penna 91">
                  <a:extLst>
                    <a:ext uri="{FF2B5EF4-FFF2-40B4-BE49-F238E27FC236}">
                      <a16:creationId xmlns:a16="http://schemas.microsoft.com/office/drawing/2014/main" id="{21286955-67F4-55EA-21FD-C40D938F9129}"/>
                    </a:ext>
                  </a:extLst>
                </p14:cNvPr>
                <p14:cNvContentPartPr/>
                <p14:nvPr/>
              </p14:nvContentPartPr>
              <p14:xfrm>
                <a:off x="13173723" y="120873"/>
                <a:ext cx="179640" cy="217800"/>
              </p14:xfrm>
            </p:contentPart>
          </mc:Choice>
          <mc:Fallback>
            <p:pic>
              <p:nvPicPr>
                <p:cNvPr id="92" name="Input penna 91">
                  <a:extLst>
                    <a:ext uri="{FF2B5EF4-FFF2-40B4-BE49-F238E27FC236}">
                      <a16:creationId xmlns:a16="http://schemas.microsoft.com/office/drawing/2014/main" id="{21286955-67F4-55EA-21FD-C40D938F912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3167603" y="114753"/>
                  <a:ext cx="1918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3" name="Input penna 92">
                  <a:extLst>
                    <a:ext uri="{FF2B5EF4-FFF2-40B4-BE49-F238E27FC236}">
                      <a16:creationId xmlns:a16="http://schemas.microsoft.com/office/drawing/2014/main" id="{B53A7C86-792D-504B-C005-7FC4700C9562}"/>
                    </a:ext>
                  </a:extLst>
                </p14:cNvPr>
                <p14:cNvContentPartPr/>
                <p14:nvPr/>
              </p14:nvContentPartPr>
              <p14:xfrm>
                <a:off x="13407003" y="69033"/>
                <a:ext cx="168120" cy="250920"/>
              </p14:xfrm>
            </p:contentPart>
          </mc:Choice>
          <mc:Fallback>
            <p:pic>
              <p:nvPicPr>
                <p:cNvPr id="93" name="Input penna 92">
                  <a:extLst>
                    <a:ext uri="{FF2B5EF4-FFF2-40B4-BE49-F238E27FC236}">
                      <a16:creationId xmlns:a16="http://schemas.microsoft.com/office/drawing/2014/main" id="{B53A7C86-792D-504B-C005-7FC4700C956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3400883" y="62913"/>
                  <a:ext cx="1803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4" name="Input penna 93">
                  <a:extLst>
                    <a:ext uri="{FF2B5EF4-FFF2-40B4-BE49-F238E27FC236}">
                      <a16:creationId xmlns:a16="http://schemas.microsoft.com/office/drawing/2014/main" id="{0B0FA2C5-2491-C224-BA52-8ADF4D1C50D1}"/>
                    </a:ext>
                  </a:extLst>
                </p14:cNvPr>
                <p14:cNvContentPartPr/>
                <p14:nvPr/>
              </p14:nvContentPartPr>
              <p14:xfrm>
                <a:off x="13608603" y="198273"/>
                <a:ext cx="96120" cy="130320"/>
              </p14:xfrm>
            </p:contentPart>
          </mc:Choice>
          <mc:Fallback>
            <p:pic>
              <p:nvPicPr>
                <p:cNvPr id="94" name="Input penna 93">
                  <a:extLst>
                    <a:ext uri="{FF2B5EF4-FFF2-40B4-BE49-F238E27FC236}">
                      <a16:creationId xmlns:a16="http://schemas.microsoft.com/office/drawing/2014/main" id="{0B0FA2C5-2491-C224-BA52-8ADF4D1C50D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3602483" y="192153"/>
                  <a:ext cx="1083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5" name="Input penna 94">
                  <a:extLst>
                    <a:ext uri="{FF2B5EF4-FFF2-40B4-BE49-F238E27FC236}">
                      <a16:creationId xmlns:a16="http://schemas.microsoft.com/office/drawing/2014/main" id="{0C8745C2-3714-C23B-C09C-B90AB9E557D5}"/>
                    </a:ext>
                  </a:extLst>
                </p14:cNvPr>
                <p14:cNvContentPartPr/>
                <p14:nvPr/>
              </p14:nvContentPartPr>
              <p14:xfrm>
                <a:off x="13791843" y="231033"/>
                <a:ext cx="74880" cy="100440"/>
              </p14:xfrm>
            </p:contentPart>
          </mc:Choice>
          <mc:Fallback>
            <p:pic>
              <p:nvPicPr>
                <p:cNvPr id="95" name="Input penna 94">
                  <a:extLst>
                    <a:ext uri="{FF2B5EF4-FFF2-40B4-BE49-F238E27FC236}">
                      <a16:creationId xmlns:a16="http://schemas.microsoft.com/office/drawing/2014/main" id="{0C8745C2-3714-C23B-C09C-B90AB9E557D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3785723" y="224913"/>
                  <a:ext cx="871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6" name="Input penna 95">
                  <a:extLst>
                    <a:ext uri="{FF2B5EF4-FFF2-40B4-BE49-F238E27FC236}">
                      <a16:creationId xmlns:a16="http://schemas.microsoft.com/office/drawing/2014/main" id="{5F7222D3-F4A7-6493-15DE-B863B58C1989}"/>
                    </a:ext>
                  </a:extLst>
                </p14:cNvPr>
                <p14:cNvContentPartPr/>
                <p14:nvPr/>
              </p14:nvContentPartPr>
              <p14:xfrm>
                <a:off x="13892283" y="120873"/>
                <a:ext cx="106920" cy="198720"/>
              </p14:xfrm>
            </p:contentPart>
          </mc:Choice>
          <mc:Fallback>
            <p:pic>
              <p:nvPicPr>
                <p:cNvPr id="96" name="Input penna 95">
                  <a:extLst>
                    <a:ext uri="{FF2B5EF4-FFF2-40B4-BE49-F238E27FC236}">
                      <a16:creationId xmlns:a16="http://schemas.microsoft.com/office/drawing/2014/main" id="{5F7222D3-F4A7-6493-15DE-B863B58C198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3886163" y="114753"/>
                  <a:ext cx="1191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7" name="Input penna 96">
                  <a:extLst>
                    <a:ext uri="{FF2B5EF4-FFF2-40B4-BE49-F238E27FC236}">
                      <a16:creationId xmlns:a16="http://schemas.microsoft.com/office/drawing/2014/main" id="{375EA99D-BA9F-AD06-3400-B46DE92DE7A0}"/>
                    </a:ext>
                  </a:extLst>
                </p14:cNvPr>
                <p14:cNvContentPartPr/>
                <p14:nvPr/>
              </p14:nvContentPartPr>
              <p14:xfrm>
                <a:off x="13947363" y="124473"/>
                <a:ext cx="68760" cy="52200"/>
              </p14:xfrm>
            </p:contentPart>
          </mc:Choice>
          <mc:Fallback>
            <p:pic>
              <p:nvPicPr>
                <p:cNvPr id="97" name="Input penna 96">
                  <a:extLst>
                    <a:ext uri="{FF2B5EF4-FFF2-40B4-BE49-F238E27FC236}">
                      <a16:creationId xmlns:a16="http://schemas.microsoft.com/office/drawing/2014/main" id="{375EA99D-BA9F-AD06-3400-B46DE92DE7A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3941243" y="118353"/>
                  <a:ext cx="81000" cy="6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01" name="Input penna 100">
                <a:extLst>
                  <a:ext uri="{FF2B5EF4-FFF2-40B4-BE49-F238E27FC236}">
                    <a16:creationId xmlns:a16="http://schemas.microsoft.com/office/drawing/2014/main" id="{F6248D08-D5AF-9828-3CB5-FD86E6BD3C19}"/>
                  </a:ext>
                </a:extLst>
              </p14:cNvPr>
              <p14:cNvContentPartPr/>
              <p14:nvPr/>
            </p14:nvContentPartPr>
            <p14:xfrm>
              <a:off x="9600003" y="1928073"/>
              <a:ext cx="40320" cy="179640"/>
            </p14:xfrm>
          </p:contentPart>
        </mc:Choice>
        <mc:Fallback>
          <p:pic>
            <p:nvPicPr>
              <p:cNvPr id="101" name="Input penna 100">
                <a:extLst>
                  <a:ext uri="{FF2B5EF4-FFF2-40B4-BE49-F238E27FC236}">
                    <a16:creationId xmlns:a16="http://schemas.microsoft.com/office/drawing/2014/main" id="{F6248D08-D5AF-9828-3CB5-FD86E6BD3C19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9593883" y="1921953"/>
                <a:ext cx="52560" cy="19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Gruppo 108">
            <a:extLst>
              <a:ext uri="{FF2B5EF4-FFF2-40B4-BE49-F238E27FC236}">
                <a16:creationId xmlns:a16="http://schemas.microsoft.com/office/drawing/2014/main" id="{68951DD6-189D-44E4-9B9F-AD8657EB35D3}"/>
              </a:ext>
            </a:extLst>
          </p:cNvPr>
          <p:cNvGrpSpPr/>
          <p:nvPr/>
        </p:nvGrpSpPr>
        <p:grpSpPr>
          <a:xfrm>
            <a:off x="9452403" y="2322273"/>
            <a:ext cx="228960" cy="231120"/>
            <a:chOff x="9452403" y="2322273"/>
            <a:chExt cx="228960" cy="23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2" name="Input penna 101">
                  <a:extLst>
                    <a:ext uri="{FF2B5EF4-FFF2-40B4-BE49-F238E27FC236}">
                      <a16:creationId xmlns:a16="http://schemas.microsoft.com/office/drawing/2014/main" id="{908D3C5B-5059-24BF-3492-432F4BE2374B}"/>
                    </a:ext>
                  </a:extLst>
                </p14:cNvPr>
                <p14:cNvContentPartPr/>
                <p14:nvPr/>
              </p14:nvContentPartPr>
              <p14:xfrm>
                <a:off x="9452403" y="2322273"/>
                <a:ext cx="79200" cy="200880"/>
              </p14:xfrm>
            </p:contentPart>
          </mc:Choice>
          <mc:Fallback>
            <p:pic>
              <p:nvPicPr>
                <p:cNvPr id="102" name="Input penna 101">
                  <a:extLst>
                    <a:ext uri="{FF2B5EF4-FFF2-40B4-BE49-F238E27FC236}">
                      <a16:creationId xmlns:a16="http://schemas.microsoft.com/office/drawing/2014/main" id="{908D3C5B-5059-24BF-3492-432F4BE2374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446283" y="2316153"/>
                  <a:ext cx="914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3" name="Input penna 102">
                  <a:extLst>
                    <a:ext uri="{FF2B5EF4-FFF2-40B4-BE49-F238E27FC236}">
                      <a16:creationId xmlns:a16="http://schemas.microsoft.com/office/drawing/2014/main" id="{E25080EF-5A0C-3376-FD63-FD7C88C4DDF8}"/>
                    </a:ext>
                  </a:extLst>
                </p14:cNvPr>
                <p14:cNvContentPartPr/>
                <p14:nvPr/>
              </p14:nvContentPartPr>
              <p14:xfrm>
                <a:off x="9584163" y="2356473"/>
                <a:ext cx="97200" cy="196920"/>
              </p14:xfrm>
            </p:contentPart>
          </mc:Choice>
          <mc:Fallback>
            <p:pic>
              <p:nvPicPr>
                <p:cNvPr id="103" name="Input penna 102">
                  <a:extLst>
                    <a:ext uri="{FF2B5EF4-FFF2-40B4-BE49-F238E27FC236}">
                      <a16:creationId xmlns:a16="http://schemas.microsoft.com/office/drawing/2014/main" id="{E25080EF-5A0C-3376-FD63-FD7C88C4DDF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578043" y="2350353"/>
                  <a:ext cx="109440" cy="20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04" name="Input penna 103">
                <a:extLst>
                  <a:ext uri="{FF2B5EF4-FFF2-40B4-BE49-F238E27FC236}">
                    <a16:creationId xmlns:a16="http://schemas.microsoft.com/office/drawing/2014/main" id="{5FEA3BCC-CDD5-B016-69B2-E23AEE250300}"/>
                  </a:ext>
                </a:extLst>
              </p14:cNvPr>
              <p14:cNvContentPartPr/>
              <p14:nvPr/>
            </p14:nvContentPartPr>
            <p14:xfrm>
              <a:off x="9936963" y="1916553"/>
              <a:ext cx="190440" cy="219240"/>
            </p14:xfrm>
          </p:contentPart>
        </mc:Choice>
        <mc:Fallback>
          <p:pic>
            <p:nvPicPr>
              <p:cNvPr id="104" name="Input penna 103">
                <a:extLst>
                  <a:ext uri="{FF2B5EF4-FFF2-40B4-BE49-F238E27FC236}">
                    <a16:creationId xmlns:a16="http://schemas.microsoft.com/office/drawing/2014/main" id="{5FEA3BCC-CDD5-B016-69B2-E23AEE250300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9930843" y="1910433"/>
                <a:ext cx="202680" cy="23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uppo 107">
            <a:extLst>
              <a:ext uri="{FF2B5EF4-FFF2-40B4-BE49-F238E27FC236}">
                <a16:creationId xmlns:a16="http://schemas.microsoft.com/office/drawing/2014/main" id="{BF82BC3E-A4F1-D52B-4D93-A3F73F45913B}"/>
              </a:ext>
            </a:extLst>
          </p:cNvPr>
          <p:cNvGrpSpPr/>
          <p:nvPr/>
        </p:nvGrpSpPr>
        <p:grpSpPr>
          <a:xfrm>
            <a:off x="10145763" y="2289873"/>
            <a:ext cx="290160" cy="245160"/>
            <a:chOff x="10145763" y="2289873"/>
            <a:chExt cx="290160" cy="24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5" name="Input penna 104">
                  <a:extLst>
                    <a:ext uri="{FF2B5EF4-FFF2-40B4-BE49-F238E27FC236}">
                      <a16:creationId xmlns:a16="http://schemas.microsoft.com/office/drawing/2014/main" id="{543E21F4-9EA1-DB26-9536-D1E0AF388201}"/>
                    </a:ext>
                  </a:extLst>
                </p14:cNvPr>
                <p14:cNvContentPartPr/>
                <p14:nvPr/>
              </p14:nvContentPartPr>
              <p14:xfrm>
                <a:off x="10145763" y="2289873"/>
                <a:ext cx="98280" cy="245160"/>
              </p14:xfrm>
            </p:contentPart>
          </mc:Choice>
          <mc:Fallback>
            <p:pic>
              <p:nvPicPr>
                <p:cNvPr id="105" name="Input penna 104">
                  <a:extLst>
                    <a:ext uri="{FF2B5EF4-FFF2-40B4-BE49-F238E27FC236}">
                      <a16:creationId xmlns:a16="http://schemas.microsoft.com/office/drawing/2014/main" id="{543E21F4-9EA1-DB26-9536-D1E0AF38820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139643" y="2283753"/>
                  <a:ext cx="1105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6" name="Input penna 105">
                  <a:extLst>
                    <a:ext uri="{FF2B5EF4-FFF2-40B4-BE49-F238E27FC236}">
                      <a16:creationId xmlns:a16="http://schemas.microsoft.com/office/drawing/2014/main" id="{18CC017C-E505-A24F-19F3-B43A7011F7FE}"/>
                    </a:ext>
                  </a:extLst>
                </p14:cNvPr>
                <p14:cNvContentPartPr/>
                <p14:nvPr/>
              </p14:nvContentPartPr>
              <p14:xfrm>
                <a:off x="10322523" y="2292393"/>
                <a:ext cx="82800" cy="198720"/>
              </p14:xfrm>
            </p:contentPart>
          </mc:Choice>
          <mc:Fallback>
            <p:pic>
              <p:nvPicPr>
                <p:cNvPr id="106" name="Input penna 105">
                  <a:extLst>
                    <a:ext uri="{FF2B5EF4-FFF2-40B4-BE49-F238E27FC236}">
                      <a16:creationId xmlns:a16="http://schemas.microsoft.com/office/drawing/2014/main" id="{18CC017C-E505-A24F-19F3-B43A7011F7F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316403" y="2286273"/>
                  <a:ext cx="950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7" name="Input penna 106">
                  <a:extLst>
                    <a:ext uri="{FF2B5EF4-FFF2-40B4-BE49-F238E27FC236}">
                      <a16:creationId xmlns:a16="http://schemas.microsoft.com/office/drawing/2014/main" id="{4DF36EC2-A6A7-1170-61D7-D7128B50CD2D}"/>
                    </a:ext>
                  </a:extLst>
                </p14:cNvPr>
                <p14:cNvContentPartPr/>
                <p14:nvPr/>
              </p14:nvContentPartPr>
              <p14:xfrm>
                <a:off x="10344483" y="2361153"/>
                <a:ext cx="91440" cy="40680"/>
              </p14:xfrm>
            </p:contentPart>
          </mc:Choice>
          <mc:Fallback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4DF36EC2-A6A7-1170-61D7-D7128B50CD2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338363" y="2355033"/>
                  <a:ext cx="10368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uppo 111">
            <a:extLst>
              <a:ext uri="{FF2B5EF4-FFF2-40B4-BE49-F238E27FC236}">
                <a16:creationId xmlns:a16="http://schemas.microsoft.com/office/drawing/2014/main" id="{D5FB95B0-E4A3-B57E-4799-C1E0B30F2872}"/>
              </a:ext>
            </a:extLst>
          </p:cNvPr>
          <p:cNvGrpSpPr/>
          <p:nvPr/>
        </p:nvGrpSpPr>
        <p:grpSpPr>
          <a:xfrm>
            <a:off x="11776923" y="1321833"/>
            <a:ext cx="440640" cy="179280"/>
            <a:chOff x="11776923" y="1321833"/>
            <a:chExt cx="440640" cy="17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0" name="Input penna 109">
                  <a:extLst>
                    <a:ext uri="{FF2B5EF4-FFF2-40B4-BE49-F238E27FC236}">
                      <a16:creationId xmlns:a16="http://schemas.microsoft.com/office/drawing/2014/main" id="{3394D78C-1392-407F-132B-A9E7BC0F453B}"/>
                    </a:ext>
                  </a:extLst>
                </p14:cNvPr>
                <p14:cNvContentPartPr/>
                <p14:nvPr/>
              </p14:nvContentPartPr>
              <p14:xfrm>
                <a:off x="11776923" y="1354953"/>
                <a:ext cx="220320" cy="79200"/>
              </p14:xfrm>
            </p:contentPart>
          </mc:Choice>
          <mc:Fallback>
            <p:pic>
              <p:nvPicPr>
                <p:cNvPr id="110" name="Input penna 109">
                  <a:extLst>
                    <a:ext uri="{FF2B5EF4-FFF2-40B4-BE49-F238E27FC236}">
                      <a16:creationId xmlns:a16="http://schemas.microsoft.com/office/drawing/2014/main" id="{3394D78C-1392-407F-132B-A9E7BC0F453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770803" y="1348833"/>
                  <a:ext cx="2325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1" name="Input penna 110">
                  <a:extLst>
                    <a:ext uri="{FF2B5EF4-FFF2-40B4-BE49-F238E27FC236}">
                      <a16:creationId xmlns:a16="http://schemas.microsoft.com/office/drawing/2014/main" id="{C43CB196-6B6B-45A9-01AF-2733D89F5B4E}"/>
                    </a:ext>
                  </a:extLst>
                </p14:cNvPr>
                <p14:cNvContentPartPr/>
                <p14:nvPr/>
              </p14:nvContentPartPr>
              <p14:xfrm>
                <a:off x="12111003" y="1321833"/>
                <a:ext cx="106560" cy="179280"/>
              </p14:xfrm>
            </p:contentPart>
          </mc:Choice>
          <mc:Fallback>
            <p:pic>
              <p:nvPicPr>
                <p:cNvPr id="111" name="Input penna 110">
                  <a:extLst>
                    <a:ext uri="{FF2B5EF4-FFF2-40B4-BE49-F238E27FC236}">
                      <a16:creationId xmlns:a16="http://schemas.microsoft.com/office/drawing/2014/main" id="{C43CB196-6B6B-45A9-01AF-2733D89F5B4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2104883" y="1315713"/>
                  <a:ext cx="11880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uppo 114">
            <a:extLst>
              <a:ext uri="{FF2B5EF4-FFF2-40B4-BE49-F238E27FC236}">
                <a16:creationId xmlns:a16="http://schemas.microsoft.com/office/drawing/2014/main" id="{E007E08C-F591-155F-3886-AC2C65605D22}"/>
              </a:ext>
            </a:extLst>
          </p:cNvPr>
          <p:cNvGrpSpPr/>
          <p:nvPr/>
        </p:nvGrpSpPr>
        <p:grpSpPr>
          <a:xfrm>
            <a:off x="140643" y="4924353"/>
            <a:ext cx="350640" cy="145080"/>
            <a:chOff x="140643" y="4924353"/>
            <a:chExt cx="350640" cy="14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3" name="Input penna 112">
                  <a:extLst>
                    <a:ext uri="{FF2B5EF4-FFF2-40B4-BE49-F238E27FC236}">
                      <a16:creationId xmlns:a16="http://schemas.microsoft.com/office/drawing/2014/main" id="{81D3E727-A4CD-CEE6-A3F5-A041783229D6}"/>
                    </a:ext>
                  </a:extLst>
                </p14:cNvPr>
                <p14:cNvContentPartPr/>
                <p14:nvPr/>
              </p14:nvContentPartPr>
              <p14:xfrm>
                <a:off x="140643" y="4979433"/>
                <a:ext cx="144720" cy="11520"/>
              </p14:xfrm>
            </p:contentPart>
          </mc:Choice>
          <mc:Fallback>
            <p:pic>
              <p:nvPicPr>
                <p:cNvPr id="113" name="Input penna 112">
                  <a:extLst>
                    <a:ext uri="{FF2B5EF4-FFF2-40B4-BE49-F238E27FC236}">
                      <a16:creationId xmlns:a16="http://schemas.microsoft.com/office/drawing/2014/main" id="{81D3E727-A4CD-CEE6-A3F5-A041783229D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34523" y="4973313"/>
                  <a:ext cx="1569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4" name="Input penna 113">
                  <a:extLst>
                    <a:ext uri="{FF2B5EF4-FFF2-40B4-BE49-F238E27FC236}">
                      <a16:creationId xmlns:a16="http://schemas.microsoft.com/office/drawing/2014/main" id="{48A38E09-25A4-6878-5AE1-725A0EAF1DD5}"/>
                    </a:ext>
                  </a:extLst>
                </p14:cNvPr>
                <p14:cNvContentPartPr/>
                <p14:nvPr/>
              </p14:nvContentPartPr>
              <p14:xfrm>
                <a:off x="363483" y="4924353"/>
                <a:ext cx="127800" cy="145080"/>
              </p14:xfrm>
            </p:contentPart>
          </mc:Choice>
          <mc:Fallback>
            <p:pic>
              <p:nvPicPr>
                <p:cNvPr id="114" name="Input penna 113">
                  <a:extLst>
                    <a:ext uri="{FF2B5EF4-FFF2-40B4-BE49-F238E27FC236}">
                      <a16:creationId xmlns:a16="http://schemas.microsoft.com/office/drawing/2014/main" id="{48A38E09-25A4-6878-5AE1-725A0EAF1DD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57363" y="4918233"/>
                  <a:ext cx="140040" cy="15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uppo 118">
            <a:extLst>
              <a:ext uri="{FF2B5EF4-FFF2-40B4-BE49-F238E27FC236}">
                <a16:creationId xmlns:a16="http://schemas.microsoft.com/office/drawing/2014/main" id="{8A8C267A-8E25-FB26-22D0-01A781650FF1}"/>
              </a:ext>
            </a:extLst>
          </p:cNvPr>
          <p:cNvGrpSpPr/>
          <p:nvPr/>
        </p:nvGrpSpPr>
        <p:grpSpPr>
          <a:xfrm>
            <a:off x="1677123" y="3763713"/>
            <a:ext cx="345600" cy="241200"/>
            <a:chOff x="1677123" y="3763713"/>
            <a:chExt cx="345600" cy="24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6" name="Input penna 115">
                  <a:extLst>
                    <a:ext uri="{FF2B5EF4-FFF2-40B4-BE49-F238E27FC236}">
                      <a16:creationId xmlns:a16="http://schemas.microsoft.com/office/drawing/2014/main" id="{5560C242-E85D-AD9D-EC45-72F96E476E94}"/>
                    </a:ext>
                  </a:extLst>
                </p14:cNvPr>
                <p14:cNvContentPartPr/>
                <p14:nvPr/>
              </p14:nvContentPartPr>
              <p14:xfrm>
                <a:off x="1677123" y="3763713"/>
                <a:ext cx="141840" cy="241200"/>
              </p14:xfrm>
            </p:contentPart>
          </mc:Choice>
          <mc:Fallback>
            <p:pic>
              <p:nvPicPr>
                <p:cNvPr id="116" name="Input penna 115">
                  <a:extLst>
                    <a:ext uri="{FF2B5EF4-FFF2-40B4-BE49-F238E27FC236}">
                      <a16:creationId xmlns:a16="http://schemas.microsoft.com/office/drawing/2014/main" id="{5560C242-E85D-AD9D-EC45-72F96E476E9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671003" y="3757593"/>
                  <a:ext cx="1540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7" name="Input penna 116">
                  <a:extLst>
                    <a:ext uri="{FF2B5EF4-FFF2-40B4-BE49-F238E27FC236}">
                      <a16:creationId xmlns:a16="http://schemas.microsoft.com/office/drawing/2014/main" id="{4EEFDAE9-0B58-F201-DF72-2A7DD251760E}"/>
                    </a:ext>
                  </a:extLst>
                </p14:cNvPr>
                <p14:cNvContentPartPr/>
                <p14:nvPr/>
              </p14:nvContentPartPr>
              <p14:xfrm>
                <a:off x="1906803" y="3800073"/>
                <a:ext cx="115920" cy="189360"/>
              </p14:xfrm>
            </p:contentPart>
          </mc:Choice>
          <mc:Fallback>
            <p:pic>
              <p:nvPicPr>
                <p:cNvPr id="117" name="Input penna 116">
                  <a:extLst>
                    <a:ext uri="{FF2B5EF4-FFF2-40B4-BE49-F238E27FC236}">
                      <a16:creationId xmlns:a16="http://schemas.microsoft.com/office/drawing/2014/main" id="{4EEFDAE9-0B58-F201-DF72-2A7DD251760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900683" y="3793953"/>
                  <a:ext cx="128160" cy="20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18" name="Input penna 117">
                <a:extLst>
                  <a:ext uri="{FF2B5EF4-FFF2-40B4-BE49-F238E27FC236}">
                    <a16:creationId xmlns:a16="http://schemas.microsoft.com/office/drawing/2014/main" id="{8CAF9CCF-5BF8-7FB8-8969-6A517D7A74DC}"/>
                  </a:ext>
                </a:extLst>
              </p14:cNvPr>
              <p14:cNvContentPartPr/>
              <p14:nvPr/>
            </p14:nvContentPartPr>
            <p14:xfrm>
              <a:off x="1563723" y="4233153"/>
              <a:ext cx="95400" cy="194400"/>
            </p14:xfrm>
          </p:contentPart>
        </mc:Choice>
        <mc:Fallback>
          <p:pic>
            <p:nvPicPr>
              <p:cNvPr id="118" name="Input penna 117">
                <a:extLst>
                  <a:ext uri="{FF2B5EF4-FFF2-40B4-BE49-F238E27FC236}">
                    <a16:creationId xmlns:a16="http://schemas.microsoft.com/office/drawing/2014/main" id="{8CAF9CCF-5BF8-7FB8-8969-6A517D7A74DC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557603" y="4227033"/>
                <a:ext cx="10764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20" name="Input penna 119">
                <a:extLst>
                  <a:ext uri="{FF2B5EF4-FFF2-40B4-BE49-F238E27FC236}">
                    <a16:creationId xmlns:a16="http://schemas.microsoft.com/office/drawing/2014/main" id="{A5FEEB15-A9B2-A074-D138-888EC4DA76B5}"/>
                  </a:ext>
                </a:extLst>
              </p14:cNvPr>
              <p14:cNvContentPartPr/>
              <p14:nvPr/>
            </p14:nvContentPartPr>
            <p14:xfrm>
              <a:off x="1343043" y="4558233"/>
              <a:ext cx="123840" cy="254160"/>
            </p14:xfrm>
          </p:contentPart>
        </mc:Choice>
        <mc:Fallback>
          <p:pic>
            <p:nvPicPr>
              <p:cNvPr id="120" name="Input penna 119">
                <a:extLst>
                  <a:ext uri="{FF2B5EF4-FFF2-40B4-BE49-F238E27FC236}">
                    <a16:creationId xmlns:a16="http://schemas.microsoft.com/office/drawing/2014/main" id="{A5FEEB15-A9B2-A074-D138-888EC4DA76B5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336923" y="4552113"/>
                <a:ext cx="13608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25" name="Input penna 124">
                <a:extLst>
                  <a:ext uri="{FF2B5EF4-FFF2-40B4-BE49-F238E27FC236}">
                    <a16:creationId xmlns:a16="http://schemas.microsoft.com/office/drawing/2014/main" id="{AD8FA8FA-DC44-4E05-2659-8D8859391727}"/>
                  </a:ext>
                </a:extLst>
              </p14:cNvPr>
              <p14:cNvContentPartPr/>
              <p14:nvPr/>
            </p14:nvContentPartPr>
            <p14:xfrm>
              <a:off x="1151163" y="4968273"/>
              <a:ext cx="115560" cy="163800"/>
            </p14:xfrm>
          </p:contentPart>
        </mc:Choice>
        <mc:Fallback>
          <p:pic>
            <p:nvPicPr>
              <p:cNvPr id="125" name="Input penna 124">
                <a:extLst>
                  <a:ext uri="{FF2B5EF4-FFF2-40B4-BE49-F238E27FC236}">
                    <a16:creationId xmlns:a16="http://schemas.microsoft.com/office/drawing/2014/main" id="{AD8FA8FA-DC44-4E05-2659-8D88593917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145043" y="4962153"/>
                <a:ext cx="12780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28" name="Input penna 127">
                <a:extLst>
                  <a:ext uri="{FF2B5EF4-FFF2-40B4-BE49-F238E27FC236}">
                    <a16:creationId xmlns:a16="http://schemas.microsoft.com/office/drawing/2014/main" id="{21DE45FD-5540-D146-4745-BC1C264D7673}"/>
                  </a:ext>
                </a:extLst>
              </p14:cNvPr>
              <p14:cNvContentPartPr/>
              <p14:nvPr/>
            </p14:nvContentPartPr>
            <p14:xfrm>
              <a:off x="1453923" y="4935513"/>
              <a:ext cx="120240" cy="188280"/>
            </p14:xfrm>
          </p:contentPart>
        </mc:Choice>
        <mc:Fallback>
          <p:pic>
            <p:nvPicPr>
              <p:cNvPr id="128" name="Input penna 127">
                <a:extLst>
                  <a:ext uri="{FF2B5EF4-FFF2-40B4-BE49-F238E27FC236}">
                    <a16:creationId xmlns:a16="http://schemas.microsoft.com/office/drawing/2014/main" id="{21DE45FD-5540-D146-4745-BC1C264D7673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447803" y="4929393"/>
                <a:ext cx="13248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33" name="Input penna 132">
                <a:extLst>
                  <a:ext uri="{FF2B5EF4-FFF2-40B4-BE49-F238E27FC236}">
                    <a16:creationId xmlns:a16="http://schemas.microsoft.com/office/drawing/2014/main" id="{0844C064-D431-1C48-0059-EFB3F9C462A8}"/>
                  </a:ext>
                </a:extLst>
              </p14:cNvPr>
              <p14:cNvContentPartPr/>
              <p14:nvPr/>
            </p14:nvContentPartPr>
            <p14:xfrm>
              <a:off x="2135763" y="4242153"/>
              <a:ext cx="210240" cy="142560"/>
            </p14:xfrm>
          </p:contentPart>
        </mc:Choice>
        <mc:Fallback>
          <p:pic>
            <p:nvPicPr>
              <p:cNvPr id="133" name="Input penna 132">
                <a:extLst>
                  <a:ext uri="{FF2B5EF4-FFF2-40B4-BE49-F238E27FC236}">
                    <a16:creationId xmlns:a16="http://schemas.microsoft.com/office/drawing/2014/main" id="{0844C064-D431-1C48-0059-EFB3F9C462A8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129643" y="4236033"/>
                <a:ext cx="222480" cy="15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0" name="Gruppo 159">
            <a:extLst>
              <a:ext uri="{FF2B5EF4-FFF2-40B4-BE49-F238E27FC236}">
                <a16:creationId xmlns:a16="http://schemas.microsoft.com/office/drawing/2014/main" id="{88C7387A-9557-7F87-5D2B-A1BF048CFB71}"/>
              </a:ext>
            </a:extLst>
          </p:cNvPr>
          <p:cNvGrpSpPr/>
          <p:nvPr/>
        </p:nvGrpSpPr>
        <p:grpSpPr>
          <a:xfrm>
            <a:off x="2487843" y="4436553"/>
            <a:ext cx="386640" cy="222480"/>
            <a:chOff x="2487843" y="4436553"/>
            <a:chExt cx="386640" cy="22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57" name="Input penna 156">
                  <a:extLst>
                    <a:ext uri="{FF2B5EF4-FFF2-40B4-BE49-F238E27FC236}">
                      <a16:creationId xmlns:a16="http://schemas.microsoft.com/office/drawing/2014/main" id="{9F1DA8C9-73AB-E243-1369-AA89C74DD5A7}"/>
                    </a:ext>
                  </a:extLst>
                </p14:cNvPr>
                <p14:cNvContentPartPr/>
                <p14:nvPr/>
              </p14:nvContentPartPr>
              <p14:xfrm>
                <a:off x="2487843" y="4436553"/>
                <a:ext cx="168120" cy="222120"/>
              </p14:xfrm>
            </p:contentPart>
          </mc:Choice>
          <mc:Fallback>
            <p:pic>
              <p:nvPicPr>
                <p:cNvPr id="157" name="Input penna 156">
                  <a:extLst>
                    <a:ext uri="{FF2B5EF4-FFF2-40B4-BE49-F238E27FC236}">
                      <a16:creationId xmlns:a16="http://schemas.microsoft.com/office/drawing/2014/main" id="{9F1DA8C9-73AB-E243-1369-AA89C74DD5A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481723" y="4430433"/>
                  <a:ext cx="1803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58" name="Input penna 157">
                  <a:extLst>
                    <a:ext uri="{FF2B5EF4-FFF2-40B4-BE49-F238E27FC236}">
                      <a16:creationId xmlns:a16="http://schemas.microsoft.com/office/drawing/2014/main" id="{42E00B92-D241-A4A1-A2DB-05A01CED4C1B}"/>
                    </a:ext>
                  </a:extLst>
                </p14:cNvPr>
                <p14:cNvContentPartPr/>
                <p14:nvPr/>
              </p14:nvContentPartPr>
              <p14:xfrm>
                <a:off x="2698803" y="4460673"/>
                <a:ext cx="155520" cy="198360"/>
              </p14:xfrm>
            </p:contentPart>
          </mc:Choice>
          <mc:Fallback>
            <p:pic>
              <p:nvPicPr>
                <p:cNvPr id="158" name="Input penna 157">
                  <a:extLst>
                    <a:ext uri="{FF2B5EF4-FFF2-40B4-BE49-F238E27FC236}">
                      <a16:creationId xmlns:a16="http://schemas.microsoft.com/office/drawing/2014/main" id="{42E00B92-D241-A4A1-A2DB-05A01CED4C1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692683" y="4454553"/>
                  <a:ext cx="1677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59" name="Input penna 158">
                  <a:extLst>
                    <a:ext uri="{FF2B5EF4-FFF2-40B4-BE49-F238E27FC236}">
                      <a16:creationId xmlns:a16="http://schemas.microsoft.com/office/drawing/2014/main" id="{12EC7D6C-A1FB-1D78-32A5-107508979F73}"/>
                    </a:ext>
                  </a:extLst>
                </p14:cNvPr>
                <p14:cNvContentPartPr/>
                <p14:nvPr/>
              </p14:nvContentPartPr>
              <p14:xfrm>
                <a:off x="2787363" y="4549593"/>
                <a:ext cx="87120" cy="66240"/>
              </p14:xfrm>
            </p:contentPart>
          </mc:Choice>
          <mc:Fallback>
            <p:pic>
              <p:nvPicPr>
                <p:cNvPr id="159" name="Input penna 158">
                  <a:extLst>
                    <a:ext uri="{FF2B5EF4-FFF2-40B4-BE49-F238E27FC236}">
                      <a16:creationId xmlns:a16="http://schemas.microsoft.com/office/drawing/2014/main" id="{12EC7D6C-A1FB-1D78-32A5-107508979F7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781243" y="4543473"/>
                  <a:ext cx="99360" cy="7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61" name="Input penna 160">
                <a:extLst>
                  <a:ext uri="{FF2B5EF4-FFF2-40B4-BE49-F238E27FC236}">
                    <a16:creationId xmlns:a16="http://schemas.microsoft.com/office/drawing/2014/main" id="{830B879D-7B27-7434-CAD9-236448B9CB71}"/>
                  </a:ext>
                </a:extLst>
              </p14:cNvPr>
              <p14:cNvContentPartPr/>
              <p14:nvPr/>
            </p14:nvContentPartPr>
            <p14:xfrm>
              <a:off x="2648043" y="4781073"/>
              <a:ext cx="29880" cy="257040"/>
            </p14:xfrm>
          </p:contentPart>
        </mc:Choice>
        <mc:Fallback>
          <p:pic>
            <p:nvPicPr>
              <p:cNvPr id="161" name="Input penna 160">
                <a:extLst>
                  <a:ext uri="{FF2B5EF4-FFF2-40B4-BE49-F238E27FC236}">
                    <a16:creationId xmlns:a16="http://schemas.microsoft.com/office/drawing/2014/main" id="{830B879D-7B27-7434-CAD9-236448B9CB71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2641923" y="4774953"/>
                <a:ext cx="4212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65" name="Input penna 164">
                <a:extLst>
                  <a:ext uri="{FF2B5EF4-FFF2-40B4-BE49-F238E27FC236}">
                    <a16:creationId xmlns:a16="http://schemas.microsoft.com/office/drawing/2014/main" id="{B9B0BD54-10BE-ECD0-600B-D5565BF8C297}"/>
                  </a:ext>
                </a:extLst>
              </p14:cNvPr>
              <p14:cNvContentPartPr/>
              <p14:nvPr/>
            </p14:nvContentPartPr>
            <p14:xfrm>
              <a:off x="2919123" y="4759113"/>
              <a:ext cx="176760" cy="264240"/>
            </p14:xfrm>
          </p:contentPart>
        </mc:Choice>
        <mc:Fallback>
          <p:pic>
            <p:nvPicPr>
              <p:cNvPr id="165" name="Input penna 164">
                <a:extLst>
                  <a:ext uri="{FF2B5EF4-FFF2-40B4-BE49-F238E27FC236}">
                    <a16:creationId xmlns:a16="http://schemas.microsoft.com/office/drawing/2014/main" id="{B9B0BD54-10BE-ECD0-600B-D5565BF8C297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2913003" y="4752993"/>
                <a:ext cx="189000" cy="27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7" name="Gruppo 176">
            <a:extLst>
              <a:ext uri="{FF2B5EF4-FFF2-40B4-BE49-F238E27FC236}">
                <a16:creationId xmlns:a16="http://schemas.microsoft.com/office/drawing/2014/main" id="{ED4C7B3A-DDC6-7E6F-C7A2-00DBAADE9C27}"/>
              </a:ext>
            </a:extLst>
          </p:cNvPr>
          <p:cNvGrpSpPr/>
          <p:nvPr/>
        </p:nvGrpSpPr>
        <p:grpSpPr>
          <a:xfrm>
            <a:off x="3084003" y="5075553"/>
            <a:ext cx="353520" cy="280440"/>
            <a:chOff x="3084003" y="5075553"/>
            <a:chExt cx="353520" cy="28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66" name="Input penna 165">
                  <a:extLst>
                    <a:ext uri="{FF2B5EF4-FFF2-40B4-BE49-F238E27FC236}">
                      <a16:creationId xmlns:a16="http://schemas.microsoft.com/office/drawing/2014/main" id="{1CAAA0A5-3002-DCA3-AEE9-ED1B420D1818}"/>
                    </a:ext>
                  </a:extLst>
                </p14:cNvPr>
                <p14:cNvContentPartPr/>
                <p14:nvPr/>
              </p14:nvContentPartPr>
              <p14:xfrm>
                <a:off x="3084003" y="5123793"/>
                <a:ext cx="119880" cy="198000"/>
              </p14:xfrm>
            </p:contentPart>
          </mc:Choice>
          <mc:Fallback>
            <p:pic>
              <p:nvPicPr>
                <p:cNvPr id="166" name="Input penna 165">
                  <a:extLst>
                    <a:ext uri="{FF2B5EF4-FFF2-40B4-BE49-F238E27FC236}">
                      <a16:creationId xmlns:a16="http://schemas.microsoft.com/office/drawing/2014/main" id="{1CAAA0A5-3002-DCA3-AEE9-ED1B420D181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077883" y="5117673"/>
                  <a:ext cx="1321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67" name="Input penna 166">
                  <a:extLst>
                    <a:ext uri="{FF2B5EF4-FFF2-40B4-BE49-F238E27FC236}">
                      <a16:creationId xmlns:a16="http://schemas.microsoft.com/office/drawing/2014/main" id="{7EDC127C-BD87-45ED-6DAA-713365FA6E9A}"/>
                    </a:ext>
                  </a:extLst>
                </p14:cNvPr>
                <p14:cNvContentPartPr/>
                <p14:nvPr/>
              </p14:nvContentPartPr>
              <p14:xfrm>
                <a:off x="3289203" y="5075553"/>
                <a:ext cx="148320" cy="280440"/>
              </p14:xfrm>
            </p:contentPart>
          </mc:Choice>
          <mc:Fallback>
            <p:pic>
              <p:nvPicPr>
                <p:cNvPr id="167" name="Input penna 166">
                  <a:extLst>
                    <a:ext uri="{FF2B5EF4-FFF2-40B4-BE49-F238E27FC236}">
                      <a16:creationId xmlns:a16="http://schemas.microsoft.com/office/drawing/2014/main" id="{7EDC127C-BD87-45ED-6DAA-713365FA6E9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283083" y="5069433"/>
                  <a:ext cx="160560" cy="29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uppo 175">
            <a:extLst>
              <a:ext uri="{FF2B5EF4-FFF2-40B4-BE49-F238E27FC236}">
                <a16:creationId xmlns:a16="http://schemas.microsoft.com/office/drawing/2014/main" id="{6809B6AC-8646-4EF9-C9CF-2F27596C98DE}"/>
              </a:ext>
            </a:extLst>
          </p:cNvPr>
          <p:cNvGrpSpPr/>
          <p:nvPr/>
        </p:nvGrpSpPr>
        <p:grpSpPr>
          <a:xfrm>
            <a:off x="2930283" y="5508273"/>
            <a:ext cx="267840" cy="496440"/>
            <a:chOff x="2930283" y="5508273"/>
            <a:chExt cx="267840" cy="49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68" name="Input penna 167">
                  <a:extLst>
                    <a:ext uri="{FF2B5EF4-FFF2-40B4-BE49-F238E27FC236}">
                      <a16:creationId xmlns:a16="http://schemas.microsoft.com/office/drawing/2014/main" id="{1A3CB672-E2F7-1CDB-EBEF-AF4286B65622}"/>
                    </a:ext>
                  </a:extLst>
                </p14:cNvPr>
                <p14:cNvContentPartPr/>
                <p14:nvPr/>
              </p14:nvContentPartPr>
              <p14:xfrm>
                <a:off x="3064203" y="5508273"/>
                <a:ext cx="75600" cy="166680"/>
              </p14:xfrm>
            </p:contentPart>
          </mc:Choice>
          <mc:Fallback>
            <p:pic>
              <p:nvPicPr>
                <p:cNvPr id="168" name="Input penna 167">
                  <a:extLst>
                    <a:ext uri="{FF2B5EF4-FFF2-40B4-BE49-F238E27FC236}">
                      <a16:creationId xmlns:a16="http://schemas.microsoft.com/office/drawing/2014/main" id="{1A3CB672-E2F7-1CDB-EBEF-AF4286B6562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058083" y="5502153"/>
                  <a:ext cx="878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70" name="Input penna 169">
                  <a:extLst>
                    <a:ext uri="{FF2B5EF4-FFF2-40B4-BE49-F238E27FC236}">
                      <a16:creationId xmlns:a16="http://schemas.microsoft.com/office/drawing/2014/main" id="{F9E43E37-73B6-7066-DAF1-62A05F3F6AC7}"/>
                    </a:ext>
                  </a:extLst>
                </p14:cNvPr>
                <p14:cNvContentPartPr/>
                <p14:nvPr/>
              </p14:nvContentPartPr>
              <p14:xfrm>
                <a:off x="2930283" y="5785473"/>
                <a:ext cx="79920" cy="219240"/>
              </p14:xfrm>
            </p:contentPart>
          </mc:Choice>
          <mc:Fallback>
            <p:pic>
              <p:nvPicPr>
                <p:cNvPr id="170" name="Input penna 169">
                  <a:extLst>
                    <a:ext uri="{FF2B5EF4-FFF2-40B4-BE49-F238E27FC236}">
                      <a16:creationId xmlns:a16="http://schemas.microsoft.com/office/drawing/2014/main" id="{F9E43E37-73B6-7066-DAF1-62A05F3F6AC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924163" y="5779353"/>
                  <a:ext cx="921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71" name="Input penna 170">
                  <a:extLst>
                    <a:ext uri="{FF2B5EF4-FFF2-40B4-BE49-F238E27FC236}">
                      <a16:creationId xmlns:a16="http://schemas.microsoft.com/office/drawing/2014/main" id="{A3C48149-E7B8-11ED-8CA7-FD029EAB5EEB}"/>
                    </a:ext>
                  </a:extLst>
                </p14:cNvPr>
                <p14:cNvContentPartPr/>
                <p14:nvPr/>
              </p14:nvContentPartPr>
              <p14:xfrm>
                <a:off x="3084723" y="5763153"/>
                <a:ext cx="113400" cy="210600"/>
              </p14:xfrm>
            </p:contentPart>
          </mc:Choice>
          <mc:Fallback>
            <p:pic>
              <p:nvPicPr>
                <p:cNvPr id="171" name="Input penna 170">
                  <a:extLst>
                    <a:ext uri="{FF2B5EF4-FFF2-40B4-BE49-F238E27FC236}">
                      <a16:creationId xmlns:a16="http://schemas.microsoft.com/office/drawing/2014/main" id="{A3C48149-E7B8-11ED-8CA7-FD029EAB5EE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078603" y="5757033"/>
                  <a:ext cx="12564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uppo 174">
            <a:extLst>
              <a:ext uri="{FF2B5EF4-FFF2-40B4-BE49-F238E27FC236}">
                <a16:creationId xmlns:a16="http://schemas.microsoft.com/office/drawing/2014/main" id="{95AFAA30-AA62-E880-97CF-E37ADD775F67}"/>
              </a:ext>
            </a:extLst>
          </p:cNvPr>
          <p:cNvGrpSpPr/>
          <p:nvPr/>
        </p:nvGrpSpPr>
        <p:grpSpPr>
          <a:xfrm>
            <a:off x="3415203" y="5508273"/>
            <a:ext cx="417240" cy="473400"/>
            <a:chOff x="3415203" y="5508273"/>
            <a:chExt cx="417240" cy="47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69" name="Input penna 168">
                  <a:extLst>
                    <a:ext uri="{FF2B5EF4-FFF2-40B4-BE49-F238E27FC236}">
                      <a16:creationId xmlns:a16="http://schemas.microsoft.com/office/drawing/2014/main" id="{A2E6EA9A-2290-F338-4D33-3FA5F746A8AF}"/>
                    </a:ext>
                  </a:extLst>
                </p14:cNvPr>
                <p14:cNvContentPartPr/>
                <p14:nvPr/>
              </p14:nvContentPartPr>
              <p14:xfrm>
                <a:off x="3415203" y="5508273"/>
                <a:ext cx="129240" cy="123840"/>
              </p14:xfrm>
            </p:contentPart>
          </mc:Choice>
          <mc:Fallback>
            <p:pic>
              <p:nvPicPr>
                <p:cNvPr id="169" name="Input penna 168">
                  <a:extLst>
                    <a:ext uri="{FF2B5EF4-FFF2-40B4-BE49-F238E27FC236}">
                      <a16:creationId xmlns:a16="http://schemas.microsoft.com/office/drawing/2014/main" id="{A2E6EA9A-2290-F338-4D33-3FA5F746A8A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409083" y="5502153"/>
                  <a:ext cx="141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72" name="Input penna 171">
                  <a:extLst>
                    <a:ext uri="{FF2B5EF4-FFF2-40B4-BE49-F238E27FC236}">
                      <a16:creationId xmlns:a16="http://schemas.microsoft.com/office/drawing/2014/main" id="{EAE0FECB-85FE-3B13-3E76-45B79C610682}"/>
                    </a:ext>
                  </a:extLst>
                </p14:cNvPr>
                <p14:cNvContentPartPr/>
                <p14:nvPr/>
              </p14:nvContentPartPr>
              <p14:xfrm>
                <a:off x="3483243" y="5716353"/>
                <a:ext cx="150840" cy="245520"/>
              </p14:xfrm>
            </p:contentPart>
          </mc:Choice>
          <mc:Fallback>
            <p:pic>
              <p:nvPicPr>
                <p:cNvPr id="172" name="Input penna 171">
                  <a:extLst>
                    <a:ext uri="{FF2B5EF4-FFF2-40B4-BE49-F238E27FC236}">
                      <a16:creationId xmlns:a16="http://schemas.microsoft.com/office/drawing/2014/main" id="{EAE0FECB-85FE-3B13-3E76-45B79C61068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477123" y="5710233"/>
                  <a:ext cx="1630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73" name="Input penna 172">
                  <a:extLst>
                    <a:ext uri="{FF2B5EF4-FFF2-40B4-BE49-F238E27FC236}">
                      <a16:creationId xmlns:a16="http://schemas.microsoft.com/office/drawing/2014/main" id="{1ACC4760-B003-D1B3-A820-42F462ABC05A}"/>
                    </a:ext>
                  </a:extLst>
                </p14:cNvPr>
                <p14:cNvContentPartPr/>
                <p14:nvPr/>
              </p14:nvContentPartPr>
              <p14:xfrm>
                <a:off x="3701763" y="5721753"/>
                <a:ext cx="110520" cy="259920"/>
              </p14:xfrm>
            </p:contentPart>
          </mc:Choice>
          <mc:Fallback>
            <p:pic>
              <p:nvPicPr>
                <p:cNvPr id="173" name="Input penna 172">
                  <a:extLst>
                    <a:ext uri="{FF2B5EF4-FFF2-40B4-BE49-F238E27FC236}">
                      <a16:creationId xmlns:a16="http://schemas.microsoft.com/office/drawing/2014/main" id="{1ACC4760-B003-D1B3-A820-42F462ABC05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695643" y="5715633"/>
                  <a:ext cx="1227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74" name="Input penna 173">
                  <a:extLst>
                    <a:ext uri="{FF2B5EF4-FFF2-40B4-BE49-F238E27FC236}">
                      <a16:creationId xmlns:a16="http://schemas.microsoft.com/office/drawing/2014/main" id="{9F199E9A-D810-53F0-A4B2-3EEF630B5BAE}"/>
                    </a:ext>
                  </a:extLst>
                </p14:cNvPr>
                <p14:cNvContentPartPr/>
                <p14:nvPr/>
              </p14:nvContentPartPr>
              <p14:xfrm>
                <a:off x="3734523" y="5820033"/>
                <a:ext cx="97920" cy="63000"/>
              </p14:xfrm>
            </p:contentPart>
          </mc:Choice>
          <mc:Fallback>
            <p:pic>
              <p:nvPicPr>
                <p:cNvPr id="174" name="Input penna 173">
                  <a:extLst>
                    <a:ext uri="{FF2B5EF4-FFF2-40B4-BE49-F238E27FC236}">
                      <a16:creationId xmlns:a16="http://schemas.microsoft.com/office/drawing/2014/main" id="{9F199E9A-D810-53F0-A4B2-3EEF630B5BA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728403" y="5813913"/>
                  <a:ext cx="11016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uppo 209">
            <a:extLst>
              <a:ext uri="{FF2B5EF4-FFF2-40B4-BE49-F238E27FC236}">
                <a16:creationId xmlns:a16="http://schemas.microsoft.com/office/drawing/2014/main" id="{A08721FE-FB5E-BBA1-6E15-5AC4742FF04B}"/>
              </a:ext>
            </a:extLst>
          </p:cNvPr>
          <p:cNvGrpSpPr/>
          <p:nvPr/>
        </p:nvGrpSpPr>
        <p:grpSpPr>
          <a:xfrm>
            <a:off x="593883" y="3228033"/>
            <a:ext cx="1453320" cy="396360"/>
            <a:chOff x="593883" y="3228033"/>
            <a:chExt cx="1453320" cy="39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78" name="Input penna 177">
                  <a:extLst>
                    <a:ext uri="{FF2B5EF4-FFF2-40B4-BE49-F238E27FC236}">
                      <a16:creationId xmlns:a16="http://schemas.microsoft.com/office/drawing/2014/main" id="{9A246F36-3CBF-2B83-C9F1-999A4309BB69}"/>
                    </a:ext>
                  </a:extLst>
                </p14:cNvPr>
                <p14:cNvContentPartPr/>
                <p14:nvPr/>
              </p14:nvContentPartPr>
              <p14:xfrm>
                <a:off x="593883" y="3274113"/>
                <a:ext cx="75600" cy="350280"/>
              </p14:xfrm>
            </p:contentPart>
          </mc:Choice>
          <mc:Fallback>
            <p:pic>
              <p:nvPicPr>
                <p:cNvPr id="178" name="Input penna 177">
                  <a:extLst>
                    <a:ext uri="{FF2B5EF4-FFF2-40B4-BE49-F238E27FC236}">
                      <a16:creationId xmlns:a16="http://schemas.microsoft.com/office/drawing/2014/main" id="{9A246F36-3CBF-2B83-C9F1-999A4309BB6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87763" y="3267993"/>
                  <a:ext cx="8784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79" name="Input penna 178">
                  <a:extLst>
                    <a:ext uri="{FF2B5EF4-FFF2-40B4-BE49-F238E27FC236}">
                      <a16:creationId xmlns:a16="http://schemas.microsoft.com/office/drawing/2014/main" id="{0270FA79-67C0-CC1F-BC4A-C393A4628ECE}"/>
                    </a:ext>
                  </a:extLst>
                </p14:cNvPr>
                <p14:cNvContentPartPr/>
                <p14:nvPr/>
              </p14:nvContentPartPr>
              <p14:xfrm>
                <a:off x="753723" y="3372033"/>
                <a:ext cx="114120" cy="219960"/>
              </p14:xfrm>
            </p:contentPart>
          </mc:Choice>
          <mc:Fallback>
            <p:pic>
              <p:nvPicPr>
                <p:cNvPr id="179" name="Input penna 178">
                  <a:extLst>
                    <a:ext uri="{FF2B5EF4-FFF2-40B4-BE49-F238E27FC236}">
                      <a16:creationId xmlns:a16="http://schemas.microsoft.com/office/drawing/2014/main" id="{0270FA79-67C0-CC1F-BC4A-C393A4628EC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47603" y="3365913"/>
                  <a:ext cx="1263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80" name="Input penna 179">
                  <a:extLst>
                    <a:ext uri="{FF2B5EF4-FFF2-40B4-BE49-F238E27FC236}">
                      <a16:creationId xmlns:a16="http://schemas.microsoft.com/office/drawing/2014/main" id="{0D81C680-FB63-14AD-A398-C376B572E907}"/>
                    </a:ext>
                  </a:extLst>
                </p14:cNvPr>
                <p14:cNvContentPartPr/>
                <p14:nvPr/>
              </p14:nvContentPartPr>
              <p14:xfrm>
                <a:off x="968643" y="3393273"/>
                <a:ext cx="70200" cy="187200"/>
              </p14:xfrm>
            </p:contentPart>
          </mc:Choice>
          <mc:Fallback>
            <p:pic>
              <p:nvPicPr>
                <p:cNvPr id="180" name="Input penna 179">
                  <a:extLst>
                    <a:ext uri="{FF2B5EF4-FFF2-40B4-BE49-F238E27FC236}">
                      <a16:creationId xmlns:a16="http://schemas.microsoft.com/office/drawing/2014/main" id="{0D81C680-FB63-14AD-A398-C376B572E90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62523" y="3387153"/>
                  <a:ext cx="824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81" name="Input penna 180">
                  <a:extLst>
                    <a:ext uri="{FF2B5EF4-FFF2-40B4-BE49-F238E27FC236}">
                      <a16:creationId xmlns:a16="http://schemas.microsoft.com/office/drawing/2014/main" id="{585C222A-353F-AE05-87CE-7CF43674F447}"/>
                    </a:ext>
                  </a:extLst>
                </p14:cNvPr>
                <p14:cNvContentPartPr/>
                <p14:nvPr/>
              </p14:nvContentPartPr>
              <p14:xfrm>
                <a:off x="1088523" y="3414873"/>
                <a:ext cx="153720" cy="140040"/>
              </p14:xfrm>
            </p:contentPart>
          </mc:Choice>
          <mc:Fallback>
            <p:pic>
              <p:nvPicPr>
                <p:cNvPr id="181" name="Input penna 180">
                  <a:extLst>
                    <a:ext uri="{FF2B5EF4-FFF2-40B4-BE49-F238E27FC236}">
                      <a16:creationId xmlns:a16="http://schemas.microsoft.com/office/drawing/2014/main" id="{585C222A-353F-AE05-87CE-7CF43674F44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82403" y="3408753"/>
                  <a:ext cx="1659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82" name="Input penna 181">
                  <a:extLst>
                    <a:ext uri="{FF2B5EF4-FFF2-40B4-BE49-F238E27FC236}">
                      <a16:creationId xmlns:a16="http://schemas.microsoft.com/office/drawing/2014/main" id="{F2F210CC-7CEB-0CB7-0140-69DA3F0430B2}"/>
                    </a:ext>
                  </a:extLst>
                </p14:cNvPr>
                <p14:cNvContentPartPr/>
                <p14:nvPr/>
              </p14:nvContentPartPr>
              <p14:xfrm>
                <a:off x="1266723" y="3395073"/>
                <a:ext cx="190800" cy="108360"/>
              </p14:xfrm>
            </p:contentPart>
          </mc:Choice>
          <mc:Fallback>
            <p:pic>
              <p:nvPicPr>
                <p:cNvPr id="182" name="Input penna 181">
                  <a:extLst>
                    <a:ext uri="{FF2B5EF4-FFF2-40B4-BE49-F238E27FC236}">
                      <a16:creationId xmlns:a16="http://schemas.microsoft.com/office/drawing/2014/main" id="{F2F210CC-7CEB-0CB7-0140-69DA3F0430B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260603" y="3388953"/>
                  <a:ext cx="2030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83" name="Input penna 182">
                  <a:extLst>
                    <a:ext uri="{FF2B5EF4-FFF2-40B4-BE49-F238E27FC236}">
                      <a16:creationId xmlns:a16="http://schemas.microsoft.com/office/drawing/2014/main" id="{44295258-5284-97D6-3A72-7F0637E1BA94}"/>
                    </a:ext>
                  </a:extLst>
                </p14:cNvPr>
                <p14:cNvContentPartPr/>
                <p14:nvPr/>
              </p14:nvContentPartPr>
              <p14:xfrm>
                <a:off x="1509003" y="3228033"/>
                <a:ext cx="178920" cy="320760"/>
              </p14:xfrm>
            </p:contentPart>
          </mc:Choice>
          <mc:Fallback>
            <p:pic>
              <p:nvPicPr>
                <p:cNvPr id="183" name="Input penna 182">
                  <a:extLst>
                    <a:ext uri="{FF2B5EF4-FFF2-40B4-BE49-F238E27FC236}">
                      <a16:creationId xmlns:a16="http://schemas.microsoft.com/office/drawing/2014/main" id="{44295258-5284-97D6-3A72-7F0637E1BA9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502883" y="3221913"/>
                  <a:ext cx="1911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84" name="Input penna 183">
                  <a:extLst>
                    <a:ext uri="{FF2B5EF4-FFF2-40B4-BE49-F238E27FC236}">
                      <a16:creationId xmlns:a16="http://schemas.microsoft.com/office/drawing/2014/main" id="{D38AE4D4-1E52-A93D-077F-0BE83C98500B}"/>
                    </a:ext>
                  </a:extLst>
                </p14:cNvPr>
                <p14:cNvContentPartPr/>
                <p14:nvPr/>
              </p14:nvContentPartPr>
              <p14:xfrm>
                <a:off x="1762443" y="3282753"/>
                <a:ext cx="43920" cy="164520"/>
              </p14:xfrm>
            </p:contentPart>
          </mc:Choice>
          <mc:Fallback>
            <p:pic>
              <p:nvPicPr>
                <p:cNvPr id="184" name="Input penna 183">
                  <a:extLst>
                    <a:ext uri="{FF2B5EF4-FFF2-40B4-BE49-F238E27FC236}">
                      <a16:creationId xmlns:a16="http://schemas.microsoft.com/office/drawing/2014/main" id="{D38AE4D4-1E52-A93D-077F-0BE83C98500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756323" y="3276633"/>
                  <a:ext cx="561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85" name="Input penna 184">
                  <a:extLst>
                    <a:ext uri="{FF2B5EF4-FFF2-40B4-BE49-F238E27FC236}">
                      <a16:creationId xmlns:a16="http://schemas.microsoft.com/office/drawing/2014/main" id="{62CF6399-3E3C-8BE1-684E-9B959534C2C5}"/>
                    </a:ext>
                  </a:extLst>
                </p14:cNvPr>
                <p14:cNvContentPartPr/>
                <p14:nvPr/>
              </p14:nvContentPartPr>
              <p14:xfrm>
                <a:off x="1860003" y="3359793"/>
                <a:ext cx="187200" cy="145800"/>
              </p14:xfrm>
            </p:contentPart>
          </mc:Choice>
          <mc:Fallback>
            <p:pic>
              <p:nvPicPr>
                <p:cNvPr id="185" name="Input penna 184">
                  <a:extLst>
                    <a:ext uri="{FF2B5EF4-FFF2-40B4-BE49-F238E27FC236}">
                      <a16:creationId xmlns:a16="http://schemas.microsoft.com/office/drawing/2014/main" id="{62CF6399-3E3C-8BE1-684E-9B959534C2C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853883" y="3353673"/>
                  <a:ext cx="19944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uppo 208">
            <a:extLst>
              <a:ext uri="{FF2B5EF4-FFF2-40B4-BE49-F238E27FC236}">
                <a16:creationId xmlns:a16="http://schemas.microsoft.com/office/drawing/2014/main" id="{6A2D95BA-A92F-FE8B-57FC-0EE07AA0DBEA}"/>
              </a:ext>
            </a:extLst>
          </p:cNvPr>
          <p:cNvGrpSpPr/>
          <p:nvPr/>
        </p:nvGrpSpPr>
        <p:grpSpPr>
          <a:xfrm>
            <a:off x="2345283" y="3076833"/>
            <a:ext cx="700920" cy="383760"/>
            <a:chOff x="2345283" y="3076833"/>
            <a:chExt cx="700920" cy="38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86" name="Input penna 185">
                  <a:extLst>
                    <a:ext uri="{FF2B5EF4-FFF2-40B4-BE49-F238E27FC236}">
                      <a16:creationId xmlns:a16="http://schemas.microsoft.com/office/drawing/2014/main" id="{1792A0B2-B5F8-454B-0499-82C06E2E9EFC}"/>
                    </a:ext>
                  </a:extLst>
                </p14:cNvPr>
                <p14:cNvContentPartPr/>
                <p14:nvPr/>
              </p14:nvContentPartPr>
              <p14:xfrm>
                <a:off x="2345283" y="3298953"/>
                <a:ext cx="87120" cy="161640"/>
              </p14:xfrm>
            </p:contentPart>
          </mc:Choice>
          <mc:Fallback>
            <p:pic>
              <p:nvPicPr>
                <p:cNvPr id="186" name="Input penna 185">
                  <a:extLst>
                    <a:ext uri="{FF2B5EF4-FFF2-40B4-BE49-F238E27FC236}">
                      <a16:creationId xmlns:a16="http://schemas.microsoft.com/office/drawing/2014/main" id="{1792A0B2-B5F8-454B-0499-82C06E2E9EF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339163" y="3292833"/>
                  <a:ext cx="993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87" name="Input penna 186">
                  <a:extLst>
                    <a:ext uri="{FF2B5EF4-FFF2-40B4-BE49-F238E27FC236}">
                      <a16:creationId xmlns:a16="http://schemas.microsoft.com/office/drawing/2014/main" id="{BB7ADE2E-A3FB-1AE7-43AF-01A5D2446AB6}"/>
                    </a:ext>
                  </a:extLst>
                </p14:cNvPr>
                <p14:cNvContentPartPr/>
                <p14:nvPr/>
              </p14:nvContentPartPr>
              <p14:xfrm>
                <a:off x="2497203" y="3371313"/>
                <a:ext cx="103680" cy="75240"/>
              </p14:xfrm>
            </p:contentPart>
          </mc:Choice>
          <mc:Fallback>
            <p:pic>
              <p:nvPicPr>
                <p:cNvPr id="187" name="Input penna 186">
                  <a:extLst>
                    <a:ext uri="{FF2B5EF4-FFF2-40B4-BE49-F238E27FC236}">
                      <a16:creationId xmlns:a16="http://schemas.microsoft.com/office/drawing/2014/main" id="{BB7ADE2E-A3FB-1AE7-43AF-01A5D2446AB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491083" y="3365193"/>
                  <a:ext cx="1159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88" name="Input penna 187">
                  <a:extLst>
                    <a:ext uri="{FF2B5EF4-FFF2-40B4-BE49-F238E27FC236}">
                      <a16:creationId xmlns:a16="http://schemas.microsoft.com/office/drawing/2014/main" id="{0B4F4338-0C8D-9ED3-2C9A-D4A7F648D2D7}"/>
                    </a:ext>
                  </a:extLst>
                </p14:cNvPr>
                <p14:cNvContentPartPr/>
                <p14:nvPr/>
              </p14:nvContentPartPr>
              <p14:xfrm>
                <a:off x="2545083" y="3076833"/>
                <a:ext cx="167040" cy="267840"/>
              </p14:xfrm>
            </p:contentPart>
          </mc:Choice>
          <mc:Fallback>
            <p:pic>
              <p:nvPicPr>
                <p:cNvPr id="188" name="Input penna 187">
                  <a:extLst>
                    <a:ext uri="{FF2B5EF4-FFF2-40B4-BE49-F238E27FC236}">
                      <a16:creationId xmlns:a16="http://schemas.microsoft.com/office/drawing/2014/main" id="{0B4F4338-0C8D-9ED3-2C9A-D4A7F648D2D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538963" y="3070713"/>
                  <a:ext cx="1792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89" name="Input penna 188">
                  <a:extLst>
                    <a:ext uri="{FF2B5EF4-FFF2-40B4-BE49-F238E27FC236}">
                      <a16:creationId xmlns:a16="http://schemas.microsoft.com/office/drawing/2014/main" id="{E6BF397F-C52F-0B1B-36D3-3C9A2917EF0D}"/>
                    </a:ext>
                  </a:extLst>
                </p14:cNvPr>
                <p14:cNvContentPartPr/>
                <p14:nvPr/>
              </p14:nvContentPartPr>
              <p14:xfrm>
                <a:off x="2743083" y="3293553"/>
                <a:ext cx="86040" cy="131400"/>
              </p14:xfrm>
            </p:contentPart>
          </mc:Choice>
          <mc:Fallback>
            <p:pic>
              <p:nvPicPr>
                <p:cNvPr id="189" name="Input penna 188">
                  <a:extLst>
                    <a:ext uri="{FF2B5EF4-FFF2-40B4-BE49-F238E27FC236}">
                      <a16:creationId xmlns:a16="http://schemas.microsoft.com/office/drawing/2014/main" id="{E6BF397F-C52F-0B1B-36D3-3C9A2917EF0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736963" y="3287433"/>
                  <a:ext cx="982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90" name="Input penna 189">
                  <a:extLst>
                    <a:ext uri="{FF2B5EF4-FFF2-40B4-BE49-F238E27FC236}">
                      <a16:creationId xmlns:a16="http://schemas.microsoft.com/office/drawing/2014/main" id="{442D22C1-9AEC-73CB-E00A-7CC32D054341}"/>
                    </a:ext>
                  </a:extLst>
                </p14:cNvPr>
                <p14:cNvContentPartPr/>
                <p14:nvPr/>
              </p14:nvContentPartPr>
              <p14:xfrm>
                <a:off x="2842083" y="3283113"/>
                <a:ext cx="68760" cy="74880"/>
              </p14:xfrm>
            </p:contentPart>
          </mc:Choice>
          <mc:Fallback>
            <p:pic>
              <p:nvPicPr>
                <p:cNvPr id="190" name="Input penna 189">
                  <a:extLst>
                    <a:ext uri="{FF2B5EF4-FFF2-40B4-BE49-F238E27FC236}">
                      <a16:creationId xmlns:a16="http://schemas.microsoft.com/office/drawing/2014/main" id="{442D22C1-9AEC-73CB-E00A-7CC32D05434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835963" y="3276993"/>
                  <a:ext cx="810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91" name="Input penna 190">
                  <a:extLst>
                    <a:ext uri="{FF2B5EF4-FFF2-40B4-BE49-F238E27FC236}">
                      <a16:creationId xmlns:a16="http://schemas.microsoft.com/office/drawing/2014/main" id="{3934804C-3AAA-F71E-1147-DCB226518D3C}"/>
                    </a:ext>
                  </a:extLst>
                </p14:cNvPr>
                <p14:cNvContentPartPr/>
                <p14:nvPr/>
              </p14:nvContentPartPr>
              <p14:xfrm>
                <a:off x="2941443" y="3309033"/>
                <a:ext cx="104760" cy="97560"/>
              </p14:xfrm>
            </p:contentPart>
          </mc:Choice>
          <mc:Fallback>
            <p:pic>
              <p:nvPicPr>
                <p:cNvPr id="191" name="Input penna 190">
                  <a:extLst>
                    <a:ext uri="{FF2B5EF4-FFF2-40B4-BE49-F238E27FC236}">
                      <a16:creationId xmlns:a16="http://schemas.microsoft.com/office/drawing/2014/main" id="{3934804C-3AAA-F71E-1147-DCB226518D3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935323" y="3302913"/>
                  <a:ext cx="1170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92" name="Input penna 191">
                <a:extLst>
                  <a:ext uri="{FF2B5EF4-FFF2-40B4-BE49-F238E27FC236}">
                    <a16:creationId xmlns:a16="http://schemas.microsoft.com/office/drawing/2014/main" id="{C4865699-F3DF-5E46-AE4B-5EAB042C46A5}"/>
                  </a:ext>
                </a:extLst>
              </p14:cNvPr>
              <p14:cNvContentPartPr/>
              <p14:nvPr/>
            </p14:nvContentPartPr>
            <p14:xfrm>
              <a:off x="3293883" y="3227313"/>
              <a:ext cx="266760" cy="144000"/>
            </p14:xfrm>
          </p:contentPart>
        </mc:Choice>
        <mc:Fallback>
          <p:pic>
            <p:nvPicPr>
              <p:cNvPr id="192" name="Input penna 191">
                <a:extLst>
                  <a:ext uri="{FF2B5EF4-FFF2-40B4-BE49-F238E27FC236}">
                    <a16:creationId xmlns:a16="http://schemas.microsoft.com/office/drawing/2014/main" id="{C4865699-F3DF-5E46-AE4B-5EAB042C46A5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3287763" y="3221193"/>
                <a:ext cx="27900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93" name="Input penna 192">
                <a:extLst>
                  <a:ext uri="{FF2B5EF4-FFF2-40B4-BE49-F238E27FC236}">
                    <a16:creationId xmlns:a16="http://schemas.microsoft.com/office/drawing/2014/main" id="{CAD3E175-D09F-5FC0-55C9-2B8083B5A511}"/>
                  </a:ext>
                </a:extLst>
              </p14:cNvPr>
              <p14:cNvContentPartPr/>
              <p14:nvPr/>
            </p14:nvContentPartPr>
            <p14:xfrm>
              <a:off x="3800763" y="3248553"/>
              <a:ext cx="135000" cy="166680"/>
            </p14:xfrm>
          </p:contentPart>
        </mc:Choice>
        <mc:Fallback>
          <p:pic>
            <p:nvPicPr>
              <p:cNvPr id="193" name="Input penna 192">
                <a:extLst>
                  <a:ext uri="{FF2B5EF4-FFF2-40B4-BE49-F238E27FC236}">
                    <a16:creationId xmlns:a16="http://schemas.microsoft.com/office/drawing/2014/main" id="{CAD3E175-D09F-5FC0-55C9-2B8083B5A511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3794643" y="3242433"/>
                <a:ext cx="147240" cy="17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8" name="Gruppo 207">
            <a:extLst>
              <a:ext uri="{FF2B5EF4-FFF2-40B4-BE49-F238E27FC236}">
                <a16:creationId xmlns:a16="http://schemas.microsoft.com/office/drawing/2014/main" id="{CED5D82C-8D94-E10A-090D-F68B050B9BC6}"/>
              </a:ext>
            </a:extLst>
          </p:cNvPr>
          <p:cNvGrpSpPr/>
          <p:nvPr/>
        </p:nvGrpSpPr>
        <p:grpSpPr>
          <a:xfrm>
            <a:off x="4141323" y="3172593"/>
            <a:ext cx="561240" cy="265320"/>
            <a:chOff x="4141323" y="3172593"/>
            <a:chExt cx="561240" cy="26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94" name="Input penna 193">
                  <a:extLst>
                    <a:ext uri="{FF2B5EF4-FFF2-40B4-BE49-F238E27FC236}">
                      <a16:creationId xmlns:a16="http://schemas.microsoft.com/office/drawing/2014/main" id="{920534B5-88BA-8C57-0251-7185446B05D7}"/>
                    </a:ext>
                  </a:extLst>
                </p14:cNvPr>
                <p14:cNvContentPartPr/>
                <p14:nvPr/>
              </p14:nvContentPartPr>
              <p14:xfrm>
                <a:off x="4141323" y="3172593"/>
                <a:ext cx="287640" cy="265320"/>
              </p14:xfrm>
            </p:contentPart>
          </mc:Choice>
          <mc:Fallback>
            <p:pic>
              <p:nvPicPr>
                <p:cNvPr id="194" name="Input penna 193">
                  <a:extLst>
                    <a:ext uri="{FF2B5EF4-FFF2-40B4-BE49-F238E27FC236}">
                      <a16:creationId xmlns:a16="http://schemas.microsoft.com/office/drawing/2014/main" id="{920534B5-88BA-8C57-0251-7185446B05D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135203" y="3166473"/>
                  <a:ext cx="2998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95" name="Input penna 194">
                  <a:extLst>
                    <a:ext uri="{FF2B5EF4-FFF2-40B4-BE49-F238E27FC236}">
                      <a16:creationId xmlns:a16="http://schemas.microsoft.com/office/drawing/2014/main" id="{505E062B-6CC5-145B-AD18-9993D723E5A0}"/>
                    </a:ext>
                  </a:extLst>
                </p14:cNvPr>
                <p14:cNvContentPartPr/>
                <p14:nvPr/>
              </p14:nvContentPartPr>
              <p14:xfrm>
                <a:off x="4582683" y="3253593"/>
                <a:ext cx="119880" cy="162360"/>
              </p14:xfrm>
            </p:contentPart>
          </mc:Choice>
          <mc:Fallback>
            <p:pic>
              <p:nvPicPr>
                <p:cNvPr id="195" name="Input penna 194">
                  <a:extLst>
                    <a:ext uri="{FF2B5EF4-FFF2-40B4-BE49-F238E27FC236}">
                      <a16:creationId xmlns:a16="http://schemas.microsoft.com/office/drawing/2014/main" id="{505E062B-6CC5-145B-AD18-9993D723E5A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576563" y="3247473"/>
                  <a:ext cx="132120" cy="17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uppo 206">
            <a:extLst>
              <a:ext uri="{FF2B5EF4-FFF2-40B4-BE49-F238E27FC236}">
                <a16:creationId xmlns:a16="http://schemas.microsoft.com/office/drawing/2014/main" id="{2F1F25A5-FDA0-D3A0-7A86-A139CCB27C74}"/>
              </a:ext>
            </a:extLst>
          </p:cNvPr>
          <p:cNvGrpSpPr/>
          <p:nvPr/>
        </p:nvGrpSpPr>
        <p:grpSpPr>
          <a:xfrm>
            <a:off x="4902363" y="3029313"/>
            <a:ext cx="794520" cy="319680"/>
            <a:chOff x="4902363" y="3029313"/>
            <a:chExt cx="794520" cy="31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96" name="Input penna 195">
                  <a:extLst>
                    <a:ext uri="{FF2B5EF4-FFF2-40B4-BE49-F238E27FC236}">
                      <a16:creationId xmlns:a16="http://schemas.microsoft.com/office/drawing/2014/main" id="{649023B2-CA41-96A8-2BAD-D5E61A649472}"/>
                    </a:ext>
                  </a:extLst>
                </p14:cNvPr>
                <p14:cNvContentPartPr/>
                <p14:nvPr/>
              </p14:nvContentPartPr>
              <p14:xfrm>
                <a:off x="4902363" y="3182673"/>
                <a:ext cx="112320" cy="145440"/>
              </p14:xfrm>
            </p:contentPart>
          </mc:Choice>
          <mc:Fallback>
            <p:pic>
              <p:nvPicPr>
                <p:cNvPr id="196" name="Input penna 195">
                  <a:extLst>
                    <a:ext uri="{FF2B5EF4-FFF2-40B4-BE49-F238E27FC236}">
                      <a16:creationId xmlns:a16="http://schemas.microsoft.com/office/drawing/2014/main" id="{649023B2-CA41-96A8-2BAD-D5E61A64947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896243" y="3176553"/>
                  <a:ext cx="1245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97" name="Input penna 196">
                  <a:extLst>
                    <a:ext uri="{FF2B5EF4-FFF2-40B4-BE49-F238E27FC236}">
                      <a16:creationId xmlns:a16="http://schemas.microsoft.com/office/drawing/2014/main" id="{8AD69E4B-C93D-50BD-F2EE-24816001C9BE}"/>
                    </a:ext>
                  </a:extLst>
                </p14:cNvPr>
                <p14:cNvContentPartPr/>
                <p14:nvPr/>
              </p14:nvContentPartPr>
              <p14:xfrm>
                <a:off x="5112603" y="3216513"/>
                <a:ext cx="121680" cy="132480"/>
              </p14:xfrm>
            </p:contentPart>
          </mc:Choice>
          <mc:Fallback>
            <p:pic>
              <p:nvPicPr>
                <p:cNvPr id="197" name="Input penna 196">
                  <a:extLst>
                    <a:ext uri="{FF2B5EF4-FFF2-40B4-BE49-F238E27FC236}">
                      <a16:creationId xmlns:a16="http://schemas.microsoft.com/office/drawing/2014/main" id="{8AD69E4B-C93D-50BD-F2EE-24816001C9B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106483" y="3210393"/>
                  <a:ext cx="133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98" name="Input penna 197">
                  <a:extLst>
                    <a:ext uri="{FF2B5EF4-FFF2-40B4-BE49-F238E27FC236}">
                      <a16:creationId xmlns:a16="http://schemas.microsoft.com/office/drawing/2014/main" id="{6FF45BB6-627E-E8E2-8BF7-F482064D6F65}"/>
                    </a:ext>
                  </a:extLst>
                </p14:cNvPr>
                <p14:cNvContentPartPr/>
                <p14:nvPr/>
              </p14:nvContentPartPr>
              <p14:xfrm>
                <a:off x="5250483" y="3242073"/>
                <a:ext cx="103680" cy="96120"/>
              </p14:xfrm>
            </p:contentPart>
          </mc:Choice>
          <mc:Fallback>
            <p:pic>
              <p:nvPicPr>
                <p:cNvPr id="198" name="Input penna 197">
                  <a:extLst>
                    <a:ext uri="{FF2B5EF4-FFF2-40B4-BE49-F238E27FC236}">
                      <a16:creationId xmlns:a16="http://schemas.microsoft.com/office/drawing/2014/main" id="{6FF45BB6-627E-E8E2-8BF7-F482064D6F6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244363" y="3235953"/>
                  <a:ext cx="1159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99" name="Input penna 198">
                  <a:extLst>
                    <a:ext uri="{FF2B5EF4-FFF2-40B4-BE49-F238E27FC236}">
                      <a16:creationId xmlns:a16="http://schemas.microsoft.com/office/drawing/2014/main" id="{56D4508B-D002-6864-DB7B-6F21F580884A}"/>
                    </a:ext>
                  </a:extLst>
                </p14:cNvPr>
                <p14:cNvContentPartPr/>
                <p14:nvPr/>
              </p14:nvContentPartPr>
              <p14:xfrm>
                <a:off x="5343003" y="3029313"/>
                <a:ext cx="121320" cy="275760"/>
              </p14:xfrm>
            </p:contentPart>
          </mc:Choice>
          <mc:Fallback>
            <p:pic>
              <p:nvPicPr>
                <p:cNvPr id="199" name="Input penna 198">
                  <a:extLst>
                    <a:ext uri="{FF2B5EF4-FFF2-40B4-BE49-F238E27FC236}">
                      <a16:creationId xmlns:a16="http://schemas.microsoft.com/office/drawing/2014/main" id="{56D4508B-D002-6864-DB7B-6F21F580884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336883" y="3023193"/>
                  <a:ext cx="1335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00" name="Input penna 199">
                  <a:extLst>
                    <a:ext uri="{FF2B5EF4-FFF2-40B4-BE49-F238E27FC236}">
                      <a16:creationId xmlns:a16="http://schemas.microsoft.com/office/drawing/2014/main" id="{6090710F-19D2-9722-AAD8-E8A623A4C3CB}"/>
                    </a:ext>
                  </a:extLst>
                </p14:cNvPr>
                <p14:cNvContentPartPr/>
                <p14:nvPr/>
              </p14:nvContentPartPr>
              <p14:xfrm>
                <a:off x="5521923" y="3167553"/>
                <a:ext cx="174960" cy="107280"/>
              </p14:xfrm>
            </p:contentPart>
          </mc:Choice>
          <mc:Fallback>
            <p:pic>
              <p:nvPicPr>
                <p:cNvPr id="200" name="Input penna 199">
                  <a:extLst>
                    <a:ext uri="{FF2B5EF4-FFF2-40B4-BE49-F238E27FC236}">
                      <a16:creationId xmlns:a16="http://schemas.microsoft.com/office/drawing/2014/main" id="{6090710F-19D2-9722-AAD8-E8A623A4C3C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515803" y="3161433"/>
                  <a:ext cx="187200" cy="11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uppo 204">
            <a:extLst>
              <a:ext uri="{FF2B5EF4-FFF2-40B4-BE49-F238E27FC236}">
                <a16:creationId xmlns:a16="http://schemas.microsoft.com/office/drawing/2014/main" id="{94236E8A-C714-699D-7EB2-98047BAFA7CF}"/>
              </a:ext>
            </a:extLst>
          </p:cNvPr>
          <p:cNvGrpSpPr/>
          <p:nvPr/>
        </p:nvGrpSpPr>
        <p:grpSpPr>
          <a:xfrm>
            <a:off x="4208283" y="4582713"/>
            <a:ext cx="729360" cy="179640"/>
            <a:chOff x="4208283" y="4582713"/>
            <a:chExt cx="729360" cy="17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03" name="Input penna 202">
                  <a:extLst>
                    <a:ext uri="{FF2B5EF4-FFF2-40B4-BE49-F238E27FC236}">
                      <a16:creationId xmlns:a16="http://schemas.microsoft.com/office/drawing/2014/main" id="{616ACE54-FBB4-87C6-3459-D4717E67D94E}"/>
                    </a:ext>
                  </a:extLst>
                </p14:cNvPr>
                <p14:cNvContentPartPr/>
                <p14:nvPr/>
              </p14:nvContentPartPr>
              <p14:xfrm>
                <a:off x="4208283" y="4658673"/>
                <a:ext cx="380520" cy="34560"/>
              </p14:xfrm>
            </p:contentPart>
          </mc:Choice>
          <mc:Fallback>
            <p:pic>
              <p:nvPicPr>
                <p:cNvPr id="203" name="Input penna 202">
                  <a:extLst>
                    <a:ext uri="{FF2B5EF4-FFF2-40B4-BE49-F238E27FC236}">
                      <a16:creationId xmlns:a16="http://schemas.microsoft.com/office/drawing/2014/main" id="{616ACE54-FBB4-87C6-3459-D4717E67D94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202163" y="4652553"/>
                  <a:ext cx="3927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04" name="Input penna 203">
                  <a:extLst>
                    <a:ext uri="{FF2B5EF4-FFF2-40B4-BE49-F238E27FC236}">
                      <a16:creationId xmlns:a16="http://schemas.microsoft.com/office/drawing/2014/main" id="{70875B2F-495F-55E1-1B23-FE31A16C96F0}"/>
                    </a:ext>
                  </a:extLst>
                </p14:cNvPr>
                <p14:cNvContentPartPr/>
                <p14:nvPr/>
              </p14:nvContentPartPr>
              <p14:xfrm>
                <a:off x="4747923" y="4582713"/>
                <a:ext cx="189720" cy="179640"/>
              </p14:xfrm>
            </p:contentPart>
          </mc:Choice>
          <mc:Fallback>
            <p:pic>
              <p:nvPicPr>
                <p:cNvPr id="204" name="Input penna 203">
                  <a:extLst>
                    <a:ext uri="{FF2B5EF4-FFF2-40B4-BE49-F238E27FC236}">
                      <a16:creationId xmlns:a16="http://schemas.microsoft.com/office/drawing/2014/main" id="{70875B2F-495F-55E1-1B23-FE31A16C96F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741803" y="4576593"/>
                  <a:ext cx="201960" cy="19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uppo 213">
            <a:extLst>
              <a:ext uri="{FF2B5EF4-FFF2-40B4-BE49-F238E27FC236}">
                <a16:creationId xmlns:a16="http://schemas.microsoft.com/office/drawing/2014/main" id="{DC324882-7DBA-BA2A-99D7-369C4FDEA7A0}"/>
              </a:ext>
            </a:extLst>
          </p:cNvPr>
          <p:cNvGrpSpPr/>
          <p:nvPr/>
        </p:nvGrpSpPr>
        <p:grpSpPr>
          <a:xfrm>
            <a:off x="6036003" y="3107793"/>
            <a:ext cx="800280" cy="726120"/>
            <a:chOff x="6036003" y="3107793"/>
            <a:chExt cx="800280" cy="72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01" name="Input penna 200">
                  <a:extLst>
                    <a:ext uri="{FF2B5EF4-FFF2-40B4-BE49-F238E27FC236}">
                      <a16:creationId xmlns:a16="http://schemas.microsoft.com/office/drawing/2014/main" id="{6589A787-F5F0-CDAF-E85E-500DAAD7FF3A}"/>
                    </a:ext>
                  </a:extLst>
                </p14:cNvPr>
                <p14:cNvContentPartPr/>
                <p14:nvPr/>
              </p14:nvContentPartPr>
              <p14:xfrm>
                <a:off x="6036003" y="3107793"/>
                <a:ext cx="354240" cy="363960"/>
              </p14:xfrm>
            </p:contentPart>
          </mc:Choice>
          <mc:Fallback>
            <p:pic>
              <p:nvPicPr>
                <p:cNvPr id="201" name="Input penna 200">
                  <a:extLst>
                    <a:ext uri="{FF2B5EF4-FFF2-40B4-BE49-F238E27FC236}">
                      <a16:creationId xmlns:a16="http://schemas.microsoft.com/office/drawing/2014/main" id="{6589A787-F5F0-CDAF-E85E-500DAAD7FF3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029883" y="3101673"/>
                  <a:ext cx="36648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11" name="Input penna 210">
                  <a:extLst>
                    <a:ext uri="{FF2B5EF4-FFF2-40B4-BE49-F238E27FC236}">
                      <a16:creationId xmlns:a16="http://schemas.microsoft.com/office/drawing/2014/main" id="{C52D6C6A-55EB-7B87-E142-00B74E053C69}"/>
                    </a:ext>
                  </a:extLst>
                </p14:cNvPr>
                <p14:cNvContentPartPr/>
                <p14:nvPr/>
              </p14:nvContentPartPr>
              <p14:xfrm>
                <a:off x="6499683" y="3622593"/>
                <a:ext cx="50760" cy="211320"/>
              </p14:xfrm>
            </p:contentPart>
          </mc:Choice>
          <mc:Fallback>
            <p:pic>
              <p:nvPicPr>
                <p:cNvPr id="211" name="Input penna 210">
                  <a:extLst>
                    <a:ext uri="{FF2B5EF4-FFF2-40B4-BE49-F238E27FC236}">
                      <a16:creationId xmlns:a16="http://schemas.microsoft.com/office/drawing/2014/main" id="{C52D6C6A-55EB-7B87-E142-00B74E053C6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493563" y="3616473"/>
                  <a:ext cx="630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12" name="Input penna 211">
                  <a:extLst>
                    <a:ext uri="{FF2B5EF4-FFF2-40B4-BE49-F238E27FC236}">
                      <a16:creationId xmlns:a16="http://schemas.microsoft.com/office/drawing/2014/main" id="{4BF8D912-5829-A959-8B37-FA4C1A154A97}"/>
                    </a:ext>
                  </a:extLst>
                </p14:cNvPr>
                <p14:cNvContentPartPr/>
                <p14:nvPr/>
              </p14:nvContentPartPr>
              <p14:xfrm>
                <a:off x="6670323" y="3576153"/>
                <a:ext cx="165960" cy="230400"/>
              </p14:xfrm>
            </p:contentPart>
          </mc:Choice>
          <mc:Fallback>
            <p:pic>
              <p:nvPicPr>
                <p:cNvPr id="212" name="Input penna 211">
                  <a:extLst>
                    <a:ext uri="{FF2B5EF4-FFF2-40B4-BE49-F238E27FC236}">
                      <a16:creationId xmlns:a16="http://schemas.microsoft.com/office/drawing/2014/main" id="{4BF8D912-5829-A959-8B37-FA4C1A154A9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664203" y="3570033"/>
                  <a:ext cx="178200" cy="24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213" name="Input penna 212">
                <a:extLst>
                  <a:ext uri="{FF2B5EF4-FFF2-40B4-BE49-F238E27FC236}">
                    <a16:creationId xmlns:a16="http://schemas.microsoft.com/office/drawing/2014/main" id="{7308EB3D-1D9C-F6AE-A47E-BF8D73BF081F}"/>
                  </a:ext>
                </a:extLst>
              </p14:cNvPr>
              <p14:cNvContentPartPr/>
              <p14:nvPr/>
            </p14:nvContentPartPr>
            <p14:xfrm>
              <a:off x="6488883" y="3975033"/>
              <a:ext cx="55440" cy="174600"/>
            </p14:xfrm>
          </p:contentPart>
        </mc:Choice>
        <mc:Fallback>
          <p:pic>
            <p:nvPicPr>
              <p:cNvPr id="213" name="Input penna 212">
                <a:extLst>
                  <a:ext uri="{FF2B5EF4-FFF2-40B4-BE49-F238E27FC236}">
                    <a16:creationId xmlns:a16="http://schemas.microsoft.com/office/drawing/2014/main" id="{7308EB3D-1D9C-F6AE-A47E-BF8D73BF081F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6482763" y="3968913"/>
                <a:ext cx="6768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215" name="Input penna 214">
                <a:extLst>
                  <a:ext uri="{FF2B5EF4-FFF2-40B4-BE49-F238E27FC236}">
                    <a16:creationId xmlns:a16="http://schemas.microsoft.com/office/drawing/2014/main" id="{98668A96-4E6F-2805-94B9-B1614CD2F7F5}"/>
                  </a:ext>
                </a:extLst>
              </p14:cNvPr>
              <p14:cNvContentPartPr/>
              <p14:nvPr/>
            </p14:nvContentPartPr>
            <p14:xfrm>
              <a:off x="6312123" y="4176993"/>
              <a:ext cx="123120" cy="360720"/>
            </p14:xfrm>
          </p:contentPart>
        </mc:Choice>
        <mc:Fallback>
          <p:pic>
            <p:nvPicPr>
              <p:cNvPr id="215" name="Input penna 214">
                <a:extLst>
                  <a:ext uri="{FF2B5EF4-FFF2-40B4-BE49-F238E27FC236}">
                    <a16:creationId xmlns:a16="http://schemas.microsoft.com/office/drawing/2014/main" id="{98668A96-4E6F-2805-94B9-B1614CD2F7F5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6306003" y="4170873"/>
                <a:ext cx="135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216" name="Input penna 215">
                <a:extLst>
                  <a:ext uri="{FF2B5EF4-FFF2-40B4-BE49-F238E27FC236}">
                    <a16:creationId xmlns:a16="http://schemas.microsoft.com/office/drawing/2014/main" id="{9BBD06EA-33C2-99DD-EB8F-05DD39F81B5D}"/>
                  </a:ext>
                </a:extLst>
              </p14:cNvPr>
              <p14:cNvContentPartPr/>
              <p14:nvPr/>
            </p14:nvContentPartPr>
            <p14:xfrm>
              <a:off x="6918723" y="3921753"/>
              <a:ext cx="192960" cy="135720"/>
            </p14:xfrm>
          </p:contentPart>
        </mc:Choice>
        <mc:Fallback>
          <p:pic>
            <p:nvPicPr>
              <p:cNvPr id="216" name="Input penna 215">
                <a:extLst>
                  <a:ext uri="{FF2B5EF4-FFF2-40B4-BE49-F238E27FC236}">
                    <a16:creationId xmlns:a16="http://schemas.microsoft.com/office/drawing/2014/main" id="{9BBD06EA-33C2-99DD-EB8F-05DD39F81B5D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6912603" y="3915633"/>
                <a:ext cx="205200" cy="14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9" name="Gruppo 218">
            <a:extLst>
              <a:ext uri="{FF2B5EF4-FFF2-40B4-BE49-F238E27FC236}">
                <a16:creationId xmlns:a16="http://schemas.microsoft.com/office/drawing/2014/main" id="{1AB71C30-A5F0-BD61-B5AA-429E7F9A6A55}"/>
              </a:ext>
            </a:extLst>
          </p:cNvPr>
          <p:cNvGrpSpPr/>
          <p:nvPr/>
        </p:nvGrpSpPr>
        <p:grpSpPr>
          <a:xfrm>
            <a:off x="7062723" y="4084833"/>
            <a:ext cx="353520" cy="356760"/>
            <a:chOff x="7062723" y="4084833"/>
            <a:chExt cx="353520" cy="35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17" name="Input penna 216">
                  <a:extLst>
                    <a:ext uri="{FF2B5EF4-FFF2-40B4-BE49-F238E27FC236}">
                      <a16:creationId xmlns:a16="http://schemas.microsoft.com/office/drawing/2014/main" id="{57F3EB95-B4A2-43C0-06FD-9620997F6C9D}"/>
                    </a:ext>
                  </a:extLst>
                </p14:cNvPr>
                <p14:cNvContentPartPr/>
                <p14:nvPr/>
              </p14:nvContentPartPr>
              <p14:xfrm>
                <a:off x="7062723" y="4084833"/>
                <a:ext cx="137160" cy="302040"/>
              </p14:xfrm>
            </p:contentPart>
          </mc:Choice>
          <mc:Fallback>
            <p:pic>
              <p:nvPicPr>
                <p:cNvPr id="217" name="Input penna 216">
                  <a:extLst>
                    <a:ext uri="{FF2B5EF4-FFF2-40B4-BE49-F238E27FC236}">
                      <a16:creationId xmlns:a16="http://schemas.microsoft.com/office/drawing/2014/main" id="{57F3EB95-B4A2-43C0-06FD-9620997F6C9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56603" y="4078713"/>
                  <a:ext cx="1494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18" name="Input penna 217">
                  <a:extLst>
                    <a:ext uri="{FF2B5EF4-FFF2-40B4-BE49-F238E27FC236}">
                      <a16:creationId xmlns:a16="http://schemas.microsoft.com/office/drawing/2014/main" id="{4EA563C8-366C-049D-5FB1-C7AAC840B190}"/>
                    </a:ext>
                  </a:extLst>
                </p14:cNvPr>
                <p14:cNvContentPartPr/>
                <p14:nvPr/>
              </p14:nvContentPartPr>
              <p14:xfrm>
                <a:off x="7238043" y="4089873"/>
                <a:ext cx="178200" cy="351720"/>
              </p14:xfrm>
            </p:contentPart>
          </mc:Choice>
          <mc:Fallback>
            <p:pic>
              <p:nvPicPr>
                <p:cNvPr id="218" name="Input penna 217">
                  <a:extLst>
                    <a:ext uri="{FF2B5EF4-FFF2-40B4-BE49-F238E27FC236}">
                      <a16:creationId xmlns:a16="http://schemas.microsoft.com/office/drawing/2014/main" id="{4EA563C8-366C-049D-5FB1-C7AAC840B19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231923" y="4083753"/>
                  <a:ext cx="190440" cy="36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220" name="Input penna 219">
                <a:extLst>
                  <a:ext uri="{FF2B5EF4-FFF2-40B4-BE49-F238E27FC236}">
                    <a16:creationId xmlns:a16="http://schemas.microsoft.com/office/drawing/2014/main" id="{B3080BA4-E122-A7DE-2A24-818AD3CB45BE}"/>
                  </a:ext>
                </a:extLst>
              </p14:cNvPr>
              <p14:cNvContentPartPr/>
              <p14:nvPr/>
            </p14:nvContentPartPr>
            <p14:xfrm>
              <a:off x="7098363" y="4527993"/>
              <a:ext cx="84960" cy="234720"/>
            </p14:xfrm>
          </p:contentPart>
        </mc:Choice>
        <mc:Fallback>
          <p:pic>
            <p:nvPicPr>
              <p:cNvPr id="220" name="Input penna 219">
                <a:extLst>
                  <a:ext uri="{FF2B5EF4-FFF2-40B4-BE49-F238E27FC236}">
                    <a16:creationId xmlns:a16="http://schemas.microsoft.com/office/drawing/2014/main" id="{B3080BA4-E122-A7DE-2A24-818AD3CB45BE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7092243" y="4521873"/>
                <a:ext cx="97200" cy="24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4" name="Gruppo 223">
            <a:extLst>
              <a:ext uri="{FF2B5EF4-FFF2-40B4-BE49-F238E27FC236}">
                <a16:creationId xmlns:a16="http://schemas.microsoft.com/office/drawing/2014/main" id="{6D6091E1-BF69-BC44-246E-7C6D8F79A55B}"/>
              </a:ext>
            </a:extLst>
          </p:cNvPr>
          <p:cNvGrpSpPr/>
          <p:nvPr/>
        </p:nvGrpSpPr>
        <p:grpSpPr>
          <a:xfrm>
            <a:off x="6918363" y="4907073"/>
            <a:ext cx="430560" cy="366840"/>
            <a:chOff x="6918363" y="4907073"/>
            <a:chExt cx="430560" cy="36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21" name="Input penna 220">
                  <a:extLst>
                    <a:ext uri="{FF2B5EF4-FFF2-40B4-BE49-F238E27FC236}">
                      <a16:creationId xmlns:a16="http://schemas.microsoft.com/office/drawing/2014/main" id="{4216C02C-B7F0-6F21-F22D-0D58D71025D8}"/>
                    </a:ext>
                  </a:extLst>
                </p14:cNvPr>
                <p14:cNvContentPartPr/>
                <p14:nvPr/>
              </p14:nvContentPartPr>
              <p14:xfrm>
                <a:off x="6918363" y="4907073"/>
                <a:ext cx="145080" cy="366840"/>
              </p14:xfrm>
            </p:contentPart>
          </mc:Choice>
          <mc:Fallback>
            <p:pic>
              <p:nvPicPr>
                <p:cNvPr id="221" name="Input penna 220">
                  <a:extLst>
                    <a:ext uri="{FF2B5EF4-FFF2-40B4-BE49-F238E27FC236}">
                      <a16:creationId xmlns:a16="http://schemas.microsoft.com/office/drawing/2014/main" id="{4216C02C-B7F0-6F21-F22D-0D58D71025D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912243" y="4900953"/>
                  <a:ext cx="15732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22" name="Input penna 221">
                  <a:extLst>
                    <a:ext uri="{FF2B5EF4-FFF2-40B4-BE49-F238E27FC236}">
                      <a16:creationId xmlns:a16="http://schemas.microsoft.com/office/drawing/2014/main" id="{BCDE4603-613E-8B5C-961C-2CD451AFB418}"/>
                    </a:ext>
                  </a:extLst>
                </p14:cNvPr>
                <p14:cNvContentPartPr/>
                <p14:nvPr/>
              </p14:nvContentPartPr>
              <p14:xfrm>
                <a:off x="7149843" y="4999233"/>
                <a:ext cx="132120" cy="222120"/>
              </p14:xfrm>
            </p:contentPart>
          </mc:Choice>
          <mc:Fallback>
            <p:pic>
              <p:nvPicPr>
                <p:cNvPr id="222" name="Input penna 221">
                  <a:extLst>
                    <a:ext uri="{FF2B5EF4-FFF2-40B4-BE49-F238E27FC236}">
                      <a16:creationId xmlns:a16="http://schemas.microsoft.com/office/drawing/2014/main" id="{BCDE4603-613E-8B5C-961C-2CD451AFB41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143723" y="4993113"/>
                  <a:ext cx="1443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23" name="Input penna 222">
                  <a:extLst>
                    <a:ext uri="{FF2B5EF4-FFF2-40B4-BE49-F238E27FC236}">
                      <a16:creationId xmlns:a16="http://schemas.microsoft.com/office/drawing/2014/main" id="{E236CBCF-BF57-8E5C-7593-96709139C8BA}"/>
                    </a:ext>
                  </a:extLst>
                </p14:cNvPr>
                <p14:cNvContentPartPr/>
                <p14:nvPr/>
              </p14:nvContentPartPr>
              <p14:xfrm>
                <a:off x="7193763" y="5068353"/>
                <a:ext cx="155160" cy="54720"/>
              </p14:xfrm>
            </p:contentPart>
          </mc:Choice>
          <mc:Fallback>
            <p:pic>
              <p:nvPicPr>
                <p:cNvPr id="223" name="Input penna 222">
                  <a:extLst>
                    <a:ext uri="{FF2B5EF4-FFF2-40B4-BE49-F238E27FC236}">
                      <a16:creationId xmlns:a16="http://schemas.microsoft.com/office/drawing/2014/main" id="{E236CBCF-BF57-8E5C-7593-96709139C8B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187643" y="5062233"/>
                  <a:ext cx="167400" cy="6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225" name="Input penna 224">
                <a:extLst>
                  <a:ext uri="{FF2B5EF4-FFF2-40B4-BE49-F238E27FC236}">
                    <a16:creationId xmlns:a16="http://schemas.microsoft.com/office/drawing/2014/main" id="{D59F68FC-91D0-E5F5-3D80-8A1B682242BC}"/>
                  </a:ext>
                </a:extLst>
              </p14:cNvPr>
              <p14:cNvContentPartPr/>
              <p14:nvPr/>
            </p14:nvContentPartPr>
            <p14:xfrm>
              <a:off x="6598683" y="3293553"/>
              <a:ext cx="12240" cy="142920"/>
            </p14:xfrm>
          </p:contentPart>
        </mc:Choice>
        <mc:Fallback>
          <p:pic>
            <p:nvPicPr>
              <p:cNvPr id="225" name="Input penna 224">
                <a:extLst>
                  <a:ext uri="{FF2B5EF4-FFF2-40B4-BE49-F238E27FC236}">
                    <a16:creationId xmlns:a16="http://schemas.microsoft.com/office/drawing/2014/main" id="{D59F68FC-91D0-E5F5-3D80-8A1B682242BC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6592563" y="3287433"/>
                <a:ext cx="24480" cy="15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7" name="Gruppo 276">
            <a:extLst>
              <a:ext uri="{FF2B5EF4-FFF2-40B4-BE49-F238E27FC236}">
                <a16:creationId xmlns:a16="http://schemas.microsoft.com/office/drawing/2014/main" id="{91B4ED0E-E635-D218-6D2D-9FD63DE6E10E}"/>
              </a:ext>
            </a:extLst>
          </p:cNvPr>
          <p:cNvGrpSpPr/>
          <p:nvPr/>
        </p:nvGrpSpPr>
        <p:grpSpPr>
          <a:xfrm>
            <a:off x="6778683" y="3102033"/>
            <a:ext cx="913320" cy="212760"/>
            <a:chOff x="6778683" y="3102033"/>
            <a:chExt cx="913320" cy="21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26" name="Input penna 225">
                  <a:extLst>
                    <a:ext uri="{FF2B5EF4-FFF2-40B4-BE49-F238E27FC236}">
                      <a16:creationId xmlns:a16="http://schemas.microsoft.com/office/drawing/2014/main" id="{D0D6FB9D-93DE-5186-1A29-DFB51FBA3B73}"/>
                    </a:ext>
                  </a:extLst>
                </p14:cNvPr>
                <p14:cNvContentPartPr/>
                <p14:nvPr/>
              </p14:nvContentPartPr>
              <p14:xfrm>
                <a:off x="6778683" y="3141633"/>
                <a:ext cx="69480" cy="173160"/>
              </p14:xfrm>
            </p:contentPart>
          </mc:Choice>
          <mc:Fallback>
            <p:pic>
              <p:nvPicPr>
                <p:cNvPr id="226" name="Input penna 225">
                  <a:extLst>
                    <a:ext uri="{FF2B5EF4-FFF2-40B4-BE49-F238E27FC236}">
                      <a16:creationId xmlns:a16="http://schemas.microsoft.com/office/drawing/2014/main" id="{D0D6FB9D-93DE-5186-1A29-DFB51FBA3B7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772563" y="3135513"/>
                  <a:ext cx="817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27" name="Input penna 226">
                  <a:extLst>
                    <a:ext uri="{FF2B5EF4-FFF2-40B4-BE49-F238E27FC236}">
                      <a16:creationId xmlns:a16="http://schemas.microsoft.com/office/drawing/2014/main" id="{D5F74AE2-83C4-7065-CC0B-543A289A9A1A}"/>
                    </a:ext>
                  </a:extLst>
                </p14:cNvPr>
                <p14:cNvContentPartPr/>
                <p14:nvPr/>
              </p14:nvContentPartPr>
              <p14:xfrm>
                <a:off x="6903963" y="3102033"/>
                <a:ext cx="41400" cy="171360"/>
              </p14:xfrm>
            </p:contentPart>
          </mc:Choice>
          <mc:Fallback>
            <p:pic>
              <p:nvPicPr>
                <p:cNvPr id="227" name="Input penna 226">
                  <a:extLst>
                    <a:ext uri="{FF2B5EF4-FFF2-40B4-BE49-F238E27FC236}">
                      <a16:creationId xmlns:a16="http://schemas.microsoft.com/office/drawing/2014/main" id="{D5F74AE2-83C4-7065-CC0B-543A289A9A1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897843" y="3095913"/>
                  <a:ext cx="536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28" name="Input penna 227">
                  <a:extLst>
                    <a:ext uri="{FF2B5EF4-FFF2-40B4-BE49-F238E27FC236}">
                      <a16:creationId xmlns:a16="http://schemas.microsoft.com/office/drawing/2014/main" id="{FFBF462B-2368-10A1-5AFA-9B5B8FC48CE5}"/>
                    </a:ext>
                  </a:extLst>
                </p14:cNvPr>
                <p14:cNvContentPartPr/>
                <p14:nvPr/>
              </p14:nvContentPartPr>
              <p14:xfrm>
                <a:off x="6984243" y="3169353"/>
                <a:ext cx="170280" cy="96840"/>
              </p14:xfrm>
            </p:contentPart>
          </mc:Choice>
          <mc:Fallback>
            <p:pic>
              <p:nvPicPr>
                <p:cNvPr id="228" name="Input penna 227">
                  <a:extLst>
                    <a:ext uri="{FF2B5EF4-FFF2-40B4-BE49-F238E27FC236}">
                      <a16:creationId xmlns:a16="http://schemas.microsoft.com/office/drawing/2014/main" id="{FFBF462B-2368-10A1-5AFA-9B5B8FC48CE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978123" y="3163233"/>
                  <a:ext cx="1825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29" name="Input penna 228">
                  <a:extLst>
                    <a:ext uri="{FF2B5EF4-FFF2-40B4-BE49-F238E27FC236}">
                      <a16:creationId xmlns:a16="http://schemas.microsoft.com/office/drawing/2014/main" id="{44F161A4-3F61-40F7-B1A3-66BB2858A035}"/>
                    </a:ext>
                  </a:extLst>
                </p14:cNvPr>
                <p14:cNvContentPartPr/>
                <p14:nvPr/>
              </p14:nvContentPartPr>
              <p14:xfrm>
                <a:off x="7206723" y="3205713"/>
                <a:ext cx="74880" cy="85320"/>
              </p14:xfrm>
            </p:contentPart>
          </mc:Choice>
          <mc:Fallback>
            <p:pic>
              <p:nvPicPr>
                <p:cNvPr id="229" name="Input penna 228">
                  <a:extLst>
                    <a:ext uri="{FF2B5EF4-FFF2-40B4-BE49-F238E27FC236}">
                      <a16:creationId xmlns:a16="http://schemas.microsoft.com/office/drawing/2014/main" id="{44F161A4-3F61-40F7-B1A3-66BB2858A03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200603" y="3199593"/>
                  <a:ext cx="871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30" name="Input penna 229">
                  <a:extLst>
                    <a:ext uri="{FF2B5EF4-FFF2-40B4-BE49-F238E27FC236}">
                      <a16:creationId xmlns:a16="http://schemas.microsoft.com/office/drawing/2014/main" id="{951EF807-B159-EAD4-FC0D-7E123CD65172}"/>
                    </a:ext>
                  </a:extLst>
                </p14:cNvPr>
                <p14:cNvContentPartPr/>
                <p14:nvPr/>
              </p14:nvContentPartPr>
              <p14:xfrm>
                <a:off x="7304283" y="3206793"/>
                <a:ext cx="99000" cy="80280"/>
              </p14:xfrm>
            </p:contentPart>
          </mc:Choice>
          <mc:Fallback>
            <p:pic>
              <p:nvPicPr>
                <p:cNvPr id="230" name="Input penna 229">
                  <a:extLst>
                    <a:ext uri="{FF2B5EF4-FFF2-40B4-BE49-F238E27FC236}">
                      <a16:creationId xmlns:a16="http://schemas.microsoft.com/office/drawing/2014/main" id="{951EF807-B159-EAD4-FC0D-7E123CD6517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298163" y="3200673"/>
                  <a:ext cx="1112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31" name="Input penna 230">
                  <a:extLst>
                    <a:ext uri="{FF2B5EF4-FFF2-40B4-BE49-F238E27FC236}">
                      <a16:creationId xmlns:a16="http://schemas.microsoft.com/office/drawing/2014/main" id="{209A62EE-802F-6634-E770-ABC6B6DF1AC5}"/>
                    </a:ext>
                  </a:extLst>
                </p14:cNvPr>
                <p14:cNvContentPartPr/>
                <p14:nvPr/>
              </p14:nvContentPartPr>
              <p14:xfrm>
                <a:off x="7491123" y="3161793"/>
                <a:ext cx="200880" cy="126720"/>
              </p14:xfrm>
            </p:contentPart>
          </mc:Choice>
          <mc:Fallback>
            <p:pic>
              <p:nvPicPr>
                <p:cNvPr id="231" name="Input penna 230">
                  <a:extLst>
                    <a:ext uri="{FF2B5EF4-FFF2-40B4-BE49-F238E27FC236}">
                      <a16:creationId xmlns:a16="http://schemas.microsoft.com/office/drawing/2014/main" id="{209A62EE-802F-6634-E770-ABC6B6DF1AC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485003" y="3155673"/>
                  <a:ext cx="2131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32" name="Input penna 231">
                  <a:extLst>
                    <a:ext uri="{FF2B5EF4-FFF2-40B4-BE49-F238E27FC236}">
                      <a16:creationId xmlns:a16="http://schemas.microsoft.com/office/drawing/2014/main" id="{80A2E85A-4D56-FE64-832E-05D7FE2A34CF}"/>
                    </a:ext>
                  </a:extLst>
                </p14:cNvPr>
                <p14:cNvContentPartPr/>
                <p14:nvPr/>
              </p14:nvContentPartPr>
              <p14:xfrm>
                <a:off x="7652043" y="3117513"/>
                <a:ext cx="4680" cy="360"/>
              </p14:xfrm>
            </p:contentPart>
          </mc:Choice>
          <mc:Fallback>
            <p:pic>
              <p:nvPicPr>
                <p:cNvPr id="232" name="Input penna 231">
                  <a:extLst>
                    <a:ext uri="{FF2B5EF4-FFF2-40B4-BE49-F238E27FC236}">
                      <a16:creationId xmlns:a16="http://schemas.microsoft.com/office/drawing/2014/main" id="{80A2E85A-4D56-FE64-832E-05D7FE2A34C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645923" y="3111393"/>
                  <a:ext cx="1692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uppo 275">
            <a:extLst>
              <a:ext uri="{FF2B5EF4-FFF2-40B4-BE49-F238E27FC236}">
                <a16:creationId xmlns:a16="http://schemas.microsoft.com/office/drawing/2014/main" id="{C90B465B-100C-CA7E-D6AD-9F0B90678D53}"/>
              </a:ext>
            </a:extLst>
          </p:cNvPr>
          <p:cNvGrpSpPr/>
          <p:nvPr/>
        </p:nvGrpSpPr>
        <p:grpSpPr>
          <a:xfrm>
            <a:off x="7986123" y="3051273"/>
            <a:ext cx="407880" cy="243000"/>
            <a:chOff x="7986123" y="3051273"/>
            <a:chExt cx="407880" cy="24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33" name="Input penna 232">
                  <a:extLst>
                    <a:ext uri="{FF2B5EF4-FFF2-40B4-BE49-F238E27FC236}">
                      <a16:creationId xmlns:a16="http://schemas.microsoft.com/office/drawing/2014/main" id="{5A7B1516-0D9E-6A8F-B6A1-5A2BB529DC1E}"/>
                    </a:ext>
                  </a:extLst>
                </p14:cNvPr>
                <p14:cNvContentPartPr/>
                <p14:nvPr/>
              </p14:nvContentPartPr>
              <p14:xfrm>
                <a:off x="7986123" y="3051273"/>
                <a:ext cx="168120" cy="243000"/>
              </p14:xfrm>
            </p:contentPart>
          </mc:Choice>
          <mc:Fallback>
            <p:pic>
              <p:nvPicPr>
                <p:cNvPr id="233" name="Input penna 232">
                  <a:extLst>
                    <a:ext uri="{FF2B5EF4-FFF2-40B4-BE49-F238E27FC236}">
                      <a16:creationId xmlns:a16="http://schemas.microsoft.com/office/drawing/2014/main" id="{5A7B1516-0D9E-6A8F-B6A1-5A2BB529DC1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980003" y="3045153"/>
                  <a:ext cx="1803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34" name="Input penna 233">
                  <a:extLst>
                    <a:ext uri="{FF2B5EF4-FFF2-40B4-BE49-F238E27FC236}">
                      <a16:creationId xmlns:a16="http://schemas.microsoft.com/office/drawing/2014/main" id="{80240819-B4BE-A549-A224-17C4152CD526}"/>
                    </a:ext>
                  </a:extLst>
                </p14:cNvPr>
                <p14:cNvContentPartPr/>
                <p14:nvPr/>
              </p14:nvContentPartPr>
              <p14:xfrm>
                <a:off x="8207163" y="3093753"/>
                <a:ext cx="186840" cy="146520"/>
              </p14:xfrm>
            </p:contentPart>
          </mc:Choice>
          <mc:Fallback>
            <p:pic>
              <p:nvPicPr>
                <p:cNvPr id="234" name="Input penna 233">
                  <a:extLst>
                    <a:ext uri="{FF2B5EF4-FFF2-40B4-BE49-F238E27FC236}">
                      <a16:creationId xmlns:a16="http://schemas.microsoft.com/office/drawing/2014/main" id="{80240819-B4BE-A549-A224-17C4152CD52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201043" y="3087633"/>
                  <a:ext cx="19908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uppo 274">
            <a:extLst>
              <a:ext uri="{FF2B5EF4-FFF2-40B4-BE49-F238E27FC236}">
                <a16:creationId xmlns:a16="http://schemas.microsoft.com/office/drawing/2014/main" id="{1818D1D4-3F02-ACB4-B742-F6B670327D1B}"/>
              </a:ext>
            </a:extLst>
          </p:cNvPr>
          <p:cNvGrpSpPr/>
          <p:nvPr/>
        </p:nvGrpSpPr>
        <p:grpSpPr>
          <a:xfrm>
            <a:off x="8690283" y="2922393"/>
            <a:ext cx="1202400" cy="358200"/>
            <a:chOff x="8690283" y="2922393"/>
            <a:chExt cx="1202400" cy="35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35" name="Input penna 234">
                  <a:extLst>
                    <a:ext uri="{FF2B5EF4-FFF2-40B4-BE49-F238E27FC236}">
                      <a16:creationId xmlns:a16="http://schemas.microsoft.com/office/drawing/2014/main" id="{C39C7132-088E-DEFE-1686-FED74E54D5FD}"/>
                    </a:ext>
                  </a:extLst>
                </p14:cNvPr>
                <p14:cNvContentPartPr/>
                <p14:nvPr/>
              </p14:nvContentPartPr>
              <p14:xfrm>
                <a:off x="8690283" y="3109593"/>
                <a:ext cx="83160" cy="115920"/>
              </p14:xfrm>
            </p:contentPart>
          </mc:Choice>
          <mc:Fallback>
            <p:pic>
              <p:nvPicPr>
                <p:cNvPr id="235" name="Input penna 234">
                  <a:extLst>
                    <a:ext uri="{FF2B5EF4-FFF2-40B4-BE49-F238E27FC236}">
                      <a16:creationId xmlns:a16="http://schemas.microsoft.com/office/drawing/2014/main" id="{C39C7132-088E-DEFE-1686-FED74E54D5F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684163" y="3103473"/>
                  <a:ext cx="954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36" name="Input penna 235">
                  <a:extLst>
                    <a:ext uri="{FF2B5EF4-FFF2-40B4-BE49-F238E27FC236}">
                      <a16:creationId xmlns:a16="http://schemas.microsoft.com/office/drawing/2014/main" id="{87B88B5C-2983-CF4B-F903-D1DEE8484865}"/>
                    </a:ext>
                  </a:extLst>
                </p14:cNvPr>
                <p14:cNvContentPartPr/>
                <p14:nvPr/>
              </p14:nvContentPartPr>
              <p14:xfrm>
                <a:off x="8821323" y="3162153"/>
                <a:ext cx="69480" cy="67680"/>
              </p14:xfrm>
            </p:contentPart>
          </mc:Choice>
          <mc:Fallback>
            <p:pic>
              <p:nvPicPr>
                <p:cNvPr id="236" name="Input penna 235">
                  <a:extLst>
                    <a:ext uri="{FF2B5EF4-FFF2-40B4-BE49-F238E27FC236}">
                      <a16:creationId xmlns:a16="http://schemas.microsoft.com/office/drawing/2014/main" id="{87B88B5C-2983-CF4B-F903-D1DEE848486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815203" y="3156033"/>
                  <a:ext cx="817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37" name="Input penna 236">
                  <a:extLst>
                    <a:ext uri="{FF2B5EF4-FFF2-40B4-BE49-F238E27FC236}">
                      <a16:creationId xmlns:a16="http://schemas.microsoft.com/office/drawing/2014/main" id="{FB63089A-73C5-2B7F-DE5F-E0BC964D226C}"/>
                    </a:ext>
                  </a:extLst>
                </p14:cNvPr>
                <p14:cNvContentPartPr/>
                <p14:nvPr/>
              </p14:nvContentPartPr>
              <p14:xfrm>
                <a:off x="8868483" y="2922393"/>
                <a:ext cx="135000" cy="294120"/>
              </p14:xfrm>
            </p:contentPart>
          </mc:Choice>
          <mc:Fallback>
            <p:pic>
              <p:nvPicPr>
                <p:cNvPr id="237" name="Input penna 236">
                  <a:extLst>
                    <a:ext uri="{FF2B5EF4-FFF2-40B4-BE49-F238E27FC236}">
                      <a16:creationId xmlns:a16="http://schemas.microsoft.com/office/drawing/2014/main" id="{FB63089A-73C5-2B7F-DE5F-E0BC964D226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862363" y="2916273"/>
                  <a:ext cx="1472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38" name="Input penna 237">
                  <a:extLst>
                    <a:ext uri="{FF2B5EF4-FFF2-40B4-BE49-F238E27FC236}">
                      <a16:creationId xmlns:a16="http://schemas.microsoft.com/office/drawing/2014/main" id="{E5AB1AA5-C610-D9A9-2CA4-B3F1A0A8BB8E}"/>
                    </a:ext>
                  </a:extLst>
                </p14:cNvPr>
                <p14:cNvContentPartPr/>
                <p14:nvPr/>
              </p14:nvContentPartPr>
              <p14:xfrm>
                <a:off x="9033723" y="3129753"/>
                <a:ext cx="87840" cy="115200"/>
              </p14:xfrm>
            </p:contentPart>
          </mc:Choice>
          <mc:Fallback>
            <p:pic>
              <p:nvPicPr>
                <p:cNvPr id="238" name="Input penna 237">
                  <a:extLst>
                    <a:ext uri="{FF2B5EF4-FFF2-40B4-BE49-F238E27FC236}">
                      <a16:creationId xmlns:a16="http://schemas.microsoft.com/office/drawing/2014/main" id="{E5AB1AA5-C610-D9A9-2CA4-B3F1A0A8BB8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027603" y="3123633"/>
                  <a:ext cx="1000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39" name="Input penna 238">
                  <a:extLst>
                    <a:ext uri="{FF2B5EF4-FFF2-40B4-BE49-F238E27FC236}">
                      <a16:creationId xmlns:a16="http://schemas.microsoft.com/office/drawing/2014/main" id="{A48D41EB-DDB8-11EB-C5B2-73961BCA8DD0}"/>
                    </a:ext>
                  </a:extLst>
                </p14:cNvPr>
                <p14:cNvContentPartPr/>
                <p14:nvPr/>
              </p14:nvContentPartPr>
              <p14:xfrm>
                <a:off x="9077643" y="3099513"/>
                <a:ext cx="132480" cy="128160"/>
              </p14:xfrm>
            </p:contentPart>
          </mc:Choice>
          <mc:Fallback>
            <p:pic>
              <p:nvPicPr>
                <p:cNvPr id="239" name="Input penna 238">
                  <a:extLst>
                    <a:ext uri="{FF2B5EF4-FFF2-40B4-BE49-F238E27FC236}">
                      <a16:creationId xmlns:a16="http://schemas.microsoft.com/office/drawing/2014/main" id="{A48D41EB-DDB8-11EB-C5B2-73961BCA8DD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071523" y="3093393"/>
                  <a:ext cx="1447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40" name="Input penna 239">
                  <a:extLst>
                    <a:ext uri="{FF2B5EF4-FFF2-40B4-BE49-F238E27FC236}">
                      <a16:creationId xmlns:a16="http://schemas.microsoft.com/office/drawing/2014/main" id="{2F3F1B64-2EE2-B323-0CB9-B1ACE8FDA871}"/>
                    </a:ext>
                  </a:extLst>
                </p14:cNvPr>
                <p14:cNvContentPartPr/>
                <p14:nvPr/>
              </p14:nvContentPartPr>
              <p14:xfrm>
                <a:off x="9255483" y="3169353"/>
                <a:ext cx="117360" cy="111240"/>
              </p14:xfrm>
            </p:contentPart>
          </mc:Choice>
          <mc:Fallback>
            <p:pic>
              <p:nvPicPr>
                <p:cNvPr id="240" name="Input penna 239">
                  <a:extLst>
                    <a:ext uri="{FF2B5EF4-FFF2-40B4-BE49-F238E27FC236}">
                      <a16:creationId xmlns:a16="http://schemas.microsoft.com/office/drawing/2014/main" id="{2F3F1B64-2EE2-B323-0CB9-B1ACE8FDA87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249363" y="3163233"/>
                  <a:ext cx="1296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41" name="Input penna 240">
                  <a:extLst>
                    <a:ext uri="{FF2B5EF4-FFF2-40B4-BE49-F238E27FC236}">
                      <a16:creationId xmlns:a16="http://schemas.microsoft.com/office/drawing/2014/main" id="{B3C712F4-93FD-72B9-D671-DFF22E15F71C}"/>
                    </a:ext>
                  </a:extLst>
                </p14:cNvPr>
                <p14:cNvContentPartPr/>
                <p14:nvPr/>
              </p14:nvContentPartPr>
              <p14:xfrm>
                <a:off x="9419283" y="3141633"/>
                <a:ext cx="161640" cy="83520"/>
              </p14:xfrm>
            </p:contentPart>
          </mc:Choice>
          <mc:Fallback>
            <p:pic>
              <p:nvPicPr>
                <p:cNvPr id="241" name="Input penna 240">
                  <a:extLst>
                    <a:ext uri="{FF2B5EF4-FFF2-40B4-BE49-F238E27FC236}">
                      <a16:creationId xmlns:a16="http://schemas.microsoft.com/office/drawing/2014/main" id="{B3C712F4-93FD-72B9-D671-DFF22E15F71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413163" y="3135513"/>
                  <a:ext cx="1738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42" name="Input penna 241">
                  <a:extLst>
                    <a:ext uri="{FF2B5EF4-FFF2-40B4-BE49-F238E27FC236}">
                      <a16:creationId xmlns:a16="http://schemas.microsoft.com/office/drawing/2014/main" id="{57F08015-C120-4929-BF61-F2602E377126}"/>
                    </a:ext>
                  </a:extLst>
                </p14:cNvPr>
                <p14:cNvContentPartPr/>
                <p14:nvPr/>
              </p14:nvContentPartPr>
              <p14:xfrm>
                <a:off x="9617643" y="3166833"/>
                <a:ext cx="77040" cy="84240"/>
              </p14:xfrm>
            </p:contentPart>
          </mc:Choice>
          <mc:Fallback>
            <p:pic>
              <p:nvPicPr>
                <p:cNvPr id="242" name="Input penna 241">
                  <a:extLst>
                    <a:ext uri="{FF2B5EF4-FFF2-40B4-BE49-F238E27FC236}">
                      <a16:creationId xmlns:a16="http://schemas.microsoft.com/office/drawing/2014/main" id="{57F08015-C120-4929-BF61-F2602E37712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611523" y="3160713"/>
                  <a:ext cx="892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43" name="Input penna 242">
                  <a:extLst>
                    <a:ext uri="{FF2B5EF4-FFF2-40B4-BE49-F238E27FC236}">
                      <a16:creationId xmlns:a16="http://schemas.microsoft.com/office/drawing/2014/main" id="{4978A0AF-05D5-F34E-D215-F3F9326C1C4A}"/>
                    </a:ext>
                  </a:extLst>
                </p14:cNvPr>
                <p14:cNvContentPartPr/>
                <p14:nvPr/>
              </p14:nvContentPartPr>
              <p14:xfrm>
                <a:off x="9737523" y="2952273"/>
                <a:ext cx="23760" cy="260280"/>
              </p14:xfrm>
            </p:contentPart>
          </mc:Choice>
          <mc:Fallback>
            <p:pic>
              <p:nvPicPr>
                <p:cNvPr id="243" name="Input penna 242">
                  <a:extLst>
                    <a:ext uri="{FF2B5EF4-FFF2-40B4-BE49-F238E27FC236}">
                      <a16:creationId xmlns:a16="http://schemas.microsoft.com/office/drawing/2014/main" id="{4978A0AF-05D5-F34E-D215-F3F9326C1C4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731403" y="2946153"/>
                  <a:ext cx="360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44" name="Input penna 243">
                  <a:extLst>
                    <a:ext uri="{FF2B5EF4-FFF2-40B4-BE49-F238E27FC236}">
                      <a16:creationId xmlns:a16="http://schemas.microsoft.com/office/drawing/2014/main" id="{2BEA65F0-5049-CD6E-3B2E-137FA1F1955E}"/>
                    </a:ext>
                  </a:extLst>
                </p14:cNvPr>
                <p14:cNvContentPartPr/>
                <p14:nvPr/>
              </p14:nvContentPartPr>
              <p14:xfrm>
                <a:off x="9803763" y="3150633"/>
                <a:ext cx="88920" cy="111240"/>
              </p14:xfrm>
            </p:contentPart>
          </mc:Choice>
          <mc:Fallback>
            <p:pic>
              <p:nvPicPr>
                <p:cNvPr id="244" name="Input penna 243">
                  <a:extLst>
                    <a:ext uri="{FF2B5EF4-FFF2-40B4-BE49-F238E27FC236}">
                      <a16:creationId xmlns:a16="http://schemas.microsoft.com/office/drawing/2014/main" id="{2BEA65F0-5049-CD6E-3B2E-137FA1F1955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797643" y="3144513"/>
                  <a:ext cx="10116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4" name="Gruppo 273">
            <a:extLst>
              <a:ext uri="{FF2B5EF4-FFF2-40B4-BE49-F238E27FC236}">
                <a16:creationId xmlns:a16="http://schemas.microsoft.com/office/drawing/2014/main" id="{0846B13B-C834-3C9D-75BF-473D25BC7B1B}"/>
              </a:ext>
            </a:extLst>
          </p:cNvPr>
          <p:cNvGrpSpPr/>
          <p:nvPr/>
        </p:nvGrpSpPr>
        <p:grpSpPr>
          <a:xfrm>
            <a:off x="10157283" y="2925273"/>
            <a:ext cx="682560" cy="442440"/>
            <a:chOff x="10157283" y="2925273"/>
            <a:chExt cx="682560" cy="44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45" name="Input penna 244">
                  <a:extLst>
                    <a:ext uri="{FF2B5EF4-FFF2-40B4-BE49-F238E27FC236}">
                      <a16:creationId xmlns:a16="http://schemas.microsoft.com/office/drawing/2014/main" id="{EE2DC833-5CB9-9313-E33E-DC7E870588B6}"/>
                    </a:ext>
                  </a:extLst>
                </p14:cNvPr>
                <p14:cNvContentPartPr/>
                <p14:nvPr/>
              </p14:nvContentPartPr>
              <p14:xfrm>
                <a:off x="10157283" y="2956233"/>
                <a:ext cx="173520" cy="381960"/>
              </p14:xfrm>
            </p:contentPart>
          </mc:Choice>
          <mc:Fallback>
            <p:pic>
              <p:nvPicPr>
                <p:cNvPr id="245" name="Input penna 244">
                  <a:extLst>
                    <a:ext uri="{FF2B5EF4-FFF2-40B4-BE49-F238E27FC236}">
                      <a16:creationId xmlns:a16="http://schemas.microsoft.com/office/drawing/2014/main" id="{EE2DC833-5CB9-9313-E33E-DC7E870588B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151163" y="2950113"/>
                  <a:ext cx="18576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46" name="Input penna 245">
                  <a:extLst>
                    <a:ext uri="{FF2B5EF4-FFF2-40B4-BE49-F238E27FC236}">
                      <a16:creationId xmlns:a16="http://schemas.microsoft.com/office/drawing/2014/main" id="{CE099B22-EB92-754C-21AC-9D2178C7E32A}"/>
                    </a:ext>
                  </a:extLst>
                </p14:cNvPr>
                <p14:cNvContentPartPr/>
                <p14:nvPr/>
              </p14:nvContentPartPr>
              <p14:xfrm>
                <a:off x="10356003" y="3088713"/>
                <a:ext cx="24120" cy="90000"/>
              </p14:xfrm>
            </p:contentPart>
          </mc:Choice>
          <mc:Fallback>
            <p:pic>
              <p:nvPicPr>
                <p:cNvPr id="246" name="Input penna 245">
                  <a:extLst>
                    <a:ext uri="{FF2B5EF4-FFF2-40B4-BE49-F238E27FC236}">
                      <a16:creationId xmlns:a16="http://schemas.microsoft.com/office/drawing/2014/main" id="{CE099B22-EB92-754C-21AC-9D2178C7E32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349883" y="3082593"/>
                  <a:ext cx="363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47" name="Input penna 246">
                  <a:extLst>
                    <a:ext uri="{FF2B5EF4-FFF2-40B4-BE49-F238E27FC236}">
                      <a16:creationId xmlns:a16="http://schemas.microsoft.com/office/drawing/2014/main" id="{7107719E-86E9-4051-0BFF-F54210C37369}"/>
                    </a:ext>
                  </a:extLst>
                </p14:cNvPr>
                <p14:cNvContentPartPr/>
                <p14:nvPr/>
              </p14:nvContentPartPr>
              <p14:xfrm>
                <a:off x="10455003" y="2925273"/>
                <a:ext cx="291960" cy="442440"/>
              </p14:xfrm>
            </p:contentPart>
          </mc:Choice>
          <mc:Fallback>
            <p:pic>
              <p:nvPicPr>
                <p:cNvPr id="247" name="Input penna 246">
                  <a:extLst>
                    <a:ext uri="{FF2B5EF4-FFF2-40B4-BE49-F238E27FC236}">
                      <a16:creationId xmlns:a16="http://schemas.microsoft.com/office/drawing/2014/main" id="{7107719E-86E9-4051-0BFF-F54210C3736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448883" y="2919153"/>
                  <a:ext cx="30420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48" name="Input penna 247">
                  <a:extLst>
                    <a:ext uri="{FF2B5EF4-FFF2-40B4-BE49-F238E27FC236}">
                      <a16:creationId xmlns:a16="http://schemas.microsoft.com/office/drawing/2014/main" id="{22519CFC-7540-422C-65D6-B1EF4F68DC2E}"/>
                    </a:ext>
                  </a:extLst>
                </p14:cNvPr>
                <p14:cNvContentPartPr/>
                <p14:nvPr/>
              </p14:nvContentPartPr>
              <p14:xfrm>
                <a:off x="10690443" y="3049473"/>
                <a:ext cx="7200" cy="13320"/>
              </p14:xfrm>
            </p:contentPart>
          </mc:Choice>
          <mc:Fallback>
            <p:pic>
              <p:nvPicPr>
                <p:cNvPr id="248" name="Input penna 247">
                  <a:extLst>
                    <a:ext uri="{FF2B5EF4-FFF2-40B4-BE49-F238E27FC236}">
                      <a16:creationId xmlns:a16="http://schemas.microsoft.com/office/drawing/2014/main" id="{22519CFC-7540-422C-65D6-B1EF4F68DC2E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684323" y="3043353"/>
                  <a:ext cx="194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49" name="Input penna 248">
                  <a:extLst>
                    <a:ext uri="{FF2B5EF4-FFF2-40B4-BE49-F238E27FC236}">
                      <a16:creationId xmlns:a16="http://schemas.microsoft.com/office/drawing/2014/main" id="{36117637-2B36-AE50-E761-F0B36C9A710B}"/>
                    </a:ext>
                  </a:extLst>
                </p14:cNvPr>
                <p14:cNvContentPartPr/>
                <p14:nvPr/>
              </p14:nvContentPartPr>
              <p14:xfrm>
                <a:off x="10763163" y="3095553"/>
                <a:ext cx="76680" cy="65160"/>
              </p14:xfrm>
            </p:contentPart>
          </mc:Choice>
          <mc:Fallback>
            <p:pic>
              <p:nvPicPr>
                <p:cNvPr id="249" name="Input penna 248">
                  <a:extLst>
                    <a:ext uri="{FF2B5EF4-FFF2-40B4-BE49-F238E27FC236}">
                      <a16:creationId xmlns:a16="http://schemas.microsoft.com/office/drawing/2014/main" id="{36117637-2B36-AE50-E761-F0B36C9A710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757043" y="3089433"/>
                  <a:ext cx="88920" cy="7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uppo 272">
            <a:extLst>
              <a:ext uri="{FF2B5EF4-FFF2-40B4-BE49-F238E27FC236}">
                <a16:creationId xmlns:a16="http://schemas.microsoft.com/office/drawing/2014/main" id="{35F24F86-0744-304B-D2EB-9BA750CBF4D1}"/>
              </a:ext>
            </a:extLst>
          </p:cNvPr>
          <p:cNvGrpSpPr/>
          <p:nvPr/>
        </p:nvGrpSpPr>
        <p:grpSpPr>
          <a:xfrm>
            <a:off x="11035323" y="2820153"/>
            <a:ext cx="718920" cy="331920"/>
            <a:chOff x="11035323" y="2820153"/>
            <a:chExt cx="718920" cy="33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50" name="Input penna 249">
                  <a:extLst>
                    <a:ext uri="{FF2B5EF4-FFF2-40B4-BE49-F238E27FC236}">
                      <a16:creationId xmlns:a16="http://schemas.microsoft.com/office/drawing/2014/main" id="{71D2EE2D-08DA-34CD-FBF8-710E72B2B065}"/>
                    </a:ext>
                  </a:extLst>
                </p14:cNvPr>
                <p14:cNvContentPartPr/>
                <p14:nvPr/>
              </p14:nvContentPartPr>
              <p14:xfrm>
                <a:off x="11035323" y="3041553"/>
                <a:ext cx="114120" cy="88920"/>
              </p14:xfrm>
            </p:contentPart>
          </mc:Choice>
          <mc:Fallback>
            <p:pic>
              <p:nvPicPr>
                <p:cNvPr id="250" name="Input penna 249">
                  <a:extLst>
                    <a:ext uri="{FF2B5EF4-FFF2-40B4-BE49-F238E27FC236}">
                      <a16:creationId xmlns:a16="http://schemas.microsoft.com/office/drawing/2014/main" id="{71D2EE2D-08DA-34CD-FBF8-710E72B2B06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029203" y="3035433"/>
                  <a:ext cx="1263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51" name="Input penna 250">
                  <a:extLst>
                    <a:ext uri="{FF2B5EF4-FFF2-40B4-BE49-F238E27FC236}">
                      <a16:creationId xmlns:a16="http://schemas.microsoft.com/office/drawing/2014/main" id="{31DA89D1-E60B-C913-A36C-42FF90ACF5A1}"/>
                    </a:ext>
                  </a:extLst>
                </p14:cNvPr>
                <p14:cNvContentPartPr/>
                <p14:nvPr/>
              </p14:nvContentPartPr>
              <p14:xfrm>
                <a:off x="11214963" y="2820153"/>
                <a:ext cx="360" cy="276480"/>
              </p14:xfrm>
            </p:contentPart>
          </mc:Choice>
          <mc:Fallback>
            <p:pic>
              <p:nvPicPr>
                <p:cNvPr id="251" name="Input penna 250">
                  <a:extLst>
                    <a:ext uri="{FF2B5EF4-FFF2-40B4-BE49-F238E27FC236}">
                      <a16:creationId xmlns:a16="http://schemas.microsoft.com/office/drawing/2014/main" id="{31DA89D1-E60B-C913-A36C-42FF90ACF5A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1208843" y="2814033"/>
                  <a:ext cx="126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52" name="Input penna 251">
                  <a:extLst>
                    <a:ext uri="{FF2B5EF4-FFF2-40B4-BE49-F238E27FC236}">
                      <a16:creationId xmlns:a16="http://schemas.microsoft.com/office/drawing/2014/main" id="{10317DDA-21DB-526E-F83E-9164757B40E4}"/>
                    </a:ext>
                  </a:extLst>
                </p14:cNvPr>
                <p14:cNvContentPartPr/>
                <p14:nvPr/>
              </p14:nvContentPartPr>
              <p14:xfrm>
                <a:off x="11248083" y="3029313"/>
                <a:ext cx="111240" cy="92880"/>
              </p14:xfrm>
            </p:contentPart>
          </mc:Choice>
          <mc:Fallback>
            <p:pic>
              <p:nvPicPr>
                <p:cNvPr id="252" name="Input penna 251">
                  <a:extLst>
                    <a:ext uri="{FF2B5EF4-FFF2-40B4-BE49-F238E27FC236}">
                      <a16:creationId xmlns:a16="http://schemas.microsoft.com/office/drawing/2014/main" id="{10317DDA-21DB-526E-F83E-9164757B40E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241963" y="3023193"/>
                  <a:ext cx="1234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53" name="Input penna 252">
                  <a:extLst>
                    <a:ext uri="{FF2B5EF4-FFF2-40B4-BE49-F238E27FC236}">
                      <a16:creationId xmlns:a16="http://schemas.microsoft.com/office/drawing/2014/main" id="{6566DAC3-15A0-E615-4A2E-93F8E4D987D7}"/>
                    </a:ext>
                  </a:extLst>
                </p14:cNvPr>
                <p14:cNvContentPartPr/>
                <p14:nvPr/>
              </p14:nvContentPartPr>
              <p14:xfrm>
                <a:off x="11391363" y="2864433"/>
                <a:ext cx="103680" cy="264600"/>
              </p14:xfrm>
            </p:contentPart>
          </mc:Choice>
          <mc:Fallback>
            <p:pic>
              <p:nvPicPr>
                <p:cNvPr id="253" name="Input penna 252">
                  <a:extLst>
                    <a:ext uri="{FF2B5EF4-FFF2-40B4-BE49-F238E27FC236}">
                      <a16:creationId xmlns:a16="http://schemas.microsoft.com/office/drawing/2014/main" id="{6566DAC3-15A0-E615-4A2E-93F8E4D987D7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385243" y="2858313"/>
                  <a:ext cx="1159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54" name="Input penna 253">
                  <a:extLst>
                    <a:ext uri="{FF2B5EF4-FFF2-40B4-BE49-F238E27FC236}">
                      <a16:creationId xmlns:a16="http://schemas.microsoft.com/office/drawing/2014/main" id="{E5A7DFDC-F251-2F00-7B81-EFAC9D1A3D8A}"/>
                    </a:ext>
                  </a:extLst>
                </p14:cNvPr>
                <p14:cNvContentPartPr/>
                <p14:nvPr/>
              </p14:nvContentPartPr>
              <p14:xfrm>
                <a:off x="11402163" y="2921673"/>
                <a:ext cx="200880" cy="172440"/>
              </p14:xfrm>
            </p:contentPart>
          </mc:Choice>
          <mc:Fallback>
            <p:pic>
              <p:nvPicPr>
                <p:cNvPr id="254" name="Input penna 253">
                  <a:extLst>
                    <a:ext uri="{FF2B5EF4-FFF2-40B4-BE49-F238E27FC236}">
                      <a16:creationId xmlns:a16="http://schemas.microsoft.com/office/drawing/2014/main" id="{E5A7DFDC-F251-2F00-7B81-EFAC9D1A3D8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1396043" y="2915553"/>
                  <a:ext cx="2131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55" name="Input penna 254">
                  <a:extLst>
                    <a:ext uri="{FF2B5EF4-FFF2-40B4-BE49-F238E27FC236}">
                      <a16:creationId xmlns:a16="http://schemas.microsoft.com/office/drawing/2014/main" id="{0D6D1134-AE1D-FD08-132A-C13B55DF24F4}"/>
                    </a:ext>
                  </a:extLst>
                </p14:cNvPr>
                <p14:cNvContentPartPr/>
                <p14:nvPr/>
              </p14:nvContentPartPr>
              <p14:xfrm>
                <a:off x="11636523" y="3051273"/>
                <a:ext cx="117720" cy="100800"/>
              </p14:xfrm>
            </p:contentPart>
          </mc:Choice>
          <mc:Fallback>
            <p:pic>
              <p:nvPicPr>
                <p:cNvPr id="255" name="Input penna 254">
                  <a:extLst>
                    <a:ext uri="{FF2B5EF4-FFF2-40B4-BE49-F238E27FC236}">
                      <a16:creationId xmlns:a16="http://schemas.microsoft.com/office/drawing/2014/main" id="{0D6D1134-AE1D-FD08-132A-C13B55DF24F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1630403" y="3045153"/>
                  <a:ext cx="129960" cy="11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uppo 271">
            <a:extLst>
              <a:ext uri="{FF2B5EF4-FFF2-40B4-BE49-F238E27FC236}">
                <a16:creationId xmlns:a16="http://schemas.microsoft.com/office/drawing/2014/main" id="{EF758F68-C626-8CC1-F061-C6D9BE49CA87}"/>
              </a:ext>
            </a:extLst>
          </p:cNvPr>
          <p:cNvGrpSpPr/>
          <p:nvPr/>
        </p:nvGrpSpPr>
        <p:grpSpPr>
          <a:xfrm>
            <a:off x="11988603" y="2743113"/>
            <a:ext cx="235800" cy="352800"/>
            <a:chOff x="11988603" y="2743113"/>
            <a:chExt cx="235800" cy="35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56" name="Input penna 255">
                  <a:extLst>
                    <a:ext uri="{FF2B5EF4-FFF2-40B4-BE49-F238E27FC236}">
                      <a16:creationId xmlns:a16="http://schemas.microsoft.com/office/drawing/2014/main" id="{6E8B69AB-05C8-97C4-1C92-8E9EF4331651}"/>
                    </a:ext>
                  </a:extLst>
                </p14:cNvPr>
                <p14:cNvContentPartPr/>
                <p14:nvPr/>
              </p14:nvContentPartPr>
              <p14:xfrm>
                <a:off x="11988603" y="2997633"/>
                <a:ext cx="72360" cy="98280"/>
              </p14:xfrm>
            </p:contentPart>
          </mc:Choice>
          <mc:Fallback>
            <p:pic>
              <p:nvPicPr>
                <p:cNvPr id="256" name="Input penna 255">
                  <a:extLst>
                    <a:ext uri="{FF2B5EF4-FFF2-40B4-BE49-F238E27FC236}">
                      <a16:creationId xmlns:a16="http://schemas.microsoft.com/office/drawing/2014/main" id="{6E8B69AB-05C8-97C4-1C92-8E9EF433165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1982483" y="2991513"/>
                  <a:ext cx="846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57" name="Input penna 256">
                  <a:extLst>
                    <a:ext uri="{FF2B5EF4-FFF2-40B4-BE49-F238E27FC236}">
                      <a16:creationId xmlns:a16="http://schemas.microsoft.com/office/drawing/2014/main" id="{D21E8228-18FC-9C3F-8A42-0845FDDA1CFB}"/>
                    </a:ext>
                  </a:extLst>
                </p14:cNvPr>
                <p14:cNvContentPartPr/>
                <p14:nvPr/>
              </p14:nvContentPartPr>
              <p14:xfrm>
                <a:off x="12118563" y="2743113"/>
                <a:ext cx="105840" cy="348840"/>
              </p14:xfrm>
            </p:contentPart>
          </mc:Choice>
          <mc:Fallback>
            <p:pic>
              <p:nvPicPr>
                <p:cNvPr id="257" name="Input penna 256">
                  <a:extLst>
                    <a:ext uri="{FF2B5EF4-FFF2-40B4-BE49-F238E27FC236}">
                      <a16:creationId xmlns:a16="http://schemas.microsoft.com/office/drawing/2014/main" id="{D21E8228-18FC-9C3F-8A42-0845FDDA1CFB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2112443" y="2736993"/>
                  <a:ext cx="11808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58" name="Input penna 257">
                  <a:extLst>
                    <a:ext uri="{FF2B5EF4-FFF2-40B4-BE49-F238E27FC236}">
                      <a16:creationId xmlns:a16="http://schemas.microsoft.com/office/drawing/2014/main" id="{E4999CB8-CDDB-4287-3AF7-90B593AC4E8E}"/>
                    </a:ext>
                  </a:extLst>
                </p14:cNvPr>
                <p14:cNvContentPartPr/>
                <p14:nvPr/>
              </p14:nvContentPartPr>
              <p14:xfrm>
                <a:off x="12217563" y="2974233"/>
                <a:ext cx="360" cy="4680"/>
              </p14:xfrm>
            </p:contentPart>
          </mc:Choice>
          <mc:Fallback>
            <p:pic>
              <p:nvPicPr>
                <p:cNvPr id="258" name="Input penna 257">
                  <a:extLst>
                    <a:ext uri="{FF2B5EF4-FFF2-40B4-BE49-F238E27FC236}">
                      <a16:creationId xmlns:a16="http://schemas.microsoft.com/office/drawing/2014/main" id="{E4999CB8-CDDB-4287-3AF7-90B593AC4E8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2211443" y="2968113"/>
                  <a:ext cx="12600" cy="1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Gruppo 270">
            <a:extLst>
              <a:ext uri="{FF2B5EF4-FFF2-40B4-BE49-F238E27FC236}">
                <a16:creationId xmlns:a16="http://schemas.microsoft.com/office/drawing/2014/main" id="{25E672B5-A4BA-3324-0E17-AD7F0B67AEA7}"/>
              </a:ext>
            </a:extLst>
          </p:cNvPr>
          <p:cNvGrpSpPr/>
          <p:nvPr/>
        </p:nvGrpSpPr>
        <p:grpSpPr>
          <a:xfrm>
            <a:off x="12492603" y="2848593"/>
            <a:ext cx="269640" cy="193320"/>
            <a:chOff x="12492603" y="2848593"/>
            <a:chExt cx="269640" cy="19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59" name="Input penna 258">
                  <a:extLst>
                    <a:ext uri="{FF2B5EF4-FFF2-40B4-BE49-F238E27FC236}">
                      <a16:creationId xmlns:a16="http://schemas.microsoft.com/office/drawing/2014/main" id="{B5E5C148-36A4-90DE-2F87-06B4CA9304DC}"/>
                    </a:ext>
                  </a:extLst>
                </p14:cNvPr>
                <p14:cNvContentPartPr/>
                <p14:nvPr/>
              </p14:nvContentPartPr>
              <p14:xfrm>
                <a:off x="12492603" y="2848593"/>
                <a:ext cx="154800" cy="193320"/>
              </p14:xfrm>
            </p:contentPart>
          </mc:Choice>
          <mc:Fallback>
            <p:pic>
              <p:nvPicPr>
                <p:cNvPr id="259" name="Input penna 258">
                  <a:extLst>
                    <a:ext uri="{FF2B5EF4-FFF2-40B4-BE49-F238E27FC236}">
                      <a16:creationId xmlns:a16="http://schemas.microsoft.com/office/drawing/2014/main" id="{B5E5C148-36A4-90DE-2F87-06B4CA9304DC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2486483" y="2842473"/>
                  <a:ext cx="1670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60" name="Input penna 259">
                  <a:extLst>
                    <a:ext uri="{FF2B5EF4-FFF2-40B4-BE49-F238E27FC236}">
                      <a16:creationId xmlns:a16="http://schemas.microsoft.com/office/drawing/2014/main" id="{31527BCF-BBD1-2190-4D54-24ADF18440D2}"/>
                    </a:ext>
                  </a:extLst>
                </p14:cNvPr>
                <p14:cNvContentPartPr/>
                <p14:nvPr/>
              </p14:nvContentPartPr>
              <p14:xfrm>
                <a:off x="12603123" y="2864433"/>
                <a:ext cx="159120" cy="173520"/>
              </p14:xfrm>
            </p:contentPart>
          </mc:Choice>
          <mc:Fallback>
            <p:pic>
              <p:nvPicPr>
                <p:cNvPr id="260" name="Input penna 259">
                  <a:extLst>
                    <a:ext uri="{FF2B5EF4-FFF2-40B4-BE49-F238E27FC236}">
                      <a16:creationId xmlns:a16="http://schemas.microsoft.com/office/drawing/2014/main" id="{31527BCF-BBD1-2190-4D54-24ADF18440D2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2597003" y="2858313"/>
                  <a:ext cx="171360" cy="18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uppo 269">
            <a:extLst>
              <a:ext uri="{FF2B5EF4-FFF2-40B4-BE49-F238E27FC236}">
                <a16:creationId xmlns:a16="http://schemas.microsoft.com/office/drawing/2014/main" id="{2F473885-6F27-CA68-2746-440327AD07B5}"/>
              </a:ext>
            </a:extLst>
          </p:cNvPr>
          <p:cNvGrpSpPr/>
          <p:nvPr/>
        </p:nvGrpSpPr>
        <p:grpSpPr>
          <a:xfrm>
            <a:off x="12946203" y="2599833"/>
            <a:ext cx="240840" cy="453960"/>
            <a:chOff x="12946203" y="2599833"/>
            <a:chExt cx="240840" cy="45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61" name="Input penna 260">
                  <a:extLst>
                    <a:ext uri="{FF2B5EF4-FFF2-40B4-BE49-F238E27FC236}">
                      <a16:creationId xmlns:a16="http://schemas.microsoft.com/office/drawing/2014/main" id="{EAAC224F-2C22-29F4-FC13-0BFC5EB15F7D}"/>
                    </a:ext>
                  </a:extLst>
                </p14:cNvPr>
                <p14:cNvContentPartPr/>
                <p14:nvPr/>
              </p14:nvContentPartPr>
              <p14:xfrm>
                <a:off x="12946203" y="2933913"/>
                <a:ext cx="86760" cy="119880"/>
              </p14:xfrm>
            </p:contentPart>
          </mc:Choice>
          <mc:Fallback>
            <p:pic>
              <p:nvPicPr>
                <p:cNvPr id="261" name="Input penna 260">
                  <a:extLst>
                    <a:ext uri="{FF2B5EF4-FFF2-40B4-BE49-F238E27FC236}">
                      <a16:creationId xmlns:a16="http://schemas.microsoft.com/office/drawing/2014/main" id="{EAAC224F-2C22-29F4-FC13-0BFC5EB15F7D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2940083" y="2927793"/>
                  <a:ext cx="990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62" name="Input penna 261">
                  <a:extLst>
                    <a:ext uri="{FF2B5EF4-FFF2-40B4-BE49-F238E27FC236}">
                      <a16:creationId xmlns:a16="http://schemas.microsoft.com/office/drawing/2014/main" id="{8884A605-2F67-0D09-427B-F9AD339A314F}"/>
                    </a:ext>
                  </a:extLst>
                </p14:cNvPr>
                <p14:cNvContentPartPr/>
                <p14:nvPr/>
              </p14:nvContentPartPr>
              <p14:xfrm>
                <a:off x="13087683" y="2599833"/>
                <a:ext cx="32040" cy="431280"/>
              </p14:xfrm>
            </p:contentPart>
          </mc:Choice>
          <mc:Fallback>
            <p:pic>
              <p:nvPicPr>
                <p:cNvPr id="262" name="Input penna 261">
                  <a:extLst>
                    <a:ext uri="{FF2B5EF4-FFF2-40B4-BE49-F238E27FC236}">
                      <a16:creationId xmlns:a16="http://schemas.microsoft.com/office/drawing/2014/main" id="{8884A605-2F67-0D09-427B-F9AD339A314F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081563" y="2593713"/>
                  <a:ext cx="4428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63" name="Input penna 262">
                  <a:extLst>
                    <a:ext uri="{FF2B5EF4-FFF2-40B4-BE49-F238E27FC236}">
                      <a16:creationId xmlns:a16="http://schemas.microsoft.com/office/drawing/2014/main" id="{94CEDA0D-6167-C426-4FFA-CF60EB1CBCAC}"/>
                    </a:ext>
                  </a:extLst>
                </p14:cNvPr>
                <p14:cNvContentPartPr/>
                <p14:nvPr/>
              </p14:nvContentPartPr>
              <p14:xfrm>
                <a:off x="13164723" y="2881713"/>
                <a:ext cx="22320" cy="156600"/>
              </p14:xfrm>
            </p:contentPart>
          </mc:Choice>
          <mc:Fallback>
            <p:pic>
              <p:nvPicPr>
                <p:cNvPr id="263" name="Input penna 262">
                  <a:extLst>
                    <a:ext uri="{FF2B5EF4-FFF2-40B4-BE49-F238E27FC236}">
                      <a16:creationId xmlns:a16="http://schemas.microsoft.com/office/drawing/2014/main" id="{94CEDA0D-6167-C426-4FFA-CF60EB1CBCAC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3158603" y="2875593"/>
                  <a:ext cx="34560" cy="16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9" name="Gruppo 268">
            <a:extLst>
              <a:ext uri="{FF2B5EF4-FFF2-40B4-BE49-F238E27FC236}">
                <a16:creationId xmlns:a16="http://schemas.microsoft.com/office/drawing/2014/main" id="{E7575EF5-8862-FD55-8372-15EDAC7F3821}"/>
              </a:ext>
            </a:extLst>
          </p:cNvPr>
          <p:cNvGrpSpPr/>
          <p:nvPr/>
        </p:nvGrpSpPr>
        <p:grpSpPr>
          <a:xfrm>
            <a:off x="13439043" y="2743113"/>
            <a:ext cx="642960" cy="331560"/>
            <a:chOff x="13439043" y="2743113"/>
            <a:chExt cx="642960" cy="33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64" name="Input penna 263">
                  <a:extLst>
                    <a:ext uri="{FF2B5EF4-FFF2-40B4-BE49-F238E27FC236}">
                      <a16:creationId xmlns:a16="http://schemas.microsoft.com/office/drawing/2014/main" id="{D96B69BF-3BA3-026A-DE18-09960D4D2C3D}"/>
                    </a:ext>
                  </a:extLst>
                </p14:cNvPr>
                <p14:cNvContentPartPr/>
                <p14:nvPr/>
              </p14:nvContentPartPr>
              <p14:xfrm>
                <a:off x="13439043" y="2919873"/>
                <a:ext cx="163440" cy="101880"/>
              </p14:xfrm>
            </p:contentPart>
          </mc:Choice>
          <mc:Fallback>
            <p:pic>
              <p:nvPicPr>
                <p:cNvPr id="264" name="Input penna 263">
                  <a:extLst>
                    <a:ext uri="{FF2B5EF4-FFF2-40B4-BE49-F238E27FC236}">
                      <a16:creationId xmlns:a16="http://schemas.microsoft.com/office/drawing/2014/main" id="{D96B69BF-3BA3-026A-DE18-09960D4D2C3D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3432923" y="2913753"/>
                  <a:ext cx="1756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65" name="Input penna 264">
                  <a:extLst>
                    <a:ext uri="{FF2B5EF4-FFF2-40B4-BE49-F238E27FC236}">
                      <a16:creationId xmlns:a16="http://schemas.microsoft.com/office/drawing/2014/main" id="{EDB4C609-5949-5F42-CC63-A7488E015B78}"/>
                    </a:ext>
                  </a:extLst>
                </p14:cNvPr>
                <p14:cNvContentPartPr/>
                <p14:nvPr/>
              </p14:nvContentPartPr>
              <p14:xfrm>
                <a:off x="13659363" y="2933913"/>
                <a:ext cx="54360" cy="108360"/>
              </p14:xfrm>
            </p:contentPart>
          </mc:Choice>
          <mc:Fallback>
            <p:pic>
              <p:nvPicPr>
                <p:cNvPr id="265" name="Input penna 264">
                  <a:extLst>
                    <a:ext uri="{FF2B5EF4-FFF2-40B4-BE49-F238E27FC236}">
                      <a16:creationId xmlns:a16="http://schemas.microsoft.com/office/drawing/2014/main" id="{EDB4C609-5949-5F42-CC63-A7488E015B78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3653243" y="2927793"/>
                  <a:ext cx="666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66" name="Input penna 265">
                  <a:extLst>
                    <a:ext uri="{FF2B5EF4-FFF2-40B4-BE49-F238E27FC236}">
                      <a16:creationId xmlns:a16="http://schemas.microsoft.com/office/drawing/2014/main" id="{5603551B-2C75-C6CE-B7A0-00BB3FCCA7CC}"/>
                    </a:ext>
                  </a:extLst>
                </p14:cNvPr>
                <p14:cNvContentPartPr/>
                <p14:nvPr/>
              </p14:nvContentPartPr>
              <p14:xfrm>
                <a:off x="13759803" y="2942553"/>
                <a:ext cx="66960" cy="97200"/>
              </p14:xfrm>
            </p:contentPart>
          </mc:Choice>
          <mc:Fallback>
            <p:pic>
              <p:nvPicPr>
                <p:cNvPr id="266" name="Input penna 265">
                  <a:extLst>
                    <a:ext uri="{FF2B5EF4-FFF2-40B4-BE49-F238E27FC236}">
                      <a16:creationId xmlns:a16="http://schemas.microsoft.com/office/drawing/2014/main" id="{5603551B-2C75-C6CE-B7A0-00BB3FCCA7CC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3753683" y="2936433"/>
                  <a:ext cx="792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67" name="Input penna 266">
                  <a:extLst>
                    <a:ext uri="{FF2B5EF4-FFF2-40B4-BE49-F238E27FC236}">
                      <a16:creationId xmlns:a16="http://schemas.microsoft.com/office/drawing/2014/main" id="{C411EE59-EBED-CC17-4DF1-122D7974C2DB}"/>
                    </a:ext>
                  </a:extLst>
                </p14:cNvPr>
                <p14:cNvContentPartPr/>
                <p14:nvPr/>
              </p14:nvContentPartPr>
              <p14:xfrm>
                <a:off x="13858803" y="2971713"/>
                <a:ext cx="89640" cy="70200"/>
              </p14:xfrm>
            </p:contentPart>
          </mc:Choice>
          <mc:Fallback>
            <p:pic>
              <p:nvPicPr>
                <p:cNvPr id="267" name="Input penna 266">
                  <a:extLst>
                    <a:ext uri="{FF2B5EF4-FFF2-40B4-BE49-F238E27FC236}">
                      <a16:creationId xmlns:a16="http://schemas.microsoft.com/office/drawing/2014/main" id="{C411EE59-EBED-CC17-4DF1-122D7974C2DB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3852683" y="2965593"/>
                  <a:ext cx="1018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68" name="Input penna 267">
                  <a:extLst>
                    <a:ext uri="{FF2B5EF4-FFF2-40B4-BE49-F238E27FC236}">
                      <a16:creationId xmlns:a16="http://schemas.microsoft.com/office/drawing/2014/main" id="{43E2332B-63FF-4EAD-DDFE-EAF6707D6A2B}"/>
                    </a:ext>
                  </a:extLst>
                </p14:cNvPr>
                <p14:cNvContentPartPr/>
                <p14:nvPr/>
              </p14:nvContentPartPr>
              <p14:xfrm>
                <a:off x="14013243" y="2743113"/>
                <a:ext cx="68760" cy="331560"/>
              </p14:xfrm>
            </p:contentPart>
          </mc:Choice>
          <mc:Fallback>
            <p:pic>
              <p:nvPicPr>
                <p:cNvPr id="268" name="Input penna 267">
                  <a:extLst>
                    <a:ext uri="{FF2B5EF4-FFF2-40B4-BE49-F238E27FC236}">
                      <a16:creationId xmlns:a16="http://schemas.microsoft.com/office/drawing/2014/main" id="{43E2332B-63FF-4EAD-DDFE-EAF6707D6A2B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4007123" y="2736993"/>
                  <a:ext cx="81000" cy="34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uppo 281">
            <a:extLst>
              <a:ext uri="{FF2B5EF4-FFF2-40B4-BE49-F238E27FC236}">
                <a16:creationId xmlns:a16="http://schemas.microsoft.com/office/drawing/2014/main" id="{7313274C-5E6F-6071-F134-6034E969C467}"/>
              </a:ext>
            </a:extLst>
          </p:cNvPr>
          <p:cNvGrpSpPr/>
          <p:nvPr/>
        </p:nvGrpSpPr>
        <p:grpSpPr>
          <a:xfrm>
            <a:off x="7480323" y="4597833"/>
            <a:ext cx="644760" cy="593280"/>
            <a:chOff x="7480323" y="4597833"/>
            <a:chExt cx="644760" cy="59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78" name="Input penna 277">
                  <a:extLst>
                    <a:ext uri="{FF2B5EF4-FFF2-40B4-BE49-F238E27FC236}">
                      <a16:creationId xmlns:a16="http://schemas.microsoft.com/office/drawing/2014/main" id="{9AA5D969-C756-DBE3-E04B-F1315A996AD0}"/>
                    </a:ext>
                  </a:extLst>
                </p14:cNvPr>
                <p14:cNvContentPartPr/>
                <p14:nvPr/>
              </p14:nvContentPartPr>
              <p14:xfrm>
                <a:off x="7480323" y="4597833"/>
                <a:ext cx="208800" cy="210960"/>
              </p14:xfrm>
            </p:contentPart>
          </mc:Choice>
          <mc:Fallback>
            <p:pic>
              <p:nvPicPr>
                <p:cNvPr id="278" name="Input penna 277">
                  <a:extLst>
                    <a:ext uri="{FF2B5EF4-FFF2-40B4-BE49-F238E27FC236}">
                      <a16:creationId xmlns:a16="http://schemas.microsoft.com/office/drawing/2014/main" id="{9AA5D969-C756-DBE3-E04B-F1315A996AD0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7474203" y="4591713"/>
                  <a:ext cx="2210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79" name="Input penna 278">
                  <a:extLst>
                    <a:ext uri="{FF2B5EF4-FFF2-40B4-BE49-F238E27FC236}">
                      <a16:creationId xmlns:a16="http://schemas.microsoft.com/office/drawing/2014/main" id="{55EEB17C-95B8-D3DD-09C4-6CE09B461853}"/>
                    </a:ext>
                  </a:extLst>
                </p14:cNvPr>
                <p14:cNvContentPartPr/>
                <p14:nvPr/>
              </p14:nvContentPartPr>
              <p14:xfrm>
                <a:off x="7758243" y="4890513"/>
                <a:ext cx="162720" cy="300600"/>
              </p14:xfrm>
            </p:contentPart>
          </mc:Choice>
          <mc:Fallback>
            <p:pic>
              <p:nvPicPr>
                <p:cNvPr id="279" name="Input penna 278">
                  <a:extLst>
                    <a:ext uri="{FF2B5EF4-FFF2-40B4-BE49-F238E27FC236}">
                      <a16:creationId xmlns:a16="http://schemas.microsoft.com/office/drawing/2014/main" id="{55EEB17C-95B8-D3DD-09C4-6CE09B46185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752123" y="4884393"/>
                  <a:ext cx="17496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80" name="Input penna 279">
                  <a:extLst>
                    <a:ext uri="{FF2B5EF4-FFF2-40B4-BE49-F238E27FC236}">
                      <a16:creationId xmlns:a16="http://schemas.microsoft.com/office/drawing/2014/main" id="{8C8EB8A5-9D97-21EE-B4C4-80BB5710E891}"/>
                    </a:ext>
                  </a:extLst>
                </p14:cNvPr>
                <p14:cNvContentPartPr/>
                <p14:nvPr/>
              </p14:nvContentPartPr>
              <p14:xfrm>
                <a:off x="7954083" y="4920033"/>
                <a:ext cx="109440" cy="235800"/>
              </p14:xfrm>
            </p:contentPart>
          </mc:Choice>
          <mc:Fallback>
            <p:pic>
              <p:nvPicPr>
                <p:cNvPr id="280" name="Input penna 279">
                  <a:extLst>
                    <a:ext uri="{FF2B5EF4-FFF2-40B4-BE49-F238E27FC236}">
                      <a16:creationId xmlns:a16="http://schemas.microsoft.com/office/drawing/2014/main" id="{8C8EB8A5-9D97-21EE-B4C4-80BB5710E891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947963" y="4913913"/>
                  <a:ext cx="1216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81" name="Input penna 280">
                  <a:extLst>
                    <a:ext uri="{FF2B5EF4-FFF2-40B4-BE49-F238E27FC236}">
                      <a16:creationId xmlns:a16="http://schemas.microsoft.com/office/drawing/2014/main" id="{76F77037-6F16-660D-2A44-67F4ED3CD1CA}"/>
                    </a:ext>
                  </a:extLst>
                </p14:cNvPr>
                <p14:cNvContentPartPr/>
                <p14:nvPr/>
              </p14:nvContentPartPr>
              <p14:xfrm>
                <a:off x="7976403" y="4989513"/>
                <a:ext cx="148680" cy="78120"/>
              </p14:xfrm>
            </p:contentPart>
          </mc:Choice>
          <mc:Fallback>
            <p:pic>
              <p:nvPicPr>
                <p:cNvPr id="281" name="Input penna 280">
                  <a:extLst>
                    <a:ext uri="{FF2B5EF4-FFF2-40B4-BE49-F238E27FC236}">
                      <a16:creationId xmlns:a16="http://schemas.microsoft.com/office/drawing/2014/main" id="{76F77037-6F16-660D-2A44-67F4ED3CD1CA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970283" y="4983393"/>
                  <a:ext cx="16092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6" name="Gruppo 285">
            <a:extLst>
              <a:ext uri="{FF2B5EF4-FFF2-40B4-BE49-F238E27FC236}">
                <a16:creationId xmlns:a16="http://schemas.microsoft.com/office/drawing/2014/main" id="{C9AA8B4E-49BE-25F9-04D5-AD375C5DBD2D}"/>
              </a:ext>
            </a:extLst>
          </p:cNvPr>
          <p:cNvGrpSpPr/>
          <p:nvPr/>
        </p:nvGrpSpPr>
        <p:grpSpPr>
          <a:xfrm>
            <a:off x="7347483" y="5377593"/>
            <a:ext cx="507600" cy="427680"/>
            <a:chOff x="7347483" y="5377593"/>
            <a:chExt cx="507600" cy="42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83" name="Input penna 282">
                  <a:extLst>
                    <a:ext uri="{FF2B5EF4-FFF2-40B4-BE49-F238E27FC236}">
                      <a16:creationId xmlns:a16="http://schemas.microsoft.com/office/drawing/2014/main" id="{FAA89350-68AB-4F95-5A42-5CF7D0FA6AF9}"/>
                    </a:ext>
                  </a:extLst>
                </p14:cNvPr>
                <p14:cNvContentPartPr/>
                <p14:nvPr/>
              </p14:nvContentPartPr>
              <p14:xfrm>
                <a:off x="7347483" y="5377593"/>
                <a:ext cx="174240" cy="118800"/>
              </p14:xfrm>
            </p:contentPart>
          </mc:Choice>
          <mc:Fallback>
            <p:pic>
              <p:nvPicPr>
                <p:cNvPr id="283" name="Input penna 282">
                  <a:extLst>
                    <a:ext uri="{FF2B5EF4-FFF2-40B4-BE49-F238E27FC236}">
                      <a16:creationId xmlns:a16="http://schemas.microsoft.com/office/drawing/2014/main" id="{FAA89350-68AB-4F95-5A42-5CF7D0FA6AF9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7341363" y="5371473"/>
                  <a:ext cx="1864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84" name="Input penna 283">
                  <a:extLst>
                    <a:ext uri="{FF2B5EF4-FFF2-40B4-BE49-F238E27FC236}">
                      <a16:creationId xmlns:a16="http://schemas.microsoft.com/office/drawing/2014/main" id="{86D9587C-2A1F-1CAF-CA49-30C3EF56E859}"/>
                    </a:ext>
                  </a:extLst>
                </p14:cNvPr>
                <p14:cNvContentPartPr/>
                <p14:nvPr/>
              </p14:nvContentPartPr>
              <p14:xfrm>
                <a:off x="7524603" y="5621673"/>
                <a:ext cx="104400" cy="183600"/>
              </p14:xfrm>
            </p:contentPart>
          </mc:Choice>
          <mc:Fallback>
            <p:pic>
              <p:nvPicPr>
                <p:cNvPr id="284" name="Input penna 283">
                  <a:extLst>
                    <a:ext uri="{FF2B5EF4-FFF2-40B4-BE49-F238E27FC236}">
                      <a16:creationId xmlns:a16="http://schemas.microsoft.com/office/drawing/2014/main" id="{86D9587C-2A1F-1CAF-CA49-30C3EF56E859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7518483" y="5615553"/>
                  <a:ext cx="1166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85" name="Input penna 284">
                  <a:extLst>
                    <a:ext uri="{FF2B5EF4-FFF2-40B4-BE49-F238E27FC236}">
                      <a16:creationId xmlns:a16="http://schemas.microsoft.com/office/drawing/2014/main" id="{77CE4EEE-7D2B-1DA8-9DA9-815CA307BD63}"/>
                    </a:ext>
                  </a:extLst>
                </p14:cNvPr>
                <p14:cNvContentPartPr/>
                <p14:nvPr/>
              </p14:nvContentPartPr>
              <p14:xfrm>
                <a:off x="7689843" y="5584953"/>
                <a:ext cx="165240" cy="178200"/>
              </p14:xfrm>
            </p:contentPart>
          </mc:Choice>
          <mc:Fallback>
            <p:pic>
              <p:nvPicPr>
                <p:cNvPr id="285" name="Input penna 284">
                  <a:extLst>
                    <a:ext uri="{FF2B5EF4-FFF2-40B4-BE49-F238E27FC236}">
                      <a16:creationId xmlns:a16="http://schemas.microsoft.com/office/drawing/2014/main" id="{77CE4EEE-7D2B-1DA8-9DA9-815CA307BD63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7683723" y="5578833"/>
                  <a:ext cx="177480" cy="19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5">
            <p14:nvContentPartPr>
              <p14:cNvPr id="287" name="Input penna 286">
                <a:extLst>
                  <a:ext uri="{FF2B5EF4-FFF2-40B4-BE49-F238E27FC236}">
                    <a16:creationId xmlns:a16="http://schemas.microsoft.com/office/drawing/2014/main" id="{E1A0B81D-CBB0-30F8-D6F1-6B4E856C2EA7}"/>
                  </a:ext>
                </a:extLst>
              </p14:cNvPr>
              <p14:cNvContentPartPr/>
              <p14:nvPr/>
            </p14:nvContentPartPr>
            <p14:xfrm>
              <a:off x="6079203" y="4593873"/>
              <a:ext cx="110520" cy="173520"/>
            </p14:xfrm>
          </p:contentPart>
        </mc:Choice>
        <mc:Fallback>
          <p:pic>
            <p:nvPicPr>
              <p:cNvPr id="287" name="Input penna 286">
                <a:extLst>
                  <a:ext uri="{FF2B5EF4-FFF2-40B4-BE49-F238E27FC236}">
                    <a16:creationId xmlns:a16="http://schemas.microsoft.com/office/drawing/2014/main" id="{E1A0B81D-CBB0-30F8-D6F1-6B4E856C2EA7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6073083" y="4587753"/>
                <a:ext cx="12276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7">
            <p14:nvContentPartPr>
              <p14:cNvPr id="290" name="Input penna 289">
                <a:extLst>
                  <a:ext uri="{FF2B5EF4-FFF2-40B4-BE49-F238E27FC236}">
                    <a16:creationId xmlns:a16="http://schemas.microsoft.com/office/drawing/2014/main" id="{22145B9F-35C7-C5C1-5B96-A8DCDC437C75}"/>
                  </a:ext>
                </a:extLst>
              </p14:cNvPr>
              <p14:cNvContentPartPr/>
              <p14:nvPr/>
            </p14:nvContentPartPr>
            <p14:xfrm>
              <a:off x="6389883" y="4671273"/>
              <a:ext cx="99360" cy="176400"/>
            </p14:xfrm>
          </p:contentPart>
        </mc:Choice>
        <mc:Fallback>
          <p:pic>
            <p:nvPicPr>
              <p:cNvPr id="290" name="Input penna 289">
                <a:extLst>
                  <a:ext uri="{FF2B5EF4-FFF2-40B4-BE49-F238E27FC236}">
                    <a16:creationId xmlns:a16="http://schemas.microsoft.com/office/drawing/2014/main" id="{22145B9F-35C7-C5C1-5B96-A8DCDC437C75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6383763" y="4665153"/>
                <a:ext cx="11160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9">
            <p14:nvContentPartPr>
              <p14:cNvPr id="296" name="Input penna 295">
                <a:extLst>
                  <a:ext uri="{FF2B5EF4-FFF2-40B4-BE49-F238E27FC236}">
                    <a16:creationId xmlns:a16="http://schemas.microsoft.com/office/drawing/2014/main" id="{78F94884-2912-76BB-911E-AFC5718DE59C}"/>
                  </a:ext>
                </a:extLst>
              </p14:cNvPr>
              <p14:cNvContentPartPr/>
              <p14:nvPr/>
            </p14:nvContentPartPr>
            <p14:xfrm>
              <a:off x="759843" y="3469953"/>
              <a:ext cx="3729600" cy="267120"/>
            </p14:xfrm>
          </p:contentPart>
        </mc:Choice>
        <mc:Fallback>
          <p:pic>
            <p:nvPicPr>
              <p:cNvPr id="296" name="Input penna 295">
                <a:extLst>
                  <a:ext uri="{FF2B5EF4-FFF2-40B4-BE49-F238E27FC236}">
                    <a16:creationId xmlns:a16="http://schemas.microsoft.com/office/drawing/2014/main" id="{78F94884-2912-76BB-911E-AFC5718DE59C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753723" y="3463833"/>
                <a:ext cx="374184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1">
            <p14:nvContentPartPr>
              <p14:cNvPr id="298" name="Input penna 297">
                <a:extLst>
                  <a:ext uri="{FF2B5EF4-FFF2-40B4-BE49-F238E27FC236}">
                    <a16:creationId xmlns:a16="http://schemas.microsoft.com/office/drawing/2014/main" id="{BE362614-E81C-4929-F633-987CCF628BAD}"/>
                  </a:ext>
                </a:extLst>
              </p14:cNvPr>
              <p14:cNvContentPartPr/>
              <p14:nvPr/>
            </p14:nvContentPartPr>
            <p14:xfrm>
              <a:off x="2366523" y="4306953"/>
              <a:ext cx="1238760" cy="1102320"/>
            </p14:xfrm>
          </p:contentPart>
        </mc:Choice>
        <mc:Fallback>
          <p:pic>
            <p:nvPicPr>
              <p:cNvPr id="298" name="Input penna 297">
                <a:extLst>
                  <a:ext uri="{FF2B5EF4-FFF2-40B4-BE49-F238E27FC236}">
                    <a16:creationId xmlns:a16="http://schemas.microsoft.com/office/drawing/2014/main" id="{BE362614-E81C-4929-F633-987CCF628BAD}"/>
                  </a:ext>
                </a:extLst>
              </p:cNvPr>
              <p:cNvPicPr/>
              <p:nvPr/>
            </p:nvPicPr>
            <p:blipFill>
              <a:blip r:embed="rId392"/>
              <a:stretch>
                <a:fillRect/>
              </a:stretch>
            </p:blipFill>
            <p:spPr>
              <a:xfrm>
                <a:off x="2360403" y="4300833"/>
                <a:ext cx="1251000" cy="11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3">
            <p14:nvContentPartPr>
              <p14:cNvPr id="299" name="Input penna 298">
                <a:extLst>
                  <a:ext uri="{FF2B5EF4-FFF2-40B4-BE49-F238E27FC236}">
                    <a16:creationId xmlns:a16="http://schemas.microsoft.com/office/drawing/2014/main" id="{55E67CAD-0BEB-EDBF-9394-CBADC06DCA07}"/>
                  </a:ext>
                </a:extLst>
              </p14:cNvPr>
              <p14:cNvContentPartPr/>
              <p14:nvPr/>
            </p14:nvContentPartPr>
            <p14:xfrm>
              <a:off x="4935483" y="3379593"/>
              <a:ext cx="1620720" cy="123840"/>
            </p14:xfrm>
          </p:contentPart>
        </mc:Choice>
        <mc:Fallback>
          <p:pic>
            <p:nvPicPr>
              <p:cNvPr id="299" name="Input penna 298">
                <a:extLst>
                  <a:ext uri="{FF2B5EF4-FFF2-40B4-BE49-F238E27FC236}">
                    <a16:creationId xmlns:a16="http://schemas.microsoft.com/office/drawing/2014/main" id="{55E67CAD-0BEB-EDBF-9394-CBADC06DCA07}"/>
                  </a:ext>
                </a:extLst>
              </p:cNvPr>
              <p:cNvPicPr/>
              <p:nvPr/>
            </p:nvPicPr>
            <p:blipFill>
              <a:blip r:embed="rId394"/>
              <a:stretch>
                <a:fillRect/>
              </a:stretch>
            </p:blipFill>
            <p:spPr>
              <a:xfrm>
                <a:off x="4929363" y="3373473"/>
                <a:ext cx="163296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5">
            <p14:nvContentPartPr>
              <p14:cNvPr id="300" name="Input penna 299">
                <a:extLst>
                  <a:ext uri="{FF2B5EF4-FFF2-40B4-BE49-F238E27FC236}">
                    <a16:creationId xmlns:a16="http://schemas.microsoft.com/office/drawing/2014/main" id="{BFA0E131-B361-0558-AF29-6CF59272860A}"/>
                  </a:ext>
                </a:extLst>
              </p14:cNvPr>
              <p14:cNvContentPartPr/>
              <p14:nvPr/>
            </p14:nvContentPartPr>
            <p14:xfrm>
              <a:off x="6895323" y="3908433"/>
              <a:ext cx="1511280" cy="2052720"/>
            </p14:xfrm>
          </p:contentPart>
        </mc:Choice>
        <mc:Fallback>
          <p:pic>
            <p:nvPicPr>
              <p:cNvPr id="300" name="Input penna 299">
                <a:extLst>
                  <a:ext uri="{FF2B5EF4-FFF2-40B4-BE49-F238E27FC236}">
                    <a16:creationId xmlns:a16="http://schemas.microsoft.com/office/drawing/2014/main" id="{BFA0E131-B361-0558-AF29-6CF59272860A}"/>
                  </a:ext>
                </a:extLst>
              </p:cNvPr>
              <p:cNvPicPr/>
              <p:nvPr/>
            </p:nvPicPr>
            <p:blipFill>
              <a:blip r:embed="rId396"/>
              <a:stretch>
                <a:fillRect/>
              </a:stretch>
            </p:blipFill>
            <p:spPr>
              <a:xfrm>
                <a:off x="6889203" y="3902313"/>
                <a:ext cx="1523520" cy="20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7">
            <p14:nvContentPartPr>
              <p14:cNvPr id="301" name="Input penna 300">
                <a:extLst>
                  <a:ext uri="{FF2B5EF4-FFF2-40B4-BE49-F238E27FC236}">
                    <a16:creationId xmlns:a16="http://schemas.microsoft.com/office/drawing/2014/main" id="{74D0D6BF-E684-B644-5597-E1C9C7FFAC15}"/>
                  </a:ext>
                </a:extLst>
              </p14:cNvPr>
              <p14:cNvContentPartPr/>
              <p14:nvPr/>
            </p14:nvContentPartPr>
            <p14:xfrm>
              <a:off x="7987203" y="3204993"/>
              <a:ext cx="6021000" cy="266400"/>
            </p14:xfrm>
          </p:contentPart>
        </mc:Choice>
        <mc:Fallback>
          <p:pic>
            <p:nvPicPr>
              <p:cNvPr id="301" name="Input penna 300">
                <a:extLst>
                  <a:ext uri="{FF2B5EF4-FFF2-40B4-BE49-F238E27FC236}">
                    <a16:creationId xmlns:a16="http://schemas.microsoft.com/office/drawing/2014/main" id="{74D0D6BF-E684-B644-5597-E1C9C7FFAC15}"/>
                  </a:ext>
                </a:extLst>
              </p:cNvPr>
              <p:cNvPicPr/>
              <p:nvPr/>
            </p:nvPicPr>
            <p:blipFill>
              <a:blip r:embed="rId398"/>
              <a:stretch>
                <a:fillRect/>
              </a:stretch>
            </p:blipFill>
            <p:spPr>
              <a:xfrm>
                <a:off x="7981083" y="3198873"/>
                <a:ext cx="603324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9">
            <p14:nvContentPartPr>
              <p14:cNvPr id="302" name="Input penna 301">
                <a:extLst>
                  <a:ext uri="{FF2B5EF4-FFF2-40B4-BE49-F238E27FC236}">
                    <a16:creationId xmlns:a16="http://schemas.microsoft.com/office/drawing/2014/main" id="{B26D0E3C-D50D-DED1-964A-A424150FF5EC}"/>
                  </a:ext>
                </a:extLst>
              </p14:cNvPr>
              <p14:cNvContentPartPr/>
              <p14:nvPr/>
            </p14:nvContentPartPr>
            <p14:xfrm>
              <a:off x="7676883" y="4780353"/>
              <a:ext cx="551520" cy="585360"/>
            </p14:xfrm>
          </p:contentPart>
        </mc:Choice>
        <mc:Fallback>
          <p:pic>
            <p:nvPicPr>
              <p:cNvPr id="302" name="Input penna 301">
                <a:extLst>
                  <a:ext uri="{FF2B5EF4-FFF2-40B4-BE49-F238E27FC236}">
                    <a16:creationId xmlns:a16="http://schemas.microsoft.com/office/drawing/2014/main" id="{B26D0E3C-D50D-DED1-964A-A424150FF5EC}"/>
                  </a:ext>
                </a:extLst>
              </p:cNvPr>
              <p:cNvPicPr/>
              <p:nvPr/>
            </p:nvPicPr>
            <p:blipFill>
              <a:blip r:embed="rId400"/>
              <a:stretch>
                <a:fillRect/>
              </a:stretch>
            </p:blipFill>
            <p:spPr>
              <a:xfrm>
                <a:off x="7670763" y="4774233"/>
                <a:ext cx="563760" cy="59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6" name="Gruppo 305">
            <a:extLst>
              <a:ext uri="{FF2B5EF4-FFF2-40B4-BE49-F238E27FC236}">
                <a16:creationId xmlns:a16="http://schemas.microsoft.com/office/drawing/2014/main" id="{2CD90729-FF2E-242E-9EED-F3C156491B4B}"/>
              </a:ext>
            </a:extLst>
          </p:cNvPr>
          <p:cNvGrpSpPr/>
          <p:nvPr/>
        </p:nvGrpSpPr>
        <p:grpSpPr>
          <a:xfrm>
            <a:off x="7579323" y="2032473"/>
            <a:ext cx="352080" cy="544680"/>
            <a:chOff x="7579323" y="2032473"/>
            <a:chExt cx="352080" cy="54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304" name="Input penna 303">
                  <a:extLst>
                    <a:ext uri="{FF2B5EF4-FFF2-40B4-BE49-F238E27FC236}">
                      <a16:creationId xmlns:a16="http://schemas.microsoft.com/office/drawing/2014/main" id="{C7074EB6-7EF0-00B4-67B1-8F5A4F8AD2C2}"/>
                    </a:ext>
                  </a:extLst>
                </p14:cNvPr>
                <p14:cNvContentPartPr/>
                <p14:nvPr/>
              </p14:nvContentPartPr>
              <p14:xfrm>
                <a:off x="7579323" y="2032473"/>
                <a:ext cx="216360" cy="239400"/>
              </p14:xfrm>
            </p:contentPart>
          </mc:Choice>
          <mc:Fallback>
            <p:pic>
              <p:nvPicPr>
                <p:cNvPr id="304" name="Input penna 303">
                  <a:extLst>
                    <a:ext uri="{FF2B5EF4-FFF2-40B4-BE49-F238E27FC236}">
                      <a16:creationId xmlns:a16="http://schemas.microsoft.com/office/drawing/2014/main" id="{C7074EB6-7EF0-00B4-67B1-8F5A4F8AD2C2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7573203" y="2026353"/>
                  <a:ext cx="2286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305" name="Input penna 304">
                  <a:extLst>
                    <a:ext uri="{FF2B5EF4-FFF2-40B4-BE49-F238E27FC236}">
                      <a16:creationId xmlns:a16="http://schemas.microsoft.com/office/drawing/2014/main" id="{FD574FBE-8145-2D4B-33E4-FBFF3E33741A}"/>
                    </a:ext>
                  </a:extLst>
                </p14:cNvPr>
                <p14:cNvContentPartPr/>
                <p14:nvPr/>
              </p14:nvContentPartPr>
              <p14:xfrm>
                <a:off x="7842123" y="2331993"/>
                <a:ext cx="89280" cy="245160"/>
              </p14:xfrm>
            </p:contentPart>
          </mc:Choice>
          <mc:Fallback>
            <p:pic>
              <p:nvPicPr>
                <p:cNvPr id="305" name="Input penna 304">
                  <a:extLst>
                    <a:ext uri="{FF2B5EF4-FFF2-40B4-BE49-F238E27FC236}">
                      <a16:creationId xmlns:a16="http://schemas.microsoft.com/office/drawing/2014/main" id="{FD574FBE-8145-2D4B-33E4-FBFF3E33741A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7836003" y="2325873"/>
                  <a:ext cx="101520" cy="25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5">
            <p14:nvContentPartPr>
              <p14:cNvPr id="307" name="Input penna 306">
                <a:extLst>
                  <a:ext uri="{FF2B5EF4-FFF2-40B4-BE49-F238E27FC236}">
                    <a16:creationId xmlns:a16="http://schemas.microsoft.com/office/drawing/2014/main" id="{08025D68-A015-4141-D2E3-F984104DDC63}"/>
                  </a:ext>
                </a:extLst>
              </p14:cNvPr>
              <p14:cNvContentPartPr/>
              <p14:nvPr/>
            </p14:nvContentPartPr>
            <p14:xfrm>
              <a:off x="888003" y="5299113"/>
              <a:ext cx="137160" cy="219960"/>
            </p14:xfrm>
          </p:contentPart>
        </mc:Choice>
        <mc:Fallback>
          <p:pic>
            <p:nvPicPr>
              <p:cNvPr id="307" name="Input penna 306">
                <a:extLst>
                  <a:ext uri="{FF2B5EF4-FFF2-40B4-BE49-F238E27FC236}">
                    <a16:creationId xmlns:a16="http://schemas.microsoft.com/office/drawing/2014/main" id="{08025D68-A015-4141-D2E3-F984104DDC63}"/>
                  </a:ext>
                </a:extLst>
              </p:cNvPr>
              <p:cNvPicPr/>
              <p:nvPr/>
            </p:nvPicPr>
            <p:blipFill>
              <a:blip r:embed="rId406"/>
              <a:stretch>
                <a:fillRect/>
              </a:stretch>
            </p:blipFill>
            <p:spPr>
              <a:xfrm>
                <a:off x="881883" y="5292993"/>
                <a:ext cx="149400" cy="23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0" name="Gruppo 309">
            <a:extLst>
              <a:ext uri="{FF2B5EF4-FFF2-40B4-BE49-F238E27FC236}">
                <a16:creationId xmlns:a16="http://schemas.microsoft.com/office/drawing/2014/main" id="{92FFD47C-2C18-54A0-71CF-66A35A8549BE}"/>
              </a:ext>
            </a:extLst>
          </p:cNvPr>
          <p:cNvGrpSpPr/>
          <p:nvPr/>
        </p:nvGrpSpPr>
        <p:grpSpPr>
          <a:xfrm>
            <a:off x="1465083" y="5294433"/>
            <a:ext cx="299880" cy="168840"/>
            <a:chOff x="1465083" y="5294433"/>
            <a:chExt cx="299880" cy="16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308" name="Input penna 307">
                  <a:extLst>
                    <a:ext uri="{FF2B5EF4-FFF2-40B4-BE49-F238E27FC236}">
                      <a16:creationId xmlns:a16="http://schemas.microsoft.com/office/drawing/2014/main" id="{B87E3B07-D5D9-A147-7CE0-D3BDA0B75B44}"/>
                    </a:ext>
                  </a:extLst>
                </p14:cNvPr>
                <p14:cNvContentPartPr/>
                <p14:nvPr/>
              </p14:nvContentPartPr>
              <p14:xfrm>
                <a:off x="1465083" y="5294433"/>
                <a:ext cx="120600" cy="158760"/>
              </p14:xfrm>
            </p:contentPart>
          </mc:Choice>
          <mc:Fallback>
            <p:pic>
              <p:nvPicPr>
                <p:cNvPr id="308" name="Input penna 307">
                  <a:extLst>
                    <a:ext uri="{FF2B5EF4-FFF2-40B4-BE49-F238E27FC236}">
                      <a16:creationId xmlns:a16="http://schemas.microsoft.com/office/drawing/2014/main" id="{B87E3B07-D5D9-A147-7CE0-D3BDA0B75B44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458963" y="5288313"/>
                  <a:ext cx="132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309" name="Input penna 308">
                  <a:extLst>
                    <a:ext uri="{FF2B5EF4-FFF2-40B4-BE49-F238E27FC236}">
                      <a16:creationId xmlns:a16="http://schemas.microsoft.com/office/drawing/2014/main" id="{1721F26F-EB07-2A49-58A5-9E48BCBE2A69}"/>
                    </a:ext>
                  </a:extLst>
                </p14:cNvPr>
                <p14:cNvContentPartPr/>
                <p14:nvPr/>
              </p14:nvContentPartPr>
              <p14:xfrm>
                <a:off x="1696203" y="5297313"/>
                <a:ext cx="68760" cy="165960"/>
              </p14:xfrm>
            </p:contentPart>
          </mc:Choice>
          <mc:Fallback>
            <p:pic>
              <p:nvPicPr>
                <p:cNvPr id="309" name="Input penna 308">
                  <a:extLst>
                    <a:ext uri="{FF2B5EF4-FFF2-40B4-BE49-F238E27FC236}">
                      <a16:creationId xmlns:a16="http://schemas.microsoft.com/office/drawing/2014/main" id="{1721F26F-EB07-2A49-58A5-9E48BCBE2A69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690083" y="5291193"/>
                  <a:ext cx="8100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6" name="Gruppo 315">
            <a:extLst>
              <a:ext uri="{FF2B5EF4-FFF2-40B4-BE49-F238E27FC236}">
                <a16:creationId xmlns:a16="http://schemas.microsoft.com/office/drawing/2014/main" id="{2B4A999A-1A4A-4E54-45A5-D0428757BBA9}"/>
              </a:ext>
            </a:extLst>
          </p:cNvPr>
          <p:cNvGrpSpPr/>
          <p:nvPr/>
        </p:nvGrpSpPr>
        <p:grpSpPr>
          <a:xfrm>
            <a:off x="1057563" y="5585313"/>
            <a:ext cx="265320" cy="484560"/>
            <a:chOff x="1057563" y="5585313"/>
            <a:chExt cx="265320" cy="48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314" name="Input penna 313">
                  <a:extLst>
                    <a:ext uri="{FF2B5EF4-FFF2-40B4-BE49-F238E27FC236}">
                      <a16:creationId xmlns:a16="http://schemas.microsoft.com/office/drawing/2014/main" id="{E87C101A-90E3-6395-ADFD-B83DA23C9E24}"/>
                    </a:ext>
                  </a:extLst>
                </p14:cNvPr>
                <p14:cNvContentPartPr/>
                <p14:nvPr/>
              </p14:nvContentPartPr>
              <p14:xfrm>
                <a:off x="1057563" y="5585313"/>
                <a:ext cx="125280" cy="178920"/>
              </p14:xfrm>
            </p:contentPart>
          </mc:Choice>
          <mc:Fallback>
            <p:pic>
              <p:nvPicPr>
                <p:cNvPr id="314" name="Input penna 313">
                  <a:extLst>
                    <a:ext uri="{FF2B5EF4-FFF2-40B4-BE49-F238E27FC236}">
                      <a16:creationId xmlns:a16="http://schemas.microsoft.com/office/drawing/2014/main" id="{E87C101A-90E3-6395-ADFD-B83DA23C9E24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051443" y="5579193"/>
                  <a:ext cx="1375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315" name="Input penna 314">
                  <a:extLst>
                    <a:ext uri="{FF2B5EF4-FFF2-40B4-BE49-F238E27FC236}">
                      <a16:creationId xmlns:a16="http://schemas.microsoft.com/office/drawing/2014/main" id="{58896699-70F6-F98F-1315-E7CED4E34675}"/>
                    </a:ext>
                  </a:extLst>
                </p14:cNvPr>
                <p14:cNvContentPartPr/>
                <p14:nvPr/>
              </p14:nvContentPartPr>
              <p14:xfrm>
                <a:off x="1232523" y="5816433"/>
                <a:ext cx="90360" cy="253440"/>
              </p14:xfrm>
            </p:contentPart>
          </mc:Choice>
          <mc:Fallback>
            <p:pic>
              <p:nvPicPr>
                <p:cNvPr id="315" name="Input penna 314">
                  <a:extLst>
                    <a:ext uri="{FF2B5EF4-FFF2-40B4-BE49-F238E27FC236}">
                      <a16:creationId xmlns:a16="http://schemas.microsoft.com/office/drawing/2014/main" id="{58896699-70F6-F98F-1315-E7CED4E34675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226403" y="5810313"/>
                  <a:ext cx="102600" cy="26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5">
            <p14:nvContentPartPr>
              <p14:cNvPr id="317" name="Input penna 316">
                <a:extLst>
                  <a:ext uri="{FF2B5EF4-FFF2-40B4-BE49-F238E27FC236}">
                    <a16:creationId xmlns:a16="http://schemas.microsoft.com/office/drawing/2014/main" id="{6C4C0712-EC78-18E7-CF3F-17F60F2FEB98}"/>
                  </a:ext>
                </a:extLst>
              </p14:cNvPr>
              <p14:cNvContentPartPr/>
              <p14:nvPr/>
            </p14:nvContentPartPr>
            <p14:xfrm>
              <a:off x="5882643" y="4937673"/>
              <a:ext cx="128880" cy="257040"/>
            </p14:xfrm>
          </p:contentPart>
        </mc:Choice>
        <mc:Fallback>
          <p:pic>
            <p:nvPicPr>
              <p:cNvPr id="317" name="Input penna 316">
                <a:extLst>
                  <a:ext uri="{FF2B5EF4-FFF2-40B4-BE49-F238E27FC236}">
                    <a16:creationId xmlns:a16="http://schemas.microsoft.com/office/drawing/2014/main" id="{6C4C0712-EC78-18E7-CF3F-17F60F2FEB98}"/>
                  </a:ext>
                </a:extLst>
              </p:cNvPr>
              <p:cNvPicPr/>
              <p:nvPr/>
            </p:nvPicPr>
            <p:blipFill>
              <a:blip r:embed="rId416"/>
              <a:stretch>
                <a:fillRect/>
              </a:stretch>
            </p:blipFill>
            <p:spPr>
              <a:xfrm>
                <a:off x="5876523" y="4931553"/>
                <a:ext cx="141120" cy="26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0" name="Gruppo 319">
            <a:extLst>
              <a:ext uri="{FF2B5EF4-FFF2-40B4-BE49-F238E27FC236}">
                <a16:creationId xmlns:a16="http://schemas.microsoft.com/office/drawing/2014/main" id="{F6C40909-106E-3FEE-BE43-526C3A4680C7}"/>
              </a:ext>
            </a:extLst>
          </p:cNvPr>
          <p:cNvGrpSpPr/>
          <p:nvPr/>
        </p:nvGrpSpPr>
        <p:grpSpPr>
          <a:xfrm>
            <a:off x="6389883" y="4916793"/>
            <a:ext cx="251280" cy="259920"/>
            <a:chOff x="6389883" y="4916793"/>
            <a:chExt cx="251280" cy="25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318" name="Input penna 317">
                  <a:extLst>
                    <a:ext uri="{FF2B5EF4-FFF2-40B4-BE49-F238E27FC236}">
                      <a16:creationId xmlns:a16="http://schemas.microsoft.com/office/drawing/2014/main" id="{0DC668A6-A7FA-D4D6-6647-EE368614CD18}"/>
                    </a:ext>
                  </a:extLst>
                </p14:cNvPr>
                <p14:cNvContentPartPr/>
                <p14:nvPr/>
              </p14:nvContentPartPr>
              <p14:xfrm>
                <a:off x="6389883" y="4916793"/>
                <a:ext cx="90360" cy="156960"/>
              </p14:xfrm>
            </p:contentPart>
          </mc:Choice>
          <mc:Fallback>
            <p:pic>
              <p:nvPicPr>
                <p:cNvPr id="318" name="Input penna 317">
                  <a:extLst>
                    <a:ext uri="{FF2B5EF4-FFF2-40B4-BE49-F238E27FC236}">
                      <a16:creationId xmlns:a16="http://schemas.microsoft.com/office/drawing/2014/main" id="{0DC668A6-A7FA-D4D6-6647-EE368614CD18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6383763" y="4910673"/>
                  <a:ext cx="1026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319" name="Input penna 318">
                  <a:extLst>
                    <a:ext uri="{FF2B5EF4-FFF2-40B4-BE49-F238E27FC236}">
                      <a16:creationId xmlns:a16="http://schemas.microsoft.com/office/drawing/2014/main" id="{D8E5BDE6-CFCE-B913-AF9F-01EEB04E33CC}"/>
                    </a:ext>
                  </a:extLst>
                </p14:cNvPr>
                <p14:cNvContentPartPr/>
                <p14:nvPr/>
              </p14:nvContentPartPr>
              <p14:xfrm>
                <a:off x="6543963" y="4933353"/>
                <a:ext cx="97200" cy="243360"/>
              </p14:xfrm>
            </p:contentPart>
          </mc:Choice>
          <mc:Fallback>
            <p:pic>
              <p:nvPicPr>
                <p:cNvPr id="319" name="Input penna 318">
                  <a:extLst>
                    <a:ext uri="{FF2B5EF4-FFF2-40B4-BE49-F238E27FC236}">
                      <a16:creationId xmlns:a16="http://schemas.microsoft.com/office/drawing/2014/main" id="{D8E5BDE6-CFCE-B913-AF9F-01EEB04E33CC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6537843" y="4927233"/>
                  <a:ext cx="109440" cy="25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1">
            <p14:nvContentPartPr>
              <p14:cNvPr id="321" name="Input penna 320">
                <a:extLst>
                  <a:ext uri="{FF2B5EF4-FFF2-40B4-BE49-F238E27FC236}">
                    <a16:creationId xmlns:a16="http://schemas.microsoft.com/office/drawing/2014/main" id="{06E21DF5-EF96-749E-25C9-2DC7174925DA}"/>
                  </a:ext>
                </a:extLst>
              </p14:cNvPr>
              <p14:cNvContentPartPr/>
              <p14:nvPr/>
            </p14:nvContentPartPr>
            <p14:xfrm>
              <a:off x="6081363" y="5343033"/>
              <a:ext cx="174600" cy="208080"/>
            </p14:xfrm>
          </p:contentPart>
        </mc:Choice>
        <mc:Fallback>
          <p:pic>
            <p:nvPicPr>
              <p:cNvPr id="321" name="Input penna 320">
                <a:extLst>
                  <a:ext uri="{FF2B5EF4-FFF2-40B4-BE49-F238E27FC236}">
                    <a16:creationId xmlns:a16="http://schemas.microsoft.com/office/drawing/2014/main" id="{06E21DF5-EF96-749E-25C9-2DC7174925DA}"/>
                  </a:ext>
                </a:extLst>
              </p:cNvPr>
              <p:cNvPicPr/>
              <p:nvPr/>
            </p:nvPicPr>
            <p:blipFill>
              <a:blip r:embed="rId422"/>
              <a:stretch>
                <a:fillRect/>
              </a:stretch>
            </p:blipFill>
            <p:spPr>
              <a:xfrm>
                <a:off x="6075243" y="5336913"/>
                <a:ext cx="1868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3">
            <p14:nvContentPartPr>
              <p14:cNvPr id="322" name="Input penna 321">
                <a:extLst>
                  <a:ext uri="{FF2B5EF4-FFF2-40B4-BE49-F238E27FC236}">
                    <a16:creationId xmlns:a16="http://schemas.microsoft.com/office/drawing/2014/main" id="{4F46EFA2-AE1C-688C-6B7C-4C6A76E11AC9}"/>
                  </a:ext>
                </a:extLst>
              </p14:cNvPr>
              <p14:cNvContentPartPr/>
              <p14:nvPr/>
            </p14:nvContentPartPr>
            <p14:xfrm>
              <a:off x="6267483" y="5596473"/>
              <a:ext cx="100080" cy="309240"/>
            </p14:xfrm>
          </p:contentPart>
        </mc:Choice>
        <mc:Fallback>
          <p:pic>
            <p:nvPicPr>
              <p:cNvPr id="322" name="Input penna 321">
                <a:extLst>
                  <a:ext uri="{FF2B5EF4-FFF2-40B4-BE49-F238E27FC236}">
                    <a16:creationId xmlns:a16="http://schemas.microsoft.com/office/drawing/2014/main" id="{4F46EFA2-AE1C-688C-6B7C-4C6A76E11AC9}"/>
                  </a:ext>
                </a:extLst>
              </p:cNvPr>
              <p:cNvPicPr/>
              <p:nvPr/>
            </p:nvPicPr>
            <p:blipFill>
              <a:blip r:embed="rId424"/>
              <a:stretch>
                <a:fillRect/>
              </a:stretch>
            </p:blipFill>
            <p:spPr>
              <a:xfrm>
                <a:off x="6261363" y="5590353"/>
                <a:ext cx="112320" cy="32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1952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po 16">
            <a:extLst>
              <a:ext uri="{FF2B5EF4-FFF2-40B4-BE49-F238E27FC236}">
                <a16:creationId xmlns:a16="http://schemas.microsoft.com/office/drawing/2014/main" id="{A56660DE-7692-613A-5084-79CC757FE00A}"/>
              </a:ext>
            </a:extLst>
          </p:cNvPr>
          <p:cNvGrpSpPr/>
          <p:nvPr/>
        </p:nvGrpSpPr>
        <p:grpSpPr>
          <a:xfrm>
            <a:off x="1829763" y="444873"/>
            <a:ext cx="724320" cy="662040"/>
            <a:chOff x="1829763" y="444873"/>
            <a:chExt cx="724320" cy="66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put penna 1">
                  <a:extLst>
                    <a:ext uri="{FF2B5EF4-FFF2-40B4-BE49-F238E27FC236}">
                      <a16:creationId xmlns:a16="http://schemas.microsoft.com/office/drawing/2014/main" id="{39989BC9-29E2-B280-DC2D-A7C4D8951412}"/>
                    </a:ext>
                  </a:extLst>
                </p14:cNvPr>
                <p14:cNvContentPartPr/>
                <p14:nvPr/>
              </p14:nvContentPartPr>
              <p14:xfrm>
                <a:off x="2081763" y="444873"/>
                <a:ext cx="121320" cy="293400"/>
              </p14:xfrm>
            </p:contentPart>
          </mc:Choice>
          <mc:Fallback>
            <p:pic>
              <p:nvPicPr>
                <p:cNvPr id="2" name="Input penna 1">
                  <a:extLst>
                    <a:ext uri="{FF2B5EF4-FFF2-40B4-BE49-F238E27FC236}">
                      <a16:creationId xmlns:a16="http://schemas.microsoft.com/office/drawing/2014/main" id="{39989BC9-29E2-B280-DC2D-A7C4D895141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75643" y="438753"/>
                  <a:ext cx="1335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put penna 2">
                  <a:extLst>
                    <a:ext uri="{FF2B5EF4-FFF2-40B4-BE49-F238E27FC236}">
                      <a16:creationId xmlns:a16="http://schemas.microsoft.com/office/drawing/2014/main" id="{01B5B022-66E9-B0EA-8ADE-59942B1E79F8}"/>
                    </a:ext>
                  </a:extLst>
                </p14:cNvPr>
                <p14:cNvContentPartPr/>
                <p14:nvPr/>
              </p14:nvContentPartPr>
              <p14:xfrm>
                <a:off x="2259243" y="519033"/>
                <a:ext cx="140040" cy="214920"/>
              </p14:xfrm>
            </p:contentPart>
          </mc:Choice>
          <mc:Fallback>
            <p:pic>
              <p:nvPicPr>
                <p:cNvPr id="3" name="Input penna 2">
                  <a:extLst>
                    <a:ext uri="{FF2B5EF4-FFF2-40B4-BE49-F238E27FC236}">
                      <a16:creationId xmlns:a16="http://schemas.microsoft.com/office/drawing/2014/main" id="{01B5B022-66E9-B0EA-8ADE-59942B1E79F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53123" y="512913"/>
                  <a:ext cx="1522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put penna 5">
                  <a:extLst>
                    <a:ext uri="{FF2B5EF4-FFF2-40B4-BE49-F238E27FC236}">
                      <a16:creationId xmlns:a16="http://schemas.microsoft.com/office/drawing/2014/main" id="{D396872D-CEBE-EC35-9202-803AA9604DC7}"/>
                    </a:ext>
                  </a:extLst>
                </p14:cNvPr>
                <p14:cNvContentPartPr/>
                <p14:nvPr/>
              </p14:nvContentPartPr>
              <p14:xfrm>
                <a:off x="1829763" y="859233"/>
                <a:ext cx="285840" cy="225360"/>
              </p14:xfrm>
            </p:contentPart>
          </mc:Choice>
          <mc:Fallback>
            <p:pic>
              <p:nvPicPr>
                <p:cNvPr id="6" name="Input penna 5">
                  <a:extLst>
                    <a:ext uri="{FF2B5EF4-FFF2-40B4-BE49-F238E27FC236}">
                      <a16:creationId xmlns:a16="http://schemas.microsoft.com/office/drawing/2014/main" id="{D396872D-CEBE-EC35-9202-803AA9604DC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23643" y="853113"/>
                  <a:ext cx="2980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0FF2FB47-A0FE-C460-D416-AAC2B614AD98}"/>
                    </a:ext>
                  </a:extLst>
                </p14:cNvPr>
                <p14:cNvContentPartPr/>
                <p14:nvPr/>
              </p14:nvContentPartPr>
              <p14:xfrm>
                <a:off x="2379483" y="870393"/>
                <a:ext cx="174600" cy="236520"/>
              </p14:xfrm>
            </p:contentPart>
          </mc:Choice>
          <mc:Fallback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0FF2FB47-A0FE-C460-D416-AAC2B614AD9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73363" y="864273"/>
                  <a:ext cx="186840" cy="24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774098DA-8EFC-F102-2F91-A3D24F09FF4A}"/>
                  </a:ext>
                </a:extLst>
              </p14:cNvPr>
              <p14:cNvContentPartPr/>
              <p14:nvPr/>
            </p14:nvContentPartPr>
            <p14:xfrm>
              <a:off x="1474803" y="1191153"/>
              <a:ext cx="151560" cy="314640"/>
            </p14:xfrm>
          </p:contentPart>
        </mc:Choice>
        <mc:Fallback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774098DA-8EFC-F102-2F91-A3D24F09FF4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68683" y="1185033"/>
                <a:ext cx="163800" cy="32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uppo 53">
            <a:extLst>
              <a:ext uri="{FF2B5EF4-FFF2-40B4-BE49-F238E27FC236}">
                <a16:creationId xmlns:a16="http://schemas.microsoft.com/office/drawing/2014/main" id="{3FA8FAF5-62A7-B450-10DA-9BAAD16F38E2}"/>
              </a:ext>
            </a:extLst>
          </p:cNvPr>
          <p:cNvGrpSpPr/>
          <p:nvPr/>
        </p:nvGrpSpPr>
        <p:grpSpPr>
          <a:xfrm>
            <a:off x="2533563" y="1201593"/>
            <a:ext cx="385920" cy="351360"/>
            <a:chOff x="2533563" y="1201593"/>
            <a:chExt cx="385920" cy="35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2" name="Input penna 21">
                  <a:extLst>
                    <a:ext uri="{FF2B5EF4-FFF2-40B4-BE49-F238E27FC236}">
                      <a16:creationId xmlns:a16="http://schemas.microsoft.com/office/drawing/2014/main" id="{9268A5A8-8CBC-3D1D-3FB5-E63C9DFEACBA}"/>
                    </a:ext>
                  </a:extLst>
                </p14:cNvPr>
                <p14:cNvContentPartPr/>
                <p14:nvPr/>
              </p14:nvContentPartPr>
              <p14:xfrm>
                <a:off x="2533563" y="1201593"/>
                <a:ext cx="128880" cy="351360"/>
              </p14:xfrm>
            </p:contentPart>
          </mc:Choice>
          <mc:Fallback>
            <p:pic>
              <p:nvPicPr>
                <p:cNvPr id="22" name="Input penna 21">
                  <a:extLst>
                    <a:ext uri="{FF2B5EF4-FFF2-40B4-BE49-F238E27FC236}">
                      <a16:creationId xmlns:a16="http://schemas.microsoft.com/office/drawing/2014/main" id="{9268A5A8-8CBC-3D1D-3FB5-E63C9DFEACB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27443" y="1195473"/>
                  <a:ext cx="14112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52" name="Input penna 51">
                  <a:extLst>
                    <a:ext uri="{FF2B5EF4-FFF2-40B4-BE49-F238E27FC236}">
                      <a16:creationId xmlns:a16="http://schemas.microsoft.com/office/drawing/2014/main" id="{B8AB0609-7FB7-F776-6A9E-16753D3AA006}"/>
                    </a:ext>
                  </a:extLst>
                </p14:cNvPr>
                <p14:cNvContentPartPr/>
                <p14:nvPr/>
              </p14:nvContentPartPr>
              <p14:xfrm>
                <a:off x="2743083" y="1241913"/>
                <a:ext cx="125640" cy="278640"/>
              </p14:xfrm>
            </p:contentPart>
          </mc:Choice>
          <mc:Fallback>
            <p:pic>
              <p:nvPicPr>
                <p:cNvPr id="52" name="Input penna 51">
                  <a:extLst>
                    <a:ext uri="{FF2B5EF4-FFF2-40B4-BE49-F238E27FC236}">
                      <a16:creationId xmlns:a16="http://schemas.microsoft.com/office/drawing/2014/main" id="{B8AB0609-7FB7-F776-6A9E-16753D3AA00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36963" y="1235793"/>
                  <a:ext cx="1378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1997D1DE-6C56-C0B1-6100-EC666D293351}"/>
                    </a:ext>
                  </a:extLst>
                </p14:cNvPr>
                <p14:cNvContentPartPr/>
                <p14:nvPr/>
              </p14:nvContentPartPr>
              <p14:xfrm>
                <a:off x="2775843" y="1354953"/>
                <a:ext cx="143640" cy="62280"/>
              </p14:xfrm>
            </p:contentPart>
          </mc:Choice>
          <mc:Fallback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1997D1DE-6C56-C0B1-6100-EC666D29335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69723" y="1348833"/>
                  <a:ext cx="155880" cy="7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9" name="Input penna 78">
                <a:extLst>
                  <a:ext uri="{FF2B5EF4-FFF2-40B4-BE49-F238E27FC236}">
                    <a16:creationId xmlns:a16="http://schemas.microsoft.com/office/drawing/2014/main" id="{D47B8CCF-95ED-0F7B-D60D-1D40732F3C0A}"/>
                  </a:ext>
                </a:extLst>
              </p14:cNvPr>
              <p14:cNvContentPartPr/>
              <p14:nvPr/>
            </p14:nvContentPartPr>
            <p14:xfrm>
              <a:off x="1183923" y="1652313"/>
              <a:ext cx="138240" cy="181800"/>
            </p14:xfrm>
          </p:contentPart>
        </mc:Choice>
        <mc:Fallback>
          <p:pic>
            <p:nvPicPr>
              <p:cNvPr id="79" name="Input penna 78">
                <a:extLst>
                  <a:ext uri="{FF2B5EF4-FFF2-40B4-BE49-F238E27FC236}">
                    <a16:creationId xmlns:a16="http://schemas.microsoft.com/office/drawing/2014/main" id="{D47B8CCF-95ED-0F7B-D60D-1D40732F3C0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77803" y="1646193"/>
                <a:ext cx="15048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21" name="Input penna 120">
                <a:extLst>
                  <a:ext uri="{FF2B5EF4-FFF2-40B4-BE49-F238E27FC236}">
                    <a16:creationId xmlns:a16="http://schemas.microsoft.com/office/drawing/2014/main" id="{A59E4094-62DE-46B8-6FE3-16DFDC1BED07}"/>
                  </a:ext>
                </a:extLst>
              </p14:cNvPr>
              <p14:cNvContentPartPr/>
              <p14:nvPr/>
            </p14:nvContentPartPr>
            <p14:xfrm>
              <a:off x="1652283" y="1663473"/>
              <a:ext cx="97200" cy="218880"/>
            </p14:xfrm>
          </p:contentPart>
        </mc:Choice>
        <mc:Fallback>
          <p:pic>
            <p:nvPicPr>
              <p:cNvPr id="121" name="Input penna 120">
                <a:extLst>
                  <a:ext uri="{FF2B5EF4-FFF2-40B4-BE49-F238E27FC236}">
                    <a16:creationId xmlns:a16="http://schemas.microsoft.com/office/drawing/2014/main" id="{A59E4094-62DE-46B8-6FE3-16DFDC1BED0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646163" y="1657353"/>
                <a:ext cx="10944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22" name="Input penna 121">
                <a:extLst>
                  <a:ext uri="{FF2B5EF4-FFF2-40B4-BE49-F238E27FC236}">
                    <a16:creationId xmlns:a16="http://schemas.microsoft.com/office/drawing/2014/main" id="{C11B4608-808D-301D-3C84-18D14748FC59}"/>
                  </a:ext>
                </a:extLst>
              </p14:cNvPr>
              <p14:cNvContentPartPr/>
              <p14:nvPr/>
            </p14:nvContentPartPr>
            <p14:xfrm>
              <a:off x="825723" y="2028873"/>
              <a:ext cx="113040" cy="224640"/>
            </p14:xfrm>
          </p:contentPart>
        </mc:Choice>
        <mc:Fallback>
          <p:pic>
            <p:nvPicPr>
              <p:cNvPr id="122" name="Input penna 121">
                <a:extLst>
                  <a:ext uri="{FF2B5EF4-FFF2-40B4-BE49-F238E27FC236}">
                    <a16:creationId xmlns:a16="http://schemas.microsoft.com/office/drawing/2014/main" id="{C11B4608-808D-301D-3C84-18D14748FC5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9603" y="2022753"/>
                <a:ext cx="125280" cy="23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2" name="Gruppo 131">
            <a:extLst>
              <a:ext uri="{FF2B5EF4-FFF2-40B4-BE49-F238E27FC236}">
                <a16:creationId xmlns:a16="http://schemas.microsoft.com/office/drawing/2014/main" id="{092FAD41-9C97-1452-7B5B-A04EF98CA4F0}"/>
              </a:ext>
            </a:extLst>
          </p:cNvPr>
          <p:cNvGrpSpPr/>
          <p:nvPr/>
        </p:nvGrpSpPr>
        <p:grpSpPr>
          <a:xfrm>
            <a:off x="1552923" y="2035713"/>
            <a:ext cx="331920" cy="239760"/>
            <a:chOff x="1552923" y="2035713"/>
            <a:chExt cx="331920" cy="23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23" name="Input penna 122">
                  <a:extLst>
                    <a:ext uri="{FF2B5EF4-FFF2-40B4-BE49-F238E27FC236}">
                      <a16:creationId xmlns:a16="http://schemas.microsoft.com/office/drawing/2014/main" id="{110D3667-2057-ADB7-96BC-6506C3D7BC42}"/>
                    </a:ext>
                  </a:extLst>
                </p14:cNvPr>
                <p14:cNvContentPartPr/>
                <p14:nvPr/>
              </p14:nvContentPartPr>
              <p14:xfrm>
                <a:off x="1552923" y="2035713"/>
                <a:ext cx="122040" cy="239760"/>
              </p14:xfrm>
            </p:contentPart>
          </mc:Choice>
          <mc:Fallback>
            <p:pic>
              <p:nvPicPr>
                <p:cNvPr id="123" name="Input penna 122">
                  <a:extLst>
                    <a:ext uri="{FF2B5EF4-FFF2-40B4-BE49-F238E27FC236}">
                      <a16:creationId xmlns:a16="http://schemas.microsoft.com/office/drawing/2014/main" id="{110D3667-2057-ADB7-96BC-6506C3D7BC4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546803" y="2029593"/>
                  <a:ext cx="1342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24" name="Input penna 123">
                  <a:extLst>
                    <a:ext uri="{FF2B5EF4-FFF2-40B4-BE49-F238E27FC236}">
                      <a16:creationId xmlns:a16="http://schemas.microsoft.com/office/drawing/2014/main" id="{5AE5E134-6D00-C5B3-53CC-ACF6F8BA62CC}"/>
                    </a:ext>
                  </a:extLst>
                </p14:cNvPr>
                <p14:cNvContentPartPr/>
                <p14:nvPr/>
              </p14:nvContentPartPr>
              <p14:xfrm>
                <a:off x="1784763" y="2058393"/>
                <a:ext cx="100080" cy="211320"/>
              </p14:xfrm>
            </p:contentPart>
          </mc:Choice>
          <mc:Fallback>
            <p:pic>
              <p:nvPicPr>
                <p:cNvPr id="124" name="Input penna 123">
                  <a:extLst>
                    <a:ext uri="{FF2B5EF4-FFF2-40B4-BE49-F238E27FC236}">
                      <a16:creationId xmlns:a16="http://schemas.microsoft.com/office/drawing/2014/main" id="{5AE5E134-6D00-C5B3-53CC-ACF6F8BA62C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778643" y="2052273"/>
                  <a:ext cx="112320" cy="22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26" name="Input penna 125">
                <a:extLst>
                  <a:ext uri="{FF2B5EF4-FFF2-40B4-BE49-F238E27FC236}">
                    <a16:creationId xmlns:a16="http://schemas.microsoft.com/office/drawing/2014/main" id="{DAF0C221-8131-DB38-1ACB-C3D5160A31E0}"/>
                  </a:ext>
                </a:extLst>
              </p14:cNvPr>
              <p14:cNvContentPartPr/>
              <p14:nvPr/>
            </p14:nvContentPartPr>
            <p14:xfrm>
              <a:off x="2573163" y="1619553"/>
              <a:ext cx="48960" cy="225720"/>
            </p14:xfrm>
          </p:contentPart>
        </mc:Choice>
        <mc:Fallback>
          <p:pic>
            <p:nvPicPr>
              <p:cNvPr id="126" name="Input penna 125">
                <a:extLst>
                  <a:ext uri="{FF2B5EF4-FFF2-40B4-BE49-F238E27FC236}">
                    <a16:creationId xmlns:a16="http://schemas.microsoft.com/office/drawing/2014/main" id="{DAF0C221-8131-DB38-1ACB-C3D5160A31E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567043" y="1613433"/>
                <a:ext cx="61200" cy="23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Gruppo 130">
            <a:extLst>
              <a:ext uri="{FF2B5EF4-FFF2-40B4-BE49-F238E27FC236}">
                <a16:creationId xmlns:a16="http://schemas.microsoft.com/office/drawing/2014/main" id="{2E3AA997-00FE-D86C-F094-081240176320}"/>
              </a:ext>
            </a:extLst>
          </p:cNvPr>
          <p:cNvGrpSpPr/>
          <p:nvPr/>
        </p:nvGrpSpPr>
        <p:grpSpPr>
          <a:xfrm>
            <a:off x="2456523" y="2023473"/>
            <a:ext cx="354240" cy="269280"/>
            <a:chOff x="2456523" y="2023473"/>
            <a:chExt cx="354240" cy="26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27" name="Input penna 126">
                  <a:extLst>
                    <a:ext uri="{FF2B5EF4-FFF2-40B4-BE49-F238E27FC236}">
                      <a16:creationId xmlns:a16="http://schemas.microsoft.com/office/drawing/2014/main" id="{E9D3E800-E75E-C610-23F9-377C18E9FD83}"/>
                    </a:ext>
                  </a:extLst>
                </p14:cNvPr>
                <p14:cNvContentPartPr/>
                <p14:nvPr/>
              </p14:nvContentPartPr>
              <p14:xfrm>
                <a:off x="2456523" y="2023473"/>
                <a:ext cx="100080" cy="212040"/>
              </p14:xfrm>
            </p:contentPart>
          </mc:Choice>
          <mc:Fallback>
            <p:pic>
              <p:nvPicPr>
                <p:cNvPr id="127" name="Input penna 126">
                  <a:extLst>
                    <a:ext uri="{FF2B5EF4-FFF2-40B4-BE49-F238E27FC236}">
                      <a16:creationId xmlns:a16="http://schemas.microsoft.com/office/drawing/2014/main" id="{E9D3E800-E75E-C610-23F9-377C18E9FD8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450403" y="2017353"/>
                  <a:ext cx="1123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29" name="Input penna 128">
                  <a:extLst>
                    <a:ext uri="{FF2B5EF4-FFF2-40B4-BE49-F238E27FC236}">
                      <a16:creationId xmlns:a16="http://schemas.microsoft.com/office/drawing/2014/main" id="{653580FF-FD72-EA89-0D21-E7992B0FC6A9}"/>
                    </a:ext>
                  </a:extLst>
                </p14:cNvPr>
                <p14:cNvContentPartPr/>
                <p14:nvPr/>
              </p14:nvContentPartPr>
              <p14:xfrm>
                <a:off x="2676843" y="2029953"/>
                <a:ext cx="133920" cy="262800"/>
              </p14:xfrm>
            </p:contentPart>
          </mc:Choice>
          <mc:Fallback>
            <p:pic>
              <p:nvPicPr>
                <p:cNvPr id="129" name="Input penna 128">
                  <a:extLst>
                    <a:ext uri="{FF2B5EF4-FFF2-40B4-BE49-F238E27FC236}">
                      <a16:creationId xmlns:a16="http://schemas.microsoft.com/office/drawing/2014/main" id="{653580FF-FD72-EA89-0D21-E7992B0FC6A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670723" y="2023833"/>
                  <a:ext cx="146160" cy="27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uppo 135">
            <a:extLst>
              <a:ext uri="{FF2B5EF4-FFF2-40B4-BE49-F238E27FC236}">
                <a16:creationId xmlns:a16="http://schemas.microsoft.com/office/drawing/2014/main" id="{EF398512-9116-DBDE-53F6-53FA703DED23}"/>
              </a:ext>
            </a:extLst>
          </p:cNvPr>
          <p:cNvGrpSpPr/>
          <p:nvPr/>
        </p:nvGrpSpPr>
        <p:grpSpPr>
          <a:xfrm>
            <a:off x="2979603" y="1674273"/>
            <a:ext cx="744480" cy="630720"/>
            <a:chOff x="2979603" y="1674273"/>
            <a:chExt cx="744480" cy="63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30" name="Input penna 129">
                  <a:extLst>
                    <a:ext uri="{FF2B5EF4-FFF2-40B4-BE49-F238E27FC236}">
                      <a16:creationId xmlns:a16="http://schemas.microsoft.com/office/drawing/2014/main" id="{A35AED06-E269-F8D5-2D71-303F5D515432}"/>
                    </a:ext>
                  </a:extLst>
                </p14:cNvPr>
                <p14:cNvContentPartPr/>
                <p14:nvPr/>
              </p14:nvContentPartPr>
              <p14:xfrm>
                <a:off x="2979603" y="1674273"/>
                <a:ext cx="225360" cy="232560"/>
              </p14:xfrm>
            </p:contentPart>
          </mc:Choice>
          <mc:Fallback>
            <p:pic>
              <p:nvPicPr>
                <p:cNvPr id="130" name="Input penna 129">
                  <a:extLst>
                    <a:ext uri="{FF2B5EF4-FFF2-40B4-BE49-F238E27FC236}">
                      <a16:creationId xmlns:a16="http://schemas.microsoft.com/office/drawing/2014/main" id="{A35AED06-E269-F8D5-2D71-303F5D51543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973483" y="1668153"/>
                  <a:ext cx="2376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34" name="Input penna 133">
                  <a:extLst>
                    <a:ext uri="{FF2B5EF4-FFF2-40B4-BE49-F238E27FC236}">
                      <a16:creationId xmlns:a16="http://schemas.microsoft.com/office/drawing/2014/main" id="{C8E052F2-78A7-F84B-3C1D-09D5B19AA128}"/>
                    </a:ext>
                  </a:extLst>
                </p14:cNvPr>
                <p14:cNvContentPartPr/>
                <p14:nvPr/>
              </p14:nvContentPartPr>
              <p14:xfrm>
                <a:off x="3293523" y="1992153"/>
                <a:ext cx="158040" cy="289800"/>
              </p14:xfrm>
            </p:contentPart>
          </mc:Choice>
          <mc:Fallback>
            <p:pic>
              <p:nvPicPr>
                <p:cNvPr id="134" name="Input penna 133">
                  <a:extLst>
                    <a:ext uri="{FF2B5EF4-FFF2-40B4-BE49-F238E27FC236}">
                      <a16:creationId xmlns:a16="http://schemas.microsoft.com/office/drawing/2014/main" id="{C8E052F2-78A7-F84B-3C1D-09D5B19AA12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287403" y="1986033"/>
                  <a:ext cx="17028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35" name="Input penna 134">
                  <a:extLst>
                    <a:ext uri="{FF2B5EF4-FFF2-40B4-BE49-F238E27FC236}">
                      <a16:creationId xmlns:a16="http://schemas.microsoft.com/office/drawing/2014/main" id="{F5A48ABE-52B8-F6C5-19D3-5636B78BED23}"/>
                    </a:ext>
                  </a:extLst>
                </p14:cNvPr>
                <p14:cNvContentPartPr/>
                <p14:nvPr/>
              </p14:nvContentPartPr>
              <p14:xfrm>
                <a:off x="3561003" y="2008713"/>
                <a:ext cx="163080" cy="296280"/>
              </p14:xfrm>
            </p:contentPart>
          </mc:Choice>
          <mc:Fallback>
            <p:pic>
              <p:nvPicPr>
                <p:cNvPr id="135" name="Input penna 134">
                  <a:extLst>
                    <a:ext uri="{FF2B5EF4-FFF2-40B4-BE49-F238E27FC236}">
                      <a16:creationId xmlns:a16="http://schemas.microsoft.com/office/drawing/2014/main" id="{F5A48ABE-52B8-F6C5-19D3-5636B78BED2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554883" y="2002593"/>
                  <a:ext cx="175320" cy="30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uppo 146">
            <a:extLst>
              <a:ext uri="{FF2B5EF4-FFF2-40B4-BE49-F238E27FC236}">
                <a16:creationId xmlns:a16="http://schemas.microsoft.com/office/drawing/2014/main" id="{C4097DEF-C214-386D-DB9A-24BD8E5097A0}"/>
              </a:ext>
            </a:extLst>
          </p:cNvPr>
          <p:cNvGrpSpPr/>
          <p:nvPr/>
        </p:nvGrpSpPr>
        <p:grpSpPr>
          <a:xfrm>
            <a:off x="3095163" y="2401473"/>
            <a:ext cx="340920" cy="608040"/>
            <a:chOff x="3095163" y="2401473"/>
            <a:chExt cx="340920" cy="60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37" name="Input penna 136">
                  <a:extLst>
                    <a:ext uri="{FF2B5EF4-FFF2-40B4-BE49-F238E27FC236}">
                      <a16:creationId xmlns:a16="http://schemas.microsoft.com/office/drawing/2014/main" id="{E7655714-1748-6076-92EA-49C5E027C7BC}"/>
                    </a:ext>
                  </a:extLst>
                </p14:cNvPr>
                <p14:cNvContentPartPr/>
                <p14:nvPr/>
              </p14:nvContentPartPr>
              <p14:xfrm>
                <a:off x="3240243" y="2401473"/>
                <a:ext cx="141840" cy="228240"/>
              </p14:xfrm>
            </p:contentPart>
          </mc:Choice>
          <mc:Fallback>
            <p:pic>
              <p:nvPicPr>
                <p:cNvPr id="137" name="Input penna 136">
                  <a:extLst>
                    <a:ext uri="{FF2B5EF4-FFF2-40B4-BE49-F238E27FC236}">
                      <a16:creationId xmlns:a16="http://schemas.microsoft.com/office/drawing/2014/main" id="{E7655714-1748-6076-92EA-49C5E027C7B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234123" y="2395353"/>
                  <a:ext cx="1540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38" name="Input penna 137">
                  <a:extLst>
                    <a:ext uri="{FF2B5EF4-FFF2-40B4-BE49-F238E27FC236}">
                      <a16:creationId xmlns:a16="http://schemas.microsoft.com/office/drawing/2014/main" id="{5ECEA795-B954-4B41-5B51-CD71AFD542DD}"/>
                    </a:ext>
                  </a:extLst>
                </p14:cNvPr>
                <p14:cNvContentPartPr/>
                <p14:nvPr/>
              </p14:nvContentPartPr>
              <p14:xfrm>
                <a:off x="3095163" y="2714673"/>
                <a:ext cx="109800" cy="251280"/>
              </p14:xfrm>
            </p:contentPart>
          </mc:Choice>
          <mc:Fallback>
            <p:pic>
              <p:nvPicPr>
                <p:cNvPr id="138" name="Input penna 137">
                  <a:extLst>
                    <a:ext uri="{FF2B5EF4-FFF2-40B4-BE49-F238E27FC236}">
                      <a16:creationId xmlns:a16="http://schemas.microsoft.com/office/drawing/2014/main" id="{5ECEA795-B954-4B41-5B51-CD71AFD542D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089043" y="2708553"/>
                  <a:ext cx="1220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39" name="Input penna 138">
                  <a:extLst>
                    <a:ext uri="{FF2B5EF4-FFF2-40B4-BE49-F238E27FC236}">
                      <a16:creationId xmlns:a16="http://schemas.microsoft.com/office/drawing/2014/main" id="{EC8F8D7A-4DF2-105C-B797-96759428CD86}"/>
                    </a:ext>
                  </a:extLst>
                </p14:cNvPr>
                <p14:cNvContentPartPr/>
                <p14:nvPr/>
              </p14:nvContentPartPr>
              <p14:xfrm>
                <a:off x="3271923" y="2742393"/>
                <a:ext cx="164160" cy="267120"/>
              </p14:xfrm>
            </p:contentPart>
          </mc:Choice>
          <mc:Fallback>
            <p:pic>
              <p:nvPicPr>
                <p:cNvPr id="139" name="Input penna 138">
                  <a:extLst>
                    <a:ext uri="{FF2B5EF4-FFF2-40B4-BE49-F238E27FC236}">
                      <a16:creationId xmlns:a16="http://schemas.microsoft.com/office/drawing/2014/main" id="{EC8F8D7A-4DF2-105C-B797-96759428CD8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265803" y="2736273"/>
                  <a:ext cx="176400" cy="27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uppo 145">
            <a:extLst>
              <a:ext uri="{FF2B5EF4-FFF2-40B4-BE49-F238E27FC236}">
                <a16:creationId xmlns:a16="http://schemas.microsoft.com/office/drawing/2014/main" id="{7D512E0A-97ED-0D5E-A50E-01EB97D15B7F}"/>
              </a:ext>
            </a:extLst>
          </p:cNvPr>
          <p:cNvGrpSpPr/>
          <p:nvPr/>
        </p:nvGrpSpPr>
        <p:grpSpPr>
          <a:xfrm>
            <a:off x="3745683" y="2456913"/>
            <a:ext cx="605160" cy="606600"/>
            <a:chOff x="3745683" y="2456913"/>
            <a:chExt cx="605160" cy="60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40" name="Input penna 139">
                  <a:extLst>
                    <a:ext uri="{FF2B5EF4-FFF2-40B4-BE49-F238E27FC236}">
                      <a16:creationId xmlns:a16="http://schemas.microsoft.com/office/drawing/2014/main" id="{1870BBF5-5F39-D97C-A700-2FC8CA3EA2D5}"/>
                    </a:ext>
                  </a:extLst>
                </p14:cNvPr>
                <p14:cNvContentPartPr/>
                <p14:nvPr/>
              </p14:nvContentPartPr>
              <p14:xfrm>
                <a:off x="3745683" y="2456913"/>
                <a:ext cx="196920" cy="221400"/>
              </p14:xfrm>
            </p:contentPart>
          </mc:Choice>
          <mc:Fallback>
            <p:pic>
              <p:nvPicPr>
                <p:cNvPr id="140" name="Input penna 139">
                  <a:extLst>
                    <a:ext uri="{FF2B5EF4-FFF2-40B4-BE49-F238E27FC236}">
                      <a16:creationId xmlns:a16="http://schemas.microsoft.com/office/drawing/2014/main" id="{1870BBF5-5F39-D97C-A700-2FC8CA3EA2D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739563" y="2450793"/>
                  <a:ext cx="2091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41" name="Input penna 140">
                  <a:extLst>
                    <a:ext uri="{FF2B5EF4-FFF2-40B4-BE49-F238E27FC236}">
                      <a16:creationId xmlns:a16="http://schemas.microsoft.com/office/drawing/2014/main" id="{FFBE29E1-D53E-2F5C-9475-9466A0B1BC61}"/>
                    </a:ext>
                  </a:extLst>
                </p14:cNvPr>
                <p14:cNvContentPartPr/>
                <p14:nvPr/>
              </p14:nvContentPartPr>
              <p14:xfrm>
                <a:off x="3932883" y="2808993"/>
                <a:ext cx="154800" cy="254520"/>
              </p14:xfrm>
            </p:contentPart>
          </mc:Choice>
          <mc:Fallback>
            <p:pic>
              <p:nvPicPr>
                <p:cNvPr id="141" name="Input penna 140">
                  <a:extLst>
                    <a:ext uri="{FF2B5EF4-FFF2-40B4-BE49-F238E27FC236}">
                      <a16:creationId xmlns:a16="http://schemas.microsoft.com/office/drawing/2014/main" id="{FFBE29E1-D53E-2F5C-9475-9466A0B1BC6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926763" y="2802873"/>
                  <a:ext cx="1670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42" name="Input penna 141">
                  <a:extLst>
                    <a:ext uri="{FF2B5EF4-FFF2-40B4-BE49-F238E27FC236}">
                      <a16:creationId xmlns:a16="http://schemas.microsoft.com/office/drawing/2014/main" id="{76C494E2-6F12-309A-6E73-4EF7C79B6119}"/>
                    </a:ext>
                  </a:extLst>
                </p14:cNvPr>
                <p14:cNvContentPartPr/>
                <p14:nvPr/>
              </p14:nvContentPartPr>
              <p14:xfrm>
                <a:off x="4164363" y="2787033"/>
                <a:ext cx="121680" cy="259200"/>
              </p14:xfrm>
            </p:contentPart>
          </mc:Choice>
          <mc:Fallback>
            <p:pic>
              <p:nvPicPr>
                <p:cNvPr id="142" name="Input penna 141">
                  <a:extLst>
                    <a:ext uri="{FF2B5EF4-FFF2-40B4-BE49-F238E27FC236}">
                      <a16:creationId xmlns:a16="http://schemas.microsoft.com/office/drawing/2014/main" id="{76C494E2-6F12-309A-6E73-4EF7C79B61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158243" y="2780913"/>
                  <a:ext cx="1339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43" name="Input penna 142">
                  <a:extLst>
                    <a:ext uri="{FF2B5EF4-FFF2-40B4-BE49-F238E27FC236}">
                      <a16:creationId xmlns:a16="http://schemas.microsoft.com/office/drawing/2014/main" id="{E269B89E-05B7-6C5D-A4D1-869503046E00}"/>
                    </a:ext>
                  </a:extLst>
                </p14:cNvPr>
                <p14:cNvContentPartPr/>
                <p14:nvPr/>
              </p14:nvContentPartPr>
              <p14:xfrm>
                <a:off x="4186323" y="2907633"/>
                <a:ext cx="164520" cy="45000"/>
              </p14:xfrm>
            </p:contentPart>
          </mc:Choice>
          <mc:Fallback>
            <p:pic>
              <p:nvPicPr>
                <p:cNvPr id="143" name="Input penna 142">
                  <a:extLst>
                    <a:ext uri="{FF2B5EF4-FFF2-40B4-BE49-F238E27FC236}">
                      <a16:creationId xmlns:a16="http://schemas.microsoft.com/office/drawing/2014/main" id="{E269B89E-05B7-6C5D-A4D1-869503046E0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180203" y="2901513"/>
                  <a:ext cx="176760" cy="5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44" name="Input penna 143">
                <a:extLst>
                  <a:ext uri="{FF2B5EF4-FFF2-40B4-BE49-F238E27FC236}">
                    <a16:creationId xmlns:a16="http://schemas.microsoft.com/office/drawing/2014/main" id="{8038FA46-66BC-36F0-8CF8-2423CE6E580C}"/>
                  </a:ext>
                </a:extLst>
              </p14:cNvPr>
              <p14:cNvContentPartPr/>
              <p14:nvPr/>
            </p14:nvContentPartPr>
            <p14:xfrm>
              <a:off x="958563" y="2395713"/>
              <a:ext cx="139320" cy="155880"/>
            </p14:xfrm>
          </p:contentPart>
        </mc:Choice>
        <mc:Fallback>
          <p:pic>
            <p:nvPicPr>
              <p:cNvPr id="144" name="Input penna 143">
                <a:extLst>
                  <a:ext uri="{FF2B5EF4-FFF2-40B4-BE49-F238E27FC236}">
                    <a16:creationId xmlns:a16="http://schemas.microsoft.com/office/drawing/2014/main" id="{8038FA46-66BC-36F0-8CF8-2423CE6E580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52443" y="2389593"/>
                <a:ext cx="15156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45" name="Input penna 144">
                <a:extLst>
                  <a:ext uri="{FF2B5EF4-FFF2-40B4-BE49-F238E27FC236}">
                    <a16:creationId xmlns:a16="http://schemas.microsoft.com/office/drawing/2014/main" id="{B8D858A2-DCDD-42B2-1CA6-4105E35BB69F}"/>
                  </a:ext>
                </a:extLst>
              </p14:cNvPr>
              <p14:cNvContentPartPr/>
              <p14:nvPr/>
            </p14:nvContentPartPr>
            <p14:xfrm>
              <a:off x="1154403" y="2787033"/>
              <a:ext cx="114480" cy="255960"/>
            </p14:xfrm>
          </p:contentPart>
        </mc:Choice>
        <mc:Fallback>
          <p:pic>
            <p:nvPicPr>
              <p:cNvPr id="145" name="Input penna 144">
                <a:extLst>
                  <a:ext uri="{FF2B5EF4-FFF2-40B4-BE49-F238E27FC236}">
                    <a16:creationId xmlns:a16="http://schemas.microsoft.com/office/drawing/2014/main" id="{B8D858A2-DCDD-42B2-1CA6-4105E35BB69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48283" y="2780913"/>
                <a:ext cx="126720" cy="26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" name="Gruppo 153">
            <a:extLst>
              <a:ext uri="{FF2B5EF4-FFF2-40B4-BE49-F238E27FC236}">
                <a16:creationId xmlns:a16="http://schemas.microsoft.com/office/drawing/2014/main" id="{8CAEBC9A-2E64-9183-E43D-18B9C34446D9}"/>
              </a:ext>
            </a:extLst>
          </p:cNvPr>
          <p:cNvGrpSpPr/>
          <p:nvPr/>
        </p:nvGrpSpPr>
        <p:grpSpPr>
          <a:xfrm>
            <a:off x="4858443" y="1529913"/>
            <a:ext cx="539640" cy="152280"/>
            <a:chOff x="4858443" y="1529913"/>
            <a:chExt cx="539640" cy="15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48" name="Input penna 147">
                  <a:extLst>
                    <a:ext uri="{FF2B5EF4-FFF2-40B4-BE49-F238E27FC236}">
                      <a16:creationId xmlns:a16="http://schemas.microsoft.com/office/drawing/2014/main" id="{CDDD6836-4BAF-CCC8-4BE6-FEFF4C848F80}"/>
                    </a:ext>
                  </a:extLst>
                </p14:cNvPr>
                <p14:cNvContentPartPr/>
                <p14:nvPr/>
              </p14:nvContentPartPr>
              <p14:xfrm>
                <a:off x="4858443" y="1596513"/>
                <a:ext cx="278640" cy="23400"/>
              </p14:xfrm>
            </p:contentPart>
          </mc:Choice>
          <mc:Fallback>
            <p:pic>
              <p:nvPicPr>
                <p:cNvPr id="148" name="Input penna 147">
                  <a:extLst>
                    <a:ext uri="{FF2B5EF4-FFF2-40B4-BE49-F238E27FC236}">
                      <a16:creationId xmlns:a16="http://schemas.microsoft.com/office/drawing/2014/main" id="{CDDD6836-4BAF-CCC8-4BE6-FEFF4C848F8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852323" y="1590393"/>
                  <a:ext cx="2908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49" name="Input penna 148">
                  <a:extLst>
                    <a:ext uri="{FF2B5EF4-FFF2-40B4-BE49-F238E27FC236}">
                      <a16:creationId xmlns:a16="http://schemas.microsoft.com/office/drawing/2014/main" id="{60A1B1C2-9895-0D06-7960-09B911B86D6A}"/>
                    </a:ext>
                  </a:extLst>
                </p14:cNvPr>
                <p14:cNvContentPartPr/>
                <p14:nvPr/>
              </p14:nvContentPartPr>
              <p14:xfrm>
                <a:off x="5254803" y="1529913"/>
                <a:ext cx="143280" cy="152280"/>
              </p14:xfrm>
            </p:contentPart>
          </mc:Choice>
          <mc:Fallback>
            <p:pic>
              <p:nvPicPr>
                <p:cNvPr id="149" name="Input penna 148">
                  <a:extLst>
                    <a:ext uri="{FF2B5EF4-FFF2-40B4-BE49-F238E27FC236}">
                      <a16:creationId xmlns:a16="http://schemas.microsoft.com/office/drawing/2014/main" id="{60A1B1C2-9895-0D06-7960-09B911B86D6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248683" y="1523793"/>
                  <a:ext cx="15552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uppo 152">
            <a:extLst>
              <a:ext uri="{FF2B5EF4-FFF2-40B4-BE49-F238E27FC236}">
                <a16:creationId xmlns:a16="http://schemas.microsoft.com/office/drawing/2014/main" id="{A1CDD279-755E-6A94-1E24-751A84E35162}"/>
              </a:ext>
            </a:extLst>
          </p:cNvPr>
          <p:cNvGrpSpPr/>
          <p:nvPr/>
        </p:nvGrpSpPr>
        <p:grpSpPr>
          <a:xfrm>
            <a:off x="4824963" y="933393"/>
            <a:ext cx="649440" cy="412560"/>
            <a:chOff x="4824963" y="933393"/>
            <a:chExt cx="649440" cy="41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50" name="Input penna 149">
                  <a:extLst>
                    <a:ext uri="{FF2B5EF4-FFF2-40B4-BE49-F238E27FC236}">
                      <a16:creationId xmlns:a16="http://schemas.microsoft.com/office/drawing/2014/main" id="{E70660EA-AF9A-987C-37F9-45DF406ABE04}"/>
                    </a:ext>
                  </a:extLst>
                </p14:cNvPr>
                <p14:cNvContentPartPr/>
                <p14:nvPr/>
              </p14:nvContentPartPr>
              <p14:xfrm>
                <a:off x="4824963" y="1033473"/>
                <a:ext cx="157680" cy="261720"/>
              </p14:xfrm>
            </p:contentPart>
          </mc:Choice>
          <mc:Fallback>
            <p:pic>
              <p:nvPicPr>
                <p:cNvPr id="150" name="Input penna 149">
                  <a:extLst>
                    <a:ext uri="{FF2B5EF4-FFF2-40B4-BE49-F238E27FC236}">
                      <a16:creationId xmlns:a16="http://schemas.microsoft.com/office/drawing/2014/main" id="{E70660EA-AF9A-987C-37F9-45DF406ABE0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818843" y="1027353"/>
                  <a:ext cx="1699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51" name="Input penna 150">
                  <a:extLst>
                    <a:ext uri="{FF2B5EF4-FFF2-40B4-BE49-F238E27FC236}">
                      <a16:creationId xmlns:a16="http://schemas.microsoft.com/office/drawing/2014/main" id="{E7A15A77-DEAE-A3AA-527F-61D248A1922C}"/>
                    </a:ext>
                  </a:extLst>
                </p14:cNvPr>
                <p14:cNvContentPartPr/>
                <p14:nvPr/>
              </p14:nvContentPartPr>
              <p14:xfrm>
                <a:off x="5034483" y="933393"/>
                <a:ext cx="221760" cy="412560"/>
              </p14:xfrm>
            </p:contentPart>
          </mc:Choice>
          <mc:Fallback>
            <p:pic>
              <p:nvPicPr>
                <p:cNvPr id="151" name="Input penna 150">
                  <a:extLst>
                    <a:ext uri="{FF2B5EF4-FFF2-40B4-BE49-F238E27FC236}">
                      <a16:creationId xmlns:a16="http://schemas.microsoft.com/office/drawing/2014/main" id="{E7A15A77-DEAE-A3AA-527F-61D248A1922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028363" y="927273"/>
                  <a:ext cx="23400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52" name="Input penna 151">
                  <a:extLst>
                    <a:ext uri="{FF2B5EF4-FFF2-40B4-BE49-F238E27FC236}">
                      <a16:creationId xmlns:a16="http://schemas.microsoft.com/office/drawing/2014/main" id="{A3DA528E-289F-41CB-D286-83E80667B43B}"/>
                    </a:ext>
                  </a:extLst>
                </p14:cNvPr>
                <p14:cNvContentPartPr/>
                <p14:nvPr/>
              </p14:nvContentPartPr>
              <p14:xfrm>
                <a:off x="5406003" y="991353"/>
                <a:ext cx="68400" cy="354240"/>
              </p14:xfrm>
            </p:contentPart>
          </mc:Choice>
          <mc:Fallback>
            <p:pic>
              <p:nvPicPr>
                <p:cNvPr id="152" name="Input penna 151">
                  <a:extLst>
                    <a:ext uri="{FF2B5EF4-FFF2-40B4-BE49-F238E27FC236}">
                      <a16:creationId xmlns:a16="http://schemas.microsoft.com/office/drawing/2014/main" id="{A3DA528E-289F-41CB-D286-83E80667B43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9883" y="985233"/>
                  <a:ext cx="80640" cy="36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uppo 161">
            <a:extLst>
              <a:ext uri="{FF2B5EF4-FFF2-40B4-BE49-F238E27FC236}">
                <a16:creationId xmlns:a16="http://schemas.microsoft.com/office/drawing/2014/main" id="{E604CD67-5105-808F-33AA-D0644C309D66}"/>
              </a:ext>
            </a:extLst>
          </p:cNvPr>
          <p:cNvGrpSpPr/>
          <p:nvPr/>
        </p:nvGrpSpPr>
        <p:grpSpPr>
          <a:xfrm>
            <a:off x="5560083" y="925113"/>
            <a:ext cx="281880" cy="424440"/>
            <a:chOff x="5560083" y="925113"/>
            <a:chExt cx="281880" cy="42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55" name="Input penna 154">
                  <a:extLst>
                    <a:ext uri="{FF2B5EF4-FFF2-40B4-BE49-F238E27FC236}">
                      <a16:creationId xmlns:a16="http://schemas.microsoft.com/office/drawing/2014/main" id="{6878F9DD-070B-F44C-527C-5FB7C1170220}"/>
                    </a:ext>
                  </a:extLst>
                </p14:cNvPr>
                <p14:cNvContentPartPr/>
                <p14:nvPr/>
              </p14:nvContentPartPr>
              <p14:xfrm>
                <a:off x="5560083" y="1034913"/>
                <a:ext cx="115560" cy="275400"/>
              </p14:xfrm>
            </p:contentPart>
          </mc:Choice>
          <mc:Fallback>
            <p:pic>
              <p:nvPicPr>
                <p:cNvPr id="155" name="Input penna 154">
                  <a:extLst>
                    <a:ext uri="{FF2B5EF4-FFF2-40B4-BE49-F238E27FC236}">
                      <a16:creationId xmlns:a16="http://schemas.microsoft.com/office/drawing/2014/main" id="{6878F9DD-070B-F44C-527C-5FB7C117022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3963" y="1028793"/>
                  <a:ext cx="1278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56" name="Input penna 155">
                  <a:extLst>
                    <a:ext uri="{FF2B5EF4-FFF2-40B4-BE49-F238E27FC236}">
                      <a16:creationId xmlns:a16="http://schemas.microsoft.com/office/drawing/2014/main" id="{090BD95A-E07F-8BFC-7F45-B511E3510A69}"/>
                    </a:ext>
                  </a:extLst>
                </p14:cNvPr>
                <p14:cNvContentPartPr/>
                <p14:nvPr/>
              </p14:nvContentPartPr>
              <p14:xfrm>
                <a:off x="5695803" y="925113"/>
                <a:ext cx="146160" cy="424440"/>
              </p14:xfrm>
            </p:contentPart>
          </mc:Choice>
          <mc:Fallback>
            <p:pic>
              <p:nvPicPr>
                <p:cNvPr id="156" name="Input penna 155">
                  <a:extLst>
                    <a:ext uri="{FF2B5EF4-FFF2-40B4-BE49-F238E27FC236}">
                      <a16:creationId xmlns:a16="http://schemas.microsoft.com/office/drawing/2014/main" id="{090BD95A-E07F-8BFC-7F45-B511E3510A6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689683" y="918993"/>
                  <a:ext cx="158400" cy="43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uppo 287">
            <a:extLst>
              <a:ext uri="{FF2B5EF4-FFF2-40B4-BE49-F238E27FC236}">
                <a16:creationId xmlns:a16="http://schemas.microsoft.com/office/drawing/2014/main" id="{EB225551-5FDC-FC50-4769-BD6E3C93CB7C}"/>
              </a:ext>
            </a:extLst>
          </p:cNvPr>
          <p:cNvGrpSpPr/>
          <p:nvPr/>
        </p:nvGrpSpPr>
        <p:grpSpPr>
          <a:xfrm>
            <a:off x="7612083" y="307713"/>
            <a:ext cx="232920" cy="272880"/>
            <a:chOff x="7612083" y="307713"/>
            <a:chExt cx="232920" cy="27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63" name="Input penna 162">
                  <a:extLst>
                    <a:ext uri="{FF2B5EF4-FFF2-40B4-BE49-F238E27FC236}">
                      <a16:creationId xmlns:a16="http://schemas.microsoft.com/office/drawing/2014/main" id="{3642736C-46AB-5A70-E049-60825494FF31}"/>
                    </a:ext>
                  </a:extLst>
                </p14:cNvPr>
                <p14:cNvContentPartPr/>
                <p14:nvPr/>
              </p14:nvContentPartPr>
              <p14:xfrm>
                <a:off x="7612083" y="308073"/>
                <a:ext cx="42840" cy="244080"/>
              </p14:xfrm>
            </p:contentPart>
          </mc:Choice>
          <mc:Fallback>
            <p:pic>
              <p:nvPicPr>
                <p:cNvPr id="163" name="Input penna 162">
                  <a:extLst>
                    <a:ext uri="{FF2B5EF4-FFF2-40B4-BE49-F238E27FC236}">
                      <a16:creationId xmlns:a16="http://schemas.microsoft.com/office/drawing/2014/main" id="{3642736C-46AB-5A70-E049-60825494FF3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605963" y="301953"/>
                  <a:ext cx="550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64" name="Input penna 163">
                  <a:extLst>
                    <a:ext uri="{FF2B5EF4-FFF2-40B4-BE49-F238E27FC236}">
                      <a16:creationId xmlns:a16="http://schemas.microsoft.com/office/drawing/2014/main" id="{86FBA462-E0EF-28E1-E965-F06671669C48}"/>
                    </a:ext>
                  </a:extLst>
                </p14:cNvPr>
                <p14:cNvContentPartPr/>
                <p14:nvPr/>
              </p14:nvContentPartPr>
              <p14:xfrm>
                <a:off x="7722603" y="307713"/>
                <a:ext cx="122400" cy="272880"/>
              </p14:xfrm>
            </p:contentPart>
          </mc:Choice>
          <mc:Fallback>
            <p:pic>
              <p:nvPicPr>
                <p:cNvPr id="164" name="Input penna 163">
                  <a:extLst>
                    <a:ext uri="{FF2B5EF4-FFF2-40B4-BE49-F238E27FC236}">
                      <a16:creationId xmlns:a16="http://schemas.microsoft.com/office/drawing/2014/main" id="{86FBA462-E0EF-28E1-E965-F06671669C4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716483" y="301593"/>
                  <a:ext cx="134640" cy="28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02" name="Input penna 201">
                <a:extLst>
                  <a:ext uri="{FF2B5EF4-FFF2-40B4-BE49-F238E27FC236}">
                    <a16:creationId xmlns:a16="http://schemas.microsoft.com/office/drawing/2014/main" id="{6718BE0A-8495-F04D-F006-DEE718E1B00D}"/>
                  </a:ext>
                </a:extLst>
              </p14:cNvPr>
              <p14:cNvContentPartPr/>
              <p14:nvPr/>
            </p14:nvContentPartPr>
            <p14:xfrm>
              <a:off x="7437123" y="727113"/>
              <a:ext cx="109800" cy="153360"/>
            </p14:xfrm>
          </p:contentPart>
        </mc:Choice>
        <mc:Fallback>
          <p:pic>
            <p:nvPicPr>
              <p:cNvPr id="202" name="Input penna 201">
                <a:extLst>
                  <a:ext uri="{FF2B5EF4-FFF2-40B4-BE49-F238E27FC236}">
                    <a16:creationId xmlns:a16="http://schemas.microsoft.com/office/drawing/2014/main" id="{6718BE0A-8495-F04D-F006-DEE718E1B00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431003" y="720993"/>
                <a:ext cx="12204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06" name="Input penna 205">
                <a:extLst>
                  <a:ext uri="{FF2B5EF4-FFF2-40B4-BE49-F238E27FC236}">
                    <a16:creationId xmlns:a16="http://schemas.microsoft.com/office/drawing/2014/main" id="{725E0141-6F3C-3F24-6DF9-B1B7D126C1E9}"/>
                  </a:ext>
                </a:extLst>
              </p14:cNvPr>
              <p14:cNvContentPartPr/>
              <p14:nvPr/>
            </p14:nvContentPartPr>
            <p14:xfrm>
              <a:off x="7898643" y="737913"/>
              <a:ext cx="98280" cy="133560"/>
            </p14:xfrm>
          </p:contentPart>
        </mc:Choice>
        <mc:Fallback>
          <p:pic>
            <p:nvPicPr>
              <p:cNvPr id="206" name="Input penna 205">
                <a:extLst>
                  <a:ext uri="{FF2B5EF4-FFF2-40B4-BE49-F238E27FC236}">
                    <a16:creationId xmlns:a16="http://schemas.microsoft.com/office/drawing/2014/main" id="{725E0141-6F3C-3F24-6DF9-B1B7D126C1E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892523" y="731793"/>
                <a:ext cx="110520" cy="14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3" name="Gruppo 292">
            <a:extLst>
              <a:ext uri="{FF2B5EF4-FFF2-40B4-BE49-F238E27FC236}">
                <a16:creationId xmlns:a16="http://schemas.microsoft.com/office/drawing/2014/main" id="{F6FF995B-4807-8EB5-DAB3-4E2D68DE8DFA}"/>
              </a:ext>
            </a:extLst>
          </p:cNvPr>
          <p:cNvGrpSpPr/>
          <p:nvPr/>
        </p:nvGrpSpPr>
        <p:grpSpPr>
          <a:xfrm>
            <a:off x="8141283" y="1002153"/>
            <a:ext cx="252360" cy="241920"/>
            <a:chOff x="8141283" y="1002153"/>
            <a:chExt cx="252360" cy="24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89" name="Input penna 288">
                  <a:extLst>
                    <a:ext uri="{FF2B5EF4-FFF2-40B4-BE49-F238E27FC236}">
                      <a16:creationId xmlns:a16="http://schemas.microsoft.com/office/drawing/2014/main" id="{B56C48EC-36FF-A760-2D86-907CD284E1AA}"/>
                    </a:ext>
                  </a:extLst>
                </p14:cNvPr>
                <p14:cNvContentPartPr/>
                <p14:nvPr/>
              </p14:nvContentPartPr>
              <p14:xfrm>
                <a:off x="8141283" y="1002153"/>
                <a:ext cx="23400" cy="241920"/>
              </p14:xfrm>
            </p:contentPart>
          </mc:Choice>
          <mc:Fallback>
            <p:pic>
              <p:nvPicPr>
                <p:cNvPr id="289" name="Input penna 288">
                  <a:extLst>
                    <a:ext uri="{FF2B5EF4-FFF2-40B4-BE49-F238E27FC236}">
                      <a16:creationId xmlns:a16="http://schemas.microsoft.com/office/drawing/2014/main" id="{B56C48EC-36FF-A760-2D86-907CD284E1A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135163" y="996033"/>
                  <a:ext cx="356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91" name="Input penna 290">
                  <a:extLst>
                    <a:ext uri="{FF2B5EF4-FFF2-40B4-BE49-F238E27FC236}">
                      <a16:creationId xmlns:a16="http://schemas.microsoft.com/office/drawing/2014/main" id="{4E77C028-62BA-BC75-7E99-BB5D0AC8BE22}"/>
                    </a:ext>
                  </a:extLst>
                </p14:cNvPr>
                <p14:cNvContentPartPr/>
                <p14:nvPr/>
              </p14:nvContentPartPr>
              <p14:xfrm>
                <a:off x="8240643" y="1005393"/>
                <a:ext cx="90000" cy="205560"/>
              </p14:xfrm>
            </p:contentPart>
          </mc:Choice>
          <mc:Fallback>
            <p:pic>
              <p:nvPicPr>
                <p:cNvPr id="291" name="Input penna 290">
                  <a:extLst>
                    <a:ext uri="{FF2B5EF4-FFF2-40B4-BE49-F238E27FC236}">
                      <a16:creationId xmlns:a16="http://schemas.microsoft.com/office/drawing/2014/main" id="{4E77C028-62BA-BC75-7E99-BB5D0AC8BE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34523" y="999273"/>
                  <a:ext cx="1022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92" name="Input penna 291">
                  <a:extLst>
                    <a:ext uri="{FF2B5EF4-FFF2-40B4-BE49-F238E27FC236}">
                      <a16:creationId xmlns:a16="http://schemas.microsoft.com/office/drawing/2014/main" id="{CFEFBBF8-9720-D83D-E24E-29DE06F3A4A9}"/>
                    </a:ext>
                  </a:extLst>
                </p14:cNvPr>
                <p14:cNvContentPartPr/>
                <p14:nvPr/>
              </p14:nvContentPartPr>
              <p14:xfrm>
                <a:off x="8251443" y="1058673"/>
                <a:ext cx="142200" cy="43200"/>
              </p14:xfrm>
            </p:contentPart>
          </mc:Choice>
          <mc:Fallback>
            <p:pic>
              <p:nvPicPr>
                <p:cNvPr id="292" name="Input penna 291">
                  <a:extLst>
                    <a:ext uri="{FF2B5EF4-FFF2-40B4-BE49-F238E27FC236}">
                      <a16:creationId xmlns:a16="http://schemas.microsoft.com/office/drawing/2014/main" id="{CFEFBBF8-9720-D83D-E24E-29DE06F3A4A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45323" y="1052553"/>
                  <a:ext cx="154440" cy="5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94" name="Input penna 293">
                <a:extLst>
                  <a:ext uri="{FF2B5EF4-FFF2-40B4-BE49-F238E27FC236}">
                    <a16:creationId xmlns:a16="http://schemas.microsoft.com/office/drawing/2014/main" id="{7B143604-1B2C-8B0C-8E5A-E2532992B4ED}"/>
                  </a:ext>
                </a:extLst>
              </p14:cNvPr>
              <p14:cNvContentPartPr/>
              <p14:nvPr/>
            </p14:nvContentPartPr>
            <p14:xfrm>
              <a:off x="8206443" y="1365753"/>
              <a:ext cx="34560" cy="219600"/>
            </p14:xfrm>
          </p:contentPart>
        </mc:Choice>
        <mc:Fallback>
          <p:pic>
            <p:nvPicPr>
              <p:cNvPr id="294" name="Input penna 293">
                <a:extLst>
                  <a:ext uri="{FF2B5EF4-FFF2-40B4-BE49-F238E27FC236}">
                    <a16:creationId xmlns:a16="http://schemas.microsoft.com/office/drawing/2014/main" id="{7B143604-1B2C-8B0C-8E5A-E2532992B4E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200323" y="1359633"/>
                <a:ext cx="46800" cy="23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25" name="Gruppo 324">
            <a:extLst>
              <a:ext uri="{FF2B5EF4-FFF2-40B4-BE49-F238E27FC236}">
                <a16:creationId xmlns:a16="http://schemas.microsoft.com/office/drawing/2014/main" id="{878A7BA0-4659-EA3E-BF16-835AF5FA5B1D}"/>
              </a:ext>
            </a:extLst>
          </p:cNvPr>
          <p:cNvGrpSpPr/>
          <p:nvPr/>
        </p:nvGrpSpPr>
        <p:grpSpPr>
          <a:xfrm>
            <a:off x="8053083" y="1773273"/>
            <a:ext cx="275400" cy="219600"/>
            <a:chOff x="8053083" y="1773273"/>
            <a:chExt cx="275400" cy="21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95" name="Input penna 294">
                  <a:extLst>
                    <a:ext uri="{FF2B5EF4-FFF2-40B4-BE49-F238E27FC236}">
                      <a16:creationId xmlns:a16="http://schemas.microsoft.com/office/drawing/2014/main" id="{D36D67A2-7CBF-A55F-DB3D-BAB741C6FE2A}"/>
                    </a:ext>
                  </a:extLst>
                </p14:cNvPr>
                <p14:cNvContentPartPr/>
                <p14:nvPr/>
              </p14:nvContentPartPr>
              <p14:xfrm>
                <a:off x="8053083" y="1773273"/>
                <a:ext cx="66240" cy="182880"/>
              </p14:xfrm>
            </p:contentPart>
          </mc:Choice>
          <mc:Fallback>
            <p:pic>
              <p:nvPicPr>
                <p:cNvPr id="295" name="Input penna 294">
                  <a:extLst>
                    <a:ext uri="{FF2B5EF4-FFF2-40B4-BE49-F238E27FC236}">
                      <a16:creationId xmlns:a16="http://schemas.microsoft.com/office/drawing/2014/main" id="{D36D67A2-7CBF-A55F-DB3D-BAB741C6FE2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046963" y="1767153"/>
                  <a:ext cx="784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97" name="Input penna 296">
                  <a:extLst>
                    <a:ext uri="{FF2B5EF4-FFF2-40B4-BE49-F238E27FC236}">
                      <a16:creationId xmlns:a16="http://schemas.microsoft.com/office/drawing/2014/main" id="{ED6A6C5D-E93D-5DFB-5D43-1A6C9228E8C0}"/>
                    </a:ext>
                  </a:extLst>
                </p14:cNvPr>
                <p14:cNvContentPartPr/>
                <p14:nvPr/>
              </p14:nvContentPartPr>
              <p14:xfrm>
                <a:off x="8218323" y="1795233"/>
                <a:ext cx="110160" cy="197640"/>
              </p14:xfrm>
            </p:contentPart>
          </mc:Choice>
          <mc:Fallback>
            <p:pic>
              <p:nvPicPr>
                <p:cNvPr id="297" name="Input penna 296">
                  <a:extLst>
                    <a:ext uri="{FF2B5EF4-FFF2-40B4-BE49-F238E27FC236}">
                      <a16:creationId xmlns:a16="http://schemas.microsoft.com/office/drawing/2014/main" id="{ED6A6C5D-E93D-5DFB-5D43-1A6C9228E8C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12203" y="1789113"/>
                  <a:ext cx="122400" cy="20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303" name="Input penna 302">
                <a:extLst>
                  <a:ext uri="{FF2B5EF4-FFF2-40B4-BE49-F238E27FC236}">
                    <a16:creationId xmlns:a16="http://schemas.microsoft.com/office/drawing/2014/main" id="{6FCA451D-A4B2-BDA1-8962-6E38BDC5FE28}"/>
                  </a:ext>
                </a:extLst>
              </p14:cNvPr>
              <p14:cNvContentPartPr/>
              <p14:nvPr/>
            </p14:nvContentPartPr>
            <p14:xfrm>
              <a:off x="8504883" y="1425873"/>
              <a:ext cx="132120" cy="192960"/>
            </p14:xfrm>
          </p:contentPart>
        </mc:Choice>
        <mc:Fallback>
          <p:pic>
            <p:nvPicPr>
              <p:cNvPr id="303" name="Input penna 302">
                <a:extLst>
                  <a:ext uri="{FF2B5EF4-FFF2-40B4-BE49-F238E27FC236}">
                    <a16:creationId xmlns:a16="http://schemas.microsoft.com/office/drawing/2014/main" id="{6FCA451D-A4B2-BDA1-8962-6E38BDC5FE2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498763" y="1419753"/>
                <a:ext cx="144360" cy="20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4" name="Gruppo 323">
            <a:extLst>
              <a:ext uri="{FF2B5EF4-FFF2-40B4-BE49-F238E27FC236}">
                <a16:creationId xmlns:a16="http://schemas.microsoft.com/office/drawing/2014/main" id="{A0DE639C-9E54-3893-BB86-9AF08CBC5964}"/>
              </a:ext>
            </a:extLst>
          </p:cNvPr>
          <p:cNvGrpSpPr/>
          <p:nvPr/>
        </p:nvGrpSpPr>
        <p:grpSpPr>
          <a:xfrm>
            <a:off x="8680923" y="1797033"/>
            <a:ext cx="255600" cy="187920"/>
            <a:chOff x="8680923" y="1797033"/>
            <a:chExt cx="255600" cy="18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311" name="Input penna 310">
                  <a:extLst>
                    <a:ext uri="{FF2B5EF4-FFF2-40B4-BE49-F238E27FC236}">
                      <a16:creationId xmlns:a16="http://schemas.microsoft.com/office/drawing/2014/main" id="{EECB1B4F-8E8A-76C9-5F1F-5F2573BC8D4C}"/>
                    </a:ext>
                  </a:extLst>
                </p14:cNvPr>
                <p14:cNvContentPartPr/>
                <p14:nvPr/>
              </p14:nvContentPartPr>
              <p14:xfrm>
                <a:off x="8680923" y="1797033"/>
                <a:ext cx="66240" cy="184680"/>
              </p14:xfrm>
            </p:contentPart>
          </mc:Choice>
          <mc:Fallback>
            <p:pic>
              <p:nvPicPr>
                <p:cNvPr id="311" name="Input penna 310">
                  <a:extLst>
                    <a:ext uri="{FF2B5EF4-FFF2-40B4-BE49-F238E27FC236}">
                      <a16:creationId xmlns:a16="http://schemas.microsoft.com/office/drawing/2014/main" id="{EECB1B4F-8E8A-76C9-5F1F-5F2573BC8D4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674803" y="1790913"/>
                  <a:ext cx="784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312" name="Input penna 311">
                  <a:extLst>
                    <a:ext uri="{FF2B5EF4-FFF2-40B4-BE49-F238E27FC236}">
                      <a16:creationId xmlns:a16="http://schemas.microsoft.com/office/drawing/2014/main" id="{F8CCFC5D-474C-3F47-CBC0-D004A6630DE0}"/>
                    </a:ext>
                  </a:extLst>
                </p14:cNvPr>
                <p14:cNvContentPartPr/>
                <p14:nvPr/>
              </p14:nvContentPartPr>
              <p14:xfrm>
                <a:off x="8827803" y="1809993"/>
                <a:ext cx="108720" cy="174960"/>
              </p14:xfrm>
            </p:contentPart>
          </mc:Choice>
          <mc:Fallback>
            <p:pic>
              <p:nvPicPr>
                <p:cNvPr id="312" name="Input penna 311">
                  <a:extLst>
                    <a:ext uri="{FF2B5EF4-FFF2-40B4-BE49-F238E27FC236}">
                      <a16:creationId xmlns:a16="http://schemas.microsoft.com/office/drawing/2014/main" id="{F8CCFC5D-474C-3F47-CBC0-D004A6630DE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821683" y="1803873"/>
                  <a:ext cx="120960" cy="18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313" name="Input penna 312">
                <a:extLst>
                  <a:ext uri="{FF2B5EF4-FFF2-40B4-BE49-F238E27FC236}">
                    <a16:creationId xmlns:a16="http://schemas.microsoft.com/office/drawing/2014/main" id="{6E166CE3-CDD9-D861-05BB-A21B40EDE1A7}"/>
                  </a:ext>
                </a:extLst>
              </p14:cNvPr>
              <p14:cNvContentPartPr/>
              <p14:nvPr/>
            </p14:nvContentPartPr>
            <p14:xfrm>
              <a:off x="8548803" y="2170353"/>
              <a:ext cx="78120" cy="209160"/>
            </p14:xfrm>
          </p:contentPart>
        </mc:Choice>
        <mc:Fallback>
          <p:pic>
            <p:nvPicPr>
              <p:cNvPr id="313" name="Input penna 312">
                <a:extLst>
                  <a:ext uri="{FF2B5EF4-FFF2-40B4-BE49-F238E27FC236}">
                    <a16:creationId xmlns:a16="http://schemas.microsoft.com/office/drawing/2014/main" id="{6E166CE3-CDD9-D861-05BB-A21B40EDE1A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542683" y="2164233"/>
                <a:ext cx="9036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323" name="Input penna 322">
                <a:extLst>
                  <a:ext uri="{FF2B5EF4-FFF2-40B4-BE49-F238E27FC236}">
                    <a16:creationId xmlns:a16="http://schemas.microsoft.com/office/drawing/2014/main" id="{D31E62F9-EE26-70B5-13C7-6A63A11D7679}"/>
                  </a:ext>
                </a:extLst>
              </p14:cNvPr>
              <p14:cNvContentPartPr/>
              <p14:nvPr/>
            </p14:nvContentPartPr>
            <p14:xfrm>
              <a:off x="8934363" y="2159193"/>
              <a:ext cx="97560" cy="142200"/>
            </p14:xfrm>
          </p:contentPart>
        </mc:Choice>
        <mc:Fallback>
          <p:pic>
            <p:nvPicPr>
              <p:cNvPr id="323" name="Input penna 322">
                <a:extLst>
                  <a:ext uri="{FF2B5EF4-FFF2-40B4-BE49-F238E27FC236}">
                    <a16:creationId xmlns:a16="http://schemas.microsoft.com/office/drawing/2014/main" id="{D31E62F9-EE26-70B5-13C7-6A63A11D7679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928243" y="2153073"/>
                <a:ext cx="109800" cy="15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4" name="Gruppo 333">
            <a:extLst>
              <a:ext uri="{FF2B5EF4-FFF2-40B4-BE49-F238E27FC236}">
                <a16:creationId xmlns:a16="http://schemas.microsoft.com/office/drawing/2014/main" id="{9444DEEB-7368-0459-8119-73340EAF8E10}"/>
              </a:ext>
            </a:extLst>
          </p:cNvPr>
          <p:cNvGrpSpPr/>
          <p:nvPr/>
        </p:nvGrpSpPr>
        <p:grpSpPr>
          <a:xfrm>
            <a:off x="8399043" y="2594793"/>
            <a:ext cx="279720" cy="235440"/>
            <a:chOff x="8399043" y="2594793"/>
            <a:chExt cx="279720" cy="23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326" name="Input penna 325">
                  <a:extLst>
                    <a:ext uri="{FF2B5EF4-FFF2-40B4-BE49-F238E27FC236}">
                      <a16:creationId xmlns:a16="http://schemas.microsoft.com/office/drawing/2014/main" id="{260BEF96-A6C4-0CE9-8C90-E2FE84E23135}"/>
                    </a:ext>
                  </a:extLst>
                </p14:cNvPr>
                <p14:cNvContentPartPr/>
                <p14:nvPr/>
              </p14:nvContentPartPr>
              <p14:xfrm>
                <a:off x="8399043" y="2598033"/>
                <a:ext cx="121320" cy="201240"/>
              </p14:xfrm>
            </p:contentPart>
          </mc:Choice>
          <mc:Fallback>
            <p:pic>
              <p:nvPicPr>
                <p:cNvPr id="326" name="Input penna 325">
                  <a:extLst>
                    <a:ext uri="{FF2B5EF4-FFF2-40B4-BE49-F238E27FC236}">
                      <a16:creationId xmlns:a16="http://schemas.microsoft.com/office/drawing/2014/main" id="{260BEF96-A6C4-0CE9-8C90-E2FE84E2313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392923" y="2591913"/>
                  <a:ext cx="1335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327" name="Input penna 326">
                  <a:extLst>
                    <a:ext uri="{FF2B5EF4-FFF2-40B4-BE49-F238E27FC236}">
                      <a16:creationId xmlns:a16="http://schemas.microsoft.com/office/drawing/2014/main" id="{F5DD2418-58D7-9665-79C2-6238845F21A6}"/>
                    </a:ext>
                  </a:extLst>
                </p14:cNvPr>
                <p14:cNvContentPartPr/>
                <p14:nvPr/>
              </p14:nvContentPartPr>
              <p14:xfrm>
                <a:off x="8593083" y="2594793"/>
                <a:ext cx="85680" cy="235440"/>
              </p14:xfrm>
            </p:contentPart>
          </mc:Choice>
          <mc:Fallback>
            <p:pic>
              <p:nvPicPr>
                <p:cNvPr id="327" name="Input penna 326">
                  <a:extLst>
                    <a:ext uri="{FF2B5EF4-FFF2-40B4-BE49-F238E27FC236}">
                      <a16:creationId xmlns:a16="http://schemas.microsoft.com/office/drawing/2014/main" id="{F5DD2418-58D7-9665-79C2-6238845F21A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586963" y="2588673"/>
                  <a:ext cx="97920" cy="24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3" name="Gruppo 332">
            <a:extLst>
              <a:ext uri="{FF2B5EF4-FFF2-40B4-BE49-F238E27FC236}">
                <a16:creationId xmlns:a16="http://schemas.microsoft.com/office/drawing/2014/main" id="{16AE93B0-3D52-5416-966B-A2042001FBC6}"/>
              </a:ext>
            </a:extLst>
          </p:cNvPr>
          <p:cNvGrpSpPr/>
          <p:nvPr/>
        </p:nvGrpSpPr>
        <p:grpSpPr>
          <a:xfrm>
            <a:off x="9000603" y="2512713"/>
            <a:ext cx="351720" cy="313560"/>
            <a:chOff x="9000603" y="2512713"/>
            <a:chExt cx="351720" cy="31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328" name="Input penna 327">
                  <a:extLst>
                    <a:ext uri="{FF2B5EF4-FFF2-40B4-BE49-F238E27FC236}">
                      <a16:creationId xmlns:a16="http://schemas.microsoft.com/office/drawing/2014/main" id="{EC9E7FB3-1BEE-4F94-1495-B4B62AA3B2C7}"/>
                    </a:ext>
                  </a:extLst>
                </p14:cNvPr>
                <p14:cNvContentPartPr/>
                <p14:nvPr/>
              </p14:nvContentPartPr>
              <p14:xfrm>
                <a:off x="9000603" y="2512713"/>
                <a:ext cx="85680" cy="276120"/>
              </p14:xfrm>
            </p:contentPart>
          </mc:Choice>
          <mc:Fallback>
            <p:pic>
              <p:nvPicPr>
                <p:cNvPr id="328" name="Input penna 327">
                  <a:extLst>
                    <a:ext uri="{FF2B5EF4-FFF2-40B4-BE49-F238E27FC236}">
                      <a16:creationId xmlns:a16="http://schemas.microsoft.com/office/drawing/2014/main" id="{EC9E7FB3-1BEE-4F94-1495-B4B62AA3B2C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994483" y="2506593"/>
                  <a:ext cx="979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329" name="Input penna 328">
                  <a:extLst>
                    <a:ext uri="{FF2B5EF4-FFF2-40B4-BE49-F238E27FC236}">
                      <a16:creationId xmlns:a16="http://schemas.microsoft.com/office/drawing/2014/main" id="{F1C8ED5E-0BC6-6644-D15D-EE37125D4043}"/>
                    </a:ext>
                  </a:extLst>
                </p14:cNvPr>
                <p14:cNvContentPartPr/>
                <p14:nvPr/>
              </p14:nvContentPartPr>
              <p14:xfrm>
                <a:off x="9231363" y="2544753"/>
                <a:ext cx="19800" cy="219960"/>
              </p14:xfrm>
            </p:contentPart>
          </mc:Choice>
          <mc:Fallback>
            <p:pic>
              <p:nvPicPr>
                <p:cNvPr id="329" name="Input penna 328">
                  <a:extLst>
                    <a:ext uri="{FF2B5EF4-FFF2-40B4-BE49-F238E27FC236}">
                      <a16:creationId xmlns:a16="http://schemas.microsoft.com/office/drawing/2014/main" id="{F1C8ED5E-0BC6-6644-D15D-EE37125D404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225243" y="2538633"/>
                  <a:ext cx="320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330" name="Input penna 329">
                  <a:extLst>
                    <a:ext uri="{FF2B5EF4-FFF2-40B4-BE49-F238E27FC236}">
                      <a16:creationId xmlns:a16="http://schemas.microsoft.com/office/drawing/2014/main" id="{E4104E07-0B16-F4BA-75E6-C4A78DFC806B}"/>
                    </a:ext>
                  </a:extLst>
                </p14:cNvPr>
                <p14:cNvContentPartPr/>
                <p14:nvPr/>
              </p14:nvContentPartPr>
              <p14:xfrm>
                <a:off x="9220923" y="2610633"/>
                <a:ext cx="86760" cy="22680"/>
              </p14:xfrm>
            </p:contentPart>
          </mc:Choice>
          <mc:Fallback>
            <p:pic>
              <p:nvPicPr>
                <p:cNvPr id="330" name="Input penna 329">
                  <a:extLst>
                    <a:ext uri="{FF2B5EF4-FFF2-40B4-BE49-F238E27FC236}">
                      <a16:creationId xmlns:a16="http://schemas.microsoft.com/office/drawing/2014/main" id="{E4104E07-0B16-F4BA-75E6-C4A78DFC806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214803" y="2604513"/>
                  <a:ext cx="990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331" name="Input penna 330">
                  <a:extLst>
                    <a:ext uri="{FF2B5EF4-FFF2-40B4-BE49-F238E27FC236}">
                      <a16:creationId xmlns:a16="http://schemas.microsoft.com/office/drawing/2014/main" id="{3E04E0A3-3BBE-E5F9-B08C-8E60F8CC35CA}"/>
                    </a:ext>
                  </a:extLst>
                </p14:cNvPr>
                <p14:cNvContentPartPr/>
                <p14:nvPr/>
              </p14:nvContentPartPr>
              <p14:xfrm>
                <a:off x="9172323" y="2522433"/>
                <a:ext cx="118080" cy="303840"/>
              </p14:xfrm>
            </p:contentPart>
          </mc:Choice>
          <mc:Fallback>
            <p:pic>
              <p:nvPicPr>
                <p:cNvPr id="331" name="Input penna 330">
                  <a:extLst>
                    <a:ext uri="{FF2B5EF4-FFF2-40B4-BE49-F238E27FC236}">
                      <a16:creationId xmlns:a16="http://schemas.microsoft.com/office/drawing/2014/main" id="{3E04E0A3-3BBE-E5F9-B08C-8E60F8CC35C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166203" y="2516313"/>
                  <a:ext cx="1303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332" name="Input penna 331">
                  <a:extLst>
                    <a:ext uri="{FF2B5EF4-FFF2-40B4-BE49-F238E27FC236}">
                      <a16:creationId xmlns:a16="http://schemas.microsoft.com/office/drawing/2014/main" id="{979F83ED-DE98-07B1-285E-A9BD697413D0}"/>
                    </a:ext>
                  </a:extLst>
                </p14:cNvPr>
                <p14:cNvContentPartPr/>
                <p14:nvPr/>
              </p14:nvContentPartPr>
              <p14:xfrm>
                <a:off x="9198603" y="2631873"/>
                <a:ext cx="153720" cy="23400"/>
              </p14:xfrm>
            </p:contentPart>
          </mc:Choice>
          <mc:Fallback>
            <p:pic>
              <p:nvPicPr>
                <p:cNvPr id="332" name="Input penna 331">
                  <a:extLst>
                    <a:ext uri="{FF2B5EF4-FFF2-40B4-BE49-F238E27FC236}">
                      <a16:creationId xmlns:a16="http://schemas.microsoft.com/office/drawing/2014/main" id="{979F83ED-DE98-07B1-285E-A9BD697413D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192483" y="2625753"/>
                  <a:ext cx="165960" cy="3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338" name="Input penna 337">
                <a:extLst>
                  <a:ext uri="{FF2B5EF4-FFF2-40B4-BE49-F238E27FC236}">
                    <a16:creationId xmlns:a16="http://schemas.microsoft.com/office/drawing/2014/main" id="{2CA465A1-E4A8-F868-7A96-EECA3333861B}"/>
                  </a:ext>
                </a:extLst>
              </p14:cNvPr>
              <p14:cNvContentPartPr/>
              <p14:nvPr/>
            </p14:nvContentPartPr>
            <p14:xfrm>
              <a:off x="6922323" y="1476273"/>
              <a:ext cx="128880" cy="224280"/>
            </p14:xfrm>
          </p:contentPart>
        </mc:Choice>
        <mc:Fallback>
          <p:pic>
            <p:nvPicPr>
              <p:cNvPr id="338" name="Input penna 337">
                <a:extLst>
                  <a:ext uri="{FF2B5EF4-FFF2-40B4-BE49-F238E27FC236}">
                    <a16:creationId xmlns:a16="http://schemas.microsoft.com/office/drawing/2014/main" id="{2CA465A1-E4A8-F868-7A96-EECA3333861B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916203" y="1470153"/>
                <a:ext cx="141120" cy="23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1" name="Gruppo 340">
            <a:extLst>
              <a:ext uri="{FF2B5EF4-FFF2-40B4-BE49-F238E27FC236}">
                <a16:creationId xmlns:a16="http://schemas.microsoft.com/office/drawing/2014/main" id="{827D5876-C8E9-BF9E-53F9-E17D5295D403}"/>
              </a:ext>
            </a:extLst>
          </p:cNvPr>
          <p:cNvGrpSpPr/>
          <p:nvPr/>
        </p:nvGrpSpPr>
        <p:grpSpPr>
          <a:xfrm>
            <a:off x="6632163" y="1975953"/>
            <a:ext cx="412920" cy="618840"/>
            <a:chOff x="6632163" y="1975953"/>
            <a:chExt cx="412920" cy="61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339" name="Input penna 338">
                  <a:extLst>
                    <a:ext uri="{FF2B5EF4-FFF2-40B4-BE49-F238E27FC236}">
                      <a16:creationId xmlns:a16="http://schemas.microsoft.com/office/drawing/2014/main" id="{5CD14CC3-6443-973E-D847-70B4A9F7002B}"/>
                    </a:ext>
                  </a:extLst>
                </p14:cNvPr>
                <p14:cNvContentPartPr/>
                <p14:nvPr/>
              </p14:nvContentPartPr>
              <p14:xfrm>
                <a:off x="6632163" y="1975953"/>
                <a:ext cx="126000" cy="259560"/>
              </p14:xfrm>
            </p:contentPart>
          </mc:Choice>
          <mc:Fallback>
            <p:pic>
              <p:nvPicPr>
                <p:cNvPr id="339" name="Input penna 338">
                  <a:extLst>
                    <a:ext uri="{FF2B5EF4-FFF2-40B4-BE49-F238E27FC236}">
                      <a16:creationId xmlns:a16="http://schemas.microsoft.com/office/drawing/2014/main" id="{5CD14CC3-6443-973E-D847-70B4A9F7002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626043" y="1969833"/>
                  <a:ext cx="1382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340" name="Input penna 339">
                  <a:extLst>
                    <a:ext uri="{FF2B5EF4-FFF2-40B4-BE49-F238E27FC236}">
                      <a16:creationId xmlns:a16="http://schemas.microsoft.com/office/drawing/2014/main" id="{3ECB2E25-4B64-3510-56C5-990FDBBFCE70}"/>
                    </a:ext>
                  </a:extLst>
                </p14:cNvPr>
                <p14:cNvContentPartPr/>
                <p14:nvPr/>
              </p14:nvContentPartPr>
              <p14:xfrm>
                <a:off x="6863283" y="2346393"/>
                <a:ext cx="181800" cy="248400"/>
              </p14:xfrm>
            </p:contentPart>
          </mc:Choice>
          <mc:Fallback>
            <p:pic>
              <p:nvPicPr>
                <p:cNvPr id="340" name="Input penna 339">
                  <a:extLst>
                    <a:ext uri="{FF2B5EF4-FFF2-40B4-BE49-F238E27FC236}">
                      <a16:creationId xmlns:a16="http://schemas.microsoft.com/office/drawing/2014/main" id="{3ECB2E25-4B64-3510-56C5-990FDBBFCE7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857163" y="2340273"/>
                  <a:ext cx="194040" cy="26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342" name="Input penna 341">
                <a:extLst>
                  <a:ext uri="{FF2B5EF4-FFF2-40B4-BE49-F238E27FC236}">
                    <a16:creationId xmlns:a16="http://schemas.microsoft.com/office/drawing/2014/main" id="{35B4DAE6-4AA0-0D0C-7DB2-71DD7D53649F}"/>
                  </a:ext>
                </a:extLst>
              </p14:cNvPr>
              <p14:cNvContentPartPr/>
              <p14:nvPr/>
            </p14:nvContentPartPr>
            <p14:xfrm>
              <a:off x="7060923" y="2665713"/>
              <a:ext cx="135360" cy="311760"/>
            </p14:xfrm>
          </p:contentPart>
        </mc:Choice>
        <mc:Fallback>
          <p:pic>
            <p:nvPicPr>
              <p:cNvPr id="342" name="Input penna 341">
                <a:extLst>
                  <a:ext uri="{FF2B5EF4-FFF2-40B4-BE49-F238E27FC236}">
                    <a16:creationId xmlns:a16="http://schemas.microsoft.com/office/drawing/2014/main" id="{35B4DAE6-4AA0-0D0C-7DB2-71DD7D53649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054803" y="2659593"/>
                <a:ext cx="147600" cy="32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6" name="Gruppo 345">
            <a:extLst>
              <a:ext uri="{FF2B5EF4-FFF2-40B4-BE49-F238E27FC236}">
                <a16:creationId xmlns:a16="http://schemas.microsoft.com/office/drawing/2014/main" id="{541831A9-78D4-83E4-D187-CCB9F6E5D5BE}"/>
              </a:ext>
            </a:extLst>
          </p:cNvPr>
          <p:cNvGrpSpPr/>
          <p:nvPr/>
        </p:nvGrpSpPr>
        <p:grpSpPr>
          <a:xfrm>
            <a:off x="6973443" y="1090353"/>
            <a:ext cx="265320" cy="300960"/>
            <a:chOff x="6973443" y="1090353"/>
            <a:chExt cx="265320" cy="30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344" name="Input penna 343">
                  <a:extLst>
                    <a:ext uri="{FF2B5EF4-FFF2-40B4-BE49-F238E27FC236}">
                      <a16:creationId xmlns:a16="http://schemas.microsoft.com/office/drawing/2014/main" id="{0F05A0B0-19A7-C3CA-5151-EAE2DC980BC8}"/>
                    </a:ext>
                  </a:extLst>
                </p14:cNvPr>
                <p14:cNvContentPartPr/>
                <p14:nvPr/>
              </p14:nvContentPartPr>
              <p14:xfrm>
                <a:off x="6973443" y="1090353"/>
                <a:ext cx="132840" cy="286200"/>
              </p14:xfrm>
            </p:contentPart>
          </mc:Choice>
          <mc:Fallback>
            <p:pic>
              <p:nvPicPr>
                <p:cNvPr id="344" name="Input penna 343">
                  <a:extLst>
                    <a:ext uri="{FF2B5EF4-FFF2-40B4-BE49-F238E27FC236}">
                      <a16:creationId xmlns:a16="http://schemas.microsoft.com/office/drawing/2014/main" id="{0F05A0B0-19A7-C3CA-5151-EAE2DC980BC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967323" y="1084233"/>
                  <a:ext cx="14508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345" name="Input penna 344">
                  <a:extLst>
                    <a:ext uri="{FF2B5EF4-FFF2-40B4-BE49-F238E27FC236}">
                      <a16:creationId xmlns:a16="http://schemas.microsoft.com/office/drawing/2014/main" id="{55FCDB2D-144E-73DA-CACE-F138FCAFD2FF}"/>
                    </a:ext>
                  </a:extLst>
                </p14:cNvPr>
                <p14:cNvContentPartPr/>
                <p14:nvPr/>
              </p14:nvContentPartPr>
              <p14:xfrm>
                <a:off x="7161003" y="1115193"/>
                <a:ext cx="77760" cy="276120"/>
              </p14:xfrm>
            </p:contentPart>
          </mc:Choice>
          <mc:Fallback>
            <p:pic>
              <p:nvPicPr>
                <p:cNvPr id="345" name="Input penna 344">
                  <a:extLst>
                    <a:ext uri="{FF2B5EF4-FFF2-40B4-BE49-F238E27FC236}">
                      <a16:creationId xmlns:a16="http://schemas.microsoft.com/office/drawing/2014/main" id="{55FCDB2D-144E-73DA-CACE-F138FCAFD2F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154883" y="1109073"/>
                  <a:ext cx="90000" cy="28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7" name="Gruppo 356">
            <a:extLst>
              <a:ext uri="{FF2B5EF4-FFF2-40B4-BE49-F238E27FC236}">
                <a16:creationId xmlns:a16="http://schemas.microsoft.com/office/drawing/2014/main" id="{6D421F02-A801-CF35-1822-BC3BFE95BEB4}"/>
              </a:ext>
            </a:extLst>
          </p:cNvPr>
          <p:cNvGrpSpPr/>
          <p:nvPr/>
        </p:nvGrpSpPr>
        <p:grpSpPr>
          <a:xfrm>
            <a:off x="7204563" y="1553313"/>
            <a:ext cx="240120" cy="550800"/>
            <a:chOff x="7204563" y="1553313"/>
            <a:chExt cx="240120" cy="55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347" name="Input penna 346">
                  <a:extLst>
                    <a:ext uri="{FF2B5EF4-FFF2-40B4-BE49-F238E27FC236}">
                      <a16:creationId xmlns:a16="http://schemas.microsoft.com/office/drawing/2014/main" id="{CFCC25EB-D2C0-9435-2311-D852B1000980}"/>
                    </a:ext>
                  </a:extLst>
                </p14:cNvPr>
                <p14:cNvContentPartPr/>
                <p14:nvPr/>
              </p14:nvContentPartPr>
              <p14:xfrm>
                <a:off x="7204563" y="1553313"/>
                <a:ext cx="128520" cy="262080"/>
              </p14:xfrm>
            </p:contentPart>
          </mc:Choice>
          <mc:Fallback>
            <p:pic>
              <p:nvPicPr>
                <p:cNvPr id="347" name="Input penna 346">
                  <a:extLst>
                    <a:ext uri="{FF2B5EF4-FFF2-40B4-BE49-F238E27FC236}">
                      <a16:creationId xmlns:a16="http://schemas.microsoft.com/office/drawing/2014/main" id="{CFCC25EB-D2C0-9435-2311-D852B100098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198443" y="1547193"/>
                  <a:ext cx="1407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348" name="Input penna 347">
                  <a:extLst>
                    <a:ext uri="{FF2B5EF4-FFF2-40B4-BE49-F238E27FC236}">
                      <a16:creationId xmlns:a16="http://schemas.microsoft.com/office/drawing/2014/main" id="{41719427-78CA-6037-3CE0-4E16E115D829}"/>
                    </a:ext>
                  </a:extLst>
                </p14:cNvPr>
                <p14:cNvContentPartPr/>
                <p14:nvPr/>
              </p14:nvContentPartPr>
              <p14:xfrm>
                <a:off x="7304283" y="1960833"/>
                <a:ext cx="140400" cy="120600"/>
              </p14:xfrm>
            </p:contentPart>
          </mc:Choice>
          <mc:Fallback>
            <p:pic>
              <p:nvPicPr>
                <p:cNvPr id="348" name="Input penna 347">
                  <a:extLst>
                    <a:ext uri="{FF2B5EF4-FFF2-40B4-BE49-F238E27FC236}">
                      <a16:creationId xmlns:a16="http://schemas.microsoft.com/office/drawing/2014/main" id="{41719427-78CA-6037-3CE0-4E16E115D82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298163" y="1954713"/>
                  <a:ext cx="1526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349" name="Input penna 348">
                  <a:extLst>
                    <a:ext uri="{FF2B5EF4-FFF2-40B4-BE49-F238E27FC236}">
                      <a16:creationId xmlns:a16="http://schemas.microsoft.com/office/drawing/2014/main" id="{11DD3A33-9952-88B0-BD4B-74EF7BCE233A}"/>
                    </a:ext>
                  </a:extLst>
                </p14:cNvPr>
                <p14:cNvContentPartPr/>
                <p14:nvPr/>
              </p14:nvContentPartPr>
              <p14:xfrm>
                <a:off x="7304283" y="1920153"/>
                <a:ext cx="113760" cy="183960"/>
              </p14:xfrm>
            </p:contentPart>
          </mc:Choice>
          <mc:Fallback>
            <p:pic>
              <p:nvPicPr>
                <p:cNvPr id="349" name="Input penna 348">
                  <a:extLst>
                    <a:ext uri="{FF2B5EF4-FFF2-40B4-BE49-F238E27FC236}">
                      <a16:creationId xmlns:a16="http://schemas.microsoft.com/office/drawing/2014/main" id="{11DD3A33-9952-88B0-BD4B-74EF7BCE233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298163" y="1914033"/>
                  <a:ext cx="126000" cy="19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6" name="Gruppo 355">
            <a:extLst>
              <a:ext uri="{FF2B5EF4-FFF2-40B4-BE49-F238E27FC236}">
                <a16:creationId xmlns:a16="http://schemas.microsoft.com/office/drawing/2014/main" id="{77C1F4D2-AE56-4E88-1B73-E0315DB13143}"/>
              </a:ext>
            </a:extLst>
          </p:cNvPr>
          <p:cNvGrpSpPr/>
          <p:nvPr/>
        </p:nvGrpSpPr>
        <p:grpSpPr>
          <a:xfrm>
            <a:off x="11832003" y="124473"/>
            <a:ext cx="201600" cy="186480"/>
            <a:chOff x="11832003" y="124473"/>
            <a:chExt cx="201600" cy="18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350" name="Input penna 349">
                  <a:extLst>
                    <a:ext uri="{FF2B5EF4-FFF2-40B4-BE49-F238E27FC236}">
                      <a16:creationId xmlns:a16="http://schemas.microsoft.com/office/drawing/2014/main" id="{8E4CD6F4-1A07-8772-7580-D39033CD2E92}"/>
                    </a:ext>
                  </a:extLst>
                </p14:cNvPr>
                <p14:cNvContentPartPr/>
                <p14:nvPr/>
              </p14:nvContentPartPr>
              <p14:xfrm>
                <a:off x="11832003" y="153993"/>
                <a:ext cx="172800" cy="156960"/>
              </p14:xfrm>
            </p:contentPart>
          </mc:Choice>
          <mc:Fallback>
            <p:pic>
              <p:nvPicPr>
                <p:cNvPr id="350" name="Input penna 349">
                  <a:extLst>
                    <a:ext uri="{FF2B5EF4-FFF2-40B4-BE49-F238E27FC236}">
                      <a16:creationId xmlns:a16="http://schemas.microsoft.com/office/drawing/2014/main" id="{8E4CD6F4-1A07-8772-7580-D39033CD2E9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825883" y="147873"/>
                  <a:ext cx="1850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351" name="Input penna 350">
                  <a:extLst>
                    <a:ext uri="{FF2B5EF4-FFF2-40B4-BE49-F238E27FC236}">
                      <a16:creationId xmlns:a16="http://schemas.microsoft.com/office/drawing/2014/main" id="{7166F0F1-9F50-8C43-8A31-9C22FEC066BB}"/>
                    </a:ext>
                  </a:extLst>
                </p14:cNvPr>
                <p14:cNvContentPartPr/>
                <p14:nvPr/>
              </p14:nvContentPartPr>
              <p14:xfrm>
                <a:off x="11887083" y="124473"/>
                <a:ext cx="146520" cy="140040"/>
              </p14:xfrm>
            </p:contentPart>
          </mc:Choice>
          <mc:Fallback>
            <p:pic>
              <p:nvPicPr>
                <p:cNvPr id="351" name="Input penna 350">
                  <a:extLst>
                    <a:ext uri="{FF2B5EF4-FFF2-40B4-BE49-F238E27FC236}">
                      <a16:creationId xmlns:a16="http://schemas.microsoft.com/office/drawing/2014/main" id="{7166F0F1-9F50-8C43-8A31-9C22FEC066B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880963" y="118353"/>
                  <a:ext cx="158760" cy="15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352" name="Input penna 351">
                <a:extLst>
                  <a:ext uri="{FF2B5EF4-FFF2-40B4-BE49-F238E27FC236}">
                    <a16:creationId xmlns:a16="http://schemas.microsoft.com/office/drawing/2014/main" id="{92F125E0-3FA8-753B-09BF-0EDA25A04AA5}"/>
                  </a:ext>
                </a:extLst>
              </p14:cNvPr>
              <p14:cNvContentPartPr/>
              <p14:nvPr/>
            </p14:nvContentPartPr>
            <p14:xfrm>
              <a:off x="12184803" y="132753"/>
              <a:ext cx="52560" cy="109440"/>
            </p14:xfrm>
          </p:contentPart>
        </mc:Choice>
        <mc:Fallback>
          <p:pic>
            <p:nvPicPr>
              <p:cNvPr id="352" name="Input penna 351">
                <a:extLst>
                  <a:ext uri="{FF2B5EF4-FFF2-40B4-BE49-F238E27FC236}">
                    <a16:creationId xmlns:a16="http://schemas.microsoft.com/office/drawing/2014/main" id="{92F125E0-3FA8-753B-09BF-0EDA25A04AA5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2178683" y="126633"/>
                <a:ext cx="64800" cy="12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55" name="Gruppo 354">
            <a:extLst>
              <a:ext uri="{FF2B5EF4-FFF2-40B4-BE49-F238E27FC236}">
                <a16:creationId xmlns:a16="http://schemas.microsoft.com/office/drawing/2014/main" id="{350DCB70-EF8C-2326-FDED-5653F9EF2E73}"/>
              </a:ext>
            </a:extLst>
          </p:cNvPr>
          <p:cNvGrpSpPr/>
          <p:nvPr/>
        </p:nvGrpSpPr>
        <p:grpSpPr>
          <a:xfrm>
            <a:off x="12415203" y="76953"/>
            <a:ext cx="452880" cy="179640"/>
            <a:chOff x="12415203" y="76953"/>
            <a:chExt cx="452880" cy="17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353" name="Input penna 352">
                  <a:extLst>
                    <a:ext uri="{FF2B5EF4-FFF2-40B4-BE49-F238E27FC236}">
                      <a16:creationId xmlns:a16="http://schemas.microsoft.com/office/drawing/2014/main" id="{DC801512-C125-4669-0633-2CCF4994F712}"/>
                    </a:ext>
                  </a:extLst>
                </p14:cNvPr>
                <p14:cNvContentPartPr/>
                <p14:nvPr/>
              </p14:nvContentPartPr>
              <p14:xfrm>
                <a:off x="12415203" y="76953"/>
                <a:ext cx="178560" cy="179640"/>
              </p14:xfrm>
            </p:contentPart>
          </mc:Choice>
          <mc:Fallback>
            <p:pic>
              <p:nvPicPr>
                <p:cNvPr id="353" name="Input penna 352">
                  <a:extLst>
                    <a:ext uri="{FF2B5EF4-FFF2-40B4-BE49-F238E27FC236}">
                      <a16:creationId xmlns:a16="http://schemas.microsoft.com/office/drawing/2014/main" id="{DC801512-C125-4669-0633-2CCF4994F71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2409083" y="70833"/>
                  <a:ext cx="1908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354" name="Input penna 353">
                  <a:extLst>
                    <a:ext uri="{FF2B5EF4-FFF2-40B4-BE49-F238E27FC236}">
                      <a16:creationId xmlns:a16="http://schemas.microsoft.com/office/drawing/2014/main" id="{2852C577-02EA-A85D-D973-2F74AC7ABCCD}"/>
                    </a:ext>
                  </a:extLst>
                </p14:cNvPr>
                <p14:cNvContentPartPr/>
                <p14:nvPr/>
              </p14:nvContentPartPr>
              <p14:xfrm>
                <a:off x="12688443" y="89193"/>
                <a:ext cx="179640" cy="153000"/>
              </p14:xfrm>
            </p:contentPart>
          </mc:Choice>
          <mc:Fallback>
            <p:pic>
              <p:nvPicPr>
                <p:cNvPr id="354" name="Input penna 353">
                  <a:extLst>
                    <a:ext uri="{FF2B5EF4-FFF2-40B4-BE49-F238E27FC236}">
                      <a16:creationId xmlns:a16="http://schemas.microsoft.com/office/drawing/2014/main" id="{2852C577-02EA-A85D-D973-2F74AC7ABCC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2682323" y="83073"/>
                  <a:ext cx="19188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0" name="Gruppo 359">
            <a:extLst>
              <a:ext uri="{FF2B5EF4-FFF2-40B4-BE49-F238E27FC236}">
                <a16:creationId xmlns:a16="http://schemas.microsoft.com/office/drawing/2014/main" id="{803708A0-4D3F-2B2D-2027-F7C4549EFDE2}"/>
              </a:ext>
            </a:extLst>
          </p:cNvPr>
          <p:cNvGrpSpPr/>
          <p:nvPr/>
        </p:nvGrpSpPr>
        <p:grpSpPr>
          <a:xfrm>
            <a:off x="10058283" y="1630353"/>
            <a:ext cx="613800" cy="183240"/>
            <a:chOff x="10058283" y="1630353"/>
            <a:chExt cx="613800" cy="18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358" name="Input penna 357">
                  <a:extLst>
                    <a:ext uri="{FF2B5EF4-FFF2-40B4-BE49-F238E27FC236}">
                      <a16:creationId xmlns:a16="http://schemas.microsoft.com/office/drawing/2014/main" id="{F38E9D5E-9FE8-E81F-C647-C0FB71FC3463}"/>
                    </a:ext>
                  </a:extLst>
                </p14:cNvPr>
                <p14:cNvContentPartPr/>
                <p14:nvPr/>
              </p14:nvContentPartPr>
              <p14:xfrm>
                <a:off x="10058283" y="1685073"/>
                <a:ext cx="307440" cy="55800"/>
              </p14:xfrm>
            </p:contentPart>
          </mc:Choice>
          <mc:Fallback>
            <p:pic>
              <p:nvPicPr>
                <p:cNvPr id="358" name="Input penna 357">
                  <a:extLst>
                    <a:ext uri="{FF2B5EF4-FFF2-40B4-BE49-F238E27FC236}">
                      <a16:creationId xmlns:a16="http://schemas.microsoft.com/office/drawing/2014/main" id="{F38E9D5E-9FE8-E81F-C647-C0FB71FC346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052163" y="1678953"/>
                  <a:ext cx="3196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359" name="Input penna 358">
                  <a:extLst>
                    <a:ext uri="{FF2B5EF4-FFF2-40B4-BE49-F238E27FC236}">
                      <a16:creationId xmlns:a16="http://schemas.microsoft.com/office/drawing/2014/main" id="{7DFD6763-A4D8-8F46-C54F-859A2F82B81F}"/>
                    </a:ext>
                  </a:extLst>
                </p14:cNvPr>
                <p14:cNvContentPartPr/>
                <p14:nvPr/>
              </p14:nvContentPartPr>
              <p14:xfrm>
                <a:off x="10487763" y="1630353"/>
                <a:ext cx="184320" cy="183240"/>
              </p14:xfrm>
            </p:contentPart>
          </mc:Choice>
          <mc:Fallback>
            <p:pic>
              <p:nvPicPr>
                <p:cNvPr id="359" name="Input penna 358">
                  <a:extLst>
                    <a:ext uri="{FF2B5EF4-FFF2-40B4-BE49-F238E27FC236}">
                      <a16:creationId xmlns:a16="http://schemas.microsoft.com/office/drawing/2014/main" id="{7DFD6763-A4D8-8F46-C54F-859A2F82B81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481643" y="1624233"/>
                  <a:ext cx="196560" cy="19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o 365">
            <a:extLst>
              <a:ext uri="{FF2B5EF4-FFF2-40B4-BE49-F238E27FC236}">
                <a16:creationId xmlns:a16="http://schemas.microsoft.com/office/drawing/2014/main" id="{93C2C75D-EA88-403E-C595-09DA68055674}"/>
              </a:ext>
            </a:extLst>
          </p:cNvPr>
          <p:cNvGrpSpPr/>
          <p:nvPr/>
        </p:nvGrpSpPr>
        <p:grpSpPr>
          <a:xfrm>
            <a:off x="197523" y="5453193"/>
            <a:ext cx="440280" cy="219240"/>
            <a:chOff x="197523" y="5453193"/>
            <a:chExt cx="440280" cy="21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364" name="Input penna 363">
                  <a:extLst>
                    <a:ext uri="{FF2B5EF4-FFF2-40B4-BE49-F238E27FC236}">
                      <a16:creationId xmlns:a16="http://schemas.microsoft.com/office/drawing/2014/main" id="{0873813A-0E04-750F-C8D1-21CF116220E0}"/>
                    </a:ext>
                  </a:extLst>
                </p14:cNvPr>
                <p14:cNvContentPartPr/>
                <p14:nvPr/>
              </p14:nvContentPartPr>
              <p14:xfrm>
                <a:off x="197523" y="5552193"/>
                <a:ext cx="259560" cy="15840"/>
              </p14:xfrm>
            </p:contentPart>
          </mc:Choice>
          <mc:Fallback>
            <p:pic>
              <p:nvPicPr>
                <p:cNvPr id="364" name="Input penna 363">
                  <a:extLst>
                    <a:ext uri="{FF2B5EF4-FFF2-40B4-BE49-F238E27FC236}">
                      <a16:creationId xmlns:a16="http://schemas.microsoft.com/office/drawing/2014/main" id="{0873813A-0E04-750F-C8D1-21CF116220E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1403" y="5546073"/>
                  <a:ext cx="2718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365" name="Input penna 364">
                  <a:extLst>
                    <a:ext uri="{FF2B5EF4-FFF2-40B4-BE49-F238E27FC236}">
                      <a16:creationId xmlns:a16="http://schemas.microsoft.com/office/drawing/2014/main" id="{3FFBC71E-A8DE-B48F-9042-D47BAC8C4E2A}"/>
                    </a:ext>
                  </a:extLst>
                </p14:cNvPr>
                <p14:cNvContentPartPr/>
                <p14:nvPr/>
              </p14:nvContentPartPr>
              <p14:xfrm>
                <a:off x="462483" y="5453193"/>
                <a:ext cx="175320" cy="219240"/>
              </p14:xfrm>
            </p:contentPart>
          </mc:Choice>
          <mc:Fallback>
            <p:pic>
              <p:nvPicPr>
                <p:cNvPr id="365" name="Input penna 364">
                  <a:extLst>
                    <a:ext uri="{FF2B5EF4-FFF2-40B4-BE49-F238E27FC236}">
                      <a16:creationId xmlns:a16="http://schemas.microsoft.com/office/drawing/2014/main" id="{3FFBC71E-A8DE-B48F-9042-D47BAC8C4E2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56363" y="5447073"/>
                  <a:ext cx="187560" cy="23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0" name="Gruppo 369">
            <a:extLst>
              <a:ext uri="{FF2B5EF4-FFF2-40B4-BE49-F238E27FC236}">
                <a16:creationId xmlns:a16="http://schemas.microsoft.com/office/drawing/2014/main" id="{08056B70-F195-B912-3C08-5F94E97A9343}"/>
              </a:ext>
            </a:extLst>
          </p:cNvPr>
          <p:cNvGrpSpPr/>
          <p:nvPr/>
        </p:nvGrpSpPr>
        <p:grpSpPr>
          <a:xfrm>
            <a:off x="2676843" y="4293273"/>
            <a:ext cx="267840" cy="280800"/>
            <a:chOff x="2676843" y="4293273"/>
            <a:chExt cx="267840" cy="28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367" name="Input penna 366">
                  <a:extLst>
                    <a:ext uri="{FF2B5EF4-FFF2-40B4-BE49-F238E27FC236}">
                      <a16:creationId xmlns:a16="http://schemas.microsoft.com/office/drawing/2014/main" id="{31EA8D99-CB58-793E-C2C9-3CBD1EBF411A}"/>
                    </a:ext>
                  </a:extLst>
                </p14:cNvPr>
                <p14:cNvContentPartPr/>
                <p14:nvPr/>
              </p14:nvContentPartPr>
              <p14:xfrm>
                <a:off x="2676843" y="4293273"/>
                <a:ext cx="54360" cy="280800"/>
              </p14:xfrm>
            </p:contentPart>
          </mc:Choice>
          <mc:Fallback>
            <p:pic>
              <p:nvPicPr>
                <p:cNvPr id="367" name="Input penna 366">
                  <a:extLst>
                    <a:ext uri="{FF2B5EF4-FFF2-40B4-BE49-F238E27FC236}">
                      <a16:creationId xmlns:a16="http://schemas.microsoft.com/office/drawing/2014/main" id="{31EA8D99-CB58-793E-C2C9-3CBD1EBF411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670723" y="4287153"/>
                  <a:ext cx="666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368" name="Input penna 367">
                  <a:extLst>
                    <a:ext uri="{FF2B5EF4-FFF2-40B4-BE49-F238E27FC236}">
                      <a16:creationId xmlns:a16="http://schemas.microsoft.com/office/drawing/2014/main" id="{8AEA2CBD-DEF7-B60A-4B57-0F42DD1C6287}"/>
                    </a:ext>
                  </a:extLst>
                </p14:cNvPr>
                <p14:cNvContentPartPr/>
                <p14:nvPr/>
              </p14:nvContentPartPr>
              <p14:xfrm>
                <a:off x="2852523" y="4305513"/>
                <a:ext cx="92160" cy="254160"/>
              </p14:xfrm>
            </p:contentPart>
          </mc:Choice>
          <mc:Fallback>
            <p:pic>
              <p:nvPicPr>
                <p:cNvPr id="368" name="Input penna 367">
                  <a:extLst>
                    <a:ext uri="{FF2B5EF4-FFF2-40B4-BE49-F238E27FC236}">
                      <a16:creationId xmlns:a16="http://schemas.microsoft.com/office/drawing/2014/main" id="{8AEA2CBD-DEF7-B60A-4B57-0F42DD1C628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846403" y="4299393"/>
                  <a:ext cx="104400" cy="26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369" name="Input penna 368">
                <a:extLst>
                  <a:ext uri="{FF2B5EF4-FFF2-40B4-BE49-F238E27FC236}">
                    <a16:creationId xmlns:a16="http://schemas.microsoft.com/office/drawing/2014/main" id="{A16C08DB-FFD7-090E-4993-7BBDFC6D457C}"/>
                  </a:ext>
                </a:extLst>
              </p14:cNvPr>
              <p14:cNvContentPartPr/>
              <p14:nvPr/>
            </p14:nvContentPartPr>
            <p14:xfrm>
              <a:off x="2414043" y="4835793"/>
              <a:ext cx="109080" cy="189000"/>
            </p14:xfrm>
          </p:contentPart>
        </mc:Choice>
        <mc:Fallback>
          <p:pic>
            <p:nvPicPr>
              <p:cNvPr id="369" name="Input penna 368">
                <a:extLst>
                  <a:ext uri="{FF2B5EF4-FFF2-40B4-BE49-F238E27FC236}">
                    <a16:creationId xmlns:a16="http://schemas.microsoft.com/office/drawing/2014/main" id="{A16C08DB-FFD7-090E-4993-7BBDFC6D457C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407923" y="4829673"/>
                <a:ext cx="121320" cy="20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73" name="Gruppo 372">
            <a:extLst>
              <a:ext uri="{FF2B5EF4-FFF2-40B4-BE49-F238E27FC236}">
                <a16:creationId xmlns:a16="http://schemas.microsoft.com/office/drawing/2014/main" id="{EDC6B464-86CA-F9F0-1F47-A361210446C7}"/>
              </a:ext>
            </a:extLst>
          </p:cNvPr>
          <p:cNvGrpSpPr/>
          <p:nvPr/>
        </p:nvGrpSpPr>
        <p:grpSpPr>
          <a:xfrm>
            <a:off x="1992123" y="5127033"/>
            <a:ext cx="211320" cy="226080"/>
            <a:chOff x="1992123" y="5127033"/>
            <a:chExt cx="211320" cy="22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371" name="Input penna 370">
                  <a:extLst>
                    <a:ext uri="{FF2B5EF4-FFF2-40B4-BE49-F238E27FC236}">
                      <a16:creationId xmlns:a16="http://schemas.microsoft.com/office/drawing/2014/main" id="{3B9B70EC-C86D-5A55-D0ED-748B6D4AE3CB}"/>
                    </a:ext>
                  </a:extLst>
                </p14:cNvPr>
                <p14:cNvContentPartPr/>
                <p14:nvPr/>
              </p14:nvContentPartPr>
              <p14:xfrm>
                <a:off x="1992123" y="5133873"/>
                <a:ext cx="31680" cy="192960"/>
              </p14:xfrm>
            </p:contentPart>
          </mc:Choice>
          <mc:Fallback>
            <p:pic>
              <p:nvPicPr>
                <p:cNvPr id="371" name="Input penna 370">
                  <a:extLst>
                    <a:ext uri="{FF2B5EF4-FFF2-40B4-BE49-F238E27FC236}">
                      <a16:creationId xmlns:a16="http://schemas.microsoft.com/office/drawing/2014/main" id="{3B9B70EC-C86D-5A55-D0ED-748B6D4AE3C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986003" y="5127753"/>
                  <a:ext cx="439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372" name="Input penna 371">
                  <a:extLst>
                    <a:ext uri="{FF2B5EF4-FFF2-40B4-BE49-F238E27FC236}">
                      <a16:creationId xmlns:a16="http://schemas.microsoft.com/office/drawing/2014/main" id="{6A1677EA-1BDA-0E48-2335-16F2E930D92C}"/>
                    </a:ext>
                  </a:extLst>
                </p14:cNvPr>
                <p14:cNvContentPartPr/>
                <p14:nvPr/>
              </p14:nvContentPartPr>
              <p14:xfrm>
                <a:off x="2115243" y="5127033"/>
                <a:ext cx="88200" cy="226080"/>
              </p14:xfrm>
            </p:contentPart>
          </mc:Choice>
          <mc:Fallback>
            <p:pic>
              <p:nvPicPr>
                <p:cNvPr id="372" name="Input penna 371">
                  <a:extLst>
                    <a:ext uri="{FF2B5EF4-FFF2-40B4-BE49-F238E27FC236}">
                      <a16:creationId xmlns:a16="http://schemas.microsoft.com/office/drawing/2014/main" id="{6A1677EA-1BDA-0E48-2335-16F2E930D92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109123" y="5120913"/>
                  <a:ext cx="100440" cy="23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374" name="Input penna 373">
                <a:extLst>
                  <a:ext uri="{FF2B5EF4-FFF2-40B4-BE49-F238E27FC236}">
                    <a16:creationId xmlns:a16="http://schemas.microsoft.com/office/drawing/2014/main" id="{465B7532-3F8D-E0A7-AEB1-2683348E48DB}"/>
                  </a:ext>
                </a:extLst>
              </p14:cNvPr>
              <p14:cNvContentPartPr/>
              <p14:nvPr/>
            </p14:nvContentPartPr>
            <p14:xfrm>
              <a:off x="2192283" y="5486313"/>
              <a:ext cx="175320" cy="230040"/>
            </p14:xfrm>
          </p:contentPart>
        </mc:Choice>
        <mc:Fallback>
          <p:pic>
            <p:nvPicPr>
              <p:cNvPr id="374" name="Input penna 373">
                <a:extLst>
                  <a:ext uri="{FF2B5EF4-FFF2-40B4-BE49-F238E27FC236}">
                    <a16:creationId xmlns:a16="http://schemas.microsoft.com/office/drawing/2014/main" id="{465B7532-3F8D-E0A7-AEB1-2683348E48DB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186163" y="5480193"/>
                <a:ext cx="187560" cy="24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78" name="Gruppo 377">
            <a:extLst>
              <a:ext uri="{FF2B5EF4-FFF2-40B4-BE49-F238E27FC236}">
                <a16:creationId xmlns:a16="http://schemas.microsoft.com/office/drawing/2014/main" id="{C862E311-DD88-B109-B541-D10F6EA6CC9D}"/>
              </a:ext>
            </a:extLst>
          </p:cNvPr>
          <p:cNvGrpSpPr/>
          <p:nvPr/>
        </p:nvGrpSpPr>
        <p:grpSpPr>
          <a:xfrm>
            <a:off x="2423763" y="5904993"/>
            <a:ext cx="175680" cy="177840"/>
            <a:chOff x="2423763" y="5904993"/>
            <a:chExt cx="175680" cy="17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375" name="Input penna 374">
                  <a:extLst>
                    <a:ext uri="{FF2B5EF4-FFF2-40B4-BE49-F238E27FC236}">
                      <a16:creationId xmlns:a16="http://schemas.microsoft.com/office/drawing/2014/main" id="{44DDD2B4-3025-CEEC-F975-BCFC77E3D2B2}"/>
                    </a:ext>
                  </a:extLst>
                </p14:cNvPr>
                <p14:cNvContentPartPr/>
                <p14:nvPr/>
              </p14:nvContentPartPr>
              <p14:xfrm>
                <a:off x="2423763" y="5904993"/>
                <a:ext cx="175680" cy="177840"/>
              </p14:xfrm>
            </p:contentPart>
          </mc:Choice>
          <mc:Fallback>
            <p:pic>
              <p:nvPicPr>
                <p:cNvPr id="375" name="Input penna 374">
                  <a:extLst>
                    <a:ext uri="{FF2B5EF4-FFF2-40B4-BE49-F238E27FC236}">
                      <a16:creationId xmlns:a16="http://schemas.microsoft.com/office/drawing/2014/main" id="{44DDD2B4-3025-CEEC-F975-BCFC77E3D2B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417643" y="5898873"/>
                  <a:ext cx="1879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376" name="Input penna 375">
                  <a:extLst>
                    <a:ext uri="{FF2B5EF4-FFF2-40B4-BE49-F238E27FC236}">
                      <a16:creationId xmlns:a16="http://schemas.microsoft.com/office/drawing/2014/main" id="{CDA7A1AB-A168-C027-CC77-007872826D76}"/>
                    </a:ext>
                  </a:extLst>
                </p14:cNvPr>
                <p14:cNvContentPartPr/>
                <p14:nvPr/>
              </p14:nvContentPartPr>
              <p14:xfrm>
                <a:off x="2467323" y="5944953"/>
                <a:ext cx="73440" cy="136440"/>
              </p14:xfrm>
            </p:contentPart>
          </mc:Choice>
          <mc:Fallback>
            <p:pic>
              <p:nvPicPr>
                <p:cNvPr id="376" name="Input penna 375">
                  <a:extLst>
                    <a:ext uri="{FF2B5EF4-FFF2-40B4-BE49-F238E27FC236}">
                      <a16:creationId xmlns:a16="http://schemas.microsoft.com/office/drawing/2014/main" id="{CDA7A1AB-A168-C027-CC77-007872826D7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461203" y="5938833"/>
                  <a:ext cx="85680" cy="14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377" name="Input penna 376">
                <a:extLst>
                  <a:ext uri="{FF2B5EF4-FFF2-40B4-BE49-F238E27FC236}">
                    <a16:creationId xmlns:a16="http://schemas.microsoft.com/office/drawing/2014/main" id="{0FDC150E-C381-3103-B646-DD01F39F0BDA}"/>
                  </a:ext>
                </a:extLst>
              </p14:cNvPr>
              <p14:cNvContentPartPr/>
              <p14:nvPr/>
            </p14:nvContentPartPr>
            <p14:xfrm>
              <a:off x="1759203" y="5398113"/>
              <a:ext cx="168840" cy="199440"/>
            </p14:xfrm>
          </p:contentPart>
        </mc:Choice>
        <mc:Fallback>
          <p:pic>
            <p:nvPicPr>
              <p:cNvPr id="377" name="Input penna 376">
                <a:extLst>
                  <a:ext uri="{FF2B5EF4-FFF2-40B4-BE49-F238E27FC236}">
                    <a16:creationId xmlns:a16="http://schemas.microsoft.com/office/drawing/2014/main" id="{0FDC150E-C381-3103-B646-DD01F39F0BDA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753083" y="5391993"/>
                <a:ext cx="18108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379" name="Input penna 378">
                <a:extLst>
                  <a:ext uri="{FF2B5EF4-FFF2-40B4-BE49-F238E27FC236}">
                    <a16:creationId xmlns:a16="http://schemas.microsoft.com/office/drawing/2014/main" id="{7BC0F62B-A4DC-83BF-1FB8-6E61818FFF4C}"/>
                  </a:ext>
                </a:extLst>
              </p14:cNvPr>
              <p14:cNvContentPartPr/>
              <p14:nvPr/>
            </p14:nvContentPartPr>
            <p14:xfrm>
              <a:off x="1498203" y="5772153"/>
              <a:ext cx="88560" cy="242280"/>
            </p14:xfrm>
          </p:contentPart>
        </mc:Choice>
        <mc:Fallback>
          <p:pic>
            <p:nvPicPr>
              <p:cNvPr id="379" name="Input penna 378">
                <a:extLst>
                  <a:ext uri="{FF2B5EF4-FFF2-40B4-BE49-F238E27FC236}">
                    <a16:creationId xmlns:a16="http://schemas.microsoft.com/office/drawing/2014/main" id="{7BC0F62B-A4DC-83BF-1FB8-6E61818FFF4C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492083" y="5766033"/>
                <a:ext cx="10080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380" name="Input penna 379">
                <a:extLst>
                  <a:ext uri="{FF2B5EF4-FFF2-40B4-BE49-F238E27FC236}">
                    <a16:creationId xmlns:a16="http://schemas.microsoft.com/office/drawing/2014/main" id="{37FF4979-91EC-9CF3-43F4-AFBCB3D54C91}"/>
                  </a:ext>
                </a:extLst>
              </p14:cNvPr>
              <p14:cNvContentPartPr/>
              <p14:nvPr/>
            </p14:nvContentPartPr>
            <p14:xfrm>
              <a:off x="1652283" y="6136473"/>
              <a:ext cx="142200" cy="199800"/>
            </p14:xfrm>
          </p:contentPart>
        </mc:Choice>
        <mc:Fallback>
          <p:pic>
            <p:nvPicPr>
              <p:cNvPr id="380" name="Input penna 379">
                <a:extLst>
                  <a:ext uri="{FF2B5EF4-FFF2-40B4-BE49-F238E27FC236}">
                    <a16:creationId xmlns:a16="http://schemas.microsoft.com/office/drawing/2014/main" id="{37FF4979-91EC-9CF3-43F4-AFBCB3D54C91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646163" y="6130353"/>
                <a:ext cx="15444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381" name="Input penna 380">
                <a:extLst>
                  <a:ext uri="{FF2B5EF4-FFF2-40B4-BE49-F238E27FC236}">
                    <a16:creationId xmlns:a16="http://schemas.microsoft.com/office/drawing/2014/main" id="{786E9193-EDE7-6027-9582-66350FF2FC2E}"/>
                  </a:ext>
                </a:extLst>
              </p14:cNvPr>
              <p14:cNvContentPartPr/>
              <p14:nvPr/>
            </p14:nvContentPartPr>
            <p14:xfrm>
              <a:off x="1739763" y="6477753"/>
              <a:ext cx="199800" cy="299880"/>
            </p14:xfrm>
          </p:contentPart>
        </mc:Choice>
        <mc:Fallback>
          <p:pic>
            <p:nvPicPr>
              <p:cNvPr id="381" name="Input penna 380">
                <a:extLst>
                  <a:ext uri="{FF2B5EF4-FFF2-40B4-BE49-F238E27FC236}">
                    <a16:creationId xmlns:a16="http://schemas.microsoft.com/office/drawing/2014/main" id="{786E9193-EDE7-6027-9582-66350FF2FC2E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733643" y="6471633"/>
                <a:ext cx="21204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382" name="Input penna 381">
                <a:extLst>
                  <a:ext uri="{FF2B5EF4-FFF2-40B4-BE49-F238E27FC236}">
                    <a16:creationId xmlns:a16="http://schemas.microsoft.com/office/drawing/2014/main" id="{581F6323-8862-5762-046F-311EB37A0E38}"/>
                  </a:ext>
                </a:extLst>
              </p14:cNvPr>
              <p14:cNvContentPartPr/>
              <p14:nvPr/>
            </p14:nvContentPartPr>
            <p14:xfrm>
              <a:off x="2930283" y="4736793"/>
              <a:ext cx="153720" cy="197640"/>
            </p14:xfrm>
          </p:contentPart>
        </mc:Choice>
        <mc:Fallback>
          <p:pic>
            <p:nvPicPr>
              <p:cNvPr id="382" name="Input penna 381">
                <a:extLst>
                  <a:ext uri="{FF2B5EF4-FFF2-40B4-BE49-F238E27FC236}">
                    <a16:creationId xmlns:a16="http://schemas.microsoft.com/office/drawing/2014/main" id="{581F6323-8862-5762-046F-311EB37A0E38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924163" y="4730673"/>
                <a:ext cx="16596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383" name="Input penna 382">
                <a:extLst>
                  <a:ext uri="{FF2B5EF4-FFF2-40B4-BE49-F238E27FC236}">
                    <a16:creationId xmlns:a16="http://schemas.microsoft.com/office/drawing/2014/main" id="{1600BD66-0989-9C56-33E7-693D5EDF5EF7}"/>
                  </a:ext>
                </a:extLst>
              </p14:cNvPr>
              <p14:cNvContentPartPr/>
              <p14:nvPr/>
            </p14:nvContentPartPr>
            <p14:xfrm>
              <a:off x="3128643" y="5092473"/>
              <a:ext cx="253800" cy="272880"/>
            </p14:xfrm>
          </p:contentPart>
        </mc:Choice>
        <mc:Fallback>
          <p:pic>
            <p:nvPicPr>
              <p:cNvPr id="383" name="Input penna 382">
                <a:extLst>
                  <a:ext uri="{FF2B5EF4-FFF2-40B4-BE49-F238E27FC236}">
                    <a16:creationId xmlns:a16="http://schemas.microsoft.com/office/drawing/2014/main" id="{1600BD66-0989-9C56-33E7-693D5EDF5EF7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122523" y="5086353"/>
                <a:ext cx="266040" cy="28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86" name="Gruppo 385">
            <a:extLst>
              <a:ext uri="{FF2B5EF4-FFF2-40B4-BE49-F238E27FC236}">
                <a16:creationId xmlns:a16="http://schemas.microsoft.com/office/drawing/2014/main" id="{A2C23FB1-B534-CF41-67A5-06DBD3D1EF4A}"/>
              </a:ext>
            </a:extLst>
          </p:cNvPr>
          <p:cNvGrpSpPr/>
          <p:nvPr/>
        </p:nvGrpSpPr>
        <p:grpSpPr>
          <a:xfrm>
            <a:off x="3591243" y="5540673"/>
            <a:ext cx="358920" cy="90000"/>
            <a:chOff x="3591243" y="5540673"/>
            <a:chExt cx="358920" cy="9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384" name="Input penna 383">
                  <a:extLst>
                    <a:ext uri="{FF2B5EF4-FFF2-40B4-BE49-F238E27FC236}">
                      <a16:creationId xmlns:a16="http://schemas.microsoft.com/office/drawing/2014/main" id="{0B6B0254-980F-FB5A-E05F-735DC10484A6}"/>
                    </a:ext>
                  </a:extLst>
                </p14:cNvPr>
                <p14:cNvContentPartPr/>
                <p14:nvPr/>
              </p14:nvContentPartPr>
              <p14:xfrm>
                <a:off x="3591243" y="5586393"/>
                <a:ext cx="142560" cy="21600"/>
              </p14:xfrm>
            </p:contentPart>
          </mc:Choice>
          <mc:Fallback>
            <p:pic>
              <p:nvPicPr>
                <p:cNvPr id="384" name="Input penna 383">
                  <a:extLst>
                    <a:ext uri="{FF2B5EF4-FFF2-40B4-BE49-F238E27FC236}">
                      <a16:creationId xmlns:a16="http://schemas.microsoft.com/office/drawing/2014/main" id="{0B6B0254-980F-FB5A-E05F-735DC10484A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585123" y="5580273"/>
                  <a:ext cx="1548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385" name="Input penna 384">
                  <a:extLst>
                    <a:ext uri="{FF2B5EF4-FFF2-40B4-BE49-F238E27FC236}">
                      <a16:creationId xmlns:a16="http://schemas.microsoft.com/office/drawing/2014/main" id="{532B221F-CF63-1882-5619-2BE14E7AC448}"/>
                    </a:ext>
                  </a:extLst>
                </p14:cNvPr>
                <p14:cNvContentPartPr/>
                <p14:nvPr/>
              </p14:nvContentPartPr>
              <p14:xfrm>
                <a:off x="3833523" y="5540673"/>
                <a:ext cx="116640" cy="90000"/>
              </p14:xfrm>
            </p:contentPart>
          </mc:Choice>
          <mc:Fallback>
            <p:pic>
              <p:nvPicPr>
                <p:cNvPr id="385" name="Input penna 384">
                  <a:extLst>
                    <a:ext uri="{FF2B5EF4-FFF2-40B4-BE49-F238E27FC236}">
                      <a16:creationId xmlns:a16="http://schemas.microsoft.com/office/drawing/2014/main" id="{532B221F-CF63-1882-5619-2BE14E7AC44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827403" y="5534553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5" name="Gruppo 494">
            <a:extLst>
              <a:ext uri="{FF2B5EF4-FFF2-40B4-BE49-F238E27FC236}">
                <a16:creationId xmlns:a16="http://schemas.microsoft.com/office/drawing/2014/main" id="{97838E25-8E23-D7A7-B809-0A374EBB77D4}"/>
              </a:ext>
            </a:extLst>
          </p:cNvPr>
          <p:cNvGrpSpPr/>
          <p:nvPr/>
        </p:nvGrpSpPr>
        <p:grpSpPr>
          <a:xfrm>
            <a:off x="5430483" y="4241433"/>
            <a:ext cx="300240" cy="265680"/>
            <a:chOff x="5430483" y="4241433"/>
            <a:chExt cx="300240" cy="26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491" name="Input penna 490">
                  <a:extLst>
                    <a:ext uri="{FF2B5EF4-FFF2-40B4-BE49-F238E27FC236}">
                      <a16:creationId xmlns:a16="http://schemas.microsoft.com/office/drawing/2014/main" id="{677361D2-BB64-E2EF-ABD6-B46139F1BCF8}"/>
                    </a:ext>
                  </a:extLst>
                </p14:cNvPr>
                <p14:cNvContentPartPr/>
                <p14:nvPr/>
              </p14:nvContentPartPr>
              <p14:xfrm>
                <a:off x="5430483" y="4241433"/>
                <a:ext cx="78120" cy="265680"/>
              </p14:xfrm>
            </p:contentPart>
          </mc:Choice>
          <mc:Fallback>
            <p:pic>
              <p:nvPicPr>
                <p:cNvPr id="491" name="Input penna 490">
                  <a:extLst>
                    <a:ext uri="{FF2B5EF4-FFF2-40B4-BE49-F238E27FC236}">
                      <a16:creationId xmlns:a16="http://schemas.microsoft.com/office/drawing/2014/main" id="{677361D2-BB64-E2EF-ABD6-B46139F1BCF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424363" y="4235313"/>
                  <a:ext cx="903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492" name="Input penna 491">
                  <a:extLst>
                    <a:ext uri="{FF2B5EF4-FFF2-40B4-BE49-F238E27FC236}">
                      <a16:creationId xmlns:a16="http://schemas.microsoft.com/office/drawing/2014/main" id="{7BF60132-7245-4066-FDC1-1002D71AC8F3}"/>
                    </a:ext>
                  </a:extLst>
                </p14:cNvPr>
                <p14:cNvContentPartPr/>
                <p14:nvPr/>
              </p14:nvContentPartPr>
              <p14:xfrm>
                <a:off x="5587083" y="4277433"/>
                <a:ext cx="143640" cy="186120"/>
              </p14:xfrm>
            </p:contentPart>
          </mc:Choice>
          <mc:Fallback>
            <p:pic>
              <p:nvPicPr>
                <p:cNvPr id="492" name="Input penna 491">
                  <a:extLst>
                    <a:ext uri="{FF2B5EF4-FFF2-40B4-BE49-F238E27FC236}">
                      <a16:creationId xmlns:a16="http://schemas.microsoft.com/office/drawing/2014/main" id="{7BF60132-7245-4066-FDC1-1002D71AC8F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580963" y="4271313"/>
                  <a:ext cx="155880" cy="19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493" name="Input penna 492">
                <a:extLst>
                  <a:ext uri="{FF2B5EF4-FFF2-40B4-BE49-F238E27FC236}">
                    <a16:creationId xmlns:a16="http://schemas.microsoft.com/office/drawing/2014/main" id="{D7C05C93-F45B-EEA5-7719-A5DEBBF67628}"/>
                  </a:ext>
                </a:extLst>
              </p14:cNvPr>
              <p14:cNvContentPartPr/>
              <p14:nvPr/>
            </p14:nvContentPartPr>
            <p14:xfrm>
              <a:off x="5839083" y="4715193"/>
              <a:ext cx="123120" cy="197280"/>
            </p14:xfrm>
          </p:contentPart>
        </mc:Choice>
        <mc:Fallback>
          <p:pic>
            <p:nvPicPr>
              <p:cNvPr id="493" name="Input penna 492">
                <a:extLst>
                  <a:ext uri="{FF2B5EF4-FFF2-40B4-BE49-F238E27FC236}">
                    <a16:creationId xmlns:a16="http://schemas.microsoft.com/office/drawing/2014/main" id="{D7C05C93-F45B-EEA5-7719-A5DEBBF67628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5832963" y="4709073"/>
                <a:ext cx="13536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494" name="Input penna 493">
                <a:extLst>
                  <a:ext uri="{FF2B5EF4-FFF2-40B4-BE49-F238E27FC236}">
                    <a16:creationId xmlns:a16="http://schemas.microsoft.com/office/drawing/2014/main" id="{48E3A237-59FA-F4DB-09B4-C3CC03CD706D}"/>
                  </a:ext>
                </a:extLst>
              </p14:cNvPr>
              <p14:cNvContentPartPr/>
              <p14:nvPr/>
            </p14:nvContentPartPr>
            <p14:xfrm>
              <a:off x="5882643" y="5101833"/>
              <a:ext cx="364680" cy="276480"/>
            </p14:xfrm>
          </p:contentPart>
        </mc:Choice>
        <mc:Fallback>
          <p:pic>
            <p:nvPicPr>
              <p:cNvPr id="494" name="Input penna 493">
                <a:extLst>
                  <a:ext uri="{FF2B5EF4-FFF2-40B4-BE49-F238E27FC236}">
                    <a16:creationId xmlns:a16="http://schemas.microsoft.com/office/drawing/2014/main" id="{48E3A237-59FA-F4DB-09B4-C3CC03CD706D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5876523" y="5095713"/>
                <a:ext cx="37692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496" name="Input penna 495">
                <a:extLst>
                  <a:ext uri="{FF2B5EF4-FFF2-40B4-BE49-F238E27FC236}">
                    <a16:creationId xmlns:a16="http://schemas.microsoft.com/office/drawing/2014/main" id="{8FF6607E-9FFB-9617-67F9-7758C1DD2794}"/>
                  </a:ext>
                </a:extLst>
              </p14:cNvPr>
              <p14:cNvContentPartPr/>
              <p14:nvPr/>
            </p14:nvContentPartPr>
            <p14:xfrm>
              <a:off x="5156883" y="4640673"/>
              <a:ext cx="230760" cy="205920"/>
            </p14:xfrm>
          </p:contentPart>
        </mc:Choice>
        <mc:Fallback>
          <p:pic>
            <p:nvPicPr>
              <p:cNvPr id="496" name="Input penna 495">
                <a:extLst>
                  <a:ext uri="{FF2B5EF4-FFF2-40B4-BE49-F238E27FC236}">
                    <a16:creationId xmlns:a16="http://schemas.microsoft.com/office/drawing/2014/main" id="{8FF6607E-9FFB-9617-67F9-7758C1DD2794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5150763" y="4634553"/>
                <a:ext cx="243000" cy="21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02" name="Gruppo 501">
            <a:extLst>
              <a:ext uri="{FF2B5EF4-FFF2-40B4-BE49-F238E27FC236}">
                <a16:creationId xmlns:a16="http://schemas.microsoft.com/office/drawing/2014/main" id="{9A2B8DBB-E2C6-C154-CAD7-870D7E10568C}"/>
              </a:ext>
            </a:extLst>
          </p:cNvPr>
          <p:cNvGrpSpPr/>
          <p:nvPr/>
        </p:nvGrpSpPr>
        <p:grpSpPr>
          <a:xfrm>
            <a:off x="4869243" y="4918953"/>
            <a:ext cx="277200" cy="381960"/>
            <a:chOff x="4869243" y="4918953"/>
            <a:chExt cx="277200" cy="38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500" name="Input penna 499">
                  <a:extLst>
                    <a:ext uri="{FF2B5EF4-FFF2-40B4-BE49-F238E27FC236}">
                      <a16:creationId xmlns:a16="http://schemas.microsoft.com/office/drawing/2014/main" id="{4089051B-406A-A2B9-2A95-62C4644C2E88}"/>
                    </a:ext>
                  </a:extLst>
                </p14:cNvPr>
                <p14:cNvContentPartPr/>
                <p14:nvPr/>
              </p14:nvContentPartPr>
              <p14:xfrm>
                <a:off x="4869243" y="4918953"/>
                <a:ext cx="130680" cy="346320"/>
              </p14:xfrm>
            </p:contentPart>
          </mc:Choice>
          <mc:Fallback>
            <p:pic>
              <p:nvPicPr>
                <p:cNvPr id="500" name="Input penna 499">
                  <a:extLst>
                    <a:ext uri="{FF2B5EF4-FFF2-40B4-BE49-F238E27FC236}">
                      <a16:creationId xmlns:a16="http://schemas.microsoft.com/office/drawing/2014/main" id="{4089051B-406A-A2B9-2A95-62C4644C2E8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863123" y="4912833"/>
                  <a:ext cx="14292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501" name="Input penna 500">
                  <a:extLst>
                    <a:ext uri="{FF2B5EF4-FFF2-40B4-BE49-F238E27FC236}">
                      <a16:creationId xmlns:a16="http://schemas.microsoft.com/office/drawing/2014/main" id="{8800D972-0932-7B15-2476-28E4953E2062}"/>
                    </a:ext>
                  </a:extLst>
                </p14:cNvPr>
                <p14:cNvContentPartPr/>
                <p14:nvPr/>
              </p14:nvContentPartPr>
              <p14:xfrm>
                <a:off x="5023683" y="4958553"/>
                <a:ext cx="122760" cy="342360"/>
              </p14:xfrm>
            </p:contentPart>
          </mc:Choice>
          <mc:Fallback>
            <p:pic>
              <p:nvPicPr>
                <p:cNvPr id="501" name="Input penna 500">
                  <a:extLst>
                    <a:ext uri="{FF2B5EF4-FFF2-40B4-BE49-F238E27FC236}">
                      <a16:creationId xmlns:a16="http://schemas.microsoft.com/office/drawing/2014/main" id="{8800D972-0932-7B15-2476-28E4953E206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017563" y="4952433"/>
                  <a:ext cx="135000" cy="35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6" name="Gruppo 505">
            <a:extLst>
              <a:ext uri="{FF2B5EF4-FFF2-40B4-BE49-F238E27FC236}">
                <a16:creationId xmlns:a16="http://schemas.microsoft.com/office/drawing/2014/main" id="{E5AF1090-E16D-49E1-7D15-461002D9D99B}"/>
              </a:ext>
            </a:extLst>
          </p:cNvPr>
          <p:cNvGrpSpPr/>
          <p:nvPr/>
        </p:nvGrpSpPr>
        <p:grpSpPr>
          <a:xfrm>
            <a:off x="5100723" y="5398113"/>
            <a:ext cx="280800" cy="617400"/>
            <a:chOff x="5100723" y="5398113"/>
            <a:chExt cx="280800" cy="61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503" name="Input penna 502">
                  <a:extLst>
                    <a:ext uri="{FF2B5EF4-FFF2-40B4-BE49-F238E27FC236}">
                      <a16:creationId xmlns:a16="http://schemas.microsoft.com/office/drawing/2014/main" id="{9CADB1FF-3A5C-4E8E-243E-CCB16B552E27}"/>
                    </a:ext>
                  </a:extLst>
                </p14:cNvPr>
                <p14:cNvContentPartPr/>
                <p14:nvPr/>
              </p14:nvContentPartPr>
              <p14:xfrm>
                <a:off x="5100723" y="5398113"/>
                <a:ext cx="122400" cy="274320"/>
              </p14:xfrm>
            </p:contentPart>
          </mc:Choice>
          <mc:Fallback>
            <p:pic>
              <p:nvPicPr>
                <p:cNvPr id="503" name="Input penna 502">
                  <a:extLst>
                    <a:ext uri="{FF2B5EF4-FFF2-40B4-BE49-F238E27FC236}">
                      <a16:creationId xmlns:a16="http://schemas.microsoft.com/office/drawing/2014/main" id="{9CADB1FF-3A5C-4E8E-243E-CCB16B552E2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094603" y="5391993"/>
                  <a:ext cx="1346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504" name="Input penna 503">
                  <a:extLst>
                    <a:ext uri="{FF2B5EF4-FFF2-40B4-BE49-F238E27FC236}">
                      <a16:creationId xmlns:a16="http://schemas.microsoft.com/office/drawing/2014/main" id="{40D38200-3CFF-F60B-CE92-CFDC6CFD94B0}"/>
                    </a:ext>
                  </a:extLst>
                </p14:cNvPr>
                <p14:cNvContentPartPr/>
                <p14:nvPr/>
              </p14:nvContentPartPr>
              <p14:xfrm>
                <a:off x="5265963" y="5772873"/>
                <a:ext cx="115560" cy="209880"/>
              </p14:xfrm>
            </p:contentPart>
          </mc:Choice>
          <mc:Fallback>
            <p:pic>
              <p:nvPicPr>
                <p:cNvPr id="504" name="Input penna 503">
                  <a:extLst>
                    <a:ext uri="{FF2B5EF4-FFF2-40B4-BE49-F238E27FC236}">
                      <a16:creationId xmlns:a16="http://schemas.microsoft.com/office/drawing/2014/main" id="{40D38200-3CFF-F60B-CE92-CFDC6CFD94B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259843" y="5766753"/>
                  <a:ext cx="1278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505" name="Input penna 504">
                  <a:extLst>
                    <a:ext uri="{FF2B5EF4-FFF2-40B4-BE49-F238E27FC236}">
                      <a16:creationId xmlns:a16="http://schemas.microsoft.com/office/drawing/2014/main" id="{F8870F65-E244-5E14-3D92-95EC7FED4299}"/>
                    </a:ext>
                  </a:extLst>
                </p14:cNvPr>
                <p14:cNvContentPartPr/>
                <p14:nvPr/>
              </p14:nvContentPartPr>
              <p14:xfrm>
                <a:off x="5188923" y="5827233"/>
                <a:ext cx="174960" cy="188280"/>
              </p14:xfrm>
            </p:contentPart>
          </mc:Choice>
          <mc:Fallback>
            <p:pic>
              <p:nvPicPr>
                <p:cNvPr id="505" name="Input penna 504">
                  <a:extLst>
                    <a:ext uri="{FF2B5EF4-FFF2-40B4-BE49-F238E27FC236}">
                      <a16:creationId xmlns:a16="http://schemas.microsoft.com/office/drawing/2014/main" id="{F8870F65-E244-5E14-3D92-95EC7FED429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82803" y="5821113"/>
                  <a:ext cx="187200" cy="20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507" name="Input penna 506">
                <a:extLst>
                  <a:ext uri="{FF2B5EF4-FFF2-40B4-BE49-F238E27FC236}">
                    <a16:creationId xmlns:a16="http://schemas.microsoft.com/office/drawing/2014/main" id="{54D18E4B-35F1-2A71-9244-4E724007A15D}"/>
                  </a:ext>
                </a:extLst>
              </p14:cNvPr>
              <p14:cNvContentPartPr/>
              <p14:nvPr/>
            </p14:nvContentPartPr>
            <p14:xfrm>
              <a:off x="4642083" y="5331513"/>
              <a:ext cx="187560" cy="248760"/>
            </p14:xfrm>
          </p:contentPart>
        </mc:Choice>
        <mc:Fallback>
          <p:pic>
            <p:nvPicPr>
              <p:cNvPr id="507" name="Input penna 506">
                <a:extLst>
                  <a:ext uri="{FF2B5EF4-FFF2-40B4-BE49-F238E27FC236}">
                    <a16:creationId xmlns:a16="http://schemas.microsoft.com/office/drawing/2014/main" id="{54D18E4B-35F1-2A71-9244-4E724007A15D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4635963" y="5325393"/>
                <a:ext cx="19980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508" name="Input penna 507">
                <a:extLst>
                  <a:ext uri="{FF2B5EF4-FFF2-40B4-BE49-F238E27FC236}">
                    <a16:creationId xmlns:a16="http://schemas.microsoft.com/office/drawing/2014/main" id="{FAE1D959-1CD8-F52D-8D46-AE98DF6FD1E7}"/>
                  </a:ext>
                </a:extLst>
              </p14:cNvPr>
              <p14:cNvContentPartPr/>
              <p14:nvPr/>
            </p14:nvContentPartPr>
            <p14:xfrm>
              <a:off x="4415643" y="5649753"/>
              <a:ext cx="177840" cy="268920"/>
            </p14:xfrm>
          </p:contentPart>
        </mc:Choice>
        <mc:Fallback>
          <p:pic>
            <p:nvPicPr>
              <p:cNvPr id="508" name="Input penna 507">
                <a:extLst>
                  <a:ext uri="{FF2B5EF4-FFF2-40B4-BE49-F238E27FC236}">
                    <a16:creationId xmlns:a16="http://schemas.microsoft.com/office/drawing/2014/main" id="{FAE1D959-1CD8-F52D-8D46-AE98DF6FD1E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4409523" y="5643633"/>
                <a:ext cx="19008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509" name="Input penna 508">
                <a:extLst>
                  <a:ext uri="{FF2B5EF4-FFF2-40B4-BE49-F238E27FC236}">
                    <a16:creationId xmlns:a16="http://schemas.microsoft.com/office/drawing/2014/main" id="{E12C5D1F-090E-1AF8-3845-6FFEFC438DA3}"/>
                  </a:ext>
                </a:extLst>
              </p14:cNvPr>
              <p14:cNvContentPartPr/>
              <p14:nvPr/>
            </p14:nvContentPartPr>
            <p14:xfrm>
              <a:off x="4202883" y="6059073"/>
              <a:ext cx="149040" cy="186840"/>
            </p14:xfrm>
          </p:contentPart>
        </mc:Choice>
        <mc:Fallback>
          <p:pic>
            <p:nvPicPr>
              <p:cNvPr id="509" name="Input penna 508">
                <a:extLst>
                  <a:ext uri="{FF2B5EF4-FFF2-40B4-BE49-F238E27FC236}">
                    <a16:creationId xmlns:a16="http://schemas.microsoft.com/office/drawing/2014/main" id="{E12C5D1F-090E-1AF8-3845-6FFEFC438DA3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4196763" y="6052953"/>
                <a:ext cx="16128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510" name="Input penna 509">
                <a:extLst>
                  <a:ext uri="{FF2B5EF4-FFF2-40B4-BE49-F238E27FC236}">
                    <a16:creationId xmlns:a16="http://schemas.microsoft.com/office/drawing/2014/main" id="{4179B40F-A91F-8256-E323-447CF6C0B51E}"/>
                  </a:ext>
                </a:extLst>
              </p14:cNvPr>
              <p14:cNvContentPartPr/>
              <p14:nvPr/>
            </p14:nvContentPartPr>
            <p14:xfrm>
              <a:off x="3899763" y="6326193"/>
              <a:ext cx="347760" cy="362880"/>
            </p14:xfrm>
          </p:contentPart>
        </mc:Choice>
        <mc:Fallback>
          <p:pic>
            <p:nvPicPr>
              <p:cNvPr id="510" name="Input penna 509">
                <a:extLst>
                  <a:ext uri="{FF2B5EF4-FFF2-40B4-BE49-F238E27FC236}">
                    <a16:creationId xmlns:a16="http://schemas.microsoft.com/office/drawing/2014/main" id="{4179B40F-A91F-8256-E323-447CF6C0B51E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3893643" y="6320073"/>
                <a:ext cx="360000" cy="37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13" name="Gruppo 512">
            <a:extLst>
              <a:ext uri="{FF2B5EF4-FFF2-40B4-BE49-F238E27FC236}">
                <a16:creationId xmlns:a16="http://schemas.microsoft.com/office/drawing/2014/main" id="{C0495DB9-CDA5-8634-1E6F-0EC5DA3893B6}"/>
              </a:ext>
            </a:extLst>
          </p:cNvPr>
          <p:cNvGrpSpPr/>
          <p:nvPr/>
        </p:nvGrpSpPr>
        <p:grpSpPr>
          <a:xfrm>
            <a:off x="6709203" y="5408913"/>
            <a:ext cx="517320" cy="200160"/>
            <a:chOff x="6709203" y="5408913"/>
            <a:chExt cx="517320" cy="20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511" name="Input penna 510">
                  <a:extLst>
                    <a:ext uri="{FF2B5EF4-FFF2-40B4-BE49-F238E27FC236}">
                      <a16:creationId xmlns:a16="http://schemas.microsoft.com/office/drawing/2014/main" id="{1BB25302-C152-CE0B-057A-AAA0D8229598}"/>
                    </a:ext>
                  </a:extLst>
                </p14:cNvPr>
                <p14:cNvContentPartPr/>
                <p14:nvPr/>
              </p14:nvContentPartPr>
              <p14:xfrm>
                <a:off x="6709203" y="5506473"/>
                <a:ext cx="291960" cy="37080"/>
              </p14:xfrm>
            </p:contentPart>
          </mc:Choice>
          <mc:Fallback>
            <p:pic>
              <p:nvPicPr>
                <p:cNvPr id="511" name="Input penna 510">
                  <a:extLst>
                    <a:ext uri="{FF2B5EF4-FFF2-40B4-BE49-F238E27FC236}">
                      <a16:creationId xmlns:a16="http://schemas.microsoft.com/office/drawing/2014/main" id="{1BB25302-C152-CE0B-057A-AAA0D822959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703083" y="5500353"/>
                  <a:ext cx="3042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512" name="Input penna 511">
                  <a:extLst>
                    <a:ext uri="{FF2B5EF4-FFF2-40B4-BE49-F238E27FC236}">
                      <a16:creationId xmlns:a16="http://schemas.microsoft.com/office/drawing/2014/main" id="{019DE043-FCAF-B321-385D-0E943BE62136}"/>
                    </a:ext>
                  </a:extLst>
                </p14:cNvPr>
                <p14:cNvContentPartPr/>
                <p14:nvPr/>
              </p14:nvContentPartPr>
              <p14:xfrm>
                <a:off x="7067403" y="5408913"/>
                <a:ext cx="159120" cy="200160"/>
              </p14:xfrm>
            </p:contentPart>
          </mc:Choice>
          <mc:Fallback>
            <p:pic>
              <p:nvPicPr>
                <p:cNvPr id="512" name="Input penna 511">
                  <a:extLst>
                    <a:ext uri="{FF2B5EF4-FFF2-40B4-BE49-F238E27FC236}">
                      <a16:creationId xmlns:a16="http://schemas.microsoft.com/office/drawing/2014/main" id="{019DE043-FCAF-B321-385D-0E943BE6213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061283" y="5402793"/>
                  <a:ext cx="171360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9" name="Gruppo 518">
            <a:extLst>
              <a:ext uri="{FF2B5EF4-FFF2-40B4-BE49-F238E27FC236}">
                <a16:creationId xmlns:a16="http://schemas.microsoft.com/office/drawing/2014/main" id="{8EB9017B-BC24-5BC9-C5CF-D0F0D1EECAEF}"/>
              </a:ext>
            </a:extLst>
          </p:cNvPr>
          <p:cNvGrpSpPr/>
          <p:nvPr/>
        </p:nvGrpSpPr>
        <p:grpSpPr>
          <a:xfrm>
            <a:off x="8791083" y="4261233"/>
            <a:ext cx="288720" cy="268560"/>
            <a:chOff x="8791083" y="4261233"/>
            <a:chExt cx="288720" cy="26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514" name="Input penna 513">
                  <a:extLst>
                    <a:ext uri="{FF2B5EF4-FFF2-40B4-BE49-F238E27FC236}">
                      <a16:creationId xmlns:a16="http://schemas.microsoft.com/office/drawing/2014/main" id="{A564B7BE-71D2-2804-5EC2-3E0BFC5336C0}"/>
                    </a:ext>
                  </a:extLst>
                </p14:cNvPr>
                <p14:cNvContentPartPr/>
                <p14:nvPr/>
              </p14:nvContentPartPr>
              <p14:xfrm>
                <a:off x="8791083" y="4268793"/>
                <a:ext cx="100440" cy="261000"/>
              </p14:xfrm>
            </p:contentPart>
          </mc:Choice>
          <mc:Fallback>
            <p:pic>
              <p:nvPicPr>
                <p:cNvPr id="514" name="Input penna 513">
                  <a:extLst>
                    <a:ext uri="{FF2B5EF4-FFF2-40B4-BE49-F238E27FC236}">
                      <a16:creationId xmlns:a16="http://schemas.microsoft.com/office/drawing/2014/main" id="{A564B7BE-71D2-2804-5EC2-3E0BFC5336C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784963" y="4262673"/>
                  <a:ext cx="1126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515" name="Input penna 514">
                  <a:extLst>
                    <a:ext uri="{FF2B5EF4-FFF2-40B4-BE49-F238E27FC236}">
                      <a16:creationId xmlns:a16="http://schemas.microsoft.com/office/drawing/2014/main" id="{E8042789-E9CD-42F9-096E-218C1B2C1D72}"/>
                    </a:ext>
                  </a:extLst>
                </p14:cNvPr>
                <p14:cNvContentPartPr/>
                <p14:nvPr/>
              </p14:nvContentPartPr>
              <p14:xfrm>
                <a:off x="8939763" y="4261233"/>
                <a:ext cx="140040" cy="231120"/>
              </p14:xfrm>
            </p:contentPart>
          </mc:Choice>
          <mc:Fallback>
            <p:pic>
              <p:nvPicPr>
                <p:cNvPr id="515" name="Input penna 514">
                  <a:extLst>
                    <a:ext uri="{FF2B5EF4-FFF2-40B4-BE49-F238E27FC236}">
                      <a16:creationId xmlns:a16="http://schemas.microsoft.com/office/drawing/2014/main" id="{E8042789-E9CD-42F9-096E-218C1B2C1D7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933643" y="4255113"/>
                  <a:ext cx="152280" cy="24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8" name="Gruppo 517">
            <a:extLst>
              <a:ext uri="{FF2B5EF4-FFF2-40B4-BE49-F238E27FC236}">
                <a16:creationId xmlns:a16="http://schemas.microsoft.com/office/drawing/2014/main" id="{B982117E-085D-BEAE-855E-DEC7600BE6CD}"/>
              </a:ext>
            </a:extLst>
          </p:cNvPr>
          <p:cNvGrpSpPr/>
          <p:nvPr/>
        </p:nvGrpSpPr>
        <p:grpSpPr>
          <a:xfrm>
            <a:off x="9264843" y="4682073"/>
            <a:ext cx="707040" cy="635400"/>
            <a:chOff x="9264843" y="4682073"/>
            <a:chExt cx="707040" cy="63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516" name="Input penna 515">
                  <a:extLst>
                    <a:ext uri="{FF2B5EF4-FFF2-40B4-BE49-F238E27FC236}">
                      <a16:creationId xmlns:a16="http://schemas.microsoft.com/office/drawing/2014/main" id="{3B3B6FE3-4CE8-28A2-F9C1-2DAD6594D207}"/>
                    </a:ext>
                  </a:extLst>
                </p14:cNvPr>
                <p14:cNvContentPartPr/>
                <p14:nvPr/>
              </p14:nvContentPartPr>
              <p14:xfrm>
                <a:off x="9264843" y="4682073"/>
                <a:ext cx="239760" cy="226080"/>
              </p14:xfrm>
            </p:contentPart>
          </mc:Choice>
          <mc:Fallback>
            <p:pic>
              <p:nvPicPr>
                <p:cNvPr id="516" name="Input penna 515">
                  <a:extLst>
                    <a:ext uri="{FF2B5EF4-FFF2-40B4-BE49-F238E27FC236}">
                      <a16:creationId xmlns:a16="http://schemas.microsoft.com/office/drawing/2014/main" id="{3B3B6FE3-4CE8-28A2-F9C1-2DAD6594D20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258723" y="4675953"/>
                  <a:ext cx="2520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517" name="Input penna 516">
                  <a:extLst>
                    <a:ext uri="{FF2B5EF4-FFF2-40B4-BE49-F238E27FC236}">
                      <a16:creationId xmlns:a16="http://schemas.microsoft.com/office/drawing/2014/main" id="{9C2761D8-73B8-DE08-A7FD-FC5515FF4992}"/>
                    </a:ext>
                  </a:extLst>
                </p14:cNvPr>
                <p14:cNvContentPartPr/>
                <p14:nvPr/>
              </p14:nvContentPartPr>
              <p14:xfrm>
                <a:off x="9639603" y="4993833"/>
                <a:ext cx="332280" cy="323640"/>
              </p14:xfrm>
            </p:contentPart>
          </mc:Choice>
          <mc:Fallback>
            <p:pic>
              <p:nvPicPr>
                <p:cNvPr id="517" name="Input penna 516">
                  <a:extLst>
                    <a:ext uri="{FF2B5EF4-FFF2-40B4-BE49-F238E27FC236}">
                      <a16:creationId xmlns:a16="http://schemas.microsoft.com/office/drawing/2014/main" id="{9C2761D8-73B8-DE08-A7FD-FC5515FF499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633483" y="4987713"/>
                  <a:ext cx="344520" cy="33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520" name="Input penna 519">
                <a:extLst>
                  <a:ext uri="{FF2B5EF4-FFF2-40B4-BE49-F238E27FC236}">
                    <a16:creationId xmlns:a16="http://schemas.microsoft.com/office/drawing/2014/main" id="{03C23347-51CF-B7C6-9699-7BCACB8735A8}"/>
                  </a:ext>
                </a:extLst>
              </p14:cNvPr>
              <p14:cNvContentPartPr/>
              <p14:nvPr/>
            </p14:nvContentPartPr>
            <p14:xfrm>
              <a:off x="8738163" y="4671273"/>
              <a:ext cx="43200" cy="166320"/>
            </p14:xfrm>
          </p:contentPart>
        </mc:Choice>
        <mc:Fallback>
          <p:pic>
            <p:nvPicPr>
              <p:cNvPr id="520" name="Input penna 519">
                <a:extLst>
                  <a:ext uri="{FF2B5EF4-FFF2-40B4-BE49-F238E27FC236}">
                    <a16:creationId xmlns:a16="http://schemas.microsoft.com/office/drawing/2014/main" id="{03C23347-51CF-B7C6-9699-7BCACB8735A8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732043" y="4665153"/>
                <a:ext cx="554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521" name="Input penna 520">
                <a:extLst>
                  <a:ext uri="{FF2B5EF4-FFF2-40B4-BE49-F238E27FC236}">
                    <a16:creationId xmlns:a16="http://schemas.microsoft.com/office/drawing/2014/main" id="{32F37B1D-5056-6C61-7C89-97E8702E8B02}"/>
                  </a:ext>
                </a:extLst>
              </p14:cNvPr>
              <p14:cNvContentPartPr/>
              <p14:nvPr/>
            </p14:nvContentPartPr>
            <p14:xfrm>
              <a:off x="8470683" y="4896993"/>
              <a:ext cx="220680" cy="249840"/>
            </p14:xfrm>
          </p:contentPart>
        </mc:Choice>
        <mc:Fallback>
          <p:pic>
            <p:nvPicPr>
              <p:cNvPr id="521" name="Input penna 520">
                <a:extLst>
                  <a:ext uri="{FF2B5EF4-FFF2-40B4-BE49-F238E27FC236}">
                    <a16:creationId xmlns:a16="http://schemas.microsoft.com/office/drawing/2014/main" id="{32F37B1D-5056-6C61-7C89-97E8702E8B02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464563" y="4890873"/>
                <a:ext cx="232920" cy="26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25" name="Gruppo 524">
            <a:extLst>
              <a:ext uri="{FF2B5EF4-FFF2-40B4-BE49-F238E27FC236}">
                <a16:creationId xmlns:a16="http://schemas.microsoft.com/office/drawing/2014/main" id="{F532891C-3032-14BE-0B36-D4D5F059BC18}"/>
              </a:ext>
            </a:extLst>
          </p:cNvPr>
          <p:cNvGrpSpPr/>
          <p:nvPr/>
        </p:nvGrpSpPr>
        <p:grpSpPr>
          <a:xfrm>
            <a:off x="8669763" y="5276793"/>
            <a:ext cx="408960" cy="486720"/>
            <a:chOff x="8669763" y="5276793"/>
            <a:chExt cx="408960" cy="48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522" name="Input penna 521">
                  <a:extLst>
                    <a:ext uri="{FF2B5EF4-FFF2-40B4-BE49-F238E27FC236}">
                      <a16:creationId xmlns:a16="http://schemas.microsoft.com/office/drawing/2014/main" id="{7CCD8C79-F131-062C-985E-C9B6BDE4C070}"/>
                    </a:ext>
                  </a:extLst>
                </p14:cNvPr>
                <p14:cNvContentPartPr/>
                <p14:nvPr/>
              </p14:nvContentPartPr>
              <p14:xfrm>
                <a:off x="8669763" y="5276793"/>
                <a:ext cx="149400" cy="184320"/>
              </p14:xfrm>
            </p:contentPart>
          </mc:Choice>
          <mc:Fallback>
            <p:pic>
              <p:nvPicPr>
                <p:cNvPr id="522" name="Input penna 521">
                  <a:extLst>
                    <a:ext uri="{FF2B5EF4-FFF2-40B4-BE49-F238E27FC236}">
                      <a16:creationId xmlns:a16="http://schemas.microsoft.com/office/drawing/2014/main" id="{7CCD8C79-F131-062C-985E-C9B6BDE4C07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663643" y="5270673"/>
                  <a:ext cx="1616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523" name="Input penna 522">
                  <a:extLst>
                    <a:ext uri="{FF2B5EF4-FFF2-40B4-BE49-F238E27FC236}">
                      <a16:creationId xmlns:a16="http://schemas.microsoft.com/office/drawing/2014/main" id="{7F759B3F-2CBD-0A80-6A39-DCFEFE6EFB45}"/>
                    </a:ext>
                  </a:extLst>
                </p14:cNvPr>
                <p14:cNvContentPartPr/>
                <p14:nvPr/>
              </p14:nvContentPartPr>
              <p14:xfrm>
                <a:off x="8802243" y="5568753"/>
                <a:ext cx="106200" cy="194760"/>
              </p14:xfrm>
            </p:contentPart>
          </mc:Choice>
          <mc:Fallback>
            <p:pic>
              <p:nvPicPr>
                <p:cNvPr id="523" name="Input penna 522">
                  <a:extLst>
                    <a:ext uri="{FF2B5EF4-FFF2-40B4-BE49-F238E27FC236}">
                      <a16:creationId xmlns:a16="http://schemas.microsoft.com/office/drawing/2014/main" id="{7F759B3F-2CBD-0A80-6A39-DCFEFE6EFB4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796123" y="5562633"/>
                  <a:ext cx="1184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524" name="Input penna 523">
                  <a:extLst>
                    <a:ext uri="{FF2B5EF4-FFF2-40B4-BE49-F238E27FC236}">
                      <a16:creationId xmlns:a16="http://schemas.microsoft.com/office/drawing/2014/main" id="{041164D5-CA71-C7A6-5C98-A33E1E00B38B}"/>
                    </a:ext>
                  </a:extLst>
                </p14:cNvPr>
                <p14:cNvContentPartPr/>
                <p14:nvPr/>
              </p14:nvContentPartPr>
              <p14:xfrm>
                <a:off x="8989803" y="5570193"/>
                <a:ext cx="88920" cy="191160"/>
              </p14:xfrm>
            </p:contentPart>
          </mc:Choice>
          <mc:Fallback>
            <p:pic>
              <p:nvPicPr>
                <p:cNvPr id="524" name="Input penna 523">
                  <a:extLst>
                    <a:ext uri="{FF2B5EF4-FFF2-40B4-BE49-F238E27FC236}">
                      <a16:creationId xmlns:a16="http://schemas.microsoft.com/office/drawing/2014/main" id="{041164D5-CA71-C7A6-5C98-A33E1E00B38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983683" y="5564073"/>
                  <a:ext cx="101160" cy="20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0" name="Gruppo 529">
            <a:extLst>
              <a:ext uri="{FF2B5EF4-FFF2-40B4-BE49-F238E27FC236}">
                <a16:creationId xmlns:a16="http://schemas.microsoft.com/office/drawing/2014/main" id="{B42C0D07-7C7D-8224-95D5-941B6034EADF}"/>
              </a:ext>
            </a:extLst>
          </p:cNvPr>
          <p:cNvGrpSpPr/>
          <p:nvPr/>
        </p:nvGrpSpPr>
        <p:grpSpPr>
          <a:xfrm>
            <a:off x="8045883" y="5258433"/>
            <a:ext cx="437760" cy="537840"/>
            <a:chOff x="8045883" y="5258433"/>
            <a:chExt cx="437760" cy="53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528" name="Input penna 527">
                  <a:extLst>
                    <a:ext uri="{FF2B5EF4-FFF2-40B4-BE49-F238E27FC236}">
                      <a16:creationId xmlns:a16="http://schemas.microsoft.com/office/drawing/2014/main" id="{F87B8B86-8555-F9FD-E3EA-48FFB9036EC6}"/>
                    </a:ext>
                  </a:extLst>
                </p14:cNvPr>
                <p14:cNvContentPartPr/>
                <p14:nvPr/>
              </p14:nvContentPartPr>
              <p14:xfrm>
                <a:off x="8259363" y="5258433"/>
                <a:ext cx="224280" cy="173520"/>
              </p14:xfrm>
            </p:contentPart>
          </mc:Choice>
          <mc:Fallback>
            <p:pic>
              <p:nvPicPr>
                <p:cNvPr id="528" name="Input penna 527">
                  <a:extLst>
                    <a:ext uri="{FF2B5EF4-FFF2-40B4-BE49-F238E27FC236}">
                      <a16:creationId xmlns:a16="http://schemas.microsoft.com/office/drawing/2014/main" id="{F87B8B86-8555-F9FD-E3EA-48FFB9036EC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53243" y="5252313"/>
                  <a:ext cx="2365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529" name="Input penna 528">
                  <a:extLst>
                    <a:ext uri="{FF2B5EF4-FFF2-40B4-BE49-F238E27FC236}">
                      <a16:creationId xmlns:a16="http://schemas.microsoft.com/office/drawing/2014/main" id="{B131D9FB-D78D-583E-1692-686412CDA904}"/>
                    </a:ext>
                  </a:extLst>
                </p14:cNvPr>
                <p14:cNvContentPartPr/>
                <p14:nvPr/>
              </p14:nvContentPartPr>
              <p14:xfrm>
                <a:off x="8045883" y="5543553"/>
                <a:ext cx="182880" cy="252720"/>
              </p14:xfrm>
            </p:contentPart>
          </mc:Choice>
          <mc:Fallback>
            <p:pic>
              <p:nvPicPr>
                <p:cNvPr id="529" name="Input penna 528">
                  <a:extLst>
                    <a:ext uri="{FF2B5EF4-FFF2-40B4-BE49-F238E27FC236}">
                      <a16:creationId xmlns:a16="http://schemas.microsoft.com/office/drawing/2014/main" id="{B131D9FB-D78D-583E-1692-686412CDA90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039763" y="5537433"/>
                  <a:ext cx="195120" cy="26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531" name="Input penna 530">
                <a:extLst>
                  <a:ext uri="{FF2B5EF4-FFF2-40B4-BE49-F238E27FC236}">
                    <a16:creationId xmlns:a16="http://schemas.microsoft.com/office/drawing/2014/main" id="{43660D40-2191-1588-B86B-E0498F67A424}"/>
                  </a:ext>
                </a:extLst>
              </p14:cNvPr>
              <p14:cNvContentPartPr/>
              <p14:nvPr/>
            </p14:nvContentPartPr>
            <p14:xfrm>
              <a:off x="9088803" y="5871873"/>
              <a:ext cx="144720" cy="187920"/>
            </p14:xfrm>
          </p:contentPart>
        </mc:Choice>
        <mc:Fallback>
          <p:pic>
            <p:nvPicPr>
              <p:cNvPr id="531" name="Input penna 530">
                <a:extLst>
                  <a:ext uri="{FF2B5EF4-FFF2-40B4-BE49-F238E27FC236}">
                    <a16:creationId xmlns:a16="http://schemas.microsoft.com/office/drawing/2014/main" id="{43660D40-2191-1588-B86B-E0498F67A424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9082683" y="5865753"/>
                <a:ext cx="156960" cy="20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41" name="Gruppo 540">
            <a:extLst>
              <a:ext uri="{FF2B5EF4-FFF2-40B4-BE49-F238E27FC236}">
                <a16:creationId xmlns:a16="http://schemas.microsoft.com/office/drawing/2014/main" id="{DBC7CB47-41C8-0D9A-0BCB-FEA849460910}"/>
              </a:ext>
            </a:extLst>
          </p:cNvPr>
          <p:cNvGrpSpPr/>
          <p:nvPr/>
        </p:nvGrpSpPr>
        <p:grpSpPr>
          <a:xfrm>
            <a:off x="9220923" y="6188313"/>
            <a:ext cx="206640" cy="190800"/>
            <a:chOff x="9220923" y="6188313"/>
            <a:chExt cx="206640" cy="19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532" name="Input penna 531">
                  <a:extLst>
                    <a:ext uri="{FF2B5EF4-FFF2-40B4-BE49-F238E27FC236}">
                      <a16:creationId xmlns:a16="http://schemas.microsoft.com/office/drawing/2014/main" id="{DD5F5032-DA4B-3218-2230-B89D9C8A5B6C}"/>
                    </a:ext>
                  </a:extLst>
                </p14:cNvPr>
                <p14:cNvContentPartPr/>
                <p14:nvPr/>
              </p14:nvContentPartPr>
              <p14:xfrm>
                <a:off x="9220923" y="6201993"/>
                <a:ext cx="206640" cy="102600"/>
              </p14:xfrm>
            </p:contentPart>
          </mc:Choice>
          <mc:Fallback>
            <p:pic>
              <p:nvPicPr>
                <p:cNvPr id="532" name="Input penna 531">
                  <a:extLst>
                    <a:ext uri="{FF2B5EF4-FFF2-40B4-BE49-F238E27FC236}">
                      <a16:creationId xmlns:a16="http://schemas.microsoft.com/office/drawing/2014/main" id="{DD5F5032-DA4B-3218-2230-B89D9C8A5B6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214803" y="6195873"/>
                  <a:ext cx="2188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533" name="Input penna 532">
                  <a:extLst>
                    <a:ext uri="{FF2B5EF4-FFF2-40B4-BE49-F238E27FC236}">
                      <a16:creationId xmlns:a16="http://schemas.microsoft.com/office/drawing/2014/main" id="{B3EAD56F-C9A3-FEA8-984E-ED21588F2DAF}"/>
                    </a:ext>
                  </a:extLst>
                </p14:cNvPr>
                <p14:cNvContentPartPr/>
                <p14:nvPr/>
              </p14:nvContentPartPr>
              <p14:xfrm>
                <a:off x="9254043" y="6188313"/>
                <a:ext cx="140040" cy="190800"/>
              </p14:xfrm>
            </p:contentPart>
          </mc:Choice>
          <mc:Fallback>
            <p:pic>
              <p:nvPicPr>
                <p:cNvPr id="533" name="Input penna 532">
                  <a:extLst>
                    <a:ext uri="{FF2B5EF4-FFF2-40B4-BE49-F238E27FC236}">
                      <a16:creationId xmlns:a16="http://schemas.microsoft.com/office/drawing/2014/main" id="{B3EAD56F-C9A3-FEA8-984E-ED21588F2DA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247923" y="6182193"/>
                  <a:ext cx="15228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0" name="Gruppo 539">
            <a:extLst>
              <a:ext uri="{FF2B5EF4-FFF2-40B4-BE49-F238E27FC236}">
                <a16:creationId xmlns:a16="http://schemas.microsoft.com/office/drawing/2014/main" id="{A661216E-07AD-1ED5-B640-4EB519EB6150}"/>
              </a:ext>
            </a:extLst>
          </p:cNvPr>
          <p:cNvGrpSpPr/>
          <p:nvPr/>
        </p:nvGrpSpPr>
        <p:grpSpPr>
          <a:xfrm>
            <a:off x="10388763" y="5309553"/>
            <a:ext cx="428400" cy="143280"/>
            <a:chOff x="10388763" y="5309553"/>
            <a:chExt cx="428400" cy="14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534" name="Input penna 533">
                  <a:extLst>
                    <a:ext uri="{FF2B5EF4-FFF2-40B4-BE49-F238E27FC236}">
                      <a16:creationId xmlns:a16="http://schemas.microsoft.com/office/drawing/2014/main" id="{1CAAD598-4E1F-11EB-574F-EC92E8E687F2}"/>
                    </a:ext>
                  </a:extLst>
                </p14:cNvPr>
                <p14:cNvContentPartPr/>
                <p14:nvPr/>
              </p14:nvContentPartPr>
              <p14:xfrm>
                <a:off x="10388763" y="5408193"/>
                <a:ext cx="197640" cy="34200"/>
              </p14:xfrm>
            </p:contentPart>
          </mc:Choice>
          <mc:Fallback>
            <p:pic>
              <p:nvPicPr>
                <p:cNvPr id="534" name="Input penna 533">
                  <a:extLst>
                    <a:ext uri="{FF2B5EF4-FFF2-40B4-BE49-F238E27FC236}">
                      <a16:creationId xmlns:a16="http://schemas.microsoft.com/office/drawing/2014/main" id="{1CAAD598-4E1F-11EB-574F-EC92E8E687F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382643" y="5402073"/>
                  <a:ext cx="209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535" name="Input penna 534">
                  <a:extLst>
                    <a:ext uri="{FF2B5EF4-FFF2-40B4-BE49-F238E27FC236}">
                      <a16:creationId xmlns:a16="http://schemas.microsoft.com/office/drawing/2014/main" id="{9CC66BC7-5633-5FFC-5802-9E32AF571CF8}"/>
                    </a:ext>
                  </a:extLst>
                </p14:cNvPr>
                <p14:cNvContentPartPr/>
                <p14:nvPr/>
              </p14:nvContentPartPr>
              <p14:xfrm>
                <a:off x="10641843" y="5309553"/>
                <a:ext cx="175320" cy="143280"/>
              </p14:xfrm>
            </p:contentPart>
          </mc:Choice>
          <mc:Fallback>
            <p:pic>
              <p:nvPicPr>
                <p:cNvPr id="535" name="Input penna 534">
                  <a:extLst>
                    <a:ext uri="{FF2B5EF4-FFF2-40B4-BE49-F238E27FC236}">
                      <a16:creationId xmlns:a16="http://schemas.microsoft.com/office/drawing/2014/main" id="{9CC66BC7-5633-5FFC-5802-9E32AF571CF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635723" y="5303433"/>
                  <a:ext cx="187560" cy="15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9" name="Gruppo 538">
            <a:extLst>
              <a:ext uri="{FF2B5EF4-FFF2-40B4-BE49-F238E27FC236}">
                <a16:creationId xmlns:a16="http://schemas.microsoft.com/office/drawing/2014/main" id="{5C9AE319-8BA0-6A56-96EB-4A1E3AE6EB2A}"/>
              </a:ext>
            </a:extLst>
          </p:cNvPr>
          <p:cNvGrpSpPr/>
          <p:nvPr/>
        </p:nvGrpSpPr>
        <p:grpSpPr>
          <a:xfrm>
            <a:off x="12283083" y="4256553"/>
            <a:ext cx="256680" cy="195480"/>
            <a:chOff x="12283083" y="4256553"/>
            <a:chExt cx="256680" cy="19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536" name="Input penna 535">
                  <a:extLst>
                    <a:ext uri="{FF2B5EF4-FFF2-40B4-BE49-F238E27FC236}">
                      <a16:creationId xmlns:a16="http://schemas.microsoft.com/office/drawing/2014/main" id="{97A0FE12-3730-C3E1-AC26-A22DEAA1117D}"/>
                    </a:ext>
                  </a:extLst>
                </p14:cNvPr>
                <p14:cNvContentPartPr/>
                <p14:nvPr/>
              </p14:nvContentPartPr>
              <p14:xfrm>
                <a:off x="12283083" y="4263393"/>
                <a:ext cx="23040" cy="176040"/>
              </p14:xfrm>
            </p:contentPart>
          </mc:Choice>
          <mc:Fallback>
            <p:pic>
              <p:nvPicPr>
                <p:cNvPr id="536" name="Input penna 535">
                  <a:extLst>
                    <a:ext uri="{FF2B5EF4-FFF2-40B4-BE49-F238E27FC236}">
                      <a16:creationId xmlns:a16="http://schemas.microsoft.com/office/drawing/2014/main" id="{97A0FE12-3730-C3E1-AC26-A22DEAA1117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2276963" y="4257273"/>
                  <a:ext cx="352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537" name="Input penna 536">
                  <a:extLst>
                    <a:ext uri="{FF2B5EF4-FFF2-40B4-BE49-F238E27FC236}">
                      <a16:creationId xmlns:a16="http://schemas.microsoft.com/office/drawing/2014/main" id="{906FD254-587D-9574-DDCA-3515B20A022F}"/>
                    </a:ext>
                  </a:extLst>
                </p14:cNvPr>
                <p14:cNvContentPartPr/>
                <p14:nvPr/>
              </p14:nvContentPartPr>
              <p14:xfrm>
                <a:off x="12408363" y="4256553"/>
                <a:ext cx="131400" cy="195480"/>
              </p14:xfrm>
            </p:contentPart>
          </mc:Choice>
          <mc:Fallback>
            <p:pic>
              <p:nvPicPr>
                <p:cNvPr id="537" name="Input penna 536">
                  <a:extLst>
                    <a:ext uri="{FF2B5EF4-FFF2-40B4-BE49-F238E27FC236}">
                      <a16:creationId xmlns:a16="http://schemas.microsoft.com/office/drawing/2014/main" id="{906FD254-587D-9574-DDCA-3515B20A022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2402243" y="4250433"/>
                  <a:ext cx="143640" cy="20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538" name="Input penna 537">
                <a:extLst>
                  <a:ext uri="{FF2B5EF4-FFF2-40B4-BE49-F238E27FC236}">
                    <a16:creationId xmlns:a16="http://schemas.microsoft.com/office/drawing/2014/main" id="{23AB8203-7317-6FAA-C3B8-9B76A127D0DD}"/>
                  </a:ext>
                </a:extLst>
              </p14:cNvPr>
              <p14:cNvContentPartPr/>
              <p14:nvPr/>
            </p14:nvContentPartPr>
            <p14:xfrm>
              <a:off x="12669363" y="4605033"/>
              <a:ext cx="132480" cy="164160"/>
            </p14:xfrm>
          </p:contentPart>
        </mc:Choice>
        <mc:Fallback>
          <p:pic>
            <p:nvPicPr>
              <p:cNvPr id="538" name="Input penna 537">
                <a:extLst>
                  <a:ext uri="{FF2B5EF4-FFF2-40B4-BE49-F238E27FC236}">
                    <a16:creationId xmlns:a16="http://schemas.microsoft.com/office/drawing/2014/main" id="{23AB8203-7317-6FAA-C3B8-9B76A127D0DD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12663243" y="4598913"/>
                <a:ext cx="144720" cy="17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45" name="Gruppo 544">
            <a:extLst>
              <a:ext uri="{FF2B5EF4-FFF2-40B4-BE49-F238E27FC236}">
                <a16:creationId xmlns:a16="http://schemas.microsoft.com/office/drawing/2014/main" id="{EC555C54-2F2F-8C80-DF29-DDD8F02FBEFB}"/>
              </a:ext>
            </a:extLst>
          </p:cNvPr>
          <p:cNvGrpSpPr/>
          <p:nvPr/>
        </p:nvGrpSpPr>
        <p:grpSpPr>
          <a:xfrm>
            <a:off x="12987963" y="4860273"/>
            <a:ext cx="286560" cy="250920"/>
            <a:chOff x="12987963" y="4860273"/>
            <a:chExt cx="286560" cy="25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542" name="Input penna 541">
                  <a:extLst>
                    <a:ext uri="{FF2B5EF4-FFF2-40B4-BE49-F238E27FC236}">
                      <a16:creationId xmlns:a16="http://schemas.microsoft.com/office/drawing/2014/main" id="{1EC6105A-3704-023D-24A6-1E68DCEA4E41}"/>
                    </a:ext>
                  </a:extLst>
                </p14:cNvPr>
                <p14:cNvContentPartPr/>
                <p14:nvPr/>
              </p14:nvContentPartPr>
              <p14:xfrm>
                <a:off x="12987963" y="4880073"/>
                <a:ext cx="15480" cy="193320"/>
              </p14:xfrm>
            </p:contentPart>
          </mc:Choice>
          <mc:Fallback>
            <p:pic>
              <p:nvPicPr>
                <p:cNvPr id="542" name="Input penna 541">
                  <a:extLst>
                    <a:ext uri="{FF2B5EF4-FFF2-40B4-BE49-F238E27FC236}">
                      <a16:creationId xmlns:a16="http://schemas.microsoft.com/office/drawing/2014/main" id="{1EC6105A-3704-023D-24A6-1E68DCEA4E4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2981843" y="4873953"/>
                  <a:ext cx="277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543" name="Input penna 542">
                  <a:extLst>
                    <a:ext uri="{FF2B5EF4-FFF2-40B4-BE49-F238E27FC236}">
                      <a16:creationId xmlns:a16="http://schemas.microsoft.com/office/drawing/2014/main" id="{D7CCB638-A59A-FF1B-5827-4AEE32686F61}"/>
                    </a:ext>
                  </a:extLst>
                </p14:cNvPr>
                <p14:cNvContentPartPr/>
                <p14:nvPr/>
              </p14:nvContentPartPr>
              <p14:xfrm>
                <a:off x="13110003" y="4860273"/>
                <a:ext cx="100800" cy="250920"/>
              </p14:xfrm>
            </p:contentPart>
          </mc:Choice>
          <mc:Fallback>
            <p:pic>
              <p:nvPicPr>
                <p:cNvPr id="543" name="Input penna 542">
                  <a:extLst>
                    <a:ext uri="{FF2B5EF4-FFF2-40B4-BE49-F238E27FC236}">
                      <a16:creationId xmlns:a16="http://schemas.microsoft.com/office/drawing/2014/main" id="{D7CCB638-A59A-FF1B-5827-4AEE32686F6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3103883" y="4854153"/>
                  <a:ext cx="1130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544" name="Input penna 543">
                  <a:extLst>
                    <a:ext uri="{FF2B5EF4-FFF2-40B4-BE49-F238E27FC236}">
                      <a16:creationId xmlns:a16="http://schemas.microsoft.com/office/drawing/2014/main" id="{8F6AD8C2-0E7F-5602-F871-E0402410EBA9}"/>
                    </a:ext>
                  </a:extLst>
                </p14:cNvPr>
                <p14:cNvContentPartPr/>
                <p14:nvPr/>
              </p14:nvContentPartPr>
              <p14:xfrm>
                <a:off x="13153923" y="4983393"/>
                <a:ext cx="120600" cy="40320"/>
              </p14:xfrm>
            </p:contentPart>
          </mc:Choice>
          <mc:Fallback>
            <p:pic>
              <p:nvPicPr>
                <p:cNvPr id="544" name="Input penna 543">
                  <a:extLst>
                    <a:ext uri="{FF2B5EF4-FFF2-40B4-BE49-F238E27FC236}">
                      <a16:creationId xmlns:a16="http://schemas.microsoft.com/office/drawing/2014/main" id="{8F6AD8C2-0E7F-5602-F871-E0402410EBA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3147803" y="4977273"/>
                  <a:ext cx="13284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5" name="Gruppo 554">
            <a:extLst>
              <a:ext uri="{FF2B5EF4-FFF2-40B4-BE49-F238E27FC236}">
                <a16:creationId xmlns:a16="http://schemas.microsoft.com/office/drawing/2014/main" id="{B64850FE-9750-B2A0-D4A6-26B6A11F11AC}"/>
              </a:ext>
            </a:extLst>
          </p:cNvPr>
          <p:cNvGrpSpPr/>
          <p:nvPr/>
        </p:nvGrpSpPr>
        <p:grpSpPr>
          <a:xfrm>
            <a:off x="12856203" y="5562633"/>
            <a:ext cx="218880" cy="165240"/>
            <a:chOff x="12856203" y="5562633"/>
            <a:chExt cx="218880" cy="16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546" name="Input penna 545">
                  <a:extLst>
                    <a:ext uri="{FF2B5EF4-FFF2-40B4-BE49-F238E27FC236}">
                      <a16:creationId xmlns:a16="http://schemas.microsoft.com/office/drawing/2014/main" id="{12846AC7-1046-FA49-0314-52DA764BAF0D}"/>
                    </a:ext>
                  </a:extLst>
                </p14:cNvPr>
                <p14:cNvContentPartPr/>
                <p14:nvPr/>
              </p14:nvContentPartPr>
              <p14:xfrm>
                <a:off x="12856203" y="5563353"/>
                <a:ext cx="11520" cy="164520"/>
              </p14:xfrm>
            </p:contentPart>
          </mc:Choice>
          <mc:Fallback>
            <p:pic>
              <p:nvPicPr>
                <p:cNvPr id="546" name="Input penna 545">
                  <a:extLst>
                    <a:ext uri="{FF2B5EF4-FFF2-40B4-BE49-F238E27FC236}">
                      <a16:creationId xmlns:a16="http://schemas.microsoft.com/office/drawing/2014/main" id="{12846AC7-1046-FA49-0314-52DA764BAF0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2850083" y="5557233"/>
                  <a:ext cx="237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547" name="Input penna 546">
                  <a:extLst>
                    <a:ext uri="{FF2B5EF4-FFF2-40B4-BE49-F238E27FC236}">
                      <a16:creationId xmlns:a16="http://schemas.microsoft.com/office/drawing/2014/main" id="{02D490FC-7D30-E003-970B-58D7ED183531}"/>
                    </a:ext>
                  </a:extLst>
                </p14:cNvPr>
                <p14:cNvContentPartPr/>
                <p14:nvPr/>
              </p14:nvContentPartPr>
              <p14:xfrm>
                <a:off x="12960603" y="5562633"/>
                <a:ext cx="114480" cy="157320"/>
              </p14:xfrm>
            </p:contentPart>
          </mc:Choice>
          <mc:Fallback>
            <p:pic>
              <p:nvPicPr>
                <p:cNvPr id="547" name="Input penna 546">
                  <a:extLst>
                    <a:ext uri="{FF2B5EF4-FFF2-40B4-BE49-F238E27FC236}">
                      <a16:creationId xmlns:a16="http://schemas.microsoft.com/office/drawing/2014/main" id="{02D490FC-7D30-E003-970B-58D7ED18353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2954483" y="5556513"/>
                  <a:ext cx="126720" cy="16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4" name="Gruppo 553">
            <a:extLst>
              <a:ext uri="{FF2B5EF4-FFF2-40B4-BE49-F238E27FC236}">
                <a16:creationId xmlns:a16="http://schemas.microsoft.com/office/drawing/2014/main" id="{9156975C-08DC-F8F7-5DD1-B00A17B1B1AE}"/>
              </a:ext>
            </a:extLst>
          </p:cNvPr>
          <p:cNvGrpSpPr/>
          <p:nvPr/>
        </p:nvGrpSpPr>
        <p:grpSpPr>
          <a:xfrm>
            <a:off x="13586643" y="5561193"/>
            <a:ext cx="337680" cy="213120"/>
            <a:chOff x="13586643" y="5561193"/>
            <a:chExt cx="337680" cy="21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548" name="Input penna 547">
                  <a:extLst>
                    <a:ext uri="{FF2B5EF4-FFF2-40B4-BE49-F238E27FC236}">
                      <a16:creationId xmlns:a16="http://schemas.microsoft.com/office/drawing/2014/main" id="{7A806841-C802-717C-AD2F-032B9BBF3E0A}"/>
                    </a:ext>
                  </a:extLst>
                </p14:cNvPr>
                <p14:cNvContentPartPr/>
                <p14:nvPr/>
              </p14:nvContentPartPr>
              <p14:xfrm>
                <a:off x="13586643" y="5561193"/>
                <a:ext cx="119880" cy="213120"/>
              </p14:xfrm>
            </p:contentPart>
          </mc:Choice>
          <mc:Fallback>
            <p:pic>
              <p:nvPicPr>
                <p:cNvPr id="548" name="Input penna 547">
                  <a:extLst>
                    <a:ext uri="{FF2B5EF4-FFF2-40B4-BE49-F238E27FC236}">
                      <a16:creationId xmlns:a16="http://schemas.microsoft.com/office/drawing/2014/main" id="{7A806841-C802-717C-AD2F-032B9BBF3E0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3580523" y="5555073"/>
                  <a:ext cx="1321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549" name="Input penna 548">
                  <a:extLst>
                    <a:ext uri="{FF2B5EF4-FFF2-40B4-BE49-F238E27FC236}">
                      <a16:creationId xmlns:a16="http://schemas.microsoft.com/office/drawing/2014/main" id="{70370758-52DE-DCC5-E76A-1911E12D92C7}"/>
                    </a:ext>
                  </a:extLst>
                </p14:cNvPr>
                <p14:cNvContentPartPr/>
                <p14:nvPr/>
              </p14:nvContentPartPr>
              <p14:xfrm>
                <a:off x="13789683" y="5595753"/>
                <a:ext cx="134640" cy="158040"/>
              </p14:xfrm>
            </p:contentPart>
          </mc:Choice>
          <mc:Fallback>
            <p:pic>
              <p:nvPicPr>
                <p:cNvPr id="549" name="Input penna 548">
                  <a:extLst>
                    <a:ext uri="{FF2B5EF4-FFF2-40B4-BE49-F238E27FC236}">
                      <a16:creationId xmlns:a16="http://schemas.microsoft.com/office/drawing/2014/main" id="{70370758-52DE-DCC5-E76A-1911E12D92C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3783563" y="5589633"/>
                  <a:ext cx="146880" cy="17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550" name="Input penna 549">
                <a:extLst>
                  <a:ext uri="{FF2B5EF4-FFF2-40B4-BE49-F238E27FC236}">
                    <a16:creationId xmlns:a16="http://schemas.microsoft.com/office/drawing/2014/main" id="{6FAC33CF-9F72-DF82-35FD-A97B53D690EA}"/>
                  </a:ext>
                </a:extLst>
              </p14:cNvPr>
              <p14:cNvContentPartPr/>
              <p14:nvPr/>
            </p14:nvContentPartPr>
            <p14:xfrm>
              <a:off x="13402683" y="5244033"/>
              <a:ext cx="183240" cy="196920"/>
            </p14:xfrm>
          </p:contentPart>
        </mc:Choice>
        <mc:Fallback>
          <p:pic>
            <p:nvPicPr>
              <p:cNvPr id="550" name="Input penna 549">
                <a:extLst>
                  <a:ext uri="{FF2B5EF4-FFF2-40B4-BE49-F238E27FC236}">
                    <a16:creationId xmlns:a16="http://schemas.microsoft.com/office/drawing/2014/main" id="{6FAC33CF-9F72-DF82-35FD-A97B53D690EA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13396563" y="5237913"/>
                <a:ext cx="19548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551" name="Input penna 550">
                <a:extLst>
                  <a:ext uri="{FF2B5EF4-FFF2-40B4-BE49-F238E27FC236}">
                    <a16:creationId xmlns:a16="http://schemas.microsoft.com/office/drawing/2014/main" id="{98CE685B-3FD9-EC48-9B98-82E0F64D5697}"/>
                  </a:ext>
                </a:extLst>
              </p14:cNvPr>
              <p14:cNvContentPartPr/>
              <p14:nvPr/>
            </p14:nvContentPartPr>
            <p14:xfrm>
              <a:off x="12988683" y="5145033"/>
              <a:ext cx="208080" cy="242640"/>
            </p14:xfrm>
          </p:contentPart>
        </mc:Choice>
        <mc:Fallback>
          <p:pic>
            <p:nvPicPr>
              <p:cNvPr id="551" name="Input penna 550">
                <a:extLst>
                  <a:ext uri="{FF2B5EF4-FFF2-40B4-BE49-F238E27FC236}">
                    <a16:creationId xmlns:a16="http://schemas.microsoft.com/office/drawing/2014/main" id="{98CE685B-3FD9-EC48-9B98-82E0F64D5697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2982563" y="5138913"/>
                <a:ext cx="22032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552" name="Input penna 551">
                <a:extLst>
                  <a:ext uri="{FF2B5EF4-FFF2-40B4-BE49-F238E27FC236}">
                    <a16:creationId xmlns:a16="http://schemas.microsoft.com/office/drawing/2014/main" id="{E4981751-74DB-8FFA-C334-CCB4A83CFE27}"/>
                  </a:ext>
                </a:extLst>
              </p14:cNvPr>
              <p14:cNvContentPartPr/>
              <p14:nvPr/>
            </p14:nvContentPartPr>
            <p14:xfrm>
              <a:off x="13477563" y="5904993"/>
              <a:ext cx="106560" cy="153720"/>
            </p14:xfrm>
          </p:contentPart>
        </mc:Choice>
        <mc:Fallback>
          <p:pic>
            <p:nvPicPr>
              <p:cNvPr id="552" name="Input penna 551">
                <a:extLst>
                  <a:ext uri="{FF2B5EF4-FFF2-40B4-BE49-F238E27FC236}">
                    <a16:creationId xmlns:a16="http://schemas.microsoft.com/office/drawing/2014/main" id="{E4981751-74DB-8FFA-C334-CCB4A83CFE27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13471443" y="5898873"/>
                <a:ext cx="11880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553" name="Input penna 552">
                <a:extLst>
                  <a:ext uri="{FF2B5EF4-FFF2-40B4-BE49-F238E27FC236}">
                    <a16:creationId xmlns:a16="http://schemas.microsoft.com/office/drawing/2014/main" id="{6AADD4F4-6FC6-0B70-DA3E-08ECB0CD3E3A}"/>
                  </a:ext>
                </a:extLst>
              </p14:cNvPr>
              <p14:cNvContentPartPr/>
              <p14:nvPr/>
            </p14:nvContentPartPr>
            <p14:xfrm>
              <a:off x="13836843" y="5926953"/>
              <a:ext cx="111600" cy="164160"/>
            </p14:xfrm>
          </p:contentPart>
        </mc:Choice>
        <mc:Fallback>
          <p:pic>
            <p:nvPicPr>
              <p:cNvPr id="553" name="Input penna 552">
                <a:extLst>
                  <a:ext uri="{FF2B5EF4-FFF2-40B4-BE49-F238E27FC236}">
                    <a16:creationId xmlns:a16="http://schemas.microsoft.com/office/drawing/2014/main" id="{6AADD4F4-6FC6-0B70-DA3E-08ECB0CD3E3A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13830723" y="5920833"/>
                <a:ext cx="123840" cy="17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62" name="Gruppo 561">
            <a:extLst>
              <a:ext uri="{FF2B5EF4-FFF2-40B4-BE49-F238E27FC236}">
                <a16:creationId xmlns:a16="http://schemas.microsoft.com/office/drawing/2014/main" id="{F36467CB-4926-85F1-61DA-14662F1ACD62}"/>
              </a:ext>
            </a:extLst>
          </p:cNvPr>
          <p:cNvGrpSpPr/>
          <p:nvPr/>
        </p:nvGrpSpPr>
        <p:grpSpPr>
          <a:xfrm>
            <a:off x="13256163" y="6277233"/>
            <a:ext cx="271080" cy="235080"/>
            <a:chOff x="13256163" y="6277233"/>
            <a:chExt cx="271080" cy="23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556" name="Input penna 555">
                  <a:extLst>
                    <a:ext uri="{FF2B5EF4-FFF2-40B4-BE49-F238E27FC236}">
                      <a16:creationId xmlns:a16="http://schemas.microsoft.com/office/drawing/2014/main" id="{0AE41756-0182-D19B-737F-FC09DAA14500}"/>
                    </a:ext>
                  </a:extLst>
                </p14:cNvPr>
                <p14:cNvContentPartPr/>
                <p14:nvPr/>
              </p14:nvContentPartPr>
              <p14:xfrm>
                <a:off x="13256163" y="6277233"/>
                <a:ext cx="124920" cy="213840"/>
              </p14:xfrm>
            </p:contentPart>
          </mc:Choice>
          <mc:Fallback>
            <p:pic>
              <p:nvPicPr>
                <p:cNvPr id="556" name="Input penna 555">
                  <a:extLst>
                    <a:ext uri="{FF2B5EF4-FFF2-40B4-BE49-F238E27FC236}">
                      <a16:creationId xmlns:a16="http://schemas.microsoft.com/office/drawing/2014/main" id="{0AE41756-0182-D19B-737F-FC09DAA1450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3250043" y="6271113"/>
                  <a:ext cx="1371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557" name="Input penna 556">
                  <a:extLst>
                    <a:ext uri="{FF2B5EF4-FFF2-40B4-BE49-F238E27FC236}">
                      <a16:creationId xmlns:a16="http://schemas.microsoft.com/office/drawing/2014/main" id="{306CB939-E767-0FF2-8C23-90C5D88A0A70}"/>
                    </a:ext>
                  </a:extLst>
                </p14:cNvPr>
                <p14:cNvContentPartPr/>
                <p14:nvPr/>
              </p14:nvContentPartPr>
              <p14:xfrm>
                <a:off x="13429323" y="6305673"/>
                <a:ext cx="97920" cy="206640"/>
              </p14:xfrm>
            </p:contentPart>
          </mc:Choice>
          <mc:Fallback>
            <p:pic>
              <p:nvPicPr>
                <p:cNvPr id="557" name="Input penna 556">
                  <a:extLst>
                    <a:ext uri="{FF2B5EF4-FFF2-40B4-BE49-F238E27FC236}">
                      <a16:creationId xmlns:a16="http://schemas.microsoft.com/office/drawing/2014/main" id="{306CB939-E767-0FF2-8C23-90C5D88A0A7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3423203" y="6299553"/>
                  <a:ext cx="110160" cy="21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1" name="Gruppo 560">
            <a:extLst>
              <a:ext uri="{FF2B5EF4-FFF2-40B4-BE49-F238E27FC236}">
                <a16:creationId xmlns:a16="http://schemas.microsoft.com/office/drawing/2014/main" id="{E061CEF4-8F87-D876-5627-9A0BC164B2A2}"/>
              </a:ext>
            </a:extLst>
          </p:cNvPr>
          <p:cNvGrpSpPr/>
          <p:nvPr/>
        </p:nvGrpSpPr>
        <p:grpSpPr>
          <a:xfrm>
            <a:off x="13925043" y="6234393"/>
            <a:ext cx="451080" cy="299880"/>
            <a:chOff x="13925043" y="6234393"/>
            <a:chExt cx="451080" cy="29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558" name="Input penna 557">
                  <a:extLst>
                    <a:ext uri="{FF2B5EF4-FFF2-40B4-BE49-F238E27FC236}">
                      <a16:creationId xmlns:a16="http://schemas.microsoft.com/office/drawing/2014/main" id="{7BA9700E-8235-7A78-E6ED-609522814C62}"/>
                    </a:ext>
                  </a:extLst>
                </p14:cNvPr>
                <p14:cNvContentPartPr/>
                <p14:nvPr/>
              </p14:nvContentPartPr>
              <p14:xfrm>
                <a:off x="13925043" y="6234393"/>
                <a:ext cx="154800" cy="256680"/>
              </p14:xfrm>
            </p:contentPart>
          </mc:Choice>
          <mc:Fallback>
            <p:pic>
              <p:nvPicPr>
                <p:cNvPr id="558" name="Input penna 557">
                  <a:extLst>
                    <a:ext uri="{FF2B5EF4-FFF2-40B4-BE49-F238E27FC236}">
                      <a16:creationId xmlns:a16="http://schemas.microsoft.com/office/drawing/2014/main" id="{7BA9700E-8235-7A78-E6ED-609522814C6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3918923" y="6228273"/>
                  <a:ext cx="1670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559" name="Input penna 558">
                  <a:extLst>
                    <a:ext uri="{FF2B5EF4-FFF2-40B4-BE49-F238E27FC236}">
                      <a16:creationId xmlns:a16="http://schemas.microsoft.com/office/drawing/2014/main" id="{2E2371A0-59A9-A8A9-C4E4-2E01ED52C412}"/>
                    </a:ext>
                  </a:extLst>
                </p14:cNvPr>
                <p14:cNvContentPartPr/>
                <p14:nvPr/>
              </p14:nvContentPartPr>
              <p14:xfrm>
                <a:off x="14134563" y="6289833"/>
                <a:ext cx="119160" cy="244440"/>
              </p14:xfrm>
            </p:contentPart>
          </mc:Choice>
          <mc:Fallback>
            <p:pic>
              <p:nvPicPr>
                <p:cNvPr id="559" name="Input penna 558">
                  <a:extLst>
                    <a:ext uri="{FF2B5EF4-FFF2-40B4-BE49-F238E27FC236}">
                      <a16:creationId xmlns:a16="http://schemas.microsoft.com/office/drawing/2014/main" id="{2E2371A0-59A9-A8A9-C4E4-2E01ED52C41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4128443" y="6283713"/>
                  <a:ext cx="1314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560" name="Input penna 559">
                  <a:extLst>
                    <a:ext uri="{FF2B5EF4-FFF2-40B4-BE49-F238E27FC236}">
                      <a16:creationId xmlns:a16="http://schemas.microsoft.com/office/drawing/2014/main" id="{718DB16F-B34C-3987-4276-C01505BA279F}"/>
                    </a:ext>
                  </a:extLst>
                </p14:cNvPr>
                <p14:cNvContentPartPr/>
                <p14:nvPr/>
              </p14:nvContentPartPr>
              <p14:xfrm>
                <a:off x="14233563" y="6432033"/>
                <a:ext cx="142560" cy="46080"/>
              </p14:xfrm>
            </p:contentPart>
          </mc:Choice>
          <mc:Fallback>
            <p:pic>
              <p:nvPicPr>
                <p:cNvPr id="560" name="Input penna 559">
                  <a:extLst>
                    <a:ext uri="{FF2B5EF4-FFF2-40B4-BE49-F238E27FC236}">
                      <a16:creationId xmlns:a16="http://schemas.microsoft.com/office/drawing/2014/main" id="{718DB16F-B34C-3987-4276-C01505BA279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4227443" y="6425913"/>
                  <a:ext cx="154800" cy="5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563" name="Input penna 562">
                <a:extLst>
                  <a:ext uri="{FF2B5EF4-FFF2-40B4-BE49-F238E27FC236}">
                    <a16:creationId xmlns:a16="http://schemas.microsoft.com/office/drawing/2014/main" id="{9B757A4C-69AB-94BB-653D-1BF94A8738E4}"/>
                  </a:ext>
                </a:extLst>
              </p14:cNvPr>
              <p14:cNvContentPartPr/>
              <p14:nvPr/>
            </p14:nvContentPartPr>
            <p14:xfrm>
              <a:off x="12108483" y="4642833"/>
              <a:ext cx="119520" cy="259200"/>
            </p14:xfrm>
          </p:contentPart>
        </mc:Choice>
        <mc:Fallback>
          <p:pic>
            <p:nvPicPr>
              <p:cNvPr id="563" name="Input penna 562">
                <a:extLst>
                  <a:ext uri="{FF2B5EF4-FFF2-40B4-BE49-F238E27FC236}">
                    <a16:creationId xmlns:a16="http://schemas.microsoft.com/office/drawing/2014/main" id="{9B757A4C-69AB-94BB-653D-1BF94A8738E4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12102363" y="4636713"/>
                <a:ext cx="13176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564" name="Input penna 563">
                <a:extLst>
                  <a:ext uri="{FF2B5EF4-FFF2-40B4-BE49-F238E27FC236}">
                    <a16:creationId xmlns:a16="http://schemas.microsoft.com/office/drawing/2014/main" id="{45D24CC1-18D4-A8C2-A2B7-49E38B91DEF0}"/>
                  </a:ext>
                </a:extLst>
              </p14:cNvPr>
              <p14:cNvContentPartPr/>
              <p14:nvPr/>
            </p14:nvContentPartPr>
            <p14:xfrm>
              <a:off x="11918403" y="4968273"/>
              <a:ext cx="147600" cy="211680"/>
            </p14:xfrm>
          </p:contentPart>
        </mc:Choice>
        <mc:Fallback>
          <p:pic>
            <p:nvPicPr>
              <p:cNvPr id="564" name="Input penna 563">
                <a:extLst>
                  <a:ext uri="{FF2B5EF4-FFF2-40B4-BE49-F238E27FC236}">
                    <a16:creationId xmlns:a16="http://schemas.microsoft.com/office/drawing/2014/main" id="{45D24CC1-18D4-A8C2-A2B7-49E38B91DEF0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11912283" y="4962153"/>
                <a:ext cx="15984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565" name="Input penna 564">
                <a:extLst>
                  <a:ext uri="{FF2B5EF4-FFF2-40B4-BE49-F238E27FC236}">
                    <a16:creationId xmlns:a16="http://schemas.microsoft.com/office/drawing/2014/main" id="{4CE25274-E33C-F767-4F91-C702FCFAE1CB}"/>
                  </a:ext>
                </a:extLst>
              </p14:cNvPr>
              <p14:cNvContentPartPr/>
              <p14:nvPr/>
            </p14:nvContentPartPr>
            <p14:xfrm>
              <a:off x="11664243" y="5276793"/>
              <a:ext cx="190440" cy="205560"/>
            </p14:xfrm>
          </p:contentPart>
        </mc:Choice>
        <mc:Fallback>
          <p:pic>
            <p:nvPicPr>
              <p:cNvPr id="565" name="Input penna 564">
                <a:extLst>
                  <a:ext uri="{FF2B5EF4-FFF2-40B4-BE49-F238E27FC236}">
                    <a16:creationId xmlns:a16="http://schemas.microsoft.com/office/drawing/2014/main" id="{4CE25274-E33C-F767-4F91-C702FCFAE1CB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11658123" y="5270673"/>
                <a:ext cx="20268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567" name="Input penna 566">
                <a:extLst>
                  <a:ext uri="{FF2B5EF4-FFF2-40B4-BE49-F238E27FC236}">
                    <a16:creationId xmlns:a16="http://schemas.microsoft.com/office/drawing/2014/main" id="{DA070B7F-2DB9-FF73-715B-342D4CEDE4F0}"/>
                  </a:ext>
                </a:extLst>
              </p14:cNvPr>
              <p14:cNvContentPartPr/>
              <p14:nvPr/>
            </p14:nvContentPartPr>
            <p14:xfrm>
              <a:off x="11298483" y="5600073"/>
              <a:ext cx="246240" cy="261360"/>
            </p14:xfrm>
          </p:contentPart>
        </mc:Choice>
        <mc:Fallback>
          <p:pic>
            <p:nvPicPr>
              <p:cNvPr id="567" name="Input penna 566">
                <a:extLst>
                  <a:ext uri="{FF2B5EF4-FFF2-40B4-BE49-F238E27FC236}">
                    <a16:creationId xmlns:a16="http://schemas.microsoft.com/office/drawing/2014/main" id="{DA070B7F-2DB9-FF73-715B-342D4CEDE4F0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11292363" y="5593953"/>
                <a:ext cx="258480" cy="27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70" name="Gruppo 569">
            <a:extLst>
              <a:ext uri="{FF2B5EF4-FFF2-40B4-BE49-F238E27FC236}">
                <a16:creationId xmlns:a16="http://schemas.microsoft.com/office/drawing/2014/main" id="{5ED3BD5D-087F-CF7E-AFBD-B426D2D055E6}"/>
              </a:ext>
            </a:extLst>
          </p:cNvPr>
          <p:cNvGrpSpPr/>
          <p:nvPr/>
        </p:nvGrpSpPr>
        <p:grpSpPr>
          <a:xfrm>
            <a:off x="12019203" y="5309913"/>
            <a:ext cx="380880" cy="572760"/>
            <a:chOff x="12019203" y="5309913"/>
            <a:chExt cx="380880" cy="57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566" name="Input penna 565">
                  <a:extLst>
                    <a:ext uri="{FF2B5EF4-FFF2-40B4-BE49-F238E27FC236}">
                      <a16:creationId xmlns:a16="http://schemas.microsoft.com/office/drawing/2014/main" id="{DAA7781B-BEE9-2C5B-4B9F-C4CE609DE3EF}"/>
                    </a:ext>
                  </a:extLst>
                </p14:cNvPr>
                <p14:cNvContentPartPr/>
                <p14:nvPr/>
              </p14:nvContentPartPr>
              <p14:xfrm>
                <a:off x="12019203" y="5309913"/>
                <a:ext cx="87840" cy="219600"/>
              </p14:xfrm>
            </p:contentPart>
          </mc:Choice>
          <mc:Fallback>
            <p:pic>
              <p:nvPicPr>
                <p:cNvPr id="566" name="Input penna 565">
                  <a:extLst>
                    <a:ext uri="{FF2B5EF4-FFF2-40B4-BE49-F238E27FC236}">
                      <a16:creationId xmlns:a16="http://schemas.microsoft.com/office/drawing/2014/main" id="{DAA7781B-BEE9-2C5B-4B9F-C4CE609DE3E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2013083" y="5303793"/>
                  <a:ext cx="1000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568" name="Input penna 567">
                  <a:extLst>
                    <a:ext uri="{FF2B5EF4-FFF2-40B4-BE49-F238E27FC236}">
                      <a16:creationId xmlns:a16="http://schemas.microsoft.com/office/drawing/2014/main" id="{2512A709-A4F8-1173-7609-B80EB7E7FBDD}"/>
                    </a:ext>
                  </a:extLst>
                </p14:cNvPr>
                <p14:cNvContentPartPr/>
                <p14:nvPr/>
              </p14:nvContentPartPr>
              <p14:xfrm>
                <a:off x="12063483" y="5583513"/>
                <a:ext cx="150480" cy="245880"/>
              </p14:xfrm>
            </p:contentPart>
          </mc:Choice>
          <mc:Fallback>
            <p:pic>
              <p:nvPicPr>
                <p:cNvPr id="568" name="Input penna 567">
                  <a:extLst>
                    <a:ext uri="{FF2B5EF4-FFF2-40B4-BE49-F238E27FC236}">
                      <a16:creationId xmlns:a16="http://schemas.microsoft.com/office/drawing/2014/main" id="{2512A709-A4F8-1173-7609-B80EB7E7FBD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2057363" y="5577393"/>
                  <a:ext cx="1627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569" name="Input penna 568">
                  <a:extLst>
                    <a:ext uri="{FF2B5EF4-FFF2-40B4-BE49-F238E27FC236}">
                      <a16:creationId xmlns:a16="http://schemas.microsoft.com/office/drawing/2014/main" id="{664F8E8E-611C-02C5-FE04-57DBFD3D93AF}"/>
                    </a:ext>
                  </a:extLst>
                </p14:cNvPr>
                <p14:cNvContentPartPr/>
                <p14:nvPr/>
              </p14:nvContentPartPr>
              <p14:xfrm>
                <a:off x="12244203" y="5602953"/>
                <a:ext cx="155880" cy="279720"/>
              </p14:xfrm>
            </p:contentPart>
          </mc:Choice>
          <mc:Fallback>
            <p:pic>
              <p:nvPicPr>
                <p:cNvPr id="569" name="Input penna 568">
                  <a:extLst>
                    <a:ext uri="{FF2B5EF4-FFF2-40B4-BE49-F238E27FC236}">
                      <a16:creationId xmlns:a16="http://schemas.microsoft.com/office/drawing/2014/main" id="{664F8E8E-611C-02C5-FE04-57DBFD3D93A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2238083" y="5596833"/>
                  <a:ext cx="168120" cy="29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3" name="Gruppo 572">
            <a:extLst>
              <a:ext uri="{FF2B5EF4-FFF2-40B4-BE49-F238E27FC236}">
                <a16:creationId xmlns:a16="http://schemas.microsoft.com/office/drawing/2014/main" id="{33320D82-0318-C220-3309-4D98F96BFFE1}"/>
              </a:ext>
            </a:extLst>
          </p:cNvPr>
          <p:cNvGrpSpPr/>
          <p:nvPr/>
        </p:nvGrpSpPr>
        <p:grpSpPr>
          <a:xfrm>
            <a:off x="13932963" y="5023353"/>
            <a:ext cx="401760" cy="121320"/>
            <a:chOff x="13932963" y="5023353"/>
            <a:chExt cx="401760" cy="12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571" name="Input penna 570">
                  <a:extLst>
                    <a:ext uri="{FF2B5EF4-FFF2-40B4-BE49-F238E27FC236}">
                      <a16:creationId xmlns:a16="http://schemas.microsoft.com/office/drawing/2014/main" id="{BE0B3CE5-D3D4-D5BA-2F11-B8E97C9DA38E}"/>
                    </a:ext>
                  </a:extLst>
                </p14:cNvPr>
                <p14:cNvContentPartPr/>
                <p14:nvPr/>
              </p14:nvContentPartPr>
              <p14:xfrm>
                <a:off x="13932963" y="5100393"/>
                <a:ext cx="211680" cy="11880"/>
              </p14:xfrm>
            </p:contentPart>
          </mc:Choice>
          <mc:Fallback>
            <p:pic>
              <p:nvPicPr>
                <p:cNvPr id="571" name="Input penna 570">
                  <a:extLst>
                    <a:ext uri="{FF2B5EF4-FFF2-40B4-BE49-F238E27FC236}">
                      <a16:creationId xmlns:a16="http://schemas.microsoft.com/office/drawing/2014/main" id="{BE0B3CE5-D3D4-D5BA-2F11-B8E97C9DA38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3926843" y="5094273"/>
                  <a:ext cx="2239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572" name="Input penna 571">
                  <a:extLst>
                    <a:ext uri="{FF2B5EF4-FFF2-40B4-BE49-F238E27FC236}">
                      <a16:creationId xmlns:a16="http://schemas.microsoft.com/office/drawing/2014/main" id="{EB499697-3AAA-DD7C-146C-67E083DBE122}"/>
                    </a:ext>
                  </a:extLst>
                </p14:cNvPr>
                <p14:cNvContentPartPr/>
                <p14:nvPr/>
              </p14:nvContentPartPr>
              <p14:xfrm>
                <a:off x="14179563" y="5023353"/>
                <a:ext cx="155160" cy="121320"/>
              </p14:xfrm>
            </p:contentPart>
          </mc:Choice>
          <mc:Fallback>
            <p:pic>
              <p:nvPicPr>
                <p:cNvPr id="572" name="Input penna 571">
                  <a:extLst>
                    <a:ext uri="{FF2B5EF4-FFF2-40B4-BE49-F238E27FC236}">
                      <a16:creationId xmlns:a16="http://schemas.microsoft.com/office/drawing/2014/main" id="{EB499697-3AAA-DD7C-146C-67E083DBE12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4173443" y="5017233"/>
                  <a:ext cx="16740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2" name="Gruppo 581">
            <a:extLst>
              <a:ext uri="{FF2B5EF4-FFF2-40B4-BE49-F238E27FC236}">
                <a16:creationId xmlns:a16="http://schemas.microsoft.com/office/drawing/2014/main" id="{9B3887F2-6E13-3EDA-D517-00706441A00C}"/>
              </a:ext>
            </a:extLst>
          </p:cNvPr>
          <p:cNvGrpSpPr/>
          <p:nvPr/>
        </p:nvGrpSpPr>
        <p:grpSpPr>
          <a:xfrm>
            <a:off x="198243" y="7689513"/>
            <a:ext cx="393480" cy="201600"/>
            <a:chOff x="198243" y="7689513"/>
            <a:chExt cx="393480" cy="20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574" name="Input penna 573">
                  <a:extLst>
                    <a:ext uri="{FF2B5EF4-FFF2-40B4-BE49-F238E27FC236}">
                      <a16:creationId xmlns:a16="http://schemas.microsoft.com/office/drawing/2014/main" id="{77969C9E-778E-FE35-763A-B95AE6436B2F}"/>
                    </a:ext>
                  </a:extLst>
                </p14:cNvPr>
                <p14:cNvContentPartPr/>
                <p14:nvPr/>
              </p14:nvContentPartPr>
              <p14:xfrm>
                <a:off x="198243" y="7755753"/>
                <a:ext cx="164160" cy="27000"/>
              </p14:xfrm>
            </p:contentPart>
          </mc:Choice>
          <mc:Fallback>
            <p:pic>
              <p:nvPicPr>
                <p:cNvPr id="574" name="Input penna 573">
                  <a:extLst>
                    <a:ext uri="{FF2B5EF4-FFF2-40B4-BE49-F238E27FC236}">
                      <a16:creationId xmlns:a16="http://schemas.microsoft.com/office/drawing/2014/main" id="{77969C9E-778E-FE35-763A-B95AE6436B2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92123" y="7749633"/>
                  <a:ext cx="176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575" name="Input penna 574">
                  <a:extLst>
                    <a:ext uri="{FF2B5EF4-FFF2-40B4-BE49-F238E27FC236}">
                      <a16:creationId xmlns:a16="http://schemas.microsoft.com/office/drawing/2014/main" id="{15F14898-A435-ACF1-A664-B7F868603148}"/>
                    </a:ext>
                  </a:extLst>
                </p14:cNvPr>
                <p14:cNvContentPartPr/>
                <p14:nvPr/>
              </p14:nvContentPartPr>
              <p14:xfrm>
                <a:off x="408483" y="7689513"/>
                <a:ext cx="183240" cy="201600"/>
              </p14:xfrm>
            </p:contentPart>
          </mc:Choice>
          <mc:Fallback>
            <p:pic>
              <p:nvPicPr>
                <p:cNvPr id="575" name="Input penna 574">
                  <a:extLst>
                    <a:ext uri="{FF2B5EF4-FFF2-40B4-BE49-F238E27FC236}">
                      <a16:creationId xmlns:a16="http://schemas.microsoft.com/office/drawing/2014/main" id="{15F14898-A435-ACF1-A664-B7F86860314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02363" y="7683393"/>
                  <a:ext cx="19548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1" name="Gruppo 580">
            <a:extLst>
              <a:ext uri="{FF2B5EF4-FFF2-40B4-BE49-F238E27FC236}">
                <a16:creationId xmlns:a16="http://schemas.microsoft.com/office/drawing/2014/main" id="{8DB1679A-A5B4-2CBC-B0EB-2C5BFC747946}"/>
              </a:ext>
            </a:extLst>
          </p:cNvPr>
          <p:cNvGrpSpPr/>
          <p:nvPr/>
        </p:nvGrpSpPr>
        <p:grpSpPr>
          <a:xfrm>
            <a:off x="174483" y="7163913"/>
            <a:ext cx="840960" cy="407880"/>
            <a:chOff x="174483" y="7163913"/>
            <a:chExt cx="840960" cy="40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576" name="Input penna 575">
                  <a:extLst>
                    <a:ext uri="{FF2B5EF4-FFF2-40B4-BE49-F238E27FC236}">
                      <a16:creationId xmlns:a16="http://schemas.microsoft.com/office/drawing/2014/main" id="{859CFDEC-5527-E5AF-255B-56AAEB8C8F14}"/>
                    </a:ext>
                  </a:extLst>
                </p14:cNvPr>
                <p14:cNvContentPartPr/>
                <p14:nvPr/>
              </p14:nvContentPartPr>
              <p14:xfrm>
                <a:off x="174483" y="7296033"/>
                <a:ext cx="146160" cy="225720"/>
              </p14:xfrm>
            </p:contentPart>
          </mc:Choice>
          <mc:Fallback>
            <p:pic>
              <p:nvPicPr>
                <p:cNvPr id="576" name="Input penna 575">
                  <a:extLst>
                    <a:ext uri="{FF2B5EF4-FFF2-40B4-BE49-F238E27FC236}">
                      <a16:creationId xmlns:a16="http://schemas.microsoft.com/office/drawing/2014/main" id="{859CFDEC-5527-E5AF-255B-56AAEB8C8F1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68363" y="7289913"/>
                  <a:ext cx="1584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577" name="Input penna 576">
                  <a:extLst>
                    <a:ext uri="{FF2B5EF4-FFF2-40B4-BE49-F238E27FC236}">
                      <a16:creationId xmlns:a16="http://schemas.microsoft.com/office/drawing/2014/main" id="{D0E77F4A-520E-13A5-805B-0226A75E23F8}"/>
                    </a:ext>
                  </a:extLst>
                </p14:cNvPr>
                <p14:cNvContentPartPr/>
                <p14:nvPr/>
              </p14:nvContentPartPr>
              <p14:xfrm>
                <a:off x="319203" y="7163913"/>
                <a:ext cx="233640" cy="371160"/>
              </p14:xfrm>
            </p:contentPart>
          </mc:Choice>
          <mc:Fallback>
            <p:pic>
              <p:nvPicPr>
                <p:cNvPr id="577" name="Input penna 576">
                  <a:extLst>
                    <a:ext uri="{FF2B5EF4-FFF2-40B4-BE49-F238E27FC236}">
                      <a16:creationId xmlns:a16="http://schemas.microsoft.com/office/drawing/2014/main" id="{D0E77F4A-520E-13A5-805B-0226A75E23F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13083" y="7157793"/>
                  <a:ext cx="24588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578" name="Input penna 577">
                  <a:extLst>
                    <a:ext uri="{FF2B5EF4-FFF2-40B4-BE49-F238E27FC236}">
                      <a16:creationId xmlns:a16="http://schemas.microsoft.com/office/drawing/2014/main" id="{4BC95C4F-DF6E-A77F-E9E4-DE4C573F7694}"/>
                    </a:ext>
                  </a:extLst>
                </p14:cNvPr>
                <p14:cNvContentPartPr/>
                <p14:nvPr/>
              </p14:nvContentPartPr>
              <p14:xfrm>
                <a:off x="593883" y="7359393"/>
                <a:ext cx="90360" cy="212400"/>
              </p14:xfrm>
            </p:contentPart>
          </mc:Choice>
          <mc:Fallback>
            <p:pic>
              <p:nvPicPr>
                <p:cNvPr id="578" name="Input penna 577">
                  <a:extLst>
                    <a:ext uri="{FF2B5EF4-FFF2-40B4-BE49-F238E27FC236}">
                      <a16:creationId xmlns:a16="http://schemas.microsoft.com/office/drawing/2014/main" id="{4BC95C4F-DF6E-A77F-E9E4-DE4C573F769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87763" y="7353273"/>
                  <a:ext cx="1026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579" name="Input penna 578">
                  <a:extLst>
                    <a:ext uri="{FF2B5EF4-FFF2-40B4-BE49-F238E27FC236}">
                      <a16:creationId xmlns:a16="http://schemas.microsoft.com/office/drawing/2014/main" id="{D67D7AE3-D5B7-46AB-FE8A-ED07FB8D8F4D}"/>
                    </a:ext>
                  </a:extLst>
                </p14:cNvPr>
                <p14:cNvContentPartPr/>
                <p14:nvPr/>
              </p14:nvContentPartPr>
              <p14:xfrm>
                <a:off x="737883" y="7403673"/>
                <a:ext cx="107640" cy="154800"/>
              </p14:xfrm>
            </p:contentPart>
          </mc:Choice>
          <mc:Fallback>
            <p:pic>
              <p:nvPicPr>
                <p:cNvPr id="579" name="Input penna 578">
                  <a:extLst>
                    <a:ext uri="{FF2B5EF4-FFF2-40B4-BE49-F238E27FC236}">
                      <a16:creationId xmlns:a16="http://schemas.microsoft.com/office/drawing/2014/main" id="{D67D7AE3-D5B7-46AB-FE8A-ED07FB8D8F4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31763" y="7397553"/>
                  <a:ext cx="1198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580" name="Input penna 579">
                  <a:extLst>
                    <a:ext uri="{FF2B5EF4-FFF2-40B4-BE49-F238E27FC236}">
                      <a16:creationId xmlns:a16="http://schemas.microsoft.com/office/drawing/2014/main" id="{2D6565D9-5FD2-DCCE-3006-1727F32C1473}"/>
                    </a:ext>
                  </a:extLst>
                </p14:cNvPr>
                <p14:cNvContentPartPr/>
                <p14:nvPr/>
              </p14:nvContentPartPr>
              <p14:xfrm>
                <a:off x="882243" y="7364433"/>
                <a:ext cx="133200" cy="206280"/>
              </p14:xfrm>
            </p:contentPart>
          </mc:Choice>
          <mc:Fallback>
            <p:pic>
              <p:nvPicPr>
                <p:cNvPr id="580" name="Input penna 579">
                  <a:extLst>
                    <a:ext uri="{FF2B5EF4-FFF2-40B4-BE49-F238E27FC236}">
                      <a16:creationId xmlns:a16="http://schemas.microsoft.com/office/drawing/2014/main" id="{2D6565D9-5FD2-DCCE-3006-1727F32C147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76123" y="7358313"/>
                  <a:ext cx="145440" cy="21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586" name="Input penna 585">
                <a:extLst>
                  <a:ext uri="{FF2B5EF4-FFF2-40B4-BE49-F238E27FC236}">
                    <a16:creationId xmlns:a16="http://schemas.microsoft.com/office/drawing/2014/main" id="{A85F2DBB-492F-3F1E-F547-1A63ED672A1E}"/>
                  </a:ext>
                </a:extLst>
              </p14:cNvPr>
              <p14:cNvContentPartPr/>
              <p14:nvPr/>
            </p14:nvContentPartPr>
            <p14:xfrm>
              <a:off x="2875203" y="7585833"/>
              <a:ext cx="272160" cy="193680"/>
            </p14:xfrm>
          </p:contentPart>
        </mc:Choice>
        <mc:Fallback>
          <p:pic>
            <p:nvPicPr>
              <p:cNvPr id="586" name="Input penna 585">
                <a:extLst>
                  <a:ext uri="{FF2B5EF4-FFF2-40B4-BE49-F238E27FC236}">
                    <a16:creationId xmlns:a16="http://schemas.microsoft.com/office/drawing/2014/main" id="{A85F2DBB-492F-3F1E-F547-1A63ED672A1E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2869083" y="7579713"/>
                <a:ext cx="284400" cy="20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90" name="Gruppo 589">
            <a:extLst>
              <a:ext uri="{FF2B5EF4-FFF2-40B4-BE49-F238E27FC236}">
                <a16:creationId xmlns:a16="http://schemas.microsoft.com/office/drawing/2014/main" id="{8E3075DB-434A-19AB-4C37-01B3ABF01094}"/>
              </a:ext>
            </a:extLst>
          </p:cNvPr>
          <p:cNvGrpSpPr/>
          <p:nvPr/>
        </p:nvGrpSpPr>
        <p:grpSpPr>
          <a:xfrm>
            <a:off x="2216403" y="6920193"/>
            <a:ext cx="699120" cy="507600"/>
            <a:chOff x="2216403" y="6920193"/>
            <a:chExt cx="699120" cy="50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583" name="Input penna 582">
                  <a:extLst>
                    <a:ext uri="{FF2B5EF4-FFF2-40B4-BE49-F238E27FC236}">
                      <a16:creationId xmlns:a16="http://schemas.microsoft.com/office/drawing/2014/main" id="{7759A5E6-4C7D-9FEE-BDD2-E6871A0704C0}"/>
                    </a:ext>
                  </a:extLst>
                </p14:cNvPr>
                <p14:cNvContentPartPr/>
                <p14:nvPr/>
              </p14:nvContentPartPr>
              <p14:xfrm>
                <a:off x="2489643" y="6937833"/>
                <a:ext cx="360" cy="155880"/>
              </p14:xfrm>
            </p:contentPart>
          </mc:Choice>
          <mc:Fallback>
            <p:pic>
              <p:nvPicPr>
                <p:cNvPr id="583" name="Input penna 582">
                  <a:extLst>
                    <a:ext uri="{FF2B5EF4-FFF2-40B4-BE49-F238E27FC236}">
                      <a16:creationId xmlns:a16="http://schemas.microsoft.com/office/drawing/2014/main" id="{7759A5E6-4C7D-9FEE-BDD2-E6871A0704C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483523" y="6931713"/>
                  <a:ext cx="126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584" name="Input penna 583">
                  <a:extLst>
                    <a:ext uri="{FF2B5EF4-FFF2-40B4-BE49-F238E27FC236}">
                      <a16:creationId xmlns:a16="http://schemas.microsoft.com/office/drawing/2014/main" id="{63A7D08C-079B-2256-F60F-CC0839D50E99}"/>
                    </a:ext>
                  </a:extLst>
                </p14:cNvPr>
                <p14:cNvContentPartPr/>
                <p14:nvPr/>
              </p14:nvContentPartPr>
              <p14:xfrm>
                <a:off x="2585763" y="6920193"/>
                <a:ext cx="136800" cy="143280"/>
              </p14:xfrm>
            </p:contentPart>
          </mc:Choice>
          <mc:Fallback>
            <p:pic>
              <p:nvPicPr>
                <p:cNvPr id="584" name="Input penna 583">
                  <a:extLst>
                    <a:ext uri="{FF2B5EF4-FFF2-40B4-BE49-F238E27FC236}">
                      <a16:creationId xmlns:a16="http://schemas.microsoft.com/office/drawing/2014/main" id="{63A7D08C-079B-2256-F60F-CC0839D50E9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579643" y="6914073"/>
                  <a:ext cx="1490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585" name="Input penna 584">
                  <a:extLst>
                    <a:ext uri="{FF2B5EF4-FFF2-40B4-BE49-F238E27FC236}">
                      <a16:creationId xmlns:a16="http://schemas.microsoft.com/office/drawing/2014/main" id="{79E13DD2-3743-235D-8DE4-891890EF2FEB}"/>
                    </a:ext>
                  </a:extLst>
                </p14:cNvPr>
                <p14:cNvContentPartPr/>
                <p14:nvPr/>
              </p14:nvContentPartPr>
              <p14:xfrm>
                <a:off x="2775843" y="7248873"/>
                <a:ext cx="139680" cy="178920"/>
              </p14:xfrm>
            </p:contentPart>
          </mc:Choice>
          <mc:Fallback>
            <p:pic>
              <p:nvPicPr>
                <p:cNvPr id="585" name="Input penna 584">
                  <a:extLst>
                    <a:ext uri="{FF2B5EF4-FFF2-40B4-BE49-F238E27FC236}">
                      <a16:creationId xmlns:a16="http://schemas.microsoft.com/office/drawing/2014/main" id="{79E13DD2-3743-235D-8DE4-891890EF2FE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769723" y="7242753"/>
                  <a:ext cx="1519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587" name="Input penna 586">
                  <a:extLst>
                    <a:ext uri="{FF2B5EF4-FFF2-40B4-BE49-F238E27FC236}">
                      <a16:creationId xmlns:a16="http://schemas.microsoft.com/office/drawing/2014/main" id="{2535C583-B114-02D1-E478-3410BB5D3907}"/>
                    </a:ext>
                  </a:extLst>
                </p14:cNvPr>
                <p14:cNvContentPartPr/>
                <p14:nvPr/>
              </p14:nvContentPartPr>
              <p14:xfrm>
                <a:off x="2244123" y="7150233"/>
                <a:ext cx="169200" cy="140040"/>
              </p14:xfrm>
            </p:contentPart>
          </mc:Choice>
          <mc:Fallback>
            <p:pic>
              <p:nvPicPr>
                <p:cNvPr id="587" name="Input penna 586">
                  <a:extLst>
                    <a:ext uri="{FF2B5EF4-FFF2-40B4-BE49-F238E27FC236}">
                      <a16:creationId xmlns:a16="http://schemas.microsoft.com/office/drawing/2014/main" id="{2535C583-B114-02D1-E478-3410BB5D390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238003" y="7144113"/>
                  <a:ext cx="181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589" name="Input penna 588">
                  <a:extLst>
                    <a:ext uri="{FF2B5EF4-FFF2-40B4-BE49-F238E27FC236}">
                      <a16:creationId xmlns:a16="http://schemas.microsoft.com/office/drawing/2014/main" id="{55D9C254-2422-7D41-6ED2-F35D17AB522B}"/>
                    </a:ext>
                  </a:extLst>
                </p14:cNvPr>
                <p14:cNvContentPartPr/>
                <p14:nvPr/>
              </p14:nvContentPartPr>
              <p14:xfrm>
                <a:off x="2216403" y="7159953"/>
                <a:ext cx="189720" cy="193680"/>
              </p14:xfrm>
            </p:contentPart>
          </mc:Choice>
          <mc:Fallback>
            <p:pic>
              <p:nvPicPr>
                <p:cNvPr id="589" name="Input penna 588">
                  <a:extLst>
                    <a:ext uri="{FF2B5EF4-FFF2-40B4-BE49-F238E27FC236}">
                      <a16:creationId xmlns:a16="http://schemas.microsoft.com/office/drawing/2014/main" id="{55D9C254-2422-7D41-6ED2-F35D17AB522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210283" y="7153833"/>
                  <a:ext cx="201960" cy="20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591" name="Input penna 590">
                <a:extLst>
                  <a:ext uri="{FF2B5EF4-FFF2-40B4-BE49-F238E27FC236}">
                    <a16:creationId xmlns:a16="http://schemas.microsoft.com/office/drawing/2014/main" id="{424CCDD1-7A4E-CC71-B35E-A4433866A10E}"/>
                  </a:ext>
                </a:extLst>
              </p14:cNvPr>
              <p14:cNvContentPartPr/>
              <p14:nvPr/>
            </p14:nvContentPartPr>
            <p14:xfrm>
              <a:off x="1893123" y="7337073"/>
              <a:ext cx="110520" cy="211320"/>
            </p14:xfrm>
          </p:contentPart>
        </mc:Choice>
        <mc:Fallback>
          <p:pic>
            <p:nvPicPr>
              <p:cNvPr id="591" name="Input penna 590">
                <a:extLst>
                  <a:ext uri="{FF2B5EF4-FFF2-40B4-BE49-F238E27FC236}">
                    <a16:creationId xmlns:a16="http://schemas.microsoft.com/office/drawing/2014/main" id="{424CCDD1-7A4E-CC71-B35E-A4433866A10E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1887003" y="7330953"/>
                <a:ext cx="12276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592" name="Input penna 591">
                <a:extLst>
                  <a:ext uri="{FF2B5EF4-FFF2-40B4-BE49-F238E27FC236}">
                    <a16:creationId xmlns:a16="http://schemas.microsoft.com/office/drawing/2014/main" id="{2E7B2405-2E4F-2E7A-06B8-142618765547}"/>
                  </a:ext>
                </a:extLst>
              </p14:cNvPr>
              <p14:cNvContentPartPr/>
              <p14:nvPr/>
            </p14:nvContentPartPr>
            <p14:xfrm>
              <a:off x="1660203" y="7645953"/>
              <a:ext cx="136080" cy="205920"/>
            </p14:xfrm>
          </p:contentPart>
        </mc:Choice>
        <mc:Fallback>
          <p:pic>
            <p:nvPicPr>
              <p:cNvPr id="592" name="Input penna 591">
                <a:extLst>
                  <a:ext uri="{FF2B5EF4-FFF2-40B4-BE49-F238E27FC236}">
                    <a16:creationId xmlns:a16="http://schemas.microsoft.com/office/drawing/2014/main" id="{2E7B2405-2E4F-2E7A-06B8-142618765547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1654083" y="7639833"/>
                <a:ext cx="14832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593" name="Input penna 592">
                <a:extLst>
                  <a:ext uri="{FF2B5EF4-FFF2-40B4-BE49-F238E27FC236}">
                    <a16:creationId xmlns:a16="http://schemas.microsoft.com/office/drawing/2014/main" id="{62B736D2-BB7E-9EAE-1419-9DBE4D1D7E1A}"/>
                  </a:ext>
                </a:extLst>
              </p14:cNvPr>
              <p14:cNvContentPartPr/>
              <p14:nvPr/>
            </p14:nvContentPartPr>
            <p14:xfrm>
              <a:off x="1520163" y="7965273"/>
              <a:ext cx="139320" cy="175680"/>
            </p14:xfrm>
          </p:contentPart>
        </mc:Choice>
        <mc:Fallback>
          <p:pic>
            <p:nvPicPr>
              <p:cNvPr id="593" name="Input penna 592">
                <a:extLst>
                  <a:ext uri="{FF2B5EF4-FFF2-40B4-BE49-F238E27FC236}">
                    <a16:creationId xmlns:a16="http://schemas.microsoft.com/office/drawing/2014/main" id="{62B736D2-BB7E-9EAE-1419-9DBE4D1D7E1A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1514043" y="7959153"/>
                <a:ext cx="15156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594" name="Input penna 593">
                <a:extLst>
                  <a:ext uri="{FF2B5EF4-FFF2-40B4-BE49-F238E27FC236}">
                    <a16:creationId xmlns:a16="http://schemas.microsoft.com/office/drawing/2014/main" id="{F09BD772-DF5F-6EAA-76DC-C07674C0DCB3}"/>
                  </a:ext>
                </a:extLst>
              </p14:cNvPr>
              <p14:cNvContentPartPr/>
              <p14:nvPr/>
            </p14:nvContentPartPr>
            <p14:xfrm>
              <a:off x="1465083" y="7968513"/>
              <a:ext cx="212760" cy="162360"/>
            </p14:xfrm>
          </p:contentPart>
        </mc:Choice>
        <mc:Fallback>
          <p:pic>
            <p:nvPicPr>
              <p:cNvPr id="594" name="Input penna 593">
                <a:extLst>
                  <a:ext uri="{FF2B5EF4-FFF2-40B4-BE49-F238E27FC236}">
                    <a16:creationId xmlns:a16="http://schemas.microsoft.com/office/drawing/2014/main" id="{F09BD772-DF5F-6EAA-76DC-C07674C0DCB3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1458963" y="7962393"/>
                <a:ext cx="225000" cy="17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00" name="Gruppo 599">
            <a:extLst>
              <a:ext uri="{FF2B5EF4-FFF2-40B4-BE49-F238E27FC236}">
                <a16:creationId xmlns:a16="http://schemas.microsoft.com/office/drawing/2014/main" id="{ACAC171C-88DC-5264-8084-11EB57C37833}"/>
              </a:ext>
            </a:extLst>
          </p:cNvPr>
          <p:cNvGrpSpPr/>
          <p:nvPr/>
        </p:nvGrpSpPr>
        <p:grpSpPr>
          <a:xfrm>
            <a:off x="1960803" y="7686273"/>
            <a:ext cx="221040" cy="443160"/>
            <a:chOff x="1960803" y="7686273"/>
            <a:chExt cx="221040" cy="44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595" name="Input penna 594">
                  <a:extLst>
                    <a:ext uri="{FF2B5EF4-FFF2-40B4-BE49-F238E27FC236}">
                      <a16:creationId xmlns:a16="http://schemas.microsoft.com/office/drawing/2014/main" id="{B68F9039-D3CF-A9FE-C4BA-5E4447A91CD4}"/>
                    </a:ext>
                  </a:extLst>
                </p14:cNvPr>
                <p14:cNvContentPartPr/>
                <p14:nvPr/>
              </p14:nvContentPartPr>
              <p14:xfrm>
                <a:off x="1960803" y="7733433"/>
                <a:ext cx="97920" cy="166680"/>
              </p14:xfrm>
            </p:contentPart>
          </mc:Choice>
          <mc:Fallback>
            <p:pic>
              <p:nvPicPr>
                <p:cNvPr id="595" name="Input penna 594">
                  <a:extLst>
                    <a:ext uri="{FF2B5EF4-FFF2-40B4-BE49-F238E27FC236}">
                      <a16:creationId xmlns:a16="http://schemas.microsoft.com/office/drawing/2014/main" id="{B68F9039-D3CF-A9FE-C4BA-5E4447A91CD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954683" y="7727313"/>
                  <a:ext cx="1101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596" name="Input penna 595">
                  <a:extLst>
                    <a:ext uri="{FF2B5EF4-FFF2-40B4-BE49-F238E27FC236}">
                      <a16:creationId xmlns:a16="http://schemas.microsoft.com/office/drawing/2014/main" id="{8891EAA4-E6EA-DA0A-A01D-D5EB01FCE6C2}"/>
                    </a:ext>
                  </a:extLst>
                </p14:cNvPr>
                <p14:cNvContentPartPr/>
                <p14:nvPr/>
              </p14:nvContentPartPr>
              <p14:xfrm>
                <a:off x="1960803" y="7968513"/>
                <a:ext cx="99360" cy="145800"/>
              </p14:xfrm>
            </p:contentPart>
          </mc:Choice>
          <mc:Fallback>
            <p:pic>
              <p:nvPicPr>
                <p:cNvPr id="596" name="Input penna 595">
                  <a:extLst>
                    <a:ext uri="{FF2B5EF4-FFF2-40B4-BE49-F238E27FC236}">
                      <a16:creationId xmlns:a16="http://schemas.microsoft.com/office/drawing/2014/main" id="{8891EAA4-E6EA-DA0A-A01D-D5EB01FCE6C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954683" y="7962393"/>
                  <a:ext cx="1116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597" name="Input penna 596">
                  <a:extLst>
                    <a:ext uri="{FF2B5EF4-FFF2-40B4-BE49-F238E27FC236}">
                      <a16:creationId xmlns:a16="http://schemas.microsoft.com/office/drawing/2014/main" id="{2686C309-766C-BD03-B878-2F08A1CE09DB}"/>
                    </a:ext>
                  </a:extLst>
                </p14:cNvPr>
                <p14:cNvContentPartPr/>
                <p14:nvPr/>
              </p14:nvContentPartPr>
              <p14:xfrm>
                <a:off x="2126043" y="7967433"/>
                <a:ext cx="55800" cy="162000"/>
              </p14:xfrm>
            </p:contentPart>
          </mc:Choice>
          <mc:Fallback>
            <p:pic>
              <p:nvPicPr>
                <p:cNvPr id="597" name="Input penna 596">
                  <a:extLst>
                    <a:ext uri="{FF2B5EF4-FFF2-40B4-BE49-F238E27FC236}">
                      <a16:creationId xmlns:a16="http://schemas.microsoft.com/office/drawing/2014/main" id="{2686C309-766C-BD03-B878-2F08A1CE09D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119923" y="7961313"/>
                  <a:ext cx="680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599" name="Input penna 598">
                  <a:extLst>
                    <a:ext uri="{FF2B5EF4-FFF2-40B4-BE49-F238E27FC236}">
                      <a16:creationId xmlns:a16="http://schemas.microsoft.com/office/drawing/2014/main" id="{70BF1C52-59A9-82A8-105A-590C0541F56A}"/>
                    </a:ext>
                  </a:extLst>
                </p14:cNvPr>
                <p14:cNvContentPartPr/>
                <p14:nvPr/>
              </p14:nvContentPartPr>
              <p14:xfrm>
                <a:off x="1971963" y="7686273"/>
                <a:ext cx="74160" cy="191160"/>
              </p14:xfrm>
            </p:contentPart>
          </mc:Choice>
          <mc:Fallback>
            <p:pic>
              <p:nvPicPr>
                <p:cNvPr id="599" name="Input penna 598">
                  <a:extLst>
                    <a:ext uri="{FF2B5EF4-FFF2-40B4-BE49-F238E27FC236}">
                      <a16:creationId xmlns:a16="http://schemas.microsoft.com/office/drawing/2014/main" id="{70BF1C52-59A9-82A8-105A-590C0541F56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965843" y="7680153"/>
                  <a:ext cx="86400" cy="20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3" name="Gruppo 602">
            <a:extLst>
              <a:ext uri="{FF2B5EF4-FFF2-40B4-BE49-F238E27FC236}">
                <a16:creationId xmlns:a16="http://schemas.microsoft.com/office/drawing/2014/main" id="{0EDA4245-9AF9-BB7E-6BB8-17C69534F423}"/>
              </a:ext>
            </a:extLst>
          </p:cNvPr>
          <p:cNvGrpSpPr/>
          <p:nvPr/>
        </p:nvGrpSpPr>
        <p:grpSpPr>
          <a:xfrm>
            <a:off x="3635523" y="7502673"/>
            <a:ext cx="415800" cy="122760"/>
            <a:chOff x="3635523" y="7502673"/>
            <a:chExt cx="415800" cy="12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601" name="Input penna 600">
                  <a:extLst>
                    <a:ext uri="{FF2B5EF4-FFF2-40B4-BE49-F238E27FC236}">
                      <a16:creationId xmlns:a16="http://schemas.microsoft.com/office/drawing/2014/main" id="{1F9A74F3-51F2-55B5-B270-205379690302}"/>
                    </a:ext>
                  </a:extLst>
                </p14:cNvPr>
                <p14:cNvContentPartPr/>
                <p14:nvPr/>
              </p14:nvContentPartPr>
              <p14:xfrm>
                <a:off x="3635523" y="7568193"/>
                <a:ext cx="153360" cy="360"/>
              </p14:xfrm>
            </p:contentPart>
          </mc:Choice>
          <mc:Fallback>
            <p:pic>
              <p:nvPicPr>
                <p:cNvPr id="601" name="Input penna 600">
                  <a:extLst>
                    <a:ext uri="{FF2B5EF4-FFF2-40B4-BE49-F238E27FC236}">
                      <a16:creationId xmlns:a16="http://schemas.microsoft.com/office/drawing/2014/main" id="{1F9A74F3-51F2-55B5-B270-20537969030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629403" y="7562073"/>
                  <a:ext cx="165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602" name="Input penna 601">
                  <a:extLst>
                    <a:ext uri="{FF2B5EF4-FFF2-40B4-BE49-F238E27FC236}">
                      <a16:creationId xmlns:a16="http://schemas.microsoft.com/office/drawing/2014/main" id="{EF7FF34D-EFD2-F59C-324A-19241A466D4F}"/>
                    </a:ext>
                  </a:extLst>
                </p14:cNvPr>
                <p14:cNvContentPartPr/>
                <p14:nvPr/>
              </p14:nvContentPartPr>
              <p14:xfrm>
                <a:off x="3877803" y="7502673"/>
                <a:ext cx="173520" cy="122760"/>
              </p14:xfrm>
            </p:contentPart>
          </mc:Choice>
          <mc:Fallback>
            <p:pic>
              <p:nvPicPr>
                <p:cNvPr id="602" name="Input penna 601">
                  <a:extLst>
                    <a:ext uri="{FF2B5EF4-FFF2-40B4-BE49-F238E27FC236}">
                      <a16:creationId xmlns:a16="http://schemas.microsoft.com/office/drawing/2014/main" id="{EF7FF34D-EFD2-F59C-324A-19241A466D4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871683" y="7496553"/>
                  <a:ext cx="18576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8" name="Gruppo 607">
            <a:extLst>
              <a:ext uri="{FF2B5EF4-FFF2-40B4-BE49-F238E27FC236}">
                <a16:creationId xmlns:a16="http://schemas.microsoft.com/office/drawing/2014/main" id="{E43E5B03-26D5-4931-EB35-8C924AC65ACA}"/>
              </a:ext>
            </a:extLst>
          </p:cNvPr>
          <p:cNvGrpSpPr/>
          <p:nvPr/>
        </p:nvGrpSpPr>
        <p:grpSpPr>
          <a:xfrm>
            <a:off x="5463603" y="6739473"/>
            <a:ext cx="255240" cy="189000"/>
            <a:chOff x="5463603" y="6739473"/>
            <a:chExt cx="255240" cy="18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604" name="Input penna 603">
                  <a:extLst>
                    <a:ext uri="{FF2B5EF4-FFF2-40B4-BE49-F238E27FC236}">
                      <a16:creationId xmlns:a16="http://schemas.microsoft.com/office/drawing/2014/main" id="{0C967702-319D-785D-6A0B-A73958FAFC0A}"/>
                    </a:ext>
                  </a:extLst>
                </p14:cNvPr>
                <p14:cNvContentPartPr/>
                <p14:nvPr/>
              </p14:nvContentPartPr>
              <p14:xfrm>
                <a:off x="5463603" y="6754233"/>
                <a:ext cx="22680" cy="174240"/>
              </p14:xfrm>
            </p:contentPart>
          </mc:Choice>
          <mc:Fallback>
            <p:pic>
              <p:nvPicPr>
                <p:cNvPr id="604" name="Input penna 603">
                  <a:extLst>
                    <a:ext uri="{FF2B5EF4-FFF2-40B4-BE49-F238E27FC236}">
                      <a16:creationId xmlns:a16="http://schemas.microsoft.com/office/drawing/2014/main" id="{0C967702-319D-785D-6A0B-A73958FAFC0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457483" y="6748113"/>
                  <a:ext cx="349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605" name="Input penna 604">
                  <a:extLst>
                    <a:ext uri="{FF2B5EF4-FFF2-40B4-BE49-F238E27FC236}">
                      <a16:creationId xmlns:a16="http://schemas.microsoft.com/office/drawing/2014/main" id="{DA6ED36D-E8BE-ABE8-940E-925CDDAD94B7}"/>
                    </a:ext>
                  </a:extLst>
                </p14:cNvPr>
                <p14:cNvContentPartPr/>
                <p14:nvPr/>
              </p14:nvContentPartPr>
              <p14:xfrm>
                <a:off x="5607243" y="6739473"/>
                <a:ext cx="111600" cy="184680"/>
              </p14:xfrm>
            </p:contentPart>
          </mc:Choice>
          <mc:Fallback>
            <p:pic>
              <p:nvPicPr>
                <p:cNvPr id="605" name="Input penna 604">
                  <a:extLst>
                    <a:ext uri="{FF2B5EF4-FFF2-40B4-BE49-F238E27FC236}">
                      <a16:creationId xmlns:a16="http://schemas.microsoft.com/office/drawing/2014/main" id="{DA6ED36D-E8BE-ABE8-940E-925CDDAD94B7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601123" y="6733353"/>
                  <a:ext cx="123840" cy="19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606" name="Input penna 605">
                <a:extLst>
                  <a:ext uri="{FF2B5EF4-FFF2-40B4-BE49-F238E27FC236}">
                    <a16:creationId xmlns:a16="http://schemas.microsoft.com/office/drawing/2014/main" id="{AC6B40D0-3F0A-5AB4-C121-A8C780A78896}"/>
                  </a:ext>
                </a:extLst>
              </p14:cNvPr>
              <p14:cNvContentPartPr/>
              <p14:nvPr/>
            </p14:nvContentPartPr>
            <p14:xfrm>
              <a:off x="5794803" y="7072833"/>
              <a:ext cx="113760" cy="162360"/>
            </p14:xfrm>
          </p:contentPart>
        </mc:Choice>
        <mc:Fallback>
          <p:pic>
            <p:nvPicPr>
              <p:cNvPr id="606" name="Input penna 605">
                <a:extLst>
                  <a:ext uri="{FF2B5EF4-FFF2-40B4-BE49-F238E27FC236}">
                    <a16:creationId xmlns:a16="http://schemas.microsoft.com/office/drawing/2014/main" id="{AC6B40D0-3F0A-5AB4-C121-A8C780A78896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5788683" y="7066713"/>
                <a:ext cx="126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6">
            <p14:nvContentPartPr>
              <p14:cNvPr id="607" name="Input penna 606">
                <a:extLst>
                  <a:ext uri="{FF2B5EF4-FFF2-40B4-BE49-F238E27FC236}">
                    <a16:creationId xmlns:a16="http://schemas.microsoft.com/office/drawing/2014/main" id="{1C348E9D-D05F-AA5B-C61B-CEABAE98ED11}"/>
                  </a:ext>
                </a:extLst>
              </p14:cNvPr>
              <p14:cNvContentPartPr/>
              <p14:nvPr/>
            </p14:nvContentPartPr>
            <p14:xfrm>
              <a:off x="5916123" y="7357953"/>
              <a:ext cx="253800" cy="265320"/>
            </p14:xfrm>
          </p:contentPart>
        </mc:Choice>
        <mc:Fallback>
          <p:pic>
            <p:nvPicPr>
              <p:cNvPr id="607" name="Input penna 606">
                <a:extLst>
                  <a:ext uri="{FF2B5EF4-FFF2-40B4-BE49-F238E27FC236}">
                    <a16:creationId xmlns:a16="http://schemas.microsoft.com/office/drawing/2014/main" id="{1C348E9D-D05F-AA5B-C61B-CEABAE98ED11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5910003" y="7351833"/>
                <a:ext cx="266040" cy="27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612" name="Gruppo 611">
            <a:extLst>
              <a:ext uri="{FF2B5EF4-FFF2-40B4-BE49-F238E27FC236}">
                <a16:creationId xmlns:a16="http://schemas.microsoft.com/office/drawing/2014/main" id="{1519AC63-8DF7-97CB-BA73-FC3A19CF53EF}"/>
              </a:ext>
            </a:extLst>
          </p:cNvPr>
          <p:cNvGrpSpPr/>
          <p:nvPr/>
        </p:nvGrpSpPr>
        <p:grpSpPr>
          <a:xfrm>
            <a:off x="4879683" y="7006593"/>
            <a:ext cx="494640" cy="564480"/>
            <a:chOff x="4879683" y="7006593"/>
            <a:chExt cx="494640" cy="56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609" name="Input penna 608">
                  <a:extLst>
                    <a:ext uri="{FF2B5EF4-FFF2-40B4-BE49-F238E27FC236}">
                      <a16:creationId xmlns:a16="http://schemas.microsoft.com/office/drawing/2014/main" id="{A39F0B2D-0C42-5A1F-AA72-6534A5332AA8}"/>
                    </a:ext>
                  </a:extLst>
                </p14:cNvPr>
                <p14:cNvContentPartPr/>
                <p14:nvPr/>
              </p14:nvContentPartPr>
              <p14:xfrm>
                <a:off x="5202963" y="7006593"/>
                <a:ext cx="171360" cy="258120"/>
              </p14:xfrm>
            </p:contentPart>
          </mc:Choice>
          <mc:Fallback>
            <p:pic>
              <p:nvPicPr>
                <p:cNvPr id="609" name="Input penna 608">
                  <a:extLst>
                    <a:ext uri="{FF2B5EF4-FFF2-40B4-BE49-F238E27FC236}">
                      <a16:creationId xmlns:a16="http://schemas.microsoft.com/office/drawing/2014/main" id="{A39F0B2D-0C42-5A1F-AA72-6534A5332AA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196843" y="7000473"/>
                  <a:ext cx="1836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610" name="Input penna 609">
                  <a:extLst>
                    <a:ext uri="{FF2B5EF4-FFF2-40B4-BE49-F238E27FC236}">
                      <a16:creationId xmlns:a16="http://schemas.microsoft.com/office/drawing/2014/main" id="{7331CFBA-636C-BD40-4DCD-4F61BDEF1B99}"/>
                    </a:ext>
                  </a:extLst>
                </p14:cNvPr>
                <p14:cNvContentPartPr/>
                <p14:nvPr/>
              </p14:nvContentPartPr>
              <p14:xfrm>
                <a:off x="4879683" y="7300353"/>
                <a:ext cx="215640" cy="270720"/>
              </p14:xfrm>
            </p:contentPart>
          </mc:Choice>
          <mc:Fallback>
            <p:pic>
              <p:nvPicPr>
                <p:cNvPr id="610" name="Input penna 609">
                  <a:extLst>
                    <a:ext uri="{FF2B5EF4-FFF2-40B4-BE49-F238E27FC236}">
                      <a16:creationId xmlns:a16="http://schemas.microsoft.com/office/drawing/2014/main" id="{7331CFBA-636C-BD40-4DCD-4F61BDEF1B9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873563" y="7294233"/>
                  <a:ext cx="227880" cy="28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611" name="Input penna 610">
                <a:extLst>
                  <a:ext uri="{FF2B5EF4-FFF2-40B4-BE49-F238E27FC236}">
                    <a16:creationId xmlns:a16="http://schemas.microsoft.com/office/drawing/2014/main" id="{A11FCD4E-60D2-C1E1-7CAE-F80BAAF01395}"/>
                  </a:ext>
                </a:extLst>
              </p14:cNvPr>
              <p14:cNvContentPartPr/>
              <p14:nvPr/>
            </p14:nvContentPartPr>
            <p14:xfrm>
              <a:off x="5111523" y="7711473"/>
              <a:ext cx="133200" cy="218880"/>
            </p14:xfrm>
          </p:contentPart>
        </mc:Choice>
        <mc:Fallback>
          <p:pic>
            <p:nvPicPr>
              <p:cNvPr id="611" name="Input penna 610">
                <a:extLst>
                  <a:ext uri="{FF2B5EF4-FFF2-40B4-BE49-F238E27FC236}">
                    <a16:creationId xmlns:a16="http://schemas.microsoft.com/office/drawing/2014/main" id="{A11FCD4E-60D2-C1E1-7CAE-F80BAAF01395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5105403" y="7705353"/>
                <a:ext cx="145440" cy="23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616" name="Gruppo 615">
            <a:extLst>
              <a:ext uri="{FF2B5EF4-FFF2-40B4-BE49-F238E27FC236}">
                <a16:creationId xmlns:a16="http://schemas.microsoft.com/office/drawing/2014/main" id="{545DA688-9DAA-0A86-4CBB-CAD395BEAC0F}"/>
              </a:ext>
            </a:extLst>
          </p:cNvPr>
          <p:cNvGrpSpPr/>
          <p:nvPr/>
        </p:nvGrpSpPr>
        <p:grpSpPr>
          <a:xfrm>
            <a:off x="5310243" y="7877073"/>
            <a:ext cx="309960" cy="309960"/>
            <a:chOff x="5310243" y="7877073"/>
            <a:chExt cx="309960" cy="30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613" name="Input penna 612">
                  <a:extLst>
                    <a:ext uri="{FF2B5EF4-FFF2-40B4-BE49-F238E27FC236}">
                      <a16:creationId xmlns:a16="http://schemas.microsoft.com/office/drawing/2014/main" id="{62364697-F1FB-ED8B-88D0-275A0E49AFB0}"/>
                    </a:ext>
                  </a:extLst>
                </p14:cNvPr>
                <p14:cNvContentPartPr/>
                <p14:nvPr/>
              </p14:nvContentPartPr>
              <p14:xfrm>
                <a:off x="5398083" y="7920993"/>
                <a:ext cx="360" cy="11520"/>
              </p14:xfrm>
            </p:contentPart>
          </mc:Choice>
          <mc:Fallback>
            <p:pic>
              <p:nvPicPr>
                <p:cNvPr id="613" name="Input penna 612">
                  <a:extLst>
                    <a:ext uri="{FF2B5EF4-FFF2-40B4-BE49-F238E27FC236}">
                      <a16:creationId xmlns:a16="http://schemas.microsoft.com/office/drawing/2014/main" id="{62364697-F1FB-ED8B-88D0-275A0E49AFB0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391963" y="7914873"/>
                  <a:ext cx="126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614" name="Input penna 613">
                  <a:extLst>
                    <a:ext uri="{FF2B5EF4-FFF2-40B4-BE49-F238E27FC236}">
                      <a16:creationId xmlns:a16="http://schemas.microsoft.com/office/drawing/2014/main" id="{90ECAABA-CD11-D9D1-3211-757178951DC5}"/>
                    </a:ext>
                  </a:extLst>
                </p14:cNvPr>
                <p14:cNvContentPartPr/>
                <p14:nvPr/>
              </p14:nvContentPartPr>
              <p14:xfrm>
                <a:off x="5310243" y="7877073"/>
                <a:ext cx="111600" cy="243360"/>
              </p14:xfrm>
            </p:contentPart>
          </mc:Choice>
          <mc:Fallback>
            <p:pic>
              <p:nvPicPr>
                <p:cNvPr id="614" name="Input penna 613">
                  <a:extLst>
                    <a:ext uri="{FF2B5EF4-FFF2-40B4-BE49-F238E27FC236}">
                      <a16:creationId xmlns:a16="http://schemas.microsoft.com/office/drawing/2014/main" id="{90ECAABA-CD11-D9D1-3211-757178951DC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304123" y="7870953"/>
                  <a:ext cx="1238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615" name="Input penna 614">
                  <a:extLst>
                    <a:ext uri="{FF2B5EF4-FFF2-40B4-BE49-F238E27FC236}">
                      <a16:creationId xmlns:a16="http://schemas.microsoft.com/office/drawing/2014/main" id="{9BE78D96-509A-F3AE-EEA3-CE261390591E}"/>
                    </a:ext>
                  </a:extLst>
                </p14:cNvPr>
                <p14:cNvContentPartPr/>
                <p14:nvPr/>
              </p14:nvContentPartPr>
              <p14:xfrm>
                <a:off x="5475123" y="7921713"/>
                <a:ext cx="145080" cy="265320"/>
              </p14:xfrm>
            </p:contentPart>
          </mc:Choice>
          <mc:Fallback>
            <p:pic>
              <p:nvPicPr>
                <p:cNvPr id="615" name="Input penna 614">
                  <a:extLst>
                    <a:ext uri="{FF2B5EF4-FFF2-40B4-BE49-F238E27FC236}">
                      <a16:creationId xmlns:a16="http://schemas.microsoft.com/office/drawing/2014/main" id="{9BE78D96-509A-F3AE-EEA3-CE261390591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469003" y="7915593"/>
                  <a:ext cx="157320" cy="277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72438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ruppo 465">
            <a:extLst>
              <a:ext uri="{FF2B5EF4-FFF2-40B4-BE49-F238E27FC236}">
                <a16:creationId xmlns:a16="http://schemas.microsoft.com/office/drawing/2014/main" id="{BE50D627-5FFA-DDCF-3562-CB486C1DABF2}"/>
              </a:ext>
            </a:extLst>
          </p:cNvPr>
          <p:cNvGrpSpPr/>
          <p:nvPr/>
        </p:nvGrpSpPr>
        <p:grpSpPr>
          <a:xfrm>
            <a:off x="165123" y="190713"/>
            <a:ext cx="793800" cy="424800"/>
            <a:chOff x="165123" y="190713"/>
            <a:chExt cx="793800" cy="42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56" name="Input penna 455">
                  <a:extLst>
                    <a:ext uri="{FF2B5EF4-FFF2-40B4-BE49-F238E27FC236}">
                      <a16:creationId xmlns:a16="http://schemas.microsoft.com/office/drawing/2014/main" id="{85CDE63A-178A-9330-239B-D9221ED76288}"/>
                    </a:ext>
                  </a:extLst>
                </p14:cNvPr>
                <p14:cNvContentPartPr/>
                <p14:nvPr/>
              </p14:nvContentPartPr>
              <p14:xfrm>
                <a:off x="175923" y="407433"/>
                <a:ext cx="183600" cy="86760"/>
              </p14:xfrm>
            </p:contentPart>
          </mc:Choice>
          <mc:Fallback>
            <p:pic>
              <p:nvPicPr>
                <p:cNvPr id="456" name="Input penna 455">
                  <a:extLst>
                    <a:ext uri="{FF2B5EF4-FFF2-40B4-BE49-F238E27FC236}">
                      <a16:creationId xmlns:a16="http://schemas.microsoft.com/office/drawing/2014/main" id="{85CDE63A-178A-9330-239B-D9221ED7628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9803" y="401313"/>
                  <a:ext cx="1958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57" name="Input penna 456">
                  <a:extLst>
                    <a:ext uri="{FF2B5EF4-FFF2-40B4-BE49-F238E27FC236}">
                      <a16:creationId xmlns:a16="http://schemas.microsoft.com/office/drawing/2014/main" id="{90AD2DB1-CDB6-0BB5-EF4E-3B370076D27E}"/>
                    </a:ext>
                  </a:extLst>
                </p14:cNvPr>
                <p14:cNvContentPartPr/>
                <p14:nvPr/>
              </p14:nvContentPartPr>
              <p14:xfrm>
                <a:off x="165123" y="190713"/>
                <a:ext cx="259200" cy="217080"/>
              </p14:xfrm>
            </p:contentPart>
          </mc:Choice>
          <mc:Fallback>
            <p:pic>
              <p:nvPicPr>
                <p:cNvPr id="457" name="Input penna 456">
                  <a:extLst>
                    <a:ext uri="{FF2B5EF4-FFF2-40B4-BE49-F238E27FC236}">
                      <a16:creationId xmlns:a16="http://schemas.microsoft.com/office/drawing/2014/main" id="{90AD2DB1-CDB6-0BB5-EF4E-3B370076D27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9003" y="184593"/>
                  <a:ext cx="271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59" name="Input penna 458">
                  <a:extLst>
                    <a:ext uri="{FF2B5EF4-FFF2-40B4-BE49-F238E27FC236}">
                      <a16:creationId xmlns:a16="http://schemas.microsoft.com/office/drawing/2014/main" id="{EAD98CB4-8E06-7638-F7E9-B0F4D94F1D16}"/>
                    </a:ext>
                  </a:extLst>
                </p14:cNvPr>
                <p14:cNvContentPartPr/>
                <p14:nvPr/>
              </p14:nvContentPartPr>
              <p14:xfrm>
                <a:off x="561483" y="243993"/>
                <a:ext cx="114480" cy="273240"/>
              </p14:xfrm>
            </p:contentPart>
          </mc:Choice>
          <mc:Fallback>
            <p:pic>
              <p:nvPicPr>
                <p:cNvPr id="459" name="Input penna 458">
                  <a:extLst>
                    <a:ext uri="{FF2B5EF4-FFF2-40B4-BE49-F238E27FC236}">
                      <a16:creationId xmlns:a16="http://schemas.microsoft.com/office/drawing/2014/main" id="{EAD98CB4-8E06-7638-F7E9-B0F4D94F1D1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5363" y="237873"/>
                  <a:ext cx="1267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60" name="Input penna 459">
                  <a:extLst>
                    <a:ext uri="{FF2B5EF4-FFF2-40B4-BE49-F238E27FC236}">
                      <a16:creationId xmlns:a16="http://schemas.microsoft.com/office/drawing/2014/main" id="{C7CBB360-D6DE-EBCC-64DE-9E646C824150}"/>
                    </a:ext>
                  </a:extLst>
                </p14:cNvPr>
                <p14:cNvContentPartPr/>
                <p14:nvPr/>
              </p14:nvContentPartPr>
              <p14:xfrm>
                <a:off x="605763" y="377553"/>
                <a:ext cx="79920" cy="41040"/>
              </p14:xfrm>
            </p:contentPart>
          </mc:Choice>
          <mc:Fallback>
            <p:pic>
              <p:nvPicPr>
                <p:cNvPr id="460" name="Input penna 459">
                  <a:extLst>
                    <a:ext uri="{FF2B5EF4-FFF2-40B4-BE49-F238E27FC236}">
                      <a16:creationId xmlns:a16="http://schemas.microsoft.com/office/drawing/2014/main" id="{C7CBB360-D6DE-EBCC-64DE-9E646C82415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9643" y="371433"/>
                  <a:ext cx="921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61" name="Input penna 460">
                  <a:extLst>
                    <a:ext uri="{FF2B5EF4-FFF2-40B4-BE49-F238E27FC236}">
                      <a16:creationId xmlns:a16="http://schemas.microsoft.com/office/drawing/2014/main" id="{9F7A8E51-CE75-57C2-03A0-8612307C7A7E}"/>
                    </a:ext>
                  </a:extLst>
                </p14:cNvPr>
                <p14:cNvContentPartPr/>
                <p14:nvPr/>
              </p14:nvContentPartPr>
              <p14:xfrm>
                <a:off x="758403" y="264153"/>
                <a:ext cx="112320" cy="251640"/>
              </p14:xfrm>
            </p:contentPart>
          </mc:Choice>
          <mc:Fallback>
            <p:pic>
              <p:nvPicPr>
                <p:cNvPr id="461" name="Input penna 460">
                  <a:extLst>
                    <a:ext uri="{FF2B5EF4-FFF2-40B4-BE49-F238E27FC236}">
                      <a16:creationId xmlns:a16="http://schemas.microsoft.com/office/drawing/2014/main" id="{9F7A8E51-CE75-57C2-03A0-8612307C7A7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52283" y="258033"/>
                  <a:ext cx="1245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62" name="Input penna 461">
                  <a:extLst>
                    <a:ext uri="{FF2B5EF4-FFF2-40B4-BE49-F238E27FC236}">
                      <a16:creationId xmlns:a16="http://schemas.microsoft.com/office/drawing/2014/main" id="{7BA31015-90BE-2567-06CD-538494C6BBCB}"/>
                    </a:ext>
                  </a:extLst>
                </p14:cNvPr>
                <p14:cNvContentPartPr/>
                <p14:nvPr/>
              </p14:nvContentPartPr>
              <p14:xfrm>
                <a:off x="938403" y="495633"/>
                <a:ext cx="20520" cy="119880"/>
              </p14:xfrm>
            </p:contentPart>
          </mc:Choice>
          <mc:Fallback>
            <p:pic>
              <p:nvPicPr>
                <p:cNvPr id="462" name="Input penna 461">
                  <a:extLst>
                    <a:ext uri="{FF2B5EF4-FFF2-40B4-BE49-F238E27FC236}">
                      <a16:creationId xmlns:a16="http://schemas.microsoft.com/office/drawing/2014/main" id="{7BA31015-90BE-2567-06CD-538494C6BBC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32283" y="489513"/>
                  <a:ext cx="32760" cy="13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5" name="Gruppo 464">
            <a:extLst>
              <a:ext uri="{FF2B5EF4-FFF2-40B4-BE49-F238E27FC236}">
                <a16:creationId xmlns:a16="http://schemas.microsoft.com/office/drawing/2014/main" id="{AFDCF2B8-4589-4ABB-296E-0E263E99B056}"/>
              </a:ext>
            </a:extLst>
          </p:cNvPr>
          <p:cNvGrpSpPr/>
          <p:nvPr/>
        </p:nvGrpSpPr>
        <p:grpSpPr>
          <a:xfrm>
            <a:off x="1125963" y="264513"/>
            <a:ext cx="295920" cy="424080"/>
            <a:chOff x="1125963" y="264513"/>
            <a:chExt cx="295920" cy="42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63" name="Input penna 462">
                  <a:extLst>
                    <a:ext uri="{FF2B5EF4-FFF2-40B4-BE49-F238E27FC236}">
                      <a16:creationId xmlns:a16="http://schemas.microsoft.com/office/drawing/2014/main" id="{6766F6F4-4E91-A0F1-0F20-E8B5D6B9F728}"/>
                    </a:ext>
                  </a:extLst>
                </p14:cNvPr>
                <p14:cNvContentPartPr/>
                <p14:nvPr/>
              </p14:nvContentPartPr>
              <p14:xfrm>
                <a:off x="1125963" y="264513"/>
                <a:ext cx="136440" cy="276840"/>
              </p14:xfrm>
            </p:contentPart>
          </mc:Choice>
          <mc:Fallback>
            <p:pic>
              <p:nvPicPr>
                <p:cNvPr id="463" name="Input penna 462">
                  <a:extLst>
                    <a:ext uri="{FF2B5EF4-FFF2-40B4-BE49-F238E27FC236}">
                      <a16:creationId xmlns:a16="http://schemas.microsoft.com/office/drawing/2014/main" id="{6766F6F4-4E91-A0F1-0F20-E8B5D6B9F72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19843" y="258393"/>
                  <a:ext cx="1486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64" name="Input penna 463">
                  <a:extLst>
                    <a:ext uri="{FF2B5EF4-FFF2-40B4-BE49-F238E27FC236}">
                      <a16:creationId xmlns:a16="http://schemas.microsoft.com/office/drawing/2014/main" id="{9D59E19C-9402-26A4-79DF-EEB06196516D}"/>
                    </a:ext>
                  </a:extLst>
                </p14:cNvPr>
                <p14:cNvContentPartPr/>
                <p14:nvPr/>
              </p14:nvContentPartPr>
              <p14:xfrm>
                <a:off x="1354923" y="495633"/>
                <a:ext cx="66960" cy="192960"/>
              </p14:xfrm>
            </p:contentPart>
          </mc:Choice>
          <mc:Fallback>
            <p:pic>
              <p:nvPicPr>
                <p:cNvPr id="464" name="Input penna 463">
                  <a:extLst>
                    <a:ext uri="{FF2B5EF4-FFF2-40B4-BE49-F238E27FC236}">
                      <a16:creationId xmlns:a16="http://schemas.microsoft.com/office/drawing/2014/main" id="{9D59E19C-9402-26A4-79DF-EEB06196516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48803" y="489513"/>
                  <a:ext cx="7920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4" name="Gruppo 473">
            <a:extLst>
              <a:ext uri="{FF2B5EF4-FFF2-40B4-BE49-F238E27FC236}">
                <a16:creationId xmlns:a16="http://schemas.microsoft.com/office/drawing/2014/main" id="{43851C81-CB33-D336-CDBA-08546BA94E8D}"/>
              </a:ext>
            </a:extLst>
          </p:cNvPr>
          <p:cNvGrpSpPr/>
          <p:nvPr/>
        </p:nvGrpSpPr>
        <p:grpSpPr>
          <a:xfrm>
            <a:off x="1585683" y="286113"/>
            <a:ext cx="331560" cy="396360"/>
            <a:chOff x="1585683" y="286113"/>
            <a:chExt cx="331560" cy="39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67" name="Input penna 466">
                  <a:extLst>
                    <a:ext uri="{FF2B5EF4-FFF2-40B4-BE49-F238E27FC236}">
                      <a16:creationId xmlns:a16="http://schemas.microsoft.com/office/drawing/2014/main" id="{28A07D7B-82FE-2BB5-F14D-9578FFEE909F}"/>
                    </a:ext>
                  </a:extLst>
                </p14:cNvPr>
                <p14:cNvContentPartPr/>
                <p14:nvPr/>
              </p14:nvContentPartPr>
              <p14:xfrm>
                <a:off x="1585683" y="286113"/>
                <a:ext cx="15480" cy="276120"/>
              </p14:xfrm>
            </p:contentPart>
          </mc:Choice>
          <mc:Fallback>
            <p:pic>
              <p:nvPicPr>
                <p:cNvPr id="467" name="Input penna 466">
                  <a:extLst>
                    <a:ext uri="{FF2B5EF4-FFF2-40B4-BE49-F238E27FC236}">
                      <a16:creationId xmlns:a16="http://schemas.microsoft.com/office/drawing/2014/main" id="{28A07D7B-82FE-2BB5-F14D-9578FFEE909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79563" y="279993"/>
                  <a:ext cx="277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68" name="Input penna 467">
                  <a:extLst>
                    <a:ext uri="{FF2B5EF4-FFF2-40B4-BE49-F238E27FC236}">
                      <a16:creationId xmlns:a16="http://schemas.microsoft.com/office/drawing/2014/main" id="{3E497E84-F3F1-B545-A536-CB245D1154C3}"/>
                    </a:ext>
                  </a:extLst>
                </p14:cNvPr>
                <p14:cNvContentPartPr/>
                <p14:nvPr/>
              </p14:nvContentPartPr>
              <p14:xfrm>
                <a:off x="1695843" y="295833"/>
                <a:ext cx="90000" cy="249120"/>
              </p14:xfrm>
            </p:contentPart>
          </mc:Choice>
          <mc:Fallback>
            <p:pic>
              <p:nvPicPr>
                <p:cNvPr id="468" name="Input penna 467">
                  <a:extLst>
                    <a:ext uri="{FF2B5EF4-FFF2-40B4-BE49-F238E27FC236}">
                      <a16:creationId xmlns:a16="http://schemas.microsoft.com/office/drawing/2014/main" id="{3E497E84-F3F1-B545-A536-CB245D1154C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89723" y="289713"/>
                  <a:ext cx="1022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69" name="Input penna 468">
                  <a:extLst>
                    <a:ext uri="{FF2B5EF4-FFF2-40B4-BE49-F238E27FC236}">
                      <a16:creationId xmlns:a16="http://schemas.microsoft.com/office/drawing/2014/main" id="{0F2AAFF6-AD5D-98B5-3066-AD767F0E9D5E}"/>
                    </a:ext>
                  </a:extLst>
                </p14:cNvPr>
                <p14:cNvContentPartPr/>
                <p14:nvPr/>
              </p14:nvContentPartPr>
              <p14:xfrm>
                <a:off x="1906083" y="550713"/>
                <a:ext cx="11160" cy="131760"/>
              </p14:xfrm>
            </p:contentPart>
          </mc:Choice>
          <mc:Fallback>
            <p:pic>
              <p:nvPicPr>
                <p:cNvPr id="469" name="Input penna 468">
                  <a:extLst>
                    <a:ext uri="{FF2B5EF4-FFF2-40B4-BE49-F238E27FC236}">
                      <a16:creationId xmlns:a16="http://schemas.microsoft.com/office/drawing/2014/main" id="{0F2AAFF6-AD5D-98B5-3066-AD767F0E9D5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99963" y="544593"/>
                  <a:ext cx="2340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uppo 472">
            <a:extLst>
              <a:ext uri="{FF2B5EF4-FFF2-40B4-BE49-F238E27FC236}">
                <a16:creationId xmlns:a16="http://schemas.microsoft.com/office/drawing/2014/main" id="{14F308DD-C53B-F7B8-D144-03908FDE2C96}"/>
              </a:ext>
            </a:extLst>
          </p:cNvPr>
          <p:cNvGrpSpPr/>
          <p:nvPr/>
        </p:nvGrpSpPr>
        <p:grpSpPr>
          <a:xfrm>
            <a:off x="2082483" y="264153"/>
            <a:ext cx="516600" cy="406800"/>
            <a:chOff x="2082483" y="264153"/>
            <a:chExt cx="516600" cy="40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70" name="Input penna 469">
                  <a:extLst>
                    <a:ext uri="{FF2B5EF4-FFF2-40B4-BE49-F238E27FC236}">
                      <a16:creationId xmlns:a16="http://schemas.microsoft.com/office/drawing/2014/main" id="{574746FF-210E-7A5A-0273-7D0633818A4C}"/>
                    </a:ext>
                  </a:extLst>
                </p14:cNvPr>
                <p14:cNvContentPartPr/>
                <p14:nvPr/>
              </p14:nvContentPartPr>
              <p14:xfrm>
                <a:off x="2082483" y="264873"/>
                <a:ext cx="118800" cy="263520"/>
              </p14:xfrm>
            </p:contentPart>
          </mc:Choice>
          <mc:Fallback>
            <p:pic>
              <p:nvPicPr>
                <p:cNvPr id="470" name="Input penna 469">
                  <a:extLst>
                    <a:ext uri="{FF2B5EF4-FFF2-40B4-BE49-F238E27FC236}">
                      <a16:creationId xmlns:a16="http://schemas.microsoft.com/office/drawing/2014/main" id="{574746FF-210E-7A5A-0273-7D0633818A4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76363" y="258753"/>
                  <a:ext cx="1310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71" name="Input penna 470">
                  <a:extLst>
                    <a:ext uri="{FF2B5EF4-FFF2-40B4-BE49-F238E27FC236}">
                      <a16:creationId xmlns:a16="http://schemas.microsoft.com/office/drawing/2014/main" id="{D8DC08D9-78DA-7E86-B8CE-927B29AD3D97}"/>
                    </a:ext>
                  </a:extLst>
                </p14:cNvPr>
                <p14:cNvContentPartPr/>
                <p14:nvPr/>
              </p14:nvContentPartPr>
              <p14:xfrm>
                <a:off x="2259243" y="264153"/>
                <a:ext cx="184680" cy="243360"/>
              </p14:xfrm>
            </p:contentPart>
          </mc:Choice>
          <mc:Fallback>
            <p:pic>
              <p:nvPicPr>
                <p:cNvPr id="471" name="Input penna 470">
                  <a:extLst>
                    <a:ext uri="{FF2B5EF4-FFF2-40B4-BE49-F238E27FC236}">
                      <a16:creationId xmlns:a16="http://schemas.microsoft.com/office/drawing/2014/main" id="{D8DC08D9-78DA-7E86-B8CE-927B29AD3D9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53123" y="258033"/>
                  <a:ext cx="1969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72" name="Input penna 471">
                  <a:extLst>
                    <a:ext uri="{FF2B5EF4-FFF2-40B4-BE49-F238E27FC236}">
                      <a16:creationId xmlns:a16="http://schemas.microsoft.com/office/drawing/2014/main" id="{DAB5C09B-3235-B599-1742-C77CE015EBC9}"/>
                    </a:ext>
                  </a:extLst>
                </p14:cNvPr>
                <p14:cNvContentPartPr/>
                <p14:nvPr/>
              </p14:nvContentPartPr>
              <p14:xfrm>
                <a:off x="2565603" y="495633"/>
                <a:ext cx="33480" cy="175320"/>
              </p14:xfrm>
            </p:contentPart>
          </mc:Choice>
          <mc:Fallback>
            <p:pic>
              <p:nvPicPr>
                <p:cNvPr id="472" name="Input penna 471">
                  <a:extLst>
                    <a:ext uri="{FF2B5EF4-FFF2-40B4-BE49-F238E27FC236}">
                      <a16:creationId xmlns:a16="http://schemas.microsoft.com/office/drawing/2014/main" id="{DAB5C09B-3235-B599-1742-C77CE015EBC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59483" y="489513"/>
                  <a:ext cx="45720" cy="18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1" name="Gruppo 480">
            <a:extLst>
              <a:ext uri="{FF2B5EF4-FFF2-40B4-BE49-F238E27FC236}">
                <a16:creationId xmlns:a16="http://schemas.microsoft.com/office/drawing/2014/main" id="{FC53C1C4-1761-3226-66F6-D6F3B564A5D8}"/>
              </a:ext>
            </a:extLst>
          </p:cNvPr>
          <p:cNvGrpSpPr/>
          <p:nvPr/>
        </p:nvGrpSpPr>
        <p:grpSpPr>
          <a:xfrm>
            <a:off x="2774403" y="275313"/>
            <a:ext cx="189360" cy="395640"/>
            <a:chOff x="2774403" y="275313"/>
            <a:chExt cx="189360" cy="39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75" name="Input penna 474">
                  <a:extLst>
                    <a:ext uri="{FF2B5EF4-FFF2-40B4-BE49-F238E27FC236}">
                      <a16:creationId xmlns:a16="http://schemas.microsoft.com/office/drawing/2014/main" id="{49926A06-596C-F719-A4CD-0C091E9B5AB8}"/>
                    </a:ext>
                  </a:extLst>
                </p14:cNvPr>
                <p14:cNvContentPartPr/>
                <p14:nvPr/>
              </p14:nvContentPartPr>
              <p14:xfrm>
                <a:off x="2774403" y="275313"/>
                <a:ext cx="100800" cy="297720"/>
              </p14:xfrm>
            </p:contentPart>
          </mc:Choice>
          <mc:Fallback>
            <p:pic>
              <p:nvPicPr>
                <p:cNvPr id="475" name="Input penna 474">
                  <a:extLst>
                    <a:ext uri="{FF2B5EF4-FFF2-40B4-BE49-F238E27FC236}">
                      <a16:creationId xmlns:a16="http://schemas.microsoft.com/office/drawing/2014/main" id="{49926A06-596C-F719-A4CD-0C091E9B5AB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68283" y="269193"/>
                  <a:ext cx="11304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76" name="Input penna 475">
                  <a:extLst>
                    <a:ext uri="{FF2B5EF4-FFF2-40B4-BE49-F238E27FC236}">
                      <a16:creationId xmlns:a16="http://schemas.microsoft.com/office/drawing/2014/main" id="{313A1586-B599-8B55-1E20-91A9876D4381}"/>
                    </a:ext>
                  </a:extLst>
                </p14:cNvPr>
                <p14:cNvContentPartPr/>
                <p14:nvPr/>
              </p14:nvContentPartPr>
              <p14:xfrm>
                <a:off x="2963403" y="528393"/>
                <a:ext cx="360" cy="142560"/>
              </p14:xfrm>
            </p:contentPart>
          </mc:Choice>
          <mc:Fallback>
            <p:pic>
              <p:nvPicPr>
                <p:cNvPr id="476" name="Input penna 475">
                  <a:extLst>
                    <a:ext uri="{FF2B5EF4-FFF2-40B4-BE49-F238E27FC236}">
                      <a16:creationId xmlns:a16="http://schemas.microsoft.com/office/drawing/2014/main" id="{313A1586-B599-8B55-1E20-91A9876D438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957283" y="522273"/>
                  <a:ext cx="12600" cy="15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0" name="Gruppo 479">
            <a:extLst>
              <a:ext uri="{FF2B5EF4-FFF2-40B4-BE49-F238E27FC236}">
                <a16:creationId xmlns:a16="http://schemas.microsoft.com/office/drawing/2014/main" id="{5C07F813-F548-0395-87B6-81C1FC9ECE06}"/>
              </a:ext>
            </a:extLst>
          </p:cNvPr>
          <p:cNvGrpSpPr/>
          <p:nvPr/>
        </p:nvGrpSpPr>
        <p:grpSpPr>
          <a:xfrm>
            <a:off x="3137283" y="225993"/>
            <a:ext cx="433080" cy="386640"/>
            <a:chOff x="3137283" y="225993"/>
            <a:chExt cx="433080" cy="38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77" name="Input penna 476">
                  <a:extLst>
                    <a:ext uri="{FF2B5EF4-FFF2-40B4-BE49-F238E27FC236}">
                      <a16:creationId xmlns:a16="http://schemas.microsoft.com/office/drawing/2014/main" id="{46027DD0-FDB1-0FBD-75C3-EB2104485265}"/>
                    </a:ext>
                  </a:extLst>
                </p14:cNvPr>
                <p14:cNvContentPartPr/>
                <p14:nvPr/>
              </p14:nvContentPartPr>
              <p14:xfrm>
                <a:off x="3137283" y="225993"/>
                <a:ext cx="124920" cy="315720"/>
              </p14:xfrm>
            </p:contentPart>
          </mc:Choice>
          <mc:Fallback>
            <p:pic>
              <p:nvPicPr>
                <p:cNvPr id="477" name="Input penna 476">
                  <a:extLst>
                    <a:ext uri="{FF2B5EF4-FFF2-40B4-BE49-F238E27FC236}">
                      <a16:creationId xmlns:a16="http://schemas.microsoft.com/office/drawing/2014/main" id="{46027DD0-FDB1-0FBD-75C3-EB210448526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31163" y="219873"/>
                  <a:ext cx="13716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78" name="Input penna 477">
                  <a:extLst>
                    <a:ext uri="{FF2B5EF4-FFF2-40B4-BE49-F238E27FC236}">
                      <a16:creationId xmlns:a16="http://schemas.microsoft.com/office/drawing/2014/main" id="{3A67DCEE-4160-E7F8-61E9-DABA21B8B889}"/>
                    </a:ext>
                  </a:extLst>
                </p14:cNvPr>
                <p14:cNvContentPartPr/>
                <p14:nvPr/>
              </p14:nvContentPartPr>
              <p14:xfrm>
                <a:off x="3296043" y="309513"/>
                <a:ext cx="187560" cy="199440"/>
              </p14:xfrm>
            </p:contentPart>
          </mc:Choice>
          <mc:Fallback>
            <p:pic>
              <p:nvPicPr>
                <p:cNvPr id="478" name="Input penna 477">
                  <a:extLst>
                    <a:ext uri="{FF2B5EF4-FFF2-40B4-BE49-F238E27FC236}">
                      <a16:creationId xmlns:a16="http://schemas.microsoft.com/office/drawing/2014/main" id="{3A67DCEE-4160-E7F8-61E9-DABA21B8B88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289923" y="303393"/>
                  <a:ext cx="1998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79" name="Input penna 478">
                  <a:extLst>
                    <a:ext uri="{FF2B5EF4-FFF2-40B4-BE49-F238E27FC236}">
                      <a16:creationId xmlns:a16="http://schemas.microsoft.com/office/drawing/2014/main" id="{2D0D73E6-3222-53C2-4938-6EB6E214A949}"/>
                    </a:ext>
                  </a:extLst>
                </p14:cNvPr>
                <p14:cNvContentPartPr/>
                <p14:nvPr/>
              </p14:nvContentPartPr>
              <p14:xfrm>
                <a:off x="3545163" y="484833"/>
                <a:ext cx="25200" cy="127800"/>
              </p14:xfrm>
            </p:contentPart>
          </mc:Choice>
          <mc:Fallback>
            <p:pic>
              <p:nvPicPr>
                <p:cNvPr id="479" name="Input penna 478">
                  <a:extLst>
                    <a:ext uri="{FF2B5EF4-FFF2-40B4-BE49-F238E27FC236}">
                      <a16:creationId xmlns:a16="http://schemas.microsoft.com/office/drawing/2014/main" id="{2D0D73E6-3222-53C2-4938-6EB6E214A94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539043" y="478713"/>
                  <a:ext cx="3744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5" name="Gruppo 484">
            <a:extLst>
              <a:ext uri="{FF2B5EF4-FFF2-40B4-BE49-F238E27FC236}">
                <a16:creationId xmlns:a16="http://schemas.microsoft.com/office/drawing/2014/main" id="{392AEB16-81BC-7386-A035-F578FE3B8F9A}"/>
              </a:ext>
            </a:extLst>
          </p:cNvPr>
          <p:cNvGrpSpPr/>
          <p:nvPr/>
        </p:nvGrpSpPr>
        <p:grpSpPr>
          <a:xfrm>
            <a:off x="3723363" y="231033"/>
            <a:ext cx="291600" cy="312120"/>
            <a:chOff x="3723363" y="231033"/>
            <a:chExt cx="291600" cy="31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82" name="Input penna 481">
                  <a:extLst>
                    <a:ext uri="{FF2B5EF4-FFF2-40B4-BE49-F238E27FC236}">
                      <a16:creationId xmlns:a16="http://schemas.microsoft.com/office/drawing/2014/main" id="{B4B27429-69A9-05FA-8D97-C3D863D5ED14}"/>
                    </a:ext>
                  </a:extLst>
                </p14:cNvPr>
                <p14:cNvContentPartPr/>
                <p14:nvPr/>
              </p14:nvContentPartPr>
              <p14:xfrm>
                <a:off x="3723363" y="231033"/>
                <a:ext cx="111600" cy="297000"/>
              </p14:xfrm>
            </p:contentPart>
          </mc:Choice>
          <mc:Fallback>
            <p:pic>
              <p:nvPicPr>
                <p:cNvPr id="482" name="Input penna 481">
                  <a:extLst>
                    <a:ext uri="{FF2B5EF4-FFF2-40B4-BE49-F238E27FC236}">
                      <a16:creationId xmlns:a16="http://schemas.microsoft.com/office/drawing/2014/main" id="{B4B27429-69A9-05FA-8D97-C3D863D5ED1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717243" y="224913"/>
                  <a:ext cx="12384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83" name="Input penna 482">
                  <a:extLst>
                    <a:ext uri="{FF2B5EF4-FFF2-40B4-BE49-F238E27FC236}">
                      <a16:creationId xmlns:a16="http://schemas.microsoft.com/office/drawing/2014/main" id="{65BC3C1D-7B22-1831-5D8F-EA37167DBD8C}"/>
                    </a:ext>
                  </a:extLst>
                </p14:cNvPr>
                <p14:cNvContentPartPr/>
                <p14:nvPr/>
              </p14:nvContentPartPr>
              <p14:xfrm>
                <a:off x="3910563" y="317793"/>
                <a:ext cx="104400" cy="225360"/>
              </p14:xfrm>
            </p:contentPart>
          </mc:Choice>
          <mc:Fallback>
            <p:pic>
              <p:nvPicPr>
                <p:cNvPr id="483" name="Input penna 482">
                  <a:extLst>
                    <a:ext uri="{FF2B5EF4-FFF2-40B4-BE49-F238E27FC236}">
                      <a16:creationId xmlns:a16="http://schemas.microsoft.com/office/drawing/2014/main" id="{65BC3C1D-7B22-1831-5D8F-EA37167DBD8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904443" y="311673"/>
                  <a:ext cx="116640" cy="23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484" name="Input penna 483">
                <a:extLst>
                  <a:ext uri="{FF2B5EF4-FFF2-40B4-BE49-F238E27FC236}">
                    <a16:creationId xmlns:a16="http://schemas.microsoft.com/office/drawing/2014/main" id="{F0E6412B-3083-FFF6-E87C-9ACFAF713ED5}"/>
                  </a:ext>
                </a:extLst>
              </p14:cNvPr>
              <p14:cNvContentPartPr/>
              <p14:nvPr/>
            </p14:nvContentPartPr>
            <p14:xfrm>
              <a:off x="4130883" y="539553"/>
              <a:ext cx="11520" cy="109080"/>
            </p14:xfrm>
          </p:contentPart>
        </mc:Choice>
        <mc:Fallback>
          <p:pic>
            <p:nvPicPr>
              <p:cNvPr id="484" name="Input penna 483">
                <a:extLst>
                  <a:ext uri="{FF2B5EF4-FFF2-40B4-BE49-F238E27FC236}">
                    <a16:creationId xmlns:a16="http://schemas.microsoft.com/office/drawing/2014/main" id="{F0E6412B-3083-FFF6-E87C-9ACFAF713ED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124763" y="533433"/>
                <a:ext cx="23760" cy="12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97" name="Gruppo 496">
            <a:extLst>
              <a:ext uri="{FF2B5EF4-FFF2-40B4-BE49-F238E27FC236}">
                <a16:creationId xmlns:a16="http://schemas.microsoft.com/office/drawing/2014/main" id="{B5BF9214-7540-002B-7053-90555FFD1C2F}"/>
              </a:ext>
            </a:extLst>
          </p:cNvPr>
          <p:cNvGrpSpPr/>
          <p:nvPr/>
        </p:nvGrpSpPr>
        <p:grpSpPr>
          <a:xfrm>
            <a:off x="4275963" y="293673"/>
            <a:ext cx="417600" cy="379800"/>
            <a:chOff x="4275963" y="293673"/>
            <a:chExt cx="417600" cy="37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86" name="Input penna 485">
                  <a:extLst>
                    <a:ext uri="{FF2B5EF4-FFF2-40B4-BE49-F238E27FC236}">
                      <a16:creationId xmlns:a16="http://schemas.microsoft.com/office/drawing/2014/main" id="{01EC6DB2-60E8-BA62-8420-6DA08BFAB331}"/>
                    </a:ext>
                  </a:extLst>
                </p14:cNvPr>
                <p14:cNvContentPartPr/>
                <p14:nvPr/>
              </p14:nvContentPartPr>
              <p14:xfrm>
                <a:off x="4275963" y="293673"/>
                <a:ext cx="122040" cy="203400"/>
              </p14:xfrm>
            </p:contentPart>
          </mc:Choice>
          <mc:Fallback>
            <p:pic>
              <p:nvPicPr>
                <p:cNvPr id="486" name="Input penna 485">
                  <a:extLst>
                    <a:ext uri="{FF2B5EF4-FFF2-40B4-BE49-F238E27FC236}">
                      <a16:creationId xmlns:a16="http://schemas.microsoft.com/office/drawing/2014/main" id="{01EC6DB2-60E8-BA62-8420-6DA08BFAB33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269843" y="287553"/>
                  <a:ext cx="1342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87" name="Input penna 486">
                  <a:extLst>
                    <a:ext uri="{FF2B5EF4-FFF2-40B4-BE49-F238E27FC236}">
                      <a16:creationId xmlns:a16="http://schemas.microsoft.com/office/drawing/2014/main" id="{4B23EFED-C175-3796-3E88-7EC8556E7082}"/>
                    </a:ext>
                  </a:extLst>
                </p14:cNvPr>
                <p14:cNvContentPartPr/>
                <p14:nvPr/>
              </p14:nvContentPartPr>
              <p14:xfrm>
                <a:off x="4493043" y="297273"/>
                <a:ext cx="89640" cy="218880"/>
              </p14:xfrm>
            </p:contentPart>
          </mc:Choice>
          <mc:Fallback>
            <p:pic>
              <p:nvPicPr>
                <p:cNvPr id="487" name="Input penna 486">
                  <a:extLst>
                    <a:ext uri="{FF2B5EF4-FFF2-40B4-BE49-F238E27FC236}">
                      <a16:creationId xmlns:a16="http://schemas.microsoft.com/office/drawing/2014/main" id="{4B23EFED-C175-3796-3E88-7EC8556E708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486923" y="291153"/>
                  <a:ext cx="1018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88" name="Input penna 487">
                  <a:extLst>
                    <a:ext uri="{FF2B5EF4-FFF2-40B4-BE49-F238E27FC236}">
                      <a16:creationId xmlns:a16="http://schemas.microsoft.com/office/drawing/2014/main" id="{FD9EFA95-A46F-F8D9-6AF9-F2EE6FB618FD}"/>
                    </a:ext>
                  </a:extLst>
                </p14:cNvPr>
                <p14:cNvContentPartPr/>
                <p14:nvPr/>
              </p14:nvContentPartPr>
              <p14:xfrm>
                <a:off x="4673043" y="528393"/>
                <a:ext cx="20520" cy="145080"/>
              </p14:xfrm>
            </p:contentPart>
          </mc:Choice>
          <mc:Fallback>
            <p:pic>
              <p:nvPicPr>
                <p:cNvPr id="488" name="Input penna 487">
                  <a:extLst>
                    <a:ext uri="{FF2B5EF4-FFF2-40B4-BE49-F238E27FC236}">
                      <a16:creationId xmlns:a16="http://schemas.microsoft.com/office/drawing/2014/main" id="{FD9EFA95-A46F-F8D9-6AF9-F2EE6FB618F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666923" y="522273"/>
                  <a:ext cx="32760" cy="15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489" name="Input penna 488">
                <a:extLst>
                  <a:ext uri="{FF2B5EF4-FFF2-40B4-BE49-F238E27FC236}">
                    <a16:creationId xmlns:a16="http://schemas.microsoft.com/office/drawing/2014/main" id="{8D10D8AC-B322-C4DC-96FD-11C8C66804A9}"/>
                  </a:ext>
                </a:extLst>
              </p14:cNvPr>
              <p14:cNvContentPartPr/>
              <p14:nvPr/>
            </p14:nvContentPartPr>
            <p14:xfrm>
              <a:off x="4924683" y="279993"/>
              <a:ext cx="54360" cy="226440"/>
            </p14:xfrm>
          </p:contentPart>
        </mc:Choice>
        <mc:Fallback>
          <p:pic>
            <p:nvPicPr>
              <p:cNvPr id="489" name="Input penna 488">
                <a:extLst>
                  <a:ext uri="{FF2B5EF4-FFF2-40B4-BE49-F238E27FC236}">
                    <a16:creationId xmlns:a16="http://schemas.microsoft.com/office/drawing/2014/main" id="{8D10D8AC-B322-C4DC-96FD-11C8C66804A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918563" y="273873"/>
                <a:ext cx="6660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490" name="Input penna 489">
                <a:extLst>
                  <a:ext uri="{FF2B5EF4-FFF2-40B4-BE49-F238E27FC236}">
                    <a16:creationId xmlns:a16="http://schemas.microsoft.com/office/drawing/2014/main" id="{9E7C83A7-9BF4-C806-B9BF-3ABB0EEC3123}"/>
                  </a:ext>
                </a:extLst>
              </p14:cNvPr>
              <p14:cNvContentPartPr/>
              <p14:nvPr/>
            </p14:nvContentPartPr>
            <p14:xfrm>
              <a:off x="5089563" y="300153"/>
              <a:ext cx="127440" cy="227520"/>
            </p14:xfrm>
          </p:contentPart>
        </mc:Choice>
        <mc:Fallback>
          <p:pic>
            <p:nvPicPr>
              <p:cNvPr id="490" name="Input penna 489">
                <a:extLst>
                  <a:ext uri="{FF2B5EF4-FFF2-40B4-BE49-F238E27FC236}">
                    <a16:creationId xmlns:a16="http://schemas.microsoft.com/office/drawing/2014/main" id="{9E7C83A7-9BF4-C806-B9BF-3ABB0EEC312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083443" y="294033"/>
                <a:ext cx="13968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498" name="Input penna 497">
                <a:extLst>
                  <a:ext uri="{FF2B5EF4-FFF2-40B4-BE49-F238E27FC236}">
                    <a16:creationId xmlns:a16="http://schemas.microsoft.com/office/drawing/2014/main" id="{72819982-72B1-B115-76B2-9C45A3FDD152}"/>
                  </a:ext>
                </a:extLst>
              </p14:cNvPr>
              <p14:cNvContentPartPr/>
              <p14:nvPr/>
            </p14:nvContentPartPr>
            <p14:xfrm>
              <a:off x="5354163" y="517593"/>
              <a:ext cx="11520" cy="160200"/>
            </p14:xfrm>
          </p:contentPart>
        </mc:Choice>
        <mc:Fallback>
          <p:pic>
            <p:nvPicPr>
              <p:cNvPr id="498" name="Input penna 497">
                <a:extLst>
                  <a:ext uri="{FF2B5EF4-FFF2-40B4-BE49-F238E27FC236}">
                    <a16:creationId xmlns:a16="http://schemas.microsoft.com/office/drawing/2014/main" id="{72819982-72B1-B115-76B2-9C45A3FDD15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348043" y="511473"/>
                <a:ext cx="23760" cy="17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Gruppo 65">
            <a:extLst>
              <a:ext uri="{FF2B5EF4-FFF2-40B4-BE49-F238E27FC236}">
                <a16:creationId xmlns:a16="http://schemas.microsoft.com/office/drawing/2014/main" id="{264C2E56-3348-2CE7-1456-66CC19F4D3FA}"/>
              </a:ext>
            </a:extLst>
          </p:cNvPr>
          <p:cNvGrpSpPr/>
          <p:nvPr/>
        </p:nvGrpSpPr>
        <p:grpSpPr>
          <a:xfrm>
            <a:off x="5497083" y="231033"/>
            <a:ext cx="590760" cy="309600"/>
            <a:chOff x="5497083" y="231033"/>
            <a:chExt cx="590760" cy="30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99" name="Input penna 498">
                  <a:extLst>
                    <a:ext uri="{FF2B5EF4-FFF2-40B4-BE49-F238E27FC236}">
                      <a16:creationId xmlns:a16="http://schemas.microsoft.com/office/drawing/2014/main" id="{18DC23BF-F468-7E8F-BF06-6E12ADA36650}"/>
                    </a:ext>
                  </a:extLst>
                </p14:cNvPr>
                <p14:cNvContentPartPr/>
                <p14:nvPr/>
              </p14:nvContentPartPr>
              <p14:xfrm>
                <a:off x="5497083" y="298353"/>
                <a:ext cx="122400" cy="242280"/>
              </p14:xfrm>
            </p:contentPart>
          </mc:Choice>
          <mc:Fallback>
            <p:pic>
              <p:nvPicPr>
                <p:cNvPr id="499" name="Input penna 498">
                  <a:extLst>
                    <a:ext uri="{FF2B5EF4-FFF2-40B4-BE49-F238E27FC236}">
                      <a16:creationId xmlns:a16="http://schemas.microsoft.com/office/drawing/2014/main" id="{18DC23BF-F468-7E8F-BF06-6E12ADA3665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490963" y="292233"/>
                  <a:ext cx="1346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4" name="Input penna 63">
                  <a:extLst>
                    <a:ext uri="{FF2B5EF4-FFF2-40B4-BE49-F238E27FC236}">
                      <a16:creationId xmlns:a16="http://schemas.microsoft.com/office/drawing/2014/main" id="{AFCB18D3-0808-B898-A86F-D989EE5974A6}"/>
                    </a:ext>
                  </a:extLst>
                </p14:cNvPr>
                <p14:cNvContentPartPr/>
                <p14:nvPr/>
              </p14:nvContentPartPr>
              <p14:xfrm>
                <a:off x="5717763" y="341553"/>
                <a:ext cx="28080" cy="153360"/>
              </p14:xfrm>
            </p:contentPart>
          </mc:Choice>
          <mc:Fallback>
            <p:pic>
              <p:nvPicPr>
                <p:cNvPr id="64" name="Input penna 63">
                  <a:extLst>
                    <a:ext uri="{FF2B5EF4-FFF2-40B4-BE49-F238E27FC236}">
                      <a16:creationId xmlns:a16="http://schemas.microsoft.com/office/drawing/2014/main" id="{AFCB18D3-0808-B898-A86F-D989EE5974A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711643" y="335433"/>
                  <a:ext cx="403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5" name="Input penna 64">
                  <a:extLst>
                    <a:ext uri="{FF2B5EF4-FFF2-40B4-BE49-F238E27FC236}">
                      <a16:creationId xmlns:a16="http://schemas.microsoft.com/office/drawing/2014/main" id="{3825F87B-E239-551F-C8B1-B26C84DBAAE4}"/>
                    </a:ext>
                  </a:extLst>
                </p14:cNvPr>
                <p14:cNvContentPartPr/>
                <p14:nvPr/>
              </p14:nvContentPartPr>
              <p14:xfrm>
                <a:off x="5849883" y="231033"/>
                <a:ext cx="237960" cy="214560"/>
              </p14:xfrm>
            </p:contentPart>
          </mc:Choice>
          <mc:Fallback>
            <p:pic>
              <p:nvPicPr>
                <p:cNvPr id="65" name="Input penna 64">
                  <a:extLst>
                    <a:ext uri="{FF2B5EF4-FFF2-40B4-BE49-F238E27FC236}">
                      <a16:creationId xmlns:a16="http://schemas.microsoft.com/office/drawing/2014/main" id="{3825F87B-E239-551F-C8B1-B26C84DBAAE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843763" y="224913"/>
                  <a:ext cx="25020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uppo 84">
            <a:extLst>
              <a:ext uri="{FF2B5EF4-FFF2-40B4-BE49-F238E27FC236}">
                <a16:creationId xmlns:a16="http://schemas.microsoft.com/office/drawing/2014/main" id="{6DCC0DB2-9557-BD11-8D6B-8769D88097B8}"/>
              </a:ext>
            </a:extLst>
          </p:cNvPr>
          <p:cNvGrpSpPr/>
          <p:nvPr/>
        </p:nvGrpSpPr>
        <p:grpSpPr>
          <a:xfrm>
            <a:off x="529803" y="1133913"/>
            <a:ext cx="466200" cy="375120"/>
            <a:chOff x="529803" y="1133913"/>
            <a:chExt cx="466200" cy="37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78" name="Input penna 77">
                  <a:extLst>
                    <a:ext uri="{FF2B5EF4-FFF2-40B4-BE49-F238E27FC236}">
                      <a16:creationId xmlns:a16="http://schemas.microsoft.com/office/drawing/2014/main" id="{32319BE8-03D2-2744-FCC3-868A57612981}"/>
                    </a:ext>
                  </a:extLst>
                </p14:cNvPr>
                <p14:cNvContentPartPr/>
                <p14:nvPr/>
              </p14:nvContentPartPr>
              <p14:xfrm>
                <a:off x="529803" y="1133913"/>
                <a:ext cx="156960" cy="375120"/>
              </p14:xfrm>
            </p:contentPart>
          </mc:Choice>
          <mc:Fallback>
            <p:pic>
              <p:nvPicPr>
                <p:cNvPr id="78" name="Input penna 77">
                  <a:extLst>
                    <a:ext uri="{FF2B5EF4-FFF2-40B4-BE49-F238E27FC236}">
                      <a16:creationId xmlns:a16="http://schemas.microsoft.com/office/drawing/2014/main" id="{32319BE8-03D2-2744-FCC3-868A576129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23683" y="1127793"/>
                  <a:ext cx="16920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80" name="Input penna 79">
                  <a:extLst>
                    <a:ext uri="{FF2B5EF4-FFF2-40B4-BE49-F238E27FC236}">
                      <a16:creationId xmlns:a16="http://schemas.microsoft.com/office/drawing/2014/main" id="{C0CFDAFA-0562-5058-A972-6D24A3F2E095}"/>
                    </a:ext>
                  </a:extLst>
                </p14:cNvPr>
                <p14:cNvContentPartPr/>
                <p14:nvPr/>
              </p14:nvContentPartPr>
              <p14:xfrm>
                <a:off x="616563" y="1298793"/>
                <a:ext cx="153720" cy="34560"/>
              </p14:xfrm>
            </p:contentPart>
          </mc:Choice>
          <mc:Fallback>
            <p:pic>
              <p:nvPicPr>
                <p:cNvPr id="80" name="Input penna 79">
                  <a:extLst>
                    <a:ext uri="{FF2B5EF4-FFF2-40B4-BE49-F238E27FC236}">
                      <a16:creationId xmlns:a16="http://schemas.microsoft.com/office/drawing/2014/main" id="{C0CFDAFA-0562-5058-A972-6D24A3F2E09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10443" y="1292673"/>
                  <a:ext cx="1659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81" name="Input penna 80">
                  <a:extLst>
                    <a:ext uri="{FF2B5EF4-FFF2-40B4-BE49-F238E27FC236}">
                      <a16:creationId xmlns:a16="http://schemas.microsoft.com/office/drawing/2014/main" id="{6E9498B1-9839-02DF-79C9-F93FA7B4BAC2}"/>
                    </a:ext>
                  </a:extLst>
                </p14:cNvPr>
                <p14:cNvContentPartPr/>
                <p14:nvPr/>
              </p14:nvContentPartPr>
              <p14:xfrm>
                <a:off x="890523" y="1134633"/>
                <a:ext cx="105480" cy="310680"/>
              </p14:xfrm>
            </p:contentPart>
          </mc:Choice>
          <mc:Fallback>
            <p:pic>
              <p:nvPicPr>
                <p:cNvPr id="81" name="Input penna 80">
                  <a:extLst>
                    <a:ext uri="{FF2B5EF4-FFF2-40B4-BE49-F238E27FC236}">
                      <a16:creationId xmlns:a16="http://schemas.microsoft.com/office/drawing/2014/main" id="{6E9498B1-9839-02DF-79C9-F93FA7B4BAC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84403" y="1128513"/>
                  <a:ext cx="117720" cy="32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uppo 83">
            <a:extLst>
              <a:ext uri="{FF2B5EF4-FFF2-40B4-BE49-F238E27FC236}">
                <a16:creationId xmlns:a16="http://schemas.microsoft.com/office/drawing/2014/main" id="{9E8C8745-872B-873A-4FCE-939FFFEBF884}"/>
              </a:ext>
            </a:extLst>
          </p:cNvPr>
          <p:cNvGrpSpPr/>
          <p:nvPr/>
        </p:nvGrpSpPr>
        <p:grpSpPr>
          <a:xfrm>
            <a:off x="1431963" y="1597233"/>
            <a:ext cx="461520" cy="132840"/>
            <a:chOff x="1431963" y="1597233"/>
            <a:chExt cx="461520" cy="13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82" name="Input penna 81">
                  <a:extLst>
                    <a:ext uri="{FF2B5EF4-FFF2-40B4-BE49-F238E27FC236}">
                      <a16:creationId xmlns:a16="http://schemas.microsoft.com/office/drawing/2014/main" id="{5A00BC81-A094-FBE8-3348-014C6F797F8D}"/>
                    </a:ext>
                  </a:extLst>
                </p14:cNvPr>
                <p14:cNvContentPartPr/>
                <p14:nvPr/>
              </p14:nvContentPartPr>
              <p14:xfrm>
                <a:off x="1431963" y="1662393"/>
                <a:ext cx="231120" cy="34200"/>
              </p14:xfrm>
            </p:contentPart>
          </mc:Choice>
          <mc:Fallback>
            <p:pic>
              <p:nvPicPr>
                <p:cNvPr id="82" name="Input penna 81">
                  <a:extLst>
                    <a:ext uri="{FF2B5EF4-FFF2-40B4-BE49-F238E27FC236}">
                      <a16:creationId xmlns:a16="http://schemas.microsoft.com/office/drawing/2014/main" id="{5A00BC81-A094-FBE8-3348-014C6F797F8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425843" y="1656273"/>
                  <a:ext cx="2433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83" name="Input penna 82">
                  <a:extLst>
                    <a:ext uri="{FF2B5EF4-FFF2-40B4-BE49-F238E27FC236}">
                      <a16:creationId xmlns:a16="http://schemas.microsoft.com/office/drawing/2014/main" id="{223B9BA3-D49F-91F9-6023-3FD606AFE4C8}"/>
                    </a:ext>
                  </a:extLst>
                </p14:cNvPr>
                <p14:cNvContentPartPr/>
                <p14:nvPr/>
              </p14:nvContentPartPr>
              <p14:xfrm>
                <a:off x="1773243" y="1597233"/>
                <a:ext cx="120240" cy="132840"/>
              </p14:xfrm>
            </p:contentPart>
          </mc:Choice>
          <mc:Fallback>
            <p:pic>
              <p:nvPicPr>
                <p:cNvPr id="83" name="Input penna 82">
                  <a:extLst>
                    <a:ext uri="{FF2B5EF4-FFF2-40B4-BE49-F238E27FC236}">
                      <a16:creationId xmlns:a16="http://schemas.microsoft.com/office/drawing/2014/main" id="{223B9BA3-D49F-91F9-6023-3FD606AFE4C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767123" y="1591113"/>
                  <a:ext cx="132480" cy="14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88" name="Input penna 87">
                <a:extLst>
                  <a:ext uri="{FF2B5EF4-FFF2-40B4-BE49-F238E27FC236}">
                    <a16:creationId xmlns:a16="http://schemas.microsoft.com/office/drawing/2014/main" id="{96F4F187-C319-1223-EA72-6E08127452B3}"/>
                  </a:ext>
                </a:extLst>
              </p14:cNvPr>
              <p14:cNvContentPartPr/>
              <p14:nvPr/>
            </p14:nvContentPartPr>
            <p14:xfrm>
              <a:off x="3413043" y="980193"/>
              <a:ext cx="113040" cy="338400"/>
            </p14:xfrm>
          </p:contentPart>
        </mc:Choice>
        <mc:Fallback>
          <p:pic>
            <p:nvPicPr>
              <p:cNvPr id="88" name="Input penna 87">
                <a:extLst>
                  <a:ext uri="{FF2B5EF4-FFF2-40B4-BE49-F238E27FC236}">
                    <a16:creationId xmlns:a16="http://schemas.microsoft.com/office/drawing/2014/main" id="{96F4F187-C319-1223-EA72-6E08127452B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406923" y="974073"/>
                <a:ext cx="125280" cy="35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Gruppo 89">
            <a:extLst>
              <a:ext uri="{FF2B5EF4-FFF2-40B4-BE49-F238E27FC236}">
                <a16:creationId xmlns:a16="http://schemas.microsoft.com/office/drawing/2014/main" id="{225BBE84-8854-E115-DF42-BF4E35D03931}"/>
              </a:ext>
            </a:extLst>
          </p:cNvPr>
          <p:cNvGrpSpPr/>
          <p:nvPr/>
        </p:nvGrpSpPr>
        <p:grpSpPr>
          <a:xfrm>
            <a:off x="3073563" y="1035633"/>
            <a:ext cx="197640" cy="596160"/>
            <a:chOff x="3073563" y="1035633"/>
            <a:chExt cx="197640" cy="59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A587AA24-E606-4D0B-9144-5BBC44D6650E}"/>
                    </a:ext>
                  </a:extLst>
                </p14:cNvPr>
                <p14:cNvContentPartPr/>
                <p14:nvPr/>
              </p14:nvContentPartPr>
              <p14:xfrm>
                <a:off x="3073563" y="1035633"/>
                <a:ext cx="156960" cy="352800"/>
              </p14:xfrm>
            </p:contentPart>
          </mc:Choice>
          <mc:Fallback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A587AA24-E606-4D0B-9144-5BBC44D6650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067443" y="1029513"/>
                  <a:ext cx="16920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87" name="Input penna 86">
                  <a:extLst>
                    <a:ext uri="{FF2B5EF4-FFF2-40B4-BE49-F238E27FC236}">
                      <a16:creationId xmlns:a16="http://schemas.microsoft.com/office/drawing/2014/main" id="{41D30F11-A4B3-364D-575E-9D185F08B5D8}"/>
                    </a:ext>
                  </a:extLst>
                </p14:cNvPr>
                <p14:cNvContentPartPr/>
                <p14:nvPr/>
              </p14:nvContentPartPr>
              <p14:xfrm>
                <a:off x="3128643" y="1178553"/>
                <a:ext cx="142560" cy="360"/>
              </p14:xfrm>
            </p:contentPart>
          </mc:Choice>
          <mc:Fallback>
            <p:pic>
              <p:nvPicPr>
                <p:cNvPr id="87" name="Input penna 86">
                  <a:extLst>
                    <a:ext uri="{FF2B5EF4-FFF2-40B4-BE49-F238E27FC236}">
                      <a16:creationId xmlns:a16="http://schemas.microsoft.com/office/drawing/2014/main" id="{41D30F11-A4B3-364D-575E-9D185F08B5D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122523" y="1172433"/>
                  <a:ext cx="1548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F07C9F19-42BE-9336-A08B-601E5084E373}"/>
                    </a:ext>
                  </a:extLst>
                </p14:cNvPr>
                <p14:cNvContentPartPr/>
                <p14:nvPr/>
              </p14:nvContentPartPr>
              <p14:xfrm>
                <a:off x="3129723" y="1498233"/>
                <a:ext cx="65520" cy="133560"/>
              </p14:xfrm>
            </p:contentPart>
          </mc:Choice>
          <mc:Fallback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F07C9F19-42BE-9336-A08B-601E5084E37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123603" y="1492113"/>
                  <a:ext cx="77760" cy="14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91" name="Input penna 90">
                <a:extLst>
                  <a:ext uri="{FF2B5EF4-FFF2-40B4-BE49-F238E27FC236}">
                    <a16:creationId xmlns:a16="http://schemas.microsoft.com/office/drawing/2014/main" id="{EF4C0501-ED64-9802-FF25-96B78C3200C2}"/>
                  </a:ext>
                </a:extLst>
              </p14:cNvPr>
              <p14:cNvContentPartPr/>
              <p14:nvPr/>
            </p14:nvContentPartPr>
            <p14:xfrm>
              <a:off x="2920203" y="1711353"/>
              <a:ext cx="155880" cy="273240"/>
            </p14:xfrm>
          </p:contentPart>
        </mc:Choice>
        <mc:Fallback>
          <p:pic>
            <p:nvPicPr>
              <p:cNvPr id="91" name="Input penna 90">
                <a:extLst>
                  <a:ext uri="{FF2B5EF4-FFF2-40B4-BE49-F238E27FC236}">
                    <a16:creationId xmlns:a16="http://schemas.microsoft.com/office/drawing/2014/main" id="{EF4C0501-ED64-9802-FF25-96B78C3200C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914083" y="1705233"/>
                <a:ext cx="168120" cy="28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Gruppo 97">
            <a:extLst>
              <a:ext uri="{FF2B5EF4-FFF2-40B4-BE49-F238E27FC236}">
                <a16:creationId xmlns:a16="http://schemas.microsoft.com/office/drawing/2014/main" id="{1AFD6F7B-56D6-9757-A458-3C821178C318}"/>
              </a:ext>
            </a:extLst>
          </p:cNvPr>
          <p:cNvGrpSpPr/>
          <p:nvPr/>
        </p:nvGrpSpPr>
        <p:grpSpPr>
          <a:xfrm>
            <a:off x="4436163" y="1497153"/>
            <a:ext cx="457200" cy="178560"/>
            <a:chOff x="4436163" y="1497153"/>
            <a:chExt cx="457200" cy="17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96" name="Input penna 95">
                  <a:extLst>
                    <a:ext uri="{FF2B5EF4-FFF2-40B4-BE49-F238E27FC236}">
                      <a16:creationId xmlns:a16="http://schemas.microsoft.com/office/drawing/2014/main" id="{D17E23BD-27F6-8ABA-34E4-6BE583D5EDF8}"/>
                    </a:ext>
                  </a:extLst>
                </p14:cNvPr>
                <p14:cNvContentPartPr/>
                <p14:nvPr/>
              </p14:nvContentPartPr>
              <p14:xfrm>
                <a:off x="4436163" y="1530633"/>
                <a:ext cx="178920" cy="24120"/>
              </p14:xfrm>
            </p:contentPart>
          </mc:Choice>
          <mc:Fallback>
            <p:pic>
              <p:nvPicPr>
                <p:cNvPr id="96" name="Input penna 95">
                  <a:extLst>
                    <a:ext uri="{FF2B5EF4-FFF2-40B4-BE49-F238E27FC236}">
                      <a16:creationId xmlns:a16="http://schemas.microsoft.com/office/drawing/2014/main" id="{D17E23BD-27F6-8ABA-34E4-6BE583D5EDF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430043" y="1524513"/>
                  <a:ext cx="1911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97" name="Input penna 96">
                  <a:extLst>
                    <a:ext uri="{FF2B5EF4-FFF2-40B4-BE49-F238E27FC236}">
                      <a16:creationId xmlns:a16="http://schemas.microsoft.com/office/drawing/2014/main" id="{A2CD989A-2A0B-D480-5CB8-7D3BA50DC367}"/>
                    </a:ext>
                  </a:extLst>
                </p14:cNvPr>
                <p14:cNvContentPartPr/>
                <p14:nvPr/>
              </p14:nvContentPartPr>
              <p14:xfrm>
                <a:off x="4715163" y="1497153"/>
                <a:ext cx="178200" cy="178560"/>
              </p14:xfrm>
            </p:contentPart>
          </mc:Choice>
          <mc:Fallback>
            <p:pic>
              <p:nvPicPr>
                <p:cNvPr id="97" name="Input penna 96">
                  <a:extLst>
                    <a:ext uri="{FF2B5EF4-FFF2-40B4-BE49-F238E27FC236}">
                      <a16:creationId xmlns:a16="http://schemas.microsoft.com/office/drawing/2014/main" id="{A2CD989A-2A0B-D480-5CB8-7D3BA50DC36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709043" y="1491033"/>
                  <a:ext cx="190440" cy="19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99" name="Input penna 98">
                <a:extLst>
                  <a:ext uri="{FF2B5EF4-FFF2-40B4-BE49-F238E27FC236}">
                    <a16:creationId xmlns:a16="http://schemas.microsoft.com/office/drawing/2014/main" id="{65B1B582-994D-5F2C-7C2D-C0A026F8C164}"/>
                  </a:ext>
                </a:extLst>
              </p14:cNvPr>
              <p14:cNvContentPartPr/>
              <p14:nvPr/>
            </p14:nvContentPartPr>
            <p14:xfrm>
              <a:off x="3106683" y="2082153"/>
              <a:ext cx="216000" cy="233280"/>
            </p14:xfrm>
          </p:contentPart>
        </mc:Choice>
        <mc:Fallback>
          <p:pic>
            <p:nvPicPr>
              <p:cNvPr id="99" name="Input penna 98">
                <a:extLst>
                  <a:ext uri="{FF2B5EF4-FFF2-40B4-BE49-F238E27FC236}">
                    <a16:creationId xmlns:a16="http://schemas.microsoft.com/office/drawing/2014/main" id="{65B1B582-994D-5F2C-7C2D-C0A026F8C164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100563" y="2076033"/>
                <a:ext cx="228240" cy="24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uppo 101">
            <a:extLst>
              <a:ext uri="{FF2B5EF4-FFF2-40B4-BE49-F238E27FC236}">
                <a16:creationId xmlns:a16="http://schemas.microsoft.com/office/drawing/2014/main" id="{AC89B241-D342-E5FC-7C9F-729A56FF9059}"/>
              </a:ext>
            </a:extLst>
          </p:cNvPr>
          <p:cNvGrpSpPr/>
          <p:nvPr/>
        </p:nvGrpSpPr>
        <p:grpSpPr>
          <a:xfrm>
            <a:off x="3171843" y="2374113"/>
            <a:ext cx="443520" cy="324000"/>
            <a:chOff x="3171843" y="2374113"/>
            <a:chExt cx="443520" cy="32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00" name="Input penna 99">
                  <a:extLst>
                    <a:ext uri="{FF2B5EF4-FFF2-40B4-BE49-F238E27FC236}">
                      <a16:creationId xmlns:a16="http://schemas.microsoft.com/office/drawing/2014/main" id="{54FA0A15-6BBA-88C7-61FE-255B6035A828}"/>
                    </a:ext>
                  </a:extLst>
                </p14:cNvPr>
                <p14:cNvContentPartPr/>
                <p14:nvPr/>
              </p14:nvContentPartPr>
              <p14:xfrm>
                <a:off x="3171843" y="2374113"/>
                <a:ext cx="205560" cy="324000"/>
              </p14:xfrm>
            </p:contentPart>
          </mc:Choice>
          <mc:Fallback>
            <p:pic>
              <p:nvPicPr>
                <p:cNvPr id="100" name="Input penna 99">
                  <a:extLst>
                    <a:ext uri="{FF2B5EF4-FFF2-40B4-BE49-F238E27FC236}">
                      <a16:creationId xmlns:a16="http://schemas.microsoft.com/office/drawing/2014/main" id="{54FA0A15-6BBA-88C7-61FE-255B6035A82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165723" y="2367993"/>
                  <a:ext cx="21780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01" name="Input penna 100">
                  <a:extLst>
                    <a:ext uri="{FF2B5EF4-FFF2-40B4-BE49-F238E27FC236}">
                      <a16:creationId xmlns:a16="http://schemas.microsoft.com/office/drawing/2014/main" id="{1A5366C3-0652-BD5B-9A96-EE3D6CEF407A}"/>
                    </a:ext>
                  </a:extLst>
                </p14:cNvPr>
                <p14:cNvContentPartPr/>
                <p14:nvPr/>
              </p14:nvContentPartPr>
              <p14:xfrm>
                <a:off x="3415923" y="2378433"/>
                <a:ext cx="199440" cy="299160"/>
              </p14:xfrm>
            </p:contentPart>
          </mc:Choice>
          <mc:Fallback>
            <p:pic>
              <p:nvPicPr>
                <p:cNvPr id="101" name="Input penna 100">
                  <a:extLst>
                    <a:ext uri="{FF2B5EF4-FFF2-40B4-BE49-F238E27FC236}">
                      <a16:creationId xmlns:a16="http://schemas.microsoft.com/office/drawing/2014/main" id="{1A5366C3-0652-BD5B-9A96-EE3D6CEF407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409803" y="2372313"/>
                  <a:ext cx="211680" cy="31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uppo 106">
            <a:extLst>
              <a:ext uri="{FF2B5EF4-FFF2-40B4-BE49-F238E27FC236}">
                <a16:creationId xmlns:a16="http://schemas.microsoft.com/office/drawing/2014/main" id="{6EC962EA-7271-2EB2-2E41-94BBA31685F6}"/>
              </a:ext>
            </a:extLst>
          </p:cNvPr>
          <p:cNvGrpSpPr/>
          <p:nvPr/>
        </p:nvGrpSpPr>
        <p:grpSpPr>
          <a:xfrm>
            <a:off x="5936283" y="804153"/>
            <a:ext cx="561240" cy="704160"/>
            <a:chOff x="5936283" y="804153"/>
            <a:chExt cx="561240" cy="70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03" name="Input penna 102">
                  <a:extLst>
                    <a:ext uri="{FF2B5EF4-FFF2-40B4-BE49-F238E27FC236}">
                      <a16:creationId xmlns:a16="http://schemas.microsoft.com/office/drawing/2014/main" id="{64301C3B-71D2-C509-915B-9CD9077BF53D}"/>
                    </a:ext>
                  </a:extLst>
                </p14:cNvPr>
                <p14:cNvContentPartPr/>
                <p14:nvPr/>
              </p14:nvContentPartPr>
              <p14:xfrm>
                <a:off x="5948883" y="825033"/>
                <a:ext cx="246240" cy="327600"/>
              </p14:xfrm>
            </p:contentPart>
          </mc:Choice>
          <mc:Fallback>
            <p:pic>
              <p:nvPicPr>
                <p:cNvPr id="103" name="Input penna 102">
                  <a:extLst>
                    <a:ext uri="{FF2B5EF4-FFF2-40B4-BE49-F238E27FC236}">
                      <a16:creationId xmlns:a16="http://schemas.microsoft.com/office/drawing/2014/main" id="{64301C3B-71D2-C509-915B-9CD9077BF53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942763" y="818913"/>
                  <a:ext cx="25848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04" name="Input penna 103">
                  <a:extLst>
                    <a:ext uri="{FF2B5EF4-FFF2-40B4-BE49-F238E27FC236}">
                      <a16:creationId xmlns:a16="http://schemas.microsoft.com/office/drawing/2014/main" id="{10368B8F-E790-EB7E-783F-A192143FF401}"/>
                    </a:ext>
                  </a:extLst>
                </p14:cNvPr>
                <p14:cNvContentPartPr/>
                <p14:nvPr/>
              </p14:nvContentPartPr>
              <p14:xfrm>
                <a:off x="6092163" y="924033"/>
                <a:ext cx="182160" cy="56880"/>
              </p14:xfrm>
            </p:contentPart>
          </mc:Choice>
          <mc:Fallback>
            <p:pic>
              <p:nvPicPr>
                <p:cNvPr id="104" name="Input penna 103">
                  <a:extLst>
                    <a:ext uri="{FF2B5EF4-FFF2-40B4-BE49-F238E27FC236}">
                      <a16:creationId xmlns:a16="http://schemas.microsoft.com/office/drawing/2014/main" id="{10368B8F-E790-EB7E-783F-A192143FF40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086043" y="917913"/>
                  <a:ext cx="1944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05" name="Input penna 104">
                  <a:extLst>
                    <a:ext uri="{FF2B5EF4-FFF2-40B4-BE49-F238E27FC236}">
                      <a16:creationId xmlns:a16="http://schemas.microsoft.com/office/drawing/2014/main" id="{6E0961D1-0403-F978-4026-1E10473EE7FA}"/>
                    </a:ext>
                  </a:extLst>
                </p14:cNvPr>
                <p14:cNvContentPartPr/>
                <p14:nvPr/>
              </p14:nvContentPartPr>
              <p14:xfrm>
                <a:off x="6335163" y="804153"/>
                <a:ext cx="162360" cy="273960"/>
              </p14:xfrm>
            </p:contentPart>
          </mc:Choice>
          <mc:Fallback>
            <p:pic>
              <p:nvPicPr>
                <p:cNvPr id="105" name="Input penna 104">
                  <a:extLst>
                    <a:ext uri="{FF2B5EF4-FFF2-40B4-BE49-F238E27FC236}">
                      <a16:creationId xmlns:a16="http://schemas.microsoft.com/office/drawing/2014/main" id="{6E0961D1-0403-F978-4026-1E10473EE7F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329043" y="798033"/>
                  <a:ext cx="17460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06" name="Input penna 105">
                  <a:extLst>
                    <a:ext uri="{FF2B5EF4-FFF2-40B4-BE49-F238E27FC236}">
                      <a16:creationId xmlns:a16="http://schemas.microsoft.com/office/drawing/2014/main" id="{F1C098A2-8901-D998-3218-F0FFC98BDDE5}"/>
                    </a:ext>
                  </a:extLst>
                </p14:cNvPr>
                <p14:cNvContentPartPr/>
                <p14:nvPr/>
              </p14:nvContentPartPr>
              <p14:xfrm>
                <a:off x="5936283" y="1244793"/>
                <a:ext cx="156240" cy="263520"/>
              </p14:xfrm>
            </p:contentPart>
          </mc:Choice>
          <mc:Fallback>
            <p:pic>
              <p:nvPicPr>
                <p:cNvPr id="106" name="Input penna 105">
                  <a:extLst>
                    <a:ext uri="{FF2B5EF4-FFF2-40B4-BE49-F238E27FC236}">
                      <a16:creationId xmlns:a16="http://schemas.microsoft.com/office/drawing/2014/main" id="{F1C098A2-8901-D998-3218-F0FFC98BDDE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930163" y="1238673"/>
                  <a:ext cx="168480" cy="27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uppo 111">
            <a:extLst>
              <a:ext uri="{FF2B5EF4-FFF2-40B4-BE49-F238E27FC236}">
                <a16:creationId xmlns:a16="http://schemas.microsoft.com/office/drawing/2014/main" id="{94E3692A-4C61-4F00-E9A6-BD98D304275D}"/>
              </a:ext>
            </a:extLst>
          </p:cNvPr>
          <p:cNvGrpSpPr/>
          <p:nvPr/>
        </p:nvGrpSpPr>
        <p:grpSpPr>
          <a:xfrm>
            <a:off x="5276763" y="1574553"/>
            <a:ext cx="743760" cy="1082520"/>
            <a:chOff x="5276763" y="1574553"/>
            <a:chExt cx="743760" cy="108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08" name="Input penna 107">
                  <a:extLst>
                    <a:ext uri="{FF2B5EF4-FFF2-40B4-BE49-F238E27FC236}">
                      <a16:creationId xmlns:a16="http://schemas.microsoft.com/office/drawing/2014/main" id="{BAD08CA1-C21D-B70C-44F5-546ACF89DBD8}"/>
                    </a:ext>
                  </a:extLst>
                </p14:cNvPr>
                <p14:cNvContentPartPr/>
                <p14:nvPr/>
              </p14:nvContentPartPr>
              <p14:xfrm>
                <a:off x="5651523" y="1574553"/>
                <a:ext cx="155160" cy="271440"/>
              </p14:xfrm>
            </p:contentPart>
          </mc:Choice>
          <mc:Fallback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BAD08CA1-C21D-B70C-44F5-546ACF89DBD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645403" y="1568433"/>
                  <a:ext cx="1674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09" name="Input penna 108">
                  <a:extLst>
                    <a:ext uri="{FF2B5EF4-FFF2-40B4-BE49-F238E27FC236}">
                      <a16:creationId xmlns:a16="http://schemas.microsoft.com/office/drawing/2014/main" id="{33F2DE8F-C9C3-2868-6A4B-3A3667BED604}"/>
                    </a:ext>
                  </a:extLst>
                </p14:cNvPr>
                <p14:cNvContentPartPr/>
                <p14:nvPr/>
              </p14:nvContentPartPr>
              <p14:xfrm>
                <a:off x="5894163" y="1617033"/>
                <a:ext cx="126360" cy="204840"/>
              </p14:xfrm>
            </p:contentPart>
          </mc:Choice>
          <mc:Fallback>
            <p:pic>
              <p:nvPicPr>
                <p:cNvPr id="109" name="Input penna 108">
                  <a:extLst>
                    <a:ext uri="{FF2B5EF4-FFF2-40B4-BE49-F238E27FC236}">
                      <a16:creationId xmlns:a16="http://schemas.microsoft.com/office/drawing/2014/main" id="{33F2DE8F-C9C3-2868-6A4B-3A3667BED60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888043" y="1610913"/>
                  <a:ext cx="1386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10" name="Input penna 109">
                  <a:extLst>
                    <a:ext uri="{FF2B5EF4-FFF2-40B4-BE49-F238E27FC236}">
                      <a16:creationId xmlns:a16="http://schemas.microsoft.com/office/drawing/2014/main" id="{6F1DC784-3E25-AC04-C7BF-CC1BD4F55637}"/>
                    </a:ext>
                  </a:extLst>
                </p14:cNvPr>
                <p14:cNvContentPartPr/>
                <p14:nvPr/>
              </p14:nvContentPartPr>
              <p14:xfrm>
                <a:off x="5533803" y="1950033"/>
                <a:ext cx="165960" cy="263160"/>
              </p14:xfrm>
            </p:contentPart>
          </mc:Choice>
          <mc:Fallback>
            <p:pic>
              <p:nvPicPr>
                <p:cNvPr id="110" name="Input penna 109">
                  <a:extLst>
                    <a:ext uri="{FF2B5EF4-FFF2-40B4-BE49-F238E27FC236}">
                      <a16:creationId xmlns:a16="http://schemas.microsoft.com/office/drawing/2014/main" id="{6F1DC784-3E25-AC04-C7BF-CC1BD4F5563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527683" y="1943913"/>
                  <a:ext cx="1782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11" name="Input penna 110">
                  <a:extLst>
                    <a:ext uri="{FF2B5EF4-FFF2-40B4-BE49-F238E27FC236}">
                      <a16:creationId xmlns:a16="http://schemas.microsoft.com/office/drawing/2014/main" id="{EC671681-7BC1-AEAB-87BF-0CD4E900398D}"/>
                    </a:ext>
                  </a:extLst>
                </p14:cNvPr>
                <p14:cNvContentPartPr/>
                <p14:nvPr/>
              </p14:nvContentPartPr>
              <p14:xfrm>
                <a:off x="5276763" y="2313273"/>
                <a:ext cx="230040" cy="343800"/>
              </p14:xfrm>
            </p:contentPart>
          </mc:Choice>
          <mc:Fallback>
            <p:pic>
              <p:nvPicPr>
                <p:cNvPr id="111" name="Input penna 110">
                  <a:extLst>
                    <a:ext uri="{FF2B5EF4-FFF2-40B4-BE49-F238E27FC236}">
                      <a16:creationId xmlns:a16="http://schemas.microsoft.com/office/drawing/2014/main" id="{EC671681-7BC1-AEAB-87BF-0CD4E900398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270643" y="2307153"/>
                  <a:ext cx="242280" cy="35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uppo 114">
            <a:extLst>
              <a:ext uri="{FF2B5EF4-FFF2-40B4-BE49-F238E27FC236}">
                <a16:creationId xmlns:a16="http://schemas.microsoft.com/office/drawing/2014/main" id="{ADA88405-C8AC-9635-6A73-64FF462E3DBF}"/>
              </a:ext>
            </a:extLst>
          </p:cNvPr>
          <p:cNvGrpSpPr/>
          <p:nvPr/>
        </p:nvGrpSpPr>
        <p:grpSpPr>
          <a:xfrm>
            <a:off x="6654123" y="1608033"/>
            <a:ext cx="448200" cy="142200"/>
            <a:chOff x="6654123" y="1608033"/>
            <a:chExt cx="448200" cy="14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13" name="Input penna 112">
                  <a:extLst>
                    <a:ext uri="{FF2B5EF4-FFF2-40B4-BE49-F238E27FC236}">
                      <a16:creationId xmlns:a16="http://schemas.microsoft.com/office/drawing/2014/main" id="{97547F8C-AA2D-5648-D501-81C9DB767773}"/>
                    </a:ext>
                  </a:extLst>
                </p14:cNvPr>
                <p14:cNvContentPartPr/>
                <p14:nvPr/>
              </p14:nvContentPartPr>
              <p14:xfrm>
                <a:off x="6654123" y="1662753"/>
                <a:ext cx="208440" cy="23040"/>
              </p14:xfrm>
            </p:contentPart>
          </mc:Choice>
          <mc:Fallback>
            <p:pic>
              <p:nvPicPr>
                <p:cNvPr id="113" name="Input penna 112">
                  <a:extLst>
                    <a:ext uri="{FF2B5EF4-FFF2-40B4-BE49-F238E27FC236}">
                      <a16:creationId xmlns:a16="http://schemas.microsoft.com/office/drawing/2014/main" id="{97547F8C-AA2D-5648-D501-81C9DB76777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648003" y="1656633"/>
                  <a:ext cx="2206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14" name="Input penna 113">
                  <a:extLst>
                    <a:ext uri="{FF2B5EF4-FFF2-40B4-BE49-F238E27FC236}">
                      <a16:creationId xmlns:a16="http://schemas.microsoft.com/office/drawing/2014/main" id="{DF970F16-48C8-C763-EB5D-295660AAB2A8}"/>
                    </a:ext>
                  </a:extLst>
                </p14:cNvPr>
                <p14:cNvContentPartPr/>
                <p14:nvPr/>
              </p14:nvContentPartPr>
              <p14:xfrm>
                <a:off x="6930243" y="1608033"/>
                <a:ext cx="172080" cy="142200"/>
              </p14:xfrm>
            </p:contentPart>
          </mc:Choice>
          <mc:Fallback>
            <p:pic>
              <p:nvPicPr>
                <p:cNvPr id="114" name="Input penna 113">
                  <a:extLst>
                    <a:ext uri="{FF2B5EF4-FFF2-40B4-BE49-F238E27FC236}">
                      <a16:creationId xmlns:a16="http://schemas.microsoft.com/office/drawing/2014/main" id="{DF970F16-48C8-C763-EB5D-295660AAB2A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924123" y="1601913"/>
                  <a:ext cx="18432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uppo 119">
            <a:extLst>
              <a:ext uri="{FF2B5EF4-FFF2-40B4-BE49-F238E27FC236}">
                <a16:creationId xmlns:a16="http://schemas.microsoft.com/office/drawing/2014/main" id="{2B017A59-FA63-5348-0C54-7D60594E3365}"/>
              </a:ext>
            </a:extLst>
          </p:cNvPr>
          <p:cNvGrpSpPr/>
          <p:nvPr/>
        </p:nvGrpSpPr>
        <p:grpSpPr>
          <a:xfrm>
            <a:off x="8097363" y="735033"/>
            <a:ext cx="355320" cy="234360"/>
            <a:chOff x="8097363" y="735033"/>
            <a:chExt cx="355320" cy="23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16" name="Input penna 115">
                  <a:extLst>
                    <a:ext uri="{FF2B5EF4-FFF2-40B4-BE49-F238E27FC236}">
                      <a16:creationId xmlns:a16="http://schemas.microsoft.com/office/drawing/2014/main" id="{A7C3E5BA-DA67-5C46-729F-177853F78CF3}"/>
                    </a:ext>
                  </a:extLst>
                </p14:cNvPr>
                <p14:cNvContentPartPr/>
                <p14:nvPr/>
              </p14:nvContentPartPr>
              <p14:xfrm>
                <a:off x="8097363" y="735033"/>
                <a:ext cx="134280" cy="221040"/>
              </p14:xfrm>
            </p:contentPart>
          </mc:Choice>
          <mc:Fallback>
            <p:pic>
              <p:nvPicPr>
                <p:cNvPr id="116" name="Input penna 115">
                  <a:extLst>
                    <a:ext uri="{FF2B5EF4-FFF2-40B4-BE49-F238E27FC236}">
                      <a16:creationId xmlns:a16="http://schemas.microsoft.com/office/drawing/2014/main" id="{A7C3E5BA-DA67-5C46-729F-177853F78CF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091243" y="728913"/>
                  <a:ext cx="1465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17" name="Input penna 116">
                  <a:extLst>
                    <a:ext uri="{FF2B5EF4-FFF2-40B4-BE49-F238E27FC236}">
                      <a16:creationId xmlns:a16="http://schemas.microsoft.com/office/drawing/2014/main" id="{CD3E6C38-B1EB-719D-555A-5830657CF8DC}"/>
                    </a:ext>
                  </a:extLst>
                </p14:cNvPr>
                <p14:cNvContentPartPr/>
                <p14:nvPr/>
              </p14:nvContentPartPr>
              <p14:xfrm>
                <a:off x="8312643" y="759513"/>
                <a:ext cx="140040" cy="209880"/>
              </p14:xfrm>
            </p:contentPart>
          </mc:Choice>
          <mc:Fallback>
            <p:pic>
              <p:nvPicPr>
                <p:cNvPr id="117" name="Input penna 116">
                  <a:extLst>
                    <a:ext uri="{FF2B5EF4-FFF2-40B4-BE49-F238E27FC236}">
                      <a16:creationId xmlns:a16="http://schemas.microsoft.com/office/drawing/2014/main" id="{CD3E6C38-B1EB-719D-555A-5830657CF8D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06523" y="753393"/>
                  <a:ext cx="152280" cy="22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18" name="Input penna 117">
                <a:extLst>
                  <a:ext uri="{FF2B5EF4-FFF2-40B4-BE49-F238E27FC236}">
                    <a16:creationId xmlns:a16="http://schemas.microsoft.com/office/drawing/2014/main" id="{2DA2208B-8CE8-7979-8169-644721A8F9A7}"/>
                  </a:ext>
                </a:extLst>
              </p14:cNvPr>
              <p14:cNvContentPartPr/>
              <p14:nvPr/>
            </p14:nvContentPartPr>
            <p14:xfrm>
              <a:off x="8626203" y="1112673"/>
              <a:ext cx="91800" cy="175680"/>
            </p14:xfrm>
          </p:contentPart>
        </mc:Choice>
        <mc:Fallback>
          <p:pic>
            <p:nvPicPr>
              <p:cNvPr id="118" name="Input penna 117">
                <a:extLst>
                  <a:ext uri="{FF2B5EF4-FFF2-40B4-BE49-F238E27FC236}">
                    <a16:creationId xmlns:a16="http://schemas.microsoft.com/office/drawing/2014/main" id="{2DA2208B-8CE8-7979-8169-644721A8F9A7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620083" y="1106553"/>
                <a:ext cx="10404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19" name="Input penna 118">
                <a:extLst>
                  <a:ext uri="{FF2B5EF4-FFF2-40B4-BE49-F238E27FC236}">
                    <a16:creationId xmlns:a16="http://schemas.microsoft.com/office/drawing/2014/main" id="{8C68B609-EAE0-1EE8-7AEB-6F6F51F912D1}"/>
                  </a:ext>
                </a:extLst>
              </p14:cNvPr>
              <p14:cNvContentPartPr/>
              <p14:nvPr/>
            </p14:nvContentPartPr>
            <p14:xfrm>
              <a:off x="7968123" y="1123473"/>
              <a:ext cx="85320" cy="247320"/>
            </p14:xfrm>
          </p:contentPart>
        </mc:Choice>
        <mc:Fallback>
          <p:pic>
            <p:nvPicPr>
              <p:cNvPr id="119" name="Input penna 118">
                <a:extLst>
                  <a:ext uri="{FF2B5EF4-FFF2-40B4-BE49-F238E27FC236}">
                    <a16:creationId xmlns:a16="http://schemas.microsoft.com/office/drawing/2014/main" id="{8C68B609-EAE0-1EE8-7AEB-6F6F51F912D1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962003" y="1117353"/>
                <a:ext cx="9756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25" name="Input penna 124">
                <a:extLst>
                  <a:ext uri="{FF2B5EF4-FFF2-40B4-BE49-F238E27FC236}">
                    <a16:creationId xmlns:a16="http://schemas.microsoft.com/office/drawing/2014/main" id="{2288DAC1-E715-ECB6-1012-58BA399451E7}"/>
                  </a:ext>
                </a:extLst>
              </p14:cNvPr>
              <p14:cNvContentPartPr/>
              <p14:nvPr/>
            </p14:nvContentPartPr>
            <p14:xfrm>
              <a:off x="7720083" y="1530993"/>
              <a:ext cx="223200" cy="322560"/>
            </p14:xfrm>
          </p:contentPart>
        </mc:Choice>
        <mc:Fallback>
          <p:pic>
            <p:nvPicPr>
              <p:cNvPr id="125" name="Input penna 124">
                <a:extLst>
                  <a:ext uri="{FF2B5EF4-FFF2-40B4-BE49-F238E27FC236}">
                    <a16:creationId xmlns:a16="http://schemas.microsoft.com/office/drawing/2014/main" id="{2288DAC1-E715-ECB6-1012-58BA399451E7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713963" y="1524873"/>
                <a:ext cx="235440" cy="33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Gruppo 132">
            <a:extLst>
              <a:ext uri="{FF2B5EF4-FFF2-40B4-BE49-F238E27FC236}">
                <a16:creationId xmlns:a16="http://schemas.microsoft.com/office/drawing/2014/main" id="{36CFF526-0476-051A-9723-9B08C88FF3F2}"/>
              </a:ext>
            </a:extLst>
          </p:cNvPr>
          <p:cNvGrpSpPr/>
          <p:nvPr/>
        </p:nvGrpSpPr>
        <p:grpSpPr>
          <a:xfrm>
            <a:off x="8683803" y="1474113"/>
            <a:ext cx="392760" cy="339480"/>
            <a:chOff x="8683803" y="1474113"/>
            <a:chExt cx="392760" cy="33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526" name="Input penna 525">
                  <a:extLst>
                    <a:ext uri="{FF2B5EF4-FFF2-40B4-BE49-F238E27FC236}">
                      <a16:creationId xmlns:a16="http://schemas.microsoft.com/office/drawing/2014/main" id="{9DF84605-7611-9901-799C-73D8E7A482E5}"/>
                    </a:ext>
                  </a:extLst>
                </p14:cNvPr>
                <p14:cNvContentPartPr/>
                <p14:nvPr/>
              </p14:nvContentPartPr>
              <p14:xfrm>
                <a:off x="8683803" y="1474113"/>
                <a:ext cx="144360" cy="339480"/>
              </p14:xfrm>
            </p:contentPart>
          </mc:Choice>
          <mc:Fallback>
            <p:pic>
              <p:nvPicPr>
                <p:cNvPr id="526" name="Input penna 525">
                  <a:extLst>
                    <a:ext uri="{FF2B5EF4-FFF2-40B4-BE49-F238E27FC236}">
                      <a16:creationId xmlns:a16="http://schemas.microsoft.com/office/drawing/2014/main" id="{9DF84605-7611-9901-799C-73D8E7A482E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677683" y="1467993"/>
                  <a:ext cx="1566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527" name="Input penna 526">
                  <a:extLst>
                    <a:ext uri="{FF2B5EF4-FFF2-40B4-BE49-F238E27FC236}">
                      <a16:creationId xmlns:a16="http://schemas.microsoft.com/office/drawing/2014/main" id="{655A5AA0-B733-872E-6351-536C295F7916}"/>
                    </a:ext>
                  </a:extLst>
                </p14:cNvPr>
                <p14:cNvContentPartPr/>
                <p14:nvPr/>
              </p14:nvContentPartPr>
              <p14:xfrm>
                <a:off x="8781363" y="1618473"/>
                <a:ext cx="100080" cy="67320"/>
              </p14:xfrm>
            </p:contentPart>
          </mc:Choice>
          <mc:Fallback>
            <p:pic>
              <p:nvPicPr>
                <p:cNvPr id="527" name="Input penna 526">
                  <a:extLst>
                    <a:ext uri="{FF2B5EF4-FFF2-40B4-BE49-F238E27FC236}">
                      <a16:creationId xmlns:a16="http://schemas.microsoft.com/office/drawing/2014/main" id="{655A5AA0-B733-872E-6351-536C295F791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775243" y="1612353"/>
                  <a:ext cx="1123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28" name="Input penna 127">
                  <a:extLst>
                    <a:ext uri="{FF2B5EF4-FFF2-40B4-BE49-F238E27FC236}">
                      <a16:creationId xmlns:a16="http://schemas.microsoft.com/office/drawing/2014/main" id="{D69EDC32-D995-5297-C677-FFEF2AC0687D}"/>
                    </a:ext>
                  </a:extLst>
                </p14:cNvPr>
                <p14:cNvContentPartPr/>
                <p14:nvPr/>
              </p14:nvContentPartPr>
              <p14:xfrm>
                <a:off x="8939043" y="1530993"/>
                <a:ext cx="137520" cy="277920"/>
              </p14:xfrm>
            </p:contentPart>
          </mc:Choice>
          <mc:Fallback>
            <p:pic>
              <p:nvPicPr>
                <p:cNvPr id="128" name="Input penna 127">
                  <a:extLst>
                    <a:ext uri="{FF2B5EF4-FFF2-40B4-BE49-F238E27FC236}">
                      <a16:creationId xmlns:a16="http://schemas.microsoft.com/office/drawing/2014/main" id="{D69EDC32-D995-5297-C677-FFEF2AC0687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932923" y="1524873"/>
                  <a:ext cx="149760" cy="29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uppo 158">
            <a:extLst>
              <a:ext uri="{FF2B5EF4-FFF2-40B4-BE49-F238E27FC236}">
                <a16:creationId xmlns:a16="http://schemas.microsoft.com/office/drawing/2014/main" id="{60C6CAAD-CCA3-B6C1-F3A1-B77F7670A6AA}"/>
              </a:ext>
            </a:extLst>
          </p:cNvPr>
          <p:cNvGrpSpPr/>
          <p:nvPr/>
        </p:nvGrpSpPr>
        <p:grpSpPr>
          <a:xfrm>
            <a:off x="9463203" y="1431993"/>
            <a:ext cx="489960" cy="151200"/>
            <a:chOff x="9463203" y="1431993"/>
            <a:chExt cx="489960" cy="15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57" name="Input penna 156">
                  <a:extLst>
                    <a:ext uri="{FF2B5EF4-FFF2-40B4-BE49-F238E27FC236}">
                      <a16:creationId xmlns:a16="http://schemas.microsoft.com/office/drawing/2014/main" id="{6D7D4C17-2EF7-C6F2-D48F-4EF923961A05}"/>
                    </a:ext>
                  </a:extLst>
                </p14:cNvPr>
                <p14:cNvContentPartPr/>
                <p14:nvPr/>
              </p14:nvContentPartPr>
              <p14:xfrm>
                <a:off x="9463203" y="1530993"/>
                <a:ext cx="219600" cy="360"/>
              </p14:xfrm>
            </p:contentPart>
          </mc:Choice>
          <mc:Fallback>
            <p:pic>
              <p:nvPicPr>
                <p:cNvPr id="157" name="Input penna 156">
                  <a:extLst>
                    <a:ext uri="{FF2B5EF4-FFF2-40B4-BE49-F238E27FC236}">
                      <a16:creationId xmlns:a16="http://schemas.microsoft.com/office/drawing/2014/main" id="{6D7D4C17-2EF7-C6F2-D48F-4EF923961A0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457083" y="1524873"/>
                  <a:ext cx="2318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58" name="Input penna 157">
                  <a:extLst>
                    <a:ext uri="{FF2B5EF4-FFF2-40B4-BE49-F238E27FC236}">
                      <a16:creationId xmlns:a16="http://schemas.microsoft.com/office/drawing/2014/main" id="{4804841B-4BDB-EA74-FDE5-1646DE925D99}"/>
                    </a:ext>
                  </a:extLst>
                </p14:cNvPr>
                <p14:cNvContentPartPr/>
                <p14:nvPr/>
              </p14:nvContentPartPr>
              <p14:xfrm>
                <a:off x="9782883" y="1431993"/>
                <a:ext cx="170280" cy="151200"/>
              </p14:xfrm>
            </p:contentPart>
          </mc:Choice>
          <mc:Fallback>
            <p:pic>
              <p:nvPicPr>
                <p:cNvPr id="158" name="Input penna 157">
                  <a:extLst>
                    <a:ext uri="{FF2B5EF4-FFF2-40B4-BE49-F238E27FC236}">
                      <a16:creationId xmlns:a16="http://schemas.microsoft.com/office/drawing/2014/main" id="{4804841B-4BDB-EA74-FDE5-1646DE925D9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776763" y="1425873"/>
                  <a:ext cx="18252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uppo 167">
            <a:extLst>
              <a:ext uri="{FF2B5EF4-FFF2-40B4-BE49-F238E27FC236}">
                <a16:creationId xmlns:a16="http://schemas.microsoft.com/office/drawing/2014/main" id="{8AD6C435-BDD3-1786-0509-870BAB6D0121}"/>
              </a:ext>
            </a:extLst>
          </p:cNvPr>
          <p:cNvGrpSpPr/>
          <p:nvPr/>
        </p:nvGrpSpPr>
        <p:grpSpPr>
          <a:xfrm>
            <a:off x="11248083" y="672393"/>
            <a:ext cx="340200" cy="336600"/>
            <a:chOff x="11248083" y="672393"/>
            <a:chExt cx="340200" cy="33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60" name="Input penna 159">
                  <a:extLst>
                    <a:ext uri="{FF2B5EF4-FFF2-40B4-BE49-F238E27FC236}">
                      <a16:creationId xmlns:a16="http://schemas.microsoft.com/office/drawing/2014/main" id="{15F7755E-3B5B-CA62-E3B7-6553C81691C4}"/>
                    </a:ext>
                  </a:extLst>
                </p14:cNvPr>
                <p14:cNvContentPartPr/>
                <p14:nvPr/>
              </p14:nvContentPartPr>
              <p14:xfrm>
                <a:off x="11292003" y="683913"/>
                <a:ext cx="45360" cy="87120"/>
              </p14:xfrm>
            </p:contentPart>
          </mc:Choice>
          <mc:Fallback>
            <p:pic>
              <p:nvPicPr>
                <p:cNvPr id="160" name="Input penna 159">
                  <a:extLst>
                    <a:ext uri="{FF2B5EF4-FFF2-40B4-BE49-F238E27FC236}">
                      <a16:creationId xmlns:a16="http://schemas.microsoft.com/office/drawing/2014/main" id="{15F7755E-3B5B-CA62-E3B7-6553C81691C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285883" y="677793"/>
                  <a:ext cx="576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61" name="Input penna 160">
                  <a:extLst>
                    <a:ext uri="{FF2B5EF4-FFF2-40B4-BE49-F238E27FC236}">
                      <a16:creationId xmlns:a16="http://schemas.microsoft.com/office/drawing/2014/main" id="{81C6664D-13E0-352C-C918-E35E03AF8D7F}"/>
                    </a:ext>
                  </a:extLst>
                </p14:cNvPr>
                <p14:cNvContentPartPr/>
                <p14:nvPr/>
              </p14:nvContentPartPr>
              <p14:xfrm>
                <a:off x="11248083" y="672393"/>
                <a:ext cx="141480" cy="310320"/>
              </p14:xfrm>
            </p:contentPart>
          </mc:Choice>
          <mc:Fallback>
            <p:pic>
              <p:nvPicPr>
                <p:cNvPr id="161" name="Input penna 160">
                  <a:extLst>
                    <a:ext uri="{FF2B5EF4-FFF2-40B4-BE49-F238E27FC236}">
                      <a16:creationId xmlns:a16="http://schemas.microsoft.com/office/drawing/2014/main" id="{81C6664D-13E0-352C-C918-E35E03AF8D7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241963" y="666273"/>
                  <a:ext cx="15372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65" name="Input penna 164">
                  <a:extLst>
                    <a:ext uri="{FF2B5EF4-FFF2-40B4-BE49-F238E27FC236}">
                      <a16:creationId xmlns:a16="http://schemas.microsoft.com/office/drawing/2014/main" id="{FA139F4F-1D49-5E64-24E3-4137BDB60A37}"/>
                    </a:ext>
                  </a:extLst>
                </p14:cNvPr>
                <p14:cNvContentPartPr/>
                <p14:nvPr/>
              </p14:nvContentPartPr>
              <p14:xfrm>
                <a:off x="11446803" y="757353"/>
                <a:ext cx="141480" cy="251640"/>
              </p14:xfrm>
            </p:contentPart>
          </mc:Choice>
          <mc:Fallback>
            <p:pic>
              <p:nvPicPr>
                <p:cNvPr id="165" name="Input penna 164">
                  <a:extLst>
                    <a:ext uri="{FF2B5EF4-FFF2-40B4-BE49-F238E27FC236}">
                      <a16:creationId xmlns:a16="http://schemas.microsoft.com/office/drawing/2014/main" id="{FA139F4F-1D49-5E64-24E3-4137BDB60A3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440683" y="751233"/>
                  <a:ext cx="153720" cy="26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66" name="Input penna 165">
                <a:extLst>
                  <a:ext uri="{FF2B5EF4-FFF2-40B4-BE49-F238E27FC236}">
                    <a16:creationId xmlns:a16="http://schemas.microsoft.com/office/drawing/2014/main" id="{FB0086FA-25AD-6F44-3529-B55CA1AD4413}"/>
                  </a:ext>
                </a:extLst>
              </p14:cNvPr>
              <p14:cNvContentPartPr/>
              <p14:nvPr/>
            </p14:nvContentPartPr>
            <p14:xfrm>
              <a:off x="11258163" y="1178553"/>
              <a:ext cx="45360" cy="163800"/>
            </p14:xfrm>
          </p:contentPart>
        </mc:Choice>
        <mc:Fallback>
          <p:pic>
            <p:nvPicPr>
              <p:cNvPr id="166" name="Input penna 165">
                <a:extLst>
                  <a:ext uri="{FF2B5EF4-FFF2-40B4-BE49-F238E27FC236}">
                    <a16:creationId xmlns:a16="http://schemas.microsoft.com/office/drawing/2014/main" id="{FB0086FA-25AD-6F44-3529-B55CA1AD4413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1252043" y="1172433"/>
                <a:ext cx="5760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67" name="Input penna 166">
                <a:extLst>
                  <a:ext uri="{FF2B5EF4-FFF2-40B4-BE49-F238E27FC236}">
                    <a16:creationId xmlns:a16="http://schemas.microsoft.com/office/drawing/2014/main" id="{FD31C255-CD65-EFD1-F5B0-1DF1AAD19E7D}"/>
                  </a:ext>
                </a:extLst>
              </p14:cNvPr>
              <p14:cNvContentPartPr/>
              <p14:nvPr/>
            </p14:nvContentPartPr>
            <p14:xfrm>
              <a:off x="11600523" y="1189713"/>
              <a:ext cx="140040" cy="186480"/>
            </p14:xfrm>
          </p:contentPart>
        </mc:Choice>
        <mc:Fallback>
          <p:pic>
            <p:nvPicPr>
              <p:cNvPr id="167" name="Input penna 166">
                <a:extLst>
                  <a:ext uri="{FF2B5EF4-FFF2-40B4-BE49-F238E27FC236}">
                    <a16:creationId xmlns:a16="http://schemas.microsoft.com/office/drawing/2014/main" id="{FD31C255-CD65-EFD1-F5B0-1DF1AAD19E7D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1594403" y="1183593"/>
                <a:ext cx="15228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69" name="Input penna 168">
                <a:extLst>
                  <a:ext uri="{FF2B5EF4-FFF2-40B4-BE49-F238E27FC236}">
                    <a16:creationId xmlns:a16="http://schemas.microsoft.com/office/drawing/2014/main" id="{97BE084D-B52A-4687-6E05-355F486AA59A}"/>
                  </a:ext>
                </a:extLst>
              </p14:cNvPr>
              <p14:cNvContentPartPr/>
              <p14:nvPr/>
            </p14:nvContentPartPr>
            <p14:xfrm>
              <a:off x="10951083" y="1511193"/>
              <a:ext cx="179280" cy="209160"/>
            </p14:xfrm>
          </p:contentPart>
        </mc:Choice>
        <mc:Fallback>
          <p:pic>
            <p:nvPicPr>
              <p:cNvPr id="169" name="Input penna 168">
                <a:extLst>
                  <a:ext uri="{FF2B5EF4-FFF2-40B4-BE49-F238E27FC236}">
                    <a16:creationId xmlns:a16="http://schemas.microsoft.com/office/drawing/2014/main" id="{97BE084D-B52A-4687-6E05-355F486AA59A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0944963" y="1505073"/>
                <a:ext cx="191520" cy="22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3" name="Gruppo 172">
            <a:extLst>
              <a:ext uri="{FF2B5EF4-FFF2-40B4-BE49-F238E27FC236}">
                <a16:creationId xmlns:a16="http://schemas.microsoft.com/office/drawing/2014/main" id="{A8F9D422-B676-172C-637C-6B4A0BB23773}"/>
              </a:ext>
            </a:extLst>
          </p:cNvPr>
          <p:cNvGrpSpPr/>
          <p:nvPr/>
        </p:nvGrpSpPr>
        <p:grpSpPr>
          <a:xfrm>
            <a:off x="11673603" y="1427313"/>
            <a:ext cx="376920" cy="286560"/>
            <a:chOff x="11673603" y="1427313"/>
            <a:chExt cx="376920" cy="28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70" name="Input penna 169">
                  <a:extLst>
                    <a:ext uri="{FF2B5EF4-FFF2-40B4-BE49-F238E27FC236}">
                      <a16:creationId xmlns:a16="http://schemas.microsoft.com/office/drawing/2014/main" id="{56E035E9-A52A-E3D3-FC26-52B612060565}"/>
                    </a:ext>
                  </a:extLst>
                </p14:cNvPr>
                <p14:cNvContentPartPr/>
                <p14:nvPr/>
              </p14:nvContentPartPr>
              <p14:xfrm>
                <a:off x="11673603" y="1427313"/>
                <a:ext cx="138960" cy="286560"/>
              </p14:xfrm>
            </p:contentPart>
          </mc:Choice>
          <mc:Fallback>
            <p:pic>
              <p:nvPicPr>
                <p:cNvPr id="170" name="Input penna 169">
                  <a:extLst>
                    <a:ext uri="{FF2B5EF4-FFF2-40B4-BE49-F238E27FC236}">
                      <a16:creationId xmlns:a16="http://schemas.microsoft.com/office/drawing/2014/main" id="{56E035E9-A52A-E3D3-FC26-52B61206056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667483" y="1421193"/>
                  <a:ext cx="1512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71" name="Input penna 170">
                  <a:extLst>
                    <a:ext uri="{FF2B5EF4-FFF2-40B4-BE49-F238E27FC236}">
                      <a16:creationId xmlns:a16="http://schemas.microsoft.com/office/drawing/2014/main" id="{9473E1A9-ADB6-DF45-AEDC-E85786A430E1}"/>
                    </a:ext>
                  </a:extLst>
                </p14:cNvPr>
                <p14:cNvContentPartPr/>
                <p14:nvPr/>
              </p14:nvContentPartPr>
              <p14:xfrm>
                <a:off x="11699523" y="1573473"/>
                <a:ext cx="164520" cy="34920"/>
              </p14:xfrm>
            </p:contentPart>
          </mc:Choice>
          <mc:Fallback>
            <p:pic>
              <p:nvPicPr>
                <p:cNvPr id="171" name="Input penna 170">
                  <a:extLst>
                    <a:ext uri="{FF2B5EF4-FFF2-40B4-BE49-F238E27FC236}">
                      <a16:creationId xmlns:a16="http://schemas.microsoft.com/office/drawing/2014/main" id="{9473E1A9-ADB6-DF45-AEDC-E85786A430E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693403" y="1567353"/>
                  <a:ext cx="1767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72" name="Input penna 171">
                  <a:extLst>
                    <a:ext uri="{FF2B5EF4-FFF2-40B4-BE49-F238E27FC236}">
                      <a16:creationId xmlns:a16="http://schemas.microsoft.com/office/drawing/2014/main" id="{86F85A25-CC28-97DB-CA6E-69A30537355E}"/>
                    </a:ext>
                  </a:extLst>
                </p14:cNvPr>
                <p14:cNvContentPartPr/>
                <p14:nvPr/>
              </p14:nvContentPartPr>
              <p14:xfrm>
                <a:off x="11929923" y="1460793"/>
                <a:ext cx="120600" cy="236880"/>
              </p14:xfrm>
            </p:contentPart>
          </mc:Choice>
          <mc:Fallback>
            <p:pic>
              <p:nvPicPr>
                <p:cNvPr id="172" name="Input penna 171">
                  <a:extLst>
                    <a:ext uri="{FF2B5EF4-FFF2-40B4-BE49-F238E27FC236}">
                      <a16:creationId xmlns:a16="http://schemas.microsoft.com/office/drawing/2014/main" id="{86F85A25-CC28-97DB-CA6E-69A30537355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923803" y="1454673"/>
                  <a:ext cx="132840" cy="24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74" name="Input penna 173">
                <a:extLst>
                  <a:ext uri="{FF2B5EF4-FFF2-40B4-BE49-F238E27FC236}">
                    <a16:creationId xmlns:a16="http://schemas.microsoft.com/office/drawing/2014/main" id="{AB5E296F-86A0-2B26-8CE7-7981D910D952}"/>
                  </a:ext>
                </a:extLst>
              </p14:cNvPr>
              <p14:cNvContentPartPr/>
              <p14:nvPr/>
            </p14:nvContentPartPr>
            <p14:xfrm>
              <a:off x="12030003" y="1828353"/>
              <a:ext cx="161640" cy="213840"/>
            </p14:xfrm>
          </p:contentPart>
        </mc:Choice>
        <mc:Fallback>
          <p:pic>
            <p:nvPicPr>
              <p:cNvPr id="174" name="Input penna 173">
                <a:extLst>
                  <a:ext uri="{FF2B5EF4-FFF2-40B4-BE49-F238E27FC236}">
                    <a16:creationId xmlns:a16="http://schemas.microsoft.com/office/drawing/2014/main" id="{AB5E296F-86A0-2B26-8CE7-7981D910D952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2023883" y="1822233"/>
                <a:ext cx="173880" cy="22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7" name="Gruppo 176">
            <a:extLst>
              <a:ext uri="{FF2B5EF4-FFF2-40B4-BE49-F238E27FC236}">
                <a16:creationId xmlns:a16="http://schemas.microsoft.com/office/drawing/2014/main" id="{E9CC6535-F975-50C9-5218-743CA1CE0249}"/>
              </a:ext>
            </a:extLst>
          </p:cNvPr>
          <p:cNvGrpSpPr/>
          <p:nvPr/>
        </p:nvGrpSpPr>
        <p:grpSpPr>
          <a:xfrm>
            <a:off x="12194883" y="2153793"/>
            <a:ext cx="410040" cy="327960"/>
            <a:chOff x="12194883" y="2153793"/>
            <a:chExt cx="410040" cy="32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75" name="Input penna 174">
                  <a:extLst>
                    <a:ext uri="{FF2B5EF4-FFF2-40B4-BE49-F238E27FC236}">
                      <a16:creationId xmlns:a16="http://schemas.microsoft.com/office/drawing/2014/main" id="{92ECD907-368C-EC19-2578-7D7B27ED4913}"/>
                    </a:ext>
                  </a:extLst>
                </p14:cNvPr>
                <p14:cNvContentPartPr/>
                <p14:nvPr/>
              </p14:nvContentPartPr>
              <p14:xfrm>
                <a:off x="12194883" y="2168913"/>
                <a:ext cx="155880" cy="312840"/>
              </p14:xfrm>
            </p:contentPart>
          </mc:Choice>
          <mc:Fallback>
            <p:pic>
              <p:nvPicPr>
                <p:cNvPr id="175" name="Input penna 174">
                  <a:extLst>
                    <a:ext uri="{FF2B5EF4-FFF2-40B4-BE49-F238E27FC236}">
                      <a16:creationId xmlns:a16="http://schemas.microsoft.com/office/drawing/2014/main" id="{92ECD907-368C-EC19-2578-7D7B27ED491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2188763" y="2162793"/>
                  <a:ext cx="16812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76" name="Input penna 175">
                  <a:extLst>
                    <a:ext uri="{FF2B5EF4-FFF2-40B4-BE49-F238E27FC236}">
                      <a16:creationId xmlns:a16="http://schemas.microsoft.com/office/drawing/2014/main" id="{B94BC53D-8F77-FEBF-B8F8-4B008A06F563}"/>
                    </a:ext>
                  </a:extLst>
                </p14:cNvPr>
                <p14:cNvContentPartPr/>
                <p14:nvPr/>
              </p14:nvContentPartPr>
              <p14:xfrm>
                <a:off x="12371643" y="2153793"/>
                <a:ext cx="233280" cy="303840"/>
              </p14:xfrm>
            </p:contentPart>
          </mc:Choice>
          <mc:Fallback>
            <p:pic>
              <p:nvPicPr>
                <p:cNvPr id="176" name="Input penna 175">
                  <a:extLst>
                    <a:ext uri="{FF2B5EF4-FFF2-40B4-BE49-F238E27FC236}">
                      <a16:creationId xmlns:a16="http://schemas.microsoft.com/office/drawing/2014/main" id="{B94BC53D-8F77-FEBF-B8F8-4B008A06F56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2365523" y="2147673"/>
                  <a:ext cx="245520" cy="31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uppo 179">
            <a:extLst>
              <a:ext uri="{FF2B5EF4-FFF2-40B4-BE49-F238E27FC236}">
                <a16:creationId xmlns:a16="http://schemas.microsoft.com/office/drawing/2014/main" id="{F7EE7AB1-2326-86E6-CE3F-EBB2B6F9BDC0}"/>
              </a:ext>
            </a:extLst>
          </p:cNvPr>
          <p:cNvGrpSpPr/>
          <p:nvPr/>
        </p:nvGrpSpPr>
        <p:grpSpPr>
          <a:xfrm>
            <a:off x="12955923" y="1498233"/>
            <a:ext cx="515160" cy="110880"/>
            <a:chOff x="12955923" y="1498233"/>
            <a:chExt cx="515160" cy="11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78" name="Input penna 177">
                  <a:extLst>
                    <a:ext uri="{FF2B5EF4-FFF2-40B4-BE49-F238E27FC236}">
                      <a16:creationId xmlns:a16="http://schemas.microsoft.com/office/drawing/2014/main" id="{E6C9BB4B-5397-F977-C46A-5DC4759A63D0}"/>
                    </a:ext>
                  </a:extLst>
                </p14:cNvPr>
                <p14:cNvContentPartPr/>
                <p14:nvPr/>
              </p14:nvContentPartPr>
              <p14:xfrm>
                <a:off x="12955923" y="1557273"/>
                <a:ext cx="234720" cy="40680"/>
              </p14:xfrm>
            </p:contentPart>
          </mc:Choice>
          <mc:Fallback>
            <p:pic>
              <p:nvPicPr>
                <p:cNvPr id="178" name="Input penna 177">
                  <a:extLst>
                    <a:ext uri="{FF2B5EF4-FFF2-40B4-BE49-F238E27FC236}">
                      <a16:creationId xmlns:a16="http://schemas.microsoft.com/office/drawing/2014/main" id="{E6C9BB4B-5397-F977-C46A-5DC4759A63D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2949803" y="1551153"/>
                  <a:ext cx="2469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79" name="Input penna 178">
                  <a:extLst>
                    <a:ext uri="{FF2B5EF4-FFF2-40B4-BE49-F238E27FC236}">
                      <a16:creationId xmlns:a16="http://schemas.microsoft.com/office/drawing/2014/main" id="{9EAE58C3-E873-C42D-AA52-BE38C65F818A}"/>
                    </a:ext>
                  </a:extLst>
                </p14:cNvPr>
                <p14:cNvContentPartPr/>
                <p14:nvPr/>
              </p14:nvContentPartPr>
              <p14:xfrm>
                <a:off x="13264803" y="1498233"/>
                <a:ext cx="206280" cy="110880"/>
              </p14:xfrm>
            </p:contentPart>
          </mc:Choice>
          <mc:Fallback>
            <p:pic>
              <p:nvPicPr>
                <p:cNvPr id="179" name="Input penna 178">
                  <a:extLst>
                    <a:ext uri="{FF2B5EF4-FFF2-40B4-BE49-F238E27FC236}">
                      <a16:creationId xmlns:a16="http://schemas.microsoft.com/office/drawing/2014/main" id="{9EAE58C3-E873-C42D-AA52-BE38C65F818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3258683" y="1492113"/>
                  <a:ext cx="218520" cy="12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uppo 182">
            <a:extLst>
              <a:ext uri="{FF2B5EF4-FFF2-40B4-BE49-F238E27FC236}">
                <a16:creationId xmlns:a16="http://schemas.microsoft.com/office/drawing/2014/main" id="{C57B53F3-6E17-83D0-7005-1DD82E9BBA07}"/>
              </a:ext>
            </a:extLst>
          </p:cNvPr>
          <p:cNvGrpSpPr/>
          <p:nvPr/>
        </p:nvGrpSpPr>
        <p:grpSpPr>
          <a:xfrm>
            <a:off x="132003" y="3976833"/>
            <a:ext cx="494280" cy="200880"/>
            <a:chOff x="132003" y="3976833"/>
            <a:chExt cx="494280" cy="20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81" name="Input penna 180">
                  <a:extLst>
                    <a:ext uri="{FF2B5EF4-FFF2-40B4-BE49-F238E27FC236}">
                      <a16:creationId xmlns:a16="http://schemas.microsoft.com/office/drawing/2014/main" id="{67DC7B54-90F4-0160-83BC-8849C6A1AE2D}"/>
                    </a:ext>
                  </a:extLst>
                </p14:cNvPr>
                <p14:cNvContentPartPr/>
                <p14:nvPr/>
              </p14:nvContentPartPr>
              <p14:xfrm>
                <a:off x="132003" y="4043073"/>
                <a:ext cx="237600" cy="27360"/>
              </p14:xfrm>
            </p:contentPart>
          </mc:Choice>
          <mc:Fallback>
            <p:pic>
              <p:nvPicPr>
                <p:cNvPr id="181" name="Input penna 180">
                  <a:extLst>
                    <a:ext uri="{FF2B5EF4-FFF2-40B4-BE49-F238E27FC236}">
                      <a16:creationId xmlns:a16="http://schemas.microsoft.com/office/drawing/2014/main" id="{67DC7B54-90F4-0160-83BC-8849C6A1AE2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25883" y="4036953"/>
                  <a:ext cx="2498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82" name="Input penna 181">
                  <a:extLst>
                    <a:ext uri="{FF2B5EF4-FFF2-40B4-BE49-F238E27FC236}">
                      <a16:creationId xmlns:a16="http://schemas.microsoft.com/office/drawing/2014/main" id="{E884690C-41E0-6878-33D8-5771AB454263}"/>
                    </a:ext>
                  </a:extLst>
                </p14:cNvPr>
                <p14:cNvContentPartPr/>
                <p14:nvPr/>
              </p14:nvContentPartPr>
              <p14:xfrm>
                <a:off x="399123" y="3976833"/>
                <a:ext cx="227160" cy="200880"/>
              </p14:xfrm>
            </p:contentPart>
          </mc:Choice>
          <mc:Fallback>
            <p:pic>
              <p:nvPicPr>
                <p:cNvPr id="182" name="Input penna 181">
                  <a:extLst>
                    <a:ext uri="{FF2B5EF4-FFF2-40B4-BE49-F238E27FC236}">
                      <a16:creationId xmlns:a16="http://schemas.microsoft.com/office/drawing/2014/main" id="{E884690C-41E0-6878-33D8-5771AB45426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93003" y="3970713"/>
                  <a:ext cx="239400" cy="21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8" name="Gruppo 597">
            <a:extLst>
              <a:ext uri="{FF2B5EF4-FFF2-40B4-BE49-F238E27FC236}">
                <a16:creationId xmlns:a16="http://schemas.microsoft.com/office/drawing/2014/main" id="{0753BABB-44B8-F9F0-5913-8F11B968CC33}"/>
              </a:ext>
            </a:extLst>
          </p:cNvPr>
          <p:cNvGrpSpPr/>
          <p:nvPr/>
        </p:nvGrpSpPr>
        <p:grpSpPr>
          <a:xfrm>
            <a:off x="834723" y="3433953"/>
            <a:ext cx="1343880" cy="1310040"/>
            <a:chOff x="834723" y="3433953"/>
            <a:chExt cx="1343880" cy="131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84" name="Input penna 183">
                  <a:extLst>
                    <a:ext uri="{FF2B5EF4-FFF2-40B4-BE49-F238E27FC236}">
                      <a16:creationId xmlns:a16="http://schemas.microsoft.com/office/drawing/2014/main" id="{62CFA0E1-A52E-A2EE-0947-E5172C666E7D}"/>
                    </a:ext>
                  </a:extLst>
                </p14:cNvPr>
                <p14:cNvContentPartPr/>
                <p14:nvPr/>
              </p14:nvContentPartPr>
              <p14:xfrm>
                <a:off x="1310643" y="3433953"/>
                <a:ext cx="65880" cy="333000"/>
              </p14:xfrm>
            </p:contentPart>
          </mc:Choice>
          <mc:Fallback>
            <p:pic>
              <p:nvPicPr>
                <p:cNvPr id="184" name="Input penna 183">
                  <a:extLst>
                    <a:ext uri="{FF2B5EF4-FFF2-40B4-BE49-F238E27FC236}">
                      <a16:creationId xmlns:a16="http://schemas.microsoft.com/office/drawing/2014/main" id="{62CFA0E1-A52E-A2EE-0947-E5172C666E7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304523" y="3427833"/>
                  <a:ext cx="7812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85" name="Input penna 184">
                  <a:extLst>
                    <a:ext uri="{FF2B5EF4-FFF2-40B4-BE49-F238E27FC236}">
                      <a16:creationId xmlns:a16="http://schemas.microsoft.com/office/drawing/2014/main" id="{B33A6F96-4130-6846-A987-2B84CBABCA23}"/>
                    </a:ext>
                  </a:extLst>
                </p14:cNvPr>
                <p14:cNvContentPartPr/>
                <p14:nvPr/>
              </p14:nvContentPartPr>
              <p14:xfrm>
                <a:off x="1420803" y="3456993"/>
                <a:ext cx="141120" cy="271440"/>
              </p14:xfrm>
            </p:contentPart>
          </mc:Choice>
          <mc:Fallback>
            <p:pic>
              <p:nvPicPr>
                <p:cNvPr id="185" name="Input penna 184">
                  <a:extLst>
                    <a:ext uri="{FF2B5EF4-FFF2-40B4-BE49-F238E27FC236}">
                      <a16:creationId xmlns:a16="http://schemas.microsoft.com/office/drawing/2014/main" id="{B33A6F96-4130-6846-A987-2B84CBABCA2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414683" y="3450873"/>
                  <a:ext cx="1533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86" name="Input penna 185">
                  <a:extLst>
                    <a:ext uri="{FF2B5EF4-FFF2-40B4-BE49-F238E27FC236}">
                      <a16:creationId xmlns:a16="http://schemas.microsoft.com/office/drawing/2014/main" id="{19619698-99D7-D1AB-3019-AD4E7D7AD397}"/>
                    </a:ext>
                  </a:extLst>
                </p14:cNvPr>
                <p14:cNvContentPartPr/>
                <p14:nvPr/>
              </p14:nvContentPartPr>
              <p14:xfrm>
                <a:off x="1091403" y="3833913"/>
                <a:ext cx="186840" cy="232560"/>
              </p14:xfrm>
            </p:contentPart>
          </mc:Choice>
          <mc:Fallback>
            <p:pic>
              <p:nvPicPr>
                <p:cNvPr id="186" name="Input penna 185">
                  <a:extLst>
                    <a:ext uri="{FF2B5EF4-FFF2-40B4-BE49-F238E27FC236}">
                      <a16:creationId xmlns:a16="http://schemas.microsoft.com/office/drawing/2014/main" id="{19619698-99D7-D1AB-3019-AD4E7D7AD39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85283" y="3827793"/>
                  <a:ext cx="1990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87" name="Input penna 186">
                  <a:extLst>
                    <a:ext uri="{FF2B5EF4-FFF2-40B4-BE49-F238E27FC236}">
                      <a16:creationId xmlns:a16="http://schemas.microsoft.com/office/drawing/2014/main" id="{2EA7D917-0FF5-DE88-CCAF-F5F735ABF511}"/>
                    </a:ext>
                  </a:extLst>
                </p14:cNvPr>
                <p14:cNvContentPartPr/>
                <p14:nvPr/>
              </p14:nvContentPartPr>
              <p14:xfrm>
                <a:off x="1606923" y="3872433"/>
                <a:ext cx="144720" cy="191520"/>
              </p14:xfrm>
            </p:contentPart>
          </mc:Choice>
          <mc:Fallback>
            <p:pic>
              <p:nvPicPr>
                <p:cNvPr id="187" name="Input penna 186">
                  <a:extLst>
                    <a:ext uri="{FF2B5EF4-FFF2-40B4-BE49-F238E27FC236}">
                      <a16:creationId xmlns:a16="http://schemas.microsoft.com/office/drawing/2014/main" id="{2EA7D917-0FF5-DE88-CCAF-F5F735ABF51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600803" y="3866313"/>
                  <a:ext cx="1569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88" name="Input penna 187">
                  <a:extLst>
                    <a:ext uri="{FF2B5EF4-FFF2-40B4-BE49-F238E27FC236}">
                      <a16:creationId xmlns:a16="http://schemas.microsoft.com/office/drawing/2014/main" id="{CBDEC991-8046-56B7-F78B-FCAEA0E2B135}"/>
                    </a:ext>
                  </a:extLst>
                </p14:cNvPr>
                <p14:cNvContentPartPr/>
                <p14:nvPr/>
              </p14:nvContentPartPr>
              <p14:xfrm>
                <a:off x="834723" y="4155753"/>
                <a:ext cx="213120" cy="298440"/>
              </p14:xfrm>
            </p:contentPart>
          </mc:Choice>
          <mc:Fallback>
            <p:pic>
              <p:nvPicPr>
                <p:cNvPr id="188" name="Input penna 187">
                  <a:extLst>
                    <a:ext uri="{FF2B5EF4-FFF2-40B4-BE49-F238E27FC236}">
                      <a16:creationId xmlns:a16="http://schemas.microsoft.com/office/drawing/2014/main" id="{CBDEC991-8046-56B7-F78B-FCAEA0E2B13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28603" y="4149633"/>
                  <a:ext cx="2253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89" name="Input penna 188">
                  <a:extLst>
                    <a:ext uri="{FF2B5EF4-FFF2-40B4-BE49-F238E27FC236}">
                      <a16:creationId xmlns:a16="http://schemas.microsoft.com/office/drawing/2014/main" id="{4C048BBD-F87A-3F26-9028-641DEBF06B8D}"/>
                    </a:ext>
                  </a:extLst>
                </p14:cNvPr>
                <p14:cNvContentPartPr/>
                <p14:nvPr/>
              </p14:nvContentPartPr>
              <p14:xfrm>
                <a:off x="1530963" y="4151793"/>
                <a:ext cx="178200" cy="313920"/>
              </p14:xfrm>
            </p:contentPart>
          </mc:Choice>
          <mc:Fallback>
            <p:pic>
              <p:nvPicPr>
                <p:cNvPr id="189" name="Input penna 188">
                  <a:extLst>
                    <a:ext uri="{FF2B5EF4-FFF2-40B4-BE49-F238E27FC236}">
                      <a16:creationId xmlns:a16="http://schemas.microsoft.com/office/drawing/2014/main" id="{4C048BBD-F87A-3F26-9028-641DEBF06B8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524843" y="4145673"/>
                  <a:ext cx="1904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90" name="Input penna 189">
                  <a:extLst>
                    <a:ext uri="{FF2B5EF4-FFF2-40B4-BE49-F238E27FC236}">
                      <a16:creationId xmlns:a16="http://schemas.microsoft.com/office/drawing/2014/main" id="{98DBA226-E4D1-5BD9-7A05-29E9ABF580B3}"/>
                    </a:ext>
                  </a:extLst>
                </p14:cNvPr>
                <p14:cNvContentPartPr/>
                <p14:nvPr/>
              </p14:nvContentPartPr>
              <p14:xfrm>
                <a:off x="1592883" y="4250433"/>
                <a:ext cx="149400" cy="57240"/>
              </p14:xfrm>
            </p:contentPart>
          </mc:Choice>
          <mc:Fallback>
            <p:pic>
              <p:nvPicPr>
                <p:cNvPr id="190" name="Input penna 189">
                  <a:extLst>
                    <a:ext uri="{FF2B5EF4-FFF2-40B4-BE49-F238E27FC236}">
                      <a16:creationId xmlns:a16="http://schemas.microsoft.com/office/drawing/2014/main" id="{98DBA226-E4D1-5BD9-7A05-29E9ABF580B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586763" y="4244313"/>
                  <a:ext cx="1616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91" name="Input penna 190">
                  <a:extLst>
                    <a:ext uri="{FF2B5EF4-FFF2-40B4-BE49-F238E27FC236}">
                      <a16:creationId xmlns:a16="http://schemas.microsoft.com/office/drawing/2014/main" id="{78882D7B-307A-B150-CE46-2522DA32B008}"/>
                    </a:ext>
                  </a:extLst>
                </p14:cNvPr>
                <p14:cNvContentPartPr/>
                <p14:nvPr/>
              </p14:nvContentPartPr>
              <p14:xfrm>
                <a:off x="1837683" y="4175913"/>
                <a:ext cx="92160" cy="242640"/>
              </p14:xfrm>
            </p:contentPart>
          </mc:Choice>
          <mc:Fallback>
            <p:pic>
              <p:nvPicPr>
                <p:cNvPr id="191" name="Input penna 190">
                  <a:extLst>
                    <a:ext uri="{FF2B5EF4-FFF2-40B4-BE49-F238E27FC236}">
                      <a16:creationId xmlns:a16="http://schemas.microsoft.com/office/drawing/2014/main" id="{78882D7B-307A-B150-CE46-2522DA32B00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831563" y="4169793"/>
                  <a:ext cx="1044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588" name="Input penna 587">
                  <a:extLst>
                    <a:ext uri="{FF2B5EF4-FFF2-40B4-BE49-F238E27FC236}">
                      <a16:creationId xmlns:a16="http://schemas.microsoft.com/office/drawing/2014/main" id="{30BAEE99-8A94-113D-C6B6-AFD1B40FA103}"/>
                    </a:ext>
                  </a:extLst>
                </p14:cNvPr>
                <p14:cNvContentPartPr/>
                <p14:nvPr/>
              </p14:nvContentPartPr>
              <p14:xfrm>
                <a:off x="2049003" y="4560753"/>
                <a:ext cx="129600" cy="183240"/>
              </p14:xfrm>
            </p:contentPart>
          </mc:Choice>
          <mc:Fallback>
            <p:pic>
              <p:nvPicPr>
                <p:cNvPr id="588" name="Input penna 587">
                  <a:extLst>
                    <a:ext uri="{FF2B5EF4-FFF2-40B4-BE49-F238E27FC236}">
                      <a16:creationId xmlns:a16="http://schemas.microsoft.com/office/drawing/2014/main" id="{30BAEE99-8A94-113D-C6B6-AFD1B40FA10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042883" y="4554633"/>
                  <a:ext cx="141840" cy="19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9" name="Gruppo 618">
            <a:extLst>
              <a:ext uri="{FF2B5EF4-FFF2-40B4-BE49-F238E27FC236}">
                <a16:creationId xmlns:a16="http://schemas.microsoft.com/office/drawing/2014/main" id="{2409C387-AD67-0120-9664-D768BADBC69F}"/>
              </a:ext>
            </a:extLst>
          </p:cNvPr>
          <p:cNvGrpSpPr/>
          <p:nvPr/>
        </p:nvGrpSpPr>
        <p:grpSpPr>
          <a:xfrm>
            <a:off x="2157003" y="4828233"/>
            <a:ext cx="411480" cy="330120"/>
            <a:chOff x="2157003" y="4828233"/>
            <a:chExt cx="411480" cy="33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617" name="Input penna 616">
                  <a:extLst>
                    <a:ext uri="{FF2B5EF4-FFF2-40B4-BE49-F238E27FC236}">
                      <a16:creationId xmlns:a16="http://schemas.microsoft.com/office/drawing/2014/main" id="{C173B2A8-1471-4B5A-8AD7-F61095A4B763}"/>
                    </a:ext>
                  </a:extLst>
                </p14:cNvPr>
                <p14:cNvContentPartPr/>
                <p14:nvPr/>
              </p14:nvContentPartPr>
              <p14:xfrm>
                <a:off x="2157003" y="4846593"/>
                <a:ext cx="134640" cy="267120"/>
              </p14:xfrm>
            </p:contentPart>
          </mc:Choice>
          <mc:Fallback>
            <p:pic>
              <p:nvPicPr>
                <p:cNvPr id="617" name="Input penna 616">
                  <a:extLst>
                    <a:ext uri="{FF2B5EF4-FFF2-40B4-BE49-F238E27FC236}">
                      <a16:creationId xmlns:a16="http://schemas.microsoft.com/office/drawing/2014/main" id="{C173B2A8-1471-4B5A-8AD7-F61095A4B76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150883" y="4840473"/>
                  <a:ext cx="1468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618" name="Input penna 617">
                  <a:extLst>
                    <a:ext uri="{FF2B5EF4-FFF2-40B4-BE49-F238E27FC236}">
                      <a16:creationId xmlns:a16="http://schemas.microsoft.com/office/drawing/2014/main" id="{AC4CE8F0-D076-AF31-FFC4-2858A94623C0}"/>
                    </a:ext>
                  </a:extLst>
                </p14:cNvPr>
                <p14:cNvContentPartPr/>
                <p14:nvPr/>
              </p14:nvContentPartPr>
              <p14:xfrm>
                <a:off x="2336643" y="4828233"/>
                <a:ext cx="231840" cy="330120"/>
              </p14:xfrm>
            </p:contentPart>
          </mc:Choice>
          <mc:Fallback>
            <p:pic>
              <p:nvPicPr>
                <p:cNvPr id="618" name="Input penna 617">
                  <a:extLst>
                    <a:ext uri="{FF2B5EF4-FFF2-40B4-BE49-F238E27FC236}">
                      <a16:creationId xmlns:a16="http://schemas.microsoft.com/office/drawing/2014/main" id="{AC4CE8F0-D076-AF31-FFC4-2858A94623C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330523" y="4822113"/>
                  <a:ext cx="244080" cy="34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2" name="Gruppo 621">
            <a:extLst>
              <a:ext uri="{FF2B5EF4-FFF2-40B4-BE49-F238E27FC236}">
                <a16:creationId xmlns:a16="http://schemas.microsoft.com/office/drawing/2014/main" id="{38B83C8A-20B9-4093-42E2-07175539CEF3}"/>
              </a:ext>
            </a:extLst>
          </p:cNvPr>
          <p:cNvGrpSpPr/>
          <p:nvPr/>
        </p:nvGrpSpPr>
        <p:grpSpPr>
          <a:xfrm>
            <a:off x="2489643" y="4130913"/>
            <a:ext cx="517680" cy="199800"/>
            <a:chOff x="2489643" y="4130913"/>
            <a:chExt cx="517680" cy="19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620" name="Input penna 619">
                  <a:extLst>
                    <a:ext uri="{FF2B5EF4-FFF2-40B4-BE49-F238E27FC236}">
                      <a16:creationId xmlns:a16="http://schemas.microsoft.com/office/drawing/2014/main" id="{379F0C5B-9563-47E9-A69F-C8DEC7066DEE}"/>
                    </a:ext>
                  </a:extLst>
                </p14:cNvPr>
                <p14:cNvContentPartPr/>
                <p14:nvPr/>
              </p14:nvContentPartPr>
              <p14:xfrm>
                <a:off x="2489643" y="4218753"/>
                <a:ext cx="230400" cy="12240"/>
              </p14:xfrm>
            </p:contentPart>
          </mc:Choice>
          <mc:Fallback>
            <p:pic>
              <p:nvPicPr>
                <p:cNvPr id="620" name="Input penna 619">
                  <a:extLst>
                    <a:ext uri="{FF2B5EF4-FFF2-40B4-BE49-F238E27FC236}">
                      <a16:creationId xmlns:a16="http://schemas.microsoft.com/office/drawing/2014/main" id="{379F0C5B-9563-47E9-A69F-C8DEC7066DE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483523" y="4212633"/>
                  <a:ext cx="2426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621" name="Input penna 620">
                  <a:extLst>
                    <a:ext uri="{FF2B5EF4-FFF2-40B4-BE49-F238E27FC236}">
                      <a16:creationId xmlns:a16="http://schemas.microsoft.com/office/drawing/2014/main" id="{BBEAAFB8-FB43-855C-47C7-B0973CA0965D}"/>
                    </a:ext>
                  </a:extLst>
                </p14:cNvPr>
                <p14:cNvContentPartPr/>
                <p14:nvPr/>
              </p14:nvContentPartPr>
              <p14:xfrm>
                <a:off x="2775843" y="4130913"/>
                <a:ext cx="231480" cy="199800"/>
              </p14:xfrm>
            </p:contentPart>
          </mc:Choice>
          <mc:Fallback>
            <p:pic>
              <p:nvPicPr>
                <p:cNvPr id="621" name="Input penna 620">
                  <a:extLst>
                    <a:ext uri="{FF2B5EF4-FFF2-40B4-BE49-F238E27FC236}">
                      <a16:creationId xmlns:a16="http://schemas.microsoft.com/office/drawing/2014/main" id="{BBEAAFB8-FB43-855C-47C7-B0973CA0965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769723" y="4124793"/>
                  <a:ext cx="243720" cy="21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5" name="Gruppo 634">
            <a:extLst>
              <a:ext uri="{FF2B5EF4-FFF2-40B4-BE49-F238E27FC236}">
                <a16:creationId xmlns:a16="http://schemas.microsoft.com/office/drawing/2014/main" id="{C16FC9BE-92A9-CBFD-4FFD-E588C9A60C2F}"/>
              </a:ext>
            </a:extLst>
          </p:cNvPr>
          <p:cNvGrpSpPr/>
          <p:nvPr/>
        </p:nvGrpSpPr>
        <p:grpSpPr>
          <a:xfrm>
            <a:off x="4053843" y="3338553"/>
            <a:ext cx="288720" cy="299520"/>
            <a:chOff x="4053843" y="3338553"/>
            <a:chExt cx="288720" cy="29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623" name="Input penna 622">
                  <a:extLst>
                    <a:ext uri="{FF2B5EF4-FFF2-40B4-BE49-F238E27FC236}">
                      <a16:creationId xmlns:a16="http://schemas.microsoft.com/office/drawing/2014/main" id="{36C02172-0CC7-235A-0071-A5DA30DE5EFA}"/>
                    </a:ext>
                  </a:extLst>
                </p14:cNvPr>
                <p14:cNvContentPartPr/>
                <p14:nvPr/>
              </p14:nvContentPartPr>
              <p14:xfrm>
                <a:off x="4053843" y="3382113"/>
                <a:ext cx="76320" cy="255960"/>
              </p14:xfrm>
            </p:contentPart>
          </mc:Choice>
          <mc:Fallback>
            <p:pic>
              <p:nvPicPr>
                <p:cNvPr id="623" name="Input penna 622">
                  <a:extLst>
                    <a:ext uri="{FF2B5EF4-FFF2-40B4-BE49-F238E27FC236}">
                      <a16:creationId xmlns:a16="http://schemas.microsoft.com/office/drawing/2014/main" id="{36C02172-0CC7-235A-0071-A5DA30DE5EF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047723" y="3375993"/>
                  <a:ext cx="885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624" name="Input penna 623">
                  <a:extLst>
                    <a:ext uri="{FF2B5EF4-FFF2-40B4-BE49-F238E27FC236}">
                      <a16:creationId xmlns:a16="http://schemas.microsoft.com/office/drawing/2014/main" id="{D9F58742-35D0-14E6-80E2-8480A68EE452}"/>
                    </a:ext>
                  </a:extLst>
                </p14:cNvPr>
                <p14:cNvContentPartPr/>
                <p14:nvPr/>
              </p14:nvContentPartPr>
              <p14:xfrm>
                <a:off x="4205403" y="3338553"/>
                <a:ext cx="137160" cy="285480"/>
              </p14:xfrm>
            </p:contentPart>
          </mc:Choice>
          <mc:Fallback>
            <p:pic>
              <p:nvPicPr>
                <p:cNvPr id="624" name="Input penna 623">
                  <a:extLst>
                    <a:ext uri="{FF2B5EF4-FFF2-40B4-BE49-F238E27FC236}">
                      <a16:creationId xmlns:a16="http://schemas.microsoft.com/office/drawing/2014/main" id="{D9F58742-35D0-14E6-80E2-8480A68EE45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199283" y="3332433"/>
                  <a:ext cx="149400" cy="29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4" name="Gruppo 633">
            <a:extLst>
              <a:ext uri="{FF2B5EF4-FFF2-40B4-BE49-F238E27FC236}">
                <a16:creationId xmlns:a16="http://schemas.microsoft.com/office/drawing/2014/main" id="{AD67D2EC-E1C9-B986-9E9A-C5856039FF80}"/>
              </a:ext>
            </a:extLst>
          </p:cNvPr>
          <p:cNvGrpSpPr/>
          <p:nvPr/>
        </p:nvGrpSpPr>
        <p:grpSpPr>
          <a:xfrm>
            <a:off x="3801123" y="3796833"/>
            <a:ext cx="275400" cy="555480"/>
            <a:chOff x="3801123" y="3796833"/>
            <a:chExt cx="275400" cy="55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625" name="Input penna 624">
                  <a:extLst>
                    <a:ext uri="{FF2B5EF4-FFF2-40B4-BE49-F238E27FC236}">
                      <a16:creationId xmlns:a16="http://schemas.microsoft.com/office/drawing/2014/main" id="{C9501C01-AA3A-5E5F-C9F0-1E55C7D6A434}"/>
                    </a:ext>
                  </a:extLst>
                </p14:cNvPr>
                <p14:cNvContentPartPr/>
                <p14:nvPr/>
              </p14:nvContentPartPr>
              <p14:xfrm>
                <a:off x="3958443" y="3796833"/>
                <a:ext cx="118080" cy="190800"/>
              </p14:xfrm>
            </p:contentPart>
          </mc:Choice>
          <mc:Fallback>
            <p:pic>
              <p:nvPicPr>
                <p:cNvPr id="625" name="Input penna 624">
                  <a:extLst>
                    <a:ext uri="{FF2B5EF4-FFF2-40B4-BE49-F238E27FC236}">
                      <a16:creationId xmlns:a16="http://schemas.microsoft.com/office/drawing/2014/main" id="{C9501C01-AA3A-5E5F-C9F0-1E55C7D6A43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952323" y="3790713"/>
                  <a:ext cx="1303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627" name="Input penna 626">
                  <a:extLst>
                    <a:ext uri="{FF2B5EF4-FFF2-40B4-BE49-F238E27FC236}">
                      <a16:creationId xmlns:a16="http://schemas.microsoft.com/office/drawing/2014/main" id="{CFDA821C-87FE-184C-F48E-DED0D13F3E99}"/>
                    </a:ext>
                  </a:extLst>
                </p14:cNvPr>
                <p14:cNvContentPartPr/>
                <p14:nvPr/>
              </p14:nvContentPartPr>
              <p14:xfrm>
                <a:off x="3801123" y="4077273"/>
                <a:ext cx="144000" cy="275040"/>
              </p14:xfrm>
            </p:contentPart>
          </mc:Choice>
          <mc:Fallback>
            <p:pic>
              <p:nvPicPr>
                <p:cNvPr id="627" name="Input penna 626">
                  <a:extLst>
                    <a:ext uri="{FF2B5EF4-FFF2-40B4-BE49-F238E27FC236}">
                      <a16:creationId xmlns:a16="http://schemas.microsoft.com/office/drawing/2014/main" id="{CFDA821C-87FE-184C-F48E-DED0D13F3E9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795003" y="4071153"/>
                  <a:ext cx="156240" cy="28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3" name="Gruppo 632">
            <a:extLst>
              <a:ext uri="{FF2B5EF4-FFF2-40B4-BE49-F238E27FC236}">
                <a16:creationId xmlns:a16="http://schemas.microsoft.com/office/drawing/2014/main" id="{9F26EA5F-9B76-D1F7-FF7D-B88310003604}"/>
              </a:ext>
            </a:extLst>
          </p:cNvPr>
          <p:cNvGrpSpPr/>
          <p:nvPr/>
        </p:nvGrpSpPr>
        <p:grpSpPr>
          <a:xfrm>
            <a:off x="4384323" y="3789633"/>
            <a:ext cx="697680" cy="781560"/>
            <a:chOff x="4384323" y="3789633"/>
            <a:chExt cx="697680" cy="78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626" name="Input penna 625">
                  <a:extLst>
                    <a:ext uri="{FF2B5EF4-FFF2-40B4-BE49-F238E27FC236}">
                      <a16:creationId xmlns:a16="http://schemas.microsoft.com/office/drawing/2014/main" id="{ECE0A553-F3AC-A7EC-9F20-13767F687686}"/>
                    </a:ext>
                  </a:extLst>
                </p14:cNvPr>
                <p14:cNvContentPartPr/>
                <p14:nvPr/>
              </p14:nvContentPartPr>
              <p14:xfrm>
                <a:off x="4384323" y="3789633"/>
                <a:ext cx="134280" cy="141840"/>
              </p14:xfrm>
            </p:contentPart>
          </mc:Choice>
          <mc:Fallback>
            <p:pic>
              <p:nvPicPr>
                <p:cNvPr id="626" name="Input penna 625">
                  <a:extLst>
                    <a:ext uri="{FF2B5EF4-FFF2-40B4-BE49-F238E27FC236}">
                      <a16:creationId xmlns:a16="http://schemas.microsoft.com/office/drawing/2014/main" id="{ECE0A553-F3AC-A7EC-9F20-13767F68768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378203" y="3783513"/>
                  <a:ext cx="1465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628" name="Input penna 627">
                  <a:extLst>
                    <a:ext uri="{FF2B5EF4-FFF2-40B4-BE49-F238E27FC236}">
                      <a16:creationId xmlns:a16="http://schemas.microsoft.com/office/drawing/2014/main" id="{607EA7B6-D8C2-B81A-4FE6-504130DDF885}"/>
                    </a:ext>
                  </a:extLst>
                </p14:cNvPr>
                <p14:cNvContentPartPr/>
                <p14:nvPr/>
              </p14:nvContentPartPr>
              <p14:xfrm>
                <a:off x="4461363" y="3992313"/>
                <a:ext cx="145080" cy="293040"/>
              </p14:xfrm>
            </p:contentPart>
          </mc:Choice>
          <mc:Fallback>
            <p:pic>
              <p:nvPicPr>
                <p:cNvPr id="628" name="Input penna 627">
                  <a:extLst>
                    <a:ext uri="{FF2B5EF4-FFF2-40B4-BE49-F238E27FC236}">
                      <a16:creationId xmlns:a16="http://schemas.microsoft.com/office/drawing/2014/main" id="{607EA7B6-D8C2-B81A-4FE6-504130DDF88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455243" y="3986193"/>
                  <a:ext cx="15732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629" name="Input penna 628">
                  <a:extLst>
                    <a:ext uri="{FF2B5EF4-FFF2-40B4-BE49-F238E27FC236}">
                      <a16:creationId xmlns:a16="http://schemas.microsoft.com/office/drawing/2014/main" id="{14ECE881-BB76-F882-98A2-7C75AAE23179}"/>
                    </a:ext>
                  </a:extLst>
                </p14:cNvPr>
                <p14:cNvContentPartPr/>
                <p14:nvPr/>
              </p14:nvContentPartPr>
              <p14:xfrm>
                <a:off x="4505643" y="4119033"/>
                <a:ext cx="97560" cy="45720"/>
              </p14:xfrm>
            </p:contentPart>
          </mc:Choice>
          <mc:Fallback>
            <p:pic>
              <p:nvPicPr>
                <p:cNvPr id="629" name="Input penna 628">
                  <a:extLst>
                    <a:ext uri="{FF2B5EF4-FFF2-40B4-BE49-F238E27FC236}">
                      <a16:creationId xmlns:a16="http://schemas.microsoft.com/office/drawing/2014/main" id="{14ECE881-BB76-F882-98A2-7C75AAE2317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499523" y="4112913"/>
                  <a:ext cx="1098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630" name="Input penna 629">
                  <a:extLst>
                    <a:ext uri="{FF2B5EF4-FFF2-40B4-BE49-F238E27FC236}">
                      <a16:creationId xmlns:a16="http://schemas.microsoft.com/office/drawing/2014/main" id="{6BD2B285-3E46-A5A7-8FD2-A75D82548D27}"/>
                    </a:ext>
                  </a:extLst>
                </p14:cNvPr>
                <p14:cNvContentPartPr/>
                <p14:nvPr/>
              </p14:nvContentPartPr>
              <p14:xfrm>
                <a:off x="4706163" y="4041633"/>
                <a:ext cx="106200" cy="209160"/>
              </p14:xfrm>
            </p:contentPart>
          </mc:Choice>
          <mc:Fallback>
            <p:pic>
              <p:nvPicPr>
                <p:cNvPr id="630" name="Input penna 629">
                  <a:extLst>
                    <a:ext uri="{FF2B5EF4-FFF2-40B4-BE49-F238E27FC236}">
                      <a16:creationId xmlns:a16="http://schemas.microsoft.com/office/drawing/2014/main" id="{6BD2B285-3E46-A5A7-8FD2-A75D82548D2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700043" y="4035513"/>
                  <a:ext cx="1184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631" name="Input penna 630">
                  <a:extLst>
                    <a:ext uri="{FF2B5EF4-FFF2-40B4-BE49-F238E27FC236}">
                      <a16:creationId xmlns:a16="http://schemas.microsoft.com/office/drawing/2014/main" id="{2F2C997E-3F6D-0A6A-31EB-C35D05B3FDC7}"/>
                    </a:ext>
                  </a:extLst>
                </p14:cNvPr>
                <p14:cNvContentPartPr/>
                <p14:nvPr/>
              </p14:nvContentPartPr>
              <p14:xfrm>
                <a:off x="4935483" y="4395513"/>
                <a:ext cx="146520" cy="175680"/>
              </p14:xfrm>
            </p:contentPart>
          </mc:Choice>
          <mc:Fallback>
            <p:pic>
              <p:nvPicPr>
                <p:cNvPr id="631" name="Input penna 630">
                  <a:extLst>
                    <a:ext uri="{FF2B5EF4-FFF2-40B4-BE49-F238E27FC236}">
                      <a16:creationId xmlns:a16="http://schemas.microsoft.com/office/drawing/2014/main" id="{2F2C997E-3F6D-0A6A-31EB-C35D05B3FDC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929363" y="4389393"/>
                  <a:ext cx="158760" cy="18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632" name="Input penna 631">
                <a:extLst>
                  <a:ext uri="{FF2B5EF4-FFF2-40B4-BE49-F238E27FC236}">
                    <a16:creationId xmlns:a16="http://schemas.microsoft.com/office/drawing/2014/main" id="{90C80EFE-10BE-AC52-2B27-823C29D582D4}"/>
                  </a:ext>
                </a:extLst>
              </p14:cNvPr>
              <p14:cNvContentPartPr/>
              <p14:nvPr/>
            </p14:nvContentPartPr>
            <p14:xfrm>
              <a:off x="3932883" y="4494513"/>
              <a:ext cx="118440" cy="113040"/>
            </p14:xfrm>
          </p:contentPart>
        </mc:Choice>
        <mc:Fallback>
          <p:pic>
            <p:nvPicPr>
              <p:cNvPr id="632" name="Input penna 631">
                <a:extLst>
                  <a:ext uri="{FF2B5EF4-FFF2-40B4-BE49-F238E27FC236}">
                    <a16:creationId xmlns:a16="http://schemas.microsoft.com/office/drawing/2014/main" id="{90C80EFE-10BE-AC52-2B27-823C29D582D4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3926763" y="4488393"/>
                <a:ext cx="1306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636" name="Input penna 635">
                <a:extLst>
                  <a:ext uri="{FF2B5EF4-FFF2-40B4-BE49-F238E27FC236}">
                    <a16:creationId xmlns:a16="http://schemas.microsoft.com/office/drawing/2014/main" id="{7223D336-951B-302F-C1BC-2E2809FC3A75}"/>
                  </a:ext>
                </a:extLst>
              </p14:cNvPr>
              <p14:cNvContentPartPr/>
              <p14:nvPr/>
            </p14:nvContentPartPr>
            <p14:xfrm>
              <a:off x="4074003" y="4772073"/>
              <a:ext cx="135000" cy="230400"/>
            </p14:xfrm>
          </p:contentPart>
        </mc:Choice>
        <mc:Fallback>
          <p:pic>
            <p:nvPicPr>
              <p:cNvPr id="636" name="Input penna 635">
                <a:extLst>
                  <a:ext uri="{FF2B5EF4-FFF2-40B4-BE49-F238E27FC236}">
                    <a16:creationId xmlns:a16="http://schemas.microsoft.com/office/drawing/2014/main" id="{7223D336-951B-302F-C1BC-2E2809FC3A75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4067883" y="4765953"/>
                <a:ext cx="147240" cy="24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639" name="Gruppo 638">
            <a:extLst>
              <a:ext uri="{FF2B5EF4-FFF2-40B4-BE49-F238E27FC236}">
                <a16:creationId xmlns:a16="http://schemas.microsoft.com/office/drawing/2014/main" id="{68C26ED1-08D1-C65E-0006-9702264BDA85}"/>
              </a:ext>
            </a:extLst>
          </p:cNvPr>
          <p:cNvGrpSpPr/>
          <p:nvPr/>
        </p:nvGrpSpPr>
        <p:grpSpPr>
          <a:xfrm>
            <a:off x="5206923" y="4612953"/>
            <a:ext cx="424440" cy="332280"/>
            <a:chOff x="5206923" y="4612953"/>
            <a:chExt cx="424440" cy="33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637" name="Input penna 636">
                  <a:extLst>
                    <a:ext uri="{FF2B5EF4-FFF2-40B4-BE49-F238E27FC236}">
                      <a16:creationId xmlns:a16="http://schemas.microsoft.com/office/drawing/2014/main" id="{00D8BB69-96BB-805A-2ED7-12664C4E8E11}"/>
                    </a:ext>
                  </a:extLst>
                </p14:cNvPr>
                <p14:cNvContentPartPr/>
                <p14:nvPr/>
              </p14:nvContentPartPr>
              <p14:xfrm>
                <a:off x="5206923" y="4612953"/>
                <a:ext cx="158400" cy="300960"/>
              </p14:xfrm>
            </p:contentPart>
          </mc:Choice>
          <mc:Fallback>
            <p:pic>
              <p:nvPicPr>
                <p:cNvPr id="637" name="Input penna 636">
                  <a:extLst>
                    <a:ext uri="{FF2B5EF4-FFF2-40B4-BE49-F238E27FC236}">
                      <a16:creationId xmlns:a16="http://schemas.microsoft.com/office/drawing/2014/main" id="{00D8BB69-96BB-805A-2ED7-12664C4E8E1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200803" y="4606833"/>
                  <a:ext cx="1706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638" name="Input penna 637">
                  <a:extLst>
                    <a:ext uri="{FF2B5EF4-FFF2-40B4-BE49-F238E27FC236}">
                      <a16:creationId xmlns:a16="http://schemas.microsoft.com/office/drawing/2014/main" id="{98A0724B-912C-0407-C610-EF17D3C3FCF9}"/>
                    </a:ext>
                  </a:extLst>
                </p14:cNvPr>
                <p14:cNvContentPartPr/>
                <p14:nvPr/>
              </p14:nvContentPartPr>
              <p14:xfrm>
                <a:off x="5442723" y="4633113"/>
                <a:ext cx="188640" cy="312120"/>
              </p14:xfrm>
            </p:contentPart>
          </mc:Choice>
          <mc:Fallback>
            <p:pic>
              <p:nvPicPr>
                <p:cNvPr id="638" name="Input penna 637">
                  <a:extLst>
                    <a:ext uri="{FF2B5EF4-FFF2-40B4-BE49-F238E27FC236}">
                      <a16:creationId xmlns:a16="http://schemas.microsoft.com/office/drawing/2014/main" id="{98A0724B-912C-0407-C610-EF17D3C3FCF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436603" y="4626993"/>
                  <a:ext cx="200880" cy="32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uppo 193">
            <a:extLst>
              <a:ext uri="{FF2B5EF4-FFF2-40B4-BE49-F238E27FC236}">
                <a16:creationId xmlns:a16="http://schemas.microsoft.com/office/drawing/2014/main" id="{E2413283-EA3B-4FFC-7716-20152907DD59}"/>
              </a:ext>
            </a:extLst>
          </p:cNvPr>
          <p:cNvGrpSpPr/>
          <p:nvPr/>
        </p:nvGrpSpPr>
        <p:grpSpPr>
          <a:xfrm>
            <a:off x="5832963" y="4043073"/>
            <a:ext cx="540000" cy="190440"/>
            <a:chOff x="5832963" y="4043073"/>
            <a:chExt cx="540000" cy="19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92" name="Input penna 191">
                  <a:extLst>
                    <a:ext uri="{FF2B5EF4-FFF2-40B4-BE49-F238E27FC236}">
                      <a16:creationId xmlns:a16="http://schemas.microsoft.com/office/drawing/2014/main" id="{28922FAB-24B8-7552-B45C-94FD00FF12F7}"/>
                    </a:ext>
                  </a:extLst>
                </p14:cNvPr>
                <p14:cNvContentPartPr/>
                <p14:nvPr/>
              </p14:nvContentPartPr>
              <p14:xfrm>
                <a:off x="5832963" y="4120833"/>
                <a:ext cx="214560" cy="44280"/>
              </p14:xfrm>
            </p:contentPart>
          </mc:Choice>
          <mc:Fallback>
            <p:pic>
              <p:nvPicPr>
                <p:cNvPr id="192" name="Input penna 191">
                  <a:extLst>
                    <a:ext uri="{FF2B5EF4-FFF2-40B4-BE49-F238E27FC236}">
                      <a16:creationId xmlns:a16="http://schemas.microsoft.com/office/drawing/2014/main" id="{28922FAB-24B8-7552-B45C-94FD00FF12F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826843" y="4114713"/>
                  <a:ext cx="2268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93" name="Input penna 192">
                  <a:extLst>
                    <a:ext uri="{FF2B5EF4-FFF2-40B4-BE49-F238E27FC236}">
                      <a16:creationId xmlns:a16="http://schemas.microsoft.com/office/drawing/2014/main" id="{48193D97-A8B0-6982-EC83-3EFA197E2B9D}"/>
                    </a:ext>
                  </a:extLst>
                </p14:cNvPr>
                <p14:cNvContentPartPr/>
                <p14:nvPr/>
              </p14:nvContentPartPr>
              <p14:xfrm>
                <a:off x="6169203" y="4043073"/>
                <a:ext cx="203760" cy="190440"/>
              </p14:xfrm>
            </p:contentPart>
          </mc:Choice>
          <mc:Fallback>
            <p:pic>
              <p:nvPicPr>
                <p:cNvPr id="193" name="Input penna 192">
                  <a:extLst>
                    <a:ext uri="{FF2B5EF4-FFF2-40B4-BE49-F238E27FC236}">
                      <a16:creationId xmlns:a16="http://schemas.microsoft.com/office/drawing/2014/main" id="{48193D97-A8B0-6982-EC83-3EFA197E2B9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63083" y="4036953"/>
                  <a:ext cx="216000" cy="20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uppo 200">
            <a:extLst>
              <a:ext uri="{FF2B5EF4-FFF2-40B4-BE49-F238E27FC236}">
                <a16:creationId xmlns:a16="http://schemas.microsoft.com/office/drawing/2014/main" id="{0C0E54B4-C157-2641-F433-F4B05A3635BB}"/>
              </a:ext>
            </a:extLst>
          </p:cNvPr>
          <p:cNvGrpSpPr/>
          <p:nvPr/>
        </p:nvGrpSpPr>
        <p:grpSpPr>
          <a:xfrm>
            <a:off x="7192323" y="3204633"/>
            <a:ext cx="583200" cy="938880"/>
            <a:chOff x="7192323" y="3204633"/>
            <a:chExt cx="583200" cy="93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97" name="Input penna 196">
                  <a:extLst>
                    <a:ext uri="{FF2B5EF4-FFF2-40B4-BE49-F238E27FC236}">
                      <a16:creationId xmlns:a16="http://schemas.microsoft.com/office/drawing/2014/main" id="{1DFC9777-61DC-735E-0861-240FE7692129}"/>
                    </a:ext>
                  </a:extLst>
                </p14:cNvPr>
                <p14:cNvContentPartPr/>
                <p14:nvPr/>
              </p14:nvContentPartPr>
              <p14:xfrm>
                <a:off x="7477803" y="3227673"/>
                <a:ext cx="58320" cy="241920"/>
              </p14:xfrm>
            </p:contentPart>
          </mc:Choice>
          <mc:Fallback>
            <p:pic>
              <p:nvPicPr>
                <p:cNvPr id="197" name="Input penna 196">
                  <a:extLst>
                    <a:ext uri="{FF2B5EF4-FFF2-40B4-BE49-F238E27FC236}">
                      <a16:creationId xmlns:a16="http://schemas.microsoft.com/office/drawing/2014/main" id="{1DFC9777-61DC-735E-0861-240FE769212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471683" y="3221553"/>
                  <a:ext cx="705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98" name="Input penna 197">
                  <a:extLst>
                    <a:ext uri="{FF2B5EF4-FFF2-40B4-BE49-F238E27FC236}">
                      <a16:creationId xmlns:a16="http://schemas.microsoft.com/office/drawing/2014/main" id="{938694A5-C1A5-67DE-A91D-E22AD9801FAE}"/>
                    </a:ext>
                  </a:extLst>
                </p14:cNvPr>
                <p14:cNvContentPartPr/>
                <p14:nvPr/>
              </p14:nvContentPartPr>
              <p14:xfrm>
                <a:off x="7645563" y="3204633"/>
                <a:ext cx="129960" cy="232920"/>
              </p14:xfrm>
            </p:contentPart>
          </mc:Choice>
          <mc:Fallback>
            <p:pic>
              <p:nvPicPr>
                <p:cNvPr id="198" name="Input penna 197">
                  <a:extLst>
                    <a:ext uri="{FF2B5EF4-FFF2-40B4-BE49-F238E27FC236}">
                      <a16:creationId xmlns:a16="http://schemas.microsoft.com/office/drawing/2014/main" id="{938694A5-C1A5-67DE-A91D-E22AD9801FA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639443" y="3198513"/>
                  <a:ext cx="1422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99" name="Input penna 198">
                  <a:extLst>
                    <a:ext uri="{FF2B5EF4-FFF2-40B4-BE49-F238E27FC236}">
                      <a16:creationId xmlns:a16="http://schemas.microsoft.com/office/drawing/2014/main" id="{8AC824DD-373E-1308-CCD7-1086B64554AF}"/>
                    </a:ext>
                  </a:extLst>
                </p14:cNvPr>
                <p14:cNvContentPartPr/>
                <p14:nvPr/>
              </p14:nvContentPartPr>
              <p14:xfrm>
                <a:off x="7281243" y="3545913"/>
                <a:ext cx="104400" cy="287280"/>
              </p14:xfrm>
            </p:contentPart>
          </mc:Choice>
          <mc:Fallback>
            <p:pic>
              <p:nvPicPr>
                <p:cNvPr id="199" name="Input penna 198">
                  <a:extLst>
                    <a:ext uri="{FF2B5EF4-FFF2-40B4-BE49-F238E27FC236}">
                      <a16:creationId xmlns:a16="http://schemas.microsoft.com/office/drawing/2014/main" id="{8AC824DD-373E-1308-CCD7-1086B64554A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275123" y="3539793"/>
                  <a:ext cx="1166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00" name="Input penna 199">
                  <a:extLst>
                    <a:ext uri="{FF2B5EF4-FFF2-40B4-BE49-F238E27FC236}">
                      <a16:creationId xmlns:a16="http://schemas.microsoft.com/office/drawing/2014/main" id="{CA8B2698-E08D-0D99-1DC2-89B8187059E0}"/>
                    </a:ext>
                  </a:extLst>
                </p14:cNvPr>
                <p14:cNvContentPartPr/>
                <p14:nvPr/>
              </p14:nvContentPartPr>
              <p14:xfrm>
                <a:off x="7192323" y="3854073"/>
                <a:ext cx="167400" cy="289440"/>
              </p14:xfrm>
            </p:contentPart>
          </mc:Choice>
          <mc:Fallback>
            <p:pic>
              <p:nvPicPr>
                <p:cNvPr id="200" name="Input penna 199">
                  <a:extLst>
                    <a:ext uri="{FF2B5EF4-FFF2-40B4-BE49-F238E27FC236}">
                      <a16:creationId xmlns:a16="http://schemas.microsoft.com/office/drawing/2014/main" id="{CA8B2698-E08D-0D99-1DC2-89B8187059E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186203" y="3847953"/>
                  <a:ext cx="179640" cy="30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uppo 207">
            <a:extLst>
              <a:ext uri="{FF2B5EF4-FFF2-40B4-BE49-F238E27FC236}">
                <a16:creationId xmlns:a16="http://schemas.microsoft.com/office/drawing/2014/main" id="{FB352A1E-0B8A-6BD3-2C79-8EA61C836F69}"/>
              </a:ext>
            </a:extLst>
          </p:cNvPr>
          <p:cNvGrpSpPr/>
          <p:nvPr/>
        </p:nvGrpSpPr>
        <p:grpSpPr>
          <a:xfrm>
            <a:off x="7821603" y="3591273"/>
            <a:ext cx="564120" cy="517320"/>
            <a:chOff x="7821603" y="3591273"/>
            <a:chExt cx="564120" cy="51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03" name="Input penna 202">
                  <a:extLst>
                    <a:ext uri="{FF2B5EF4-FFF2-40B4-BE49-F238E27FC236}">
                      <a16:creationId xmlns:a16="http://schemas.microsoft.com/office/drawing/2014/main" id="{F1EDCDAF-7F17-BE78-80BA-0CF211CCE1AA}"/>
                    </a:ext>
                  </a:extLst>
                </p14:cNvPr>
                <p14:cNvContentPartPr/>
                <p14:nvPr/>
              </p14:nvContentPartPr>
              <p14:xfrm>
                <a:off x="7821603" y="3591273"/>
                <a:ext cx="160200" cy="196560"/>
              </p14:xfrm>
            </p:contentPart>
          </mc:Choice>
          <mc:Fallback>
            <p:pic>
              <p:nvPicPr>
                <p:cNvPr id="203" name="Input penna 202">
                  <a:extLst>
                    <a:ext uri="{FF2B5EF4-FFF2-40B4-BE49-F238E27FC236}">
                      <a16:creationId xmlns:a16="http://schemas.microsoft.com/office/drawing/2014/main" id="{F1EDCDAF-7F17-BE78-80BA-0CF211CCE1A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815483" y="3585153"/>
                  <a:ext cx="1724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04" name="Input penna 203">
                  <a:extLst>
                    <a:ext uri="{FF2B5EF4-FFF2-40B4-BE49-F238E27FC236}">
                      <a16:creationId xmlns:a16="http://schemas.microsoft.com/office/drawing/2014/main" id="{A9AF2A42-8061-A3D0-5E4D-15D5C0CA9531}"/>
                    </a:ext>
                  </a:extLst>
                </p14:cNvPr>
                <p14:cNvContentPartPr/>
                <p14:nvPr/>
              </p14:nvContentPartPr>
              <p14:xfrm>
                <a:off x="7996563" y="3825993"/>
                <a:ext cx="152280" cy="282600"/>
              </p14:xfrm>
            </p:contentPart>
          </mc:Choice>
          <mc:Fallback>
            <p:pic>
              <p:nvPicPr>
                <p:cNvPr id="204" name="Input penna 203">
                  <a:extLst>
                    <a:ext uri="{FF2B5EF4-FFF2-40B4-BE49-F238E27FC236}">
                      <a16:creationId xmlns:a16="http://schemas.microsoft.com/office/drawing/2014/main" id="{A9AF2A42-8061-A3D0-5E4D-15D5C0CA953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990443" y="3819873"/>
                  <a:ext cx="1645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05" name="Input penna 204">
                  <a:extLst>
                    <a:ext uri="{FF2B5EF4-FFF2-40B4-BE49-F238E27FC236}">
                      <a16:creationId xmlns:a16="http://schemas.microsoft.com/office/drawing/2014/main" id="{CE42BA43-59FB-C004-BF6B-8A33794EF419}"/>
                    </a:ext>
                  </a:extLst>
                </p14:cNvPr>
                <p14:cNvContentPartPr/>
                <p14:nvPr/>
              </p14:nvContentPartPr>
              <p14:xfrm>
                <a:off x="8053443" y="3931473"/>
                <a:ext cx="97560" cy="46080"/>
              </p14:xfrm>
            </p:contentPart>
          </mc:Choice>
          <mc:Fallback>
            <p:pic>
              <p:nvPicPr>
                <p:cNvPr id="205" name="Input penna 204">
                  <a:extLst>
                    <a:ext uri="{FF2B5EF4-FFF2-40B4-BE49-F238E27FC236}">
                      <a16:creationId xmlns:a16="http://schemas.microsoft.com/office/drawing/2014/main" id="{CE42BA43-59FB-C004-BF6B-8A33794EF41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047323" y="3925353"/>
                  <a:ext cx="1098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07" name="Input penna 206">
                  <a:extLst>
                    <a:ext uri="{FF2B5EF4-FFF2-40B4-BE49-F238E27FC236}">
                      <a16:creationId xmlns:a16="http://schemas.microsoft.com/office/drawing/2014/main" id="{FA7CC74E-F700-39B4-F5B5-E44DD5C67BB6}"/>
                    </a:ext>
                  </a:extLst>
                </p14:cNvPr>
                <p14:cNvContentPartPr/>
                <p14:nvPr/>
              </p14:nvContentPartPr>
              <p14:xfrm>
                <a:off x="8254323" y="3789633"/>
                <a:ext cx="131400" cy="285120"/>
              </p14:xfrm>
            </p:contentPart>
          </mc:Choice>
          <mc:Fallback>
            <p:pic>
              <p:nvPicPr>
                <p:cNvPr id="207" name="Input penna 206">
                  <a:extLst>
                    <a:ext uri="{FF2B5EF4-FFF2-40B4-BE49-F238E27FC236}">
                      <a16:creationId xmlns:a16="http://schemas.microsoft.com/office/drawing/2014/main" id="{FA7CC74E-F700-39B4-F5B5-E44DD5C67BB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248203" y="3783513"/>
                  <a:ext cx="143640" cy="29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209" name="Input penna 208">
                <a:extLst>
                  <a:ext uri="{FF2B5EF4-FFF2-40B4-BE49-F238E27FC236}">
                    <a16:creationId xmlns:a16="http://schemas.microsoft.com/office/drawing/2014/main" id="{22D65CAB-28EC-AAC6-CAA6-0ADD9228E2F8}"/>
                  </a:ext>
                </a:extLst>
              </p14:cNvPr>
              <p14:cNvContentPartPr/>
              <p14:nvPr/>
            </p14:nvContentPartPr>
            <p14:xfrm>
              <a:off x="8383563" y="4219473"/>
              <a:ext cx="154080" cy="220320"/>
            </p14:xfrm>
          </p:contentPart>
        </mc:Choice>
        <mc:Fallback>
          <p:pic>
            <p:nvPicPr>
              <p:cNvPr id="209" name="Input penna 208">
                <a:extLst>
                  <a:ext uri="{FF2B5EF4-FFF2-40B4-BE49-F238E27FC236}">
                    <a16:creationId xmlns:a16="http://schemas.microsoft.com/office/drawing/2014/main" id="{22D65CAB-28EC-AAC6-CAA6-0ADD9228E2F8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377443" y="4213353"/>
                <a:ext cx="166320" cy="23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6" name="Gruppo 215">
            <a:extLst>
              <a:ext uri="{FF2B5EF4-FFF2-40B4-BE49-F238E27FC236}">
                <a16:creationId xmlns:a16="http://schemas.microsoft.com/office/drawing/2014/main" id="{53DFA659-0AF8-EAFE-EC42-0CD022F6C857}"/>
              </a:ext>
            </a:extLst>
          </p:cNvPr>
          <p:cNvGrpSpPr/>
          <p:nvPr/>
        </p:nvGrpSpPr>
        <p:grpSpPr>
          <a:xfrm>
            <a:off x="8603163" y="4497393"/>
            <a:ext cx="354960" cy="296640"/>
            <a:chOff x="8603163" y="4497393"/>
            <a:chExt cx="354960" cy="29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10" name="Input penna 209">
                  <a:extLst>
                    <a:ext uri="{FF2B5EF4-FFF2-40B4-BE49-F238E27FC236}">
                      <a16:creationId xmlns:a16="http://schemas.microsoft.com/office/drawing/2014/main" id="{64CFB387-0534-AB2B-B902-0D3BD72EFC2B}"/>
                    </a:ext>
                  </a:extLst>
                </p14:cNvPr>
                <p14:cNvContentPartPr/>
                <p14:nvPr/>
              </p14:nvContentPartPr>
              <p14:xfrm>
                <a:off x="8603163" y="4507113"/>
                <a:ext cx="132120" cy="286920"/>
              </p14:xfrm>
            </p:contentPart>
          </mc:Choice>
          <mc:Fallback>
            <p:pic>
              <p:nvPicPr>
                <p:cNvPr id="210" name="Input penna 209">
                  <a:extLst>
                    <a:ext uri="{FF2B5EF4-FFF2-40B4-BE49-F238E27FC236}">
                      <a16:creationId xmlns:a16="http://schemas.microsoft.com/office/drawing/2014/main" id="{64CFB387-0534-AB2B-B902-0D3BD72EFC2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597043" y="4500993"/>
                  <a:ext cx="1443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11" name="Input penna 210">
                  <a:extLst>
                    <a:ext uri="{FF2B5EF4-FFF2-40B4-BE49-F238E27FC236}">
                      <a16:creationId xmlns:a16="http://schemas.microsoft.com/office/drawing/2014/main" id="{73F04004-121D-F6A7-27EE-9C7DAE48D29B}"/>
                    </a:ext>
                  </a:extLst>
                </p14:cNvPr>
                <p14:cNvContentPartPr/>
                <p14:nvPr/>
              </p14:nvContentPartPr>
              <p14:xfrm>
                <a:off x="8816283" y="4497393"/>
                <a:ext cx="141840" cy="282960"/>
              </p14:xfrm>
            </p:contentPart>
          </mc:Choice>
          <mc:Fallback>
            <p:pic>
              <p:nvPicPr>
                <p:cNvPr id="211" name="Input penna 210">
                  <a:extLst>
                    <a:ext uri="{FF2B5EF4-FFF2-40B4-BE49-F238E27FC236}">
                      <a16:creationId xmlns:a16="http://schemas.microsoft.com/office/drawing/2014/main" id="{73F04004-121D-F6A7-27EE-9C7DAE48D29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810163" y="4491273"/>
                  <a:ext cx="154080" cy="29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uppo 214">
            <a:extLst>
              <a:ext uri="{FF2B5EF4-FFF2-40B4-BE49-F238E27FC236}">
                <a16:creationId xmlns:a16="http://schemas.microsoft.com/office/drawing/2014/main" id="{628D4738-ECD0-4CD8-DC7F-3430A8232952}"/>
              </a:ext>
            </a:extLst>
          </p:cNvPr>
          <p:cNvGrpSpPr/>
          <p:nvPr/>
        </p:nvGrpSpPr>
        <p:grpSpPr>
          <a:xfrm>
            <a:off x="8353683" y="5023353"/>
            <a:ext cx="395280" cy="629280"/>
            <a:chOff x="8353683" y="5023353"/>
            <a:chExt cx="395280" cy="62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12" name="Input penna 211">
                  <a:extLst>
                    <a:ext uri="{FF2B5EF4-FFF2-40B4-BE49-F238E27FC236}">
                      <a16:creationId xmlns:a16="http://schemas.microsoft.com/office/drawing/2014/main" id="{AA03DA7A-F83A-3A48-2196-6EC33C9D6809}"/>
                    </a:ext>
                  </a:extLst>
                </p14:cNvPr>
                <p14:cNvContentPartPr/>
                <p14:nvPr/>
              </p14:nvContentPartPr>
              <p14:xfrm>
                <a:off x="8514243" y="5023353"/>
                <a:ext cx="100800" cy="242640"/>
              </p14:xfrm>
            </p:contentPart>
          </mc:Choice>
          <mc:Fallback>
            <p:pic>
              <p:nvPicPr>
                <p:cNvPr id="212" name="Input penna 211">
                  <a:extLst>
                    <a:ext uri="{FF2B5EF4-FFF2-40B4-BE49-F238E27FC236}">
                      <a16:creationId xmlns:a16="http://schemas.microsoft.com/office/drawing/2014/main" id="{AA03DA7A-F83A-3A48-2196-6EC33C9D680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508123" y="5017233"/>
                  <a:ext cx="1130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13" name="Input penna 212">
                  <a:extLst>
                    <a:ext uri="{FF2B5EF4-FFF2-40B4-BE49-F238E27FC236}">
                      <a16:creationId xmlns:a16="http://schemas.microsoft.com/office/drawing/2014/main" id="{C7FBFB5A-D546-F462-55E5-1B33A5704C33}"/>
                    </a:ext>
                  </a:extLst>
                </p14:cNvPr>
                <p14:cNvContentPartPr/>
                <p14:nvPr/>
              </p14:nvContentPartPr>
              <p14:xfrm>
                <a:off x="8353683" y="5388753"/>
                <a:ext cx="153720" cy="263880"/>
              </p14:xfrm>
            </p:contentPart>
          </mc:Choice>
          <mc:Fallback>
            <p:pic>
              <p:nvPicPr>
                <p:cNvPr id="213" name="Input penna 212">
                  <a:extLst>
                    <a:ext uri="{FF2B5EF4-FFF2-40B4-BE49-F238E27FC236}">
                      <a16:creationId xmlns:a16="http://schemas.microsoft.com/office/drawing/2014/main" id="{C7FBFB5A-D546-F462-55E5-1B33A5704C3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347563" y="5382633"/>
                  <a:ext cx="1659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14" name="Input penna 213">
                  <a:extLst>
                    <a:ext uri="{FF2B5EF4-FFF2-40B4-BE49-F238E27FC236}">
                      <a16:creationId xmlns:a16="http://schemas.microsoft.com/office/drawing/2014/main" id="{8F72DBCB-8955-258E-C5E6-F2A32A58DA52}"/>
                    </a:ext>
                  </a:extLst>
                </p14:cNvPr>
                <p14:cNvContentPartPr/>
                <p14:nvPr/>
              </p14:nvContentPartPr>
              <p14:xfrm>
                <a:off x="8592363" y="5407113"/>
                <a:ext cx="156600" cy="225000"/>
              </p14:xfrm>
            </p:contentPart>
          </mc:Choice>
          <mc:Fallback>
            <p:pic>
              <p:nvPicPr>
                <p:cNvPr id="214" name="Input penna 213">
                  <a:extLst>
                    <a:ext uri="{FF2B5EF4-FFF2-40B4-BE49-F238E27FC236}">
                      <a16:creationId xmlns:a16="http://schemas.microsoft.com/office/drawing/2014/main" id="{8F72DBCB-8955-258E-C5E6-F2A32A58DA5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586243" y="5400993"/>
                  <a:ext cx="168840" cy="23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217" name="Input penna 216">
                <a:extLst>
                  <a:ext uri="{FF2B5EF4-FFF2-40B4-BE49-F238E27FC236}">
                    <a16:creationId xmlns:a16="http://schemas.microsoft.com/office/drawing/2014/main" id="{46755041-15D3-F469-1966-B0239633C67A}"/>
                  </a:ext>
                </a:extLst>
              </p14:cNvPr>
              <p14:cNvContentPartPr/>
              <p14:nvPr/>
            </p14:nvContentPartPr>
            <p14:xfrm>
              <a:off x="7369803" y="4273833"/>
              <a:ext cx="117720" cy="198720"/>
            </p14:xfrm>
          </p:contentPart>
        </mc:Choice>
        <mc:Fallback>
          <p:pic>
            <p:nvPicPr>
              <p:cNvPr id="217" name="Input penna 216">
                <a:extLst>
                  <a:ext uri="{FF2B5EF4-FFF2-40B4-BE49-F238E27FC236}">
                    <a16:creationId xmlns:a16="http://schemas.microsoft.com/office/drawing/2014/main" id="{46755041-15D3-F469-1966-B0239633C67A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7363683" y="4267713"/>
                <a:ext cx="12996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218" name="Input penna 217">
                <a:extLst>
                  <a:ext uri="{FF2B5EF4-FFF2-40B4-BE49-F238E27FC236}">
                    <a16:creationId xmlns:a16="http://schemas.microsoft.com/office/drawing/2014/main" id="{47B34F3A-9CE2-D174-93E2-1CB37928E1A3}"/>
                  </a:ext>
                </a:extLst>
              </p14:cNvPr>
              <p14:cNvContentPartPr/>
              <p14:nvPr/>
            </p14:nvContentPartPr>
            <p14:xfrm>
              <a:off x="7455843" y="4549953"/>
              <a:ext cx="177120" cy="266400"/>
            </p14:xfrm>
          </p:contentPart>
        </mc:Choice>
        <mc:Fallback>
          <p:pic>
            <p:nvPicPr>
              <p:cNvPr id="218" name="Input penna 217">
                <a:extLst>
                  <a:ext uri="{FF2B5EF4-FFF2-40B4-BE49-F238E27FC236}">
                    <a16:creationId xmlns:a16="http://schemas.microsoft.com/office/drawing/2014/main" id="{47B34F3A-9CE2-D174-93E2-1CB37928E1A3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7449723" y="4543833"/>
                <a:ext cx="189360" cy="27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8" name="Gruppo 227">
            <a:extLst>
              <a:ext uri="{FF2B5EF4-FFF2-40B4-BE49-F238E27FC236}">
                <a16:creationId xmlns:a16="http://schemas.microsoft.com/office/drawing/2014/main" id="{85564C0D-A49E-E0D8-EF28-8A5ECFFD4FC7}"/>
              </a:ext>
            </a:extLst>
          </p:cNvPr>
          <p:cNvGrpSpPr/>
          <p:nvPr/>
        </p:nvGrpSpPr>
        <p:grpSpPr>
          <a:xfrm>
            <a:off x="9131643" y="3922113"/>
            <a:ext cx="451440" cy="151560"/>
            <a:chOff x="9131643" y="3922113"/>
            <a:chExt cx="451440" cy="15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19" name="Input penna 218">
                  <a:extLst>
                    <a:ext uri="{FF2B5EF4-FFF2-40B4-BE49-F238E27FC236}">
                      <a16:creationId xmlns:a16="http://schemas.microsoft.com/office/drawing/2014/main" id="{8A419C60-CF41-40B2-4067-B7EE6F89E709}"/>
                    </a:ext>
                  </a:extLst>
                </p14:cNvPr>
                <p14:cNvContentPartPr/>
                <p14:nvPr/>
              </p14:nvContentPartPr>
              <p14:xfrm>
                <a:off x="9131643" y="3981873"/>
                <a:ext cx="187920" cy="43920"/>
              </p14:xfrm>
            </p:contentPart>
          </mc:Choice>
          <mc:Fallback>
            <p:pic>
              <p:nvPicPr>
                <p:cNvPr id="219" name="Input penna 218">
                  <a:extLst>
                    <a:ext uri="{FF2B5EF4-FFF2-40B4-BE49-F238E27FC236}">
                      <a16:creationId xmlns:a16="http://schemas.microsoft.com/office/drawing/2014/main" id="{8A419C60-CF41-40B2-4067-B7EE6F89E70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125523" y="3975753"/>
                  <a:ext cx="2001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20" name="Input penna 219">
                  <a:extLst>
                    <a:ext uri="{FF2B5EF4-FFF2-40B4-BE49-F238E27FC236}">
                      <a16:creationId xmlns:a16="http://schemas.microsoft.com/office/drawing/2014/main" id="{2AB41D30-1603-95D3-7960-75C731328EFE}"/>
                    </a:ext>
                  </a:extLst>
                </p14:cNvPr>
                <p14:cNvContentPartPr/>
                <p14:nvPr/>
              </p14:nvContentPartPr>
              <p14:xfrm>
                <a:off x="9452403" y="3922113"/>
                <a:ext cx="130680" cy="151560"/>
              </p14:xfrm>
            </p:contentPart>
          </mc:Choice>
          <mc:Fallback>
            <p:pic>
              <p:nvPicPr>
                <p:cNvPr id="220" name="Input penna 219">
                  <a:extLst>
                    <a:ext uri="{FF2B5EF4-FFF2-40B4-BE49-F238E27FC236}">
                      <a16:creationId xmlns:a16="http://schemas.microsoft.com/office/drawing/2014/main" id="{2AB41D30-1603-95D3-7960-75C731328EF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446283" y="3915993"/>
                  <a:ext cx="142920" cy="1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uppo 226">
            <a:extLst>
              <a:ext uri="{FF2B5EF4-FFF2-40B4-BE49-F238E27FC236}">
                <a16:creationId xmlns:a16="http://schemas.microsoft.com/office/drawing/2014/main" id="{0EB5BB1C-410F-FF66-934C-09CDE0E58842}"/>
              </a:ext>
            </a:extLst>
          </p:cNvPr>
          <p:cNvGrpSpPr/>
          <p:nvPr/>
        </p:nvGrpSpPr>
        <p:grpSpPr>
          <a:xfrm>
            <a:off x="10476963" y="3139473"/>
            <a:ext cx="261360" cy="238320"/>
            <a:chOff x="10476963" y="3139473"/>
            <a:chExt cx="261360" cy="23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21" name="Input penna 220">
                  <a:extLst>
                    <a:ext uri="{FF2B5EF4-FFF2-40B4-BE49-F238E27FC236}">
                      <a16:creationId xmlns:a16="http://schemas.microsoft.com/office/drawing/2014/main" id="{C859DB3B-BF1E-5A22-3D29-99A3FF626C95}"/>
                    </a:ext>
                  </a:extLst>
                </p14:cNvPr>
                <p14:cNvContentPartPr/>
                <p14:nvPr/>
              </p14:nvContentPartPr>
              <p14:xfrm>
                <a:off x="10476963" y="3139473"/>
                <a:ext cx="27000" cy="238320"/>
              </p14:xfrm>
            </p:contentPart>
          </mc:Choice>
          <mc:Fallback>
            <p:pic>
              <p:nvPicPr>
                <p:cNvPr id="221" name="Input penna 220">
                  <a:extLst>
                    <a:ext uri="{FF2B5EF4-FFF2-40B4-BE49-F238E27FC236}">
                      <a16:creationId xmlns:a16="http://schemas.microsoft.com/office/drawing/2014/main" id="{C859DB3B-BF1E-5A22-3D29-99A3FF626C9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470843" y="3133353"/>
                  <a:ext cx="392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22" name="Input penna 221">
                  <a:extLst>
                    <a:ext uri="{FF2B5EF4-FFF2-40B4-BE49-F238E27FC236}">
                      <a16:creationId xmlns:a16="http://schemas.microsoft.com/office/drawing/2014/main" id="{D6A4DABB-5FDF-FF7D-A985-653C54E97FC9}"/>
                    </a:ext>
                  </a:extLst>
                </p14:cNvPr>
                <p14:cNvContentPartPr/>
                <p14:nvPr/>
              </p14:nvContentPartPr>
              <p14:xfrm>
                <a:off x="10596123" y="3158553"/>
                <a:ext cx="142200" cy="178200"/>
              </p14:xfrm>
            </p:contentPart>
          </mc:Choice>
          <mc:Fallback>
            <p:pic>
              <p:nvPicPr>
                <p:cNvPr id="222" name="Input penna 221">
                  <a:extLst>
                    <a:ext uri="{FF2B5EF4-FFF2-40B4-BE49-F238E27FC236}">
                      <a16:creationId xmlns:a16="http://schemas.microsoft.com/office/drawing/2014/main" id="{D6A4DABB-5FDF-FF7D-A985-653C54E97FC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590003" y="3152433"/>
                  <a:ext cx="154440" cy="19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uppo 225">
            <a:extLst>
              <a:ext uri="{FF2B5EF4-FFF2-40B4-BE49-F238E27FC236}">
                <a16:creationId xmlns:a16="http://schemas.microsoft.com/office/drawing/2014/main" id="{F7CD5C61-E148-F3D1-11EC-FFD3D4A3E6C8}"/>
              </a:ext>
            </a:extLst>
          </p:cNvPr>
          <p:cNvGrpSpPr/>
          <p:nvPr/>
        </p:nvGrpSpPr>
        <p:grpSpPr>
          <a:xfrm>
            <a:off x="10224603" y="3499833"/>
            <a:ext cx="274320" cy="511560"/>
            <a:chOff x="10224603" y="3499833"/>
            <a:chExt cx="274320" cy="51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23" name="Input penna 222">
                  <a:extLst>
                    <a:ext uri="{FF2B5EF4-FFF2-40B4-BE49-F238E27FC236}">
                      <a16:creationId xmlns:a16="http://schemas.microsoft.com/office/drawing/2014/main" id="{532B98C3-BF4B-A102-E2C6-9088BF73B235}"/>
                    </a:ext>
                  </a:extLst>
                </p14:cNvPr>
                <p14:cNvContentPartPr/>
                <p14:nvPr/>
              </p14:nvContentPartPr>
              <p14:xfrm>
                <a:off x="10409643" y="3499833"/>
                <a:ext cx="89280" cy="268200"/>
              </p14:xfrm>
            </p:contentPart>
          </mc:Choice>
          <mc:Fallback>
            <p:pic>
              <p:nvPicPr>
                <p:cNvPr id="223" name="Input penna 222">
                  <a:extLst>
                    <a:ext uri="{FF2B5EF4-FFF2-40B4-BE49-F238E27FC236}">
                      <a16:creationId xmlns:a16="http://schemas.microsoft.com/office/drawing/2014/main" id="{532B98C3-BF4B-A102-E2C6-9088BF73B23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403523" y="3493713"/>
                  <a:ext cx="1015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24" name="Input penna 223">
                  <a:extLst>
                    <a:ext uri="{FF2B5EF4-FFF2-40B4-BE49-F238E27FC236}">
                      <a16:creationId xmlns:a16="http://schemas.microsoft.com/office/drawing/2014/main" id="{49A2409E-19B0-9C20-A58A-04937CD0D915}"/>
                    </a:ext>
                  </a:extLst>
                </p14:cNvPr>
                <p14:cNvContentPartPr/>
                <p14:nvPr/>
              </p14:nvContentPartPr>
              <p14:xfrm>
                <a:off x="10224603" y="3789273"/>
                <a:ext cx="133200" cy="222120"/>
              </p14:xfrm>
            </p:contentPart>
          </mc:Choice>
          <mc:Fallback>
            <p:pic>
              <p:nvPicPr>
                <p:cNvPr id="224" name="Input penna 223">
                  <a:extLst>
                    <a:ext uri="{FF2B5EF4-FFF2-40B4-BE49-F238E27FC236}">
                      <a16:creationId xmlns:a16="http://schemas.microsoft.com/office/drawing/2014/main" id="{49A2409E-19B0-9C20-A58A-04937CD0D91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218483" y="3783153"/>
                  <a:ext cx="145440" cy="23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225" name="Input penna 224">
                <a:extLst>
                  <a:ext uri="{FF2B5EF4-FFF2-40B4-BE49-F238E27FC236}">
                    <a16:creationId xmlns:a16="http://schemas.microsoft.com/office/drawing/2014/main" id="{09C39648-7AF0-781D-831D-59317CEAEE4C}"/>
                  </a:ext>
                </a:extLst>
              </p14:cNvPr>
              <p14:cNvContentPartPr/>
              <p14:nvPr/>
            </p14:nvContentPartPr>
            <p14:xfrm>
              <a:off x="10355643" y="4149633"/>
              <a:ext cx="100440" cy="223560"/>
            </p14:xfrm>
          </p:contentPart>
        </mc:Choice>
        <mc:Fallback>
          <p:pic>
            <p:nvPicPr>
              <p:cNvPr id="225" name="Input penna 224">
                <a:extLst>
                  <a:ext uri="{FF2B5EF4-FFF2-40B4-BE49-F238E27FC236}">
                    <a16:creationId xmlns:a16="http://schemas.microsoft.com/office/drawing/2014/main" id="{09C39648-7AF0-781D-831D-59317CEAEE4C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10349523" y="4143513"/>
                <a:ext cx="11268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229" name="Input penna 228">
                <a:extLst>
                  <a:ext uri="{FF2B5EF4-FFF2-40B4-BE49-F238E27FC236}">
                    <a16:creationId xmlns:a16="http://schemas.microsoft.com/office/drawing/2014/main" id="{28583698-86CD-789A-8ED1-B2BFD8FAF030}"/>
                  </a:ext>
                </a:extLst>
              </p14:cNvPr>
              <p14:cNvContentPartPr/>
              <p14:nvPr/>
            </p14:nvContentPartPr>
            <p14:xfrm>
              <a:off x="10408563" y="4417473"/>
              <a:ext cx="123480" cy="296640"/>
            </p14:xfrm>
          </p:contentPart>
        </mc:Choice>
        <mc:Fallback>
          <p:pic>
            <p:nvPicPr>
              <p:cNvPr id="229" name="Input penna 228">
                <a:extLst>
                  <a:ext uri="{FF2B5EF4-FFF2-40B4-BE49-F238E27FC236}">
                    <a16:creationId xmlns:a16="http://schemas.microsoft.com/office/drawing/2014/main" id="{28583698-86CD-789A-8ED1-B2BFD8FAF030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10402443" y="4411353"/>
                <a:ext cx="13572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230" name="Input penna 229">
                <a:extLst>
                  <a:ext uri="{FF2B5EF4-FFF2-40B4-BE49-F238E27FC236}">
                    <a16:creationId xmlns:a16="http://schemas.microsoft.com/office/drawing/2014/main" id="{5012B98C-F864-6E84-5C25-0249FCB90674}"/>
                  </a:ext>
                </a:extLst>
              </p14:cNvPr>
              <p14:cNvContentPartPr/>
              <p14:nvPr/>
            </p14:nvContentPartPr>
            <p14:xfrm>
              <a:off x="10796283" y="3557433"/>
              <a:ext cx="222840" cy="261000"/>
            </p14:xfrm>
          </p:contentPart>
        </mc:Choice>
        <mc:Fallback>
          <p:pic>
            <p:nvPicPr>
              <p:cNvPr id="230" name="Input penna 229">
                <a:extLst>
                  <a:ext uri="{FF2B5EF4-FFF2-40B4-BE49-F238E27FC236}">
                    <a16:creationId xmlns:a16="http://schemas.microsoft.com/office/drawing/2014/main" id="{5012B98C-F864-6E84-5C25-0249FCB90674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0790163" y="3551313"/>
                <a:ext cx="235080" cy="27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5" name="Gruppo 234">
            <a:extLst>
              <a:ext uri="{FF2B5EF4-FFF2-40B4-BE49-F238E27FC236}">
                <a16:creationId xmlns:a16="http://schemas.microsoft.com/office/drawing/2014/main" id="{465BC2F7-D825-86F0-26A4-26EA336DE4FC}"/>
              </a:ext>
            </a:extLst>
          </p:cNvPr>
          <p:cNvGrpSpPr/>
          <p:nvPr/>
        </p:nvGrpSpPr>
        <p:grpSpPr>
          <a:xfrm>
            <a:off x="11137923" y="3811233"/>
            <a:ext cx="309240" cy="264600"/>
            <a:chOff x="11137923" y="3811233"/>
            <a:chExt cx="309240" cy="26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31" name="Input penna 230">
                  <a:extLst>
                    <a:ext uri="{FF2B5EF4-FFF2-40B4-BE49-F238E27FC236}">
                      <a16:creationId xmlns:a16="http://schemas.microsoft.com/office/drawing/2014/main" id="{EC42AF23-AD5A-63ED-D27C-B9A76AF6926F}"/>
                    </a:ext>
                  </a:extLst>
                </p14:cNvPr>
                <p14:cNvContentPartPr/>
                <p14:nvPr/>
              </p14:nvContentPartPr>
              <p14:xfrm>
                <a:off x="11137923" y="3811233"/>
                <a:ext cx="114120" cy="264600"/>
              </p14:xfrm>
            </p:contentPart>
          </mc:Choice>
          <mc:Fallback>
            <p:pic>
              <p:nvPicPr>
                <p:cNvPr id="231" name="Input penna 230">
                  <a:extLst>
                    <a:ext uri="{FF2B5EF4-FFF2-40B4-BE49-F238E27FC236}">
                      <a16:creationId xmlns:a16="http://schemas.microsoft.com/office/drawing/2014/main" id="{EC42AF23-AD5A-63ED-D27C-B9A76AF6926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131803" y="3805113"/>
                  <a:ext cx="1263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32" name="Input penna 231">
                  <a:extLst>
                    <a:ext uri="{FF2B5EF4-FFF2-40B4-BE49-F238E27FC236}">
                      <a16:creationId xmlns:a16="http://schemas.microsoft.com/office/drawing/2014/main" id="{943EEAFE-C229-4E7B-55D0-AD912655A9F9}"/>
                    </a:ext>
                  </a:extLst>
                </p14:cNvPr>
                <p14:cNvContentPartPr/>
                <p14:nvPr/>
              </p14:nvContentPartPr>
              <p14:xfrm>
                <a:off x="11190843" y="3950193"/>
                <a:ext cx="118080" cy="15840"/>
              </p14:xfrm>
            </p:contentPart>
          </mc:Choice>
          <mc:Fallback>
            <p:pic>
              <p:nvPicPr>
                <p:cNvPr id="232" name="Input penna 231">
                  <a:extLst>
                    <a:ext uri="{FF2B5EF4-FFF2-40B4-BE49-F238E27FC236}">
                      <a16:creationId xmlns:a16="http://schemas.microsoft.com/office/drawing/2014/main" id="{943EEAFE-C229-4E7B-55D0-AD912655A9F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1184723" y="3944073"/>
                  <a:ext cx="1303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33" name="Input penna 232">
                  <a:extLst>
                    <a:ext uri="{FF2B5EF4-FFF2-40B4-BE49-F238E27FC236}">
                      <a16:creationId xmlns:a16="http://schemas.microsoft.com/office/drawing/2014/main" id="{5E864E79-30E0-4BE1-E1DD-157A18038F21}"/>
                    </a:ext>
                  </a:extLst>
                </p14:cNvPr>
                <p14:cNvContentPartPr/>
                <p14:nvPr/>
              </p14:nvContentPartPr>
              <p14:xfrm>
                <a:off x="11367603" y="3822393"/>
                <a:ext cx="79560" cy="244080"/>
              </p14:xfrm>
            </p:contentPart>
          </mc:Choice>
          <mc:Fallback>
            <p:pic>
              <p:nvPicPr>
                <p:cNvPr id="233" name="Input penna 232">
                  <a:extLst>
                    <a:ext uri="{FF2B5EF4-FFF2-40B4-BE49-F238E27FC236}">
                      <a16:creationId xmlns:a16="http://schemas.microsoft.com/office/drawing/2014/main" id="{5E864E79-30E0-4BE1-E1DD-157A18038F2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1361483" y="3816273"/>
                  <a:ext cx="91800" cy="25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234" name="Input penna 233">
                <a:extLst>
                  <a:ext uri="{FF2B5EF4-FFF2-40B4-BE49-F238E27FC236}">
                    <a16:creationId xmlns:a16="http://schemas.microsoft.com/office/drawing/2014/main" id="{D460B4AC-C521-7F40-CBAA-731AD6AA3CC7}"/>
                  </a:ext>
                </a:extLst>
              </p14:cNvPr>
              <p14:cNvContentPartPr/>
              <p14:nvPr/>
            </p14:nvContentPartPr>
            <p14:xfrm>
              <a:off x="11468403" y="4197153"/>
              <a:ext cx="162360" cy="279720"/>
            </p14:xfrm>
          </p:contentPart>
        </mc:Choice>
        <mc:Fallback>
          <p:pic>
            <p:nvPicPr>
              <p:cNvPr id="234" name="Input penna 233">
                <a:extLst>
                  <a:ext uri="{FF2B5EF4-FFF2-40B4-BE49-F238E27FC236}">
                    <a16:creationId xmlns:a16="http://schemas.microsoft.com/office/drawing/2014/main" id="{D460B4AC-C521-7F40-CBAA-731AD6AA3CC7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11462283" y="4191033"/>
                <a:ext cx="17460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2" name="Gruppo 241">
            <a:extLst>
              <a:ext uri="{FF2B5EF4-FFF2-40B4-BE49-F238E27FC236}">
                <a16:creationId xmlns:a16="http://schemas.microsoft.com/office/drawing/2014/main" id="{54A771FD-4312-78FF-5ED9-CEFF269B73C1}"/>
              </a:ext>
            </a:extLst>
          </p:cNvPr>
          <p:cNvGrpSpPr/>
          <p:nvPr/>
        </p:nvGrpSpPr>
        <p:grpSpPr>
          <a:xfrm>
            <a:off x="11599083" y="4558953"/>
            <a:ext cx="330480" cy="199440"/>
            <a:chOff x="11599083" y="4558953"/>
            <a:chExt cx="330480" cy="19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36" name="Input penna 235">
                  <a:extLst>
                    <a:ext uri="{FF2B5EF4-FFF2-40B4-BE49-F238E27FC236}">
                      <a16:creationId xmlns:a16="http://schemas.microsoft.com/office/drawing/2014/main" id="{6A90AE69-93AC-A4AF-39CE-695DB1034A6B}"/>
                    </a:ext>
                  </a:extLst>
                </p14:cNvPr>
                <p14:cNvContentPartPr/>
                <p14:nvPr/>
              </p14:nvContentPartPr>
              <p14:xfrm>
                <a:off x="11599083" y="4558953"/>
                <a:ext cx="149400" cy="199440"/>
              </p14:xfrm>
            </p:contentPart>
          </mc:Choice>
          <mc:Fallback>
            <p:pic>
              <p:nvPicPr>
                <p:cNvPr id="236" name="Input penna 235">
                  <a:extLst>
                    <a:ext uri="{FF2B5EF4-FFF2-40B4-BE49-F238E27FC236}">
                      <a16:creationId xmlns:a16="http://schemas.microsoft.com/office/drawing/2014/main" id="{6A90AE69-93AC-A4AF-39CE-695DB1034A6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592963" y="4552833"/>
                  <a:ext cx="1616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37" name="Input penna 236">
                  <a:extLst>
                    <a:ext uri="{FF2B5EF4-FFF2-40B4-BE49-F238E27FC236}">
                      <a16:creationId xmlns:a16="http://schemas.microsoft.com/office/drawing/2014/main" id="{5B8067AC-5C08-76C2-14C0-3A41C473E6DF}"/>
                    </a:ext>
                  </a:extLst>
                </p14:cNvPr>
                <p14:cNvContentPartPr/>
                <p14:nvPr/>
              </p14:nvContentPartPr>
              <p14:xfrm>
                <a:off x="11779803" y="4602153"/>
                <a:ext cx="149760" cy="135000"/>
              </p14:xfrm>
            </p:contentPart>
          </mc:Choice>
          <mc:Fallback>
            <p:pic>
              <p:nvPicPr>
                <p:cNvPr id="237" name="Input penna 236">
                  <a:extLst>
                    <a:ext uri="{FF2B5EF4-FFF2-40B4-BE49-F238E27FC236}">
                      <a16:creationId xmlns:a16="http://schemas.microsoft.com/office/drawing/2014/main" id="{5B8067AC-5C08-76C2-14C0-3A41C473E6D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773683" y="4596033"/>
                  <a:ext cx="162000" cy="14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238" name="Input penna 237">
                <a:extLst>
                  <a:ext uri="{FF2B5EF4-FFF2-40B4-BE49-F238E27FC236}">
                    <a16:creationId xmlns:a16="http://schemas.microsoft.com/office/drawing/2014/main" id="{2658E79C-B449-655B-D591-0B49C088142A}"/>
                  </a:ext>
                </a:extLst>
              </p14:cNvPr>
              <p14:cNvContentPartPr/>
              <p14:nvPr/>
            </p14:nvContentPartPr>
            <p14:xfrm>
              <a:off x="11964123" y="4869273"/>
              <a:ext cx="94320" cy="154080"/>
            </p14:xfrm>
          </p:contentPart>
        </mc:Choice>
        <mc:Fallback>
          <p:pic>
            <p:nvPicPr>
              <p:cNvPr id="238" name="Input penna 237">
                <a:extLst>
                  <a:ext uri="{FF2B5EF4-FFF2-40B4-BE49-F238E27FC236}">
                    <a16:creationId xmlns:a16="http://schemas.microsoft.com/office/drawing/2014/main" id="{2658E79C-B449-655B-D591-0B49C088142A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1958003" y="4863153"/>
                <a:ext cx="106560" cy="16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1" name="Gruppo 240">
            <a:extLst>
              <a:ext uri="{FF2B5EF4-FFF2-40B4-BE49-F238E27FC236}">
                <a16:creationId xmlns:a16="http://schemas.microsoft.com/office/drawing/2014/main" id="{B9DD4308-E6A3-234D-7A36-37BE0B8AABE8}"/>
              </a:ext>
            </a:extLst>
          </p:cNvPr>
          <p:cNvGrpSpPr/>
          <p:nvPr/>
        </p:nvGrpSpPr>
        <p:grpSpPr>
          <a:xfrm>
            <a:off x="12042963" y="5173113"/>
            <a:ext cx="286200" cy="249120"/>
            <a:chOff x="12042963" y="5173113"/>
            <a:chExt cx="286200" cy="24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39" name="Input penna 238">
                  <a:extLst>
                    <a:ext uri="{FF2B5EF4-FFF2-40B4-BE49-F238E27FC236}">
                      <a16:creationId xmlns:a16="http://schemas.microsoft.com/office/drawing/2014/main" id="{726A69C1-91B3-7B55-872B-B56C47AFA797}"/>
                    </a:ext>
                  </a:extLst>
                </p14:cNvPr>
                <p14:cNvContentPartPr/>
                <p14:nvPr/>
              </p14:nvContentPartPr>
              <p14:xfrm>
                <a:off x="12042963" y="5173113"/>
                <a:ext cx="97560" cy="208800"/>
              </p14:xfrm>
            </p:contentPart>
          </mc:Choice>
          <mc:Fallback>
            <p:pic>
              <p:nvPicPr>
                <p:cNvPr id="239" name="Input penna 238">
                  <a:extLst>
                    <a:ext uri="{FF2B5EF4-FFF2-40B4-BE49-F238E27FC236}">
                      <a16:creationId xmlns:a16="http://schemas.microsoft.com/office/drawing/2014/main" id="{726A69C1-91B3-7B55-872B-B56C47AFA79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2036843" y="5166993"/>
                  <a:ext cx="1098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40" name="Input penna 239">
                  <a:extLst>
                    <a:ext uri="{FF2B5EF4-FFF2-40B4-BE49-F238E27FC236}">
                      <a16:creationId xmlns:a16="http://schemas.microsoft.com/office/drawing/2014/main" id="{07786A7D-CC89-8650-6C8F-D95D3D8D5F5F}"/>
                    </a:ext>
                  </a:extLst>
                </p14:cNvPr>
                <p14:cNvContentPartPr/>
                <p14:nvPr/>
              </p14:nvContentPartPr>
              <p14:xfrm>
                <a:off x="12186963" y="5183193"/>
                <a:ext cx="142200" cy="239040"/>
              </p14:xfrm>
            </p:contentPart>
          </mc:Choice>
          <mc:Fallback>
            <p:pic>
              <p:nvPicPr>
                <p:cNvPr id="240" name="Input penna 239">
                  <a:extLst>
                    <a:ext uri="{FF2B5EF4-FFF2-40B4-BE49-F238E27FC236}">
                      <a16:creationId xmlns:a16="http://schemas.microsoft.com/office/drawing/2014/main" id="{07786A7D-CC89-8650-6C8F-D95D3D8D5F5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2180843" y="5177073"/>
                  <a:ext cx="154440" cy="25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uppo 244">
            <a:extLst>
              <a:ext uri="{FF2B5EF4-FFF2-40B4-BE49-F238E27FC236}">
                <a16:creationId xmlns:a16="http://schemas.microsoft.com/office/drawing/2014/main" id="{21045207-37C1-1404-2D92-67B53FEB32C1}"/>
              </a:ext>
            </a:extLst>
          </p:cNvPr>
          <p:cNvGrpSpPr/>
          <p:nvPr/>
        </p:nvGrpSpPr>
        <p:grpSpPr>
          <a:xfrm>
            <a:off x="12074283" y="3899793"/>
            <a:ext cx="430200" cy="144360"/>
            <a:chOff x="12074283" y="3899793"/>
            <a:chExt cx="430200" cy="14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43" name="Input penna 242">
                  <a:extLst>
                    <a:ext uri="{FF2B5EF4-FFF2-40B4-BE49-F238E27FC236}">
                      <a16:creationId xmlns:a16="http://schemas.microsoft.com/office/drawing/2014/main" id="{357C156F-DC1C-C8B2-BBDC-F3C50D81033F}"/>
                    </a:ext>
                  </a:extLst>
                </p14:cNvPr>
                <p14:cNvContentPartPr/>
                <p14:nvPr/>
              </p14:nvContentPartPr>
              <p14:xfrm>
                <a:off x="12074283" y="3919953"/>
                <a:ext cx="192960" cy="46080"/>
              </p14:xfrm>
            </p:contentPart>
          </mc:Choice>
          <mc:Fallback>
            <p:pic>
              <p:nvPicPr>
                <p:cNvPr id="243" name="Input penna 242">
                  <a:extLst>
                    <a:ext uri="{FF2B5EF4-FFF2-40B4-BE49-F238E27FC236}">
                      <a16:creationId xmlns:a16="http://schemas.microsoft.com/office/drawing/2014/main" id="{357C156F-DC1C-C8B2-BBDC-F3C50D81033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2068163" y="3913833"/>
                  <a:ext cx="2052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44" name="Input penna 243">
                  <a:extLst>
                    <a:ext uri="{FF2B5EF4-FFF2-40B4-BE49-F238E27FC236}">
                      <a16:creationId xmlns:a16="http://schemas.microsoft.com/office/drawing/2014/main" id="{E5FE7303-3FD4-995C-CC90-76DE029D662A}"/>
                    </a:ext>
                  </a:extLst>
                </p14:cNvPr>
                <p14:cNvContentPartPr/>
                <p14:nvPr/>
              </p14:nvContentPartPr>
              <p14:xfrm>
                <a:off x="12338883" y="3899793"/>
                <a:ext cx="165600" cy="144360"/>
              </p14:xfrm>
            </p:contentPart>
          </mc:Choice>
          <mc:Fallback>
            <p:pic>
              <p:nvPicPr>
                <p:cNvPr id="244" name="Input penna 243">
                  <a:extLst>
                    <a:ext uri="{FF2B5EF4-FFF2-40B4-BE49-F238E27FC236}">
                      <a16:creationId xmlns:a16="http://schemas.microsoft.com/office/drawing/2014/main" id="{E5FE7303-3FD4-995C-CC90-76DE029D662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2332763" y="3893673"/>
                  <a:ext cx="17784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uppo 252">
            <a:extLst>
              <a:ext uri="{FF2B5EF4-FFF2-40B4-BE49-F238E27FC236}">
                <a16:creationId xmlns:a16="http://schemas.microsoft.com/office/drawing/2014/main" id="{8976E2F9-217B-7C09-4E75-FEA5B9D96119}"/>
              </a:ext>
            </a:extLst>
          </p:cNvPr>
          <p:cNvGrpSpPr/>
          <p:nvPr/>
        </p:nvGrpSpPr>
        <p:grpSpPr>
          <a:xfrm>
            <a:off x="13076883" y="2864433"/>
            <a:ext cx="494280" cy="938520"/>
            <a:chOff x="13076883" y="2864433"/>
            <a:chExt cx="494280" cy="93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46" name="Input penna 245">
                  <a:extLst>
                    <a:ext uri="{FF2B5EF4-FFF2-40B4-BE49-F238E27FC236}">
                      <a16:creationId xmlns:a16="http://schemas.microsoft.com/office/drawing/2014/main" id="{4C16AC1C-01BB-999D-9F50-71691BF6DB5E}"/>
                    </a:ext>
                  </a:extLst>
                </p14:cNvPr>
                <p14:cNvContentPartPr/>
                <p14:nvPr/>
              </p14:nvContentPartPr>
              <p14:xfrm>
                <a:off x="13275243" y="2864433"/>
                <a:ext cx="23040" cy="241920"/>
              </p14:xfrm>
            </p:contentPart>
          </mc:Choice>
          <mc:Fallback>
            <p:pic>
              <p:nvPicPr>
                <p:cNvPr id="246" name="Input penna 245">
                  <a:extLst>
                    <a:ext uri="{FF2B5EF4-FFF2-40B4-BE49-F238E27FC236}">
                      <a16:creationId xmlns:a16="http://schemas.microsoft.com/office/drawing/2014/main" id="{4C16AC1C-01BB-999D-9F50-71691BF6DB5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3269123" y="2858313"/>
                  <a:ext cx="352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49" name="Input penna 248">
                  <a:extLst>
                    <a:ext uri="{FF2B5EF4-FFF2-40B4-BE49-F238E27FC236}">
                      <a16:creationId xmlns:a16="http://schemas.microsoft.com/office/drawing/2014/main" id="{606A5A94-E5E8-48F3-FD7D-3D5CA4A6FD6D}"/>
                    </a:ext>
                  </a:extLst>
                </p14:cNvPr>
                <p14:cNvContentPartPr/>
                <p14:nvPr/>
              </p14:nvContentPartPr>
              <p14:xfrm>
                <a:off x="13459563" y="2900793"/>
                <a:ext cx="111600" cy="266760"/>
              </p14:xfrm>
            </p:contentPart>
          </mc:Choice>
          <mc:Fallback>
            <p:pic>
              <p:nvPicPr>
                <p:cNvPr id="249" name="Input penna 248">
                  <a:extLst>
                    <a:ext uri="{FF2B5EF4-FFF2-40B4-BE49-F238E27FC236}">
                      <a16:creationId xmlns:a16="http://schemas.microsoft.com/office/drawing/2014/main" id="{606A5A94-E5E8-48F3-FD7D-3D5CA4A6FD6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3453443" y="2894673"/>
                  <a:ext cx="1238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50" name="Input penna 249">
                  <a:extLst>
                    <a:ext uri="{FF2B5EF4-FFF2-40B4-BE49-F238E27FC236}">
                      <a16:creationId xmlns:a16="http://schemas.microsoft.com/office/drawing/2014/main" id="{A5E335FB-68EA-7725-4B7B-CC7C21AA71A6}"/>
                    </a:ext>
                  </a:extLst>
                </p14:cNvPr>
                <p14:cNvContentPartPr/>
                <p14:nvPr/>
              </p14:nvContentPartPr>
              <p14:xfrm>
                <a:off x="13270563" y="3258273"/>
                <a:ext cx="60120" cy="189720"/>
              </p14:xfrm>
            </p:contentPart>
          </mc:Choice>
          <mc:Fallback>
            <p:pic>
              <p:nvPicPr>
                <p:cNvPr id="250" name="Input penna 249">
                  <a:extLst>
                    <a:ext uri="{FF2B5EF4-FFF2-40B4-BE49-F238E27FC236}">
                      <a16:creationId xmlns:a16="http://schemas.microsoft.com/office/drawing/2014/main" id="{A5E335FB-68EA-7725-4B7B-CC7C21AA71A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3264443" y="3252153"/>
                  <a:ext cx="723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52" name="Input penna 251">
                  <a:extLst>
                    <a:ext uri="{FF2B5EF4-FFF2-40B4-BE49-F238E27FC236}">
                      <a16:creationId xmlns:a16="http://schemas.microsoft.com/office/drawing/2014/main" id="{8FED72A4-F42C-AD0D-AE93-E0B624009A7A}"/>
                    </a:ext>
                  </a:extLst>
                </p14:cNvPr>
                <p14:cNvContentPartPr/>
                <p14:nvPr/>
              </p14:nvContentPartPr>
              <p14:xfrm>
                <a:off x="13076883" y="3486153"/>
                <a:ext cx="156600" cy="316800"/>
              </p14:xfrm>
            </p:contentPart>
          </mc:Choice>
          <mc:Fallback>
            <p:pic>
              <p:nvPicPr>
                <p:cNvPr id="252" name="Input penna 251">
                  <a:extLst>
                    <a:ext uri="{FF2B5EF4-FFF2-40B4-BE49-F238E27FC236}">
                      <a16:creationId xmlns:a16="http://schemas.microsoft.com/office/drawing/2014/main" id="{8FED72A4-F42C-AD0D-AE93-E0B624009A7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3070763" y="3480033"/>
                  <a:ext cx="168840" cy="32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254" name="Input penna 253">
                <a:extLst>
                  <a:ext uri="{FF2B5EF4-FFF2-40B4-BE49-F238E27FC236}">
                    <a16:creationId xmlns:a16="http://schemas.microsoft.com/office/drawing/2014/main" id="{7F05AFD3-10C7-16C7-943B-E2AB1E9DC52E}"/>
                  </a:ext>
                </a:extLst>
              </p14:cNvPr>
              <p14:cNvContentPartPr/>
              <p14:nvPr/>
            </p14:nvContentPartPr>
            <p14:xfrm>
              <a:off x="13594563" y="3289593"/>
              <a:ext cx="143640" cy="168120"/>
            </p14:xfrm>
          </p:contentPart>
        </mc:Choice>
        <mc:Fallback>
          <p:pic>
            <p:nvPicPr>
              <p:cNvPr id="254" name="Input penna 253">
                <a:extLst>
                  <a:ext uri="{FF2B5EF4-FFF2-40B4-BE49-F238E27FC236}">
                    <a16:creationId xmlns:a16="http://schemas.microsoft.com/office/drawing/2014/main" id="{7F05AFD3-10C7-16C7-943B-E2AB1E9DC52E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13588443" y="3283473"/>
                <a:ext cx="15588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259" name="Input penna 258">
                <a:extLst>
                  <a:ext uri="{FF2B5EF4-FFF2-40B4-BE49-F238E27FC236}">
                    <a16:creationId xmlns:a16="http://schemas.microsoft.com/office/drawing/2014/main" id="{23E508A7-72A2-1196-71EF-82F6B294CF7D}"/>
                  </a:ext>
                </a:extLst>
              </p14:cNvPr>
              <p14:cNvContentPartPr/>
              <p14:nvPr/>
            </p14:nvContentPartPr>
            <p14:xfrm>
              <a:off x="13175883" y="3905913"/>
              <a:ext cx="101520" cy="146880"/>
            </p14:xfrm>
          </p:contentPart>
        </mc:Choice>
        <mc:Fallback>
          <p:pic>
            <p:nvPicPr>
              <p:cNvPr id="259" name="Input penna 258">
                <a:extLst>
                  <a:ext uri="{FF2B5EF4-FFF2-40B4-BE49-F238E27FC236}">
                    <a16:creationId xmlns:a16="http://schemas.microsoft.com/office/drawing/2014/main" id="{23E508A7-72A2-1196-71EF-82F6B294CF7D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13169763" y="3899793"/>
                <a:ext cx="11376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260" name="Input penna 259">
                <a:extLst>
                  <a:ext uri="{FF2B5EF4-FFF2-40B4-BE49-F238E27FC236}">
                    <a16:creationId xmlns:a16="http://schemas.microsoft.com/office/drawing/2014/main" id="{362ED087-6ED0-2F06-BAB8-2BE547F207E7}"/>
                  </a:ext>
                </a:extLst>
              </p14:cNvPr>
              <p14:cNvContentPartPr/>
              <p14:nvPr/>
            </p14:nvContentPartPr>
            <p14:xfrm>
              <a:off x="13251483" y="4145313"/>
              <a:ext cx="116640" cy="262800"/>
            </p14:xfrm>
          </p:contentPart>
        </mc:Choice>
        <mc:Fallback>
          <p:pic>
            <p:nvPicPr>
              <p:cNvPr id="260" name="Input penna 259">
                <a:extLst>
                  <a:ext uri="{FF2B5EF4-FFF2-40B4-BE49-F238E27FC236}">
                    <a16:creationId xmlns:a16="http://schemas.microsoft.com/office/drawing/2014/main" id="{362ED087-6ED0-2F06-BAB8-2BE547F207E7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13245363" y="4139193"/>
                <a:ext cx="128880" cy="27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5" name="Gruppo 264">
            <a:extLst>
              <a:ext uri="{FF2B5EF4-FFF2-40B4-BE49-F238E27FC236}">
                <a16:creationId xmlns:a16="http://schemas.microsoft.com/office/drawing/2014/main" id="{19254986-9D9F-AB76-59A3-E7C644B805F5}"/>
              </a:ext>
            </a:extLst>
          </p:cNvPr>
          <p:cNvGrpSpPr/>
          <p:nvPr/>
        </p:nvGrpSpPr>
        <p:grpSpPr>
          <a:xfrm>
            <a:off x="13750083" y="3480393"/>
            <a:ext cx="330480" cy="312840"/>
            <a:chOff x="13750083" y="3480393"/>
            <a:chExt cx="330480" cy="31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61" name="Input penna 260">
                  <a:extLst>
                    <a:ext uri="{FF2B5EF4-FFF2-40B4-BE49-F238E27FC236}">
                      <a16:creationId xmlns:a16="http://schemas.microsoft.com/office/drawing/2014/main" id="{34CACC42-0F26-FD47-0651-468110D90B94}"/>
                    </a:ext>
                  </a:extLst>
                </p14:cNvPr>
                <p14:cNvContentPartPr/>
                <p14:nvPr/>
              </p14:nvContentPartPr>
              <p14:xfrm>
                <a:off x="13750083" y="3480393"/>
                <a:ext cx="154800" cy="312840"/>
              </p14:xfrm>
            </p:contentPart>
          </mc:Choice>
          <mc:Fallback>
            <p:pic>
              <p:nvPicPr>
                <p:cNvPr id="261" name="Input penna 260">
                  <a:extLst>
                    <a:ext uri="{FF2B5EF4-FFF2-40B4-BE49-F238E27FC236}">
                      <a16:creationId xmlns:a16="http://schemas.microsoft.com/office/drawing/2014/main" id="{34CACC42-0F26-FD47-0651-468110D90B9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3743963" y="3474273"/>
                  <a:ext cx="16704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62" name="Input penna 261">
                  <a:extLst>
                    <a:ext uri="{FF2B5EF4-FFF2-40B4-BE49-F238E27FC236}">
                      <a16:creationId xmlns:a16="http://schemas.microsoft.com/office/drawing/2014/main" id="{F28BFE7D-B122-C257-441F-7A73A5EF9E59}"/>
                    </a:ext>
                  </a:extLst>
                </p14:cNvPr>
                <p14:cNvContentPartPr/>
                <p14:nvPr/>
              </p14:nvContentPartPr>
              <p14:xfrm>
                <a:off x="13930443" y="3613233"/>
                <a:ext cx="150120" cy="156240"/>
              </p14:xfrm>
            </p:contentPart>
          </mc:Choice>
          <mc:Fallback>
            <p:pic>
              <p:nvPicPr>
                <p:cNvPr id="262" name="Input penna 261">
                  <a:extLst>
                    <a:ext uri="{FF2B5EF4-FFF2-40B4-BE49-F238E27FC236}">
                      <a16:creationId xmlns:a16="http://schemas.microsoft.com/office/drawing/2014/main" id="{F28BFE7D-B122-C257-441F-7A73A5EF9E5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3924323" y="3607113"/>
                  <a:ext cx="162360" cy="16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263" name="Input penna 262">
                <a:extLst>
                  <a:ext uri="{FF2B5EF4-FFF2-40B4-BE49-F238E27FC236}">
                    <a16:creationId xmlns:a16="http://schemas.microsoft.com/office/drawing/2014/main" id="{8C74F5A4-C111-9801-FA09-1D90E1845B44}"/>
                  </a:ext>
                </a:extLst>
              </p14:cNvPr>
              <p14:cNvContentPartPr/>
              <p14:nvPr/>
            </p14:nvContentPartPr>
            <p14:xfrm>
              <a:off x="13772043" y="3976833"/>
              <a:ext cx="76320" cy="171360"/>
            </p14:xfrm>
          </p:contentPart>
        </mc:Choice>
        <mc:Fallback>
          <p:pic>
            <p:nvPicPr>
              <p:cNvPr id="263" name="Input penna 262">
                <a:extLst>
                  <a:ext uri="{FF2B5EF4-FFF2-40B4-BE49-F238E27FC236}">
                    <a16:creationId xmlns:a16="http://schemas.microsoft.com/office/drawing/2014/main" id="{8C74F5A4-C111-9801-FA09-1D90E1845B44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13765923" y="3970713"/>
                <a:ext cx="8856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264" name="Input penna 263">
                <a:extLst>
                  <a:ext uri="{FF2B5EF4-FFF2-40B4-BE49-F238E27FC236}">
                    <a16:creationId xmlns:a16="http://schemas.microsoft.com/office/drawing/2014/main" id="{A60CC809-962E-735B-98F0-5D951D9A0DF3}"/>
                  </a:ext>
                </a:extLst>
              </p14:cNvPr>
              <p14:cNvContentPartPr/>
              <p14:nvPr/>
            </p14:nvContentPartPr>
            <p14:xfrm>
              <a:off x="14057523" y="3932913"/>
              <a:ext cx="73440" cy="191160"/>
            </p14:xfrm>
          </p:contentPart>
        </mc:Choice>
        <mc:Fallback>
          <p:pic>
            <p:nvPicPr>
              <p:cNvPr id="264" name="Input penna 263">
                <a:extLst>
                  <a:ext uri="{FF2B5EF4-FFF2-40B4-BE49-F238E27FC236}">
                    <a16:creationId xmlns:a16="http://schemas.microsoft.com/office/drawing/2014/main" id="{A60CC809-962E-735B-98F0-5D951D9A0DF3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14051403" y="3926793"/>
                <a:ext cx="85680" cy="20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2" name="Gruppo 271">
            <a:extLst>
              <a:ext uri="{FF2B5EF4-FFF2-40B4-BE49-F238E27FC236}">
                <a16:creationId xmlns:a16="http://schemas.microsoft.com/office/drawing/2014/main" id="{BE22BBFD-AA51-2984-C15C-40E2E1710FE4}"/>
              </a:ext>
            </a:extLst>
          </p:cNvPr>
          <p:cNvGrpSpPr/>
          <p:nvPr/>
        </p:nvGrpSpPr>
        <p:grpSpPr>
          <a:xfrm>
            <a:off x="13627683" y="4263393"/>
            <a:ext cx="271080" cy="274680"/>
            <a:chOff x="13627683" y="4263393"/>
            <a:chExt cx="271080" cy="27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66" name="Input penna 265">
                  <a:extLst>
                    <a:ext uri="{FF2B5EF4-FFF2-40B4-BE49-F238E27FC236}">
                      <a16:creationId xmlns:a16="http://schemas.microsoft.com/office/drawing/2014/main" id="{07B566DB-26CB-D5B3-8CBE-BC7C36DB11DF}"/>
                    </a:ext>
                  </a:extLst>
                </p14:cNvPr>
                <p14:cNvContentPartPr/>
                <p14:nvPr/>
              </p14:nvContentPartPr>
              <p14:xfrm>
                <a:off x="13627683" y="4263393"/>
                <a:ext cx="113040" cy="274680"/>
              </p14:xfrm>
            </p:contentPart>
          </mc:Choice>
          <mc:Fallback>
            <p:pic>
              <p:nvPicPr>
                <p:cNvPr id="266" name="Input penna 265">
                  <a:extLst>
                    <a:ext uri="{FF2B5EF4-FFF2-40B4-BE49-F238E27FC236}">
                      <a16:creationId xmlns:a16="http://schemas.microsoft.com/office/drawing/2014/main" id="{07B566DB-26CB-D5B3-8CBE-BC7C36DB11D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3621563" y="4257273"/>
                  <a:ext cx="1252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67" name="Input penna 266">
                  <a:extLst>
                    <a:ext uri="{FF2B5EF4-FFF2-40B4-BE49-F238E27FC236}">
                      <a16:creationId xmlns:a16="http://schemas.microsoft.com/office/drawing/2014/main" id="{CB8CD559-7E6F-3215-1736-9858844C8C36}"/>
                    </a:ext>
                  </a:extLst>
                </p14:cNvPr>
                <p14:cNvContentPartPr/>
                <p14:nvPr/>
              </p14:nvContentPartPr>
              <p14:xfrm>
                <a:off x="13660803" y="4380393"/>
                <a:ext cx="75960" cy="15480"/>
              </p14:xfrm>
            </p:contentPart>
          </mc:Choice>
          <mc:Fallback>
            <p:pic>
              <p:nvPicPr>
                <p:cNvPr id="267" name="Input penna 266">
                  <a:extLst>
                    <a:ext uri="{FF2B5EF4-FFF2-40B4-BE49-F238E27FC236}">
                      <a16:creationId xmlns:a16="http://schemas.microsoft.com/office/drawing/2014/main" id="{CB8CD559-7E6F-3215-1736-9858844C8C3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3654683" y="4374273"/>
                  <a:ext cx="882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68" name="Input penna 267">
                  <a:extLst>
                    <a:ext uri="{FF2B5EF4-FFF2-40B4-BE49-F238E27FC236}">
                      <a16:creationId xmlns:a16="http://schemas.microsoft.com/office/drawing/2014/main" id="{D08A4098-B1B0-9CBA-552C-94208B7D80ED}"/>
                    </a:ext>
                  </a:extLst>
                </p14:cNvPr>
                <p14:cNvContentPartPr/>
                <p14:nvPr/>
              </p14:nvContentPartPr>
              <p14:xfrm>
                <a:off x="13813083" y="4291473"/>
                <a:ext cx="85680" cy="235800"/>
              </p14:xfrm>
            </p:contentPart>
          </mc:Choice>
          <mc:Fallback>
            <p:pic>
              <p:nvPicPr>
                <p:cNvPr id="268" name="Input penna 267">
                  <a:extLst>
                    <a:ext uri="{FF2B5EF4-FFF2-40B4-BE49-F238E27FC236}">
                      <a16:creationId xmlns:a16="http://schemas.microsoft.com/office/drawing/2014/main" id="{D08A4098-B1B0-9CBA-552C-94208B7D80E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3806963" y="4285353"/>
                  <a:ext cx="97920" cy="24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Gruppo 270">
            <a:extLst>
              <a:ext uri="{FF2B5EF4-FFF2-40B4-BE49-F238E27FC236}">
                <a16:creationId xmlns:a16="http://schemas.microsoft.com/office/drawing/2014/main" id="{62D2B2D3-38C1-6F13-D826-AB6DA0A4F299}"/>
              </a:ext>
            </a:extLst>
          </p:cNvPr>
          <p:cNvGrpSpPr/>
          <p:nvPr/>
        </p:nvGrpSpPr>
        <p:grpSpPr>
          <a:xfrm>
            <a:off x="14120523" y="4296153"/>
            <a:ext cx="302400" cy="317520"/>
            <a:chOff x="14120523" y="4296153"/>
            <a:chExt cx="302400" cy="31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69" name="Input penna 268">
                  <a:extLst>
                    <a:ext uri="{FF2B5EF4-FFF2-40B4-BE49-F238E27FC236}">
                      <a16:creationId xmlns:a16="http://schemas.microsoft.com/office/drawing/2014/main" id="{1459077D-B5DF-5D25-A090-BC723B6EDA42}"/>
                    </a:ext>
                  </a:extLst>
                </p14:cNvPr>
                <p14:cNvContentPartPr/>
                <p14:nvPr/>
              </p14:nvContentPartPr>
              <p14:xfrm>
                <a:off x="14120523" y="4296153"/>
                <a:ext cx="111960" cy="231840"/>
              </p14:xfrm>
            </p:contentPart>
          </mc:Choice>
          <mc:Fallback>
            <p:pic>
              <p:nvPicPr>
                <p:cNvPr id="269" name="Input penna 268">
                  <a:extLst>
                    <a:ext uri="{FF2B5EF4-FFF2-40B4-BE49-F238E27FC236}">
                      <a16:creationId xmlns:a16="http://schemas.microsoft.com/office/drawing/2014/main" id="{1459077D-B5DF-5D25-A090-BC723B6EDA4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4114403" y="4290033"/>
                  <a:ext cx="1242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70" name="Input penna 269">
                  <a:extLst>
                    <a:ext uri="{FF2B5EF4-FFF2-40B4-BE49-F238E27FC236}">
                      <a16:creationId xmlns:a16="http://schemas.microsoft.com/office/drawing/2014/main" id="{27F36A6B-B037-9555-2902-8144754BDE50}"/>
                    </a:ext>
                  </a:extLst>
                </p14:cNvPr>
                <p14:cNvContentPartPr/>
                <p14:nvPr/>
              </p14:nvContentPartPr>
              <p14:xfrm>
                <a:off x="14223843" y="4324953"/>
                <a:ext cx="199080" cy="288720"/>
              </p14:xfrm>
            </p:contentPart>
          </mc:Choice>
          <mc:Fallback>
            <p:pic>
              <p:nvPicPr>
                <p:cNvPr id="270" name="Input penna 269">
                  <a:extLst>
                    <a:ext uri="{FF2B5EF4-FFF2-40B4-BE49-F238E27FC236}">
                      <a16:creationId xmlns:a16="http://schemas.microsoft.com/office/drawing/2014/main" id="{27F36A6B-B037-9555-2902-8144754BDE5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4217723" y="4318833"/>
                  <a:ext cx="211320" cy="30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uppo 274">
            <a:extLst>
              <a:ext uri="{FF2B5EF4-FFF2-40B4-BE49-F238E27FC236}">
                <a16:creationId xmlns:a16="http://schemas.microsoft.com/office/drawing/2014/main" id="{C7B1A72C-D0F4-BD3A-02E3-C2670AFDA789}"/>
              </a:ext>
            </a:extLst>
          </p:cNvPr>
          <p:cNvGrpSpPr/>
          <p:nvPr/>
        </p:nvGrpSpPr>
        <p:grpSpPr>
          <a:xfrm>
            <a:off x="261963" y="6984633"/>
            <a:ext cx="415800" cy="182880"/>
            <a:chOff x="261963" y="6984633"/>
            <a:chExt cx="415800" cy="18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73" name="Input penna 272">
                  <a:extLst>
                    <a:ext uri="{FF2B5EF4-FFF2-40B4-BE49-F238E27FC236}">
                      <a16:creationId xmlns:a16="http://schemas.microsoft.com/office/drawing/2014/main" id="{0A176355-DA19-2BCC-CBF6-351E146FD51F}"/>
                    </a:ext>
                  </a:extLst>
                </p14:cNvPr>
                <p14:cNvContentPartPr/>
                <p14:nvPr/>
              </p14:nvContentPartPr>
              <p14:xfrm>
                <a:off x="261963" y="7061673"/>
                <a:ext cx="111960" cy="360"/>
              </p14:xfrm>
            </p:contentPart>
          </mc:Choice>
          <mc:Fallback>
            <p:pic>
              <p:nvPicPr>
                <p:cNvPr id="273" name="Input penna 272">
                  <a:extLst>
                    <a:ext uri="{FF2B5EF4-FFF2-40B4-BE49-F238E27FC236}">
                      <a16:creationId xmlns:a16="http://schemas.microsoft.com/office/drawing/2014/main" id="{0A176355-DA19-2BCC-CBF6-351E146FD51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55843" y="7055553"/>
                  <a:ext cx="1242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74" name="Input penna 273">
                  <a:extLst>
                    <a:ext uri="{FF2B5EF4-FFF2-40B4-BE49-F238E27FC236}">
                      <a16:creationId xmlns:a16="http://schemas.microsoft.com/office/drawing/2014/main" id="{9C0032D0-9BBB-360B-0CCC-E151FD181735}"/>
                    </a:ext>
                  </a:extLst>
                </p14:cNvPr>
                <p14:cNvContentPartPr/>
                <p14:nvPr/>
              </p14:nvContentPartPr>
              <p14:xfrm>
                <a:off x="473283" y="6984633"/>
                <a:ext cx="204480" cy="182880"/>
              </p14:xfrm>
            </p:contentPart>
          </mc:Choice>
          <mc:Fallback>
            <p:pic>
              <p:nvPicPr>
                <p:cNvPr id="274" name="Input penna 273">
                  <a:extLst>
                    <a:ext uri="{FF2B5EF4-FFF2-40B4-BE49-F238E27FC236}">
                      <a16:creationId xmlns:a16="http://schemas.microsoft.com/office/drawing/2014/main" id="{9C0032D0-9BBB-360B-0CCC-E151FD18173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67163" y="6978513"/>
                  <a:ext cx="21672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Gruppo 280">
            <a:extLst>
              <a:ext uri="{FF2B5EF4-FFF2-40B4-BE49-F238E27FC236}">
                <a16:creationId xmlns:a16="http://schemas.microsoft.com/office/drawing/2014/main" id="{36840FC5-7768-FB16-B008-90C28DB2A080}"/>
              </a:ext>
            </a:extLst>
          </p:cNvPr>
          <p:cNvGrpSpPr/>
          <p:nvPr/>
        </p:nvGrpSpPr>
        <p:grpSpPr>
          <a:xfrm>
            <a:off x="1636803" y="6102993"/>
            <a:ext cx="707040" cy="527760"/>
            <a:chOff x="1636803" y="6102993"/>
            <a:chExt cx="707040" cy="52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76" name="Input penna 275">
                  <a:extLst>
                    <a:ext uri="{FF2B5EF4-FFF2-40B4-BE49-F238E27FC236}">
                      <a16:creationId xmlns:a16="http://schemas.microsoft.com/office/drawing/2014/main" id="{A678C139-04D4-FB81-FAFB-C175C50CE7F1}"/>
                    </a:ext>
                  </a:extLst>
                </p14:cNvPr>
                <p14:cNvContentPartPr/>
                <p14:nvPr/>
              </p14:nvContentPartPr>
              <p14:xfrm>
                <a:off x="1839483" y="6102993"/>
                <a:ext cx="60120" cy="240120"/>
              </p14:xfrm>
            </p:contentPart>
          </mc:Choice>
          <mc:Fallback>
            <p:pic>
              <p:nvPicPr>
                <p:cNvPr id="276" name="Input penna 275">
                  <a:extLst>
                    <a:ext uri="{FF2B5EF4-FFF2-40B4-BE49-F238E27FC236}">
                      <a16:creationId xmlns:a16="http://schemas.microsoft.com/office/drawing/2014/main" id="{A678C139-04D4-FB81-FAFB-C175C50CE7F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833363" y="6096873"/>
                  <a:ext cx="723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77" name="Input penna 276">
                  <a:extLst>
                    <a:ext uri="{FF2B5EF4-FFF2-40B4-BE49-F238E27FC236}">
                      <a16:creationId xmlns:a16="http://schemas.microsoft.com/office/drawing/2014/main" id="{309DEFC1-5177-3266-AD20-5C68F6BD0CDD}"/>
                    </a:ext>
                  </a:extLst>
                </p14:cNvPr>
                <p14:cNvContentPartPr/>
                <p14:nvPr/>
              </p14:nvContentPartPr>
              <p14:xfrm>
                <a:off x="1993563" y="6116313"/>
                <a:ext cx="119160" cy="226800"/>
              </p14:xfrm>
            </p:contentPart>
          </mc:Choice>
          <mc:Fallback>
            <p:pic>
              <p:nvPicPr>
                <p:cNvPr id="277" name="Input penna 276">
                  <a:extLst>
                    <a:ext uri="{FF2B5EF4-FFF2-40B4-BE49-F238E27FC236}">
                      <a16:creationId xmlns:a16="http://schemas.microsoft.com/office/drawing/2014/main" id="{309DEFC1-5177-3266-AD20-5C68F6BD0CD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987443" y="6110193"/>
                  <a:ext cx="1314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78" name="Input penna 277">
                  <a:extLst>
                    <a:ext uri="{FF2B5EF4-FFF2-40B4-BE49-F238E27FC236}">
                      <a16:creationId xmlns:a16="http://schemas.microsoft.com/office/drawing/2014/main" id="{97666930-41E0-F875-36A6-EF0A9182D61E}"/>
                    </a:ext>
                  </a:extLst>
                </p14:cNvPr>
                <p14:cNvContentPartPr/>
                <p14:nvPr/>
              </p14:nvContentPartPr>
              <p14:xfrm>
                <a:off x="2181123" y="6422673"/>
                <a:ext cx="162720" cy="167760"/>
              </p14:xfrm>
            </p:contentPart>
          </mc:Choice>
          <mc:Fallback>
            <p:pic>
              <p:nvPicPr>
                <p:cNvPr id="278" name="Input penna 277">
                  <a:extLst>
                    <a:ext uri="{FF2B5EF4-FFF2-40B4-BE49-F238E27FC236}">
                      <a16:creationId xmlns:a16="http://schemas.microsoft.com/office/drawing/2014/main" id="{97666930-41E0-F875-36A6-EF0A9182D61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175003" y="6416553"/>
                  <a:ext cx="1749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79" name="Input penna 278">
                  <a:extLst>
                    <a:ext uri="{FF2B5EF4-FFF2-40B4-BE49-F238E27FC236}">
                      <a16:creationId xmlns:a16="http://schemas.microsoft.com/office/drawing/2014/main" id="{6A195AB0-618B-9C6C-EFD2-CF841249A8CE}"/>
                    </a:ext>
                  </a:extLst>
                </p14:cNvPr>
                <p14:cNvContentPartPr/>
                <p14:nvPr/>
              </p14:nvContentPartPr>
              <p14:xfrm>
                <a:off x="1636803" y="6422673"/>
                <a:ext cx="185040" cy="208080"/>
              </p14:xfrm>
            </p:contentPart>
          </mc:Choice>
          <mc:Fallback>
            <p:pic>
              <p:nvPicPr>
                <p:cNvPr id="279" name="Input penna 278">
                  <a:extLst>
                    <a:ext uri="{FF2B5EF4-FFF2-40B4-BE49-F238E27FC236}">
                      <a16:creationId xmlns:a16="http://schemas.microsoft.com/office/drawing/2014/main" id="{6A195AB0-618B-9C6C-EFD2-CF841249A8C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630683" y="6416553"/>
                  <a:ext cx="197280" cy="22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280" name="Input penna 279">
                <a:extLst>
                  <a:ext uri="{FF2B5EF4-FFF2-40B4-BE49-F238E27FC236}">
                    <a16:creationId xmlns:a16="http://schemas.microsoft.com/office/drawing/2014/main" id="{91E592ED-D255-C667-1CEC-010673D80949}"/>
                  </a:ext>
                </a:extLst>
              </p14:cNvPr>
              <p14:cNvContentPartPr/>
              <p14:nvPr/>
            </p14:nvContentPartPr>
            <p14:xfrm>
              <a:off x="1310643" y="6775113"/>
              <a:ext cx="357840" cy="298080"/>
            </p14:xfrm>
          </p:contentPart>
        </mc:Choice>
        <mc:Fallback>
          <p:pic>
            <p:nvPicPr>
              <p:cNvPr id="280" name="Input penna 279">
                <a:extLst>
                  <a:ext uri="{FF2B5EF4-FFF2-40B4-BE49-F238E27FC236}">
                    <a16:creationId xmlns:a16="http://schemas.microsoft.com/office/drawing/2014/main" id="{91E592ED-D255-C667-1CEC-010673D80949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1304523" y="6768993"/>
                <a:ext cx="370080" cy="31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7" name="Gruppo 286">
            <a:extLst>
              <a:ext uri="{FF2B5EF4-FFF2-40B4-BE49-F238E27FC236}">
                <a16:creationId xmlns:a16="http://schemas.microsoft.com/office/drawing/2014/main" id="{B600026E-4030-8438-9653-CA58D7B90558}"/>
              </a:ext>
            </a:extLst>
          </p:cNvPr>
          <p:cNvGrpSpPr/>
          <p:nvPr/>
        </p:nvGrpSpPr>
        <p:grpSpPr>
          <a:xfrm>
            <a:off x="2402523" y="6609873"/>
            <a:ext cx="615600" cy="599040"/>
            <a:chOff x="2402523" y="6609873"/>
            <a:chExt cx="615600" cy="59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82" name="Input penna 281">
                  <a:extLst>
                    <a:ext uri="{FF2B5EF4-FFF2-40B4-BE49-F238E27FC236}">
                      <a16:creationId xmlns:a16="http://schemas.microsoft.com/office/drawing/2014/main" id="{ECC0ACD5-1E5D-6979-B789-D12E8E120036}"/>
                    </a:ext>
                  </a:extLst>
                </p14:cNvPr>
                <p14:cNvContentPartPr/>
                <p14:nvPr/>
              </p14:nvContentPartPr>
              <p14:xfrm>
                <a:off x="2499723" y="6609873"/>
                <a:ext cx="176400" cy="299880"/>
              </p14:xfrm>
            </p:contentPart>
          </mc:Choice>
          <mc:Fallback>
            <p:pic>
              <p:nvPicPr>
                <p:cNvPr id="282" name="Input penna 281">
                  <a:extLst>
                    <a:ext uri="{FF2B5EF4-FFF2-40B4-BE49-F238E27FC236}">
                      <a16:creationId xmlns:a16="http://schemas.microsoft.com/office/drawing/2014/main" id="{ECC0ACD5-1E5D-6979-B789-D12E8E12003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493603" y="6603753"/>
                  <a:ext cx="1886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83" name="Input penna 282">
                  <a:extLst>
                    <a:ext uri="{FF2B5EF4-FFF2-40B4-BE49-F238E27FC236}">
                      <a16:creationId xmlns:a16="http://schemas.microsoft.com/office/drawing/2014/main" id="{E13D8D95-2181-00EB-F752-17267C592F04}"/>
                    </a:ext>
                  </a:extLst>
                </p14:cNvPr>
                <p14:cNvContentPartPr/>
                <p14:nvPr/>
              </p14:nvContentPartPr>
              <p14:xfrm>
                <a:off x="2724723" y="6688353"/>
                <a:ext cx="172440" cy="176400"/>
              </p14:xfrm>
            </p:contentPart>
          </mc:Choice>
          <mc:Fallback>
            <p:pic>
              <p:nvPicPr>
                <p:cNvPr id="283" name="Input penna 282">
                  <a:extLst>
                    <a:ext uri="{FF2B5EF4-FFF2-40B4-BE49-F238E27FC236}">
                      <a16:creationId xmlns:a16="http://schemas.microsoft.com/office/drawing/2014/main" id="{E13D8D95-2181-00EB-F752-17267C592F0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718603" y="6682233"/>
                  <a:ext cx="1846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85" name="Input penna 284">
                  <a:extLst>
                    <a:ext uri="{FF2B5EF4-FFF2-40B4-BE49-F238E27FC236}">
                      <a16:creationId xmlns:a16="http://schemas.microsoft.com/office/drawing/2014/main" id="{E39B8391-46A9-EFF2-C122-85F1FC9CDBB6}"/>
                    </a:ext>
                  </a:extLst>
                </p14:cNvPr>
                <p14:cNvContentPartPr/>
                <p14:nvPr/>
              </p14:nvContentPartPr>
              <p14:xfrm>
                <a:off x="2402523" y="7012713"/>
                <a:ext cx="164520" cy="196200"/>
              </p14:xfrm>
            </p:contentPart>
          </mc:Choice>
          <mc:Fallback>
            <p:pic>
              <p:nvPicPr>
                <p:cNvPr id="285" name="Input penna 284">
                  <a:extLst>
                    <a:ext uri="{FF2B5EF4-FFF2-40B4-BE49-F238E27FC236}">
                      <a16:creationId xmlns:a16="http://schemas.microsoft.com/office/drawing/2014/main" id="{E39B8391-46A9-EFF2-C122-85F1FC9CDBB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396403" y="7006593"/>
                  <a:ext cx="1767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86" name="Input penna 285">
                  <a:extLst>
                    <a:ext uri="{FF2B5EF4-FFF2-40B4-BE49-F238E27FC236}">
                      <a16:creationId xmlns:a16="http://schemas.microsoft.com/office/drawing/2014/main" id="{4689E3E2-66DC-BE86-8B24-2608FC5C3C0D}"/>
                    </a:ext>
                  </a:extLst>
                </p14:cNvPr>
                <p14:cNvContentPartPr/>
                <p14:nvPr/>
              </p14:nvContentPartPr>
              <p14:xfrm>
                <a:off x="2864403" y="6984633"/>
                <a:ext cx="153720" cy="174240"/>
              </p14:xfrm>
            </p:contentPart>
          </mc:Choice>
          <mc:Fallback>
            <p:pic>
              <p:nvPicPr>
                <p:cNvPr id="286" name="Input penna 285">
                  <a:extLst>
                    <a:ext uri="{FF2B5EF4-FFF2-40B4-BE49-F238E27FC236}">
                      <a16:creationId xmlns:a16="http://schemas.microsoft.com/office/drawing/2014/main" id="{4689E3E2-66DC-BE86-8B24-2608FC5C3C0D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858283" y="6978513"/>
                  <a:ext cx="165960" cy="18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299" name="Input penna 298">
                <a:extLst>
                  <a:ext uri="{FF2B5EF4-FFF2-40B4-BE49-F238E27FC236}">
                    <a16:creationId xmlns:a16="http://schemas.microsoft.com/office/drawing/2014/main" id="{E09F570A-3E25-F4B8-D2B8-494DA7DD4A6D}"/>
                  </a:ext>
                </a:extLst>
              </p14:cNvPr>
              <p14:cNvContentPartPr/>
              <p14:nvPr/>
            </p14:nvContentPartPr>
            <p14:xfrm>
              <a:off x="2191563" y="7656753"/>
              <a:ext cx="55800" cy="208800"/>
            </p14:xfrm>
          </p:contentPart>
        </mc:Choice>
        <mc:Fallback>
          <p:pic>
            <p:nvPicPr>
              <p:cNvPr id="299" name="Input penna 298">
                <a:extLst>
                  <a:ext uri="{FF2B5EF4-FFF2-40B4-BE49-F238E27FC236}">
                    <a16:creationId xmlns:a16="http://schemas.microsoft.com/office/drawing/2014/main" id="{E09F570A-3E25-F4B8-D2B8-494DA7DD4A6D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2185443" y="7650633"/>
                <a:ext cx="68040" cy="22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05" name="Gruppo 304">
            <a:extLst>
              <a:ext uri="{FF2B5EF4-FFF2-40B4-BE49-F238E27FC236}">
                <a16:creationId xmlns:a16="http://schemas.microsoft.com/office/drawing/2014/main" id="{4D1A96F8-7C56-16D0-C3D7-C97837011A0E}"/>
              </a:ext>
            </a:extLst>
          </p:cNvPr>
          <p:cNvGrpSpPr/>
          <p:nvPr/>
        </p:nvGrpSpPr>
        <p:grpSpPr>
          <a:xfrm>
            <a:off x="1948203" y="7832793"/>
            <a:ext cx="309240" cy="276480"/>
            <a:chOff x="1948203" y="7832793"/>
            <a:chExt cx="309240" cy="27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301" name="Input penna 300">
                  <a:extLst>
                    <a:ext uri="{FF2B5EF4-FFF2-40B4-BE49-F238E27FC236}">
                      <a16:creationId xmlns:a16="http://schemas.microsoft.com/office/drawing/2014/main" id="{945D7F79-3D45-B58F-7544-FD804B2337A2}"/>
                    </a:ext>
                  </a:extLst>
                </p14:cNvPr>
                <p14:cNvContentPartPr/>
                <p14:nvPr/>
              </p14:nvContentPartPr>
              <p14:xfrm>
                <a:off x="1948203" y="7832793"/>
                <a:ext cx="77040" cy="201960"/>
              </p14:xfrm>
            </p:contentPart>
          </mc:Choice>
          <mc:Fallback>
            <p:pic>
              <p:nvPicPr>
                <p:cNvPr id="301" name="Input penna 300">
                  <a:extLst>
                    <a:ext uri="{FF2B5EF4-FFF2-40B4-BE49-F238E27FC236}">
                      <a16:creationId xmlns:a16="http://schemas.microsoft.com/office/drawing/2014/main" id="{945D7F79-3D45-B58F-7544-FD804B2337A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942083" y="7826673"/>
                  <a:ext cx="892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302" name="Input penna 301">
                  <a:extLst>
                    <a:ext uri="{FF2B5EF4-FFF2-40B4-BE49-F238E27FC236}">
                      <a16:creationId xmlns:a16="http://schemas.microsoft.com/office/drawing/2014/main" id="{2EB3AEC2-8F4B-26A9-5904-C44FC55D701C}"/>
                    </a:ext>
                  </a:extLst>
                </p14:cNvPr>
                <p14:cNvContentPartPr/>
                <p14:nvPr/>
              </p14:nvContentPartPr>
              <p14:xfrm>
                <a:off x="2049003" y="7965273"/>
                <a:ext cx="37440" cy="138600"/>
              </p14:xfrm>
            </p:contentPart>
          </mc:Choice>
          <mc:Fallback>
            <p:pic>
              <p:nvPicPr>
                <p:cNvPr id="302" name="Input penna 301">
                  <a:extLst>
                    <a:ext uri="{FF2B5EF4-FFF2-40B4-BE49-F238E27FC236}">
                      <a16:creationId xmlns:a16="http://schemas.microsoft.com/office/drawing/2014/main" id="{2EB3AEC2-8F4B-26A9-5904-C44FC55D701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042883" y="7959153"/>
                  <a:ext cx="496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304" name="Input penna 303">
                  <a:extLst>
                    <a:ext uri="{FF2B5EF4-FFF2-40B4-BE49-F238E27FC236}">
                      <a16:creationId xmlns:a16="http://schemas.microsoft.com/office/drawing/2014/main" id="{01CEF455-9F27-94AF-439B-73D750BC730C}"/>
                    </a:ext>
                  </a:extLst>
                </p14:cNvPr>
                <p14:cNvContentPartPr/>
                <p14:nvPr/>
              </p14:nvContentPartPr>
              <p14:xfrm>
                <a:off x="2137203" y="7864833"/>
                <a:ext cx="120240" cy="244440"/>
              </p14:xfrm>
            </p:contentPart>
          </mc:Choice>
          <mc:Fallback>
            <p:pic>
              <p:nvPicPr>
                <p:cNvPr id="304" name="Input penna 303">
                  <a:extLst>
                    <a:ext uri="{FF2B5EF4-FFF2-40B4-BE49-F238E27FC236}">
                      <a16:creationId xmlns:a16="http://schemas.microsoft.com/office/drawing/2014/main" id="{01CEF455-9F27-94AF-439B-73D750BC730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131083" y="7858713"/>
                  <a:ext cx="132480" cy="25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5" name="Gruppo 314">
            <a:extLst>
              <a:ext uri="{FF2B5EF4-FFF2-40B4-BE49-F238E27FC236}">
                <a16:creationId xmlns:a16="http://schemas.microsoft.com/office/drawing/2014/main" id="{DF9548FF-556C-A08A-BF0F-4AB67C775ED6}"/>
              </a:ext>
            </a:extLst>
          </p:cNvPr>
          <p:cNvGrpSpPr/>
          <p:nvPr/>
        </p:nvGrpSpPr>
        <p:grpSpPr>
          <a:xfrm>
            <a:off x="2126043" y="7252113"/>
            <a:ext cx="376920" cy="319320"/>
            <a:chOff x="2126043" y="7252113"/>
            <a:chExt cx="376920" cy="31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309" name="Input penna 308">
                  <a:extLst>
                    <a:ext uri="{FF2B5EF4-FFF2-40B4-BE49-F238E27FC236}">
                      <a16:creationId xmlns:a16="http://schemas.microsoft.com/office/drawing/2014/main" id="{751CABE3-5D83-C3C1-DCF2-44D1122A44BB}"/>
                    </a:ext>
                  </a:extLst>
                </p14:cNvPr>
                <p14:cNvContentPartPr/>
                <p14:nvPr/>
              </p14:nvContentPartPr>
              <p14:xfrm>
                <a:off x="2126043" y="7252113"/>
                <a:ext cx="152280" cy="307800"/>
              </p14:xfrm>
            </p:contentPart>
          </mc:Choice>
          <mc:Fallback>
            <p:pic>
              <p:nvPicPr>
                <p:cNvPr id="309" name="Input penna 308">
                  <a:extLst>
                    <a:ext uri="{FF2B5EF4-FFF2-40B4-BE49-F238E27FC236}">
                      <a16:creationId xmlns:a16="http://schemas.microsoft.com/office/drawing/2014/main" id="{751CABE3-5D83-C3C1-DCF2-44D1122A44B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119923" y="7245993"/>
                  <a:ext cx="16452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310" name="Input penna 309">
                  <a:extLst>
                    <a:ext uri="{FF2B5EF4-FFF2-40B4-BE49-F238E27FC236}">
                      <a16:creationId xmlns:a16="http://schemas.microsoft.com/office/drawing/2014/main" id="{1014617F-9B4D-178B-9F81-81C26F15A267}"/>
                    </a:ext>
                  </a:extLst>
                </p14:cNvPr>
                <p14:cNvContentPartPr/>
                <p14:nvPr/>
              </p14:nvContentPartPr>
              <p14:xfrm>
                <a:off x="2181123" y="7413753"/>
                <a:ext cx="115920" cy="55800"/>
              </p14:xfrm>
            </p:contentPart>
          </mc:Choice>
          <mc:Fallback>
            <p:pic>
              <p:nvPicPr>
                <p:cNvPr id="310" name="Input penna 309">
                  <a:extLst>
                    <a:ext uri="{FF2B5EF4-FFF2-40B4-BE49-F238E27FC236}">
                      <a16:creationId xmlns:a16="http://schemas.microsoft.com/office/drawing/2014/main" id="{1014617F-9B4D-178B-9F81-81C26F15A267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175003" y="7407633"/>
                  <a:ext cx="1281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314" name="Input penna 313">
                  <a:extLst>
                    <a:ext uri="{FF2B5EF4-FFF2-40B4-BE49-F238E27FC236}">
                      <a16:creationId xmlns:a16="http://schemas.microsoft.com/office/drawing/2014/main" id="{0B91883C-F480-285A-3530-9381F7F61AAC}"/>
                    </a:ext>
                  </a:extLst>
                </p14:cNvPr>
                <p14:cNvContentPartPr/>
                <p14:nvPr/>
              </p14:nvContentPartPr>
              <p14:xfrm>
                <a:off x="2368323" y="7315113"/>
                <a:ext cx="134640" cy="256320"/>
              </p14:xfrm>
            </p:contentPart>
          </mc:Choice>
          <mc:Fallback>
            <p:pic>
              <p:nvPicPr>
                <p:cNvPr id="314" name="Input penna 313">
                  <a:extLst>
                    <a:ext uri="{FF2B5EF4-FFF2-40B4-BE49-F238E27FC236}">
                      <a16:creationId xmlns:a16="http://schemas.microsoft.com/office/drawing/2014/main" id="{0B91883C-F480-285A-3530-9381F7F61AAC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362203" y="7308993"/>
                  <a:ext cx="146880" cy="26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uppo 320">
            <a:extLst>
              <a:ext uri="{FF2B5EF4-FFF2-40B4-BE49-F238E27FC236}">
                <a16:creationId xmlns:a16="http://schemas.microsoft.com/office/drawing/2014/main" id="{8B612422-2AAF-6C98-90B5-2A7BAD8FA8D3}"/>
              </a:ext>
            </a:extLst>
          </p:cNvPr>
          <p:cNvGrpSpPr/>
          <p:nvPr/>
        </p:nvGrpSpPr>
        <p:grpSpPr>
          <a:xfrm>
            <a:off x="3017403" y="7237353"/>
            <a:ext cx="553320" cy="300960"/>
            <a:chOff x="3017403" y="7237353"/>
            <a:chExt cx="553320" cy="30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316" name="Input penna 315">
                  <a:extLst>
                    <a:ext uri="{FF2B5EF4-FFF2-40B4-BE49-F238E27FC236}">
                      <a16:creationId xmlns:a16="http://schemas.microsoft.com/office/drawing/2014/main" id="{3B2DA097-D4BC-6818-D783-DA3DB97D3C6A}"/>
                    </a:ext>
                  </a:extLst>
                </p14:cNvPr>
                <p14:cNvContentPartPr/>
                <p14:nvPr/>
              </p14:nvContentPartPr>
              <p14:xfrm>
                <a:off x="3017403" y="7240233"/>
                <a:ext cx="134640" cy="251640"/>
              </p14:xfrm>
            </p:contentPart>
          </mc:Choice>
          <mc:Fallback>
            <p:pic>
              <p:nvPicPr>
                <p:cNvPr id="316" name="Input penna 315">
                  <a:extLst>
                    <a:ext uri="{FF2B5EF4-FFF2-40B4-BE49-F238E27FC236}">
                      <a16:creationId xmlns:a16="http://schemas.microsoft.com/office/drawing/2014/main" id="{3B2DA097-D4BC-6818-D783-DA3DB97D3C6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011283" y="7234113"/>
                  <a:ext cx="1468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317" name="Input penna 316">
                  <a:extLst>
                    <a:ext uri="{FF2B5EF4-FFF2-40B4-BE49-F238E27FC236}">
                      <a16:creationId xmlns:a16="http://schemas.microsoft.com/office/drawing/2014/main" id="{7FEF0C46-4057-2E30-CB82-C5A011AB75A9}"/>
                    </a:ext>
                  </a:extLst>
                </p14:cNvPr>
                <p14:cNvContentPartPr/>
                <p14:nvPr/>
              </p14:nvContentPartPr>
              <p14:xfrm>
                <a:off x="3267603" y="7237353"/>
                <a:ext cx="303120" cy="300960"/>
              </p14:xfrm>
            </p:contentPart>
          </mc:Choice>
          <mc:Fallback>
            <p:pic>
              <p:nvPicPr>
                <p:cNvPr id="317" name="Input penna 316">
                  <a:extLst>
                    <a:ext uri="{FF2B5EF4-FFF2-40B4-BE49-F238E27FC236}">
                      <a16:creationId xmlns:a16="http://schemas.microsoft.com/office/drawing/2014/main" id="{7FEF0C46-4057-2E30-CB82-C5A011AB75A9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261483" y="7231233"/>
                  <a:ext cx="315360" cy="31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0" name="Gruppo 319">
            <a:extLst>
              <a:ext uri="{FF2B5EF4-FFF2-40B4-BE49-F238E27FC236}">
                <a16:creationId xmlns:a16="http://schemas.microsoft.com/office/drawing/2014/main" id="{48AE2F78-555A-FA5D-4796-52344AD6F0F6}"/>
              </a:ext>
            </a:extLst>
          </p:cNvPr>
          <p:cNvGrpSpPr/>
          <p:nvPr/>
        </p:nvGrpSpPr>
        <p:grpSpPr>
          <a:xfrm>
            <a:off x="3712563" y="6939273"/>
            <a:ext cx="432720" cy="176760"/>
            <a:chOff x="3712563" y="6939273"/>
            <a:chExt cx="432720" cy="17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318" name="Input penna 317">
                  <a:extLst>
                    <a:ext uri="{FF2B5EF4-FFF2-40B4-BE49-F238E27FC236}">
                      <a16:creationId xmlns:a16="http://schemas.microsoft.com/office/drawing/2014/main" id="{D76B85E9-F0A7-A75C-3D13-BEF013458099}"/>
                    </a:ext>
                  </a:extLst>
                </p14:cNvPr>
                <p14:cNvContentPartPr/>
                <p14:nvPr/>
              </p14:nvContentPartPr>
              <p14:xfrm>
                <a:off x="3712563" y="7027473"/>
                <a:ext cx="224280" cy="23760"/>
              </p14:xfrm>
            </p:contentPart>
          </mc:Choice>
          <mc:Fallback>
            <p:pic>
              <p:nvPicPr>
                <p:cNvPr id="318" name="Input penna 317">
                  <a:extLst>
                    <a:ext uri="{FF2B5EF4-FFF2-40B4-BE49-F238E27FC236}">
                      <a16:creationId xmlns:a16="http://schemas.microsoft.com/office/drawing/2014/main" id="{D76B85E9-F0A7-A75C-3D13-BEF013458099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706443" y="7021353"/>
                  <a:ext cx="2365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319" name="Input penna 318">
                  <a:extLst>
                    <a:ext uri="{FF2B5EF4-FFF2-40B4-BE49-F238E27FC236}">
                      <a16:creationId xmlns:a16="http://schemas.microsoft.com/office/drawing/2014/main" id="{44579F91-38E4-92EF-5238-9846DA0845DB}"/>
                    </a:ext>
                  </a:extLst>
                </p14:cNvPr>
                <p14:cNvContentPartPr/>
                <p14:nvPr/>
              </p14:nvContentPartPr>
              <p14:xfrm>
                <a:off x="3932883" y="6939273"/>
                <a:ext cx="212400" cy="176760"/>
              </p14:xfrm>
            </p:contentPart>
          </mc:Choice>
          <mc:Fallback>
            <p:pic>
              <p:nvPicPr>
                <p:cNvPr id="319" name="Input penna 318">
                  <a:extLst>
                    <a:ext uri="{FF2B5EF4-FFF2-40B4-BE49-F238E27FC236}">
                      <a16:creationId xmlns:a16="http://schemas.microsoft.com/office/drawing/2014/main" id="{44579F91-38E4-92EF-5238-9846DA0845D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926763" y="6933153"/>
                  <a:ext cx="22464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1" name="Gruppo 360">
            <a:extLst>
              <a:ext uri="{FF2B5EF4-FFF2-40B4-BE49-F238E27FC236}">
                <a16:creationId xmlns:a16="http://schemas.microsoft.com/office/drawing/2014/main" id="{CF53D2D0-789A-3F2D-66BC-280A527E2F0D}"/>
              </a:ext>
            </a:extLst>
          </p:cNvPr>
          <p:cNvGrpSpPr/>
          <p:nvPr/>
        </p:nvGrpSpPr>
        <p:grpSpPr>
          <a:xfrm>
            <a:off x="5012523" y="6070233"/>
            <a:ext cx="866880" cy="797760"/>
            <a:chOff x="5012523" y="6070233"/>
            <a:chExt cx="866880" cy="79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322" name="Input penna 321">
                  <a:extLst>
                    <a:ext uri="{FF2B5EF4-FFF2-40B4-BE49-F238E27FC236}">
                      <a16:creationId xmlns:a16="http://schemas.microsoft.com/office/drawing/2014/main" id="{8F972F96-06C5-CD05-6C3A-85B63C321007}"/>
                    </a:ext>
                  </a:extLst>
                </p14:cNvPr>
                <p14:cNvContentPartPr/>
                <p14:nvPr/>
              </p14:nvContentPartPr>
              <p14:xfrm>
                <a:off x="5398083" y="6070233"/>
                <a:ext cx="82080" cy="186480"/>
              </p14:xfrm>
            </p:contentPart>
          </mc:Choice>
          <mc:Fallback>
            <p:pic>
              <p:nvPicPr>
                <p:cNvPr id="322" name="Input penna 321">
                  <a:extLst>
                    <a:ext uri="{FF2B5EF4-FFF2-40B4-BE49-F238E27FC236}">
                      <a16:creationId xmlns:a16="http://schemas.microsoft.com/office/drawing/2014/main" id="{8F972F96-06C5-CD05-6C3A-85B63C32100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391963" y="6064113"/>
                  <a:ext cx="943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335" name="Input penna 334">
                  <a:extLst>
                    <a:ext uri="{FF2B5EF4-FFF2-40B4-BE49-F238E27FC236}">
                      <a16:creationId xmlns:a16="http://schemas.microsoft.com/office/drawing/2014/main" id="{E420B243-9030-43ED-ED07-3921DB085E50}"/>
                    </a:ext>
                  </a:extLst>
                </p14:cNvPr>
                <p14:cNvContentPartPr/>
                <p14:nvPr/>
              </p14:nvContentPartPr>
              <p14:xfrm>
                <a:off x="5510403" y="6079593"/>
                <a:ext cx="119520" cy="199800"/>
              </p14:xfrm>
            </p:contentPart>
          </mc:Choice>
          <mc:Fallback>
            <p:pic>
              <p:nvPicPr>
                <p:cNvPr id="335" name="Input penna 334">
                  <a:extLst>
                    <a:ext uri="{FF2B5EF4-FFF2-40B4-BE49-F238E27FC236}">
                      <a16:creationId xmlns:a16="http://schemas.microsoft.com/office/drawing/2014/main" id="{E420B243-9030-43ED-ED07-3921DB085E50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504283" y="6073473"/>
                  <a:ext cx="1317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336" name="Input penna 335">
                  <a:extLst>
                    <a:ext uri="{FF2B5EF4-FFF2-40B4-BE49-F238E27FC236}">
                      <a16:creationId xmlns:a16="http://schemas.microsoft.com/office/drawing/2014/main" id="{CDEF09F8-0B68-2F60-6262-1930A26B3B9A}"/>
                    </a:ext>
                  </a:extLst>
                </p14:cNvPr>
                <p14:cNvContentPartPr/>
                <p14:nvPr/>
              </p14:nvContentPartPr>
              <p14:xfrm>
                <a:off x="5262723" y="6312513"/>
                <a:ext cx="169200" cy="271080"/>
              </p14:xfrm>
            </p:contentPart>
          </mc:Choice>
          <mc:Fallback>
            <p:pic>
              <p:nvPicPr>
                <p:cNvPr id="336" name="Input penna 335">
                  <a:extLst>
                    <a:ext uri="{FF2B5EF4-FFF2-40B4-BE49-F238E27FC236}">
                      <a16:creationId xmlns:a16="http://schemas.microsoft.com/office/drawing/2014/main" id="{CDEF09F8-0B68-2F60-6262-1930A26B3B9A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256603" y="6306393"/>
                  <a:ext cx="1814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337" name="Input penna 336">
                  <a:extLst>
                    <a:ext uri="{FF2B5EF4-FFF2-40B4-BE49-F238E27FC236}">
                      <a16:creationId xmlns:a16="http://schemas.microsoft.com/office/drawing/2014/main" id="{A27936B1-C38C-BA97-65F4-F0DA1F98AD1B}"/>
                    </a:ext>
                  </a:extLst>
                </p14:cNvPr>
                <p14:cNvContentPartPr/>
                <p14:nvPr/>
              </p14:nvContentPartPr>
              <p14:xfrm>
                <a:off x="5012523" y="6640473"/>
                <a:ext cx="338040" cy="227520"/>
              </p14:xfrm>
            </p:contentPart>
          </mc:Choice>
          <mc:Fallback>
            <p:pic>
              <p:nvPicPr>
                <p:cNvPr id="337" name="Input penna 336">
                  <a:extLst>
                    <a:ext uri="{FF2B5EF4-FFF2-40B4-BE49-F238E27FC236}">
                      <a16:creationId xmlns:a16="http://schemas.microsoft.com/office/drawing/2014/main" id="{A27936B1-C38C-BA97-65F4-F0DA1F98AD1B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006403" y="6634353"/>
                  <a:ext cx="3502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343" name="Input penna 342">
                  <a:extLst>
                    <a:ext uri="{FF2B5EF4-FFF2-40B4-BE49-F238E27FC236}">
                      <a16:creationId xmlns:a16="http://schemas.microsoft.com/office/drawing/2014/main" id="{91757B20-EDBA-5F59-1708-FB4D73122FAB}"/>
                    </a:ext>
                  </a:extLst>
                </p14:cNvPr>
                <p14:cNvContentPartPr/>
                <p14:nvPr/>
              </p14:nvContentPartPr>
              <p14:xfrm>
                <a:off x="5684283" y="6400713"/>
                <a:ext cx="195120" cy="263160"/>
              </p14:xfrm>
            </p:contentPart>
          </mc:Choice>
          <mc:Fallback>
            <p:pic>
              <p:nvPicPr>
                <p:cNvPr id="343" name="Input penna 342">
                  <a:extLst>
                    <a:ext uri="{FF2B5EF4-FFF2-40B4-BE49-F238E27FC236}">
                      <a16:creationId xmlns:a16="http://schemas.microsoft.com/office/drawing/2014/main" id="{91757B20-EDBA-5F59-1708-FB4D73122FAB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678163" y="6394593"/>
                  <a:ext cx="207360" cy="27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7" name="Gruppo 386">
            <a:extLst>
              <a:ext uri="{FF2B5EF4-FFF2-40B4-BE49-F238E27FC236}">
                <a16:creationId xmlns:a16="http://schemas.microsoft.com/office/drawing/2014/main" id="{D127EAAD-139F-5EB3-DBDB-A7C453122158}"/>
              </a:ext>
            </a:extLst>
          </p:cNvPr>
          <p:cNvGrpSpPr/>
          <p:nvPr/>
        </p:nvGrpSpPr>
        <p:grpSpPr>
          <a:xfrm>
            <a:off x="5769963" y="6675033"/>
            <a:ext cx="412560" cy="236520"/>
            <a:chOff x="5769963" y="6675033"/>
            <a:chExt cx="412560" cy="23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362" name="Input penna 361">
                  <a:extLst>
                    <a:ext uri="{FF2B5EF4-FFF2-40B4-BE49-F238E27FC236}">
                      <a16:creationId xmlns:a16="http://schemas.microsoft.com/office/drawing/2014/main" id="{BAE62226-E276-3BCB-7370-4AA941809BFC}"/>
                    </a:ext>
                  </a:extLst>
                </p14:cNvPr>
                <p14:cNvContentPartPr/>
                <p14:nvPr/>
              </p14:nvContentPartPr>
              <p14:xfrm>
                <a:off x="5769963" y="6675033"/>
                <a:ext cx="177120" cy="236520"/>
              </p14:xfrm>
            </p:contentPart>
          </mc:Choice>
          <mc:Fallback>
            <p:pic>
              <p:nvPicPr>
                <p:cNvPr id="362" name="Input penna 361">
                  <a:extLst>
                    <a:ext uri="{FF2B5EF4-FFF2-40B4-BE49-F238E27FC236}">
                      <a16:creationId xmlns:a16="http://schemas.microsoft.com/office/drawing/2014/main" id="{BAE62226-E276-3BCB-7370-4AA941809BFC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763843" y="6668913"/>
                  <a:ext cx="1893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363" name="Input penna 362">
                  <a:extLst>
                    <a:ext uri="{FF2B5EF4-FFF2-40B4-BE49-F238E27FC236}">
                      <a16:creationId xmlns:a16="http://schemas.microsoft.com/office/drawing/2014/main" id="{BFA15D34-1EAA-650C-ACE2-3C8F26587E4E}"/>
                    </a:ext>
                  </a:extLst>
                </p14:cNvPr>
                <p14:cNvContentPartPr/>
                <p14:nvPr/>
              </p14:nvContentPartPr>
              <p14:xfrm>
                <a:off x="6015123" y="6740193"/>
                <a:ext cx="167400" cy="142920"/>
              </p14:xfrm>
            </p:contentPart>
          </mc:Choice>
          <mc:Fallback>
            <p:pic>
              <p:nvPicPr>
                <p:cNvPr id="363" name="Input penna 362">
                  <a:extLst>
                    <a:ext uri="{FF2B5EF4-FFF2-40B4-BE49-F238E27FC236}">
                      <a16:creationId xmlns:a16="http://schemas.microsoft.com/office/drawing/2014/main" id="{BFA15D34-1EAA-650C-ACE2-3C8F26587E4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009003" y="6734073"/>
                  <a:ext cx="17964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7" name="Gruppo 396">
            <a:extLst>
              <a:ext uri="{FF2B5EF4-FFF2-40B4-BE49-F238E27FC236}">
                <a16:creationId xmlns:a16="http://schemas.microsoft.com/office/drawing/2014/main" id="{88F8F2D3-DEC8-9AF2-0B0F-5141B8BD984E}"/>
              </a:ext>
            </a:extLst>
          </p:cNvPr>
          <p:cNvGrpSpPr/>
          <p:nvPr/>
        </p:nvGrpSpPr>
        <p:grpSpPr>
          <a:xfrm>
            <a:off x="6125283" y="6951513"/>
            <a:ext cx="782280" cy="493200"/>
            <a:chOff x="6125283" y="6951513"/>
            <a:chExt cx="782280" cy="49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389" name="Input penna 388">
                  <a:extLst>
                    <a:ext uri="{FF2B5EF4-FFF2-40B4-BE49-F238E27FC236}">
                      <a16:creationId xmlns:a16="http://schemas.microsoft.com/office/drawing/2014/main" id="{5B8A4738-DA3D-4B60-BFA1-B7D77494E251}"/>
                    </a:ext>
                  </a:extLst>
                </p14:cNvPr>
                <p14:cNvContentPartPr/>
                <p14:nvPr/>
              </p14:nvContentPartPr>
              <p14:xfrm>
                <a:off x="6125283" y="6951513"/>
                <a:ext cx="186840" cy="186480"/>
              </p14:xfrm>
            </p:contentPart>
          </mc:Choice>
          <mc:Fallback>
            <p:pic>
              <p:nvPicPr>
                <p:cNvPr id="389" name="Input penna 388">
                  <a:extLst>
                    <a:ext uri="{FF2B5EF4-FFF2-40B4-BE49-F238E27FC236}">
                      <a16:creationId xmlns:a16="http://schemas.microsoft.com/office/drawing/2014/main" id="{5B8A4738-DA3D-4B60-BFA1-B7D77494E25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119163" y="6945393"/>
                  <a:ext cx="1990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393" name="Input penna 392">
                  <a:extLst>
                    <a:ext uri="{FF2B5EF4-FFF2-40B4-BE49-F238E27FC236}">
                      <a16:creationId xmlns:a16="http://schemas.microsoft.com/office/drawing/2014/main" id="{3E9D7A68-0ADB-6679-96BF-2F5EC9C07AF8}"/>
                    </a:ext>
                  </a:extLst>
                </p14:cNvPr>
                <p14:cNvContentPartPr/>
                <p14:nvPr/>
              </p14:nvContentPartPr>
              <p14:xfrm>
                <a:off x="6317523" y="7146993"/>
                <a:ext cx="199800" cy="225720"/>
              </p14:xfrm>
            </p:contentPart>
          </mc:Choice>
          <mc:Fallback>
            <p:pic>
              <p:nvPicPr>
                <p:cNvPr id="393" name="Input penna 392">
                  <a:extLst>
                    <a:ext uri="{FF2B5EF4-FFF2-40B4-BE49-F238E27FC236}">
                      <a16:creationId xmlns:a16="http://schemas.microsoft.com/office/drawing/2014/main" id="{3E9D7A68-0ADB-6679-96BF-2F5EC9C07AF8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311403" y="7140873"/>
                  <a:ext cx="2120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394" name="Input penna 393">
                  <a:extLst>
                    <a:ext uri="{FF2B5EF4-FFF2-40B4-BE49-F238E27FC236}">
                      <a16:creationId xmlns:a16="http://schemas.microsoft.com/office/drawing/2014/main" id="{37D83180-D889-F0F0-8398-A9BFDFD0BF7B}"/>
                    </a:ext>
                  </a:extLst>
                </p14:cNvPr>
                <p14:cNvContentPartPr/>
                <p14:nvPr/>
              </p14:nvContentPartPr>
              <p14:xfrm>
                <a:off x="6578883" y="7099473"/>
                <a:ext cx="328680" cy="345240"/>
              </p14:xfrm>
            </p:contentPart>
          </mc:Choice>
          <mc:Fallback>
            <p:pic>
              <p:nvPicPr>
                <p:cNvPr id="394" name="Input penna 393">
                  <a:extLst>
                    <a:ext uri="{FF2B5EF4-FFF2-40B4-BE49-F238E27FC236}">
                      <a16:creationId xmlns:a16="http://schemas.microsoft.com/office/drawing/2014/main" id="{37D83180-D889-F0F0-8398-A9BFDFD0BF7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572763" y="7093353"/>
                  <a:ext cx="340920" cy="35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6" name="Gruppo 395">
            <a:extLst>
              <a:ext uri="{FF2B5EF4-FFF2-40B4-BE49-F238E27FC236}">
                <a16:creationId xmlns:a16="http://schemas.microsoft.com/office/drawing/2014/main" id="{CAD4FB51-09FF-1FE8-65C6-4B9C230E8177}"/>
              </a:ext>
            </a:extLst>
          </p:cNvPr>
          <p:cNvGrpSpPr/>
          <p:nvPr/>
        </p:nvGrpSpPr>
        <p:grpSpPr>
          <a:xfrm>
            <a:off x="5420043" y="6995433"/>
            <a:ext cx="463680" cy="770400"/>
            <a:chOff x="5420043" y="6995433"/>
            <a:chExt cx="463680" cy="77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388" name="Input penna 387">
                  <a:extLst>
                    <a:ext uri="{FF2B5EF4-FFF2-40B4-BE49-F238E27FC236}">
                      <a16:creationId xmlns:a16="http://schemas.microsoft.com/office/drawing/2014/main" id="{6EF67D14-C6E2-5E71-3575-FC7A27C9DCAC}"/>
                    </a:ext>
                  </a:extLst>
                </p14:cNvPr>
                <p14:cNvContentPartPr/>
                <p14:nvPr/>
              </p14:nvContentPartPr>
              <p14:xfrm>
                <a:off x="5686803" y="6995433"/>
                <a:ext cx="91080" cy="160200"/>
              </p14:xfrm>
            </p:contentPart>
          </mc:Choice>
          <mc:Fallback>
            <p:pic>
              <p:nvPicPr>
                <p:cNvPr id="388" name="Input penna 387">
                  <a:extLst>
                    <a:ext uri="{FF2B5EF4-FFF2-40B4-BE49-F238E27FC236}">
                      <a16:creationId xmlns:a16="http://schemas.microsoft.com/office/drawing/2014/main" id="{6EF67D14-C6E2-5E71-3575-FC7A27C9DCAC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680683" y="6989313"/>
                  <a:ext cx="1033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390" name="Input penna 389">
                  <a:extLst>
                    <a:ext uri="{FF2B5EF4-FFF2-40B4-BE49-F238E27FC236}">
                      <a16:creationId xmlns:a16="http://schemas.microsoft.com/office/drawing/2014/main" id="{FF05F087-BCD6-14AC-6BF0-E60E5E34EDCE}"/>
                    </a:ext>
                  </a:extLst>
                </p14:cNvPr>
                <p14:cNvContentPartPr/>
                <p14:nvPr/>
              </p14:nvContentPartPr>
              <p14:xfrm>
                <a:off x="5420043" y="7180473"/>
                <a:ext cx="161280" cy="288000"/>
              </p14:xfrm>
            </p:contentPart>
          </mc:Choice>
          <mc:Fallback>
            <p:pic>
              <p:nvPicPr>
                <p:cNvPr id="390" name="Input penna 389">
                  <a:extLst>
                    <a:ext uri="{FF2B5EF4-FFF2-40B4-BE49-F238E27FC236}">
                      <a16:creationId xmlns:a16="http://schemas.microsoft.com/office/drawing/2014/main" id="{FF05F087-BCD6-14AC-6BF0-E60E5E34EDCE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413923" y="7174353"/>
                  <a:ext cx="1735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391" name="Input penna 390">
                  <a:extLst>
                    <a:ext uri="{FF2B5EF4-FFF2-40B4-BE49-F238E27FC236}">
                      <a16:creationId xmlns:a16="http://schemas.microsoft.com/office/drawing/2014/main" id="{59CCB430-BCA3-4744-9042-ED26E7D5A2E9}"/>
                    </a:ext>
                  </a:extLst>
                </p14:cNvPr>
                <p14:cNvContentPartPr/>
                <p14:nvPr/>
              </p14:nvContentPartPr>
              <p14:xfrm>
                <a:off x="5508243" y="7324473"/>
                <a:ext cx="120600" cy="46080"/>
              </p14:xfrm>
            </p:contentPart>
          </mc:Choice>
          <mc:Fallback>
            <p:pic>
              <p:nvPicPr>
                <p:cNvPr id="391" name="Input penna 390">
                  <a:extLst>
                    <a:ext uri="{FF2B5EF4-FFF2-40B4-BE49-F238E27FC236}">
                      <a16:creationId xmlns:a16="http://schemas.microsoft.com/office/drawing/2014/main" id="{59CCB430-BCA3-4744-9042-ED26E7D5A2E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502123" y="7318353"/>
                  <a:ext cx="1328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392" name="Input penna 391">
                  <a:extLst>
                    <a:ext uri="{FF2B5EF4-FFF2-40B4-BE49-F238E27FC236}">
                      <a16:creationId xmlns:a16="http://schemas.microsoft.com/office/drawing/2014/main" id="{1A6F1C97-BC97-676C-3CAB-B7F4D50FE526}"/>
                    </a:ext>
                  </a:extLst>
                </p14:cNvPr>
                <p14:cNvContentPartPr/>
                <p14:nvPr/>
              </p14:nvContentPartPr>
              <p14:xfrm>
                <a:off x="5760243" y="7160673"/>
                <a:ext cx="123480" cy="288000"/>
              </p14:xfrm>
            </p:contentPart>
          </mc:Choice>
          <mc:Fallback>
            <p:pic>
              <p:nvPicPr>
                <p:cNvPr id="392" name="Input penna 391">
                  <a:extLst>
                    <a:ext uri="{FF2B5EF4-FFF2-40B4-BE49-F238E27FC236}">
                      <a16:creationId xmlns:a16="http://schemas.microsoft.com/office/drawing/2014/main" id="{1A6F1C97-BC97-676C-3CAB-B7F4D50FE526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754123" y="7154553"/>
                  <a:ext cx="1357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395" name="Input penna 394">
                  <a:extLst>
                    <a:ext uri="{FF2B5EF4-FFF2-40B4-BE49-F238E27FC236}">
                      <a16:creationId xmlns:a16="http://schemas.microsoft.com/office/drawing/2014/main" id="{17D9168E-23A5-33E8-2B2E-FFF9BEB1DAC0}"/>
                    </a:ext>
                  </a:extLst>
                </p14:cNvPr>
                <p14:cNvContentPartPr/>
                <p14:nvPr/>
              </p14:nvContentPartPr>
              <p14:xfrm>
                <a:off x="5470443" y="7568193"/>
                <a:ext cx="93240" cy="197640"/>
              </p14:xfrm>
            </p:contentPart>
          </mc:Choice>
          <mc:Fallback>
            <p:pic>
              <p:nvPicPr>
                <p:cNvPr id="395" name="Input penna 394">
                  <a:extLst>
                    <a:ext uri="{FF2B5EF4-FFF2-40B4-BE49-F238E27FC236}">
                      <a16:creationId xmlns:a16="http://schemas.microsoft.com/office/drawing/2014/main" id="{17D9168E-23A5-33E8-2B2E-FFF9BEB1DAC0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464323" y="7562073"/>
                  <a:ext cx="105480" cy="20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1" name="Gruppo 400">
            <a:extLst>
              <a:ext uri="{FF2B5EF4-FFF2-40B4-BE49-F238E27FC236}">
                <a16:creationId xmlns:a16="http://schemas.microsoft.com/office/drawing/2014/main" id="{FE1E2FFC-9DE1-DF34-9E6D-6F1ACBB13526}"/>
              </a:ext>
            </a:extLst>
          </p:cNvPr>
          <p:cNvGrpSpPr/>
          <p:nvPr/>
        </p:nvGrpSpPr>
        <p:grpSpPr>
          <a:xfrm>
            <a:off x="5269923" y="7788513"/>
            <a:ext cx="349200" cy="330120"/>
            <a:chOff x="5269923" y="7788513"/>
            <a:chExt cx="349200" cy="33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398" name="Input penna 397">
                  <a:extLst>
                    <a:ext uri="{FF2B5EF4-FFF2-40B4-BE49-F238E27FC236}">
                      <a16:creationId xmlns:a16="http://schemas.microsoft.com/office/drawing/2014/main" id="{5E3B0E73-EBEF-4E1E-1738-0BB5271845E3}"/>
                    </a:ext>
                  </a:extLst>
                </p14:cNvPr>
                <p14:cNvContentPartPr/>
                <p14:nvPr/>
              </p14:nvContentPartPr>
              <p14:xfrm>
                <a:off x="5269923" y="7788513"/>
                <a:ext cx="94320" cy="230400"/>
              </p14:xfrm>
            </p:contentPart>
          </mc:Choice>
          <mc:Fallback>
            <p:pic>
              <p:nvPicPr>
                <p:cNvPr id="398" name="Input penna 397">
                  <a:extLst>
                    <a:ext uri="{FF2B5EF4-FFF2-40B4-BE49-F238E27FC236}">
                      <a16:creationId xmlns:a16="http://schemas.microsoft.com/office/drawing/2014/main" id="{5E3B0E73-EBEF-4E1E-1738-0BB5271845E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263803" y="7782393"/>
                  <a:ext cx="1065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399" name="Input penna 398">
                  <a:extLst>
                    <a:ext uri="{FF2B5EF4-FFF2-40B4-BE49-F238E27FC236}">
                      <a16:creationId xmlns:a16="http://schemas.microsoft.com/office/drawing/2014/main" id="{B482D7B0-E2F6-DEF5-8DE3-A78CFFE42A93}"/>
                    </a:ext>
                  </a:extLst>
                </p14:cNvPr>
                <p14:cNvContentPartPr/>
                <p14:nvPr/>
              </p14:nvContentPartPr>
              <p14:xfrm>
                <a:off x="5353803" y="7987233"/>
                <a:ext cx="68760" cy="131400"/>
              </p14:xfrm>
            </p:contentPart>
          </mc:Choice>
          <mc:Fallback>
            <p:pic>
              <p:nvPicPr>
                <p:cNvPr id="399" name="Input penna 398">
                  <a:extLst>
                    <a:ext uri="{FF2B5EF4-FFF2-40B4-BE49-F238E27FC236}">
                      <a16:creationId xmlns:a16="http://schemas.microsoft.com/office/drawing/2014/main" id="{B482D7B0-E2F6-DEF5-8DE3-A78CFFE42A9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347683" y="7981113"/>
                  <a:ext cx="810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400" name="Input penna 399">
                  <a:extLst>
                    <a:ext uri="{FF2B5EF4-FFF2-40B4-BE49-F238E27FC236}">
                      <a16:creationId xmlns:a16="http://schemas.microsoft.com/office/drawing/2014/main" id="{08F25F7C-69A0-A3A2-837B-FF01C625A7D0}"/>
                    </a:ext>
                  </a:extLst>
                </p14:cNvPr>
                <p14:cNvContentPartPr/>
                <p14:nvPr/>
              </p14:nvContentPartPr>
              <p14:xfrm>
                <a:off x="5431203" y="7865553"/>
                <a:ext cx="187920" cy="216360"/>
              </p14:xfrm>
            </p:contentPart>
          </mc:Choice>
          <mc:Fallback>
            <p:pic>
              <p:nvPicPr>
                <p:cNvPr id="400" name="Input penna 399">
                  <a:extLst>
                    <a:ext uri="{FF2B5EF4-FFF2-40B4-BE49-F238E27FC236}">
                      <a16:creationId xmlns:a16="http://schemas.microsoft.com/office/drawing/2014/main" id="{08F25F7C-69A0-A3A2-837B-FF01C625A7D0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425083" y="7859433"/>
                  <a:ext cx="200160" cy="228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22615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ruppo 465">
            <a:extLst>
              <a:ext uri="{FF2B5EF4-FFF2-40B4-BE49-F238E27FC236}">
                <a16:creationId xmlns:a16="http://schemas.microsoft.com/office/drawing/2014/main" id="{BE50D627-5FFA-DDCF-3562-CB486C1DABF2}"/>
              </a:ext>
            </a:extLst>
          </p:cNvPr>
          <p:cNvGrpSpPr/>
          <p:nvPr/>
        </p:nvGrpSpPr>
        <p:grpSpPr>
          <a:xfrm>
            <a:off x="165123" y="190713"/>
            <a:ext cx="793800" cy="424800"/>
            <a:chOff x="165123" y="190713"/>
            <a:chExt cx="793800" cy="42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56" name="Input penna 455">
                  <a:extLst>
                    <a:ext uri="{FF2B5EF4-FFF2-40B4-BE49-F238E27FC236}">
                      <a16:creationId xmlns:a16="http://schemas.microsoft.com/office/drawing/2014/main" id="{85CDE63A-178A-9330-239B-D9221ED76288}"/>
                    </a:ext>
                  </a:extLst>
                </p14:cNvPr>
                <p14:cNvContentPartPr/>
                <p14:nvPr/>
              </p14:nvContentPartPr>
              <p14:xfrm>
                <a:off x="175923" y="407433"/>
                <a:ext cx="183600" cy="86760"/>
              </p14:xfrm>
            </p:contentPart>
          </mc:Choice>
          <mc:Fallback>
            <p:pic>
              <p:nvPicPr>
                <p:cNvPr id="456" name="Input penna 455">
                  <a:extLst>
                    <a:ext uri="{FF2B5EF4-FFF2-40B4-BE49-F238E27FC236}">
                      <a16:creationId xmlns:a16="http://schemas.microsoft.com/office/drawing/2014/main" id="{85CDE63A-178A-9330-239B-D9221ED7628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9803" y="401313"/>
                  <a:ext cx="1958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57" name="Input penna 456">
                  <a:extLst>
                    <a:ext uri="{FF2B5EF4-FFF2-40B4-BE49-F238E27FC236}">
                      <a16:creationId xmlns:a16="http://schemas.microsoft.com/office/drawing/2014/main" id="{90AD2DB1-CDB6-0BB5-EF4E-3B370076D27E}"/>
                    </a:ext>
                  </a:extLst>
                </p14:cNvPr>
                <p14:cNvContentPartPr/>
                <p14:nvPr/>
              </p14:nvContentPartPr>
              <p14:xfrm>
                <a:off x="165123" y="190713"/>
                <a:ext cx="259200" cy="217080"/>
              </p14:xfrm>
            </p:contentPart>
          </mc:Choice>
          <mc:Fallback>
            <p:pic>
              <p:nvPicPr>
                <p:cNvPr id="457" name="Input penna 456">
                  <a:extLst>
                    <a:ext uri="{FF2B5EF4-FFF2-40B4-BE49-F238E27FC236}">
                      <a16:creationId xmlns:a16="http://schemas.microsoft.com/office/drawing/2014/main" id="{90AD2DB1-CDB6-0BB5-EF4E-3B370076D27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9003" y="184593"/>
                  <a:ext cx="271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59" name="Input penna 458">
                  <a:extLst>
                    <a:ext uri="{FF2B5EF4-FFF2-40B4-BE49-F238E27FC236}">
                      <a16:creationId xmlns:a16="http://schemas.microsoft.com/office/drawing/2014/main" id="{EAD98CB4-8E06-7638-F7E9-B0F4D94F1D16}"/>
                    </a:ext>
                  </a:extLst>
                </p14:cNvPr>
                <p14:cNvContentPartPr/>
                <p14:nvPr/>
              </p14:nvContentPartPr>
              <p14:xfrm>
                <a:off x="561483" y="243993"/>
                <a:ext cx="114480" cy="273240"/>
              </p14:xfrm>
            </p:contentPart>
          </mc:Choice>
          <mc:Fallback>
            <p:pic>
              <p:nvPicPr>
                <p:cNvPr id="459" name="Input penna 458">
                  <a:extLst>
                    <a:ext uri="{FF2B5EF4-FFF2-40B4-BE49-F238E27FC236}">
                      <a16:creationId xmlns:a16="http://schemas.microsoft.com/office/drawing/2014/main" id="{EAD98CB4-8E06-7638-F7E9-B0F4D94F1D1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5363" y="237873"/>
                  <a:ext cx="1267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60" name="Input penna 459">
                  <a:extLst>
                    <a:ext uri="{FF2B5EF4-FFF2-40B4-BE49-F238E27FC236}">
                      <a16:creationId xmlns:a16="http://schemas.microsoft.com/office/drawing/2014/main" id="{C7CBB360-D6DE-EBCC-64DE-9E646C824150}"/>
                    </a:ext>
                  </a:extLst>
                </p14:cNvPr>
                <p14:cNvContentPartPr/>
                <p14:nvPr/>
              </p14:nvContentPartPr>
              <p14:xfrm>
                <a:off x="605763" y="377553"/>
                <a:ext cx="79920" cy="41040"/>
              </p14:xfrm>
            </p:contentPart>
          </mc:Choice>
          <mc:Fallback>
            <p:pic>
              <p:nvPicPr>
                <p:cNvPr id="460" name="Input penna 459">
                  <a:extLst>
                    <a:ext uri="{FF2B5EF4-FFF2-40B4-BE49-F238E27FC236}">
                      <a16:creationId xmlns:a16="http://schemas.microsoft.com/office/drawing/2014/main" id="{C7CBB360-D6DE-EBCC-64DE-9E646C82415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9643" y="371433"/>
                  <a:ext cx="921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61" name="Input penna 460">
                  <a:extLst>
                    <a:ext uri="{FF2B5EF4-FFF2-40B4-BE49-F238E27FC236}">
                      <a16:creationId xmlns:a16="http://schemas.microsoft.com/office/drawing/2014/main" id="{9F7A8E51-CE75-57C2-03A0-8612307C7A7E}"/>
                    </a:ext>
                  </a:extLst>
                </p14:cNvPr>
                <p14:cNvContentPartPr/>
                <p14:nvPr/>
              </p14:nvContentPartPr>
              <p14:xfrm>
                <a:off x="758403" y="264153"/>
                <a:ext cx="112320" cy="251640"/>
              </p14:xfrm>
            </p:contentPart>
          </mc:Choice>
          <mc:Fallback>
            <p:pic>
              <p:nvPicPr>
                <p:cNvPr id="461" name="Input penna 460">
                  <a:extLst>
                    <a:ext uri="{FF2B5EF4-FFF2-40B4-BE49-F238E27FC236}">
                      <a16:creationId xmlns:a16="http://schemas.microsoft.com/office/drawing/2014/main" id="{9F7A8E51-CE75-57C2-03A0-8612307C7A7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52283" y="258033"/>
                  <a:ext cx="1245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62" name="Input penna 461">
                  <a:extLst>
                    <a:ext uri="{FF2B5EF4-FFF2-40B4-BE49-F238E27FC236}">
                      <a16:creationId xmlns:a16="http://schemas.microsoft.com/office/drawing/2014/main" id="{7BA31015-90BE-2567-06CD-538494C6BBCB}"/>
                    </a:ext>
                  </a:extLst>
                </p14:cNvPr>
                <p14:cNvContentPartPr/>
                <p14:nvPr/>
              </p14:nvContentPartPr>
              <p14:xfrm>
                <a:off x="938403" y="495633"/>
                <a:ext cx="20520" cy="119880"/>
              </p14:xfrm>
            </p:contentPart>
          </mc:Choice>
          <mc:Fallback>
            <p:pic>
              <p:nvPicPr>
                <p:cNvPr id="462" name="Input penna 461">
                  <a:extLst>
                    <a:ext uri="{FF2B5EF4-FFF2-40B4-BE49-F238E27FC236}">
                      <a16:creationId xmlns:a16="http://schemas.microsoft.com/office/drawing/2014/main" id="{7BA31015-90BE-2567-06CD-538494C6BBC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32283" y="489513"/>
                  <a:ext cx="32760" cy="13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5" name="Gruppo 464">
            <a:extLst>
              <a:ext uri="{FF2B5EF4-FFF2-40B4-BE49-F238E27FC236}">
                <a16:creationId xmlns:a16="http://schemas.microsoft.com/office/drawing/2014/main" id="{AFDCF2B8-4589-4ABB-296E-0E263E99B056}"/>
              </a:ext>
            </a:extLst>
          </p:cNvPr>
          <p:cNvGrpSpPr/>
          <p:nvPr/>
        </p:nvGrpSpPr>
        <p:grpSpPr>
          <a:xfrm>
            <a:off x="1125963" y="264513"/>
            <a:ext cx="295920" cy="424080"/>
            <a:chOff x="1125963" y="264513"/>
            <a:chExt cx="295920" cy="42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63" name="Input penna 462">
                  <a:extLst>
                    <a:ext uri="{FF2B5EF4-FFF2-40B4-BE49-F238E27FC236}">
                      <a16:creationId xmlns:a16="http://schemas.microsoft.com/office/drawing/2014/main" id="{6766F6F4-4E91-A0F1-0F20-E8B5D6B9F728}"/>
                    </a:ext>
                  </a:extLst>
                </p14:cNvPr>
                <p14:cNvContentPartPr/>
                <p14:nvPr/>
              </p14:nvContentPartPr>
              <p14:xfrm>
                <a:off x="1125963" y="264513"/>
                <a:ext cx="136440" cy="276840"/>
              </p14:xfrm>
            </p:contentPart>
          </mc:Choice>
          <mc:Fallback>
            <p:pic>
              <p:nvPicPr>
                <p:cNvPr id="463" name="Input penna 462">
                  <a:extLst>
                    <a:ext uri="{FF2B5EF4-FFF2-40B4-BE49-F238E27FC236}">
                      <a16:creationId xmlns:a16="http://schemas.microsoft.com/office/drawing/2014/main" id="{6766F6F4-4E91-A0F1-0F20-E8B5D6B9F72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19843" y="258393"/>
                  <a:ext cx="1486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64" name="Input penna 463">
                  <a:extLst>
                    <a:ext uri="{FF2B5EF4-FFF2-40B4-BE49-F238E27FC236}">
                      <a16:creationId xmlns:a16="http://schemas.microsoft.com/office/drawing/2014/main" id="{9D59E19C-9402-26A4-79DF-EEB06196516D}"/>
                    </a:ext>
                  </a:extLst>
                </p14:cNvPr>
                <p14:cNvContentPartPr/>
                <p14:nvPr/>
              </p14:nvContentPartPr>
              <p14:xfrm>
                <a:off x="1354923" y="495633"/>
                <a:ext cx="66960" cy="192960"/>
              </p14:xfrm>
            </p:contentPart>
          </mc:Choice>
          <mc:Fallback>
            <p:pic>
              <p:nvPicPr>
                <p:cNvPr id="464" name="Input penna 463">
                  <a:extLst>
                    <a:ext uri="{FF2B5EF4-FFF2-40B4-BE49-F238E27FC236}">
                      <a16:creationId xmlns:a16="http://schemas.microsoft.com/office/drawing/2014/main" id="{9D59E19C-9402-26A4-79DF-EEB06196516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48803" y="489513"/>
                  <a:ext cx="7920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4" name="Gruppo 473">
            <a:extLst>
              <a:ext uri="{FF2B5EF4-FFF2-40B4-BE49-F238E27FC236}">
                <a16:creationId xmlns:a16="http://schemas.microsoft.com/office/drawing/2014/main" id="{43851C81-CB33-D336-CDBA-08546BA94E8D}"/>
              </a:ext>
            </a:extLst>
          </p:cNvPr>
          <p:cNvGrpSpPr/>
          <p:nvPr/>
        </p:nvGrpSpPr>
        <p:grpSpPr>
          <a:xfrm>
            <a:off x="1585683" y="286113"/>
            <a:ext cx="331560" cy="396360"/>
            <a:chOff x="1585683" y="286113"/>
            <a:chExt cx="331560" cy="39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67" name="Input penna 466">
                  <a:extLst>
                    <a:ext uri="{FF2B5EF4-FFF2-40B4-BE49-F238E27FC236}">
                      <a16:creationId xmlns:a16="http://schemas.microsoft.com/office/drawing/2014/main" id="{28A07D7B-82FE-2BB5-F14D-9578FFEE909F}"/>
                    </a:ext>
                  </a:extLst>
                </p14:cNvPr>
                <p14:cNvContentPartPr/>
                <p14:nvPr/>
              </p14:nvContentPartPr>
              <p14:xfrm>
                <a:off x="1585683" y="286113"/>
                <a:ext cx="15480" cy="276120"/>
              </p14:xfrm>
            </p:contentPart>
          </mc:Choice>
          <mc:Fallback>
            <p:pic>
              <p:nvPicPr>
                <p:cNvPr id="467" name="Input penna 466">
                  <a:extLst>
                    <a:ext uri="{FF2B5EF4-FFF2-40B4-BE49-F238E27FC236}">
                      <a16:creationId xmlns:a16="http://schemas.microsoft.com/office/drawing/2014/main" id="{28A07D7B-82FE-2BB5-F14D-9578FFEE909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79563" y="279993"/>
                  <a:ext cx="277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68" name="Input penna 467">
                  <a:extLst>
                    <a:ext uri="{FF2B5EF4-FFF2-40B4-BE49-F238E27FC236}">
                      <a16:creationId xmlns:a16="http://schemas.microsoft.com/office/drawing/2014/main" id="{3E497E84-F3F1-B545-A536-CB245D1154C3}"/>
                    </a:ext>
                  </a:extLst>
                </p14:cNvPr>
                <p14:cNvContentPartPr/>
                <p14:nvPr/>
              </p14:nvContentPartPr>
              <p14:xfrm>
                <a:off x="1695843" y="295833"/>
                <a:ext cx="90000" cy="249120"/>
              </p14:xfrm>
            </p:contentPart>
          </mc:Choice>
          <mc:Fallback>
            <p:pic>
              <p:nvPicPr>
                <p:cNvPr id="468" name="Input penna 467">
                  <a:extLst>
                    <a:ext uri="{FF2B5EF4-FFF2-40B4-BE49-F238E27FC236}">
                      <a16:creationId xmlns:a16="http://schemas.microsoft.com/office/drawing/2014/main" id="{3E497E84-F3F1-B545-A536-CB245D1154C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89723" y="289713"/>
                  <a:ext cx="1022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69" name="Input penna 468">
                  <a:extLst>
                    <a:ext uri="{FF2B5EF4-FFF2-40B4-BE49-F238E27FC236}">
                      <a16:creationId xmlns:a16="http://schemas.microsoft.com/office/drawing/2014/main" id="{0F2AAFF6-AD5D-98B5-3066-AD767F0E9D5E}"/>
                    </a:ext>
                  </a:extLst>
                </p14:cNvPr>
                <p14:cNvContentPartPr/>
                <p14:nvPr/>
              </p14:nvContentPartPr>
              <p14:xfrm>
                <a:off x="1906083" y="550713"/>
                <a:ext cx="11160" cy="131760"/>
              </p14:xfrm>
            </p:contentPart>
          </mc:Choice>
          <mc:Fallback>
            <p:pic>
              <p:nvPicPr>
                <p:cNvPr id="469" name="Input penna 468">
                  <a:extLst>
                    <a:ext uri="{FF2B5EF4-FFF2-40B4-BE49-F238E27FC236}">
                      <a16:creationId xmlns:a16="http://schemas.microsoft.com/office/drawing/2014/main" id="{0F2AAFF6-AD5D-98B5-3066-AD767F0E9D5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99963" y="544593"/>
                  <a:ext cx="2340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uppo 472">
            <a:extLst>
              <a:ext uri="{FF2B5EF4-FFF2-40B4-BE49-F238E27FC236}">
                <a16:creationId xmlns:a16="http://schemas.microsoft.com/office/drawing/2014/main" id="{14F308DD-C53B-F7B8-D144-03908FDE2C96}"/>
              </a:ext>
            </a:extLst>
          </p:cNvPr>
          <p:cNvGrpSpPr/>
          <p:nvPr/>
        </p:nvGrpSpPr>
        <p:grpSpPr>
          <a:xfrm>
            <a:off x="2082483" y="264153"/>
            <a:ext cx="516600" cy="406800"/>
            <a:chOff x="2082483" y="264153"/>
            <a:chExt cx="516600" cy="40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70" name="Input penna 469">
                  <a:extLst>
                    <a:ext uri="{FF2B5EF4-FFF2-40B4-BE49-F238E27FC236}">
                      <a16:creationId xmlns:a16="http://schemas.microsoft.com/office/drawing/2014/main" id="{574746FF-210E-7A5A-0273-7D0633818A4C}"/>
                    </a:ext>
                  </a:extLst>
                </p14:cNvPr>
                <p14:cNvContentPartPr/>
                <p14:nvPr/>
              </p14:nvContentPartPr>
              <p14:xfrm>
                <a:off x="2082483" y="264873"/>
                <a:ext cx="118800" cy="263520"/>
              </p14:xfrm>
            </p:contentPart>
          </mc:Choice>
          <mc:Fallback>
            <p:pic>
              <p:nvPicPr>
                <p:cNvPr id="470" name="Input penna 469">
                  <a:extLst>
                    <a:ext uri="{FF2B5EF4-FFF2-40B4-BE49-F238E27FC236}">
                      <a16:creationId xmlns:a16="http://schemas.microsoft.com/office/drawing/2014/main" id="{574746FF-210E-7A5A-0273-7D0633818A4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76363" y="258753"/>
                  <a:ext cx="1310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71" name="Input penna 470">
                  <a:extLst>
                    <a:ext uri="{FF2B5EF4-FFF2-40B4-BE49-F238E27FC236}">
                      <a16:creationId xmlns:a16="http://schemas.microsoft.com/office/drawing/2014/main" id="{D8DC08D9-78DA-7E86-B8CE-927B29AD3D97}"/>
                    </a:ext>
                  </a:extLst>
                </p14:cNvPr>
                <p14:cNvContentPartPr/>
                <p14:nvPr/>
              </p14:nvContentPartPr>
              <p14:xfrm>
                <a:off x="2259243" y="264153"/>
                <a:ext cx="184680" cy="243360"/>
              </p14:xfrm>
            </p:contentPart>
          </mc:Choice>
          <mc:Fallback>
            <p:pic>
              <p:nvPicPr>
                <p:cNvPr id="471" name="Input penna 470">
                  <a:extLst>
                    <a:ext uri="{FF2B5EF4-FFF2-40B4-BE49-F238E27FC236}">
                      <a16:creationId xmlns:a16="http://schemas.microsoft.com/office/drawing/2014/main" id="{D8DC08D9-78DA-7E86-B8CE-927B29AD3D9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53123" y="258033"/>
                  <a:ext cx="1969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72" name="Input penna 471">
                  <a:extLst>
                    <a:ext uri="{FF2B5EF4-FFF2-40B4-BE49-F238E27FC236}">
                      <a16:creationId xmlns:a16="http://schemas.microsoft.com/office/drawing/2014/main" id="{DAB5C09B-3235-B599-1742-C77CE015EBC9}"/>
                    </a:ext>
                  </a:extLst>
                </p14:cNvPr>
                <p14:cNvContentPartPr/>
                <p14:nvPr/>
              </p14:nvContentPartPr>
              <p14:xfrm>
                <a:off x="2565603" y="495633"/>
                <a:ext cx="33480" cy="175320"/>
              </p14:xfrm>
            </p:contentPart>
          </mc:Choice>
          <mc:Fallback>
            <p:pic>
              <p:nvPicPr>
                <p:cNvPr id="472" name="Input penna 471">
                  <a:extLst>
                    <a:ext uri="{FF2B5EF4-FFF2-40B4-BE49-F238E27FC236}">
                      <a16:creationId xmlns:a16="http://schemas.microsoft.com/office/drawing/2014/main" id="{DAB5C09B-3235-B599-1742-C77CE015EBC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59483" y="489513"/>
                  <a:ext cx="45720" cy="18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1" name="Gruppo 480">
            <a:extLst>
              <a:ext uri="{FF2B5EF4-FFF2-40B4-BE49-F238E27FC236}">
                <a16:creationId xmlns:a16="http://schemas.microsoft.com/office/drawing/2014/main" id="{FC53C1C4-1761-3226-66F6-D6F3B564A5D8}"/>
              </a:ext>
            </a:extLst>
          </p:cNvPr>
          <p:cNvGrpSpPr/>
          <p:nvPr/>
        </p:nvGrpSpPr>
        <p:grpSpPr>
          <a:xfrm>
            <a:off x="2774403" y="275313"/>
            <a:ext cx="189360" cy="395640"/>
            <a:chOff x="2774403" y="275313"/>
            <a:chExt cx="189360" cy="39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75" name="Input penna 474">
                  <a:extLst>
                    <a:ext uri="{FF2B5EF4-FFF2-40B4-BE49-F238E27FC236}">
                      <a16:creationId xmlns:a16="http://schemas.microsoft.com/office/drawing/2014/main" id="{49926A06-596C-F719-A4CD-0C091E9B5AB8}"/>
                    </a:ext>
                  </a:extLst>
                </p14:cNvPr>
                <p14:cNvContentPartPr/>
                <p14:nvPr/>
              </p14:nvContentPartPr>
              <p14:xfrm>
                <a:off x="2774403" y="275313"/>
                <a:ext cx="100800" cy="297720"/>
              </p14:xfrm>
            </p:contentPart>
          </mc:Choice>
          <mc:Fallback>
            <p:pic>
              <p:nvPicPr>
                <p:cNvPr id="475" name="Input penna 474">
                  <a:extLst>
                    <a:ext uri="{FF2B5EF4-FFF2-40B4-BE49-F238E27FC236}">
                      <a16:creationId xmlns:a16="http://schemas.microsoft.com/office/drawing/2014/main" id="{49926A06-596C-F719-A4CD-0C091E9B5AB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68283" y="269193"/>
                  <a:ext cx="11304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76" name="Input penna 475">
                  <a:extLst>
                    <a:ext uri="{FF2B5EF4-FFF2-40B4-BE49-F238E27FC236}">
                      <a16:creationId xmlns:a16="http://schemas.microsoft.com/office/drawing/2014/main" id="{313A1586-B599-8B55-1E20-91A9876D4381}"/>
                    </a:ext>
                  </a:extLst>
                </p14:cNvPr>
                <p14:cNvContentPartPr/>
                <p14:nvPr/>
              </p14:nvContentPartPr>
              <p14:xfrm>
                <a:off x="2963403" y="528393"/>
                <a:ext cx="360" cy="142560"/>
              </p14:xfrm>
            </p:contentPart>
          </mc:Choice>
          <mc:Fallback>
            <p:pic>
              <p:nvPicPr>
                <p:cNvPr id="476" name="Input penna 475">
                  <a:extLst>
                    <a:ext uri="{FF2B5EF4-FFF2-40B4-BE49-F238E27FC236}">
                      <a16:creationId xmlns:a16="http://schemas.microsoft.com/office/drawing/2014/main" id="{313A1586-B599-8B55-1E20-91A9876D438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957283" y="522273"/>
                  <a:ext cx="12600" cy="15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0" name="Gruppo 479">
            <a:extLst>
              <a:ext uri="{FF2B5EF4-FFF2-40B4-BE49-F238E27FC236}">
                <a16:creationId xmlns:a16="http://schemas.microsoft.com/office/drawing/2014/main" id="{5C07F813-F548-0395-87B6-81C1FC9ECE06}"/>
              </a:ext>
            </a:extLst>
          </p:cNvPr>
          <p:cNvGrpSpPr/>
          <p:nvPr/>
        </p:nvGrpSpPr>
        <p:grpSpPr>
          <a:xfrm>
            <a:off x="3137283" y="225993"/>
            <a:ext cx="433080" cy="386640"/>
            <a:chOff x="3137283" y="225993"/>
            <a:chExt cx="433080" cy="38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77" name="Input penna 476">
                  <a:extLst>
                    <a:ext uri="{FF2B5EF4-FFF2-40B4-BE49-F238E27FC236}">
                      <a16:creationId xmlns:a16="http://schemas.microsoft.com/office/drawing/2014/main" id="{46027DD0-FDB1-0FBD-75C3-EB2104485265}"/>
                    </a:ext>
                  </a:extLst>
                </p14:cNvPr>
                <p14:cNvContentPartPr/>
                <p14:nvPr/>
              </p14:nvContentPartPr>
              <p14:xfrm>
                <a:off x="3137283" y="225993"/>
                <a:ext cx="124920" cy="315720"/>
              </p14:xfrm>
            </p:contentPart>
          </mc:Choice>
          <mc:Fallback>
            <p:pic>
              <p:nvPicPr>
                <p:cNvPr id="477" name="Input penna 476">
                  <a:extLst>
                    <a:ext uri="{FF2B5EF4-FFF2-40B4-BE49-F238E27FC236}">
                      <a16:creationId xmlns:a16="http://schemas.microsoft.com/office/drawing/2014/main" id="{46027DD0-FDB1-0FBD-75C3-EB210448526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31163" y="219873"/>
                  <a:ext cx="13716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78" name="Input penna 477">
                  <a:extLst>
                    <a:ext uri="{FF2B5EF4-FFF2-40B4-BE49-F238E27FC236}">
                      <a16:creationId xmlns:a16="http://schemas.microsoft.com/office/drawing/2014/main" id="{3A67DCEE-4160-E7F8-61E9-DABA21B8B889}"/>
                    </a:ext>
                  </a:extLst>
                </p14:cNvPr>
                <p14:cNvContentPartPr/>
                <p14:nvPr/>
              </p14:nvContentPartPr>
              <p14:xfrm>
                <a:off x="3296043" y="309513"/>
                <a:ext cx="187560" cy="199440"/>
              </p14:xfrm>
            </p:contentPart>
          </mc:Choice>
          <mc:Fallback>
            <p:pic>
              <p:nvPicPr>
                <p:cNvPr id="478" name="Input penna 477">
                  <a:extLst>
                    <a:ext uri="{FF2B5EF4-FFF2-40B4-BE49-F238E27FC236}">
                      <a16:creationId xmlns:a16="http://schemas.microsoft.com/office/drawing/2014/main" id="{3A67DCEE-4160-E7F8-61E9-DABA21B8B88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289923" y="303393"/>
                  <a:ext cx="1998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79" name="Input penna 478">
                  <a:extLst>
                    <a:ext uri="{FF2B5EF4-FFF2-40B4-BE49-F238E27FC236}">
                      <a16:creationId xmlns:a16="http://schemas.microsoft.com/office/drawing/2014/main" id="{2D0D73E6-3222-53C2-4938-6EB6E214A949}"/>
                    </a:ext>
                  </a:extLst>
                </p14:cNvPr>
                <p14:cNvContentPartPr/>
                <p14:nvPr/>
              </p14:nvContentPartPr>
              <p14:xfrm>
                <a:off x="3545163" y="484833"/>
                <a:ext cx="25200" cy="127800"/>
              </p14:xfrm>
            </p:contentPart>
          </mc:Choice>
          <mc:Fallback>
            <p:pic>
              <p:nvPicPr>
                <p:cNvPr id="479" name="Input penna 478">
                  <a:extLst>
                    <a:ext uri="{FF2B5EF4-FFF2-40B4-BE49-F238E27FC236}">
                      <a16:creationId xmlns:a16="http://schemas.microsoft.com/office/drawing/2014/main" id="{2D0D73E6-3222-53C2-4938-6EB6E214A94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539043" y="478713"/>
                  <a:ext cx="3744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5" name="Gruppo 484">
            <a:extLst>
              <a:ext uri="{FF2B5EF4-FFF2-40B4-BE49-F238E27FC236}">
                <a16:creationId xmlns:a16="http://schemas.microsoft.com/office/drawing/2014/main" id="{392AEB16-81BC-7386-A035-F578FE3B8F9A}"/>
              </a:ext>
            </a:extLst>
          </p:cNvPr>
          <p:cNvGrpSpPr/>
          <p:nvPr/>
        </p:nvGrpSpPr>
        <p:grpSpPr>
          <a:xfrm>
            <a:off x="3723363" y="231033"/>
            <a:ext cx="291600" cy="312120"/>
            <a:chOff x="3723363" y="231033"/>
            <a:chExt cx="291600" cy="31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82" name="Input penna 481">
                  <a:extLst>
                    <a:ext uri="{FF2B5EF4-FFF2-40B4-BE49-F238E27FC236}">
                      <a16:creationId xmlns:a16="http://schemas.microsoft.com/office/drawing/2014/main" id="{B4B27429-69A9-05FA-8D97-C3D863D5ED14}"/>
                    </a:ext>
                  </a:extLst>
                </p14:cNvPr>
                <p14:cNvContentPartPr/>
                <p14:nvPr/>
              </p14:nvContentPartPr>
              <p14:xfrm>
                <a:off x="3723363" y="231033"/>
                <a:ext cx="111600" cy="297000"/>
              </p14:xfrm>
            </p:contentPart>
          </mc:Choice>
          <mc:Fallback>
            <p:pic>
              <p:nvPicPr>
                <p:cNvPr id="482" name="Input penna 481">
                  <a:extLst>
                    <a:ext uri="{FF2B5EF4-FFF2-40B4-BE49-F238E27FC236}">
                      <a16:creationId xmlns:a16="http://schemas.microsoft.com/office/drawing/2014/main" id="{B4B27429-69A9-05FA-8D97-C3D863D5ED1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717243" y="224913"/>
                  <a:ext cx="12384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83" name="Input penna 482">
                  <a:extLst>
                    <a:ext uri="{FF2B5EF4-FFF2-40B4-BE49-F238E27FC236}">
                      <a16:creationId xmlns:a16="http://schemas.microsoft.com/office/drawing/2014/main" id="{65BC3C1D-7B22-1831-5D8F-EA37167DBD8C}"/>
                    </a:ext>
                  </a:extLst>
                </p14:cNvPr>
                <p14:cNvContentPartPr/>
                <p14:nvPr/>
              </p14:nvContentPartPr>
              <p14:xfrm>
                <a:off x="3910563" y="317793"/>
                <a:ext cx="104400" cy="225360"/>
              </p14:xfrm>
            </p:contentPart>
          </mc:Choice>
          <mc:Fallback>
            <p:pic>
              <p:nvPicPr>
                <p:cNvPr id="483" name="Input penna 482">
                  <a:extLst>
                    <a:ext uri="{FF2B5EF4-FFF2-40B4-BE49-F238E27FC236}">
                      <a16:creationId xmlns:a16="http://schemas.microsoft.com/office/drawing/2014/main" id="{65BC3C1D-7B22-1831-5D8F-EA37167DBD8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904443" y="311673"/>
                  <a:ext cx="116640" cy="23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484" name="Input penna 483">
                <a:extLst>
                  <a:ext uri="{FF2B5EF4-FFF2-40B4-BE49-F238E27FC236}">
                    <a16:creationId xmlns:a16="http://schemas.microsoft.com/office/drawing/2014/main" id="{F0E6412B-3083-FFF6-E87C-9ACFAF713ED5}"/>
                  </a:ext>
                </a:extLst>
              </p14:cNvPr>
              <p14:cNvContentPartPr/>
              <p14:nvPr/>
            </p14:nvContentPartPr>
            <p14:xfrm>
              <a:off x="4130883" y="539553"/>
              <a:ext cx="11520" cy="109080"/>
            </p14:xfrm>
          </p:contentPart>
        </mc:Choice>
        <mc:Fallback>
          <p:pic>
            <p:nvPicPr>
              <p:cNvPr id="484" name="Input penna 483">
                <a:extLst>
                  <a:ext uri="{FF2B5EF4-FFF2-40B4-BE49-F238E27FC236}">
                    <a16:creationId xmlns:a16="http://schemas.microsoft.com/office/drawing/2014/main" id="{F0E6412B-3083-FFF6-E87C-9ACFAF713ED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124763" y="533433"/>
                <a:ext cx="23760" cy="12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97" name="Gruppo 496">
            <a:extLst>
              <a:ext uri="{FF2B5EF4-FFF2-40B4-BE49-F238E27FC236}">
                <a16:creationId xmlns:a16="http://schemas.microsoft.com/office/drawing/2014/main" id="{B5BF9214-7540-002B-7053-90555FFD1C2F}"/>
              </a:ext>
            </a:extLst>
          </p:cNvPr>
          <p:cNvGrpSpPr/>
          <p:nvPr/>
        </p:nvGrpSpPr>
        <p:grpSpPr>
          <a:xfrm>
            <a:off x="4275963" y="293673"/>
            <a:ext cx="306720" cy="222480"/>
            <a:chOff x="4275963" y="293673"/>
            <a:chExt cx="306720" cy="22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86" name="Input penna 485">
                  <a:extLst>
                    <a:ext uri="{FF2B5EF4-FFF2-40B4-BE49-F238E27FC236}">
                      <a16:creationId xmlns:a16="http://schemas.microsoft.com/office/drawing/2014/main" id="{01EC6DB2-60E8-BA62-8420-6DA08BFAB331}"/>
                    </a:ext>
                  </a:extLst>
                </p14:cNvPr>
                <p14:cNvContentPartPr/>
                <p14:nvPr/>
              </p14:nvContentPartPr>
              <p14:xfrm>
                <a:off x="4275963" y="293673"/>
                <a:ext cx="122040" cy="203400"/>
              </p14:xfrm>
            </p:contentPart>
          </mc:Choice>
          <mc:Fallback>
            <p:pic>
              <p:nvPicPr>
                <p:cNvPr id="486" name="Input penna 485">
                  <a:extLst>
                    <a:ext uri="{FF2B5EF4-FFF2-40B4-BE49-F238E27FC236}">
                      <a16:creationId xmlns:a16="http://schemas.microsoft.com/office/drawing/2014/main" id="{01EC6DB2-60E8-BA62-8420-6DA08BFAB33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269843" y="287553"/>
                  <a:ext cx="1342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87" name="Input penna 486">
                  <a:extLst>
                    <a:ext uri="{FF2B5EF4-FFF2-40B4-BE49-F238E27FC236}">
                      <a16:creationId xmlns:a16="http://schemas.microsoft.com/office/drawing/2014/main" id="{4B23EFED-C175-3796-3E88-7EC8556E7082}"/>
                    </a:ext>
                  </a:extLst>
                </p14:cNvPr>
                <p14:cNvContentPartPr/>
                <p14:nvPr/>
              </p14:nvContentPartPr>
              <p14:xfrm>
                <a:off x="4493043" y="297273"/>
                <a:ext cx="89640" cy="218880"/>
              </p14:xfrm>
            </p:contentPart>
          </mc:Choice>
          <mc:Fallback>
            <p:pic>
              <p:nvPicPr>
                <p:cNvPr id="487" name="Input penna 486">
                  <a:extLst>
                    <a:ext uri="{FF2B5EF4-FFF2-40B4-BE49-F238E27FC236}">
                      <a16:creationId xmlns:a16="http://schemas.microsoft.com/office/drawing/2014/main" id="{4B23EFED-C175-3796-3E88-7EC8556E708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486923" y="291153"/>
                  <a:ext cx="101880" cy="23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489" name="Input penna 488">
                <a:extLst>
                  <a:ext uri="{FF2B5EF4-FFF2-40B4-BE49-F238E27FC236}">
                    <a16:creationId xmlns:a16="http://schemas.microsoft.com/office/drawing/2014/main" id="{8D10D8AC-B322-C4DC-96FD-11C8C66804A9}"/>
                  </a:ext>
                </a:extLst>
              </p14:cNvPr>
              <p14:cNvContentPartPr/>
              <p14:nvPr/>
            </p14:nvContentPartPr>
            <p14:xfrm>
              <a:off x="4924683" y="279993"/>
              <a:ext cx="54360" cy="226440"/>
            </p14:xfrm>
          </p:contentPart>
        </mc:Choice>
        <mc:Fallback>
          <p:pic>
            <p:nvPicPr>
              <p:cNvPr id="489" name="Input penna 488">
                <a:extLst>
                  <a:ext uri="{FF2B5EF4-FFF2-40B4-BE49-F238E27FC236}">
                    <a16:creationId xmlns:a16="http://schemas.microsoft.com/office/drawing/2014/main" id="{8D10D8AC-B322-C4DC-96FD-11C8C66804A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918563" y="273873"/>
                <a:ext cx="6660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490" name="Input penna 489">
                <a:extLst>
                  <a:ext uri="{FF2B5EF4-FFF2-40B4-BE49-F238E27FC236}">
                    <a16:creationId xmlns:a16="http://schemas.microsoft.com/office/drawing/2014/main" id="{9E7C83A7-9BF4-C806-B9BF-3ABB0EEC3123}"/>
                  </a:ext>
                </a:extLst>
              </p14:cNvPr>
              <p14:cNvContentPartPr/>
              <p14:nvPr/>
            </p14:nvContentPartPr>
            <p14:xfrm>
              <a:off x="5089563" y="300153"/>
              <a:ext cx="127440" cy="227520"/>
            </p14:xfrm>
          </p:contentPart>
        </mc:Choice>
        <mc:Fallback>
          <p:pic>
            <p:nvPicPr>
              <p:cNvPr id="490" name="Input penna 489">
                <a:extLst>
                  <a:ext uri="{FF2B5EF4-FFF2-40B4-BE49-F238E27FC236}">
                    <a16:creationId xmlns:a16="http://schemas.microsoft.com/office/drawing/2014/main" id="{9E7C83A7-9BF4-C806-B9BF-3ABB0EEC312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083443" y="294033"/>
                <a:ext cx="139680" cy="23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Gruppo 65">
            <a:extLst>
              <a:ext uri="{FF2B5EF4-FFF2-40B4-BE49-F238E27FC236}">
                <a16:creationId xmlns:a16="http://schemas.microsoft.com/office/drawing/2014/main" id="{264C2E56-3348-2CE7-1456-66CC19F4D3FA}"/>
              </a:ext>
            </a:extLst>
          </p:cNvPr>
          <p:cNvGrpSpPr/>
          <p:nvPr/>
        </p:nvGrpSpPr>
        <p:grpSpPr>
          <a:xfrm>
            <a:off x="5497083" y="231033"/>
            <a:ext cx="590760" cy="309600"/>
            <a:chOff x="5497083" y="231033"/>
            <a:chExt cx="590760" cy="30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99" name="Input penna 498">
                  <a:extLst>
                    <a:ext uri="{FF2B5EF4-FFF2-40B4-BE49-F238E27FC236}">
                      <a16:creationId xmlns:a16="http://schemas.microsoft.com/office/drawing/2014/main" id="{18DC23BF-F468-7E8F-BF06-6E12ADA36650}"/>
                    </a:ext>
                  </a:extLst>
                </p14:cNvPr>
                <p14:cNvContentPartPr/>
                <p14:nvPr/>
              </p14:nvContentPartPr>
              <p14:xfrm>
                <a:off x="5497083" y="298353"/>
                <a:ext cx="122400" cy="242280"/>
              </p14:xfrm>
            </p:contentPart>
          </mc:Choice>
          <mc:Fallback>
            <p:pic>
              <p:nvPicPr>
                <p:cNvPr id="499" name="Input penna 498">
                  <a:extLst>
                    <a:ext uri="{FF2B5EF4-FFF2-40B4-BE49-F238E27FC236}">
                      <a16:creationId xmlns:a16="http://schemas.microsoft.com/office/drawing/2014/main" id="{18DC23BF-F468-7E8F-BF06-6E12ADA3665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490963" y="292233"/>
                  <a:ext cx="1346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64" name="Input penna 63">
                  <a:extLst>
                    <a:ext uri="{FF2B5EF4-FFF2-40B4-BE49-F238E27FC236}">
                      <a16:creationId xmlns:a16="http://schemas.microsoft.com/office/drawing/2014/main" id="{AFCB18D3-0808-B898-A86F-D989EE5974A6}"/>
                    </a:ext>
                  </a:extLst>
                </p14:cNvPr>
                <p14:cNvContentPartPr/>
                <p14:nvPr/>
              </p14:nvContentPartPr>
              <p14:xfrm>
                <a:off x="5717763" y="341553"/>
                <a:ext cx="28080" cy="153360"/>
              </p14:xfrm>
            </p:contentPart>
          </mc:Choice>
          <mc:Fallback>
            <p:pic>
              <p:nvPicPr>
                <p:cNvPr id="64" name="Input penna 63">
                  <a:extLst>
                    <a:ext uri="{FF2B5EF4-FFF2-40B4-BE49-F238E27FC236}">
                      <a16:creationId xmlns:a16="http://schemas.microsoft.com/office/drawing/2014/main" id="{AFCB18D3-0808-B898-A86F-D989EE5974A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711643" y="335433"/>
                  <a:ext cx="403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5" name="Input penna 64">
                  <a:extLst>
                    <a:ext uri="{FF2B5EF4-FFF2-40B4-BE49-F238E27FC236}">
                      <a16:creationId xmlns:a16="http://schemas.microsoft.com/office/drawing/2014/main" id="{3825F87B-E239-551F-C8B1-B26C84DBAAE4}"/>
                    </a:ext>
                  </a:extLst>
                </p14:cNvPr>
                <p14:cNvContentPartPr/>
                <p14:nvPr/>
              </p14:nvContentPartPr>
              <p14:xfrm>
                <a:off x="5849883" y="231033"/>
                <a:ext cx="237960" cy="214560"/>
              </p14:xfrm>
            </p:contentPart>
          </mc:Choice>
          <mc:Fallback>
            <p:pic>
              <p:nvPicPr>
                <p:cNvPr id="65" name="Input penna 64">
                  <a:extLst>
                    <a:ext uri="{FF2B5EF4-FFF2-40B4-BE49-F238E27FC236}">
                      <a16:creationId xmlns:a16="http://schemas.microsoft.com/office/drawing/2014/main" id="{3825F87B-E239-551F-C8B1-B26C84DBAAE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843763" y="224913"/>
                  <a:ext cx="250200" cy="22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2" name="Input penna 1">
                <a:extLst>
                  <a:ext uri="{FF2B5EF4-FFF2-40B4-BE49-F238E27FC236}">
                    <a16:creationId xmlns:a16="http://schemas.microsoft.com/office/drawing/2014/main" id="{9DBD6A8E-7C06-4BEC-46EB-A574B054EB28}"/>
                  </a:ext>
                </a:extLst>
              </p14:cNvPr>
              <p14:cNvContentPartPr/>
              <p14:nvPr/>
            </p14:nvContentPartPr>
            <p14:xfrm>
              <a:off x="4710843" y="572673"/>
              <a:ext cx="26640" cy="182160"/>
            </p14:xfrm>
          </p:contentPart>
        </mc:Choice>
        <mc:Fallback>
          <p:pic>
            <p:nvPicPr>
              <p:cNvPr id="2" name="Input penna 1">
                <a:extLst>
                  <a:ext uri="{FF2B5EF4-FFF2-40B4-BE49-F238E27FC236}">
                    <a16:creationId xmlns:a16="http://schemas.microsoft.com/office/drawing/2014/main" id="{9DBD6A8E-7C06-4BEC-46EB-A574B054EB2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704723" y="566553"/>
                <a:ext cx="3888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" name="Input penna 2">
                <a:extLst>
                  <a:ext uri="{FF2B5EF4-FFF2-40B4-BE49-F238E27FC236}">
                    <a16:creationId xmlns:a16="http://schemas.microsoft.com/office/drawing/2014/main" id="{6EF5BFE9-AD48-72ED-5043-6D5388393231}"/>
                  </a:ext>
                </a:extLst>
              </p14:cNvPr>
              <p14:cNvContentPartPr/>
              <p14:nvPr/>
            </p14:nvContentPartPr>
            <p14:xfrm>
              <a:off x="5336163" y="528393"/>
              <a:ext cx="51840" cy="219600"/>
            </p14:xfrm>
          </p:contentPart>
        </mc:Choice>
        <mc:Fallback>
          <p:pic>
            <p:nvPicPr>
              <p:cNvPr id="3" name="Input penna 2">
                <a:extLst>
                  <a:ext uri="{FF2B5EF4-FFF2-40B4-BE49-F238E27FC236}">
                    <a16:creationId xmlns:a16="http://schemas.microsoft.com/office/drawing/2014/main" id="{6EF5BFE9-AD48-72ED-5043-6D538839323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330043" y="522273"/>
                <a:ext cx="64080" cy="23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o 7">
            <a:extLst>
              <a:ext uri="{FF2B5EF4-FFF2-40B4-BE49-F238E27FC236}">
                <a16:creationId xmlns:a16="http://schemas.microsoft.com/office/drawing/2014/main" id="{917A3D77-1D34-CCE2-F6DA-D248DB887474}"/>
              </a:ext>
            </a:extLst>
          </p:cNvPr>
          <p:cNvGrpSpPr/>
          <p:nvPr/>
        </p:nvGrpSpPr>
        <p:grpSpPr>
          <a:xfrm>
            <a:off x="1689363" y="1144713"/>
            <a:ext cx="681120" cy="561600"/>
            <a:chOff x="1689363" y="1144713"/>
            <a:chExt cx="681120" cy="56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" name="Input penna 3">
                  <a:extLst>
                    <a:ext uri="{FF2B5EF4-FFF2-40B4-BE49-F238E27FC236}">
                      <a16:creationId xmlns:a16="http://schemas.microsoft.com/office/drawing/2014/main" id="{321D68F8-BAAD-C9E5-989A-BB5A0E3E2E85}"/>
                    </a:ext>
                  </a:extLst>
                </p14:cNvPr>
                <p14:cNvContentPartPr/>
                <p14:nvPr/>
              </p14:nvContentPartPr>
              <p14:xfrm>
                <a:off x="1960443" y="1147593"/>
                <a:ext cx="47160" cy="268560"/>
              </p14:xfrm>
            </p:contentPart>
          </mc:Choice>
          <mc:Fallback>
            <p:pic>
              <p:nvPicPr>
                <p:cNvPr id="4" name="Input penna 3">
                  <a:extLst>
                    <a:ext uri="{FF2B5EF4-FFF2-40B4-BE49-F238E27FC236}">
                      <a16:creationId xmlns:a16="http://schemas.microsoft.com/office/drawing/2014/main" id="{321D68F8-BAAD-C9E5-989A-BB5A0E3E2E8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954323" y="1141473"/>
                  <a:ext cx="594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" name="Input penna 4">
                  <a:extLst>
                    <a:ext uri="{FF2B5EF4-FFF2-40B4-BE49-F238E27FC236}">
                      <a16:creationId xmlns:a16="http://schemas.microsoft.com/office/drawing/2014/main" id="{C4217DA7-4E0F-3735-0D7D-9E988A214BA0}"/>
                    </a:ext>
                  </a:extLst>
                </p14:cNvPr>
                <p14:cNvContentPartPr/>
                <p14:nvPr/>
              </p14:nvContentPartPr>
              <p14:xfrm>
                <a:off x="2041083" y="1144713"/>
                <a:ext cx="136440" cy="243360"/>
              </p14:xfrm>
            </p:contentPart>
          </mc:Choice>
          <mc:Fallback>
            <p:pic>
              <p:nvPicPr>
                <p:cNvPr id="5" name="Input penna 4">
                  <a:extLst>
                    <a:ext uri="{FF2B5EF4-FFF2-40B4-BE49-F238E27FC236}">
                      <a16:creationId xmlns:a16="http://schemas.microsoft.com/office/drawing/2014/main" id="{C4217DA7-4E0F-3735-0D7D-9E988A214BA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034963" y="1138593"/>
                  <a:ext cx="1486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" name="Input penna 5">
                  <a:extLst>
                    <a:ext uri="{FF2B5EF4-FFF2-40B4-BE49-F238E27FC236}">
                      <a16:creationId xmlns:a16="http://schemas.microsoft.com/office/drawing/2014/main" id="{7CFC0490-F424-427D-DF19-DA6A724B2480}"/>
                    </a:ext>
                  </a:extLst>
                </p14:cNvPr>
                <p14:cNvContentPartPr/>
                <p14:nvPr/>
              </p14:nvContentPartPr>
              <p14:xfrm>
                <a:off x="1689363" y="1520193"/>
                <a:ext cx="238680" cy="163440"/>
              </p14:xfrm>
            </p:contentPart>
          </mc:Choice>
          <mc:Fallback>
            <p:pic>
              <p:nvPicPr>
                <p:cNvPr id="6" name="Input penna 5">
                  <a:extLst>
                    <a:ext uri="{FF2B5EF4-FFF2-40B4-BE49-F238E27FC236}">
                      <a16:creationId xmlns:a16="http://schemas.microsoft.com/office/drawing/2014/main" id="{7CFC0490-F424-427D-DF19-DA6A724B248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683243" y="1514073"/>
                  <a:ext cx="2509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" name="Input penna 6">
                  <a:extLst>
                    <a:ext uri="{FF2B5EF4-FFF2-40B4-BE49-F238E27FC236}">
                      <a16:creationId xmlns:a16="http://schemas.microsoft.com/office/drawing/2014/main" id="{AA24F493-9AA6-33AC-E6B6-9156AD8094F0}"/>
                    </a:ext>
                  </a:extLst>
                </p14:cNvPr>
                <p14:cNvContentPartPr/>
                <p14:nvPr/>
              </p14:nvContentPartPr>
              <p14:xfrm>
                <a:off x="2247363" y="1553313"/>
                <a:ext cx="123120" cy="153000"/>
              </p14:xfrm>
            </p:contentPart>
          </mc:Choice>
          <mc:Fallback>
            <p:pic>
              <p:nvPicPr>
                <p:cNvPr id="7" name="Input penna 6">
                  <a:extLst>
                    <a:ext uri="{FF2B5EF4-FFF2-40B4-BE49-F238E27FC236}">
                      <a16:creationId xmlns:a16="http://schemas.microsoft.com/office/drawing/2014/main" id="{AA24F493-9AA6-33AC-E6B6-9156AD8094F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241243" y="1547193"/>
                  <a:ext cx="135360" cy="16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D6912DA3-AFC5-4491-6EA9-8006953B09F1}"/>
                  </a:ext>
                </a:extLst>
              </p14:cNvPr>
              <p14:cNvContentPartPr/>
              <p14:nvPr/>
            </p14:nvContentPartPr>
            <p14:xfrm>
              <a:off x="1321803" y="1756353"/>
              <a:ext cx="201240" cy="284040"/>
            </p14:xfrm>
          </p:contentPart>
        </mc:Choice>
        <mc:Fallback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D6912DA3-AFC5-4491-6EA9-8006953B09F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315683" y="1750233"/>
                <a:ext cx="213480" cy="29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uppo 11">
            <a:extLst>
              <a:ext uri="{FF2B5EF4-FFF2-40B4-BE49-F238E27FC236}">
                <a16:creationId xmlns:a16="http://schemas.microsoft.com/office/drawing/2014/main" id="{4BE303B6-F7BF-04A0-9A5F-6BA93729F412}"/>
              </a:ext>
            </a:extLst>
          </p:cNvPr>
          <p:cNvGrpSpPr/>
          <p:nvPr/>
        </p:nvGrpSpPr>
        <p:grpSpPr>
          <a:xfrm>
            <a:off x="1530963" y="2148393"/>
            <a:ext cx="340920" cy="475200"/>
            <a:chOff x="1530963" y="2148393"/>
            <a:chExt cx="340920" cy="47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CDE15D23-BD23-CC9F-343B-5EC11F6FE11D}"/>
                    </a:ext>
                  </a:extLst>
                </p14:cNvPr>
                <p14:cNvContentPartPr/>
                <p14:nvPr/>
              </p14:nvContentPartPr>
              <p14:xfrm>
                <a:off x="1530963" y="2148393"/>
                <a:ext cx="120960" cy="133200"/>
              </p14:xfrm>
            </p:contentPart>
          </mc:Choice>
          <mc:Fallback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CDE15D23-BD23-CC9F-343B-5EC11F6FE11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524843" y="2142273"/>
                  <a:ext cx="1332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1" name="Input penna 10">
                  <a:extLst>
                    <a:ext uri="{FF2B5EF4-FFF2-40B4-BE49-F238E27FC236}">
                      <a16:creationId xmlns:a16="http://schemas.microsoft.com/office/drawing/2014/main" id="{58C808A1-4E81-025C-38C6-9AF1B66C78A2}"/>
                    </a:ext>
                  </a:extLst>
                </p14:cNvPr>
                <p14:cNvContentPartPr/>
                <p14:nvPr/>
              </p14:nvContentPartPr>
              <p14:xfrm>
                <a:off x="1750203" y="2379153"/>
                <a:ext cx="121680" cy="244440"/>
              </p14:xfrm>
            </p:contentPart>
          </mc:Choice>
          <mc:Fallback>
            <p:pic>
              <p:nvPicPr>
                <p:cNvPr id="11" name="Input penna 10">
                  <a:extLst>
                    <a:ext uri="{FF2B5EF4-FFF2-40B4-BE49-F238E27FC236}">
                      <a16:creationId xmlns:a16="http://schemas.microsoft.com/office/drawing/2014/main" id="{58C808A1-4E81-025C-38C6-9AF1B66C78A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744083" y="2373033"/>
                  <a:ext cx="133920" cy="25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BFDCFD13-CC3E-4598-8AF0-C5DC1682F226}"/>
              </a:ext>
            </a:extLst>
          </p:cNvPr>
          <p:cNvGrpSpPr/>
          <p:nvPr/>
        </p:nvGrpSpPr>
        <p:grpSpPr>
          <a:xfrm>
            <a:off x="2480643" y="1705593"/>
            <a:ext cx="387000" cy="297000"/>
            <a:chOff x="2480643" y="1705593"/>
            <a:chExt cx="387000" cy="29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3" name="Input penna 12">
                  <a:extLst>
                    <a:ext uri="{FF2B5EF4-FFF2-40B4-BE49-F238E27FC236}">
                      <a16:creationId xmlns:a16="http://schemas.microsoft.com/office/drawing/2014/main" id="{C332EAD2-B8CF-AA01-4BE3-4E6C38D048EF}"/>
                    </a:ext>
                  </a:extLst>
                </p14:cNvPr>
                <p14:cNvContentPartPr/>
                <p14:nvPr/>
              </p14:nvContentPartPr>
              <p14:xfrm>
                <a:off x="2480643" y="1705593"/>
                <a:ext cx="162720" cy="297000"/>
              </p14:xfrm>
            </p:contentPart>
          </mc:Choice>
          <mc:Fallback>
            <p:pic>
              <p:nvPicPr>
                <p:cNvPr id="13" name="Input penna 12">
                  <a:extLst>
                    <a:ext uri="{FF2B5EF4-FFF2-40B4-BE49-F238E27FC236}">
                      <a16:creationId xmlns:a16="http://schemas.microsoft.com/office/drawing/2014/main" id="{C332EAD2-B8CF-AA01-4BE3-4E6C38D048E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474523" y="1699473"/>
                  <a:ext cx="1749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18E77433-EBD4-3505-6D16-E08F40BE8F69}"/>
                    </a:ext>
                  </a:extLst>
                </p14:cNvPr>
                <p14:cNvContentPartPr/>
                <p14:nvPr/>
              </p14:nvContentPartPr>
              <p14:xfrm>
                <a:off x="2721843" y="1762113"/>
                <a:ext cx="145800" cy="210600"/>
              </p14:xfrm>
            </p:contentPart>
          </mc:Choice>
          <mc:Fallback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18E77433-EBD4-3505-6D16-E08F40BE8F6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715723" y="1755993"/>
                  <a:ext cx="15804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D67C152D-DEE4-D572-3295-3838777E8157}"/>
              </a:ext>
            </a:extLst>
          </p:cNvPr>
          <p:cNvGrpSpPr/>
          <p:nvPr/>
        </p:nvGrpSpPr>
        <p:grpSpPr>
          <a:xfrm>
            <a:off x="2390283" y="2143713"/>
            <a:ext cx="320400" cy="468720"/>
            <a:chOff x="2390283" y="2143713"/>
            <a:chExt cx="320400" cy="46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CB2C3783-6C16-0987-3F76-C3C0F417B4AD}"/>
                    </a:ext>
                  </a:extLst>
                </p14:cNvPr>
                <p14:cNvContentPartPr/>
                <p14:nvPr/>
              </p14:nvContentPartPr>
              <p14:xfrm>
                <a:off x="2504043" y="2143713"/>
                <a:ext cx="63000" cy="140040"/>
              </p14:xfrm>
            </p:contentPart>
          </mc:Choice>
          <mc:Fallback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CB2C3783-6C16-0987-3F76-C3C0F417B4A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497923" y="2137593"/>
                  <a:ext cx="75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80C8FA43-E96E-0B33-9247-BA763406CAD0}"/>
                    </a:ext>
                  </a:extLst>
                </p14:cNvPr>
                <p14:cNvContentPartPr/>
                <p14:nvPr/>
              </p14:nvContentPartPr>
              <p14:xfrm>
                <a:off x="2390283" y="2355033"/>
                <a:ext cx="113760" cy="233280"/>
              </p14:xfrm>
            </p:contentPart>
          </mc:Choice>
          <mc:Fallback>
            <p:pic>
              <p:nvPicPr>
                <p:cNvPr id="17" name="Input penna 16">
                  <a:extLst>
                    <a:ext uri="{FF2B5EF4-FFF2-40B4-BE49-F238E27FC236}">
                      <a16:creationId xmlns:a16="http://schemas.microsoft.com/office/drawing/2014/main" id="{80C8FA43-E96E-0B33-9247-BA763406CAD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384163" y="2348913"/>
                  <a:ext cx="1260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A0E529D2-E90B-4681-5FFE-72058F35C3A4}"/>
                    </a:ext>
                  </a:extLst>
                </p14:cNvPr>
                <p14:cNvContentPartPr/>
                <p14:nvPr/>
              </p14:nvContentPartPr>
              <p14:xfrm>
                <a:off x="2423763" y="2477793"/>
                <a:ext cx="97560" cy="56160"/>
              </p14:xfrm>
            </p:contentPart>
          </mc:Choice>
          <mc:Fallback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A0E529D2-E90B-4681-5FFE-72058F35C3A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417643" y="2471673"/>
                  <a:ext cx="1098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454C77E3-0A14-5012-6F5C-218326E75920}"/>
                    </a:ext>
                  </a:extLst>
                </p14:cNvPr>
                <p14:cNvContentPartPr/>
                <p14:nvPr/>
              </p14:nvContentPartPr>
              <p14:xfrm>
                <a:off x="2641923" y="2409033"/>
                <a:ext cx="68760" cy="203400"/>
              </p14:xfrm>
            </p:contentPart>
          </mc:Choice>
          <mc:Fallback>
            <p:pic>
              <p:nvPicPr>
                <p:cNvPr id="19" name="Input penna 18">
                  <a:extLst>
                    <a:ext uri="{FF2B5EF4-FFF2-40B4-BE49-F238E27FC236}">
                      <a16:creationId xmlns:a16="http://schemas.microsoft.com/office/drawing/2014/main" id="{454C77E3-0A14-5012-6F5C-218326E7592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635803" y="2402913"/>
                  <a:ext cx="81000" cy="21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5D15AD01-F24C-A8EB-E98E-EBCD22B8F8CD}"/>
                  </a:ext>
                </a:extLst>
              </p14:cNvPr>
              <p14:cNvContentPartPr/>
              <p14:nvPr/>
            </p14:nvContentPartPr>
            <p14:xfrm>
              <a:off x="2908323" y="2136873"/>
              <a:ext cx="122760" cy="185760"/>
            </p14:xfrm>
          </p:contentPart>
        </mc:Choice>
        <mc:Fallback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5D15AD01-F24C-A8EB-E98E-EBCD22B8F8CD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902203" y="2130753"/>
                <a:ext cx="135000" cy="19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uppo 23">
            <a:extLst>
              <a:ext uri="{FF2B5EF4-FFF2-40B4-BE49-F238E27FC236}">
                <a16:creationId xmlns:a16="http://schemas.microsoft.com/office/drawing/2014/main" id="{4D9E65C0-96B0-D691-ECAD-2B089C79A20B}"/>
              </a:ext>
            </a:extLst>
          </p:cNvPr>
          <p:cNvGrpSpPr/>
          <p:nvPr/>
        </p:nvGrpSpPr>
        <p:grpSpPr>
          <a:xfrm>
            <a:off x="3182643" y="2373033"/>
            <a:ext cx="361080" cy="264600"/>
            <a:chOff x="3182643" y="2373033"/>
            <a:chExt cx="361080" cy="26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2" name="Input penna 21">
                  <a:extLst>
                    <a:ext uri="{FF2B5EF4-FFF2-40B4-BE49-F238E27FC236}">
                      <a16:creationId xmlns:a16="http://schemas.microsoft.com/office/drawing/2014/main" id="{283ABF3F-1B2B-AB49-552B-DE922DF35CF0}"/>
                    </a:ext>
                  </a:extLst>
                </p14:cNvPr>
                <p14:cNvContentPartPr/>
                <p14:nvPr/>
              </p14:nvContentPartPr>
              <p14:xfrm>
                <a:off x="3182643" y="2388873"/>
                <a:ext cx="109080" cy="222120"/>
              </p14:xfrm>
            </p:contentPart>
          </mc:Choice>
          <mc:Fallback>
            <p:pic>
              <p:nvPicPr>
                <p:cNvPr id="22" name="Input penna 21">
                  <a:extLst>
                    <a:ext uri="{FF2B5EF4-FFF2-40B4-BE49-F238E27FC236}">
                      <a16:creationId xmlns:a16="http://schemas.microsoft.com/office/drawing/2014/main" id="{283ABF3F-1B2B-AB49-552B-DE922DF35CF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176523" y="2382753"/>
                  <a:ext cx="1213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3" name="Input penna 22">
                  <a:extLst>
                    <a:ext uri="{FF2B5EF4-FFF2-40B4-BE49-F238E27FC236}">
                      <a16:creationId xmlns:a16="http://schemas.microsoft.com/office/drawing/2014/main" id="{F44D6C42-7271-96C8-AD29-1286FDEDDC3C}"/>
                    </a:ext>
                  </a:extLst>
                </p14:cNvPr>
                <p14:cNvContentPartPr/>
                <p14:nvPr/>
              </p14:nvContentPartPr>
              <p14:xfrm>
                <a:off x="3364803" y="2373033"/>
                <a:ext cx="178920" cy="264600"/>
              </p14:xfrm>
            </p:contentPart>
          </mc:Choice>
          <mc:Fallback>
            <p:pic>
              <p:nvPicPr>
                <p:cNvPr id="23" name="Input penna 22">
                  <a:extLst>
                    <a:ext uri="{FF2B5EF4-FFF2-40B4-BE49-F238E27FC236}">
                      <a16:creationId xmlns:a16="http://schemas.microsoft.com/office/drawing/2014/main" id="{F44D6C42-7271-96C8-AD29-1286FDEDDC3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358683" y="2366913"/>
                  <a:ext cx="19116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8A10B7C5-9621-05B1-B4A1-F7211CCAFFC5}"/>
                  </a:ext>
                </a:extLst>
              </p14:cNvPr>
              <p14:cNvContentPartPr/>
              <p14:nvPr/>
            </p14:nvContentPartPr>
            <p14:xfrm>
              <a:off x="2324403" y="2687673"/>
              <a:ext cx="132840" cy="286200"/>
            </p14:xfrm>
          </p:contentPart>
        </mc:Choice>
        <mc:Fallback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8A10B7C5-9621-05B1-B4A1-F7211CCAFFC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318283" y="2681553"/>
                <a:ext cx="145080" cy="29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uppo 28">
            <a:extLst>
              <a:ext uri="{FF2B5EF4-FFF2-40B4-BE49-F238E27FC236}">
                <a16:creationId xmlns:a16="http://schemas.microsoft.com/office/drawing/2014/main" id="{90416A1F-D29E-F3D9-DF4C-329F75DB2019}"/>
              </a:ext>
            </a:extLst>
          </p:cNvPr>
          <p:cNvGrpSpPr/>
          <p:nvPr/>
        </p:nvGrpSpPr>
        <p:grpSpPr>
          <a:xfrm>
            <a:off x="2143683" y="3040473"/>
            <a:ext cx="392040" cy="254880"/>
            <a:chOff x="2143683" y="3040473"/>
            <a:chExt cx="392040" cy="25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6" name="Input penna 25">
                  <a:extLst>
                    <a:ext uri="{FF2B5EF4-FFF2-40B4-BE49-F238E27FC236}">
                      <a16:creationId xmlns:a16="http://schemas.microsoft.com/office/drawing/2014/main" id="{E0D548DA-83F0-84DD-0180-5A0477A9E636}"/>
                    </a:ext>
                  </a:extLst>
                </p14:cNvPr>
                <p14:cNvContentPartPr/>
                <p14:nvPr/>
              </p14:nvContentPartPr>
              <p14:xfrm>
                <a:off x="2143683" y="3040473"/>
                <a:ext cx="92880" cy="156240"/>
              </p14:xfrm>
            </p:contentPart>
          </mc:Choice>
          <mc:Fallback>
            <p:pic>
              <p:nvPicPr>
                <p:cNvPr id="26" name="Input penna 25">
                  <a:extLst>
                    <a:ext uri="{FF2B5EF4-FFF2-40B4-BE49-F238E27FC236}">
                      <a16:creationId xmlns:a16="http://schemas.microsoft.com/office/drawing/2014/main" id="{E0D548DA-83F0-84DD-0180-5A0477A9E63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137563" y="3034353"/>
                  <a:ext cx="1051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27" name="Input penna 26">
                  <a:extLst>
                    <a:ext uri="{FF2B5EF4-FFF2-40B4-BE49-F238E27FC236}">
                      <a16:creationId xmlns:a16="http://schemas.microsoft.com/office/drawing/2014/main" id="{2F05F597-ABDE-EC3B-9481-F859A128A252}"/>
                    </a:ext>
                  </a:extLst>
                </p14:cNvPr>
                <p14:cNvContentPartPr/>
                <p14:nvPr/>
              </p14:nvContentPartPr>
              <p14:xfrm>
                <a:off x="2280483" y="3161793"/>
                <a:ext cx="15480" cy="105120"/>
              </p14:xfrm>
            </p:contentPart>
          </mc:Choice>
          <mc:Fallback>
            <p:pic>
              <p:nvPicPr>
                <p:cNvPr id="27" name="Input penna 26">
                  <a:extLst>
                    <a:ext uri="{FF2B5EF4-FFF2-40B4-BE49-F238E27FC236}">
                      <a16:creationId xmlns:a16="http://schemas.microsoft.com/office/drawing/2014/main" id="{2F05F597-ABDE-EC3B-9481-F859A128A25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274363" y="3155673"/>
                  <a:ext cx="277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8" name="Input penna 27">
                  <a:extLst>
                    <a:ext uri="{FF2B5EF4-FFF2-40B4-BE49-F238E27FC236}">
                      <a16:creationId xmlns:a16="http://schemas.microsoft.com/office/drawing/2014/main" id="{09509C86-216A-473B-DBA4-18CDE1289D7D}"/>
                    </a:ext>
                  </a:extLst>
                </p14:cNvPr>
                <p14:cNvContentPartPr/>
                <p14:nvPr/>
              </p14:nvContentPartPr>
              <p14:xfrm>
                <a:off x="2368323" y="3085113"/>
                <a:ext cx="167400" cy="210240"/>
              </p14:xfrm>
            </p:contentPart>
          </mc:Choice>
          <mc:Fallback>
            <p:pic>
              <p:nvPicPr>
                <p:cNvPr id="28" name="Input penna 27">
                  <a:extLst>
                    <a:ext uri="{FF2B5EF4-FFF2-40B4-BE49-F238E27FC236}">
                      <a16:creationId xmlns:a16="http://schemas.microsoft.com/office/drawing/2014/main" id="{09509C86-216A-473B-DBA4-18CDE1289D7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362203" y="3078993"/>
                  <a:ext cx="179640" cy="22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2749F8BA-BAEE-A21D-582A-70D30CEE60CD}"/>
              </a:ext>
            </a:extLst>
          </p:cNvPr>
          <p:cNvGrpSpPr/>
          <p:nvPr/>
        </p:nvGrpSpPr>
        <p:grpSpPr>
          <a:xfrm>
            <a:off x="3883923" y="1894593"/>
            <a:ext cx="480240" cy="194760"/>
            <a:chOff x="3883923" y="1894593"/>
            <a:chExt cx="480240" cy="19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30" name="Input penna 29">
                  <a:extLst>
                    <a:ext uri="{FF2B5EF4-FFF2-40B4-BE49-F238E27FC236}">
                      <a16:creationId xmlns:a16="http://schemas.microsoft.com/office/drawing/2014/main" id="{86B4116D-59F6-DC27-4448-E52A4E664246}"/>
                    </a:ext>
                  </a:extLst>
                </p14:cNvPr>
                <p14:cNvContentPartPr/>
                <p14:nvPr/>
              </p14:nvContentPartPr>
              <p14:xfrm>
                <a:off x="3883923" y="1947513"/>
                <a:ext cx="180720" cy="36000"/>
              </p14:xfrm>
            </p:contentPart>
          </mc:Choice>
          <mc:Fallback>
            <p:pic>
              <p:nvPicPr>
                <p:cNvPr id="30" name="Input penna 29">
                  <a:extLst>
                    <a:ext uri="{FF2B5EF4-FFF2-40B4-BE49-F238E27FC236}">
                      <a16:creationId xmlns:a16="http://schemas.microsoft.com/office/drawing/2014/main" id="{86B4116D-59F6-DC27-4448-E52A4E66424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877803" y="1941393"/>
                  <a:ext cx="192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31" name="Input penna 30">
                  <a:extLst>
                    <a:ext uri="{FF2B5EF4-FFF2-40B4-BE49-F238E27FC236}">
                      <a16:creationId xmlns:a16="http://schemas.microsoft.com/office/drawing/2014/main" id="{509471FF-24DE-818D-A5B4-8874F3112B6B}"/>
                    </a:ext>
                  </a:extLst>
                </p14:cNvPr>
                <p14:cNvContentPartPr/>
                <p14:nvPr/>
              </p14:nvContentPartPr>
              <p14:xfrm>
                <a:off x="4175163" y="1894593"/>
                <a:ext cx="189000" cy="194760"/>
              </p14:xfrm>
            </p:contentPart>
          </mc:Choice>
          <mc:Fallback>
            <p:pic>
              <p:nvPicPr>
                <p:cNvPr id="31" name="Input penna 30">
                  <a:extLst>
                    <a:ext uri="{FF2B5EF4-FFF2-40B4-BE49-F238E27FC236}">
                      <a16:creationId xmlns:a16="http://schemas.microsoft.com/office/drawing/2014/main" id="{509471FF-24DE-818D-A5B4-8874F3112B6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169043" y="1888473"/>
                  <a:ext cx="20124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C55E9540-E70A-D0C0-F98C-474B00488B2F}"/>
              </a:ext>
            </a:extLst>
          </p:cNvPr>
          <p:cNvGrpSpPr/>
          <p:nvPr/>
        </p:nvGrpSpPr>
        <p:grpSpPr>
          <a:xfrm>
            <a:off x="5276403" y="1068393"/>
            <a:ext cx="233640" cy="269280"/>
            <a:chOff x="5276403" y="1068393"/>
            <a:chExt cx="233640" cy="26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33" name="Input penna 32">
                  <a:extLst>
                    <a:ext uri="{FF2B5EF4-FFF2-40B4-BE49-F238E27FC236}">
                      <a16:creationId xmlns:a16="http://schemas.microsoft.com/office/drawing/2014/main" id="{0E2D3F6A-D629-A649-3E58-2518A2419382}"/>
                    </a:ext>
                  </a:extLst>
                </p14:cNvPr>
                <p14:cNvContentPartPr/>
                <p14:nvPr/>
              </p14:nvContentPartPr>
              <p14:xfrm>
                <a:off x="5276403" y="1068393"/>
                <a:ext cx="19080" cy="269280"/>
              </p14:xfrm>
            </p:contentPart>
          </mc:Choice>
          <mc:Fallback>
            <p:pic>
              <p:nvPicPr>
                <p:cNvPr id="33" name="Input penna 32">
                  <a:extLst>
                    <a:ext uri="{FF2B5EF4-FFF2-40B4-BE49-F238E27FC236}">
                      <a16:creationId xmlns:a16="http://schemas.microsoft.com/office/drawing/2014/main" id="{0E2D3F6A-D629-A649-3E58-2518A241938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270283" y="1062273"/>
                  <a:ext cx="313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34" name="Input penna 33">
                  <a:extLst>
                    <a:ext uri="{FF2B5EF4-FFF2-40B4-BE49-F238E27FC236}">
                      <a16:creationId xmlns:a16="http://schemas.microsoft.com/office/drawing/2014/main" id="{6BC449AD-403B-1399-F4C6-14CF67A1FFDD}"/>
                    </a:ext>
                  </a:extLst>
                </p14:cNvPr>
                <p14:cNvContentPartPr/>
                <p14:nvPr/>
              </p14:nvContentPartPr>
              <p14:xfrm>
                <a:off x="5401323" y="1080993"/>
                <a:ext cx="108720" cy="239040"/>
              </p14:xfrm>
            </p:contentPart>
          </mc:Choice>
          <mc:Fallback>
            <p:pic>
              <p:nvPicPr>
                <p:cNvPr id="34" name="Input penna 33">
                  <a:extLst>
                    <a:ext uri="{FF2B5EF4-FFF2-40B4-BE49-F238E27FC236}">
                      <a16:creationId xmlns:a16="http://schemas.microsoft.com/office/drawing/2014/main" id="{6BC449AD-403B-1399-F4C6-14CF67A1FFD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395203" y="1074873"/>
                  <a:ext cx="120960" cy="25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0654C1C1-90D2-A65D-C922-A673438A7DD0}"/>
              </a:ext>
            </a:extLst>
          </p:cNvPr>
          <p:cNvGrpSpPr/>
          <p:nvPr/>
        </p:nvGrpSpPr>
        <p:grpSpPr>
          <a:xfrm>
            <a:off x="4957443" y="1476273"/>
            <a:ext cx="308880" cy="464400"/>
            <a:chOff x="4957443" y="1476273"/>
            <a:chExt cx="308880" cy="46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36" name="Input penna 35">
                  <a:extLst>
                    <a:ext uri="{FF2B5EF4-FFF2-40B4-BE49-F238E27FC236}">
                      <a16:creationId xmlns:a16="http://schemas.microsoft.com/office/drawing/2014/main" id="{C479296E-926F-FB0F-D34F-43B6137D3F1D}"/>
                    </a:ext>
                  </a:extLst>
                </p14:cNvPr>
                <p14:cNvContentPartPr/>
                <p14:nvPr/>
              </p14:nvContentPartPr>
              <p14:xfrm>
                <a:off x="5165523" y="1476273"/>
                <a:ext cx="100800" cy="164160"/>
              </p14:xfrm>
            </p:contentPart>
          </mc:Choice>
          <mc:Fallback>
            <p:pic>
              <p:nvPicPr>
                <p:cNvPr id="36" name="Input penna 35">
                  <a:extLst>
                    <a:ext uri="{FF2B5EF4-FFF2-40B4-BE49-F238E27FC236}">
                      <a16:creationId xmlns:a16="http://schemas.microsoft.com/office/drawing/2014/main" id="{C479296E-926F-FB0F-D34F-43B6137D3F1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159403" y="1470153"/>
                  <a:ext cx="1130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37" name="Input penna 36">
                  <a:extLst>
                    <a:ext uri="{FF2B5EF4-FFF2-40B4-BE49-F238E27FC236}">
                      <a16:creationId xmlns:a16="http://schemas.microsoft.com/office/drawing/2014/main" id="{311928B8-888E-9FE2-A007-FD4643182EBD}"/>
                    </a:ext>
                  </a:extLst>
                </p14:cNvPr>
                <p14:cNvContentPartPr/>
                <p14:nvPr/>
              </p14:nvContentPartPr>
              <p14:xfrm>
                <a:off x="4957443" y="1722153"/>
                <a:ext cx="226800" cy="218520"/>
              </p14:xfrm>
            </p:contentPart>
          </mc:Choice>
          <mc:Fallback>
            <p:pic>
              <p:nvPicPr>
                <p:cNvPr id="37" name="Input penna 36">
                  <a:extLst>
                    <a:ext uri="{FF2B5EF4-FFF2-40B4-BE49-F238E27FC236}">
                      <a16:creationId xmlns:a16="http://schemas.microsoft.com/office/drawing/2014/main" id="{311928B8-888E-9FE2-A007-FD4643182EB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951323" y="1716033"/>
                  <a:ext cx="239040" cy="23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38" name="Input penna 37">
                <a:extLst>
                  <a:ext uri="{FF2B5EF4-FFF2-40B4-BE49-F238E27FC236}">
                    <a16:creationId xmlns:a16="http://schemas.microsoft.com/office/drawing/2014/main" id="{491B6E7B-2CD7-7E39-78F3-FB1B9C616AEF}"/>
                  </a:ext>
                </a:extLst>
              </p14:cNvPr>
              <p14:cNvContentPartPr/>
              <p14:nvPr/>
            </p14:nvContentPartPr>
            <p14:xfrm>
              <a:off x="5497083" y="1520193"/>
              <a:ext cx="160920" cy="173880"/>
            </p14:xfrm>
          </p:contentPart>
        </mc:Choice>
        <mc:Fallback>
          <p:pic>
            <p:nvPicPr>
              <p:cNvPr id="38" name="Input penna 37">
                <a:extLst>
                  <a:ext uri="{FF2B5EF4-FFF2-40B4-BE49-F238E27FC236}">
                    <a16:creationId xmlns:a16="http://schemas.microsoft.com/office/drawing/2014/main" id="{491B6E7B-2CD7-7E39-78F3-FB1B9C616AEF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490963" y="1514073"/>
                <a:ext cx="173160" cy="1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uppo 41">
            <a:extLst>
              <a:ext uri="{FF2B5EF4-FFF2-40B4-BE49-F238E27FC236}">
                <a16:creationId xmlns:a16="http://schemas.microsoft.com/office/drawing/2014/main" id="{921CA8AF-72C5-6DCA-70C0-E261443F0C2A}"/>
              </a:ext>
            </a:extLst>
          </p:cNvPr>
          <p:cNvGrpSpPr/>
          <p:nvPr/>
        </p:nvGrpSpPr>
        <p:grpSpPr>
          <a:xfrm>
            <a:off x="5597523" y="1760673"/>
            <a:ext cx="351360" cy="243360"/>
            <a:chOff x="5597523" y="1760673"/>
            <a:chExt cx="351360" cy="24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EE2DBB9C-1641-A2A0-E4AF-2491BD3E788E}"/>
                    </a:ext>
                  </a:extLst>
                </p14:cNvPr>
                <p14:cNvContentPartPr/>
                <p14:nvPr/>
              </p14:nvContentPartPr>
              <p14:xfrm>
                <a:off x="5597523" y="1760673"/>
                <a:ext cx="131760" cy="243360"/>
              </p14:xfrm>
            </p:contentPart>
          </mc:Choice>
          <mc:Fallback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EE2DBB9C-1641-A2A0-E4AF-2491BD3E788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591403" y="1754553"/>
                  <a:ext cx="1440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41" name="Input penna 40">
                  <a:extLst>
                    <a:ext uri="{FF2B5EF4-FFF2-40B4-BE49-F238E27FC236}">
                      <a16:creationId xmlns:a16="http://schemas.microsoft.com/office/drawing/2014/main" id="{F9C61610-0B3B-B4A0-A2B6-CC1A0F93FBD5}"/>
                    </a:ext>
                  </a:extLst>
                </p14:cNvPr>
                <p14:cNvContentPartPr/>
                <p14:nvPr/>
              </p14:nvContentPartPr>
              <p14:xfrm>
                <a:off x="5783643" y="1815753"/>
                <a:ext cx="165240" cy="169560"/>
              </p14:xfrm>
            </p:contentPart>
          </mc:Choice>
          <mc:Fallback>
            <p:pic>
              <p:nvPicPr>
                <p:cNvPr id="41" name="Input penna 40">
                  <a:extLst>
                    <a:ext uri="{FF2B5EF4-FFF2-40B4-BE49-F238E27FC236}">
                      <a16:creationId xmlns:a16="http://schemas.microsoft.com/office/drawing/2014/main" id="{F9C61610-0B3B-B4A0-A2B6-CC1A0F93FBD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777523" y="1809633"/>
                  <a:ext cx="177480" cy="18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43" name="Input penna 42">
                <a:extLst>
                  <a:ext uri="{FF2B5EF4-FFF2-40B4-BE49-F238E27FC236}">
                    <a16:creationId xmlns:a16="http://schemas.microsoft.com/office/drawing/2014/main" id="{2186C29A-0343-EAA6-7770-3B559BDBEF9D}"/>
                  </a:ext>
                </a:extLst>
              </p14:cNvPr>
              <p14:cNvContentPartPr/>
              <p14:nvPr/>
            </p14:nvContentPartPr>
            <p14:xfrm>
              <a:off x="5078763" y="2136873"/>
              <a:ext cx="169200" cy="151560"/>
            </p14:xfrm>
          </p:contentPart>
        </mc:Choice>
        <mc:Fallback>
          <p:pic>
            <p:nvPicPr>
              <p:cNvPr id="43" name="Input penna 42">
                <a:extLst>
                  <a:ext uri="{FF2B5EF4-FFF2-40B4-BE49-F238E27FC236}">
                    <a16:creationId xmlns:a16="http://schemas.microsoft.com/office/drawing/2014/main" id="{2186C29A-0343-EAA6-7770-3B559BDBEF9D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072643" y="2130753"/>
                <a:ext cx="18144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44" name="Input penna 43">
                <a:extLst>
                  <a:ext uri="{FF2B5EF4-FFF2-40B4-BE49-F238E27FC236}">
                    <a16:creationId xmlns:a16="http://schemas.microsoft.com/office/drawing/2014/main" id="{470F87E9-DFE2-8EF1-29D1-B94F0F12ECC8}"/>
                  </a:ext>
                </a:extLst>
              </p14:cNvPr>
              <p14:cNvContentPartPr/>
              <p14:nvPr/>
            </p14:nvContentPartPr>
            <p14:xfrm>
              <a:off x="5188203" y="2368353"/>
              <a:ext cx="130320" cy="189720"/>
            </p14:xfrm>
          </p:contentPart>
        </mc:Choice>
        <mc:Fallback>
          <p:pic>
            <p:nvPicPr>
              <p:cNvPr id="44" name="Input penna 43">
                <a:extLst>
                  <a:ext uri="{FF2B5EF4-FFF2-40B4-BE49-F238E27FC236}">
                    <a16:creationId xmlns:a16="http://schemas.microsoft.com/office/drawing/2014/main" id="{470F87E9-DFE2-8EF1-29D1-B94F0F12ECC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182083" y="2362233"/>
                <a:ext cx="142560" cy="20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uppo 62">
            <a:extLst>
              <a:ext uri="{FF2B5EF4-FFF2-40B4-BE49-F238E27FC236}">
                <a16:creationId xmlns:a16="http://schemas.microsoft.com/office/drawing/2014/main" id="{D99B494A-2E01-1292-ACC2-3E7E8E87F5D8}"/>
              </a:ext>
            </a:extLst>
          </p:cNvPr>
          <p:cNvGrpSpPr/>
          <p:nvPr/>
        </p:nvGrpSpPr>
        <p:grpSpPr>
          <a:xfrm>
            <a:off x="5554683" y="2059113"/>
            <a:ext cx="1129680" cy="1434600"/>
            <a:chOff x="5554683" y="2059113"/>
            <a:chExt cx="1129680" cy="143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49" name="Input penna 48">
                  <a:extLst>
                    <a:ext uri="{FF2B5EF4-FFF2-40B4-BE49-F238E27FC236}">
                      <a16:creationId xmlns:a16="http://schemas.microsoft.com/office/drawing/2014/main" id="{C7DE3C78-77E4-76E6-D9BC-1D0334BE46BB}"/>
                    </a:ext>
                  </a:extLst>
                </p14:cNvPr>
                <p14:cNvContentPartPr/>
                <p14:nvPr/>
              </p14:nvContentPartPr>
              <p14:xfrm>
                <a:off x="5640363" y="2324433"/>
                <a:ext cx="135000" cy="241560"/>
              </p14:xfrm>
            </p:contentPart>
          </mc:Choice>
          <mc:Fallback>
            <p:pic>
              <p:nvPicPr>
                <p:cNvPr id="49" name="Input penna 48">
                  <a:extLst>
                    <a:ext uri="{FF2B5EF4-FFF2-40B4-BE49-F238E27FC236}">
                      <a16:creationId xmlns:a16="http://schemas.microsoft.com/office/drawing/2014/main" id="{C7DE3C78-77E4-76E6-D9BC-1D0334BE46B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634243" y="2318313"/>
                  <a:ext cx="1472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50" name="Input penna 49">
                  <a:extLst>
                    <a:ext uri="{FF2B5EF4-FFF2-40B4-BE49-F238E27FC236}">
                      <a16:creationId xmlns:a16="http://schemas.microsoft.com/office/drawing/2014/main" id="{8A2EBB70-293E-E413-C747-1833350CE9A3}"/>
                    </a:ext>
                  </a:extLst>
                </p14:cNvPr>
                <p14:cNvContentPartPr/>
                <p14:nvPr/>
              </p14:nvContentPartPr>
              <p14:xfrm>
                <a:off x="5651523" y="2421993"/>
                <a:ext cx="109080" cy="46080"/>
              </p14:xfrm>
            </p:contentPart>
          </mc:Choice>
          <mc:Fallback>
            <p:pic>
              <p:nvPicPr>
                <p:cNvPr id="50" name="Input penna 49">
                  <a:extLst>
                    <a:ext uri="{FF2B5EF4-FFF2-40B4-BE49-F238E27FC236}">
                      <a16:creationId xmlns:a16="http://schemas.microsoft.com/office/drawing/2014/main" id="{8A2EBB70-293E-E413-C747-1833350CE9A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645403" y="2415873"/>
                  <a:ext cx="1213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51" name="Input penna 50">
                  <a:extLst>
                    <a:ext uri="{FF2B5EF4-FFF2-40B4-BE49-F238E27FC236}">
                      <a16:creationId xmlns:a16="http://schemas.microsoft.com/office/drawing/2014/main" id="{8BB5B58C-8DBB-D13C-5A19-7C8B521B74A7}"/>
                    </a:ext>
                  </a:extLst>
                </p14:cNvPr>
                <p14:cNvContentPartPr/>
                <p14:nvPr/>
              </p14:nvContentPartPr>
              <p14:xfrm>
                <a:off x="5849523" y="2375193"/>
                <a:ext cx="124920" cy="189000"/>
              </p14:xfrm>
            </p:contentPart>
          </mc:Choice>
          <mc:Fallback>
            <p:pic>
              <p:nvPicPr>
                <p:cNvPr id="51" name="Input penna 50">
                  <a:extLst>
                    <a:ext uri="{FF2B5EF4-FFF2-40B4-BE49-F238E27FC236}">
                      <a16:creationId xmlns:a16="http://schemas.microsoft.com/office/drawing/2014/main" id="{8BB5B58C-8DBB-D13C-5A19-7C8B521B74A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843403" y="2369073"/>
                  <a:ext cx="1371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52" name="Input penna 51">
                  <a:extLst>
                    <a:ext uri="{FF2B5EF4-FFF2-40B4-BE49-F238E27FC236}">
                      <a16:creationId xmlns:a16="http://schemas.microsoft.com/office/drawing/2014/main" id="{7928E855-F56A-F7B4-1DF6-538F62E7BDE1}"/>
                    </a:ext>
                  </a:extLst>
                </p14:cNvPr>
                <p14:cNvContentPartPr/>
                <p14:nvPr/>
              </p14:nvContentPartPr>
              <p14:xfrm>
                <a:off x="6330843" y="2379873"/>
                <a:ext cx="110160" cy="154080"/>
              </p14:xfrm>
            </p:contentPart>
          </mc:Choice>
          <mc:Fallback>
            <p:pic>
              <p:nvPicPr>
                <p:cNvPr id="52" name="Input penna 51">
                  <a:extLst>
                    <a:ext uri="{FF2B5EF4-FFF2-40B4-BE49-F238E27FC236}">
                      <a16:creationId xmlns:a16="http://schemas.microsoft.com/office/drawing/2014/main" id="{7928E855-F56A-F7B4-1DF6-538F62E7BDE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324723" y="2373753"/>
                  <a:ext cx="1224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1E50739F-FF16-BB5E-8796-7BF6651FC90B}"/>
                    </a:ext>
                  </a:extLst>
                </p14:cNvPr>
                <p14:cNvContentPartPr/>
                <p14:nvPr/>
              </p14:nvContentPartPr>
              <p14:xfrm>
                <a:off x="6479163" y="2386713"/>
                <a:ext cx="205200" cy="192960"/>
              </p14:xfrm>
            </p:contentPart>
          </mc:Choice>
          <mc:Fallback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1E50739F-FF16-BB5E-8796-7BF6651FC90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473043" y="2380593"/>
                  <a:ext cx="2174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54" name="Input penna 53">
                  <a:extLst>
                    <a:ext uri="{FF2B5EF4-FFF2-40B4-BE49-F238E27FC236}">
                      <a16:creationId xmlns:a16="http://schemas.microsoft.com/office/drawing/2014/main" id="{1391274B-BB3C-07D8-9286-DE807BDDC9DD}"/>
                    </a:ext>
                  </a:extLst>
                </p14:cNvPr>
                <p14:cNvContentPartPr/>
                <p14:nvPr/>
              </p14:nvContentPartPr>
              <p14:xfrm>
                <a:off x="5993163" y="2071353"/>
                <a:ext cx="343440" cy="183600"/>
              </p14:xfrm>
            </p:contentPart>
          </mc:Choice>
          <mc:Fallback>
            <p:pic>
              <p:nvPicPr>
                <p:cNvPr id="54" name="Input penna 53">
                  <a:extLst>
                    <a:ext uri="{FF2B5EF4-FFF2-40B4-BE49-F238E27FC236}">
                      <a16:creationId xmlns:a16="http://schemas.microsoft.com/office/drawing/2014/main" id="{1391274B-BB3C-07D8-9286-DE807BDDC9D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987043" y="2065233"/>
                  <a:ext cx="3556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55" name="Input penna 54">
                  <a:extLst>
                    <a:ext uri="{FF2B5EF4-FFF2-40B4-BE49-F238E27FC236}">
                      <a16:creationId xmlns:a16="http://schemas.microsoft.com/office/drawing/2014/main" id="{8A6C5491-3878-0865-9D7B-56C9A7759174}"/>
                    </a:ext>
                  </a:extLst>
                </p14:cNvPr>
                <p14:cNvContentPartPr/>
                <p14:nvPr/>
              </p14:nvContentPartPr>
              <p14:xfrm>
                <a:off x="5750523" y="2059113"/>
                <a:ext cx="73440" cy="210600"/>
              </p14:xfrm>
            </p:contentPart>
          </mc:Choice>
          <mc:Fallback>
            <p:pic>
              <p:nvPicPr>
                <p:cNvPr id="55" name="Input penna 54">
                  <a:extLst>
                    <a:ext uri="{FF2B5EF4-FFF2-40B4-BE49-F238E27FC236}">
                      <a16:creationId xmlns:a16="http://schemas.microsoft.com/office/drawing/2014/main" id="{8A6C5491-3878-0865-9D7B-56C9A775917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44403" y="2052993"/>
                  <a:ext cx="856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57" name="Input penna 56">
                  <a:extLst>
                    <a:ext uri="{FF2B5EF4-FFF2-40B4-BE49-F238E27FC236}">
                      <a16:creationId xmlns:a16="http://schemas.microsoft.com/office/drawing/2014/main" id="{4EEA2DF5-4D72-59F9-254E-5671F8628D18}"/>
                    </a:ext>
                  </a:extLst>
                </p14:cNvPr>
                <p14:cNvContentPartPr/>
                <p14:nvPr/>
              </p14:nvContentPartPr>
              <p14:xfrm>
                <a:off x="5554683" y="2665713"/>
                <a:ext cx="144360" cy="208080"/>
              </p14:xfrm>
            </p:contentPart>
          </mc:Choice>
          <mc:Fallback>
            <p:pic>
              <p:nvPicPr>
                <p:cNvPr id="57" name="Input penna 56">
                  <a:extLst>
                    <a:ext uri="{FF2B5EF4-FFF2-40B4-BE49-F238E27FC236}">
                      <a16:creationId xmlns:a16="http://schemas.microsoft.com/office/drawing/2014/main" id="{4EEA2DF5-4D72-59F9-254E-5671F8628D1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548563" y="2659593"/>
                  <a:ext cx="1566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62" name="Input penna 61">
                  <a:extLst>
                    <a:ext uri="{FF2B5EF4-FFF2-40B4-BE49-F238E27FC236}">
                      <a16:creationId xmlns:a16="http://schemas.microsoft.com/office/drawing/2014/main" id="{4AD3D4D5-6C86-057B-5E53-2270ED8B2E59}"/>
                    </a:ext>
                  </a:extLst>
                </p14:cNvPr>
                <p14:cNvContentPartPr/>
                <p14:nvPr/>
              </p14:nvContentPartPr>
              <p14:xfrm>
                <a:off x="5794803" y="3315873"/>
                <a:ext cx="187560" cy="177840"/>
              </p14:xfrm>
            </p:contentPart>
          </mc:Choice>
          <mc:Fallback>
            <p:pic>
              <p:nvPicPr>
                <p:cNvPr id="62" name="Input penna 61">
                  <a:extLst>
                    <a:ext uri="{FF2B5EF4-FFF2-40B4-BE49-F238E27FC236}">
                      <a16:creationId xmlns:a16="http://schemas.microsoft.com/office/drawing/2014/main" id="{4AD3D4D5-6C86-057B-5E53-2270ED8B2E5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788683" y="3309753"/>
                  <a:ext cx="19980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0" name="Gruppo 449">
            <a:extLst>
              <a:ext uri="{FF2B5EF4-FFF2-40B4-BE49-F238E27FC236}">
                <a16:creationId xmlns:a16="http://schemas.microsoft.com/office/drawing/2014/main" id="{70F27E4C-E6F7-88F7-7F8E-315C0D09C059}"/>
              </a:ext>
            </a:extLst>
          </p:cNvPr>
          <p:cNvGrpSpPr/>
          <p:nvPr/>
        </p:nvGrpSpPr>
        <p:grpSpPr>
          <a:xfrm>
            <a:off x="5956443" y="3541593"/>
            <a:ext cx="270720" cy="259920"/>
            <a:chOff x="5956443" y="3541593"/>
            <a:chExt cx="270720" cy="25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448" name="Input penna 447">
                  <a:extLst>
                    <a:ext uri="{FF2B5EF4-FFF2-40B4-BE49-F238E27FC236}">
                      <a16:creationId xmlns:a16="http://schemas.microsoft.com/office/drawing/2014/main" id="{F163D799-D8AA-96C5-1D3C-F670144895F2}"/>
                    </a:ext>
                  </a:extLst>
                </p14:cNvPr>
                <p14:cNvContentPartPr/>
                <p14:nvPr/>
              </p14:nvContentPartPr>
              <p14:xfrm>
                <a:off x="5956443" y="3541593"/>
                <a:ext cx="147600" cy="259920"/>
              </p14:xfrm>
            </p:contentPart>
          </mc:Choice>
          <mc:Fallback>
            <p:pic>
              <p:nvPicPr>
                <p:cNvPr id="448" name="Input penna 447">
                  <a:extLst>
                    <a:ext uri="{FF2B5EF4-FFF2-40B4-BE49-F238E27FC236}">
                      <a16:creationId xmlns:a16="http://schemas.microsoft.com/office/drawing/2014/main" id="{F163D799-D8AA-96C5-1D3C-F670144895F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950323" y="3535473"/>
                  <a:ext cx="1598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449" name="Input penna 448">
                  <a:extLst>
                    <a:ext uri="{FF2B5EF4-FFF2-40B4-BE49-F238E27FC236}">
                      <a16:creationId xmlns:a16="http://schemas.microsoft.com/office/drawing/2014/main" id="{BBCDDC20-96FD-E111-6783-C731761BF68B}"/>
                    </a:ext>
                  </a:extLst>
                </p14:cNvPr>
                <p14:cNvContentPartPr/>
                <p14:nvPr/>
              </p14:nvContentPartPr>
              <p14:xfrm>
                <a:off x="6133923" y="3565713"/>
                <a:ext cx="93240" cy="212040"/>
              </p14:xfrm>
            </p:contentPart>
          </mc:Choice>
          <mc:Fallback>
            <p:pic>
              <p:nvPicPr>
                <p:cNvPr id="449" name="Input penna 448">
                  <a:extLst>
                    <a:ext uri="{FF2B5EF4-FFF2-40B4-BE49-F238E27FC236}">
                      <a16:creationId xmlns:a16="http://schemas.microsoft.com/office/drawing/2014/main" id="{BBCDDC20-96FD-E111-6783-C731761BF68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127803" y="3559593"/>
                  <a:ext cx="105480" cy="22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4" name="Gruppo 453">
            <a:extLst>
              <a:ext uri="{FF2B5EF4-FFF2-40B4-BE49-F238E27FC236}">
                <a16:creationId xmlns:a16="http://schemas.microsoft.com/office/drawing/2014/main" id="{433CD469-9403-87A8-8D92-6D25607E8461}"/>
              </a:ext>
            </a:extLst>
          </p:cNvPr>
          <p:cNvGrpSpPr/>
          <p:nvPr/>
        </p:nvGrpSpPr>
        <p:grpSpPr>
          <a:xfrm>
            <a:off x="5358843" y="2974233"/>
            <a:ext cx="324720" cy="307800"/>
            <a:chOff x="5358843" y="2974233"/>
            <a:chExt cx="324720" cy="30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451" name="Input penna 450">
                  <a:extLst>
                    <a:ext uri="{FF2B5EF4-FFF2-40B4-BE49-F238E27FC236}">
                      <a16:creationId xmlns:a16="http://schemas.microsoft.com/office/drawing/2014/main" id="{574FD714-CA24-02F8-09B2-81D7793367C3}"/>
                    </a:ext>
                  </a:extLst>
                </p14:cNvPr>
                <p14:cNvContentPartPr/>
                <p14:nvPr/>
              </p14:nvContentPartPr>
              <p14:xfrm>
                <a:off x="5358843" y="2974233"/>
                <a:ext cx="76320" cy="230400"/>
              </p14:xfrm>
            </p:contentPart>
          </mc:Choice>
          <mc:Fallback>
            <p:pic>
              <p:nvPicPr>
                <p:cNvPr id="451" name="Input penna 450">
                  <a:extLst>
                    <a:ext uri="{FF2B5EF4-FFF2-40B4-BE49-F238E27FC236}">
                      <a16:creationId xmlns:a16="http://schemas.microsoft.com/office/drawing/2014/main" id="{574FD714-CA24-02F8-09B2-81D7793367C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352723" y="2968113"/>
                  <a:ext cx="885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452" name="Input penna 451">
                  <a:extLst>
                    <a:ext uri="{FF2B5EF4-FFF2-40B4-BE49-F238E27FC236}">
                      <a16:creationId xmlns:a16="http://schemas.microsoft.com/office/drawing/2014/main" id="{F750E864-8CB5-2E14-8F44-47CB8DDF665C}"/>
                    </a:ext>
                  </a:extLst>
                </p14:cNvPr>
                <p14:cNvContentPartPr/>
                <p14:nvPr/>
              </p14:nvContentPartPr>
              <p14:xfrm>
                <a:off x="5464323" y="3172593"/>
                <a:ext cx="46800" cy="109440"/>
              </p14:xfrm>
            </p:contentPart>
          </mc:Choice>
          <mc:Fallback>
            <p:pic>
              <p:nvPicPr>
                <p:cNvPr id="452" name="Input penna 451">
                  <a:extLst>
                    <a:ext uri="{FF2B5EF4-FFF2-40B4-BE49-F238E27FC236}">
                      <a16:creationId xmlns:a16="http://schemas.microsoft.com/office/drawing/2014/main" id="{F750E864-8CB5-2E14-8F44-47CB8DDF665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458203" y="3166473"/>
                  <a:ext cx="590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453" name="Input penna 452">
                  <a:extLst>
                    <a:ext uri="{FF2B5EF4-FFF2-40B4-BE49-F238E27FC236}">
                      <a16:creationId xmlns:a16="http://schemas.microsoft.com/office/drawing/2014/main" id="{1E010CCA-528A-7E75-4EF0-A299C8A202CD}"/>
                    </a:ext>
                  </a:extLst>
                </p14:cNvPr>
                <p14:cNvContentPartPr/>
                <p14:nvPr/>
              </p14:nvContentPartPr>
              <p14:xfrm>
                <a:off x="5530563" y="3021753"/>
                <a:ext cx="153000" cy="193680"/>
              </p14:xfrm>
            </p:contentPart>
          </mc:Choice>
          <mc:Fallback>
            <p:pic>
              <p:nvPicPr>
                <p:cNvPr id="453" name="Input penna 452">
                  <a:extLst>
                    <a:ext uri="{FF2B5EF4-FFF2-40B4-BE49-F238E27FC236}">
                      <a16:creationId xmlns:a16="http://schemas.microsoft.com/office/drawing/2014/main" id="{1E010CCA-528A-7E75-4EF0-A299C8A202C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524443" y="3015633"/>
                  <a:ext cx="16524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1" name="Gruppo 490">
            <a:extLst>
              <a:ext uri="{FF2B5EF4-FFF2-40B4-BE49-F238E27FC236}">
                <a16:creationId xmlns:a16="http://schemas.microsoft.com/office/drawing/2014/main" id="{D85EC731-6264-AF4D-F75D-7C58B40FE96F}"/>
              </a:ext>
            </a:extLst>
          </p:cNvPr>
          <p:cNvGrpSpPr/>
          <p:nvPr/>
        </p:nvGrpSpPr>
        <p:grpSpPr>
          <a:xfrm>
            <a:off x="6913683" y="1948233"/>
            <a:ext cx="489960" cy="188280"/>
            <a:chOff x="6913683" y="1948233"/>
            <a:chExt cx="489960" cy="18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455" name="Input penna 454">
                  <a:extLst>
                    <a:ext uri="{FF2B5EF4-FFF2-40B4-BE49-F238E27FC236}">
                      <a16:creationId xmlns:a16="http://schemas.microsoft.com/office/drawing/2014/main" id="{DA23FDD6-29E5-9BD1-179C-99A8230B946D}"/>
                    </a:ext>
                  </a:extLst>
                </p14:cNvPr>
                <p14:cNvContentPartPr/>
                <p14:nvPr/>
              </p14:nvContentPartPr>
              <p14:xfrm>
                <a:off x="6913683" y="2037153"/>
                <a:ext cx="228960" cy="45360"/>
              </p14:xfrm>
            </p:contentPart>
          </mc:Choice>
          <mc:Fallback>
            <p:pic>
              <p:nvPicPr>
                <p:cNvPr id="455" name="Input penna 454">
                  <a:extLst>
                    <a:ext uri="{FF2B5EF4-FFF2-40B4-BE49-F238E27FC236}">
                      <a16:creationId xmlns:a16="http://schemas.microsoft.com/office/drawing/2014/main" id="{DA23FDD6-29E5-9BD1-179C-99A8230B946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907563" y="2031033"/>
                  <a:ext cx="2412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458" name="Input penna 457">
                  <a:extLst>
                    <a:ext uri="{FF2B5EF4-FFF2-40B4-BE49-F238E27FC236}">
                      <a16:creationId xmlns:a16="http://schemas.microsoft.com/office/drawing/2014/main" id="{28125B1B-447B-A7C6-A68B-EF5B58FE314A}"/>
                    </a:ext>
                  </a:extLst>
                </p14:cNvPr>
                <p14:cNvContentPartPr/>
                <p14:nvPr/>
              </p14:nvContentPartPr>
              <p14:xfrm>
                <a:off x="7216083" y="1948233"/>
                <a:ext cx="187560" cy="188280"/>
              </p14:xfrm>
            </p:contentPart>
          </mc:Choice>
          <mc:Fallback>
            <p:pic>
              <p:nvPicPr>
                <p:cNvPr id="458" name="Input penna 457">
                  <a:extLst>
                    <a:ext uri="{FF2B5EF4-FFF2-40B4-BE49-F238E27FC236}">
                      <a16:creationId xmlns:a16="http://schemas.microsoft.com/office/drawing/2014/main" id="{28125B1B-447B-A7C6-A68B-EF5B58FE314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209963" y="1942113"/>
                  <a:ext cx="199800" cy="20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1" name="Gruppo 500">
            <a:extLst>
              <a:ext uri="{FF2B5EF4-FFF2-40B4-BE49-F238E27FC236}">
                <a16:creationId xmlns:a16="http://schemas.microsoft.com/office/drawing/2014/main" id="{E403E1B5-FED6-9FAF-5DAE-FC7B25FE38F4}"/>
              </a:ext>
            </a:extLst>
          </p:cNvPr>
          <p:cNvGrpSpPr/>
          <p:nvPr/>
        </p:nvGrpSpPr>
        <p:grpSpPr>
          <a:xfrm>
            <a:off x="8306523" y="919713"/>
            <a:ext cx="366480" cy="318960"/>
            <a:chOff x="8306523" y="919713"/>
            <a:chExt cx="366480" cy="31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492" name="Input penna 491">
                  <a:extLst>
                    <a:ext uri="{FF2B5EF4-FFF2-40B4-BE49-F238E27FC236}">
                      <a16:creationId xmlns:a16="http://schemas.microsoft.com/office/drawing/2014/main" id="{994225FE-FB0A-A272-FF00-1052A72D56D4}"/>
                    </a:ext>
                  </a:extLst>
                </p14:cNvPr>
                <p14:cNvContentPartPr/>
                <p14:nvPr/>
              </p14:nvContentPartPr>
              <p14:xfrm>
                <a:off x="8306523" y="919713"/>
                <a:ext cx="95760" cy="318960"/>
              </p14:xfrm>
            </p:contentPart>
          </mc:Choice>
          <mc:Fallback>
            <p:pic>
              <p:nvPicPr>
                <p:cNvPr id="492" name="Input penna 491">
                  <a:extLst>
                    <a:ext uri="{FF2B5EF4-FFF2-40B4-BE49-F238E27FC236}">
                      <a16:creationId xmlns:a16="http://schemas.microsoft.com/office/drawing/2014/main" id="{994225FE-FB0A-A272-FF00-1052A72D56D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300403" y="913593"/>
                  <a:ext cx="10800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493" name="Input penna 492">
                  <a:extLst>
                    <a:ext uri="{FF2B5EF4-FFF2-40B4-BE49-F238E27FC236}">
                      <a16:creationId xmlns:a16="http://schemas.microsoft.com/office/drawing/2014/main" id="{2F8C0D30-0CE0-8489-E8F0-A7B1BF47B54F}"/>
                    </a:ext>
                  </a:extLst>
                </p14:cNvPr>
                <p14:cNvContentPartPr/>
                <p14:nvPr/>
              </p14:nvContentPartPr>
              <p14:xfrm>
                <a:off x="8535843" y="977673"/>
                <a:ext cx="137160" cy="228960"/>
              </p14:xfrm>
            </p:contentPart>
          </mc:Choice>
          <mc:Fallback>
            <p:pic>
              <p:nvPicPr>
                <p:cNvPr id="493" name="Input penna 492">
                  <a:extLst>
                    <a:ext uri="{FF2B5EF4-FFF2-40B4-BE49-F238E27FC236}">
                      <a16:creationId xmlns:a16="http://schemas.microsoft.com/office/drawing/2014/main" id="{2F8C0D30-0CE0-8489-E8F0-A7B1BF47B54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529723" y="971553"/>
                  <a:ext cx="14940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0" name="Gruppo 499">
            <a:extLst>
              <a:ext uri="{FF2B5EF4-FFF2-40B4-BE49-F238E27FC236}">
                <a16:creationId xmlns:a16="http://schemas.microsoft.com/office/drawing/2014/main" id="{6791A08A-14DF-F3F9-FB72-7E1CA6FBBDE1}"/>
              </a:ext>
            </a:extLst>
          </p:cNvPr>
          <p:cNvGrpSpPr/>
          <p:nvPr/>
        </p:nvGrpSpPr>
        <p:grpSpPr>
          <a:xfrm>
            <a:off x="7839603" y="1354953"/>
            <a:ext cx="335160" cy="508320"/>
            <a:chOff x="7839603" y="1354953"/>
            <a:chExt cx="335160" cy="50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494" name="Input penna 493">
                  <a:extLst>
                    <a:ext uri="{FF2B5EF4-FFF2-40B4-BE49-F238E27FC236}">
                      <a16:creationId xmlns:a16="http://schemas.microsoft.com/office/drawing/2014/main" id="{EC4D3B91-9069-D06F-A6F0-1674BC44F44E}"/>
                    </a:ext>
                  </a:extLst>
                </p14:cNvPr>
                <p14:cNvContentPartPr/>
                <p14:nvPr/>
              </p14:nvContentPartPr>
              <p14:xfrm>
                <a:off x="8043003" y="1354953"/>
                <a:ext cx="131760" cy="186840"/>
              </p14:xfrm>
            </p:contentPart>
          </mc:Choice>
          <mc:Fallback>
            <p:pic>
              <p:nvPicPr>
                <p:cNvPr id="494" name="Input penna 493">
                  <a:extLst>
                    <a:ext uri="{FF2B5EF4-FFF2-40B4-BE49-F238E27FC236}">
                      <a16:creationId xmlns:a16="http://schemas.microsoft.com/office/drawing/2014/main" id="{EC4D3B91-9069-D06F-A6F0-1674BC44F44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036883" y="1348833"/>
                  <a:ext cx="1440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495" name="Input penna 494">
                  <a:extLst>
                    <a:ext uri="{FF2B5EF4-FFF2-40B4-BE49-F238E27FC236}">
                      <a16:creationId xmlns:a16="http://schemas.microsoft.com/office/drawing/2014/main" id="{6B20B9E4-0D73-F998-FAF3-75D60A741776}"/>
                    </a:ext>
                  </a:extLst>
                </p14:cNvPr>
                <p14:cNvContentPartPr/>
                <p14:nvPr/>
              </p14:nvContentPartPr>
              <p14:xfrm>
                <a:off x="7839603" y="1629993"/>
                <a:ext cx="115200" cy="233280"/>
              </p14:xfrm>
            </p:contentPart>
          </mc:Choice>
          <mc:Fallback>
            <p:pic>
              <p:nvPicPr>
                <p:cNvPr id="495" name="Input penna 494">
                  <a:extLst>
                    <a:ext uri="{FF2B5EF4-FFF2-40B4-BE49-F238E27FC236}">
                      <a16:creationId xmlns:a16="http://schemas.microsoft.com/office/drawing/2014/main" id="{6B20B9E4-0D73-F998-FAF3-75D60A74177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833483" y="1623873"/>
                  <a:ext cx="127440" cy="24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496" name="Input penna 495">
                <a:extLst>
                  <a:ext uri="{FF2B5EF4-FFF2-40B4-BE49-F238E27FC236}">
                    <a16:creationId xmlns:a16="http://schemas.microsoft.com/office/drawing/2014/main" id="{CE62EBC8-6F4A-3B53-8111-50511F51DE8E}"/>
                  </a:ext>
                </a:extLst>
              </p14:cNvPr>
              <p14:cNvContentPartPr/>
              <p14:nvPr/>
            </p14:nvContentPartPr>
            <p14:xfrm>
              <a:off x="8031123" y="2037873"/>
              <a:ext cx="83880" cy="124200"/>
            </p14:xfrm>
          </p:contentPart>
        </mc:Choice>
        <mc:Fallback>
          <p:pic>
            <p:nvPicPr>
              <p:cNvPr id="496" name="Input penna 495">
                <a:extLst>
                  <a:ext uri="{FF2B5EF4-FFF2-40B4-BE49-F238E27FC236}">
                    <a16:creationId xmlns:a16="http://schemas.microsoft.com/office/drawing/2014/main" id="{CE62EBC8-6F4A-3B53-8111-50511F51DE8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025003" y="2031753"/>
                <a:ext cx="9612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502" name="Input penna 501">
                <a:extLst>
                  <a:ext uri="{FF2B5EF4-FFF2-40B4-BE49-F238E27FC236}">
                    <a16:creationId xmlns:a16="http://schemas.microsoft.com/office/drawing/2014/main" id="{F8B2CEE9-EADC-697D-72D6-F1AF9000593D}"/>
                  </a:ext>
                </a:extLst>
              </p14:cNvPr>
              <p14:cNvContentPartPr/>
              <p14:nvPr/>
            </p14:nvContentPartPr>
            <p14:xfrm>
              <a:off x="8054163" y="2304633"/>
              <a:ext cx="189360" cy="254160"/>
            </p14:xfrm>
          </p:contentPart>
        </mc:Choice>
        <mc:Fallback>
          <p:pic>
            <p:nvPicPr>
              <p:cNvPr id="502" name="Input penna 501">
                <a:extLst>
                  <a:ext uri="{FF2B5EF4-FFF2-40B4-BE49-F238E27FC236}">
                    <a16:creationId xmlns:a16="http://schemas.microsoft.com/office/drawing/2014/main" id="{F8B2CEE9-EADC-697D-72D6-F1AF9000593D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048043" y="2298513"/>
                <a:ext cx="20160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503" name="Input penna 502">
                <a:extLst>
                  <a:ext uri="{FF2B5EF4-FFF2-40B4-BE49-F238E27FC236}">
                    <a16:creationId xmlns:a16="http://schemas.microsoft.com/office/drawing/2014/main" id="{43847681-DE78-944A-5819-0D7D8BDB8216}"/>
                  </a:ext>
                </a:extLst>
              </p14:cNvPr>
              <p14:cNvContentPartPr/>
              <p14:nvPr/>
            </p14:nvContentPartPr>
            <p14:xfrm>
              <a:off x="8637003" y="1388073"/>
              <a:ext cx="198720" cy="220320"/>
            </p14:xfrm>
          </p:contentPart>
        </mc:Choice>
        <mc:Fallback>
          <p:pic>
            <p:nvPicPr>
              <p:cNvPr id="503" name="Input penna 502">
                <a:extLst>
                  <a:ext uri="{FF2B5EF4-FFF2-40B4-BE49-F238E27FC236}">
                    <a16:creationId xmlns:a16="http://schemas.microsoft.com/office/drawing/2014/main" id="{43847681-DE78-944A-5819-0D7D8BDB8216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630883" y="1381953"/>
                <a:ext cx="210960" cy="23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506" name="Gruppo 505">
            <a:extLst>
              <a:ext uri="{FF2B5EF4-FFF2-40B4-BE49-F238E27FC236}">
                <a16:creationId xmlns:a16="http://schemas.microsoft.com/office/drawing/2014/main" id="{7DD7B921-D439-9694-61CC-B057084FD45B}"/>
              </a:ext>
            </a:extLst>
          </p:cNvPr>
          <p:cNvGrpSpPr/>
          <p:nvPr/>
        </p:nvGrpSpPr>
        <p:grpSpPr>
          <a:xfrm>
            <a:off x="8891523" y="1617033"/>
            <a:ext cx="394200" cy="224640"/>
            <a:chOff x="8891523" y="1617033"/>
            <a:chExt cx="394200" cy="22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504" name="Input penna 503">
                  <a:extLst>
                    <a:ext uri="{FF2B5EF4-FFF2-40B4-BE49-F238E27FC236}">
                      <a16:creationId xmlns:a16="http://schemas.microsoft.com/office/drawing/2014/main" id="{E2D71EB4-1530-C35A-5985-6BAE37CC8983}"/>
                    </a:ext>
                  </a:extLst>
                </p14:cNvPr>
                <p14:cNvContentPartPr/>
                <p14:nvPr/>
              </p14:nvContentPartPr>
              <p14:xfrm>
                <a:off x="8891523" y="1618473"/>
                <a:ext cx="160200" cy="223200"/>
              </p14:xfrm>
            </p:contentPart>
          </mc:Choice>
          <mc:Fallback>
            <p:pic>
              <p:nvPicPr>
                <p:cNvPr id="504" name="Input penna 503">
                  <a:extLst>
                    <a:ext uri="{FF2B5EF4-FFF2-40B4-BE49-F238E27FC236}">
                      <a16:creationId xmlns:a16="http://schemas.microsoft.com/office/drawing/2014/main" id="{E2D71EB4-1530-C35A-5985-6BAE37CC898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885403" y="1612353"/>
                  <a:ext cx="1724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505" name="Input penna 504">
                  <a:extLst>
                    <a:ext uri="{FF2B5EF4-FFF2-40B4-BE49-F238E27FC236}">
                      <a16:creationId xmlns:a16="http://schemas.microsoft.com/office/drawing/2014/main" id="{C3BB2FAE-A084-A081-E97E-347DDA9FA4B2}"/>
                    </a:ext>
                  </a:extLst>
                </p14:cNvPr>
                <p14:cNvContentPartPr/>
                <p14:nvPr/>
              </p14:nvContentPartPr>
              <p14:xfrm>
                <a:off x="9102123" y="1617033"/>
                <a:ext cx="183600" cy="191880"/>
              </p14:xfrm>
            </p:contentPart>
          </mc:Choice>
          <mc:Fallback>
            <p:pic>
              <p:nvPicPr>
                <p:cNvPr id="505" name="Input penna 504">
                  <a:extLst>
                    <a:ext uri="{FF2B5EF4-FFF2-40B4-BE49-F238E27FC236}">
                      <a16:creationId xmlns:a16="http://schemas.microsoft.com/office/drawing/2014/main" id="{C3BB2FAE-A084-A081-E97E-347DDA9FA4B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096003" y="1610913"/>
                  <a:ext cx="195840" cy="20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507" name="Input penna 506">
                <a:extLst>
                  <a:ext uri="{FF2B5EF4-FFF2-40B4-BE49-F238E27FC236}">
                    <a16:creationId xmlns:a16="http://schemas.microsoft.com/office/drawing/2014/main" id="{E53278D4-9E3C-9C41-C306-A6DE4DE52306}"/>
                  </a:ext>
                </a:extLst>
              </p14:cNvPr>
              <p14:cNvContentPartPr/>
              <p14:nvPr/>
            </p14:nvContentPartPr>
            <p14:xfrm>
              <a:off x="9341883" y="1927713"/>
              <a:ext cx="164520" cy="153000"/>
            </p14:xfrm>
          </p:contentPart>
        </mc:Choice>
        <mc:Fallback>
          <p:pic>
            <p:nvPicPr>
              <p:cNvPr id="507" name="Input penna 506">
                <a:extLst>
                  <a:ext uri="{FF2B5EF4-FFF2-40B4-BE49-F238E27FC236}">
                    <a16:creationId xmlns:a16="http://schemas.microsoft.com/office/drawing/2014/main" id="{E53278D4-9E3C-9C41-C306-A6DE4DE52306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9335763" y="1921593"/>
                <a:ext cx="17676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67" name="Input penna 66">
                <a:extLst>
                  <a:ext uri="{FF2B5EF4-FFF2-40B4-BE49-F238E27FC236}">
                    <a16:creationId xmlns:a16="http://schemas.microsoft.com/office/drawing/2014/main" id="{235EE989-FAF1-3C00-7F95-3CB23E3128C3}"/>
                  </a:ext>
                </a:extLst>
              </p14:cNvPr>
              <p14:cNvContentPartPr/>
              <p14:nvPr/>
            </p14:nvContentPartPr>
            <p14:xfrm>
              <a:off x="8930763" y="1928073"/>
              <a:ext cx="26280" cy="153000"/>
            </p14:xfrm>
          </p:contentPart>
        </mc:Choice>
        <mc:Fallback>
          <p:pic>
            <p:nvPicPr>
              <p:cNvPr id="67" name="Input penna 66">
                <a:extLst>
                  <a:ext uri="{FF2B5EF4-FFF2-40B4-BE49-F238E27FC236}">
                    <a16:creationId xmlns:a16="http://schemas.microsoft.com/office/drawing/2014/main" id="{235EE989-FAF1-3C00-7F95-3CB23E3128C3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924643" y="1921953"/>
                <a:ext cx="3852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70" name="Input penna 69">
                <a:extLst>
                  <a:ext uri="{FF2B5EF4-FFF2-40B4-BE49-F238E27FC236}">
                    <a16:creationId xmlns:a16="http://schemas.microsoft.com/office/drawing/2014/main" id="{48483F1A-18D5-9621-4223-83F24CFDF98D}"/>
                  </a:ext>
                </a:extLst>
              </p14:cNvPr>
              <p14:cNvContentPartPr/>
              <p14:nvPr/>
            </p14:nvContentPartPr>
            <p14:xfrm>
              <a:off x="8911323" y="2663913"/>
              <a:ext cx="34560" cy="200520"/>
            </p14:xfrm>
          </p:contentPart>
        </mc:Choice>
        <mc:Fallback>
          <p:pic>
            <p:nvPicPr>
              <p:cNvPr id="70" name="Input penna 69">
                <a:extLst>
                  <a:ext uri="{FF2B5EF4-FFF2-40B4-BE49-F238E27FC236}">
                    <a16:creationId xmlns:a16="http://schemas.microsoft.com/office/drawing/2014/main" id="{48483F1A-18D5-9621-4223-83F24CFDF98D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8905203" y="2657793"/>
                <a:ext cx="46800" cy="21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uppo 75">
            <a:extLst>
              <a:ext uri="{FF2B5EF4-FFF2-40B4-BE49-F238E27FC236}">
                <a16:creationId xmlns:a16="http://schemas.microsoft.com/office/drawing/2014/main" id="{E6B4079F-7451-C44F-3407-6035E6165FEE}"/>
              </a:ext>
            </a:extLst>
          </p:cNvPr>
          <p:cNvGrpSpPr/>
          <p:nvPr/>
        </p:nvGrpSpPr>
        <p:grpSpPr>
          <a:xfrm>
            <a:off x="8629803" y="2934993"/>
            <a:ext cx="335880" cy="472680"/>
            <a:chOff x="8629803" y="2934993"/>
            <a:chExt cx="335880" cy="47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72" name="Input penna 71">
                  <a:extLst>
                    <a:ext uri="{FF2B5EF4-FFF2-40B4-BE49-F238E27FC236}">
                      <a16:creationId xmlns:a16="http://schemas.microsoft.com/office/drawing/2014/main" id="{EDAEF839-FB78-4B63-77B7-9F01434B05EB}"/>
                    </a:ext>
                  </a:extLst>
                </p14:cNvPr>
                <p14:cNvContentPartPr/>
                <p14:nvPr/>
              </p14:nvContentPartPr>
              <p14:xfrm>
                <a:off x="8695683" y="2934993"/>
                <a:ext cx="118440" cy="225360"/>
              </p14:xfrm>
            </p:contentPart>
          </mc:Choice>
          <mc:Fallback>
            <p:pic>
              <p:nvPicPr>
                <p:cNvPr id="72" name="Input penna 71">
                  <a:extLst>
                    <a:ext uri="{FF2B5EF4-FFF2-40B4-BE49-F238E27FC236}">
                      <a16:creationId xmlns:a16="http://schemas.microsoft.com/office/drawing/2014/main" id="{EDAEF839-FB78-4B63-77B7-9F01434B05E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689563" y="2928873"/>
                  <a:ext cx="1306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73" name="Input penna 72">
                  <a:extLst>
                    <a:ext uri="{FF2B5EF4-FFF2-40B4-BE49-F238E27FC236}">
                      <a16:creationId xmlns:a16="http://schemas.microsoft.com/office/drawing/2014/main" id="{59A5967B-21F3-1D51-CC0C-D8D6411B86C4}"/>
                    </a:ext>
                  </a:extLst>
                </p14:cNvPr>
                <p14:cNvContentPartPr/>
                <p14:nvPr/>
              </p14:nvContentPartPr>
              <p14:xfrm>
                <a:off x="8867763" y="2996553"/>
                <a:ext cx="97920" cy="173160"/>
              </p14:xfrm>
            </p:contentPart>
          </mc:Choice>
          <mc:Fallback>
            <p:pic>
              <p:nvPicPr>
                <p:cNvPr id="73" name="Input penna 72">
                  <a:extLst>
                    <a:ext uri="{FF2B5EF4-FFF2-40B4-BE49-F238E27FC236}">
                      <a16:creationId xmlns:a16="http://schemas.microsoft.com/office/drawing/2014/main" id="{59A5967B-21F3-1D51-CC0C-D8D6411B86C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861643" y="2990433"/>
                  <a:ext cx="1101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75" name="Input penna 74">
                  <a:extLst>
                    <a:ext uri="{FF2B5EF4-FFF2-40B4-BE49-F238E27FC236}">
                      <a16:creationId xmlns:a16="http://schemas.microsoft.com/office/drawing/2014/main" id="{7949D868-98AA-720B-37BD-25C55F9187E3}"/>
                    </a:ext>
                  </a:extLst>
                </p14:cNvPr>
                <p14:cNvContentPartPr/>
                <p14:nvPr/>
              </p14:nvContentPartPr>
              <p14:xfrm>
                <a:off x="8629803" y="3249993"/>
                <a:ext cx="96120" cy="157680"/>
              </p14:xfrm>
            </p:contentPart>
          </mc:Choice>
          <mc:Fallback>
            <p:pic>
              <p:nvPicPr>
                <p:cNvPr id="75" name="Input penna 74">
                  <a:extLst>
                    <a:ext uri="{FF2B5EF4-FFF2-40B4-BE49-F238E27FC236}">
                      <a16:creationId xmlns:a16="http://schemas.microsoft.com/office/drawing/2014/main" id="{7949D868-98AA-720B-37BD-25C55F9187E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623683" y="3243873"/>
                  <a:ext cx="10836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uppo 92">
            <a:extLst>
              <a:ext uri="{FF2B5EF4-FFF2-40B4-BE49-F238E27FC236}">
                <a16:creationId xmlns:a16="http://schemas.microsoft.com/office/drawing/2014/main" id="{C2F1379D-8C2B-BEAA-A314-8FA41BA736A2}"/>
              </a:ext>
            </a:extLst>
          </p:cNvPr>
          <p:cNvGrpSpPr/>
          <p:nvPr/>
        </p:nvGrpSpPr>
        <p:grpSpPr>
          <a:xfrm>
            <a:off x="8370243" y="3547353"/>
            <a:ext cx="318960" cy="302760"/>
            <a:chOff x="8370243" y="3547353"/>
            <a:chExt cx="318960" cy="30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77" name="Input penna 76">
                  <a:extLst>
                    <a:ext uri="{FF2B5EF4-FFF2-40B4-BE49-F238E27FC236}">
                      <a16:creationId xmlns:a16="http://schemas.microsoft.com/office/drawing/2014/main" id="{252B6A1E-A289-6257-9623-A9BA70A86114}"/>
                    </a:ext>
                  </a:extLst>
                </p14:cNvPr>
                <p14:cNvContentPartPr/>
                <p14:nvPr/>
              </p14:nvContentPartPr>
              <p14:xfrm>
                <a:off x="8370243" y="3547353"/>
                <a:ext cx="134280" cy="246240"/>
              </p14:xfrm>
            </p:contentPart>
          </mc:Choice>
          <mc:Fallback>
            <p:pic>
              <p:nvPicPr>
                <p:cNvPr id="77" name="Input penna 76">
                  <a:extLst>
                    <a:ext uri="{FF2B5EF4-FFF2-40B4-BE49-F238E27FC236}">
                      <a16:creationId xmlns:a16="http://schemas.microsoft.com/office/drawing/2014/main" id="{252B6A1E-A289-6257-9623-A9BA70A8611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364123" y="3541233"/>
                  <a:ext cx="1465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79" name="Input penna 78">
                  <a:extLst>
                    <a:ext uri="{FF2B5EF4-FFF2-40B4-BE49-F238E27FC236}">
                      <a16:creationId xmlns:a16="http://schemas.microsoft.com/office/drawing/2014/main" id="{BAB87D18-D105-2F0D-4D07-4BE795145738}"/>
                    </a:ext>
                  </a:extLst>
                </p14:cNvPr>
                <p14:cNvContentPartPr/>
                <p14:nvPr/>
              </p14:nvContentPartPr>
              <p14:xfrm>
                <a:off x="8515683" y="3723393"/>
                <a:ext cx="22680" cy="126720"/>
              </p14:xfrm>
            </p:contentPart>
          </mc:Choice>
          <mc:Fallback>
            <p:pic>
              <p:nvPicPr>
                <p:cNvPr id="79" name="Input penna 78">
                  <a:extLst>
                    <a:ext uri="{FF2B5EF4-FFF2-40B4-BE49-F238E27FC236}">
                      <a16:creationId xmlns:a16="http://schemas.microsoft.com/office/drawing/2014/main" id="{BAB87D18-D105-2F0D-4D07-4BE79514573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509563" y="3717273"/>
                  <a:ext cx="349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92" name="Input penna 91">
                  <a:extLst>
                    <a:ext uri="{FF2B5EF4-FFF2-40B4-BE49-F238E27FC236}">
                      <a16:creationId xmlns:a16="http://schemas.microsoft.com/office/drawing/2014/main" id="{A85F0A09-1015-FE5C-9421-1F22ECB42BEC}"/>
                    </a:ext>
                  </a:extLst>
                </p14:cNvPr>
                <p14:cNvContentPartPr/>
                <p14:nvPr/>
              </p14:nvContentPartPr>
              <p14:xfrm>
                <a:off x="8593083" y="3599553"/>
                <a:ext cx="96120" cy="236880"/>
              </p14:xfrm>
            </p:contentPart>
          </mc:Choice>
          <mc:Fallback>
            <p:pic>
              <p:nvPicPr>
                <p:cNvPr id="92" name="Input penna 91">
                  <a:extLst>
                    <a:ext uri="{FF2B5EF4-FFF2-40B4-BE49-F238E27FC236}">
                      <a16:creationId xmlns:a16="http://schemas.microsoft.com/office/drawing/2014/main" id="{A85F0A09-1015-FE5C-9421-1F22ECB42BE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586963" y="3593433"/>
                  <a:ext cx="108360" cy="24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uppo 120">
            <a:extLst>
              <a:ext uri="{FF2B5EF4-FFF2-40B4-BE49-F238E27FC236}">
                <a16:creationId xmlns:a16="http://schemas.microsoft.com/office/drawing/2014/main" id="{DDC2CC91-AA3F-FEE1-2CDB-B41CDC411FA7}"/>
              </a:ext>
            </a:extLst>
          </p:cNvPr>
          <p:cNvGrpSpPr/>
          <p:nvPr/>
        </p:nvGrpSpPr>
        <p:grpSpPr>
          <a:xfrm>
            <a:off x="10311723" y="2158473"/>
            <a:ext cx="430200" cy="232920"/>
            <a:chOff x="10311723" y="2158473"/>
            <a:chExt cx="430200" cy="23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94" name="Input penna 93">
                  <a:extLst>
                    <a:ext uri="{FF2B5EF4-FFF2-40B4-BE49-F238E27FC236}">
                      <a16:creationId xmlns:a16="http://schemas.microsoft.com/office/drawing/2014/main" id="{8C0DF9A9-0BB0-1014-40FF-E487A69EFE6C}"/>
                    </a:ext>
                  </a:extLst>
                </p14:cNvPr>
                <p14:cNvContentPartPr/>
                <p14:nvPr/>
              </p14:nvContentPartPr>
              <p14:xfrm>
                <a:off x="10311723" y="2279073"/>
                <a:ext cx="157680" cy="45720"/>
              </p14:xfrm>
            </p:contentPart>
          </mc:Choice>
          <mc:Fallback>
            <p:pic>
              <p:nvPicPr>
                <p:cNvPr id="94" name="Input penna 93">
                  <a:extLst>
                    <a:ext uri="{FF2B5EF4-FFF2-40B4-BE49-F238E27FC236}">
                      <a16:creationId xmlns:a16="http://schemas.microsoft.com/office/drawing/2014/main" id="{8C0DF9A9-0BB0-1014-40FF-E487A69EFE6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305603" y="2272953"/>
                  <a:ext cx="1699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95" name="Input penna 94">
                  <a:extLst>
                    <a:ext uri="{FF2B5EF4-FFF2-40B4-BE49-F238E27FC236}">
                      <a16:creationId xmlns:a16="http://schemas.microsoft.com/office/drawing/2014/main" id="{42129055-B51B-2C0A-1BB8-87EB1B54BD5F}"/>
                    </a:ext>
                  </a:extLst>
                </p14:cNvPr>
                <p14:cNvContentPartPr/>
                <p14:nvPr/>
              </p14:nvContentPartPr>
              <p14:xfrm>
                <a:off x="10542843" y="2158473"/>
                <a:ext cx="199080" cy="232920"/>
              </p14:xfrm>
            </p:contentPart>
          </mc:Choice>
          <mc:Fallback>
            <p:pic>
              <p:nvPicPr>
                <p:cNvPr id="95" name="Input penna 94">
                  <a:extLst>
                    <a:ext uri="{FF2B5EF4-FFF2-40B4-BE49-F238E27FC236}">
                      <a16:creationId xmlns:a16="http://schemas.microsoft.com/office/drawing/2014/main" id="{42129055-B51B-2C0A-1BB8-87EB1B54BD5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536723" y="2152353"/>
                  <a:ext cx="21132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3" name="Gruppo 512">
            <a:extLst>
              <a:ext uri="{FF2B5EF4-FFF2-40B4-BE49-F238E27FC236}">
                <a16:creationId xmlns:a16="http://schemas.microsoft.com/office/drawing/2014/main" id="{79B2971A-EFA8-8C2B-D153-F2793064803A}"/>
              </a:ext>
            </a:extLst>
          </p:cNvPr>
          <p:cNvGrpSpPr/>
          <p:nvPr/>
        </p:nvGrpSpPr>
        <p:grpSpPr>
          <a:xfrm>
            <a:off x="8758323" y="2269353"/>
            <a:ext cx="306000" cy="252720"/>
            <a:chOff x="8758323" y="2269353"/>
            <a:chExt cx="306000" cy="25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2" name="Input penna 121">
                  <a:extLst>
                    <a:ext uri="{FF2B5EF4-FFF2-40B4-BE49-F238E27FC236}">
                      <a16:creationId xmlns:a16="http://schemas.microsoft.com/office/drawing/2014/main" id="{1217E1CE-3DE7-428C-D93A-CC3B0D179311}"/>
                    </a:ext>
                  </a:extLst>
                </p14:cNvPr>
                <p14:cNvContentPartPr/>
                <p14:nvPr/>
              </p14:nvContentPartPr>
              <p14:xfrm>
                <a:off x="8758323" y="2269353"/>
                <a:ext cx="124200" cy="252720"/>
              </p14:xfrm>
            </p:contentPart>
          </mc:Choice>
          <mc:Fallback>
            <p:pic>
              <p:nvPicPr>
                <p:cNvPr id="122" name="Input penna 121">
                  <a:extLst>
                    <a:ext uri="{FF2B5EF4-FFF2-40B4-BE49-F238E27FC236}">
                      <a16:creationId xmlns:a16="http://schemas.microsoft.com/office/drawing/2014/main" id="{1217E1CE-3DE7-428C-D93A-CC3B0D17931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752203" y="2263233"/>
                  <a:ext cx="1364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3" name="Input penna 122">
                  <a:extLst>
                    <a:ext uri="{FF2B5EF4-FFF2-40B4-BE49-F238E27FC236}">
                      <a16:creationId xmlns:a16="http://schemas.microsoft.com/office/drawing/2014/main" id="{4DFBFA0A-4F7D-9F37-662B-73D6E907FA95}"/>
                    </a:ext>
                  </a:extLst>
                </p14:cNvPr>
                <p14:cNvContentPartPr/>
                <p14:nvPr/>
              </p14:nvContentPartPr>
              <p14:xfrm>
                <a:off x="8802243" y="2393913"/>
                <a:ext cx="70560" cy="74160"/>
              </p14:xfrm>
            </p:contentPart>
          </mc:Choice>
          <mc:Fallback>
            <p:pic>
              <p:nvPicPr>
                <p:cNvPr id="123" name="Input penna 122">
                  <a:extLst>
                    <a:ext uri="{FF2B5EF4-FFF2-40B4-BE49-F238E27FC236}">
                      <a16:creationId xmlns:a16="http://schemas.microsoft.com/office/drawing/2014/main" id="{4DFBFA0A-4F7D-9F37-662B-73D6E907FA9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796123" y="2387793"/>
                  <a:ext cx="828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4" name="Input penna 123">
                  <a:extLst>
                    <a:ext uri="{FF2B5EF4-FFF2-40B4-BE49-F238E27FC236}">
                      <a16:creationId xmlns:a16="http://schemas.microsoft.com/office/drawing/2014/main" id="{F423D3BA-F4E3-E958-3769-A546C9828409}"/>
                    </a:ext>
                  </a:extLst>
                </p14:cNvPr>
                <p14:cNvContentPartPr/>
                <p14:nvPr/>
              </p14:nvContentPartPr>
              <p14:xfrm>
                <a:off x="8964603" y="2280153"/>
                <a:ext cx="99720" cy="210240"/>
              </p14:xfrm>
            </p:contentPart>
          </mc:Choice>
          <mc:Fallback>
            <p:pic>
              <p:nvPicPr>
                <p:cNvPr id="124" name="Input penna 123">
                  <a:extLst>
                    <a:ext uri="{FF2B5EF4-FFF2-40B4-BE49-F238E27FC236}">
                      <a16:creationId xmlns:a16="http://schemas.microsoft.com/office/drawing/2014/main" id="{F423D3BA-F4E3-E958-3769-A546C982840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958483" y="2274033"/>
                  <a:ext cx="111960" cy="22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2" name="Gruppo 511">
            <a:extLst>
              <a:ext uri="{FF2B5EF4-FFF2-40B4-BE49-F238E27FC236}">
                <a16:creationId xmlns:a16="http://schemas.microsoft.com/office/drawing/2014/main" id="{F0054C7F-45B1-7461-80E5-9F8849399C7C}"/>
              </a:ext>
            </a:extLst>
          </p:cNvPr>
          <p:cNvGrpSpPr/>
          <p:nvPr/>
        </p:nvGrpSpPr>
        <p:grpSpPr>
          <a:xfrm>
            <a:off x="9573363" y="2131473"/>
            <a:ext cx="307440" cy="281520"/>
            <a:chOff x="9573363" y="2131473"/>
            <a:chExt cx="307440" cy="28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6" name="Input penna 125">
                  <a:extLst>
                    <a:ext uri="{FF2B5EF4-FFF2-40B4-BE49-F238E27FC236}">
                      <a16:creationId xmlns:a16="http://schemas.microsoft.com/office/drawing/2014/main" id="{BDF32935-7195-177D-290E-933D8BB8E256}"/>
                    </a:ext>
                  </a:extLst>
                </p14:cNvPr>
                <p14:cNvContentPartPr/>
                <p14:nvPr/>
              </p14:nvContentPartPr>
              <p14:xfrm>
                <a:off x="9573363" y="2131473"/>
                <a:ext cx="97560" cy="201600"/>
              </p14:xfrm>
            </p:contentPart>
          </mc:Choice>
          <mc:Fallback>
            <p:pic>
              <p:nvPicPr>
                <p:cNvPr id="126" name="Input penna 125">
                  <a:extLst>
                    <a:ext uri="{FF2B5EF4-FFF2-40B4-BE49-F238E27FC236}">
                      <a16:creationId xmlns:a16="http://schemas.microsoft.com/office/drawing/2014/main" id="{BDF32935-7195-177D-290E-933D8BB8E25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567243" y="2125353"/>
                  <a:ext cx="1098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7" name="Input penna 126">
                  <a:extLst>
                    <a:ext uri="{FF2B5EF4-FFF2-40B4-BE49-F238E27FC236}">
                      <a16:creationId xmlns:a16="http://schemas.microsoft.com/office/drawing/2014/main" id="{45E85F95-E838-24CC-CFC2-88BEF779C7BB}"/>
                    </a:ext>
                  </a:extLst>
                </p14:cNvPr>
                <p14:cNvContentPartPr/>
                <p14:nvPr/>
              </p14:nvContentPartPr>
              <p14:xfrm>
                <a:off x="9741483" y="2196273"/>
                <a:ext cx="139320" cy="216720"/>
              </p14:xfrm>
            </p:contentPart>
          </mc:Choice>
          <mc:Fallback>
            <p:pic>
              <p:nvPicPr>
                <p:cNvPr id="127" name="Input penna 126">
                  <a:extLst>
                    <a:ext uri="{FF2B5EF4-FFF2-40B4-BE49-F238E27FC236}">
                      <a16:creationId xmlns:a16="http://schemas.microsoft.com/office/drawing/2014/main" id="{45E85F95-E838-24CC-CFC2-88BEF779C7B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735363" y="2190153"/>
                  <a:ext cx="151560" cy="22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9" name="Gruppo 518">
            <a:extLst>
              <a:ext uri="{FF2B5EF4-FFF2-40B4-BE49-F238E27FC236}">
                <a16:creationId xmlns:a16="http://schemas.microsoft.com/office/drawing/2014/main" id="{B8161519-342E-074E-E795-D41D1489EC3D}"/>
              </a:ext>
            </a:extLst>
          </p:cNvPr>
          <p:cNvGrpSpPr/>
          <p:nvPr/>
        </p:nvGrpSpPr>
        <p:grpSpPr>
          <a:xfrm>
            <a:off x="11853963" y="727113"/>
            <a:ext cx="1142280" cy="721080"/>
            <a:chOff x="11853963" y="727113"/>
            <a:chExt cx="1142280" cy="72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514" name="Input penna 513">
                  <a:extLst>
                    <a:ext uri="{FF2B5EF4-FFF2-40B4-BE49-F238E27FC236}">
                      <a16:creationId xmlns:a16="http://schemas.microsoft.com/office/drawing/2014/main" id="{9121E74D-221B-AE14-943F-DE69EC77470E}"/>
                    </a:ext>
                  </a:extLst>
                </p14:cNvPr>
                <p14:cNvContentPartPr/>
                <p14:nvPr/>
              </p14:nvContentPartPr>
              <p14:xfrm>
                <a:off x="12437883" y="727113"/>
                <a:ext cx="360" cy="174240"/>
              </p14:xfrm>
            </p:contentPart>
          </mc:Choice>
          <mc:Fallback>
            <p:pic>
              <p:nvPicPr>
                <p:cNvPr id="514" name="Input penna 513">
                  <a:extLst>
                    <a:ext uri="{FF2B5EF4-FFF2-40B4-BE49-F238E27FC236}">
                      <a16:creationId xmlns:a16="http://schemas.microsoft.com/office/drawing/2014/main" id="{9121E74D-221B-AE14-943F-DE69EC77470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2431763" y="720993"/>
                  <a:ext cx="126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515" name="Input penna 514">
                  <a:extLst>
                    <a:ext uri="{FF2B5EF4-FFF2-40B4-BE49-F238E27FC236}">
                      <a16:creationId xmlns:a16="http://schemas.microsoft.com/office/drawing/2014/main" id="{343C9362-0127-FABF-D33F-2B25ABECCBEA}"/>
                    </a:ext>
                  </a:extLst>
                </p14:cNvPr>
                <p14:cNvContentPartPr/>
                <p14:nvPr/>
              </p14:nvContentPartPr>
              <p14:xfrm>
                <a:off x="12581163" y="747633"/>
                <a:ext cx="185040" cy="143280"/>
              </p14:xfrm>
            </p:contentPart>
          </mc:Choice>
          <mc:Fallback>
            <p:pic>
              <p:nvPicPr>
                <p:cNvPr id="515" name="Input penna 514">
                  <a:extLst>
                    <a:ext uri="{FF2B5EF4-FFF2-40B4-BE49-F238E27FC236}">
                      <a16:creationId xmlns:a16="http://schemas.microsoft.com/office/drawing/2014/main" id="{343C9362-0127-FABF-D33F-2B25ABECCBE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2575043" y="741513"/>
                  <a:ext cx="1972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516" name="Input penna 515">
                  <a:extLst>
                    <a:ext uri="{FF2B5EF4-FFF2-40B4-BE49-F238E27FC236}">
                      <a16:creationId xmlns:a16="http://schemas.microsoft.com/office/drawing/2014/main" id="{3A095096-10CD-7B4E-6B55-E8918AA58D84}"/>
                    </a:ext>
                  </a:extLst>
                </p14:cNvPr>
                <p14:cNvContentPartPr/>
                <p14:nvPr/>
              </p14:nvContentPartPr>
              <p14:xfrm>
                <a:off x="12251043" y="903153"/>
                <a:ext cx="110160" cy="111600"/>
              </p14:xfrm>
            </p:contentPart>
          </mc:Choice>
          <mc:Fallback>
            <p:pic>
              <p:nvPicPr>
                <p:cNvPr id="516" name="Input penna 515">
                  <a:extLst>
                    <a:ext uri="{FF2B5EF4-FFF2-40B4-BE49-F238E27FC236}">
                      <a16:creationId xmlns:a16="http://schemas.microsoft.com/office/drawing/2014/main" id="{3A095096-10CD-7B4E-6B55-E8918AA58D8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2244923" y="897033"/>
                  <a:ext cx="1224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517" name="Input penna 516">
                  <a:extLst>
                    <a:ext uri="{FF2B5EF4-FFF2-40B4-BE49-F238E27FC236}">
                      <a16:creationId xmlns:a16="http://schemas.microsoft.com/office/drawing/2014/main" id="{1F39F1B7-0444-7E70-57B6-DE93745CE7C8}"/>
                    </a:ext>
                  </a:extLst>
                </p14:cNvPr>
                <p14:cNvContentPartPr/>
                <p14:nvPr/>
              </p14:nvContentPartPr>
              <p14:xfrm>
                <a:off x="11853963" y="1114833"/>
                <a:ext cx="296640" cy="333360"/>
              </p14:xfrm>
            </p:contentPart>
          </mc:Choice>
          <mc:Fallback>
            <p:pic>
              <p:nvPicPr>
                <p:cNvPr id="517" name="Input penna 516">
                  <a:extLst>
                    <a:ext uri="{FF2B5EF4-FFF2-40B4-BE49-F238E27FC236}">
                      <a16:creationId xmlns:a16="http://schemas.microsoft.com/office/drawing/2014/main" id="{1F39F1B7-0444-7E70-57B6-DE93745CE7C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847843" y="1108713"/>
                  <a:ext cx="30888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518" name="Input penna 517">
                  <a:extLst>
                    <a:ext uri="{FF2B5EF4-FFF2-40B4-BE49-F238E27FC236}">
                      <a16:creationId xmlns:a16="http://schemas.microsoft.com/office/drawing/2014/main" id="{FFDC89B1-3E5D-33A7-0447-CB5CA153E287}"/>
                    </a:ext>
                  </a:extLst>
                </p14:cNvPr>
                <p14:cNvContentPartPr/>
                <p14:nvPr/>
              </p14:nvContentPartPr>
              <p14:xfrm>
                <a:off x="12845403" y="1035273"/>
                <a:ext cx="150840" cy="297360"/>
              </p14:xfrm>
            </p:contentPart>
          </mc:Choice>
          <mc:Fallback>
            <p:pic>
              <p:nvPicPr>
                <p:cNvPr id="518" name="Input penna 517">
                  <a:extLst>
                    <a:ext uri="{FF2B5EF4-FFF2-40B4-BE49-F238E27FC236}">
                      <a16:creationId xmlns:a16="http://schemas.microsoft.com/office/drawing/2014/main" id="{FFDC89B1-3E5D-33A7-0447-CB5CA153E28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2839283" y="1029153"/>
                  <a:ext cx="163080" cy="30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2" name="Gruppo 521">
            <a:extLst>
              <a:ext uri="{FF2B5EF4-FFF2-40B4-BE49-F238E27FC236}">
                <a16:creationId xmlns:a16="http://schemas.microsoft.com/office/drawing/2014/main" id="{B34C45DA-895F-E840-F079-EE7B5EB7B64C}"/>
              </a:ext>
            </a:extLst>
          </p:cNvPr>
          <p:cNvGrpSpPr/>
          <p:nvPr/>
        </p:nvGrpSpPr>
        <p:grpSpPr>
          <a:xfrm>
            <a:off x="12943683" y="1467273"/>
            <a:ext cx="310320" cy="241920"/>
            <a:chOff x="12943683" y="1467273"/>
            <a:chExt cx="310320" cy="24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520" name="Input penna 519">
                  <a:extLst>
                    <a:ext uri="{FF2B5EF4-FFF2-40B4-BE49-F238E27FC236}">
                      <a16:creationId xmlns:a16="http://schemas.microsoft.com/office/drawing/2014/main" id="{099BEEB3-AAA6-E16B-35CB-51944B8077F3}"/>
                    </a:ext>
                  </a:extLst>
                </p14:cNvPr>
                <p14:cNvContentPartPr/>
                <p14:nvPr/>
              </p14:nvContentPartPr>
              <p14:xfrm>
                <a:off x="12943683" y="1467273"/>
                <a:ext cx="131760" cy="241920"/>
              </p14:xfrm>
            </p:contentPart>
          </mc:Choice>
          <mc:Fallback>
            <p:pic>
              <p:nvPicPr>
                <p:cNvPr id="520" name="Input penna 519">
                  <a:extLst>
                    <a:ext uri="{FF2B5EF4-FFF2-40B4-BE49-F238E27FC236}">
                      <a16:creationId xmlns:a16="http://schemas.microsoft.com/office/drawing/2014/main" id="{099BEEB3-AAA6-E16B-35CB-51944B8077F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2937563" y="1461153"/>
                  <a:ext cx="1440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521" name="Input penna 520">
                  <a:extLst>
                    <a:ext uri="{FF2B5EF4-FFF2-40B4-BE49-F238E27FC236}">
                      <a16:creationId xmlns:a16="http://schemas.microsoft.com/office/drawing/2014/main" id="{49C1707A-B798-31D0-61F2-CDDEC5F4FA16}"/>
                    </a:ext>
                  </a:extLst>
                </p14:cNvPr>
                <p14:cNvContentPartPr/>
                <p14:nvPr/>
              </p14:nvContentPartPr>
              <p14:xfrm>
                <a:off x="13110723" y="1519473"/>
                <a:ext cx="143280" cy="177840"/>
              </p14:xfrm>
            </p:contentPart>
          </mc:Choice>
          <mc:Fallback>
            <p:pic>
              <p:nvPicPr>
                <p:cNvPr id="521" name="Input penna 520">
                  <a:extLst>
                    <a:ext uri="{FF2B5EF4-FFF2-40B4-BE49-F238E27FC236}">
                      <a16:creationId xmlns:a16="http://schemas.microsoft.com/office/drawing/2014/main" id="{49C1707A-B798-31D0-61F2-CDDEC5F4FA1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3104603" y="1513353"/>
                  <a:ext cx="15552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9" name="Gruppo 528">
            <a:extLst>
              <a:ext uri="{FF2B5EF4-FFF2-40B4-BE49-F238E27FC236}">
                <a16:creationId xmlns:a16="http://schemas.microsoft.com/office/drawing/2014/main" id="{C2400F4E-002F-64F9-44E8-8E78FFAD0565}"/>
              </a:ext>
            </a:extLst>
          </p:cNvPr>
          <p:cNvGrpSpPr/>
          <p:nvPr/>
        </p:nvGrpSpPr>
        <p:grpSpPr>
          <a:xfrm>
            <a:off x="12850443" y="1820073"/>
            <a:ext cx="1032120" cy="523080"/>
            <a:chOff x="12850443" y="1820073"/>
            <a:chExt cx="1032120" cy="52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523" name="Input penna 522">
                  <a:extLst>
                    <a:ext uri="{FF2B5EF4-FFF2-40B4-BE49-F238E27FC236}">
                      <a16:creationId xmlns:a16="http://schemas.microsoft.com/office/drawing/2014/main" id="{D822B3AB-3195-4BAB-C69C-6D00FCCEA1F2}"/>
                    </a:ext>
                  </a:extLst>
                </p14:cNvPr>
                <p14:cNvContentPartPr/>
                <p14:nvPr/>
              </p14:nvContentPartPr>
              <p14:xfrm>
                <a:off x="12850443" y="1820073"/>
                <a:ext cx="149760" cy="156960"/>
              </p14:xfrm>
            </p:contentPart>
          </mc:Choice>
          <mc:Fallback>
            <p:pic>
              <p:nvPicPr>
                <p:cNvPr id="523" name="Input penna 522">
                  <a:extLst>
                    <a:ext uri="{FF2B5EF4-FFF2-40B4-BE49-F238E27FC236}">
                      <a16:creationId xmlns:a16="http://schemas.microsoft.com/office/drawing/2014/main" id="{D822B3AB-3195-4BAB-C69C-6D00FCCEA1F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2844323" y="1813953"/>
                  <a:ext cx="1620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524" name="Input penna 523">
                  <a:extLst>
                    <a:ext uri="{FF2B5EF4-FFF2-40B4-BE49-F238E27FC236}">
                      <a16:creationId xmlns:a16="http://schemas.microsoft.com/office/drawing/2014/main" id="{0323D79A-3E28-48BA-536C-290040AA9897}"/>
                    </a:ext>
                  </a:extLst>
                </p14:cNvPr>
                <p14:cNvContentPartPr/>
                <p14:nvPr/>
              </p14:nvContentPartPr>
              <p14:xfrm>
                <a:off x="13187043" y="1839513"/>
                <a:ext cx="120240" cy="144360"/>
              </p14:xfrm>
            </p:contentPart>
          </mc:Choice>
          <mc:Fallback>
            <p:pic>
              <p:nvPicPr>
                <p:cNvPr id="524" name="Input penna 523">
                  <a:extLst>
                    <a:ext uri="{FF2B5EF4-FFF2-40B4-BE49-F238E27FC236}">
                      <a16:creationId xmlns:a16="http://schemas.microsoft.com/office/drawing/2014/main" id="{0323D79A-3E28-48BA-536C-290040AA989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3180923" y="1833393"/>
                  <a:ext cx="1324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525" name="Input penna 524">
                  <a:extLst>
                    <a:ext uri="{FF2B5EF4-FFF2-40B4-BE49-F238E27FC236}">
                      <a16:creationId xmlns:a16="http://schemas.microsoft.com/office/drawing/2014/main" id="{87F50E09-2765-67D1-CF90-27137C9542CC}"/>
                    </a:ext>
                  </a:extLst>
                </p14:cNvPr>
                <p14:cNvContentPartPr/>
                <p14:nvPr/>
              </p14:nvContentPartPr>
              <p14:xfrm>
                <a:off x="13427883" y="2034993"/>
                <a:ext cx="204480" cy="257760"/>
              </p14:xfrm>
            </p:contentPart>
          </mc:Choice>
          <mc:Fallback>
            <p:pic>
              <p:nvPicPr>
                <p:cNvPr id="525" name="Input penna 524">
                  <a:extLst>
                    <a:ext uri="{FF2B5EF4-FFF2-40B4-BE49-F238E27FC236}">
                      <a16:creationId xmlns:a16="http://schemas.microsoft.com/office/drawing/2014/main" id="{87F50E09-2765-67D1-CF90-27137C9542C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3421763" y="2028873"/>
                  <a:ext cx="2167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528" name="Input penna 527">
                  <a:extLst>
                    <a:ext uri="{FF2B5EF4-FFF2-40B4-BE49-F238E27FC236}">
                      <a16:creationId xmlns:a16="http://schemas.microsoft.com/office/drawing/2014/main" id="{79F84A1F-976F-1615-4094-4C562E6EBAC2}"/>
                    </a:ext>
                  </a:extLst>
                </p14:cNvPr>
                <p14:cNvContentPartPr/>
                <p14:nvPr/>
              </p14:nvContentPartPr>
              <p14:xfrm>
                <a:off x="13654683" y="2085753"/>
                <a:ext cx="227880" cy="257400"/>
              </p14:xfrm>
            </p:contentPart>
          </mc:Choice>
          <mc:Fallback>
            <p:pic>
              <p:nvPicPr>
                <p:cNvPr id="528" name="Input penna 527">
                  <a:extLst>
                    <a:ext uri="{FF2B5EF4-FFF2-40B4-BE49-F238E27FC236}">
                      <a16:creationId xmlns:a16="http://schemas.microsoft.com/office/drawing/2014/main" id="{79F84A1F-976F-1615-4094-4C562E6EBAC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3648563" y="2079633"/>
                  <a:ext cx="240120" cy="26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4" name="Gruppo 533">
            <a:extLst>
              <a:ext uri="{FF2B5EF4-FFF2-40B4-BE49-F238E27FC236}">
                <a16:creationId xmlns:a16="http://schemas.microsoft.com/office/drawing/2014/main" id="{7C73A66C-9F48-81BE-66B1-F6BC6AB9ADDF}"/>
              </a:ext>
            </a:extLst>
          </p:cNvPr>
          <p:cNvGrpSpPr/>
          <p:nvPr/>
        </p:nvGrpSpPr>
        <p:grpSpPr>
          <a:xfrm>
            <a:off x="12593763" y="2067393"/>
            <a:ext cx="342360" cy="299520"/>
            <a:chOff x="12593763" y="2067393"/>
            <a:chExt cx="342360" cy="29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530" name="Input penna 529">
                  <a:extLst>
                    <a:ext uri="{FF2B5EF4-FFF2-40B4-BE49-F238E27FC236}">
                      <a16:creationId xmlns:a16="http://schemas.microsoft.com/office/drawing/2014/main" id="{F1BEA521-AE51-928C-C802-7963DFE7E010}"/>
                    </a:ext>
                  </a:extLst>
                </p14:cNvPr>
                <p14:cNvContentPartPr/>
                <p14:nvPr/>
              </p14:nvContentPartPr>
              <p14:xfrm>
                <a:off x="12593763" y="2067393"/>
                <a:ext cx="144360" cy="258480"/>
              </p14:xfrm>
            </p:contentPart>
          </mc:Choice>
          <mc:Fallback>
            <p:pic>
              <p:nvPicPr>
                <p:cNvPr id="530" name="Input penna 529">
                  <a:extLst>
                    <a:ext uri="{FF2B5EF4-FFF2-40B4-BE49-F238E27FC236}">
                      <a16:creationId xmlns:a16="http://schemas.microsoft.com/office/drawing/2014/main" id="{F1BEA521-AE51-928C-C802-7963DFE7E01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2587643" y="2061273"/>
                  <a:ext cx="1566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531" name="Input penna 530">
                  <a:extLst>
                    <a:ext uri="{FF2B5EF4-FFF2-40B4-BE49-F238E27FC236}">
                      <a16:creationId xmlns:a16="http://schemas.microsoft.com/office/drawing/2014/main" id="{5D89EC53-479B-F298-9E99-A0E28A8A3D9F}"/>
                    </a:ext>
                  </a:extLst>
                </p14:cNvPr>
                <p14:cNvContentPartPr/>
                <p14:nvPr/>
              </p14:nvContentPartPr>
              <p14:xfrm>
                <a:off x="12825603" y="2170353"/>
                <a:ext cx="110520" cy="196560"/>
              </p14:xfrm>
            </p:contentPart>
          </mc:Choice>
          <mc:Fallback>
            <p:pic>
              <p:nvPicPr>
                <p:cNvPr id="531" name="Input penna 530">
                  <a:extLst>
                    <a:ext uri="{FF2B5EF4-FFF2-40B4-BE49-F238E27FC236}">
                      <a16:creationId xmlns:a16="http://schemas.microsoft.com/office/drawing/2014/main" id="{5D89EC53-479B-F298-9E99-A0E28A8A3D9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2819483" y="2164233"/>
                  <a:ext cx="122760" cy="20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532" name="Input penna 531">
                <a:extLst>
                  <a:ext uri="{FF2B5EF4-FFF2-40B4-BE49-F238E27FC236}">
                    <a16:creationId xmlns:a16="http://schemas.microsoft.com/office/drawing/2014/main" id="{4DFE5652-1840-21CC-EB73-5E0DB18D8F9A}"/>
                  </a:ext>
                </a:extLst>
              </p14:cNvPr>
              <p14:cNvContentPartPr/>
              <p14:nvPr/>
            </p14:nvContentPartPr>
            <p14:xfrm>
              <a:off x="12453723" y="2500473"/>
              <a:ext cx="149760" cy="109080"/>
            </p14:xfrm>
          </p:contentPart>
        </mc:Choice>
        <mc:Fallback>
          <p:pic>
            <p:nvPicPr>
              <p:cNvPr id="532" name="Input penna 531">
                <a:extLst>
                  <a:ext uri="{FF2B5EF4-FFF2-40B4-BE49-F238E27FC236}">
                    <a16:creationId xmlns:a16="http://schemas.microsoft.com/office/drawing/2014/main" id="{4DFE5652-1840-21CC-EB73-5E0DB18D8F9A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12447603" y="2494353"/>
                <a:ext cx="16200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533" name="Input penna 532">
                <a:extLst>
                  <a:ext uri="{FF2B5EF4-FFF2-40B4-BE49-F238E27FC236}">
                    <a16:creationId xmlns:a16="http://schemas.microsoft.com/office/drawing/2014/main" id="{4A9F4727-2519-0EFC-1694-0379C53C6A8E}"/>
                  </a:ext>
                </a:extLst>
              </p14:cNvPr>
              <p14:cNvContentPartPr/>
              <p14:nvPr/>
            </p14:nvContentPartPr>
            <p14:xfrm>
              <a:off x="12922443" y="2489673"/>
              <a:ext cx="120600" cy="186480"/>
            </p14:xfrm>
          </p:contentPart>
        </mc:Choice>
        <mc:Fallback>
          <p:pic>
            <p:nvPicPr>
              <p:cNvPr id="533" name="Input penna 532">
                <a:extLst>
                  <a:ext uri="{FF2B5EF4-FFF2-40B4-BE49-F238E27FC236}">
                    <a16:creationId xmlns:a16="http://schemas.microsoft.com/office/drawing/2014/main" id="{4A9F4727-2519-0EFC-1694-0379C53C6A8E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12916323" y="2483553"/>
                <a:ext cx="132840" cy="19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41" name="Gruppo 540">
            <a:extLst>
              <a:ext uri="{FF2B5EF4-FFF2-40B4-BE49-F238E27FC236}">
                <a16:creationId xmlns:a16="http://schemas.microsoft.com/office/drawing/2014/main" id="{49D0A9FC-67FE-73B6-518C-A295F3BB146C}"/>
              </a:ext>
            </a:extLst>
          </p:cNvPr>
          <p:cNvGrpSpPr/>
          <p:nvPr/>
        </p:nvGrpSpPr>
        <p:grpSpPr>
          <a:xfrm>
            <a:off x="12105963" y="2798193"/>
            <a:ext cx="326880" cy="327600"/>
            <a:chOff x="12105963" y="2798193"/>
            <a:chExt cx="326880" cy="32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538" name="Input penna 537">
                  <a:extLst>
                    <a:ext uri="{FF2B5EF4-FFF2-40B4-BE49-F238E27FC236}">
                      <a16:creationId xmlns:a16="http://schemas.microsoft.com/office/drawing/2014/main" id="{98D70036-B225-FB76-65B6-F36544078498}"/>
                    </a:ext>
                  </a:extLst>
                </p14:cNvPr>
                <p14:cNvContentPartPr/>
                <p14:nvPr/>
              </p14:nvContentPartPr>
              <p14:xfrm>
                <a:off x="12105963" y="2798193"/>
                <a:ext cx="101160" cy="230760"/>
              </p14:xfrm>
            </p:contentPart>
          </mc:Choice>
          <mc:Fallback>
            <p:pic>
              <p:nvPicPr>
                <p:cNvPr id="538" name="Input penna 537">
                  <a:extLst>
                    <a:ext uri="{FF2B5EF4-FFF2-40B4-BE49-F238E27FC236}">
                      <a16:creationId xmlns:a16="http://schemas.microsoft.com/office/drawing/2014/main" id="{98D70036-B225-FB76-65B6-F3654407849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2099843" y="2792073"/>
                  <a:ext cx="1134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539" name="Input penna 538">
                  <a:extLst>
                    <a:ext uri="{FF2B5EF4-FFF2-40B4-BE49-F238E27FC236}">
                      <a16:creationId xmlns:a16="http://schemas.microsoft.com/office/drawing/2014/main" id="{27D23D60-BA4E-32C1-A8B9-10ADB1DFC260}"/>
                    </a:ext>
                  </a:extLst>
                </p14:cNvPr>
                <p14:cNvContentPartPr/>
                <p14:nvPr/>
              </p14:nvContentPartPr>
              <p14:xfrm>
                <a:off x="12206403" y="2952273"/>
                <a:ext cx="13680" cy="173520"/>
              </p14:xfrm>
            </p:contentPart>
          </mc:Choice>
          <mc:Fallback>
            <p:pic>
              <p:nvPicPr>
                <p:cNvPr id="539" name="Input penna 538">
                  <a:extLst>
                    <a:ext uri="{FF2B5EF4-FFF2-40B4-BE49-F238E27FC236}">
                      <a16:creationId xmlns:a16="http://schemas.microsoft.com/office/drawing/2014/main" id="{27D23D60-BA4E-32C1-A8B9-10ADB1DFC26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2200283" y="2946153"/>
                  <a:ext cx="259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540" name="Input penna 539">
                  <a:extLst>
                    <a:ext uri="{FF2B5EF4-FFF2-40B4-BE49-F238E27FC236}">
                      <a16:creationId xmlns:a16="http://schemas.microsoft.com/office/drawing/2014/main" id="{CD22523B-D40E-B887-5086-E777526879D4}"/>
                    </a:ext>
                  </a:extLst>
                </p14:cNvPr>
                <p14:cNvContentPartPr/>
                <p14:nvPr/>
              </p14:nvContentPartPr>
              <p14:xfrm>
                <a:off x="12327723" y="2889633"/>
                <a:ext cx="105120" cy="216360"/>
              </p14:xfrm>
            </p:contentPart>
          </mc:Choice>
          <mc:Fallback>
            <p:pic>
              <p:nvPicPr>
                <p:cNvPr id="540" name="Input penna 539">
                  <a:extLst>
                    <a:ext uri="{FF2B5EF4-FFF2-40B4-BE49-F238E27FC236}">
                      <a16:creationId xmlns:a16="http://schemas.microsoft.com/office/drawing/2014/main" id="{CD22523B-D40E-B887-5086-E777526879D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2321603" y="2883513"/>
                  <a:ext cx="117360" cy="22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4" name="Gruppo 543">
            <a:extLst>
              <a:ext uri="{FF2B5EF4-FFF2-40B4-BE49-F238E27FC236}">
                <a16:creationId xmlns:a16="http://schemas.microsoft.com/office/drawing/2014/main" id="{CC79EF8E-9CFE-2629-BF26-8150500E473D}"/>
              </a:ext>
            </a:extLst>
          </p:cNvPr>
          <p:cNvGrpSpPr/>
          <p:nvPr/>
        </p:nvGrpSpPr>
        <p:grpSpPr>
          <a:xfrm>
            <a:off x="13914243" y="1718553"/>
            <a:ext cx="341280" cy="194760"/>
            <a:chOff x="13914243" y="1718553"/>
            <a:chExt cx="341280" cy="19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542" name="Input penna 541">
                  <a:extLst>
                    <a:ext uri="{FF2B5EF4-FFF2-40B4-BE49-F238E27FC236}">
                      <a16:creationId xmlns:a16="http://schemas.microsoft.com/office/drawing/2014/main" id="{C0B39D3E-376E-2C50-CF94-54F04C003C58}"/>
                    </a:ext>
                  </a:extLst>
                </p14:cNvPr>
                <p14:cNvContentPartPr/>
                <p14:nvPr/>
              </p14:nvContentPartPr>
              <p14:xfrm>
                <a:off x="13914243" y="1795593"/>
                <a:ext cx="109440" cy="360"/>
              </p14:xfrm>
            </p:contentPart>
          </mc:Choice>
          <mc:Fallback>
            <p:pic>
              <p:nvPicPr>
                <p:cNvPr id="542" name="Input penna 541">
                  <a:extLst>
                    <a:ext uri="{FF2B5EF4-FFF2-40B4-BE49-F238E27FC236}">
                      <a16:creationId xmlns:a16="http://schemas.microsoft.com/office/drawing/2014/main" id="{C0B39D3E-376E-2C50-CF94-54F04C003C5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3908123" y="1789473"/>
                  <a:ext cx="1216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543" name="Input penna 542">
                  <a:extLst>
                    <a:ext uri="{FF2B5EF4-FFF2-40B4-BE49-F238E27FC236}">
                      <a16:creationId xmlns:a16="http://schemas.microsoft.com/office/drawing/2014/main" id="{8A4C97BD-145E-CBE0-A196-0D2B4CF4E7C3}"/>
                    </a:ext>
                  </a:extLst>
                </p14:cNvPr>
                <p14:cNvContentPartPr/>
                <p14:nvPr/>
              </p14:nvContentPartPr>
              <p14:xfrm>
                <a:off x="14090283" y="1718553"/>
                <a:ext cx="165240" cy="194760"/>
              </p14:xfrm>
            </p:contentPart>
          </mc:Choice>
          <mc:Fallback>
            <p:pic>
              <p:nvPicPr>
                <p:cNvPr id="543" name="Input penna 542">
                  <a:extLst>
                    <a:ext uri="{FF2B5EF4-FFF2-40B4-BE49-F238E27FC236}">
                      <a16:creationId xmlns:a16="http://schemas.microsoft.com/office/drawing/2014/main" id="{8A4C97BD-145E-CBE0-A196-0D2B4CF4E7C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4084163" y="1712433"/>
                  <a:ext cx="17748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7" name="Gruppo 546">
            <a:extLst>
              <a:ext uri="{FF2B5EF4-FFF2-40B4-BE49-F238E27FC236}">
                <a16:creationId xmlns:a16="http://schemas.microsoft.com/office/drawing/2014/main" id="{C8357E31-20A5-4CF1-5DBB-DFB3671CD671}"/>
              </a:ext>
            </a:extLst>
          </p:cNvPr>
          <p:cNvGrpSpPr/>
          <p:nvPr/>
        </p:nvGrpSpPr>
        <p:grpSpPr>
          <a:xfrm>
            <a:off x="138123" y="5673513"/>
            <a:ext cx="360720" cy="261360"/>
            <a:chOff x="138123" y="5673513"/>
            <a:chExt cx="360720" cy="26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545" name="Input penna 544">
                  <a:extLst>
                    <a:ext uri="{FF2B5EF4-FFF2-40B4-BE49-F238E27FC236}">
                      <a16:creationId xmlns:a16="http://schemas.microsoft.com/office/drawing/2014/main" id="{176458A7-DD45-F89E-E3C8-ADF4AEFBEB0F}"/>
                    </a:ext>
                  </a:extLst>
                </p14:cNvPr>
                <p14:cNvContentPartPr/>
                <p14:nvPr/>
              </p14:nvContentPartPr>
              <p14:xfrm>
                <a:off x="138123" y="5695473"/>
                <a:ext cx="125280" cy="56160"/>
              </p14:xfrm>
            </p:contentPart>
          </mc:Choice>
          <mc:Fallback>
            <p:pic>
              <p:nvPicPr>
                <p:cNvPr id="545" name="Input penna 544">
                  <a:extLst>
                    <a:ext uri="{FF2B5EF4-FFF2-40B4-BE49-F238E27FC236}">
                      <a16:creationId xmlns:a16="http://schemas.microsoft.com/office/drawing/2014/main" id="{176458A7-DD45-F89E-E3C8-ADF4AEFBEB0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32003" y="5689353"/>
                  <a:ext cx="1375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546" name="Input penna 545">
                  <a:extLst>
                    <a:ext uri="{FF2B5EF4-FFF2-40B4-BE49-F238E27FC236}">
                      <a16:creationId xmlns:a16="http://schemas.microsoft.com/office/drawing/2014/main" id="{F2C1751D-420F-D145-576B-BF8A983690D4}"/>
                    </a:ext>
                  </a:extLst>
                </p14:cNvPr>
                <p14:cNvContentPartPr/>
                <p14:nvPr/>
              </p14:nvContentPartPr>
              <p14:xfrm>
                <a:off x="308403" y="5673513"/>
                <a:ext cx="190440" cy="261360"/>
              </p14:xfrm>
            </p:contentPart>
          </mc:Choice>
          <mc:Fallback>
            <p:pic>
              <p:nvPicPr>
                <p:cNvPr id="546" name="Input penna 545">
                  <a:extLst>
                    <a:ext uri="{FF2B5EF4-FFF2-40B4-BE49-F238E27FC236}">
                      <a16:creationId xmlns:a16="http://schemas.microsoft.com/office/drawing/2014/main" id="{F2C1751D-420F-D145-576B-BF8A983690D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02283" y="5667393"/>
                  <a:ext cx="202680" cy="27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3" name="Gruppo 552">
            <a:extLst>
              <a:ext uri="{FF2B5EF4-FFF2-40B4-BE49-F238E27FC236}">
                <a16:creationId xmlns:a16="http://schemas.microsoft.com/office/drawing/2014/main" id="{9926D685-AD55-4A34-5F9A-5DB8F457EFF9}"/>
              </a:ext>
            </a:extLst>
          </p:cNvPr>
          <p:cNvGrpSpPr/>
          <p:nvPr/>
        </p:nvGrpSpPr>
        <p:grpSpPr>
          <a:xfrm>
            <a:off x="1280403" y="4803033"/>
            <a:ext cx="765360" cy="892800"/>
            <a:chOff x="1280403" y="4803033"/>
            <a:chExt cx="765360" cy="89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548" name="Input penna 547">
                  <a:extLst>
                    <a:ext uri="{FF2B5EF4-FFF2-40B4-BE49-F238E27FC236}">
                      <a16:creationId xmlns:a16="http://schemas.microsoft.com/office/drawing/2014/main" id="{668A00F8-E3BA-618E-6110-E536638B9AFE}"/>
                    </a:ext>
                  </a:extLst>
                </p14:cNvPr>
                <p14:cNvContentPartPr/>
                <p14:nvPr/>
              </p14:nvContentPartPr>
              <p14:xfrm>
                <a:off x="1762443" y="4803033"/>
                <a:ext cx="55080" cy="331920"/>
              </p14:xfrm>
            </p:contentPart>
          </mc:Choice>
          <mc:Fallback>
            <p:pic>
              <p:nvPicPr>
                <p:cNvPr id="548" name="Input penna 547">
                  <a:extLst>
                    <a:ext uri="{FF2B5EF4-FFF2-40B4-BE49-F238E27FC236}">
                      <a16:creationId xmlns:a16="http://schemas.microsoft.com/office/drawing/2014/main" id="{668A00F8-E3BA-618E-6110-E536638B9AF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756323" y="4796913"/>
                  <a:ext cx="6732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549" name="Input penna 548">
                  <a:extLst>
                    <a:ext uri="{FF2B5EF4-FFF2-40B4-BE49-F238E27FC236}">
                      <a16:creationId xmlns:a16="http://schemas.microsoft.com/office/drawing/2014/main" id="{2AC3331B-B57C-DEB7-E5E6-E0611D5C6ABB}"/>
                    </a:ext>
                  </a:extLst>
                </p14:cNvPr>
                <p14:cNvContentPartPr/>
                <p14:nvPr/>
              </p14:nvContentPartPr>
              <p14:xfrm>
                <a:off x="1927683" y="4824993"/>
                <a:ext cx="118080" cy="255240"/>
              </p14:xfrm>
            </p:contentPart>
          </mc:Choice>
          <mc:Fallback>
            <p:pic>
              <p:nvPicPr>
                <p:cNvPr id="549" name="Input penna 548">
                  <a:extLst>
                    <a:ext uri="{FF2B5EF4-FFF2-40B4-BE49-F238E27FC236}">
                      <a16:creationId xmlns:a16="http://schemas.microsoft.com/office/drawing/2014/main" id="{2AC3331B-B57C-DEB7-E5E6-E0611D5C6AB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921563" y="4818873"/>
                  <a:ext cx="1303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550" name="Input penna 549">
                  <a:extLst>
                    <a:ext uri="{FF2B5EF4-FFF2-40B4-BE49-F238E27FC236}">
                      <a16:creationId xmlns:a16="http://schemas.microsoft.com/office/drawing/2014/main" id="{B3056373-2685-1A57-2336-59FBE112D6FF}"/>
                    </a:ext>
                  </a:extLst>
                </p14:cNvPr>
                <p14:cNvContentPartPr/>
                <p14:nvPr/>
              </p14:nvContentPartPr>
              <p14:xfrm>
                <a:off x="1523763" y="5210553"/>
                <a:ext cx="162000" cy="201240"/>
              </p14:xfrm>
            </p:contentPart>
          </mc:Choice>
          <mc:Fallback>
            <p:pic>
              <p:nvPicPr>
                <p:cNvPr id="550" name="Input penna 549">
                  <a:extLst>
                    <a:ext uri="{FF2B5EF4-FFF2-40B4-BE49-F238E27FC236}">
                      <a16:creationId xmlns:a16="http://schemas.microsoft.com/office/drawing/2014/main" id="{B3056373-2685-1A57-2336-59FBE112D6F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517643" y="5204433"/>
                  <a:ext cx="1742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551" name="Input penna 550">
                  <a:extLst>
                    <a:ext uri="{FF2B5EF4-FFF2-40B4-BE49-F238E27FC236}">
                      <a16:creationId xmlns:a16="http://schemas.microsoft.com/office/drawing/2014/main" id="{80460927-CB69-CF34-2E17-89074D236596}"/>
                    </a:ext>
                  </a:extLst>
                </p14:cNvPr>
                <p14:cNvContentPartPr/>
                <p14:nvPr/>
              </p14:nvContentPartPr>
              <p14:xfrm>
                <a:off x="1280403" y="5401353"/>
                <a:ext cx="141480" cy="294480"/>
              </p14:xfrm>
            </p:contentPart>
          </mc:Choice>
          <mc:Fallback>
            <p:pic>
              <p:nvPicPr>
                <p:cNvPr id="551" name="Input penna 550">
                  <a:extLst>
                    <a:ext uri="{FF2B5EF4-FFF2-40B4-BE49-F238E27FC236}">
                      <a16:creationId xmlns:a16="http://schemas.microsoft.com/office/drawing/2014/main" id="{80460927-CB69-CF34-2E17-89074D23659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274283" y="5395233"/>
                  <a:ext cx="153720" cy="30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552" name="Input penna 551">
                <a:extLst>
                  <a:ext uri="{FF2B5EF4-FFF2-40B4-BE49-F238E27FC236}">
                    <a16:creationId xmlns:a16="http://schemas.microsoft.com/office/drawing/2014/main" id="{F667DEEC-32DC-BB58-CC61-C7F7264EFF77}"/>
                  </a:ext>
                </a:extLst>
              </p14:cNvPr>
              <p14:cNvContentPartPr/>
              <p14:nvPr/>
            </p14:nvContentPartPr>
            <p14:xfrm>
              <a:off x="1564083" y="5849913"/>
              <a:ext cx="153360" cy="208440"/>
            </p14:xfrm>
          </p:contentPart>
        </mc:Choice>
        <mc:Fallback>
          <p:pic>
            <p:nvPicPr>
              <p:cNvPr id="552" name="Input penna 551">
                <a:extLst>
                  <a:ext uri="{FF2B5EF4-FFF2-40B4-BE49-F238E27FC236}">
                    <a16:creationId xmlns:a16="http://schemas.microsoft.com/office/drawing/2014/main" id="{F667DEEC-32DC-BB58-CC61-C7F7264EFF77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1557963" y="5843793"/>
                <a:ext cx="16560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554" name="Input penna 553">
                <a:extLst>
                  <a:ext uri="{FF2B5EF4-FFF2-40B4-BE49-F238E27FC236}">
                    <a16:creationId xmlns:a16="http://schemas.microsoft.com/office/drawing/2014/main" id="{4426FDD6-9ABE-19C3-319F-F92F5265471A}"/>
                  </a:ext>
                </a:extLst>
              </p14:cNvPr>
              <p14:cNvContentPartPr/>
              <p14:nvPr/>
            </p14:nvContentPartPr>
            <p14:xfrm>
              <a:off x="1683963" y="6087873"/>
              <a:ext cx="152640" cy="291960"/>
            </p14:xfrm>
          </p:contentPart>
        </mc:Choice>
        <mc:Fallback>
          <p:pic>
            <p:nvPicPr>
              <p:cNvPr id="554" name="Input penna 553">
                <a:extLst>
                  <a:ext uri="{FF2B5EF4-FFF2-40B4-BE49-F238E27FC236}">
                    <a16:creationId xmlns:a16="http://schemas.microsoft.com/office/drawing/2014/main" id="{4426FDD6-9ABE-19C3-319F-F92F5265471A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1677843" y="6081753"/>
                <a:ext cx="16488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555" name="Input penna 554">
                <a:extLst>
                  <a:ext uri="{FF2B5EF4-FFF2-40B4-BE49-F238E27FC236}">
                    <a16:creationId xmlns:a16="http://schemas.microsoft.com/office/drawing/2014/main" id="{72F469E7-8FF2-1459-ED78-AA520A150E21}"/>
                  </a:ext>
                </a:extLst>
              </p14:cNvPr>
              <p14:cNvContentPartPr/>
              <p14:nvPr/>
            </p14:nvContentPartPr>
            <p14:xfrm>
              <a:off x="1927683" y="6511953"/>
              <a:ext cx="124920" cy="217080"/>
            </p14:xfrm>
          </p:contentPart>
        </mc:Choice>
        <mc:Fallback>
          <p:pic>
            <p:nvPicPr>
              <p:cNvPr id="555" name="Input penna 554">
                <a:extLst>
                  <a:ext uri="{FF2B5EF4-FFF2-40B4-BE49-F238E27FC236}">
                    <a16:creationId xmlns:a16="http://schemas.microsoft.com/office/drawing/2014/main" id="{72F469E7-8FF2-1459-ED78-AA520A150E21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1921563" y="6505833"/>
                <a:ext cx="137160" cy="22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558" name="Gruppo 557">
            <a:extLst>
              <a:ext uri="{FF2B5EF4-FFF2-40B4-BE49-F238E27FC236}">
                <a16:creationId xmlns:a16="http://schemas.microsoft.com/office/drawing/2014/main" id="{61B3A426-5D80-A923-5B52-284D88D2C527}"/>
              </a:ext>
            </a:extLst>
          </p:cNvPr>
          <p:cNvGrpSpPr/>
          <p:nvPr/>
        </p:nvGrpSpPr>
        <p:grpSpPr>
          <a:xfrm>
            <a:off x="2137203" y="6863313"/>
            <a:ext cx="190800" cy="242640"/>
            <a:chOff x="2137203" y="6863313"/>
            <a:chExt cx="190800" cy="24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556" name="Input penna 555">
                  <a:extLst>
                    <a:ext uri="{FF2B5EF4-FFF2-40B4-BE49-F238E27FC236}">
                      <a16:creationId xmlns:a16="http://schemas.microsoft.com/office/drawing/2014/main" id="{0A57AEE2-9EBB-DA63-8CE7-38D153B1852F}"/>
                    </a:ext>
                  </a:extLst>
                </p14:cNvPr>
                <p14:cNvContentPartPr/>
                <p14:nvPr/>
              </p14:nvContentPartPr>
              <p14:xfrm>
                <a:off x="2137203" y="6863313"/>
                <a:ext cx="6840" cy="186840"/>
              </p14:xfrm>
            </p:contentPart>
          </mc:Choice>
          <mc:Fallback>
            <p:pic>
              <p:nvPicPr>
                <p:cNvPr id="556" name="Input penna 555">
                  <a:extLst>
                    <a:ext uri="{FF2B5EF4-FFF2-40B4-BE49-F238E27FC236}">
                      <a16:creationId xmlns:a16="http://schemas.microsoft.com/office/drawing/2014/main" id="{0A57AEE2-9EBB-DA63-8CE7-38D153B1852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131083" y="6857193"/>
                  <a:ext cx="190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557" name="Input penna 556">
                  <a:extLst>
                    <a:ext uri="{FF2B5EF4-FFF2-40B4-BE49-F238E27FC236}">
                      <a16:creationId xmlns:a16="http://schemas.microsoft.com/office/drawing/2014/main" id="{CD0C1ACE-D900-BBD9-C601-0941B341916C}"/>
                    </a:ext>
                  </a:extLst>
                </p14:cNvPr>
                <p14:cNvContentPartPr/>
                <p14:nvPr/>
              </p14:nvContentPartPr>
              <p14:xfrm>
                <a:off x="2192283" y="6907233"/>
                <a:ext cx="135720" cy="198720"/>
              </p14:xfrm>
            </p:contentPart>
          </mc:Choice>
          <mc:Fallback>
            <p:pic>
              <p:nvPicPr>
                <p:cNvPr id="557" name="Input penna 556">
                  <a:extLst>
                    <a:ext uri="{FF2B5EF4-FFF2-40B4-BE49-F238E27FC236}">
                      <a16:creationId xmlns:a16="http://schemas.microsoft.com/office/drawing/2014/main" id="{CD0C1ACE-D900-BBD9-C601-0941B341916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186163" y="6901113"/>
                  <a:ext cx="147960" cy="21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4" name="Gruppo 563">
            <a:extLst>
              <a:ext uri="{FF2B5EF4-FFF2-40B4-BE49-F238E27FC236}">
                <a16:creationId xmlns:a16="http://schemas.microsoft.com/office/drawing/2014/main" id="{1EA58803-51AD-F805-286B-D0D26A3A153E}"/>
              </a:ext>
            </a:extLst>
          </p:cNvPr>
          <p:cNvGrpSpPr/>
          <p:nvPr/>
        </p:nvGrpSpPr>
        <p:grpSpPr>
          <a:xfrm>
            <a:off x="2140803" y="5277873"/>
            <a:ext cx="560160" cy="440280"/>
            <a:chOff x="2140803" y="5277873"/>
            <a:chExt cx="560160" cy="44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559" name="Input penna 558">
                  <a:extLst>
                    <a:ext uri="{FF2B5EF4-FFF2-40B4-BE49-F238E27FC236}">
                      <a16:creationId xmlns:a16="http://schemas.microsoft.com/office/drawing/2014/main" id="{70A4F12C-18A0-9983-E096-BE17B55A2898}"/>
                    </a:ext>
                  </a:extLst>
                </p14:cNvPr>
                <p14:cNvContentPartPr/>
                <p14:nvPr/>
              </p14:nvContentPartPr>
              <p14:xfrm>
                <a:off x="2140803" y="5277873"/>
                <a:ext cx="158400" cy="123480"/>
              </p14:xfrm>
            </p:contentPart>
          </mc:Choice>
          <mc:Fallback>
            <p:pic>
              <p:nvPicPr>
                <p:cNvPr id="559" name="Input penna 558">
                  <a:extLst>
                    <a:ext uri="{FF2B5EF4-FFF2-40B4-BE49-F238E27FC236}">
                      <a16:creationId xmlns:a16="http://schemas.microsoft.com/office/drawing/2014/main" id="{70A4F12C-18A0-9983-E096-BE17B55A289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134683" y="5271753"/>
                  <a:ext cx="1706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560" name="Input penna 559">
                  <a:extLst>
                    <a:ext uri="{FF2B5EF4-FFF2-40B4-BE49-F238E27FC236}">
                      <a16:creationId xmlns:a16="http://schemas.microsoft.com/office/drawing/2014/main" id="{FB845DEB-9BCD-FE05-810C-061A4A702273}"/>
                    </a:ext>
                  </a:extLst>
                </p14:cNvPr>
                <p14:cNvContentPartPr/>
                <p14:nvPr/>
              </p14:nvContentPartPr>
              <p14:xfrm>
                <a:off x="2390283" y="5456073"/>
                <a:ext cx="310680" cy="262080"/>
              </p14:xfrm>
            </p:contentPart>
          </mc:Choice>
          <mc:Fallback>
            <p:pic>
              <p:nvPicPr>
                <p:cNvPr id="560" name="Input penna 559">
                  <a:extLst>
                    <a:ext uri="{FF2B5EF4-FFF2-40B4-BE49-F238E27FC236}">
                      <a16:creationId xmlns:a16="http://schemas.microsoft.com/office/drawing/2014/main" id="{FB845DEB-9BCD-FE05-810C-061A4A70227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384163" y="5449953"/>
                  <a:ext cx="322920" cy="27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3" name="Gruppo 562">
            <a:extLst>
              <a:ext uri="{FF2B5EF4-FFF2-40B4-BE49-F238E27FC236}">
                <a16:creationId xmlns:a16="http://schemas.microsoft.com/office/drawing/2014/main" id="{D66DFD8D-F933-2355-C8D0-80A12A6D20BA}"/>
              </a:ext>
            </a:extLst>
          </p:cNvPr>
          <p:cNvGrpSpPr/>
          <p:nvPr/>
        </p:nvGrpSpPr>
        <p:grpSpPr>
          <a:xfrm>
            <a:off x="3106683" y="5728593"/>
            <a:ext cx="652320" cy="296280"/>
            <a:chOff x="3106683" y="5728593"/>
            <a:chExt cx="652320" cy="29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561" name="Input penna 560">
                  <a:extLst>
                    <a:ext uri="{FF2B5EF4-FFF2-40B4-BE49-F238E27FC236}">
                      <a16:creationId xmlns:a16="http://schemas.microsoft.com/office/drawing/2014/main" id="{9489362B-E819-871B-96E1-7026AD5D4159}"/>
                    </a:ext>
                  </a:extLst>
                </p14:cNvPr>
                <p14:cNvContentPartPr/>
                <p14:nvPr/>
              </p14:nvContentPartPr>
              <p14:xfrm>
                <a:off x="3106683" y="5838753"/>
                <a:ext cx="374400" cy="34560"/>
              </p14:xfrm>
            </p:contentPart>
          </mc:Choice>
          <mc:Fallback>
            <p:pic>
              <p:nvPicPr>
                <p:cNvPr id="561" name="Input penna 560">
                  <a:extLst>
                    <a:ext uri="{FF2B5EF4-FFF2-40B4-BE49-F238E27FC236}">
                      <a16:creationId xmlns:a16="http://schemas.microsoft.com/office/drawing/2014/main" id="{9489362B-E819-871B-96E1-7026AD5D415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100563" y="5832633"/>
                  <a:ext cx="3866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562" name="Input penna 561">
                  <a:extLst>
                    <a:ext uri="{FF2B5EF4-FFF2-40B4-BE49-F238E27FC236}">
                      <a16:creationId xmlns:a16="http://schemas.microsoft.com/office/drawing/2014/main" id="{C75DA88D-1946-4F40-1E95-2169E46ADC15}"/>
                    </a:ext>
                  </a:extLst>
                </p14:cNvPr>
                <p14:cNvContentPartPr/>
                <p14:nvPr/>
              </p14:nvContentPartPr>
              <p14:xfrm>
                <a:off x="3569283" y="5728593"/>
                <a:ext cx="189720" cy="296280"/>
              </p14:xfrm>
            </p:contentPart>
          </mc:Choice>
          <mc:Fallback>
            <p:pic>
              <p:nvPicPr>
                <p:cNvPr id="562" name="Input penna 561">
                  <a:extLst>
                    <a:ext uri="{FF2B5EF4-FFF2-40B4-BE49-F238E27FC236}">
                      <a16:creationId xmlns:a16="http://schemas.microsoft.com/office/drawing/2014/main" id="{C75DA88D-1946-4F40-1E95-2169E46ADC1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563163" y="5722473"/>
                  <a:ext cx="201960" cy="30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o 568">
            <a:extLst>
              <a:ext uri="{FF2B5EF4-FFF2-40B4-BE49-F238E27FC236}">
                <a16:creationId xmlns:a16="http://schemas.microsoft.com/office/drawing/2014/main" id="{3D676DFA-CD79-D79B-8DBC-391DE3F1794D}"/>
              </a:ext>
            </a:extLst>
          </p:cNvPr>
          <p:cNvGrpSpPr/>
          <p:nvPr/>
        </p:nvGrpSpPr>
        <p:grpSpPr>
          <a:xfrm>
            <a:off x="4977603" y="4747593"/>
            <a:ext cx="274320" cy="315720"/>
            <a:chOff x="4977603" y="4747593"/>
            <a:chExt cx="274320" cy="31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566" name="Input penna 565">
                  <a:extLst>
                    <a:ext uri="{FF2B5EF4-FFF2-40B4-BE49-F238E27FC236}">
                      <a16:creationId xmlns:a16="http://schemas.microsoft.com/office/drawing/2014/main" id="{BA8136D2-4659-B2C2-4E06-01BCCD97B7F4}"/>
                    </a:ext>
                  </a:extLst>
                </p14:cNvPr>
                <p14:cNvContentPartPr/>
                <p14:nvPr/>
              </p14:nvContentPartPr>
              <p14:xfrm>
                <a:off x="4977603" y="4747593"/>
                <a:ext cx="95400" cy="315720"/>
              </p14:xfrm>
            </p:contentPart>
          </mc:Choice>
          <mc:Fallback>
            <p:pic>
              <p:nvPicPr>
                <p:cNvPr id="566" name="Input penna 565">
                  <a:extLst>
                    <a:ext uri="{FF2B5EF4-FFF2-40B4-BE49-F238E27FC236}">
                      <a16:creationId xmlns:a16="http://schemas.microsoft.com/office/drawing/2014/main" id="{BA8136D2-4659-B2C2-4E06-01BCCD97B7F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971483" y="4741473"/>
                  <a:ext cx="10764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567" name="Input penna 566">
                  <a:extLst>
                    <a:ext uri="{FF2B5EF4-FFF2-40B4-BE49-F238E27FC236}">
                      <a16:creationId xmlns:a16="http://schemas.microsoft.com/office/drawing/2014/main" id="{22D83670-ADC8-3E6A-A28A-7B30793725CC}"/>
                    </a:ext>
                  </a:extLst>
                </p14:cNvPr>
                <p14:cNvContentPartPr/>
                <p14:nvPr/>
              </p14:nvContentPartPr>
              <p14:xfrm>
                <a:off x="5100363" y="4790793"/>
                <a:ext cx="151560" cy="241560"/>
              </p14:xfrm>
            </p:contentPart>
          </mc:Choice>
          <mc:Fallback>
            <p:pic>
              <p:nvPicPr>
                <p:cNvPr id="567" name="Input penna 566">
                  <a:extLst>
                    <a:ext uri="{FF2B5EF4-FFF2-40B4-BE49-F238E27FC236}">
                      <a16:creationId xmlns:a16="http://schemas.microsoft.com/office/drawing/2014/main" id="{22D83670-ADC8-3E6A-A28A-7B30793725C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094243" y="4784673"/>
                  <a:ext cx="163800" cy="25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3" name="Gruppo 572">
            <a:extLst>
              <a:ext uri="{FF2B5EF4-FFF2-40B4-BE49-F238E27FC236}">
                <a16:creationId xmlns:a16="http://schemas.microsoft.com/office/drawing/2014/main" id="{4ACDA159-7451-E765-3CAD-FB256A3400FE}"/>
              </a:ext>
            </a:extLst>
          </p:cNvPr>
          <p:cNvGrpSpPr/>
          <p:nvPr/>
        </p:nvGrpSpPr>
        <p:grpSpPr>
          <a:xfrm>
            <a:off x="4453803" y="5206593"/>
            <a:ext cx="514080" cy="862920"/>
            <a:chOff x="4453803" y="5206593"/>
            <a:chExt cx="514080" cy="86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568" name="Input penna 567">
                  <a:extLst>
                    <a:ext uri="{FF2B5EF4-FFF2-40B4-BE49-F238E27FC236}">
                      <a16:creationId xmlns:a16="http://schemas.microsoft.com/office/drawing/2014/main" id="{050F681F-CFD4-3446-9383-E9CF762804AD}"/>
                    </a:ext>
                  </a:extLst>
                </p14:cNvPr>
                <p14:cNvContentPartPr/>
                <p14:nvPr/>
              </p14:nvContentPartPr>
              <p14:xfrm>
                <a:off x="4836123" y="5206593"/>
                <a:ext cx="99360" cy="201600"/>
              </p14:xfrm>
            </p:contentPart>
          </mc:Choice>
          <mc:Fallback>
            <p:pic>
              <p:nvPicPr>
                <p:cNvPr id="568" name="Input penna 567">
                  <a:extLst>
                    <a:ext uri="{FF2B5EF4-FFF2-40B4-BE49-F238E27FC236}">
                      <a16:creationId xmlns:a16="http://schemas.microsoft.com/office/drawing/2014/main" id="{050F681F-CFD4-3446-9383-E9CF762804A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830003" y="5200473"/>
                  <a:ext cx="1116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570" name="Input penna 569">
                  <a:extLst>
                    <a:ext uri="{FF2B5EF4-FFF2-40B4-BE49-F238E27FC236}">
                      <a16:creationId xmlns:a16="http://schemas.microsoft.com/office/drawing/2014/main" id="{5CE277FC-D5A8-8349-1D12-866B9247B002}"/>
                    </a:ext>
                  </a:extLst>
                </p14:cNvPr>
                <p14:cNvContentPartPr/>
                <p14:nvPr/>
              </p14:nvContentPartPr>
              <p14:xfrm>
                <a:off x="4636323" y="5469033"/>
                <a:ext cx="138960" cy="239400"/>
              </p14:xfrm>
            </p:contentPart>
          </mc:Choice>
          <mc:Fallback>
            <p:pic>
              <p:nvPicPr>
                <p:cNvPr id="570" name="Input penna 569">
                  <a:extLst>
                    <a:ext uri="{FF2B5EF4-FFF2-40B4-BE49-F238E27FC236}">
                      <a16:creationId xmlns:a16="http://schemas.microsoft.com/office/drawing/2014/main" id="{5CE277FC-D5A8-8349-1D12-866B9247B00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630203" y="5462913"/>
                  <a:ext cx="1512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571" name="Input penna 570">
                  <a:extLst>
                    <a:ext uri="{FF2B5EF4-FFF2-40B4-BE49-F238E27FC236}">
                      <a16:creationId xmlns:a16="http://schemas.microsoft.com/office/drawing/2014/main" id="{83C8545B-7D17-17D7-5CC4-9CA133F59159}"/>
                    </a:ext>
                  </a:extLst>
                </p14:cNvPr>
                <p14:cNvContentPartPr/>
                <p14:nvPr/>
              </p14:nvContentPartPr>
              <p14:xfrm>
                <a:off x="4453803" y="5794473"/>
                <a:ext cx="107280" cy="254520"/>
              </p14:xfrm>
            </p:contentPart>
          </mc:Choice>
          <mc:Fallback>
            <p:pic>
              <p:nvPicPr>
                <p:cNvPr id="571" name="Input penna 570">
                  <a:extLst>
                    <a:ext uri="{FF2B5EF4-FFF2-40B4-BE49-F238E27FC236}">
                      <a16:creationId xmlns:a16="http://schemas.microsoft.com/office/drawing/2014/main" id="{83C8545B-7D17-17D7-5CC4-9CA133F5915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447683" y="5788353"/>
                  <a:ext cx="119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572" name="Input penna 571">
                  <a:extLst>
                    <a:ext uri="{FF2B5EF4-FFF2-40B4-BE49-F238E27FC236}">
                      <a16:creationId xmlns:a16="http://schemas.microsoft.com/office/drawing/2014/main" id="{196415E2-B135-4C73-3A43-2A78ED5D5196}"/>
                    </a:ext>
                  </a:extLst>
                </p14:cNvPr>
                <p14:cNvContentPartPr/>
                <p14:nvPr/>
              </p14:nvContentPartPr>
              <p14:xfrm>
                <a:off x="4803363" y="5860713"/>
                <a:ext cx="164520" cy="208800"/>
              </p14:xfrm>
            </p:contentPart>
          </mc:Choice>
          <mc:Fallback>
            <p:pic>
              <p:nvPicPr>
                <p:cNvPr id="572" name="Input penna 571">
                  <a:extLst>
                    <a:ext uri="{FF2B5EF4-FFF2-40B4-BE49-F238E27FC236}">
                      <a16:creationId xmlns:a16="http://schemas.microsoft.com/office/drawing/2014/main" id="{196415E2-B135-4C73-3A43-2A78ED5D519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797243" y="5854593"/>
                  <a:ext cx="176760" cy="22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574" name="Input penna 573">
                <a:extLst>
                  <a:ext uri="{FF2B5EF4-FFF2-40B4-BE49-F238E27FC236}">
                    <a16:creationId xmlns:a16="http://schemas.microsoft.com/office/drawing/2014/main" id="{067A6245-D058-E717-8BA8-3EE2A5E4E385}"/>
                  </a:ext>
                </a:extLst>
              </p14:cNvPr>
              <p14:cNvContentPartPr/>
              <p14:nvPr/>
            </p14:nvContentPartPr>
            <p14:xfrm>
              <a:off x="4065723" y="6147273"/>
              <a:ext cx="188280" cy="278280"/>
            </p14:xfrm>
          </p:contentPart>
        </mc:Choice>
        <mc:Fallback>
          <p:pic>
            <p:nvPicPr>
              <p:cNvPr id="574" name="Input penna 573">
                <a:extLst>
                  <a:ext uri="{FF2B5EF4-FFF2-40B4-BE49-F238E27FC236}">
                    <a16:creationId xmlns:a16="http://schemas.microsoft.com/office/drawing/2014/main" id="{067A6245-D058-E717-8BA8-3EE2A5E4E385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4059603" y="6141153"/>
                <a:ext cx="200520" cy="29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Gruppo 129">
            <a:extLst>
              <a:ext uri="{FF2B5EF4-FFF2-40B4-BE49-F238E27FC236}">
                <a16:creationId xmlns:a16="http://schemas.microsoft.com/office/drawing/2014/main" id="{AAF38FE5-C7C3-4F30-9498-D48B0DD4FF9D}"/>
              </a:ext>
            </a:extLst>
          </p:cNvPr>
          <p:cNvGrpSpPr/>
          <p:nvPr/>
        </p:nvGrpSpPr>
        <p:grpSpPr>
          <a:xfrm>
            <a:off x="4880403" y="6169233"/>
            <a:ext cx="338760" cy="256320"/>
            <a:chOff x="4880403" y="6169233"/>
            <a:chExt cx="338760" cy="25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575" name="Input penna 574">
                  <a:extLst>
                    <a:ext uri="{FF2B5EF4-FFF2-40B4-BE49-F238E27FC236}">
                      <a16:creationId xmlns:a16="http://schemas.microsoft.com/office/drawing/2014/main" id="{085E9546-9C9B-57A3-D962-86D888468188}"/>
                    </a:ext>
                  </a:extLst>
                </p14:cNvPr>
                <p14:cNvContentPartPr/>
                <p14:nvPr/>
              </p14:nvContentPartPr>
              <p14:xfrm>
                <a:off x="4880403" y="6169233"/>
                <a:ext cx="61560" cy="201600"/>
              </p14:xfrm>
            </p:contentPart>
          </mc:Choice>
          <mc:Fallback>
            <p:pic>
              <p:nvPicPr>
                <p:cNvPr id="575" name="Input penna 574">
                  <a:extLst>
                    <a:ext uri="{FF2B5EF4-FFF2-40B4-BE49-F238E27FC236}">
                      <a16:creationId xmlns:a16="http://schemas.microsoft.com/office/drawing/2014/main" id="{085E9546-9C9B-57A3-D962-86D88846818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874283" y="6163113"/>
                  <a:ext cx="738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29" name="Input penna 128">
                  <a:extLst>
                    <a:ext uri="{FF2B5EF4-FFF2-40B4-BE49-F238E27FC236}">
                      <a16:creationId xmlns:a16="http://schemas.microsoft.com/office/drawing/2014/main" id="{731D844D-0D51-4535-566E-442FE2526DBE}"/>
                    </a:ext>
                  </a:extLst>
                </p14:cNvPr>
                <p14:cNvContentPartPr/>
                <p14:nvPr/>
              </p14:nvContentPartPr>
              <p14:xfrm>
                <a:off x="5045643" y="6216033"/>
                <a:ext cx="173520" cy="209520"/>
              </p14:xfrm>
            </p:contentPart>
          </mc:Choice>
          <mc:Fallback>
            <p:pic>
              <p:nvPicPr>
                <p:cNvPr id="129" name="Input penna 128">
                  <a:extLst>
                    <a:ext uri="{FF2B5EF4-FFF2-40B4-BE49-F238E27FC236}">
                      <a16:creationId xmlns:a16="http://schemas.microsoft.com/office/drawing/2014/main" id="{731D844D-0D51-4535-566E-442FE2526DB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039523" y="6209913"/>
                  <a:ext cx="18576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uppo 133">
            <a:extLst>
              <a:ext uri="{FF2B5EF4-FFF2-40B4-BE49-F238E27FC236}">
                <a16:creationId xmlns:a16="http://schemas.microsoft.com/office/drawing/2014/main" id="{AF849F46-6410-ADE7-B3E8-F071C36D2C24}"/>
              </a:ext>
            </a:extLst>
          </p:cNvPr>
          <p:cNvGrpSpPr/>
          <p:nvPr/>
        </p:nvGrpSpPr>
        <p:grpSpPr>
          <a:xfrm>
            <a:off x="5298723" y="5210553"/>
            <a:ext cx="633960" cy="487080"/>
            <a:chOff x="5298723" y="5210553"/>
            <a:chExt cx="633960" cy="48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31" name="Input penna 130">
                  <a:extLst>
                    <a:ext uri="{FF2B5EF4-FFF2-40B4-BE49-F238E27FC236}">
                      <a16:creationId xmlns:a16="http://schemas.microsoft.com/office/drawing/2014/main" id="{28F2F1B6-413C-63A6-9585-A66A0F09FCD4}"/>
                    </a:ext>
                  </a:extLst>
                </p14:cNvPr>
                <p14:cNvContentPartPr/>
                <p14:nvPr/>
              </p14:nvContentPartPr>
              <p14:xfrm>
                <a:off x="5298723" y="5210553"/>
                <a:ext cx="170640" cy="142560"/>
              </p14:xfrm>
            </p:contentPart>
          </mc:Choice>
          <mc:Fallback>
            <p:pic>
              <p:nvPicPr>
                <p:cNvPr id="131" name="Input penna 130">
                  <a:extLst>
                    <a:ext uri="{FF2B5EF4-FFF2-40B4-BE49-F238E27FC236}">
                      <a16:creationId xmlns:a16="http://schemas.microsoft.com/office/drawing/2014/main" id="{28F2F1B6-413C-63A6-9585-A66A0F09FCD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292603" y="5204433"/>
                  <a:ext cx="1828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32" name="Input penna 131">
                  <a:extLst>
                    <a:ext uri="{FF2B5EF4-FFF2-40B4-BE49-F238E27FC236}">
                      <a16:creationId xmlns:a16="http://schemas.microsoft.com/office/drawing/2014/main" id="{EB36F62D-6D6E-8B1A-1F41-8EBF8D4C6099}"/>
                    </a:ext>
                  </a:extLst>
                </p14:cNvPr>
                <p14:cNvContentPartPr/>
                <p14:nvPr/>
              </p14:nvContentPartPr>
              <p14:xfrm>
                <a:off x="5607243" y="5451033"/>
                <a:ext cx="325440" cy="246600"/>
              </p14:xfrm>
            </p:contentPart>
          </mc:Choice>
          <mc:Fallback>
            <p:pic>
              <p:nvPicPr>
                <p:cNvPr id="132" name="Input penna 131">
                  <a:extLst>
                    <a:ext uri="{FF2B5EF4-FFF2-40B4-BE49-F238E27FC236}">
                      <a16:creationId xmlns:a16="http://schemas.microsoft.com/office/drawing/2014/main" id="{EB36F62D-6D6E-8B1A-1F41-8EBF8D4C609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601123" y="5444913"/>
                  <a:ext cx="337680" cy="25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E6796E28-B72D-E64C-9015-E5823D2BEB2D}"/>
              </a:ext>
            </a:extLst>
          </p:cNvPr>
          <p:cNvGrpSpPr/>
          <p:nvPr/>
        </p:nvGrpSpPr>
        <p:grpSpPr>
          <a:xfrm>
            <a:off x="6235443" y="5430873"/>
            <a:ext cx="560160" cy="197280"/>
            <a:chOff x="6235443" y="5430873"/>
            <a:chExt cx="560160" cy="19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35" name="Input penna 134">
                  <a:extLst>
                    <a:ext uri="{FF2B5EF4-FFF2-40B4-BE49-F238E27FC236}">
                      <a16:creationId xmlns:a16="http://schemas.microsoft.com/office/drawing/2014/main" id="{44BECA01-36F2-672B-224A-058690EB33DE}"/>
                    </a:ext>
                  </a:extLst>
                </p14:cNvPr>
                <p14:cNvContentPartPr/>
                <p14:nvPr/>
              </p14:nvContentPartPr>
              <p14:xfrm>
                <a:off x="6235443" y="5543913"/>
                <a:ext cx="115920" cy="19800"/>
              </p14:xfrm>
            </p:contentPart>
          </mc:Choice>
          <mc:Fallback>
            <p:pic>
              <p:nvPicPr>
                <p:cNvPr id="135" name="Input penna 134">
                  <a:extLst>
                    <a:ext uri="{FF2B5EF4-FFF2-40B4-BE49-F238E27FC236}">
                      <a16:creationId xmlns:a16="http://schemas.microsoft.com/office/drawing/2014/main" id="{44BECA01-36F2-672B-224A-058690EB33D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229323" y="5537793"/>
                  <a:ext cx="1281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36" name="Input penna 135">
                  <a:extLst>
                    <a:ext uri="{FF2B5EF4-FFF2-40B4-BE49-F238E27FC236}">
                      <a16:creationId xmlns:a16="http://schemas.microsoft.com/office/drawing/2014/main" id="{471EB6CF-6BA6-EB81-FA6F-BA9833980008}"/>
                    </a:ext>
                  </a:extLst>
                </p14:cNvPr>
                <p14:cNvContentPartPr/>
                <p14:nvPr/>
              </p14:nvContentPartPr>
              <p14:xfrm>
                <a:off x="6257403" y="5530953"/>
                <a:ext cx="230400" cy="32040"/>
              </p14:xfrm>
            </p:contentPart>
          </mc:Choice>
          <mc:Fallback>
            <p:pic>
              <p:nvPicPr>
                <p:cNvPr id="136" name="Input penna 135">
                  <a:extLst>
                    <a:ext uri="{FF2B5EF4-FFF2-40B4-BE49-F238E27FC236}">
                      <a16:creationId xmlns:a16="http://schemas.microsoft.com/office/drawing/2014/main" id="{471EB6CF-6BA6-EB81-FA6F-BA983398000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251283" y="5524833"/>
                  <a:ext cx="2426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37" name="Input penna 136">
                  <a:extLst>
                    <a:ext uri="{FF2B5EF4-FFF2-40B4-BE49-F238E27FC236}">
                      <a16:creationId xmlns:a16="http://schemas.microsoft.com/office/drawing/2014/main" id="{773B8AD7-E94B-5BE0-4FDD-F627417693C0}"/>
                    </a:ext>
                  </a:extLst>
                </p14:cNvPr>
                <p14:cNvContentPartPr/>
                <p14:nvPr/>
              </p14:nvContentPartPr>
              <p14:xfrm>
                <a:off x="6576723" y="5430873"/>
                <a:ext cx="218880" cy="197280"/>
              </p14:xfrm>
            </p:contentPart>
          </mc:Choice>
          <mc:Fallback>
            <p:pic>
              <p:nvPicPr>
                <p:cNvPr id="137" name="Input penna 136">
                  <a:extLst>
                    <a:ext uri="{FF2B5EF4-FFF2-40B4-BE49-F238E27FC236}">
                      <a16:creationId xmlns:a16="http://schemas.microsoft.com/office/drawing/2014/main" id="{773B8AD7-E94B-5BE0-4FDD-F627417693C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570603" y="5424753"/>
                  <a:ext cx="231120" cy="20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151" name="Input penna 150">
                <a:extLst>
                  <a:ext uri="{FF2B5EF4-FFF2-40B4-BE49-F238E27FC236}">
                    <a16:creationId xmlns:a16="http://schemas.microsoft.com/office/drawing/2014/main" id="{9AF0A865-3A91-9290-34A1-3E024F6536B4}"/>
                  </a:ext>
                </a:extLst>
              </p14:cNvPr>
              <p14:cNvContentPartPr/>
              <p14:nvPr/>
            </p14:nvContentPartPr>
            <p14:xfrm>
              <a:off x="7053723" y="6009753"/>
              <a:ext cx="151200" cy="217080"/>
            </p14:xfrm>
          </p:contentPart>
        </mc:Choice>
        <mc:Fallback>
          <p:pic>
            <p:nvPicPr>
              <p:cNvPr id="151" name="Input penna 150">
                <a:extLst>
                  <a:ext uri="{FF2B5EF4-FFF2-40B4-BE49-F238E27FC236}">
                    <a16:creationId xmlns:a16="http://schemas.microsoft.com/office/drawing/2014/main" id="{9AF0A865-3A91-9290-34A1-3E024F6536B4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7047603" y="6003633"/>
                <a:ext cx="163440" cy="22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" name="Gruppo 153">
            <a:extLst>
              <a:ext uri="{FF2B5EF4-FFF2-40B4-BE49-F238E27FC236}">
                <a16:creationId xmlns:a16="http://schemas.microsoft.com/office/drawing/2014/main" id="{D3DA5A1C-F356-FC84-70A0-192F075144F3}"/>
              </a:ext>
            </a:extLst>
          </p:cNvPr>
          <p:cNvGrpSpPr/>
          <p:nvPr/>
        </p:nvGrpSpPr>
        <p:grpSpPr>
          <a:xfrm>
            <a:off x="7656363" y="5982033"/>
            <a:ext cx="224640" cy="231120"/>
            <a:chOff x="7656363" y="5982033"/>
            <a:chExt cx="224640" cy="23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52" name="Input penna 151">
                  <a:extLst>
                    <a:ext uri="{FF2B5EF4-FFF2-40B4-BE49-F238E27FC236}">
                      <a16:creationId xmlns:a16="http://schemas.microsoft.com/office/drawing/2014/main" id="{6FE8816C-850E-82F1-16FF-EDB46FA7869E}"/>
                    </a:ext>
                  </a:extLst>
                </p14:cNvPr>
                <p14:cNvContentPartPr/>
                <p14:nvPr/>
              </p14:nvContentPartPr>
              <p14:xfrm>
                <a:off x="7656363" y="5982033"/>
                <a:ext cx="32040" cy="164520"/>
              </p14:xfrm>
            </p:contentPart>
          </mc:Choice>
          <mc:Fallback>
            <p:pic>
              <p:nvPicPr>
                <p:cNvPr id="152" name="Input penna 151">
                  <a:extLst>
                    <a:ext uri="{FF2B5EF4-FFF2-40B4-BE49-F238E27FC236}">
                      <a16:creationId xmlns:a16="http://schemas.microsoft.com/office/drawing/2014/main" id="{6FE8816C-850E-82F1-16FF-EDB46FA7869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650243" y="5975913"/>
                  <a:ext cx="442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53" name="Input penna 152">
                  <a:extLst>
                    <a:ext uri="{FF2B5EF4-FFF2-40B4-BE49-F238E27FC236}">
                      <a16:creationId xmlns:a16="http://schemas.microsoft.com/office/drawing/2014/main" id="{D861D7D7-2B65-34FC-1BB2-F547596273C5}"/>
                    </a:ext>
                  </a:extLst>
                </p14:cNvPr>
                <p14:cNvContentPartPr/>
                <p14:nvPr/>
              </p14:nvContentPartPr>
              <p14:xfrm>
                <a:off x="7722603" y="6020193"/>
                <a:ext cx="158400" cy="192960"/>
              </p14:xfrm>
            </p:contentPart>
          </mc:Choice>
          <mc:Fallback>
            <p:pic>
              <p:nvPicPr>
                <p:cNvPr id="153" name="Input penna 152">
                  <a:extLst>
                    <a:ext uri="{FF2B5EF4-FFF2-40B4-BE49-F238E27FC236}">
                      <a16:creationId xmlns:a16="http://schemas.microsoft.com/office/drawing/2014/main" id="{D861D7D7-2B65-34FC-1BB2-F547596273C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716483" y="6014073"/>
                  <a:ext cx="170640" cy="20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155" name="Input penna 154">
                <a:extLst>
                  <a:ext uri="{FF2B5EF4-FFF2-40B4-BE49-F238E27FC236}">
                    <a16:creationId xmlns:a16="http://schemas.microsoft.com/office/drawing/2014/main" id="{4344F96E-D1BC-27CB-4106-F77D6F080F9F}"/>
                  </a:ext>
                </a:extLst>
              </p14:cNvPr>
              <p14:cNvContentPartPr/>
              <p14:nvPr/>
            </p14:nvContentPartPr>
            <p14:xfrm>
              <a:off x="8116443" y="4835073"/>
              <a:ext cx="508680" cy="120960"/>
            </p14:xfrm>
          </p:contentPart>
        </mc:Choice>
        <mc:Fallback>
          <p:pic>
            <p:nvPicPr>
              <p:cNvPr id="155" name="Input penna 154">
                <a:extLst>
                  <a:ext uri="{FF2B5EF4-FFF2-40B4-BE49-F238E27FC236}">
                    <a16:creationId xmlns:a16="http://schemas.microsoft.com/office/drawing/2014/main" id="{4344F96E-D1BC-27CB-4106-F77D6F080F9F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8110323" y="4828953"/>
                <a:ext cx="520920" cy="13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3" name="Gruppo 162">
            <a:extLst>
              <a:ext uri="{FF2B5EF4-FFF2-40B4-BE49-F238E27FC236}">
                <a16:creationId xmlns:a16="http://schemas.microsoft.com/office/drawing/2014/main" id="{FE77C7AF-EACF-133B-C03F-48562BA591A3}"/>
              </a:ext>
            </a:extLst>
          </p:cNvPr>
          <p:cNvGrpSpPr/>
          <p:nvPr/>
        </p:nvGrpSpPr>
        <p:grpSpPr>
          <a:xfrm>
            <a:off x="8714043" y="4967913"/>
            <a:ext cx="355680" cy="244080"/>
            <a:chOff x="8714043" y="4967913"/>
            <a:chExt cx="355680" cy="24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56" name="Input penna 155">
                  <a:extLst>
                    <a:ext uri="{FF2B5EF4-FFF2-40B4-BE49-F238E27FC236}">
                      <a16:creationId xmlns:a16="http://schemas.microsoft.com/office/drawing/2014/main" id="{3E10DE8C-9573-D44C-FBA0-0B0D9171D241}"/>
                    </a:ext>
                  </a:extLst>
                </p14:cNvPr>
                <p14:cNvContentPartPr/>
                <p14:nvPr/>
              </p14:nvContentPartPr>
              <p14:xfrm>
                <a:off x="8714043" y="4967913"/>
                <a:ext cx="155880" cy="244080"/>
              </p14:xfrm>
            </p:contentPart>
          </mc:Choice>
          <mc:Fallback>
            <p:pic>
              <p:nvPicPr>
                <p:cNvPr id="156" name="Input penna 155">
                  <a:extLst>
                    <a:ext uri="{FF2B5EF4-FFF2-40B4-BE49-F238E27FC236}">
                      <a16:creationId xmlns:a16="http://schemas.microsoft.com/office/drawing/2014/main" id="{3E10DE8C-9573-D44C-FBA0-0B0D9171D24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707923" y="4961793"/>
                  <a:ext cx="1681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62" name="Input penna 161">
                  <a:extLst>
                    <a:ext uri="{FF2B5EF4-FFF2-40B4-BE49-F238E27FC236}">
                      <a16:creationId xmlns:a16="http://schemas.microsoft.com/office/drawing/2014/main" id="{C2B9A010-4E2A-A071-C32E-D7F9FDE64F91}"/>
                    </a:ext>
                  </a:extLst>
                </p14:cNvPr>
                <p14:cNvContentPartPr/>
                <p14:nvPr/>
              </p14:nvContentPartPr>
              <p14:xfrm>
                <a:off x="8944083" y="5022993"/>
                <a:ext cx="125640" cy="167400"/>
              </p14:xfrm>
            </p:contentPart>
          </mc:Choice>
          <mc:Fallback>
            <p:pic>
              <p:nvPicPr>
                <p:cNvPr id="162" name="Input penna 161">
                  <a:extLst>
                    <a:ext uri="{FF2B5EF4-FFF2-40B4-BE49-F238E27FC236}">
                      <a16:creationId xmlns:a16="http://schemas.microsoft.com/office/drawing/2014/main" id="{C2B9A010-4E2A-A071-C32E-D7F9FDE64F9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937963" y="5016873"/>
                  <a:ext cx="13788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2" name="Gruppo 591">
            <a:extLst>
              <a:ext uri="{FF2B5EF4-FFF2-40B4-BE49-F238E27FC236}">
                <a16:creationId xmlns:a16="http://schemas.microsoft.com/office/drawing/2014/main" id="{607BA95A-DF75-9BAE-D85F-C9A0E346153F}"/>
              </a:ext>
            </a:extLst>
          </p:cNvPr>
          <p:cNvGrpSpPr/>
          <p:nvPr/>
        </p:nvGrpSpPr>
        <p:grpSpPr>
          <a:xfrm>
            <a:off x="8360523" y="6334473"/>
            <a:ext cx="329760" cy="288000"/>
            <a:chOff x="8360523" y="6334473"/>
            <a:chExt cx="329760" cy="28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585" name="Input penna 584">
                  <a:extLst>
                    <a:ext uri="{FF2B5EF4-FFF2-40B4-BE49-F238E27FC236}">
                      <a16:creationId xmlns:a16="http://schemas.microsoft.com/office/drawing/2014/main" id="{9E691B22-32C6-99AD-8F5B-47202CAE7205}"/>
                    </a:ext>
                  </a:extLst>
                </p14:cNvPr>
                <p14:cNvContentPartPr/>
                <p14:nvPr/>
              </p14:nvContentPartPr>
              <p14:xfrm>
                <a:off x="8360523" y="6334473"/>
                <a:ext cx="87840" cy="222840"/>
              </p14:xfrm>
            </p:contentPart>
          </mc:Choice>
          <mc:Fallback>
            <p:pic>
              <p:nvPicPr>
                <p:cNvPr id="585" name="Input penna 584">
                  <a:extLst>
                    <a:ext uri="{FF2B5EF4-FFF2-40B4-BE49-F238E27FC236}">
                      <a16:creationId xmlns:a16="http://schemas.microsoft.com/office/drawing/2014/main" id="{9E691B22-32C6-99AD-8F5B-47202CAE720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354403" y="6328353"/>
                  <a:ext cx="1000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586" name="Input penna 585">
                  <a:extLst>
                    <a:ext uri="{FF2B5EF4-FFF2-40B4-BE49-F238E27FC236}">
                      <a16:creationId xmlns:a16="http://schemas.microsoft.com/office/drawing/2014/main" id="{2A20E4D1-606D-6DB3-0FA2-CADA4D46032D}"/>
                    </a:ext>
                  </a:extLst>
                </p14:cNvPr>
                <p14:cNvContentPartPr/>
                <p14:nvPr/>
              </p14:nvContentPartPr>
              <p14:xfrm>
                <a:off x="8460963" y="6488553"/>
                <a:ext cx="38160" cy="115920"/>
              </p14:xfrm>
            </p:contentPart>
          </mc:Choice>
          <mc:Fallback>
            <p:pic>
              <p:nvPicPr>
                <p:cNvPr id="586" name="Input penna 585">
                  <a:extLst>
                    <a:ext uri="{FF2B5EF4-FFF2-40B4-BE49-F238E27FC236}">
                      <a16:creationId xmlns:a16="http://schemas.microsoft.com/office/drawing/2014/main" id="{2A20E4D1-606D-6DB3-0FA2-CADA4D46032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454843" y="6482433"/>
                  <a:ext cx="504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587" name="Input penna 586">
                  <a:extLst>
                    <a:ext uri="{FF2B5EF4-FFF2-40B4-BE49-F238E27FC236}">
                      <a16:creationId xmlns:a16="http://schemas.microsoft.com/office/drawing/2014/main" id="{798D207A-B435-FA05-4623-A0A66CD9BCD2}"/>
                    </a:ext>
                  </a:extLst>
                </p14:cNvPr>
                <p14:cNvContentPartPr/>
                <p14:nvPr/>
              </p14:nvContentPartPr>
              <p14:xfrm>
                <a:off x="8548803" y="6393513"/>
                <a:ext cx="141480" cy="228960"/>
              </p14:xfrm>
            </p:contentPart>
          </mc:Choice>
          <mc:Fallback>
            <p:pic>
              <p:nvPicPr>
                <p:cNvPr id="587" name="Input penna 586">
                  <a:extLst>
                    <a:ext uri="{FF2B5EF4-FFF2-40B4-BE49-F238E27FC236}">
                      <a16:creationId xmlns:a16="http://schemas.microsoft.com/office/drawing/2014/main" id="{798D207A-B435-FA05-4623-A0A66CD9BCD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542683" y="6387393"/>
                  <a:ext cx="15372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6" name="Gruppo 595">
            <a:extLst>
              <a:ext uri="{FF2B5EF4-FFF2-40B4-BE49-F238E27FC236}">
                <a16:creationId xmlns:a16="http://schemas.microsoft.com/office/drawing/2014/main" id="{59CF2CC4-E86D-8B4C-9FBD-466DD097A213}"/>
              </a:ext>
            </a:extLst>
          </p:cNvPr>
          <p:cNvGrpSpPr/>
          <p:nvPr/>
        </p:nvGrpSpPr>
        <p:grpSpPr>
          <a:xfrm>
            <a:off x="7998003" y="6720033"/>
            <a:ext cx="397080" cy="643320"/>
            <a:chOff x="7998003" y="6720033"/>
            <a:chExt cx="397080" cy="64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593" name="Input penna 592">
                  <a:extLst>
                    <a:ext uri="{FF2B5EF4-FFF2-40B4-BE49-F238E27FC236}">
                      <a16:creationId xmlns:a16="http://schemas.microsoft.com/office/drawing/2014/main" id="{81B60C94-1783-2EB2-1FA3-F58634B41FBF}"/>
                    </a:ext>
                  </a:extLst>
                </p14:cNvPr>
                <p14:cNvContentPartPr/>
                <p14:nvPr/>
              </p14:nvContentPartPr>
              <p14:xfrm>
                <a:off x="8262243" y="6720033"/>
                <a:ext cx="132840" cy="308880"/>
              </p14:xfrm>
            </p:contentPart>
          </mc:Choice>
          <mc:Fallback>
            <p:pic>
              <p:nvPicPr>
                <p:cNvPr id="593" name="Input penna 592">
                  <a:extLst>
                    <a:ext uri="{FF2B5EF4-FFF2-40B4-BE49-F238E27FC236}">
                      <a16:creationId xmlns:a16="http://schemas.microsoft.com/office/drawing/2014/main" id="{81B60C94-1783-2EB2-1FA3-F58634B41FB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56123" y="6713913"/>
                  <a:ext cx="14508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594" name="Input penna 593">
                  <a:extLst>
                    <a:ext uri="{FF2B5EF4-FFF2-40B4-BE49-F238E27FC236}">
                      <a16:creationId xmlns:a16="http://schemas.microsoft.com/office/drawing/2014/main" id="{A5E3C3AB-963E-0E09-FC85-8DC76FC40A15}"/>
                    </a:ext>
                  </a:extLst>
                </p14:cNvPr>
                <p14:cNvContentPartPr/>
                <p14:nvPr/>
              </p14:nvContentPartPr>
              <p14:xfrm>
                <a:off x="7998003" y="7125033"/>
                <a:ext cx="176040" cy="235800"/>
              </p14:xfrm>
            </p:contentPart>
          </mc:Choice>
          <mc:Fallback>
            <p:pic>
              <p:nvPicPr>
                <p:cNvPr id="594" name="Input penna 593">
                  <a:extLst>
                    <a:ext uri="{FF2B5EF4-FFF2-40B4-BE49-F238E27FC236}">
                      <a16:creationId xmlns:a16="http://schemas.microsoft.com/office/drawing/2014/main" id="{A5E3C3AB-963E-0E09-FC85-8DC76FC40A1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991883" y="7118913"/>
                  <a:ext cx="188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595" name="Input penna 594">
                  <a:extLst>
                    <a:ext uri="{FF2B5EF4-FFF2-40B4-BE49-F238E27FC236}">
                      <a16:creationId xmlns:a16="http://schemas.microsoft.com/office/drawing/2014/main" id="{5F12F673-5A57-964E-C805-0391D3967201}"/>
                    </a:ext>
                  </a:extLst>
                </p14:cNvPr>
                <p14:cNvContentPartPr/>
                <p14:nvPr/>
              </p14:nvContentPartPr>
              <p14:xfrm>
                <a:off x="8284203" y="7157433"/>
                <a:ext cx="86760" cy="205920"/>
              </p14:xfrm>
            </p:contentPart>
          </mc:Choice>
          <mc:Fallback>
            <p:pic>
              <p:nvPicPr>
                <p:cNvPr id="595" name="Input penna 594">
                  <a:extLst>
                    <a:ext uri="{FF2B5EF4-FFF2-40B4-BE49-F238E27FC236}">
                      <a16:creationId xmlns:a16="http://schemas.microsoft.com/office/drawing/2014/main" id="{5F12F673-5A57-964E-C805-0391D396720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278083" y="7151313"/>
                  <a:ext cx="99000" cy="21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3" name="Gruppo 602">
            <a:extLst>
              <a:ext uri="{FF2B5EF4-FFF2-40B4-BE49-F238E27FC236}">
                <a16:creationId xmlns:a16="http://schemas.microsoft.com/office/drawing/2014/main" id="{7644D524-7D37-B9D1-DE71-D8ADB02914B7}"/>
              </a:ext>
            </a:extLst>
          </p:cNvPr>
          <p:cNvGrpSpPr/>
          <p:nvPr/>
        </p:nvGrpSpPr>
        <p:grpSpPr>
          <a:xfrm>
            <a:off x="6817923" y="4109673"/>
            <a:ext cx="1126440" cy="3705120"/>
            <a:chOff x="6817923" y="4109673"/>
            <a:chExt cx="1126440" cy="370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42" name="Input penna 141">
                  <a:extLst>
                    <a:ext uri="{FF2B5EF4-FFF2-40B4-BE49-F238E27FC236}">
                      <a16:creationId xmlns:a16="http://schemas.microsoft.com/office/drawing/2014/main" id="{D2DB518A-B2F3-B5EB-5935-9B8101627EE7}"/>
                    </a:ext>
                  </a:extLst>
                </p14:cNvPr>
                <p14:cNvContentPartPr/>
                <p14:nvPr/>
              </p14:nvContentPartPr>
              <p14:xfrm>
                <a:off x="7601283" y="4590633"/>
                <a:ext cx="153720" cy="292680"/>
              </p14:xfrm>
            </p:contentPart>
          </mc:Choice>
          <mc:Fallback>
            <p:pic>
              <p:nvPicPr>
                <p:cNvPr id="142" name="Input penna 141">
                  <a:extLst>
                    <a:ext uri="{FF2B5EF4-FFF2-40B4-BE49-F238E27FC236}">
                      <a16:creationId xmlns:a16="http://schemas.microsoft.com/office/drawing/2014/main" id="{D2DB518A-B2F3-B5EB-5935-9B8101627EE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595163" y="4584513"/>
                  <a:ext cx="1659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43" name="Input penna 142">
                  <a:extLst>
                    <a:ext uri="{FF2B5EF4-FFF2-40B4-BE49-F238E27FC236}">
                      <a16:creationId xmlns:a16="http://schemas.microsoft.com/office/drawing/2014/main" id="{5C65EC99-E486-2583-E6EE-94089F39B069}"/>
                    </a:ext>
                  </a:extLst>
                </p14:cNvPr>
                <p14:cNvContentPartPr/>
                <p14:nvPr/>
              </p14:nvContentPartPr>
              <p14:xfrm>
                <a:off x="7797123" y="4580193"/>
                <a:ext cx="147240" cy="246960"/>
              </p14:xfrm>
            </p:contentPart>
          </mc:Choice>
          <mc:Fallback>
            <p:pic>
              <p:nvPicPr>
                <p:cNvPr id="143" name="Input penna 142">
                  <a:extLst>
                    <a:ext uri="{FF2B5EF4-FFF2-40B4-BE49-F238E27FC236}">
                      <a16:creationId xmlns:a16="http://schemas.microsoft.com/office/drawing/2014/main" id="{5C65EC99-E486-2583-E6EE-94089F39B06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791003" y="4574073"/>
                  <a:ext cx="159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44" name="Input penna 143">
                  <a:extLst>
                    <a:ext uri="{FF2B5EF4-FFF2-40B4-BE49-F238E27FC236}">
                      <a16:creationId xmlns:a16="http://schemas.microsoft.com/office/drawing/2014/main" id="{ADB2AEE5-091D-FD08-6270-4E3131CF5022}"/>
                    </a:ext>
                  </a:extLst>
                </p14:cNvPr>
                <p14:cNvContentPartPr/>
                <p14:nvPr/>
              </p14:nvContentPartPr>
              <p14:xfrm>
                <a:off x="7645563" y="4935513"/>
                <a:ext cx="44640" cy="197280"/>
              </p14:xfrm>
            </p:contentPart>
          </mc:Choice>
          <mc:Fallback>
            <p:pic>
              <p:nvPicPr>
                <p:cNvPr id="144" name="Input penna 143">
                  <a:extLst>
                    <a:ext uri="{FF2B5EF4-FFF2-40B4-BE49-F238E27FC236}">
                      <a16:creationId xmlns:a16="http://schemas.microsoft.com/office/drawing/2014/main" id="{ADB2AEE5-091D-FD08-6270-4E3131CF502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639443" y="4929393"/>
                  <a:ext cx="568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47" name="Input penna 146">
                  <a:extLst>
                    <a:ext uri="{FF2B5EF4-FFF2-40B4-BE49-F238E27FC236}">
                      <a16:creationId xmlns:a16="http://schemas.microsoft.com/office/drawing/2014/main" id="{884ABD9A-8A2D-1356-7D3B-517D683C8428}"/>
                    </a:ext>
                  </a:extLst>
                </p14:cNvPr>
                <p14:cNvContentPartPr/>
                <p14:nvPr/>
              </p14:nvContentPartPr>
              <p14:xfrm>
                <a:off x="7445403" y="5287593"/>
                <a:ext cx="155520" cy="212040"/>
              </p14:xfrm>
            </p:contentPart>
          </mc:Choice>
          <mc:Fallback>
            <p:pic>
              <p:nvPicPr>
                <p:cNvPr id="147" name="Input penna 146">
                  <a:extLst>
                    <a:ext uri="{FF2B5EF4-FFF2-40B4-BE49-F238E27FC236}">
                      <a16:creationId xmlns:a16="http://schemas.microsoft.com/office/drawing/2014/main" id="{884ABD9A-8A2D-1356-7D3B-517D683C8428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439283" y="5281473"/>
                  <a:ext cx="1677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48" name="Input penna 147">
                  <a:extLst>
                    <a:ext uri="{FF2B5EF4-FFF2-40B4-BE49-F238E27FC236}">
                      <a16:creationId xmlns:a16="http://schemas.microsoft.com/office/drawing/2014/main" id="{49745870-ACB8-5468-1748-C93FBCE73499}"/>
                    </a:ext>
                  </a:extLst>
                </p14:cNvPr>
                <p14:cNvContentPartPr/>
                <p14:nvPr/>
              </p14:nvContentPartPr>
              <p14:xfrm>
                <a:off x="7280883" y="5596473"/>
                <a:ext cx="59400" cy="164520"/>
              </p14:xfrm>
            </p:contentPart>
          </mc:Choice>
          <mc:Fallback>
            <p:pic>
              <p:nvPicPr>
                <p:cNvPr id="148" name="Input penna 147">
                  <a:extLst>
                    <a:ext uri="{FF2B5EF4-FFF2-40B4-BE49-F238E27FC236}">
                      <a16:creationId xmlns:a16="http://schemas.microsoft.com/office/drawing/2014/main" id="{49745870-ACB8-5468-1748-C93FBCE7349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274763" y="5590353"/>
                  <a:ext cx="716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49" name="Input penna 148">
                  <a:extLst>
                    <a:ext uri="{FF2B5EF4-FFF2-40B4-BE49-F238E27FC236}">
                      <a16:creationId xmlns:a16="http://schemas.microsoft.com/office/drawing/2014/main" id="{1CE18475-0394-F975-8E3C-C9311027DFC4}"/>
                    </a:ext>
                  </a:extLst>
                </p14:cNvPr>
                <p14:cNvContentPartPr/>
                <p14:nvPr/>
              </p14:nvContentPartPr>
              <p14:xfrm>
                <a:off x="7590123" y="5607633"/>
                <a:ext cx="167040" cy="176400"/>
              </p14:xfrm>
            </p:contentPart>
          </mc:Choice>
          <mc:Fallback>
            <p:pic>
              <p:nvPicPr>
                <p:cNvPr id="149" name="Input penna 148">
                  <a:extLst>
                    <a:ext uri="{FF2B5EF4-FFF2-40B4-BE49-F238E27FC236}">
                      <a16:creationId xmlns:a16="http://schemas.microsoft.com/office/drawing/2014/main" id="{1CE18475-0394-F975-8E3C-C9311027DFC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584003" y="5601513"/>
                  <a:ext cx="1792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600" name="Input penna 599">
                  <a:extLst>
                    <a:ext uri="{FF2B5EF4-FFF2-40B4-BE49-F238E27FC236}">
                      <a16:creationId xmlns:a16="http://schemas.microsoft.com/office/drawing/2014/main" id="{3F4DA1F5-293E-031F-789C-4F20C5E389B7}"/>
                    </a:ext>
                  </a:extLst>
                </p14:cNvPr>
                <p14:cNvContentPartPr/>
                <p14:nvPr/>
              </p14:nvContentPartPr>
              <p14:xfrm>
                <a:off x="6817923" y="4109673"/>
                <a:ext cx="465120" cy="3705120"/>
              </p14:xfrm>
            </p:contentPart>
          </mc:Choice>
          <mc:Fallback>
            <p:pic>
              <p:nvPicPr>
                <p:cNvPr id="600" name="Input penna 599">
                  <a:extLst>
                    <a:ext uri="{FF2B5EF4-FFF2-40B4-BE49-F238E27FC236}">
                      <a16:creationId xmlns:a16="http://schemas.microsoft.com/office/drawing/2014/main" id="{3F4DA1F5-293E-031F-789C-4F20C5E389B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811803" y="4103553"/>
                  <a:ext cx="477360" cy="371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2" name="Gruppo 601">
            <a:extLst>
              <a:ext uri="{FF2B5EF4-FFF2-40B4-BE49-F238E27FC236}">
                <a16:creationId xmlns:a16="http://schemas.microsoft.com/office/drawing/2014/main" id="{8674DABD-D523-2E02-B98E-2838A4E9B04C}"/>
              </a:ext>
            </a:extLst>
          </p:cNvPr>
          <p:cNvGrpSpPr/>
          <p:nvPr/>
        </p:nvGrpSpPr>
        <p:grpSpPr>
          <a:xfrm>
            <a:off x="8576163" y="4113633"/>
            <a:ext cx="1877760" cy="3725280"/>
            <a:chOff x="8576163" y="4113633"/>
            <a:chExt cx="1877760" cy="372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64" name="Input penna 163">
                  <a:extLst>
                    <a:ext uri="{FF2B5EF4-FFF2-40B4-BE49-F238E27FC236}">
                      <a16:creationId xmlns:a16="http://schemas.microsoft.com/office/drawing/2014/main" id="{DB6B4692-ADE9-8151-C374-C10399A475C9}"/>
                    </a:ext>
                  </a:extLst>
                </p14:cNvPr>
                <p14:cNvContentPartPr/>
                <p14:nvPr/>
              </p14:nvContentPartPr>
              <p14:xfrm>
                <a:off x="8720883" y="5309913"/>
                <a:ext cx="59400" cy="208800"/>
              </p14:xfrm>
            </p:contentPart>
          </mc:Choice>
          <mc:Fallback>
            <p:pic>
              <p:nvPicPr>
                <p:cNvPr id="164" name="Input penna 163">
                  <a:extLst>
                    <a:ext uri="{FF2B5EF4-FFF2-40B4-BE49-F238E27FC236}">
                      <a16:creationId xmlns:a16="http://schemas.microsoft.com/office/drawing/2014/main" id="{DB6B4692-ADE9-8151-C374-C10399A475C9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714763" y="5303793"/>
                  <a:ext cx="716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577" name="Input penna 576">
                  <a:extLst>
                    <a:ext uri="{FF2B5EF4-FFF2-40B4-BE49-F238E27FC236}">
                      <a16:creationId xmlns:a16="http://schemas.microsoft.com/office/drawing/2014/main" id="{0E31FAB8-277F-5ED5-16A9-83860B927D37}"/>
                    </a:ext>
                  </a:extLst>
                </p14:cNvPr>
                <p14:cNvContentPartPr/>
                <p14:nvPr/>
              </p14:nvContentPartPr>
              <p14:xfrm>
                <a:off x="8576163" y="5601153"/>
                <a:ext cx="159480" cy="251280"/>
              </p14:xfrm>
            </p:contentPart>
          </mc:Choice>
          <mc:Fallback>
            <p:pic>
              <p:nvPicPr>
                <p:cNvPr id="577" name="Input penna 576">
                  <a:extLst>
                    <a:ext uri="{FF2B5EF4-FFF2-40B4-BE49-F238E27FC236}">
                      <a16:creationId xmlns:a16="http://schemas.microsoft.com/office/drawing/2014/main" id="{0E31FAB8-277F-5ED5-16A9-83860B927D3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570043" y="5595033"/>
                  <a:ext cx="1717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578" name="Input penna 577">
                  <a:extLst>
                    <a:ext uri="{FF2B5EF4-FFF2-40B4-BE49-F238E27FC236}">
                      <a16:creationId xmlns:a16="http://schemas.microsoft.com/office/drawing/2014/main" id="{3AA896B2-DC09-B35B-9FC2-93B3AFD3CA54}"/>
                    </a:ext>
                  </a:extLst>
                </p14:cNvPr>
                <p14:cNvContentPartPr/>
                <p14:nvPr/>
              </p14:nvContentPartPr>
              <p14:xfrm>
                <a:off x="8832843" y="5640393"/>
                <a:ext cx="96480" cy="219960"/>
              </p14:xfrm>
            </p:contentPart>
          </mc:Choice>
          <mc:Fallback>
            <p:pic>
              <p:nvPicPr>
                <p:cNvPr id="578" name="Input penna 577">
                  <a:extLst>
                    <a:ext uri="{FF2B5EF4-FFF2-40B4-BE49-F238E27FC236}">
                      <a16:creationId xmlns:a16="http://schemas.microsoft.com/office/drawing/2014/main" id="{3AA896B2-DC09-B35B-9FC2-93B3AFD3CA5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826723" y="5634273"/>
                  <a:ext cx="1087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576" name="Input penna 575">
                  <a:extLst>
                    <a:ext uri="{FF2B5EF4-FFF2-40B4-BE49-F238E27FC236}">
                      <a16:creationId xmlns:a16="http://schemas.microsoft.com/office/drawing/2014/main" id="{34AA7FF4-2D8B-F63B-B436-413D101E7785}"/>
                    </a:ext>
                  </a:extLst>
                </p14:cNvPr>
                <p14:cNvContentPartPr/>
                <p14:nvPr/>
              </p14:nvContentPartPr>
              <p14:xfrm>
                <a:off x="9110763" y="5309913"/>
                <a:ext cx="178200" cy="197280"/>
              </p14:xfrm>
            </p:contentPart>
          </mc:Choice>
          <mc:Fallback>
            <p:pic>
              <p:nvPicPr>
                <p:cNvPr id="576" name="Input penna 575">
                  <a:extLst>
                    <a:ext uri="{FF2B5EF4-FFF2-40B4-BE49-F238E27FC236}">
                      <a16:creationId xmlns:a16="http://schemas.microsoft.com/office/drawing/2014/main" id="{34AA7FF4-2D8B-F63B-B436-413D101E778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104643" y="5303793"/>
                  <a:ext cx="1904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579" name="Input penna 578">
                  <a:extLst>
                    <a:ext uri="{FF2B5EF4-FFF2-40B4-BE49-F238E27FC236}">
                      <a16:creationId xmlns:a16="http://schemas.microsoft.com/office/drawing/2014/main" id="{21A58B45-FB16-AD66-74CF-CE1C499BB962}"/>
                    </a:ext>
                  </a:extLst>
                </p14:cNvPr>
                <p14:cNvContentPartPr/>
                <p14:nvPr/>
              </p14:nvContentPartPr>
              <p14:xfrm>
                <a:off x="9395523" y="5594313"/>
                <a:ext cx="135360" cy="213840"/>
              </p14:xfrm>
            </p:contentPart>
          </mc:Choice>
          <mc:Fallback>
            <p:pic>
              <p:nvPicPr>
                <p:cNvPr id="579" name="Input penna 578">
                  <a:extLst>
                    <a:ext uri="{FF2B5EF4-FFF2-40B4-BE49-F238E27FC236}">
                      <a16:creationId xmlns:a16="http://schemas.microsoft.com/office/drawing/2014/main" id="{21A58B45-FB16-AD66-74CF-CE1C499BB96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389403" y="5588193"/>
                  <a:ext cx="1476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580" name="Input penna 579">
                  <a:extLst>
                    <a:ext uri="{FF2B5EF4-FFF2-40B4-BE49-F238E27FC236}">
                      <a16:creationId xmlns:a16="http://schemas.microsoft.com/office/drawing/2014/main" id="{936EDECC-EFBE-173F-1B90-4753DA5C5330}"/>
                    </a:ext>
                  </a:extLst>
                </p14:cNvPr>
                <p14:cNvContentPartPr/>
                <p14:nvPr/>
              </p14:nvContentPartPr>
              <p14:xfrm>
                <a:off x="9600003" y="5607993"/>
                <a:ext cx="222480" cy="260640"/>
              </p14:xfrm>
            </p:contentPart>
          </mc:Choice>
          <mc:Fallback>
            <p:pic>
              <p:nvPicPr>
                <p:cNvPr id="580" name="Input penna 579">
                  <a:extLst>
                    <a:ext uri="{FF2B5EF4-FFF2-40B4-BE49-F238E27FC236}">
                      <a16:creationId xmlns:a16="http://schemas.microsoft.com/office/drawing/2014/main" id="{936EDECC-EFBE-173F-1B90-4753DA5C5330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593883" y="5601873"/>
                  <a:ext cx="2347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583" name="Input penna 582">
                  <a:extLst>
                    <a:ext uri="{FF2B5EF4-FFF2-40B4-BE49-F238E27FC236}">
                      <a16:creationId xmlns:a16="http://schemas.microsoft.com/office/drawing/2014/main" id="{9D7E9D3D-75BB-98A4-B23B-393376C21B99}"/>
                    </a:ext>
                  </a:extLst>
                </p14:cNvPr>
                <p14:cNvContentPartPr/>
                <p14:nvPr/>
              </p14:nvContentPartPr>
              <p14:xfrm>
                <a:off x="8599563" y="6047913"/>
                <a:ext cx="37800" cy="259920"/>
              </p14:xfrm>
            </p:contentPart>
          </mc:Choice>
          <mc:Fallback>
            <p:pic>
              <p:nvPicPr>
                <p:cNvPr id="583" name="Input penna 582">
                  <a:extLst>
                    <a:ext uri="{FF2B5EF4-FFF2-40B4-BE49-F238E27FC236}">
                      <a16:creationId xmlns:a16="http://schemas.microsoft.com/office/drawing/2014/main" id="{9D7E9D3D-75BB-98A4-B23B-393376C21B9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593443" y="6041793"/>
                  <a:ext cx="500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584" name="Input penna 583">
                  <a:extLst>
                    <a:ext uri="{FF2B5EF4-FFF2-40B4-BE49-F238E27FC236}">
                      <a16:creationId xmlns:a16="http://schemas.microsoft.com/office/drawing/2014/main" id="{8AB6B15A-4FC6-D095-C170-4A18B7439E63}"/>
                    </a:ext>
                  </a:extLst>
                </p14:cNvPr>
                <p14:cNvContentPartPr/>
                <p14:nvPr/>
              </p14:nvContentPartPr>
              <p14:xfrm>
                <a:off x="8901603" y="6070233"/>
                <a:ext cx="127440" cy="241560"/>
              </p14:xfrm>
            </p:contentPart>
          </mc:Choice>
          <mc:Fallback>
            <p:pic>
              <p:nvPicPr>
                <p:cNvPr id="584" name="Input penna 583">
                  <a:extLst>
                    <a:ext uri="{FF2B5EF4-FFF2-40B4-BE49-F238E27FC236}">
                      <a16:creationId xmlns:a16="http://schemas.microsoft.com/office/drawing/2014/main" id="{8AB6B15A-4FC6-D095-C170-4A18B7439E6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895483" y="6064113"/>
                  <a:ext cx="1396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601" name="Input penna 600">
                  <a:extLst>
                    <a:ext uri="{FF2B5EF4-FFF2-40B4-BE49-F238E27FC236}">
                      <a16:creationId xmlns:a16="http://schemas.microsoft.com/office/drawing/2014/main" id="{106B0289-891F-0C67-5375-C6AE22943924}"/>
                    </a:ext>
                  </a:extLst>
                </p14:cNvPr>
                <p14:cNvContentPartPr/>
                <p14:nvPr/>
              </p14:nvContentPartPr>
              <p14:xfrm>
                <a:off x="9595683" y="4113633"/>
                <a:ext cx="858240" cy="3725280"/>
              </p14:xfrm>
            </p:contentPart>
          </mc:Choice>
          <mc:Fallback>
            <p:pic>
              <p:nvPicPr>
                <p:cNvPr id="601" name="Input penna 600">
                  <a:extLst>
                    <a:ext uri="{FF2B5EF4-FFF2-40B4-BE49-F238E27FC236}">
                      <a16:creationId xmlns:a16="http://schemas.microsoft.com/office/drawing/2014/main" id="{106B0289-891F-0C67-5375-C6AE2294392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589563" y="4107513"/>
                  <a:ext cx="870480" cy="373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7" name="Gruppo 606">
            <a:extLst>
              <a:ext uri="{FF2B5EF4-FFF2-40B4-BE49-F238E27FC236}">
                <a16:creationId xmlns:a16="http://schemas.microsoft.com/office/drawing/2014/main" id="{9366A066-3C7A-ECC9-40C9-76B7E093F837}"/>
              </a:ext>
            </a:extLst>
          </p:cNvPr>
          <p:cNvGrpSpPr/>
          <p:nvPr/>
        </p:nvGrpSpPr>
        <p:grpSpPr>
          <a:xfrm>
            <a:off x="12922443" y="2864433"/>
            <a:ext cx="291960" cy="241200"/>
            <a:chOff x="12922443" y="2864433"/>
            <a:chExt cx="291960" cy="24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604" name="Input penna 603">
                  <a:extLst>
                    <a:ext uri="{FF2B5EF4-FFF2-40B4-BE49-F238E27FC236}">
                      <a16:creationId xmlns:a16="http://schemas.microsoft.com/office/drawing/2014/main" id="{91E0CBC0-FB71-7F15-ECA1-F235ACC2CDEF}"/>
                    </a:ext>
                  </a:extLst>
                </p14:cNvPr>
                <p14:cNvContentPartPr/>
                <p14:nvPr/>
              </p14:nvContentPartPr>
              <p14:xfrm>
                <a:off x="12922443" y="2864433"/>
                <a:ext cx="124200" cy="241200"/>
              </p14:xfrm>
            </p:contentPart>
          </mc:Choice>
          <mc:Fallback>
            <p:pic>
              <p:nvPicPr>
                <p:cNvPr id="604" name="Input penna 603">
                  <a:extLst>
                    <a:ext uri="{FF2B5EF4-FFF2-40B4-BE49-F238E27FC236}">
                      <a16:creationId xmlns:a16="http://schemas.microsoft.com/office/drawing/2014/main" id="{91E0CBC0-FB71-7F15-ECA1-F235ACC2CDE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2916323" y="2858313"/>
                  <a:ext cx="1364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605" name="Input penna 604">
                  <a:extLst>
                    <a:ext uri="{FF2B5EF4-FFF2-40B4-BE49-F238E27FC236}">
                      <a16:creationId xmlns:a16="http://schemas.microsoft.com/office/drawing/2014/main" id="{30A0BE56-29C0-F309-9143-1F3C6F112B56}"/>
                    </a:ext>
                  </a:extLst>
                </p14:cNvPr>
                <p14:cNvContentPartPr/>
                <p14:nvPr/>
              </p14:nvContentPartPr>
              <p14:xfrm>
                <a:off x="12977883" y="3031113"/>
                <a:ext cx="88920" cy="32040"/>
              </p14:xfrm>
            </p:contentPart>
          </mc:Choice>
          <mc:Fallback>
            <p:pic>
              <p:nvPicPr>
                <p:cNvPr id="605" name="Input penna 604">
                  <a:extLst>
                    <a:ext uri="{FF2B5EF4-FFF2-40B4-BE49-F238E27FC236}">
                      <a16:creationId xmlns:a16="http://schemas.microsoft.com/office/drawing/2014/main" id="{30A0BE56-29C0-F309-9143-1F3C6F112B5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2971763" y="3024993"/>
                  <a:ext cx="1011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606" name="Input penna 605">
                  <a:extLst>
                    <a:ext uri="{FF2B5EF4-FFF2-40B4-BE49-F238E27FC236}">
                      <a16:creationId xmlns:a16="http://schemas.microsoft.com/office/drawing/2014/main" id="{13EFC0F6-076B-9B47-BA47-A31334F1AF3D}"/>
                    </a:ext>
                  </a:extLst>
                </p14:cNvPr>
                <p14:cNvContentPartPr/>
                <p14:nvPr/>
              </p14:nvContentPartPr>
              <p14:xfrm>
                <a:off x="13121883" y="2919513"/>
                <a:ext cx="92520" cy="164880"/>
              </p14:xfrm>
            </p:contentPart>
          </mc:Choice>
          <mc:Fallback>
            <p:pic>
              <p:nvPicPr>
                <p:cNvPr id="606" name="Input penna 605">
                  <a:extLst>
                    <a:ext uri="{FF2B5EF4-FFF2-40B4-BE49-F238E27FC236}">
                      <a16:creationId xmlns:a16="http://schemas.microsoft.com/office/drawing/2014/main" id="{13EFC0F6-076B-9B47-BA47-A31334F1AF3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3115763" y="2913393"/>
                  <a:ext cx="10476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4" name="Gruppo 613">
            <a:extLst>
              <a:ext uri="{FF2B5EF4-FFF2-40B4-BE49-F238E27FC236}">
                <a16:creationId xmlns:a16="http://schemas.microsoft.com/office/drawing/2014/main" id="{E1D7EF2E-89EF-BE26-CCA2-2D5715B0B956}"/>
              </a:ext>
            </a:extLst>
          </p:cNvPr>
          <p:cNvGrpSpPr/>
          <p:nvPr/>
        </p:nvGrpSpPr>
        <p:grpSpPr>
          <a:xfrm>
            <a:off x="8945523" y="6328353"/>
            <a:ext cx="458280" cy="291600"/>
            <a:chOff x="8945523" y="6328353"/>
            <a:chExt cx="458280" cy="29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611" name="Input penna 610">
                  <a:extLst>
                    <a:ext uri="{FF2B5EF4-FFF2-40B4-BE49-F238E27FC236}">
                      <a16:creationId xmlns:a16="http://schemas.microsoft.com/office/drawing/2014/main" id="{08983723-3863-4F5F-6CA0-BECADDCEC7F0}"/>
                    </a:ext>
                  </a:extLst>
                </p14:cNvPr>
                <p14:cNvContentPartPr/>
                <p14:nvPr/>
              </p14:nvContentPartPr>
              <p14:xfrm>
                <a:off x="8945523" y="6328353"/>
                <a:ext cx="174600" cy="291600"/>
              </p14:xfrm>
            </p:contentPart>
          </mc:Choice>
          <mc:Fallback>
            <p:pic>
              <p:nvPicPr>
                <p:cNvPr id="611" name="Input penna 610">
                  <a:extLst>
                    <a:ext uri="{FF2B5EF4-FFF2-40B4-BE49-F238E27FC236}">
                      <a16:creationId xmlns:a16="http://schemas.microsoft.com/office/drawing/2014/main" id="{08983723-3863-4F5F-6CA0-BECADDCEC7F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939403" y="6322233"/>
                  <a:ext cx="1868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612" name="Input penna 611">
                  <a:extLst>
                    <a:ext uri="{FF2B5EF4-FFF2-40B4-BE49-F238E27FC236}">
                      <a16:creationId xmlns:a16="http://schemas.microsoft.com/office/drawing/2014/main" id="{D6E63890-BFDB-4072-8671-A9C1E038F1CB}"/>
                    </a:ext>
                  </a:extLst>
                </p14:cNvPr>
                <p14:cNvContentPartPr/>
                <p14:nvPr/>
              </p14:nvContentPartPr>
              <p14:xfrm>
                <a:off x="9033723" y="6482433"/>
                <a:ext cx="124560" cy="39960"/>
              </p14:xfrm>
            </p:contentPart>
          </mc:Choice>
          <mc:Fallback>
            <p:pic>
              <p:nvPicPr>
                <p:cNvPr id="612" name="Input penna 611">
                  <a:extLst>
                    <a:ext uri="{FF2B5EF4-FFF2-40B4-BE49-F238E27FC236}">
                      <a16:creationId xmlns:a16="http://schemas.microsoft.com/office/drawing/2014/main" id="{D6E63890-BFDB-4072-8671-A9C1E038F1C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027603" y="6476313"/>
                  <a:ext cx="136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613" name="Input penna 612">
                  <a:extLst>
                    <a:ext uri="{FF2B5EF4-FFF2-40B4-BE49-F238E27FC236}">
                      <a16:creationId xmlns:a16="http://schemas.microsoft.com/office/drawing/2014/main" id="{9687C27F-60B9-777C-2A64-228A02EDCFBA}"/>
                    </a:ext>
                  </a:extLst>
                </p14:cNvPr>
                <p14:cNvContentPartPr/>
                <p14:nvPr/>
              </p14:nvContentPartPr>
              <p14:xfrm>
                <a:off x="9263043" y="6356793"/>
                <a:ext cx="140760" cy="209880"/>
              </p14:xfrm>
            </p:contentPart>
          </mc:Choice>
          <mc:Fallback>
            <p:pic>
              <p:nvPicPr>
                <p:cNvPr id="613" name="Input penna 612">
                  <a:extLst>
                    <a:ext uri="{FF2B5EF4-FFF2-40B4-BE49-F238E27FC236}">
                      <a16:creationId xmlns:a16="http://schemas.microsoft.com/office/drawing/2014/main" id="{9687C27F-60B9-777C-2A64-228A02EDCFBA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256923" y="6350673"/>
                  <a:ext cx="153000" cy="222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91763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AFC8E3-ADB0-4C5C-E6E2-3C1FDA01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2DD7DC7B-CAD9-E840-5B45-BFCEC0AD0B1F}"/>
              </a:ext>
            </a:extLst>
          </p:cNvPr>
          <p:cNvSpPr/>
          <p:nvPr/>
        </p:nvSpPr>
        <p:spPr>
          <a:xfrm>
            <a:off x="0" y="0"/>
            <a:ext cx="14630400" cy="823387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285062" y="101498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Un albero binario di ricerca è un albero rosso nero se soddisfa le seguenti proprietà:</a:t>
            </a:r>
            <a:endParaRPr lang="en-US" sz="2800" b="1" dirty="0">
              <a:solidFill>
                <a:srgbClr val="16FFBB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FE05CAF-E730-4E01-2775-E7C9354F1C73}"/>
              </a:ext>
            </a:extLst>
          </p:cNvPr>
          <p:cNvSpPr txBox="1"/>
          <p:nvPr/>
        </p:nvSpPr>
        <p:spPr>
          <a:xfrm>
            <a:off x="285062" y="770413"/>
            <a:ext cx="1406027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b="1" dirty="0">
                <a:solidFill>
                  <a:schemeClr val="bg1"/>
                </a:solidFill>
              </a:rPr>
              <a:t>Ogni nodo è rosso o nero. </a:t>
            </a:r>
          </a:p>
          <a:p>
            <a:pPr marL="342900" indent="-342900">
              <a:buFont typeface="+mj-lt"/>
              <a:buAutoNum type="arabicPeriod"/>
            </a:pPr>
            <a:r>
              <a:rPr lang="it-IT" b="1" dirty="0">
                <a:solidFill>
                  <a:schemeClr val="bg1"/>
                </a:solidFill>
              </a:rPr>
              <a:t>La radice è nera.</a:t>
            </a:r>
          </a:p>
          <a:p>
            <a:pPr marL="342900" indent="-342900">
              <a:buFont typeface="+mj-lt"/>
              <a:buAutoNum type="arabicPeriod"/>
            </a:pPr>
            <a:r>
              <a:rPr lang="it-IT" b="1" dirty="0">
                <a:solidFill>
                  <a:schemeClr val="bg1"/>
                </a:solidFill>
              </a:rPr>
              <a:t>Ogni foglia (NIL) è nera.</a:t>
            </a:r>
          </a:p>
          <a:p>
            <a:pPr marL="342900" indent="-342900">
              <a:buFont typeface="+mj-lt"/>
              <a:buAutoNum type="arabicPeriod"/>
            </a:pPr>
            <a:r>
              <a:rPr lang="it-IT" b="1" dirty="0">
                <a:solidFill>
                  <a:schemeClr val="bg1"/>
                </a:solidFill>
              </a:rPr>
              <a:t>Se un nodo è rosso, allora entrambi i suoi figli sono neri.</a:t>
            </a:r>
          </a:p>
          <a:p>
            <a:pPr marL="342900" indent="-342900">
              <a:buFont typeface="+mj-lt"/>
              <a:buAutoNum type="arabicPeriod"/>
            </a:pPr>
            <a:r>
              <a:rPr lang="it-IT" b="1" dirty="0">
                <a:solidFill>
                  <a:schemeClr val="bg1"/>
                </a:solidFill>
              </a:rPr>
              <a:t>Per ogni nodo, tutti i percorsi che vanno dal nodo alle foglie discendenti contengono lo stesso numero di nodi neri.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8455C1C-2AF3-CD61-4E4F-A1B8A9C1E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6842" y="5210547"/>
            <a:ext cx="9998495" cy="267503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7087AFB-CE05-01BE-172D-60F01916C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062" y="2368600"/>
            <a:ext cx="8798185" cy="272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108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51" name="Input penna 150">
                <a:extLst>
                  <a:ext uri="{FF2B5EF4-FFF2-40B4-BE49-F238E27FC236}">
                    <a16:creationId xmlns:a16="http://schemas.microsoft.com/office/drawing/2014/main" id="{9AF0A865-3A91-9290-34A1-3E024F6536B4}"/>
                  </a:ext>
                </a:extLst>
              </p14:cNvPr>
              <p14:cNvContentPartPr/>
              <p14:nvPr/>
            </p14:nvContentPartPr>
            <p14:xfrm>
              <a:off x="608855" y="1713175"/>
              <a:ext cx="151200" cy="217080"/>
            </p14:xfrm>
          </p:contentPart>
        </mc:Choice>
        <mc:Fallback>
          <p:pic>
            <p:nvPicPr>
              <p:cNvPr id="151" name="Input penna 150">
                <a:extLst>
                  <a:ext uri="{FF2B5EF4-FFF2-40B4-BE49-F238E27FC236}">
                    <a16:creationId xmlns:a16="http://schemas.microsoft.com/office/drawing/2014/main" id="{9AF0A865-3A91-9290-34A1-3E024F6536B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2735" y="1707055"/>
                <a:ext cx="163440" cy="22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" name="Gruppo 153">
            <a:extLst>
              <a:ext uri="{FF2B5EF4-FFF2-40B4-BE49-F238E27FC236}">
                <a16:creationId xmlns:a16="http://schemas.microsoft.com/office/drawing/2014/main" id="{D3DA5A1C-F356-FC84-70A0-192F075144F3}"/>
              </a:ext>
            </a:extLst>
          </p:cNvPr>
          <p:cNvGrpSpPr/>
          <p:nvPr/>
        </p:nvGrpSpPr>
        <p:grpSpPr>
          <a:xfrm>
            <a:off x="1211495" y="1685455"/>
            <a:ext cx="224640" cy="231120"/>
            <a:chOff x="1211495" y="1685455"/>
            <a:chExt cx="224640" cy="23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52" name="Input penna 151">
                  <a:extLst>
                    <a:ext uri="{FF2B5EF4-FFF2-40B4-BE49-F238E27FC236}">
                      <a16:creationId xmlns:a16="http://schemas.microsoft.com/office/drawing/2014/main" id="{6FE8816C-850E-82F1-16FF-EDB46FA7869E}"/>
                    </a:ext>
                  </a:extLst>
                </p14:cNvPr>
                <p14:cNvContentPartPr/>
                <p14:nvPr/>
              </p14:nvContentPartPr>
              <p14:xfrm>
                <a:off x="1211495" y="1685455"/>
                <a:ext cx="32040" cy="164520"/>
              </p14:xfrm>
            </p:contentPart>
          </mc:Choice>
          <mc:Fallback>
            <p:pic>
              <p:nvPicPr>
                <p:cNvPr id="152" name="Input penna 151">
                  <a:extLst>
                    <a:ext uri="{FF2B5EF4-FFF2-40B4-BE49-F238E27FC236}">
                      <a16:creationId xmlns:a16="http://schemas.microsoft.com/office/drawing/2014/main" id="{6FE8816C-850E-82F1-16FF-EDB46FA786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05375" y="1679335"/>
                  <a:ext cx="442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53" name="Input penna 152">
                  <a:extLst>
                    <a:ext uri="{FF2B5EF4-FFF2-40B4-BE49-F238E27FC236}">
                      <a16:creationId xmlns:a16="http://schemas.microsoft.com/office/drawing/2014/main" id="{D861D7D7-2B65-34FC-1BB2-F547596273C5}"/>
                    </a:ext>
                  </a:extLst>
                </p14:cNvPr>
                <p14:cNvContentPartPr/>
                <p14:nvPr/>
              </p14:nvContentPartPr>
              <p14:xfrm>
                <a:off x="1277735" y="1723615"/>
                <a:ext cx="158400" cy="192960"/>
              </p14:xfrm>
            </p:contentPart>
          </mc:Choice>
          <mc:Fallback>
            <p:pic>
              <p:nvPicPr>
                <p:cNvPr id="153" name="Input penna 152">
                  <a:extLst>
                    <a:ext uri="{FF2B5EF4-FFF2-40B4-BE49-F238E27FC236}">
                      <a16:creationId xmlns:a16="http://schemas.microsoft.com/office/drawing/2014/main" id="{D861D7D7-2B65-34FC-1BB2-F547596273C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71615" y="1717495"/>
                  <a:ext cx="170640" cy="20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5" name="Input penna 154">
                <a:extLst>
                  <a:ext uri="{FF2B5EF4-FFF2-40B4-BE49-F238E27FC236}">
                    <a16:creationId xmlns:a16="http://schemas.microsoft.com/office/drawing/2014/main" id="{4344F96E-D1BC-27CB-4106-F77D6F080F9F}"/>
                  </a:ext>
                </a:extLst>
              </p14:cNvPr>
              <p14:cNvContentPartPr/>
              <p14:nvPr/>
            </p14:nvContentPartPr>
            <p14:xfrm>
              <a:off x="1671575" y="538495"/>
              <a:ext cx="508680" cy="120960"/>
            </p14:xfrm>
          </p:contentPart>
        </mc:Choice>
        <mc:Fallback>
          <p:pic>
            <p:nvPicPr>
              <p:cNvPr id="155" name="Input penna 154">
                <a:extLst>
                  <a:ext uri="{FF2B5EF4-FFF2-40B4-BE49-F238E27FC236}">
                    <a16:creationId xmlns:a16="http://schemas.microsoft.com/office/drawing/2014/main" id="{4344F96E-D1BC-27CB-4106-F77D6F080F9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65455" y="532375"/>
                <a:ext cx="520920" cy="13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3" name="Gruppo 162">
            <a:extLst>
              <a:ext uri="{FF2B5EF4-FFF2-40B4-BE49-F238E27FC236}">
                <a16:creationId xmlns:a16="http://schemas.microsoft.com/office/drawing/2014/main" id="{FE77C7AF-EACF-133B-C03F-48562BA591A3}"/>
              </a:ext>
            </a:extLst>
          </p:cNvPr>
          <p:cNvGrpSpPr/>
          <p:nvPr/>
        </p:nvGrpSpPr>
        <p:grpSpPr>
          <a:xfrm>
            <a:off x="2269175" y="671335"/>
            <a:ext cx="355680" cy="244080"/>
            <a:chOff x="2269175" y="671335"/>
            <a:chExt cx="355680" cy="24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56" name="Input penna 155">
                  <a:extLst>
                    <a:ext uri="{FF2B5EF4-FFF2-40B4-BE49-F238E27FC236}">
                      <a16:creationId xmlns:a16="http://schemas.microsoft.com/office/drawing/2014/main" id="{3E10DE8C-9573-D44C-FBA0-0B0D9171D241}"/>
                    </a:ext>
                  </a:extLst>
                </p14:cNvPr>
                <p14:cNvContentPartPr/>
                <p14:nvPr/>
              </p14:nvContentPartPr>
              <p14:xfrm>
                <a:off x="2269175" y="671335"/>
                <a:ext cx="155880" cy="244080"/>
              </p14:xfrm>
            </p:contentPart>
          </mc:Choice>
          <mc:Fallback>
            <p:pic>
              <p:nvPicPr>
                <p:cNvPr id="156" name="Input penna 155">
                  <a:extLst>
                    <a:ext uri="{FF2B5EF4-FFF2-40B4-BE49-F238E27FC236}">
                      <a16:creationId xmlns:a16="http://schemas.microsoft.com/office/drawing/2014/main" id="{3E10DE8C-9573-D44C-FBA0-0B0D9171D24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63055" y="665215"/>
                  <a:ext cx="1681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62" name="Input penna 161">
                  <a:extLst>
                    <a:ext uri="{FF2B5EF4-FFF2-40B4-BE49-F238E27FC236}">
                      <a16:creationId xmlns:a16="http://schemas.microsoft.com/office/drawing/2014/main" id="{C2B9A010-4E2A-A071-C32E-D7F9FDE64F91}"/>
                    </a:ext>
                  </a:extLst>
                </p14:cNvPr>
                <p14:cNvContentPartPr/>
                <p14:nvPr/>
              </p14:nvContentPartPr>
              <p14:xfrm>
                <a:off x="2499215" y="726415"/>
                <a:ext cx="125640" cy="167400"/>
              </p14:xfrm>
            </p:contentPart>
          </mc:Choice>
          <mc:Fallback>
            <p:pic>
              <p:nvPicPr>
                <p:cNvPr id="162" name="Input penna 161">
                  <a:extLst>
                    <a:ext uri="{FF2B5EF4-FFF2-40B4-BE49-F238E27FC236}">
                      <a16:creationId xmlns:a16="http://schemas.microsoft.com/office/drawing/2014/main" id="{C2B9A010-4E2A-A071-C32E-D7F9FDE64F9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93095" y="720295"/>
                  <a:ext cx="13788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2" name="Gruppo 591">
            <a:extLst>
              <a:ext uri="{FF2B5EF4-FFF2-40B4-BE49-F238E27FC236}">
                <a16:creationId xmlns:a16="http://schemas.microsoft.com/office/drawing/2014/main" id="{607BA95A-DF75-9BAE-D85F-C9A0E346153F}"/>
              </a:ext>
            </a:extLst>
          </p:cNvPr>
          <p:cNvGrpSpPr/>
          <p:nvPr/>
        </p:nvGrpSpPr>
        <p:grpSpPr>
          <a:xfrm>
            <a:off x="1915655" y="2037895"/>
            <a:ext cx="329760" cy="288000"/>
            <a:chOff x="1915655" y="2037895"/>
            <a:chExt cx="329760" cy="28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585" name="Input penna 584">
                  <a:extLst>
                    <a:ext uri="{FF2B5EF4-FFF2-40B4-BE49-F238E27FC236}">
                      <a16:creationId xmlns:a16="http://schemas.microsoft.com/office/drawing/2014/main" id="{9E691B22-32C6-99AD-8F5B-47202CAE7205}"/>
                    </a:ext>
                  </a:extLst>
                </p14:cNvPr>
                <p14:cNvContentPartPr/>
                <p14:nvPr/>
              </p14:nvContentPartPr>
              <p14:xfrm>
                <a:off x="1915655" y="2037895"/>
                <a:ext cx="87840" cy="222840"/>
              </p14:xfrm>
            </p:contentPart>
          </mc:Choice>
          <mc:Fallback>
            <p:pic>
              <p:nvPicPr>
                <p:cNvPr id="585" name="Input penna 584">
                  <a:extLst>
                    <a:ext uri="{FF2B5EF4-FFF2-40B4-BE49-F238E27FC236}">
                      <a16:creationId xmlns:a16="http://schemas.microsoft.com/office/drawing/2014/main" id="{9E691B22-32C6-99AD-8F5B-47202CAE720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09535" y="2031775"/>
                  <a:ext cx="1000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586" name="Input penna 585">
                  <a:extLst>
                    <a:ext uri="{FF2B5EF4-FFF2-40B4-BE49-F238E27FC236}">
                      <a16:creationId xmlns:a16="http://schemas.microsoft.com/office/drawing/2014/main" id="{2A20E4D1-606D-6DB3-0FA2-CADA4D46032D}"/>
                    </a:ext>
                  </a:extLst>
                </p14:cNvPr>
                <p14:cNvContentPartPr/>
                <p14:nvPr/>
              </p14:nvContentPartPr>
              <p14:xfrm>
                <a:off x="2016095" y="2191975"/>
                <a:ext cx="38160" cy="115920"/>
              </p14:xfrm>
            </p:contentPart>
          </mc:Choice>
          <mc:Fallback>
            <p:pic>
              <p:nvPicPr>
                <p:cNvPr id="586" name="Input penna 585">
                  <a:extLst>
                    <a:ext uri="{FF2B5EF4-FFF2-40B4-BE49-F238E27FC236}">
                      <a16:creationId xmlns:a16="http://schemas.microsoft.com/office/drawing/2014/main" id="{2A20E4D1-606D-6DB3-0FA2-CADA4D46032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09975" y="2185855"/>
                  <a:ext cx="504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587" name="Input penna 586">
                  <a:extLst>
                    <a:ext uri="{FF2B5EF4-FFF2-40B4-BE49-F238E27FC236}">
                      <a16:creationId xmlns:a16="http://schemas.microsoft.com/office/drawing/2014/main" id="{798D207A-B435-FA05-4623-A0A66CD9BCD2}"/>
                    </a:ext>
                  </a:extLst>
                </p14:cNvPr>
                <p14:cNvContentPartPr/>
                <p14:nvPr/>
              </p14:nvContentPartPr>
              <p14:xfrm>
                <a:off x="2103935" y="2096935"/>
                <a:ext cx="141480" cy="228960"/>
              </p14:xfrm>
            </p:contentPart>
          </mc:Choice>
          <mc:Fallback>
            <p:pic>
              <p:nvPicPr>
                <p:cNvPr id="587" name="Input penna 586">
                  <a:extLst>
                    <a:ext uri="{FF2B5EF4-FFF2-40B4-BE49-F238E27FC236}">
                      <a16:creationId xmlns:a16="http://schemas.microsoft.com/office/drawing/2014/main" id="{798D207A-B435-FA05-4623-A0A66CD9BCD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97815" y="2090815"/>
                  <a:ext cx="15372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6" name="Gruppo 595">
            <a:extLst>
              <a:ext uri="{FF2B5EF4-FFF2-40B4-BE49-F238E27FC236}">
                <a16:creationId xmlns:a16="http://schemas.microsoft.com/office/drawing/2014/main" id="{59CF2CC4-E86D-8B4C-9FBD-466DD097A213}"/>
              </a:ext>
            </a:extLst>
          </p:cNvPr>
          <p:cNvGrpSpPr/>
          <p:nvPr/>
        </p:nvGrpSpPr>
        <p:grpSpPr>
          <a:xfrm>
            <a:off x="1553135" y="2423455"/>
            <a:ext cx="397080" cy="643320"/>
            <a:chOff x="1553135" y="2423455"/>
            <a:chExt cx="397080" cy="64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593" name="Input penna 592">
                  <a:extLst>
                    <a:ext uri="{FF2B5EF4-FFF2-40B4-BE49-F238E27FC236}">
                      <a16:creationId xmlns:a16="http://schemas.microsoft.com/office/drawing/2014/main" id="{81B60C94-1783-2EB2-1FA3-F58634B41FBF}"/>
                    </a:ext>
                  </a:extLst>
                </p14:cNvPr>
                <p14:cNvContentPartPr/>
                <p14:nvPr/>
              </p14:nvContentPartPr>
              <p14:xfrm>
                <a:off x="1817375" y="2423455"/>
                <a:ext cx="132840" cy="308880"/>
              </p14:xfrm>
            </p:contentPart>
          </mc:Choice>
          <mc:Fallback>
            <p:pic>
              <p:nvPicPr>
                <p:cNvPr id="593" name="Input penna 592">
                  <a:extLst>
                    <a:ext uri="{FF2B5EF4-FFF2-40B4-BE49-F238E27FC236}">
                      <a16:creationId xmlns:a16="http://schemas.microsoft.com/office/drawing/2014/main" id="{81B60C94-1783-2EB2-1FA3-F58634B41FB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11255" y="2417335"/>
                  <a:ext cx="14508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594" name="Input penna 593">
                  <a:extLst>
                    <a:ext uri="{FF2B5EF4-FFF2-40B4-BE49-F238E27FC236}">
                      <a16:creationId xmlns:a16="http://schemas.microsoft.com/office/drawing/2014/main" id="{A5E3C3AB-963E-0E09-FC85-8DC76FC40A15}"/>
                    </a:ext>
                  </a:extLst>
                </p14:cNvPr>
                <p14:cNvContentPartPr/>
                <p14:nvPr/>
              </p14:nvContentPartPr>
              <p14:xfrm>
                <a:off x="1553135" y="2828455"/>
                <a:ext cx="176040" cy="235800"/>
              </p14:xfrm>
            </p:contentPart>
          </mc:Choice>
          <mc:Fallback>
            <p:pic>
              <p:nvPicPr>
                <p:cNvPr id="594" name="Input penna 593">
                  <a:extLst>
                    <a:ext uri="{FF2B5EF4-FFF2-40B4-BE49-F238E27FC236}">
                      <a16:creationId xmlns:a16="http://schemas.microsoft.com/office/drawing/2014/main" id="{A5E3C3AB-963E-0E09-FC85-8DC76FC40A1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47015" y="2822335"/>
                  <a:ext cx="188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595" name="Input penna 594">
                  <a:extLst>
                    <a:ext uri="{FF2B5EF4-FFF2-40B4-BE49-F238E27FC236}">
                      <a16:creationId xmlns:a16="http://schemas.microsoft.com/office/drawing/2014/main" id="{5F12F673-5A57-964E-C805-0391D3967201}"/>
                    </a:ext>
                  </a:extLst>
                </p14:cNvPr>
                <p14:cNvContentPartPr/>
                <p14:nvPr/>
              </p14:nvContentPartPr>
              <p14:xfrm>
                <a:off x="1839335" y="2860855"/>
                <a:ext cx="86760" cy="205920"/>
              </p14:xfrm>
            </p:contentPart>
          </mc:Choice>
          <mc:Fallback>
            <p:pic>
              <p:nvPicPr>
                <p:cNvPr id="595" name="Input penna 594">
                  <a:extLst>
                    <a:ext uri="{FF2B5EF4-FFF2-40B4-BE49-F238E27FC236}">
                      <a16:creationId xmlns:a16="http://schemas.microsoft.com/office/drawing/2014/main" id="{5F12F673-5A57-964E-C805-0391D396720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833215" y="2854735"/>
                  <a:ext cx="99000" cy="21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3" name="Gruppo 602">
            <a:extLst>
              <a:ext uri="{FF2B5EF4-FFF2-40B4-BE49-F238E27FC236}">
                <a16:creationId xmlns:a16="http://schemas.microsoft.com/office/drawing/2014/main" id="{7644D524-7D37-B9D1-DE71-D8ADB02914B7}"/>
              </a:ext>
            </a:extLst>
          </p:cNvPr>
          <p:cNvGrpSpPr/>
          <p:nvPr/>
        </p:nvGrpSpPr>
        <p:grpSpPr>
          <a:xfrm>
            <a:off x="836015" y="283615"/>
            <a:ext cx="663480" cy="1203840"/>
            <a:chOff x="836015" y="283615"/>
            <a:chExt cx="663480" cy="120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2" name="Input penna 141">
                  <a:extLst>
                    <a:ext uri="{FF2B5EF4-FFF2-40B4-BE49-F238E27FC236}">
                      <a16:creationId xmlns:a16="http://schemas.microsoft.com/office/drawing/2014/main" id="{D2DB518A-B2F3-B5EB-5935-9B8101627EE7}"/>
                    </a:ext>
                  </a:extLst>
                </p14:cNvPr>
                <p14:cNvContentPartPr/>
                <p14:nvPr/>
              </p14:nvContentPartPr>
              <p14:xfrm>
                <a:off x="1156415" y="294055"/>
                <a:ext cx="153720" cy="292680"/>
              </p14:xfrm>
            </p:contentPart>
          </mc:Choice>
          <mc:Fallback>
            <p:pic>
              <p:nvPicPr>
                <p:cNvPr id="142" name="Input penna 141">
                  <a:extLst>
                    <a:ext uri="{FF2B5EF4-FFF2-40B4-BE49-F238E27FC236}">
                      <a16:creationId xmlns:a16="http://schemas.microsoft.com/office/drawing/2014/main" id="{D2DB518A-B2F3-B5EB-5935-9B8101627EE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50295" y="287935"/>
                  <a:ext cx="1659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43" name="Input penna 142">
                  <a:extLst>
                    <a:ext uri="{FF2B5EF4-FFF2-40B4-BE49-F238E27FC236}">
                      <a16:creationId xmlns:a16="http://schemas.microsoft.com/office/drawing/2014/main" id="{5C65EC99-E486-2583-E6EE-94089F39B069}"/>
                    </a:ext>
                  </a:extLst>
                </p14:cNvPr>
                <p14:cNvContentPartPr/>
                <p14:nvPr/>
              </p14:nvContentPartPr>
              <p14:xfrm>
                <a:off x="1352255" y="283615"/>
                <a:ext cx="147240" cy="246960"/>
              </p14:xfrm>
            </p:contentPart>
          </mc:Choice>
          <mc:Fallback>
            <p:pic>
              <p:nvPicPr>
                <p:cNvPr id="143" name="Input penna 142">
                  <a:extLst>
                    <a:ext uri="{FF2B5EF4-FFF2-40B4-BE49-F238E27FC236}">
                      <a16:creationId xmlns:a16="http://schemas.microsoft.com/office/drawing/2014/main" id="{5C65EC99-E486-2583-E6EE-94089F39B06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346135" y="277495"/>
                  <a:ext cx="159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44" name="Input penna 143">
                  <a:extLst>
                    <a:ext uri="{FF2B5EF4-FFF2-40B4-BE49-F238E27FC236}">
                      <a16:creationId xmlns:a16="http://schemas.microsoft.com/office/drawing/2014/main" id="{ADB2AEE5-091D-FD08-6270-4E3131CF5022}"/>
                    </a:ext>
                  </a:extLst>
                </p14:cNvPr>
                <p14:cNvContentPartPr/>
                <p14:nvPr/>
              </p14:nvContentPartPr>
              <p14:xfrm>
                <a:off x="1200695" y="638935"/>
                <a:ext cx="44640" cy="197280"/>
              </p14:xfrm>
            </p:contentPart>
          </mc:Choice>
          <mc:Fallback>
            <p:pic>
              <p:nvPicPr>
                <p:cNvPr id="144" name="Input penna 143">
                  <a:extLst>
                    <a:ext uri="{FF2B5EF4-FFF2-40B4-BE49-F238E27FC236}">
                      <a16:creationId xmlns:a16="http://schemas.microsoft.com/office/drawing/2014/main" id="{ADB2AEE5-091D-FD08-6270-4E3131CF502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94575" y="632815"/>
                  <a:ext cx="568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47" name="Input penna 146">
                  <a:extLst>
                    <a:ext uri="{FF2B5EF4-FFF2-40B4-BE49-F238E27FC236}">
                      <a16:creationId xmlns:a16="http://schemas.microsoft.com/office/drawing/2014/main" id="{884ABD9A-8A2D-1356-7D3B-517D683C8428}"/>
                    </a:ext>
                  </a:extLst>
                </p14:cNvPr>
                <p14:cNvContentPartPr/>
                <p14:nvPr/>
              </p14:nvContentPartPr>
              <p14:xfrm>
                <a:off x="1000535" y="991015"/>
                <a:ext cx="155520" cy="212040"/>
              </p14:xfrm>
            </p:contentPart>
          </mc:Choice>
          <mc:Fallback>
            <p:pic>
              <p:nvPicPr>
                <p:cNvPr id="147" name="Input penna 146">
                  <a:extLst>
                    <a:ext uri="{FF2B5EF4-FFF2-40B4-BE49-F238E27FC236}">
                      <a16:creationId xmlns:a16="http://schemas.microsoft.com/office/drawing/2014/main" id="{884ABD9A-8A2D-1356-7D3B-517D683C842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94415" y="984895"/>
                  <a:ext cx="1677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48" name="Input penna 147">
                  <a:extLst>
                    <a:ext uri="{FF2B5EF4-FFF2-40B4-BE49-F238E27FC236}">
                      <a16:creationId xmlns:a16="http://schemas.microsoft.com/office/drawing/2014/main" id="{49745870-ACB8-5468-1748-C93FBCE73499}"/>
                    </a:ext>
                  </a:extLst>
                </p14:cNvPr>
                <p14:cNvContentPartPr/>
                <p14:nvPr/>
              </p14:nvContentPartPr>
              <p14:xfrm>
                <a:off x="836015" y="1299895"/>
                <a:ext cx="59400" cy="164520"/>
              </p14:xfrm>
            </p:contentPart>
          </mc:Choice>
          <mc:Fallback>
            <p:pic>
              <p:nvPicPr>
                <p:cNvPr id="148" name="Input penna 147">
                  <a:extLst>
                    <a:ext uri="{FF2B5EF4-FFF2-40B4-BE49-F238E27FC236}">
                      <a16:creationId xmlns:a16="http://schemas.microsoft.com/office/drawing/2014/main" id="{49745870-ACB8-5468-1748-C93FBCE7349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29895" y="1293775"/>
                  <a:ext cx="716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49" name="Input penna 148">
                  <a:extLst>
                    <a:ext uri="{FF2B5EF4-FFF2-40B4-BE49-F238E27FC236}">
                      <a16:creationId xmlns:a16="http://schemas.microsoft.com/office/drawing/2014/main" id="{1CE18475-0394-F975-8E3C-C9311027DFC4}"/>
                    </a:ext>
                  </a:extLst>
                </p14:cNvPr>
                <p14:cNvContentPartPr/>
                <p14:nvPr/>
              </p14:nvContentPartPr>
              <p14:xfrm>
                <a:off x="1145255" y="1311055"/>
                <a:ext cx="167040" cy="176400"/>
              </p14:xfrm>
            </p:contentPart>
          </mc:Choice>
          <mc:Fallback>
            <p:pic>
              <p:nvPicPr>
                <p:cNvPr id="149" name="Input penna 148">
                  <a:extLst>
                    <a:ext uri="{FF2B5EF4-FFF2-40B4-BE49-F238E27FC236}">
                      <a16:creationId xmlns:a16="http://schemas.microsoft.com/office/drawing/2014/main" id="{1CE18475-0394-F975-8E3C-C9311027DFC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39135" y="1304935"/>
                  <a:ext cx="17928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2" name="Gruppo 601">
            <a:extLst>
              <a:ext uri="{FF2B5EF4-FFF2-40B4-BE49-F238E27FC236}">
                <a16:creationId xmlns:a16="http://schemas.microsoft.com/office/drawing/2014/main" id="{8674DABD-D523-2E02-B98E-2838A4E9B04C}"/>
              </a:ext>
            </a:extLst>
          </p:cNvPr>
          <p:cNvGrpSpPr/>
          <p:nvPr/>
        </p:nvGrpSpPr>
        <p:grpSpPr>
          <a:xfrm>
            <a:off x="2131295" y="1013335"/>
            <a:ext cx="1246320" cy="1001880"/>
            <a:chOff x="2131295" y="1013335"/>
            <a:chExt cx="1246320" cy="100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64" name="Input penna 163">
                  <a:extLst>
                    <a:ext uri="{FF2B5EF4-FFF2-40B4-BE49-F238E27FC236}">
                      <a16:creationId xmlns:a16="http://schemas.microsoft.com/office/drawing/2014/main" id="{DB6B4692-ADE9-8151-C374-C10399A475C9}"/>
                    </a:ext>
                  </a:extLst>
                </p14:cNvPr>
                <p14:cNvContentPartPr/>
                <p14:nvPr/>
              </p14:nvContentPartPr>
              <p14:xfrm>
                <a:off x="2276015" y="1013335"/>
                <a:ext cx="59400" cy="208800"/>
              </p14:xfrm>
            </p:contentPart>
          </mc:Choice>
          <mc:Fallback>
            <p:pic>
              <p:nvPicPr>
                <p:cNvPr id="164" name="Input penna 163">
                  <a:extLst>
                    <a:ext uri="{FF2B5EF4-FFF2-40B4-BE49-F238E27FC236}">
                      <a16:creationId xmlns:a16="http://schemas.microsoft.com/office/drawing/2014/main" id="{DB6B4692-ADE9-8151-C374-C10399A475C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269895" y="1007215"/>
                  <a:ext cx="716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77" name="Input penna 576">
                  <a:extLst>
                    <a:ext uri="{FF2B5EF4-FFF2-40B4-BE49-F238E27FC236}">
                      <a16:creationId xmlns:a16="http://schemas.microsoft.com/office/drawing/2014/main" id="{0E31FAB8-277F-5ED5-16A9-83860B927D37}"/>
                    </a:ext>
                  </a:extLst>
                </p14:cNvPr>
                <p14:cNvContentPartPr/>
                <p14:nvPr/>
              </p14:nvContentPartPr>
              <p14:xfrm>
                <a:off x="2131295" y="1304575"/>
                <a:ext cx="159480" cy="251280"/>
              </p14:xfrm>
            </p:contentPart>
          </mc:Choice>
          <mc:Fallback>
            <p:pic>
              <p:nvPicPr>
                <p:cNvPr id="577" name="Input penna 576">
                  <a:extLst>
                    <a:ext uri="{FF2B5EF4-FFF2-40B4-BE49-F238E27FC236}">
                      <a16:creationId xmlns:a16="http://schemas.microsoft.com/office/drawing/2014/main" id="{0E31FAB8-277F-5ED5-16A9-83860B927D3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125175" y="1298455"/>
                  <a:ext cx="1717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78" name="Input penna 577">
                  <a:extLst>
                    <a:ext uri="{FF2B5EF4-FFF2-40B4-BE49-F238E27FC236}">
                      <a16:creationId xmlns:a16="http://schemas.microsoft.com/office/drawing/2014/main" id="{3AA896B2-DC09-B35B-9FC2-93B3AFD3CA54}"/>
                    </a:ext>
                  </a:extLst>
                </p14:cNvPr>
                <p14:cNvContentPartPr/>
                <p14:nvPr/>
              </p14:nvContentPartPr>
              <p14:xfrm>
                <a:off x="2387975" y="1343815"/>
                <a:ext cx="96480" cy="219960"/>
              </p14:xfrm>
            </p:contentPart>
          </mc:Choice>
          <mc:Fallback>
            <p:pic>
              <p:nvPicPr>
                <p:cNvPr id="578" name="Input penna 577">
                  <a:extLst>
                    <a:ext uri="{FF2B5EF4-FFF2-40B4-BE49-F238E27FC236}">
                      <a16:creationId xmlns:a16="http://schemas.microsoft.com/office/drawing/2014/main" id="{3AA896B2-DC09-B35B-9FC2-93B3AFD3CA5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381855" y="1337695"/>
                  <a:ext cx="1087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76" name="Input penna 575">
                  <a:extLst>
                    <a:ext uri="{FF2B5EF4-FFF2-40B4-BE49-F238E27FC236}">
                      <a16:creationId xmlns:a16="http://schemas.microsoft.com/office/drawing/2014/main" id="{34AA7FF4-2D8B-F63B-B436-413D101E7785}"/>
                    </a:ext>
                  </a:extLst>
                </p14:cNvPr>
                <p14:cNvContentPartPr/>
                <p14:nvPr/>
              </p14:nvContentPartPr>
              <p14:xfrm>
                <a:off x="2665895" y="1013335"/>
                <a:ext cx="178200" cy="197280"/>
              </p14:xfrm>
            </p:contentPart>
          </mc:Choice>
          <mc:Fallback>
            <p:pic>
              <p:nvPicPr>
                <p:cNvPr id="576" name="Input penna 575">
                  <a:extLst>
                    <a:ext uri="{FF2B5EF4-FFF2-40B4-BE49-F238E27FC236}">
                      <a16:creationId xmlns:a16="http://schemas.microsoft.com/office/drawing/2014/main" id="{34AA7FF4-2D8B-F63B-B436-413D101E778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659775" y="1007215"/>
                  <a:ext cx="1904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79" name="Input penna 578">
                  <a:extLst>
                    <a:ext uri="{FF2B5EF4-FFF2-40B4-BE49-F238E27FC236}">
                      <a16:creationId xmlns:a16="http://schemas.microsoft.com/office/drawing/2014/main" id="{21A58B45-FB16-AD66-74CF-CE1C499BB962}"/>
                    </a:ext>
                  </a:extLst>
                </p14:cNvPr>
                <p14:cNvContentPartPr/>
                <p14:nvPr/>
              </p14:nvContentPartPr>
              <p14:xfrm>
                <a:off x="2950655" y="1297735"/>
                <a:ext cx="135360" cy="213840"/>
              </p14:xfrm>
            </p:contentPart>
          </mc:Choice>
          <mc:Fallback>
            <p:pic>
              <p:nvPicPr>
                <p:cNvPr id="579" name="Input penna 578">
                  <a:extLst>
                    <a:ext uri="{FF2B5EF4-FFF2-40B4-BE49-F238E27FC236}">
                      <a16:creationId xmlns:a16="http://schemas.microsoft.com/office/drawing/2014/main" id="{21A58B45-FB16-AD66-74CF-CE1C499BB96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44535" y="1291615"/>
                  <a:ext cx="1476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80" name="Input penna 579">
                  <a:extLst>
                    <a:ext uri="{FF2B5EF4-FFF2-40B4-BE49-F238E27FC236}">
                      <a16:creationId xmlns:a16="http://schemas.microsoft.com/office/drawing/2014/main" id="{936EDECC-EFBE-173F-1B90-4753DA5C5330}"/>
                    </a:ext>
                  </a:extLst>
                </p14:cNvPr>
                <p14:cNvContentPartPr/>
                <p14:nvPr/>
              </p14:nvContentPartPr>
              <p14:xfrm>
                <a:off x="3155135" y="1311415"/>
                <a:ext cx="222480" cy="260640"/>
              </p14:xfrm>
            </p:contentPart>
          </mc:Choice>
          <mc:Fallback>
            <p:pic>
              <p:nvPicPr>
                <p:cNvPr id="580" name="Input penna 579">
                  <a:extLst>
                    <a:ext uri="{FF2B5EF4-FFF2-40B4-BE49-F238E27FC236}">
                      <a16:creationId xmlns:a16="http://schemas.microsoft.com/office/drawing/2014/main" id="{936EDECC-EFBE-173F-1B90-4753DA5C533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49015" y="1305295"/>
                  <a:ext cx="2347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83" name="Input penna 582">
                  <a:extLst>
                    <a:ext uri="{FF2B5EF4-FFF2-40B4-BE49-F238E27FC236}">
                      <a16:creationId xmlns:a16="http://schemas.microsoft.com/office/drawing/2014/main" id="{9D7E9D3D-75BB-98A4-B23B-393376C21B99}"/>
                    </a:ext>
                  </a:extLst>
                </p14:cNvPr>
                <p14:cNvContentPartPr/>
                <p14:nvPr/>
              </p14:nvContentPartPr>
              <p14:xfrm>
                <a:off x="2154695" y="1751335"/>
                <a:ext cx="37800" cy="259920"/>
              </p14:xfrm>
            </p:contentPart>
          </mc:Choice>
          <mc:Fallback>
            <p:pic>
              <p:nvPicPr>
                <p:cNvPr id="583" name="Input penna 582">
                  <a:extLst>
                    <a:ext uri="{FF2B5EF4-FFF2-40B4-BE49-F238E27FC236}">
                      <a16:creationId xmlns:a16="http://schemas.microsoft.com/office/drawing/2014/main" id="{9D7E9D3D-75BB-98A4-B23B-393376C21B9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148575" y="1745215"/>
                  <a:ext cx="500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84" name="Input penna 583">
                  <a:extLst>
                    <a:ext uri="{FF2B5EF4-FFF2-40B4-BE49-F238E27FC236}">
                      <a16:creationId xmlns:a16="http://schemas.microsoft.com/office/drawing/2014/main" id="{8AB6B15A-4FC6-D095-C170-4A18B7439E63}"/>
                    </a:ext>
                  </a:extLst>
                </p14:cNvPr>
                <p14:cNvContentPartPr/>
                <p14:nvPr/>
              </p14:nvContentPartPr>
              <p14:xfrm>
                <a:off x="2456735" y="1773655"/>
                <a:ext cx="127440" cy="241560"/>
              </p14:xfrm>
            </p:contentPart>
          </mc:Choice>
          <mc:Fallback>
            <p:pic>
              <p:nvPicPr>
                <p:cNvPr id="584" name="Input penna 583">
                  <a:extLst>
                    <a:ext uri="{FF2B5EF4-FFF2-40B4-BE49-F238E27FC236}">
                      <a16:creationId xmlns:a16="http://schemas.microsoft.com/office/drawing/2014/main" id="{8AB6B15A-4FC6-D095-C170-4A18B7439E6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450615" y="1767535"/>
                  <a:ext cx="139680" cy="25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6A1603E5-5E38-0B5F-87C1-E36DD82FE07E}"/>
              </a:ext>
            </a:extLst>
          </p:cNvPr>
          <p:cNvGrpSpPr/>
          <p:nvPr/>
        </p:nvGrpSpPr>
        <p:grpSpPr>
          <a:xfrm>
            <a:off x="3877803" y="1530993"/>
            <a:ext cx="579960" cy="111240"/>
            <a:chOff x="3877803" y="1530993"/>
            <a:chExt cx="579960" cy="11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5" name="Input penna 44">
                  <a:extLst>
                    <a:ext uri="{FF2B5EF4-FFF2-40B4-BE49-F238E27FC236}">
                      <a16:creationId xmlns:a16="http://schemas.microsoft.com/office/drawing/2014/main" id="{8F31C6AA-8DAB-3624-4B53-C0984B7712C2}"/>
                    </a:ext>
                  </a:extLst>
                </p14:cNvPr>
                <p14:cNvContentPartPr/>
                <p14:nvPr/>
              </p14:nvContentPartPr>
              <p14:xfrm>
                <a:off x="3877803" y="1574913"/>
                <a:ext cx="186840" cy="11520"/>
              </p14:xfrm>
            </p:contentPart>
          </mc:Choice>
          <mc:Fallback>
            <p:pic>
              <p:nvPicPr>
                <p:cNvPr id="45" name="Input penna 44">
                  <a:extLst>
                    <a:ext uri="{FF2B5EF4-FFF2-40B4-BE49-F238E27FC236}">
                      <a16:creationId xmlns:a16="http://schemas.microsoft.com/office/drawing/2014/main" id="{8F31C6AA-8DAB-3624-4B53-C0984B7712C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71683" y="1568793"/>
                  <a:ext cx="1990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6" name="Input penna 45">
                  <a:extLst>
                    <a:ext uri="{FF2B5EF4-FFF2-40B4-BE49-F238E27FC236}">
                      <a16:creationId xmlns:a16="http://schemas.microsoft.com/office/drawing/2014/main" id="{F9291C4C-A135-6C07-2864-F91E06A83FF5}"/>
                    </a:ext>
                  </a:extLst>
                </p14:cNvPr>
                <p14:cNvContentPartPr/>
                <p14:nvPr/>
              </p14:nvContentPartPr>
              <p14:xfrm>
                <a:off x="4252563" y="1530993"/>
                <a:ext cx="205200" cy="111240"/>
              </p14:xfrm>
            </p:contentPart>
          </mc:Choice>
          <mc:Fallback>
            <p:pic>
              <p:nvPicPr>
                <p:cNvPr id="46" name="Input penna 45">
                  <a:extLst>
                    <a:ext uri="{FF2B5EF4-FFF2-40B4-BE49-F238E27FC236}">
                      <a16:creationId xmlns:a16="http://schemas.microsoft.com/office/drawing/2014/main" id="{F9291C4C-A135-6C07-2864-F91E06A83FF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246443" y="1524873"/>
                  <a:ext cx="21744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8" name="Gruppo 497">
            <a:extLst>
              <a:ext uri="{FF2B5EF4-FFF2-40B4-BE49-F238E27FC236}">
                <a16:creationId xmlns:a16="http://schemas.microsoft.com/office/drawing/2014/main" id="{E7B5FC9F-FEF7-5EBA-FE63-105C2166BBF5}"/>
              </a:ext>
            </a:extLst>
          </p:cNvPr>
          <p:cNvGrpSpPr/>
          <p:nvPr/>
        </p:nvGrpSpPr>
        <p:grpSpPr>
          <a:xfrm>
            <a:off x="5419323" y="196833"/>
            <a:ext cx="616320" cy="839160"/>
            <a:chOff x="5419323" y="196833"/>
            <a:chExt cx="616320" cy="83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8" name="Input penna 47">
                  <a:extLst>
                    <a:ext uri="{FF2B5EF4-FFF2-40B4-BE49-F238E27FC236}">
                      <a16:creationId xmlns:a16="http://schemas.microsoft.com/office/drawing/2014/main" id="{FE2068F3-0DF7-0D4F-3C1C-36E19C3FBD3A}"/>
                    </a:ext>
                  </a:extLst>
                </p14:cNvPr>
                <p14:cNvContentPartPr/>
                <p14:nvPr/>
              </p14:nvContentPartPr>
              <p14:xfrm>
                <a:off x="5772843" y="231033"/>
                <a:ext cx="13320" cy="230400"/>
              </p14:xfrm>
            </p:contentPart>
          </mc:Choice>
          <mc:Fallback>
            <p:pic>
              <p:nvPicPr>
                <p:cNvPr id="48" name="Input penna 47">
                  <a:extLst>
                    <a:ext uri="{FF2B5EF4-FFF2-40B4-BE49-F238E27FC236}">
                      <a16:creationId xmlns:a16="http://schemas.microsoft.com/office/drawing/2014/main" id="{FE2068F3-0DF7-0D4F-3C1C-36E19C3FBD3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766723" y="224913"/>
                  <a:ext cx="255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6" name="Input penna 55">
                  <a:extLst>
                    <a:ext uri="{FF2B5EF4-FFF2-40B4-BE49-F238E27FC236}">
                      <a16:creationId xmlns:a16="http://schemas.microsoft.com/office/drawing/2014/main" id="{2BDA73C5-8BF7-0B2B-BBC6-84965192D296}"/>
                    </a:ext>
                  </a:extLst>
                </p14:cNvPr>
                <p14:cNvContentPartPr/>
                <p14:nvPr/>
              </p14:nvContentPartPr>
              <p14:xfrm>
                <a:off x="5861403" y="196833"/>
                <a:ext cx="174240" cy="288360"/>
              </p14:xfrm>
            </p:contentPart>
          </mc:Choice>
          <mc:Fallback>
            <p:pic>
              <p:nvPicPr>
                <p:cNvPr id="56" name="Input penna 55">
                  <a:extLst>
                    <a:ext uri="{FF2B5EF4-FFF2-40B4-BE49-F238E27FC236}">
                      <a16:creationId xmlns:a16="http://schemas.microsoft.com/office/drawing/2014/main" id="{2BDA73C5-8BF7-0B2B-BBC6-84965192D29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855283" y="190713"/>
                  <a:ext cx="18648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9" name="Input penna 58">
                  <a:extLst>
                    <a:ext uri="{FF2B5EF4-FFF2-40B4-BE49-F238E27FC236}">
                      <a16:creationId xmlns:a16="http://schemas.microsoft.com/office/drawing/2014/main" id="{25E401AE-BE29-A173-4E85-6C61A79156ED}"/>
                    </a:ext>
                  </a:extLst>
                </p14:cNvPr>
                <p14:cNvContentPartPr/>
                <p14:nvPr/>
              </p14:nvContentPartPr>
              <p14:xfrm>
                <a:off x="5636763" y="550713"/>
                <a:ext cx="81360" cy="159840"/>
              </p14:xfrm>
            </p:contentPart>
          </mc:Choice>
          <mc:Fallback>
            <p:pic>
              <p:nvPicPr>
                <p:cNvPr id="59" name="Input penna 58">
                  <a:extLst>
                    <a:ext uri="{FF2B5EF4-FFF2-40B4-BE49-F238E27FC236}">
                      <a16:creationId xmlns:a16="http://schemas.microsoft.com/office/drawing/2014/main" id="{25E401AE-BE29-A173-4E85-6C61A79156E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630643" y="544593"/>
                  <a:ext cx="936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0" name="Input penna 59">
                  <a:extLst>
                    <a:ext uri="{FF2B5EF4-FFF2-40B4-BE49-F238E27FC236}">
                      <a16:creationId xmlns:a16="http://schemas.microsoft.com/office/drawing/2014/main" id="{B4EF899A-1AAB-D383-530B-C55A99E35FE1}"/>
                    </a:ext>
                  </a:extLst>
                </p14:cNvPr>
                <p14:cNvContentPartPr/>
                <p14:nvPr/>
              </p14:nvContentPartPr>
              <p14:xfrm>
                <a:off x="5419323" y="781833"/>
                <a:ext cx="103680" cy="254160"/>
              </p14:xfrm>
            </p:contentPart>
          </mc:Choice>
          <mc:Fallback>
            <p:pic>
              <p:nvPicPr>
                <p:cNvPr id="60" name="Input penna 59">
                  <a:extLst>
                    <a:ext uri="{FF2B5EF4-FFF2-40B4-BE49-F238E27FC236}">
                      <a16:creationId xmlns:a16="http://schemas.microsoft.com/office/drawing/2014/main" id="{B4EF899A-1AAB-D383-530B-C55A99E35FE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3203" y="775713"/>
                  <a:ext cx="115920" cy="26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61" name="Input penna 60">
                <a:extLst>
                  <a:ext uri="{FF2B5EF4-FFF2-40B4-BE49-F238E27FC236}">
                    <a16:creationId xmlns:a16="http://schemas.microsoft.com/office/drawing/2014/main" id="{C312A2AE-9650-F6CB-6D8E-9A9652091620}"/>
                  </a:ext>
                </a:extLst>
              </p14:cNvPr>
              <p14:cNvContentPartPr/>
              <p14:nvPr/>
            </p14:nvContentPartPr>
            <p14:xfrm>
              <a:off x="5181003" y="1178553"/>
              <a:ext cx="151560" cy="182160"/>
            </p14:xfrm>
          </p:contentPart>
        </mc:Choice>
        <mc:Fallback>
          <p:pic>
            <p:nvPicPr>
              <p:cNvPr id="61" name="Input penna 60">
                <a:extLst>
                  <a:ext uri="{FF2B5EF4-FFF2-40B4-BE49-F238E27FC236}">
                    <a16:creationId xmlns:a16="http://schemas.microsoft.com/office/drawing/2014/main" id="{C312A2AE-9650-F6CB-6D8E-9A965209162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174883" y="1172433"/>
                <a:ext cx="16380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88" name="Input penna 487">
                <a:extLst>
                  <a:ext uri="{FF2B5EF4-FFF2-40B4-BE49-F238E27FC236}">
                    <a16:creationId xmlns:a16="http://schemas.microsoft.com/office/drawing/2014/main" id="{8A05FA95-21FE-FC3B-59CD-1B679CABB6DC}"/>
                  </a:ext>
                </a:extLst>
              </p14:cNvPr>
              <p14:cNvContentPartPr/>
              <p14:nvPr/>
            </p14:nvContentPartPr>
            <p14:xfrm>
              <a:off x="5530563" y="1156953"/>
              <a:ext cx="113040" cy="171720"/>
            </p14:xfrm>
          </p:contentPart>
        </mc:Choice>
        <mc:Fallback>
          <p:pic>
            <p:nvPicPr>
              <p:cNvPr id="488" name="Input penna 487">
                <a:extLst>
                  <a:ext uri="{FF2B5EF4-FFF2-40B4-BE49-F238E27FC236}">
                    <a16:creationId xmlns:a16="http://schemas.microsoft.com/office/drawing/2014/main" id="{8A05FA95-21FE-FC3B-59CD-1B679CABB6D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524443" y="1150833"/>
                <a:ext cx="12528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508" name="Input penna 507">
                <a:extLst>
                  <a:ext uri="{FF2B5EF4-FFF2-40B4-BE49-F238E27FC236}">
                    <a16:creationId xmlns:a16="http://schemas.microsoft.com/office/drawing/2014/main" id="{2138910C-62E6-739F-3B72-6D3A091BD7D7}"/>
                  </a:ext>
                </a:extLst>
              </p14:cNvPr>
              <p14:cNvContentPartPr/>
              <p14:nvPr/>
            </p14:nvContentPartPr>
            <p14:xfrm>
              <a:off x="4847643" y="1457193"/>
              <a:ext cx="193320" cy="217440"/>
            </p14:xfrm>
          </p:contentPart>
        </mc:Choice>
        <mc:Fallback>
          <p:pic>
            <p:nvPicPr>
              <p:cNvPr id="508" name="Input penna 507">
                <a:extLst>
                  <a:ext uri="{FF2B5EF4-FFF2-40B4-BE49-F238E27FC236}">
                    <a16:creationId xmlns:a16="http://schemas.microsoft.com/office/drawing/2014/main" id="{2138910C-62E6-739F-3B72-6D3A091BD7D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841523" y="1451073"/>
                <a:ext cx="205560" cy="22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uppo 73">
            <a:extLst>
              <a:ext uri="{FF2B5EF4-FFF2-40B4-BE49-F238E27FC236}">
                <a16:creationId xmlns:a16="http://schemas.microsoft.com/office/drawing/2014/main" id="{880B1EDC-471A-B065-B8EC-9C69B245C826}"/>
              </a:ext>
            </a:extLst>
          </p:cNvPr>
          <p:cNvGrpSpPr/>
          <p:nvPr/>
        </p:nvGrpSpPr>
        <p:grpSpPr>
          <a:xfrm>
            <a:off x="5541363" y="1476273"/>
            <a:ext cx="241560" cy="243000"/>
            <a:chOff x="5541363" y="1476273"/>
            <a:chExt cx="241560" cy="24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09" name="Input penna 508">
                  <a:extLst>
                    <a:ext uri="{FF2B5EF4-FFF2-40B4-BE49-F238E27FC236}">
                      <a16:creationId xmlns:a16="http://schemas.microsoft.com/office/drawing/2014/main" id="{82A5A76A-3C8C-78DE-005E-3E6E2B3835D8}"/>
                    </a:ext>
                  </a:extLst>
                </p14:cNvPr>
                <p14:cNvContentPartPr/>
                <p14:nvPr/>
              </p14:nvContentPartPr>
              <p14:xfrm>
                <a:off x="5541363" y="1476273"/>
                <a:ext cx="25200" cy="185040"/>
              </p14:xfrm>
            </p:contentPart>
          </mc:Choice>
          <mc:Fallback>
            <p:pic>
              <p:nvPicPr>
                <p:cNvPr id="509" name="Input penna 508">
                  <a:extLst>
                    <a:ext uri="{FF2B5EF4-FFF2-40B4-BE49-F238E27FC236}">
                      <a16:creationId xmlns:a16="http://schemas.microsoft.com/office/drawing/2014/main" id="{82A5A76A-3C8C-78DE-005E-3E6E2B3835D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535243" y="1470153"/>
                  <a:ext cx="374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10" name="Input penna 509">
                  <a:extLst>
                    <a:ext uri="{FF2B5EF4-FFF2-40B4-BE49-F238E27FC236}">
                      <a16:creationId xmlns:a16="http://schemas.microsoft.com/office/drawing/2014/main" id="{DF8FCC04-B4CD-A478-0E39-C88B4FD043FB}"/>
                    </a:ext>
                  </a:extLst>
                </p14:cNvPr>
                <p14:cNvContentPartPr/>
                <p14:nvPr/>
              </p14:nvContentPartPr>
              <p14:xfrm>
                <a:off x="5651523" y="1530993"/>
                <a:ext cx="131400" cy="188280"/>
              </p14:xfrm>
            </p:contentPart>
          </mc:Choice>
          <mc:Fallback>
            <p:pic>
              <p:nvPicPr>
                <p:cNvPr id="510" name="Input penna 509">
                  <a:extLst>
                    <a:ext uri="{FF2B5EF4-FFF2-40B4-BE49-F238E27FC236}">
                      <a16:creationId xmlns:a16="http://schemas.microsoft.com/office/drawing/2014/main" id="{DF8FCC04-B4CD-A478-0E39-C88B4FD043F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645403" y="1524873"/>
                  <a:ext cx="143640" cy="20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511" name="Input penna 510">
                <a:extLst>
                  <a:ext uri="{FF2B5EF4-FFF2-40B4-BE49-F238E27FC236}">
                    <a16:creationId xmlns:a16="http://schemas.microsoft.com/office/drawing/2014/main" id="{223AD0A5-62A6-1B90-1CD0-39DEB92FFEE1}"/>
                  </a:ext>
                </a:extLst>
              </p14:cNvPr>
              <p14:cNvContentPartPr/>
              <p14:nvPr/>
            </p14:nvContentPartPr>
            <p14:xfrm>
              <a:off x="6213123" y="715953"/>
              <a:ext cx="219600" cy="135360"/>
            </p14:xfrm>
          </p:contentPart>
        </mc:Choice>
        <mc:Fallback>
          <p:pic>
            <p:nvPicPr>
              <p:cNvPr id="511" name="Input penna 510">
                <a:extLst>
                  <a:ext uri="{FF2B5EF4-FFF2-40B4-BE49-F238E27FC236}">
                    <a16:creationId xmlns:a16="http://schemas.microsoft.com/office/drawing/2014/main" id="{223AD0A5-62A6-1B90-1CD0-39DEB92FFEE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207003" y="709833"/>
                <a:ext cx="231840" cy="14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uppo 70">
            <a:extLst>
              <a:ext uri="{FF2B5EF4-FFF2-40B4-BE49-F238E27FC236}">
                <a16:creationId xmlns:a16="http://schemas.microsoft.com/office/drawing/2014/main" id="{395C064B-B1E0-E642-839A-452B82E8BF9B}"/>
              </a:ext>
            </a:extLst>
          </p:cNvPr>
          <p:cNvGrpSpPr/>
          <p:nvPr/>
        </p:nvGrpSpPr>
        <p:grpSpPr>
          <a:xfrm>
            <a:off x="6610563" y="813873"/>
            <a:ext cx="410760" cy="278280"/>
            <a:chOff x="6610563" y="813873"/>
            <a:chExt cx="410760" cy="27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8" name="Input penna 67">
                  <a:extLst>
                    <a:ext uri="{FF2B5EF4-FFF2-40B4-BE49-F238E27FC236}">
                      <a16:creationId xmlns:a16="http://schemas.microsoft.com/office/drawing/2014/main" id="{F40F3574-83DC-7FDC-162A-C20A25F98786}"/>
                    </a:ext>
                  </a:extLst>
                </p14:cNvPr>
                <p14:cNvContentPartPr/>
                <p14:nvPr/>
              </p14:nvContentPartPr>
              <p14:xfrm>
                <a:off x="6610563" y="813873"/>
                <a:ext cx="207360" cy="278280"/>
              </p14:xfrm>
            </p:contentPart>
          </mc:Choice>
          <mc:Fallback>
            <p:pic>
              <p:nvPicPr>
                <p:cNvPr id="68" name="Input penna 67">
                  <a:extLst>
                    <a:ext uri="{FF2B5EF4-FFF2-40B4-BE49-F238E27FC236}">
                      <a16:creationId xmlns:a16="http://schemas.microsoft.com/office/drawing/2014/main" id="{F40F3574-83DC-7FDC-162A-C20A25F9878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604443" y="807753"/>
                  <a:ext cx="21960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9" name="Input penna 68">
                  <a:extLst>
                    <a:ext uri="{FF2B5EF4-FFF2-40B4-BE49-F238E27FC236}">
                      <a16:creationId xmlns:a16="http://schemas.microsoft.com/office/drawing/2014/main" id="{C82D6727-CBFA-1BED-921E-3E805D0E8A1E}"/>
                    </a:ext>
                  </a:extLst>
                </p14:cNvPr>
                <p14:cNvContentPartPr/>
                <p14:nvPr/>
              </p14:nvContentPartPr>
              <p14:xfrm>
                <a:off x="6873363" y="903153"/>
                <a:ext cx="147960" cy="186840"/>
              </p14:xfrm>
            </p:contentPart>
          </mc:Choice>
          <mc:Fallback>
            <p:pic>
              <p:nvPicPr>
                <p:cNvPr id="69" name="Input penna 68">
                  <a:extLst>
                    <a:ext uri="{FF2B5EF4-FFF2-40B4-BE49-F238E27FC236}">
                      <a16:creationId xmlns:a16="http://schemas.microsoft.com/office/drawing/2014/main" id="{C82D6727-CBFA-1BED-921E-3E805D0E8A1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867243" y="897033"/>
                  <a:ext cx="160200" cy="19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78" name="Input penna 77">
                <a:extLst>
                  <a:ext uri="{FF2B5EF4-FFF2-40B4-BE49-F238E27FC236}">
                    <a16:creationId xmlns:a16="http://schemas.microsoft.com/office/drawing/2014/main" id="{B6FB73C9-751A-34B6-A371-6A9634355A9B}"/>
                  </a:ext>
                </a:extLst>
              </p14:cNvPr>
              <p14:cNvContentPartPr/>
              <p14:nvPr/>
            </p14:nvContentPartPr>
            <p14:xfrm>
              <a:off x="6606243" y="1178553"/>
              <a:ext cx="35280" cy="182520"/>
            </p14:xfrm>
          </p:contentPart>
        </mc:Choice>
        <mc:Fallback>
          <p:pic>
            <p:nvPicPr>
              <p:cNvPr id="78" name="Input penna 77">
                <a:extLst>
                  <a:ext uri="{FF2B5EF4-FFF2-40B4-BE49-F238E27FC236}">
                    <a16:creationId xmlns:a16="http://schemas.microsoft.com/office/drawing/2014/main" id="{B6FB73C9-751A-34B6-A371-6A9634355A9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600123" y="1172433"/>
                <a:ext cx="4752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84" name="Input penna 83">
                <a:extLst>
                  <a:ext uri="{FF2B5EF4-FFF2-40B4-BE49-F238E27FC236}">
                    <a16:creationId xmlns:a16="http://schemas.microsoft.com/office/drawing/2014/main" id="{41B63EB9-FA7C-93AE-546B-3535B38B5972}"/>
                  </a:ext>
                </a:extLst>
              </p14:cNvPr>
              <p14:cNvContentPartPr/>
              <p14:nvPr/>
            </p14:nvContentPartPr>
            <p14:xfrm>
              <a:off x="7072803" y="1189713"/>
              <a:ext cx="131040" cy="196920"/>
            </p14:xfrm>
          </p:contentPart>
        </mc:Choice>
        <mc:Fallback>
          <p:pic>
            <p:nvPicPr>
              <p:cNvPr id="84" name="Input penna 83">
                <a:extLst>
                  <a:ext uri="{FF2B5EF4-FFF2-40B4-BE49-F238E27FC236}">
                    <a16:creationId xmlns:a16="http://schemas.microsoft.com/office/drawing/2014/main" id="{41B63EB9-FA7C-93AE-546B-3535B38B597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066683" y="1183593"/>
                <a:ext cx="143280" cy="20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uppo 99">
            <a:extLst>
              <a:ext uri="{FF2B5EF4-FFF2-40B4-BE49-F238E27FC236}">
                <a16:creationId xmlns:a16="http://schemas.microsoft.com/office/drawing/2014/main" id="{A7DCE0FB-3EA9-A2A1-8434-BF4151D8167D}"/>
              </a:ext>
            </a:extLst>
          </p:cNvPr>
          <p:cNvGrpSpPr/>
          <p:nvPr/>
        </p:nvGrpSpPr>
        <p:grpSpPr>
          <a:xfrm>
            <a:off x="7279443" y="1501113"/>
            <a:ext cx="413280" cy="264240"/>
            <a:chOff x="7279443" y="1501113"/>
            <a:chExt cx="413280" cy="26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85" name="Input penna 84">
                  <a:extLst>
                    <a:ext uri="{FF2B5EF4-FFF2-40B4-BE49-F238E27FC236}">
                      <a16:creationId xmlns:a16="http://schemas.microsoft.com/office/drawing/2014/main" id="{D271F103-4C56-6E11-F25F-55B243C9803B}"/>
                    </a:ext>
                  </a:extLst>
                </p14:cNvPr>
                <p14:cNvContentPartPr/>
                <p14:nvPr/>
              </p14:nvContentPartPr>
              <p14:xfrm>
                <a:off x="7279443" y="1507593"/>
                <a:ext cx="135720" cy="233280"/>
              </p14:xfrm>
            </p:contentPart>
          </mc:Choice>
          <mc:Fallback>
            <p:pic>
              <p:nvPicPr>
                <p:cNvPr id="85" name="Input penna 84">
                  <a:extLst>
                    <a:ext uri="{FF2B5EF4-FFF2-40B4-BE49-F238E27FC236}">
                      <a16:creationId xmlns:a16="http://schemas.microsoft.com/office/drawing/2014/main" id="{D271F103-4C56-6E11-F25F-55B243C9803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73323" y="1501473"/>
                  <a:ext cx="1479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38FB72CE-6371-CC01-E472-E402EAA708DC}"/>
                    </a:ext>
                  </a:extLst>
                </p14:cNvPr>
                <p14:cNvContentPartPr/>
                <p14:nvPr/>
              </p14:nvContentPartPr>
              <p14:xfrm>
                <a:off x="7470243" y="1501113"/>
                <a:ext cx="222480" cy="264240"/>
              </p14:xfrm>
            </p:contentPart>
          </mc:Choice>
          <mc:Fallback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38FB72CE-6371-CC01-E472-E402EAA708D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464123" y="1494993"/>
                  <a:ext cx="234720" cy="27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87" name="Input penna 86">
                <a:extLst>
                  <a:ext uri="{FF2B5EF4-FFF2-40B4-BE49-F238E27FC236}">
                    <a16:creationId xmlns:a16="http://schemas.microsoft.com/office/drawing/2014/main" id="{6B0A766A-62F8-A0EA-8B89-A50F9A9763EB}"/>
                  </a:ext>
                </a:extLst>
              </p14:cNvPr>
              <p14:cNvContentPartPr/>
              <p14:nvPr/>
            </p14:nvContentPartPr>
            <p14:xfrm>
              <a:off x="6307803" y="1861833"/>
              <a:ext cx="99720" cy="249840"/>
            </p14:xfrm>
          </p:contentPart>
        </mc:Choice>
        <mc:Fallback>
          <p:pic>
            <p:nvPicPr>
              <p:cNvPr id="87" name="Input penna 86">
                <a:extLst>
                  <a:ext uri="{FF2B5EF4-FFF2-40B4-BE49-F238E27FC236}">
                    <a16:creationId xmlns:a16="http://schemas.microsoft.com/office/drawing/2014/main" id="{6B0A766A-62F8-A0EA-8B89-A50F9A9763EB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301683" y="1855713"/>
                <a:ext cx="111960" cy="26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uppo 98">
            <a:extLst>
              <a:ext uri="{FF2B5EF4-FFF2-40B4-BE49-F238E27FC236}">
                <a16:creationId xmlns:a16="http://schemas.microsoft.com/office/drawing/2014/main" id="{6076B386-5DE8-76CE-1DA3-05118C725C54}"/>
              </a:ext>
            </a:extLst>
          </p:cNvPr>
          <p:cNvGrpSpPr/>
          <p:nvPr/>
        </p:nvGrpSpPr>
        <p:grpSpPr>
          <a:xfrm>
            <a:off x="6070203" y="2243793"/>
            <a:ext cx="362160" cy="288000"/>
            <a:chOff x="6070203" y="2243793"/>
            <a:chExt cx="362160" cy="28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877B76CC-773F-D75C-613C-C25F58260B89}"/>
                    </a:ext>
                  </a:extLst>
                </p14:cNvPr>
                <p14:cNvContentPartPr/>
                <p14:nvPr/>
              </p14:nvContentPartPr>
              <p14:xfrm>
                <a:off x="6070203" y="2243793"/>
                <a:ext cx="109440" cy="181080"/>
              </p14:xfrm>
            </p:contentPart>
          </mc:Choice>
          <mc:Fallback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877B76CC-773F-D75C-613C-C25F58260B8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064083" y="2237673"/>
                  <a:ext cx="1216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50EEF93D-415E-D9EF-77A8-8B8043FE1601}"/>
                    </a:ext>
                  </a:extLst>
                </p14:cNvPr>
                <p14:cNvContentPartPr/>
                <p14:nvPr/>
              </p14:nvContentPartPr>
              <p14:xfrm>
                <a:off x="6224643" y="2401473"/>
                <a:ext cx="22320" cy="127440"/>
              </p14:xfrm>
            </p:contentPart>
          </mc:Choice>
          <mc:Fallback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50EEF93D-415E-D9EF-77A8-8B8043FE160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218523" y="2395353"/>
                  <a:ext cx="345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84780838-AAC4-7A3C-4CEF-4C63A9C2E68E}"/>
                    </a:ext>
                  </a:extLst>
                </p14:cNvPr>
                <p14:cNvContentPartPr/>
                <p14:nvPr/>
              </p14:nvContentPartPr>
              <p14:xfrm>
                <a:off x="6312483" y="2285913"/>
                <a:ext cx="119880" cy="245880"/>
              </p14:xfrm>
            </p:contentPart>
          </mc:Choice>
          <mc:Fallback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84780838-AAC4-7A3C-4CEF-4C63A9C2E68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306363" y="2279793"/>
                  <a:ext cx="132120" cy="25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88" name="Input penna 87">
                <a:extLst>
                  <a:ext uri="{FF2B5EF4-FFF2-40B4-BE49-F238E27FC236}">
                    <a16:creationId xmlns:a16="http://schemas.microsoft.com/office/drawing/2014/main" id="{7FC79EB8-9A57-8B22-B6DC-3EC9354573EF}"/>
                  </a:ext>
                </a:extLst>
              </p14:cNvPr>
              <p14:cNvContentPartPr/>
              <p14:nvPr/>
            </p14:nvContentPartPr>
            <p14:xfrm>
              <a:off x="6819003" y="1916553"/>
              <a:ext cx="101520" cy="285840"/>
            </p14:xfrm>
          </p:contentPart>
        </mc:Choice>
        <mc:Fallback>
          <p:pic>
            <p:nvPicPr>
              <p:cNvPr id="88" name="Input penna 87">
                <a:extLst>
                  <a:ext uri="{FF2B5EF4-FFF2-40B4-BE49-F238E27FC236}">
                    <a16:creationId xmlns:a16="http://schemas.microsoft.com/office/drawing/2014/main" id="{7FC79EB8-9A57-8B22-B6DC-3EC9354573E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812883" y="1910433"/>
                <a:ext cx="11376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01" name="Input penna 100">
                <a:extLst>
                  <a:ext uri="{FF2B5EF4-FFF2-40B4-BE49-F238E27FC236}">
                    <a16:creationId xmlns:a16="http://schemas.microsoft.com/office/drawing/2014/main" id="{8EB3C15E-7BF8-F236-0D11-29D5E7A8A852}"/>
                  </a:ext>
                </a:extLst>
              </p14:cNvPr>
              <p14:cNvContentPartPr/>
              <p14:nvPr/>
            </p14:nvContentPartPr>
            <p14:xfrm>
              <a:off x="6057243" y="2643753"/>
              <a:ext cx="90000" cy="263520"/>
            </p14:xfrm>
          </p:contentPart>
        </mc:Choice>
        <mc:Fallback>
          <p:pic>
            <p:nvPicPr>
              <p:cNvPr id="101" name="Input penna 100">
                <a:extLst>
                  <a:ext uri="{FF2B5EF4-FFF2-40B4-BE49-F238E27FC236}">
                    <a16:creationId xmlns:a16="http://schemas.microsoft.com/office/drawing/2014/main" id="{8EB3C15E-7BF8-F236-0D11-29D5E7A8A85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051123" y="2637633"/>
                <a:ext cx="10224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02" name="Input penna 101">
                <a:extLst>
                  <a:ext uri="{FF2B5EF4-FFF2-40B4-BE49-F238E27FC236}">
                    <a16:creationId xmlns:a16="http://schemas.microsoft.com/office/drawing/2014/main" id="{81B553EB-EEF4-06AC-D9B7-420308BAD370}"/>
                  </a:ext>
                </a:extLst>
              </p14:cNvPr>
              <p14:cNvContentPartPr/>
              <p14:nvPr/>
            </p14:nvContentPartPr>
            <p14:xfrm>
              <a:off x="5699763" y="3049833"/>
              <a:ext cx="153000" cy="246960"/>
            </p14:xfrm>
          </p:contentPart>
        </mc:Choice>
        <mc:Fallback>
          <p:pic>
            <p:nvPicPr>
              <p:cNvPr id="102" name="Input penna 101">
                <a:extLst>
                  <a:ext uri="{FF2B5EF4-FFF2-40B4-BE49-F238E27FC236}">
                    <a16:creationId xmlns:a16="http://schemas.microsoft.com/office/drawing/2014/main" id="{81B553EB-EEF4-06AC-D9B7-420308BAD37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693643" y="3043713"/>
                <a:ext cx="16524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03" name="Input penna 102">
                <a:extLst>
                  <a:ext uri="{FF2B5EF4-FFF2-40B4-BE49-F238E27FC236}">
                    <a16:creationId xmlns:a16="http://schemas.microsoft.com/office/drawing/2014/main" id="{7C2B0B8C-2975-5F57-17AB-71A0170EA660}"/>
                  </a:ext>
                </a:extLst>
              </p14:cNvPr>
              <p14:cNvContentPartPr/>
              <p14:nvPr/>
            </p14:nvContentPartPr>
            <p14:xfrm>
              <a:off x="6015123" y="3095553"/>
              <a:ext cx="62280" cy="226800"/>
            </p14:xfrm>
          </p:contentPart>
        </mc:Choice>
        <mc:Fallback>
          <p:pic>
            <p:nvPicPr>
              <p:cNvPr id="103" name="Input penna 102">
                <a:extLst>
                  <a:ext uri="{FF2B5EF4-FFF2-40B4-BE49-F238E27FC236}">
                    <a16:creationId xmlns:a16="http://schemas.microsoft.com/office/drawing/2014/main" id="{7C2B0B8C-2975-5F57-17AB-71A0170EA660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009003" y="3089433"/>
                <a:ext cx="74520" cy="23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Gruppo 105">
            <a:extLst>
              <a:ext uri="{FF2B5EF4-FFF2-40B4-BE49-F238E27FC236}">
                <a16:creationId xmlns:a16="http://schemas.microsoft.com/office/drawing/2014/main" id="{BB52FF54-65BE-64FC-D397-E55089D7A27F}"/>
              </a:ext>
            </a:extLst>
          </p:cNvPr>
          <p:cNvGrpSpPr/>
          <p:nvPr/>
        </p:nvGrpSpPr>
        <p:grpSpPr>
          <a:xfrm>
            <a:off x="8592003" y="1453953"/>
            <a:ext cx="853920" cy="221040"/>
            <a:chOff x="8592003" y="1453953"/>
            <a:chExt cx="853920" cy="22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04" name="Input penna 103">
                  <a:extLst>
                    <a:ext uri="{FF2B5EF4-FFF2-40B4-BE49-F238E27FC236}">
                      <a16:creationId xmlns:a16="http://schemas.microsoft.com/office/drawing/2014/main" id="{7A2FF6EE-904A-CC2E-B403-E0E6A3FF63B4}"/>
                    </a:ext>
                  </a:extLst>
                </p14:cNvPr>
                <p14:cNvContentPartPr/>
                <p14:nvPr/>
              </p14:nvContentPartPr>
              <p14:xfrm>
                <a:off x="8592003" y="1518033"/>
                <a:ext cx="483120" cy="46080"/>
              </p14:xfrm>
            </p:contentPart>
          </mc:Choice>
          <mc:Fallback>
            <p:pic>
              <p:nvPicPr>
                <p:cNvPr id="104" name="Input penna 103">
                  <a:extLst>
                    <a:ext uri="{FF2B5EF4-FFF2-40B4-BE49-F238E27FC236}">
                      <a16:creationId xmlns:a16="http://schemas.microsoft.com/office/drawing/2014/main" id="{7A2FF6EE-904A-CC2E-B403-E0E6A3FF63B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585883" y="1511913"/>
                  <a:ext cx="4953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05" name="Input penna 104">
                  <a:extLst>
                    <a:ext uri="{FF2B5EF4-FFF2-40B4-BE49-F238E27FC236}">
                      <a16:creationId xmlns:a16="http://schemas.microsoft.com/office/drawing/2014/main" id="{C08EF2E2-90C2-A1BC-DFB8-2808AF9D087B}"/>
                    </a:ext>
                  </a:extLst>
                </p14:cNvPr>
                <p14:cNvContentPartPr/>
                <p14:nvPr/>
              </p14:nvContentPartPr>
              <p14:xfrm>
                <a:off x="9161163" y="1453953"/>
                <a:ext cx="284760" cy="221040"/>
              </p14:xfrm>
            </p:contentPart>
          </mc:Choice>
          <mc:Fallback>
            <p:pic>
              <p:nvPicPr>
                <p:cNvPr id="105" name="Input penna 104">
                  <a:extLst>
                    <a:ext uri="{FF2B5EF4-FFF2-40B4-BE49-F238E27FC236}">
                      <a16:creationId xmlns:a16="http://schemas.microsoft.com/office/drawing/2014/main" id="{C08EF2E2-90C2-A1BC-DFB8-2808AF9D087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155043" y="1447833"/>
                  <a:ext cx="29700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uppo 109">
            <a:extLst>
              <a:ext uri="{FF2B5EF4-FFF2-40B4-BE49-F238E27FC236}">
                <a16:creationId xmlns:a16="http://schemas.microsoft.com/office/drawing/2014/main" id="{0D7FB7CD-D79B-1A7F-E0A2-32DC4B572DA6}"/>
              </a:ext>
            </a:extLst>
          </p:cNvPr>
          <p:cNvGrpSpPr/>
          <p:nvPr/>
        </p:nvGrpSpPr>
        <p:grpSpPr>
          <a:xfrm>
            <a:off x="7831683" y="143913"/>
            <a:ext cx="412200" cy="216360"/>
            <a:chOff x="7831683" y="143913"/>
            <a:chExt cx="412200" cy="21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07" name="Input penna 106">
                  <a:extLst>
                    <a:ext uri="{FF2B5EF4-FFF2-40B4-BE49-F238E27FC236}">
                      <a16:creationId xmlns:a16="http://schemas.microsoft.com/office/drawing/2014/main" id="{CD61A881-DB4C-2C2B-4570-20E0110C7AE3}"/>
                    </a:ext>
                  </a:extLst>
                </p14:cNvPr>
                <p14:cNvContentPartPr/>
                <p14:nvPr/>
              </p14:nvContentPartPr>
              <p14:xfrm>
                <a:off x="7831683" y="154713"/>
                <a:ext cx="67680" cy="185400"/>
              </p14:xfrm>
            </p:contentPart>
          </mc:Choice>
          <mc:Fallback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CD61A881-DB4C-2C2B-4570-20E0110C7AE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825563" y="148593"/>
                  <a:ext cx="799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08" name="Input penna 107">
                  <a:extLst>
                    <a:ext uri="{FF2B5EF4-FFF2-40B4-BE49-F238E27FC236}">
                      <a16:creationId xmlns:a16="http://schemas.microsoft.com/office/drawing/2014/main" id="{E0F51ED8-4B35-B26F-E218-657D27BC02E4}"/>
                    </a:ext>
                  </a:extLst>
                </p14:cNvPr>
                <p14:cNvContentPartPr/>
                <p14:nvPr/>
              </p14:nvContentPartPr>
              <p14:xfrm>
                <a:off x="7964883" y="157233"/>
                <a:ext cx="81720" cy="168120"/>
              </p14:xfrm>
            </p:contentPart>
          </mc:Choice>
          <mc:Fallback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E0F51ED8-4B35-B26F-E218-657D27BC02E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958763" y="151113"/>
                  <a:ext cx="939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09" name="Input penna 108">
                  <a:extLst>
                    <a:ext uri="{FF2B5EF4-FFF2-40B4-BE49-F238E27FC236}">
                      <a16:creationId xmlns:a16="http://schemas.microsoft.com/office/drawing/2014/main" id="{BEE5AFD5-DFA2-E689-9E05-5E3EE26A86D8}"/>
                    </a:ext>
                  </a:extLst>
                </p14:cNvPr>
                <p14:cNvContentPartPr/>
                <p14:nvPr/>
              </p14:nvContentPartPr>
              <p14:xfrm>
                <a:off x="8118963" y="143913"/>
                <a:ext cx="124920" cy="216360"/>
              </p14:xfrm>
            </p:contentPart>
          </mc:Choice>
          <mc:Fallback>
            <p:pic>
              <p:nvPicPr>
                <p:cNvPr id="109" name="Input penna 108">
                  <a:extLst>
                    <a:ext uri="{FF2B5EF4-FFF2-40B4-BE49-F238E27FC236}">
                      <a16:creationId xmlns:a16="http://schemas.microsoft.com/office/drawing/2014/main" id="{BEE5AFD5-DFA2-E689-9E05-5E3EE26A86D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112843" y="137793"/>
                  <a:ext cx="137160" cy="22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uppo 113">
            <a:extLst>
              <a:ext uri="{FF2B5EF4-FFF2-40B4-BE49-F238E27FC236}">
                <a16:creationId xmlns:a16="http://schemas.microsoft.com/office/drawing/2014/main" id="{41558FFB-5FE3-65A6-ED69-4C967605FD15}"/>
              </a:ext>
            </a:extLst>
          </p:cNvPr>
          <p:cNvGrpSpPr/>
          <p:nvPr/>
        </p:nvGrpSpPr>
        <p:grpSpPr>
          <a:xfrm>
            <a:off x="7863723" y="494193"/>
            <a:ext cx="443880" cy="235080"/>
            <a:chOff x="7863723" y="494193"/>
            <a:chExt cx="443880" cy="23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11" name="Input penna 110">
                  <a:extLst>
                    <a:ext uri="{FF2B5EF4-FFF2-40B4-BE49-F238E27FC236}">
                      <a16:creationId xmlns:a16="http://schemas.microsoft.com/office/drawing/2014/main" id="{6752BE3D-F312-4DF5-35A1-68BAC8782121}"/>
                    </a:ext>
                  </a:extLst>
                </p14:cNvPr>
                <p14:cNvContentPartPr/>
                <p14:nvPr/>
              </p14:nvContentPartPr>
              <p14:xfrm>
                <a:off x="7863723" y="494193"/>
                <a:ext cx="88560" cy="212760"/>
              </p14:xfrm>
            </p:contentPart>
          </mc:Choice>
          <mc:Fallback>
            <p:pic>
              <p:nvPicPr>
                <p:cNvPr id="111" name="Input penna 110">
                  <a:extLst>
                    <a:ext uri="{FF2B5EF4-FFF2-40B4-BE49-F238E27FC236}">
                      <a16:creationId xmlns:a16="http://schemas.microsoft.com/office/drawing/2014/main" id="{6752BE3D-F312-4DF5-35A1-68BAC878212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857603" y="488073"/>
                  <a:ext cx="1008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12" name="Input penna 111">
                  <a:extLst>
                    <a:ext uri="{FF2B5EF4-FFF2-40B4-BE49-F238E27FC236}">
                      <a16:creationId xmlns:a16="http://schemas.microsoft.com/office/drawing/2014/main" id="{F07622C6-84F7-9460-5FB3-714D5617D72D}"/>
                    </a:ext>
                  </a:extLst>
                </p14:cNvPr>
                <p14:cNvContentPartPr/>
                <p14:nvPr/>
              </p14:nvContentPartPr>
              <p14:xfrm>
                <a:off x="8009163" y="497073"/>
                <a:ext cx="101880" cy="232200"/>
              </p14:xfrm>
            </p:contentPart>
          </mc:Choice>
          <mc:Fallback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F07622C6-84F7-9460-5FB3-714D5617D72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003043" y="490953"/>
                  <a:ext cx="1141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13" name="Input penna 112">
                  <a:extLst>
                    <a:ext uri="{FF2B5EF4-FFF2-40B4-BE49-F238E27FC236}">
                      <a16:creationId xmlns:a16="http://schemas.microsoft.com/office/drawing/2014/main" id="{68E3D690-4C2A-C183-A068-7AC654A06EB7}"/>
                    </a:ext>
                  </a:extLst>
                </p14:cNvPr>
                <p14:cNvContentPartPr/>
                <p14:nvPr/>
              </p14:nvContentPartPr>
              <p14:xfrm>
                <a:off x="8196363" y="520113"/>
                <a:ext cx="111240" cy="203400"/>
              </p14:xfrm>
            </p:contentPart>
          </mc:Choice>
          <mc:Fallback>
            <p:pic>
              <p:nvPicPr>
                <p:cNvPr id="113" name="Input penna 112">
                  <a:extLst>
                    <a:ext uri="{FF2B5EF4-FFF2-40B4-BE49-F238E27FC236}">
                      <a16:creationId xmlns:a16="http://schemas.microsoft.com/office/drawing/2014/main" id="{68E3D690-4C2A-C183-A068-7AC654A06EB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190243" y="513993"/>
                  <a:ext cx="12348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uppo 116">
            <a:extLst>
              <a:ext uri="{FF2B5EF4-FFF2-40B4-BE49-F238E27FC236}">
                <a16:creationId xmlns:a16="http://schemas.microsoft.com/office/drawing/2014/main" id="{F993D335-C4DA-3093-C356-1FDD86328B5C}"/>
              </a:ext>
            </a:extLst>
          </p:cNvPr>
          <p:cNvGrpSpPr/>
          <p:nvPr/>
        </p:nvGrpSpPr>
        <p:grpSpPr>
          <a:xfrm>
            <a:off x="6267843" y="682473"/>
            <a:ext cx="1254240" cy="704160"/>
            <a:chOff x="6267843" y="682473"/>
            <a:chExt cx="1254240" cy="70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15" name="Input penna 114">
                  <a:extLst>
                    <a:ext uri="{FF2B5EF4-FFF2-40B4-BE49-F238E27FC236}">
                      <a16:creationId xmlns:a16="http://schemas.microsoft.com/office/drawing/2014/main" id="{C9F1E365-9B20-956D-39B2-88C994724357}"/>
                    </a:ext>
                  </a:extLst>
                </p14:cNvPr>
                <p14:cNvContentPartPr/>
                <p14:nvPr/>
              </p14:nvContentPartPr>
              <p14:xfrm>
                <a:off x="6267843" y="682473"/>
                <a:ext cx="1118520" cy="704160"/>
              </p14:xfrm>
            </p:contentPart>
          </mc:Choice>
          <mc:Fallback>
            <p:pic>
              <p:nvPicPr>
                <p:cNvPr id="115" name="Input penna 114">
                  <a:extLst>
                    <a:ext uri="{FF2B5EF4-FFF2-40B4-BE49-F238E27FC236}">
                      <a16:creationId xmlns:a16="http://schemas.microsoft.com/office/drawing/2014/main" id="{C9F1E365-9B20-956D-39B2-88C99472435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261723" y="676353"/>
                  <a:ext cx="1130760" cy="71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16" name="Input penna 115">
                  <a:extLst>
                    <a:ext uri="{FF2B5EF4-FFF2-40B4-BE49-F238E27FC236}">
                      <a16:creationId xmlns:a16="http://schemas.microsoft.com/office/drawing/2014/main" id="{D46D07A7-6587-5BDB-F53C-FC22586BA8A0}"/>
                    </a:ext>
                  </a:extLst>
                </p14:cNvPr>
                <p14:cNvContentPartPr/>
                <p14:nvPr/>
              </p14:nvContentPartPr>
              <p14:xfrm>
                <a:off x="7270803" y="1076673"/>
                <a:ext cx="251280" cy="246240"/>
              </p14:xfrm>
            </p:contentPart>
          </mc:Choice>
          <mc:Fallback>
            <p:pic>
              <p:nvPicPr>
                <p:cNvPr id="116" name="Input penna 115">
                  <a:extLst>
                    <a:ext uri="{FF2B5EF4-FFF2-40B4-BE49-F238E27FC236}">
                      <a16:creationId xmlns:a16="http://schemas.microsoft.com/office/drawing/2014/main" id="{D46D07A7-6587-5BDB-F53C-FC22586BA8A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264683" y="1070553"/>
                  <a:ext cx="263520" cy="25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7" name="Gruppo 526">
            <a:extLst>
              <a:ext uri="{FF2B5EF4-FFF2-40B4-BE49-F238E27FC236}">
                <a16:creationId xmlns:a16="http://schemas.microsoft.com/office/drawing/2014/main" id="{6D7A4570-8DDE-44E0-107E-494AAAD805E7}"/>
              </a:ext>
            </a:extLst>
          </p:cNvPr>
          <p:cNvGrpSpPr/>
          <p:nvPr/>
        </p:nvGrpSpPr>
        <p:grpSpPr>
          <a:xfrm>
            <a:off x="5353803" y="97473"/>
            <a:ext cx="909720" cy="649440"/>
            <a:chOff x="5353803" y="97473"/>
            <a:chExt cx="909720" cy="64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25" name="Input penna 124">
                  <a:extLst>
                    <a:ext uri="{FF2B5EF4-FFF2-40B4-BE49-F238E27FC236}">
                      <a16:creationId xmlns:a16="http://schemas.microsoft.com/office/drawing/2014/main" id="{EEE2F982-A29B-2B4F-5C50-03AB5D3BED23}"/>
                    </a:ext>
                  </a:extLst>
                </p14:cNvPr>
                <p14:cNvContentPartPr/>
                <p14:nvPr/>
              </p14:nvContentPartPr>
              <p14:xfrm>
                <a:off x="5476203" y="97473"/>
                <a:ext cx="787320" cy="407520"/>
              </p14:xfrm>
            </p:contentPart>
          </mc:Choice>
          <mc:Fallback>
            <p:pic>
              <p:nvPicPr>
                <p:cNvPr id="125" name="Input penna 124">
                  <a:extLst>
                    <a:ext uri="{FF2B5EF4-FFF2-40B4-BE49-F238E27FC236}">
                      <a16:creationId xmlns:a16="http://schemas.microsoft.com/office/drawing/2014/main" id="{EEE2F982-A29B-2B4F-5C50-03AB5D3BED2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470083" y="91353"/>
                  <a:ext cx="79956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526" name="Input penna 525">
                  <a:extLst>
                    <a:ext uri="{FF2B5EF4-FFF2-40B4-BE49-F238E27FC236}">
                      <a16:creationId xmlns:a16="http://schemas.microsoft.com/office/drawing/2014/main" id="{939D34EF-1CE4-01BC-DDD4-544D3F0F0DB4}"/>
                    </a:ext>
                  </a:extLst>
                </p14:cNvPr>
                <p14:cNvContentPartPr/>
                <p14:nvPr/>
              </p14:nvContentPartPr>
              <p14:xfrm>
                <a:off x="5353803" y="495633"/>
                <a:ext cx="135360" cy="251280"/>
              </p14:xfrm>
            </p:contentPart>
          </mc:Choice>
          <mc:Fallback>
            <p:pic>
              <p:nvPicPr>
                <p:cNvPr id="526" name="Input penna 525">
                  <a:extLst>
                    <a:ext uri="{FF2B5EF4-FFF2-40B4-BE49-F238E27FC236}">
                      <a16:creationId xmlns:a16="http://schemas.microsoft.com/office/drawing/2014/main" id="{939D34EF-1CE4-01BC-DDD4-544D3F0F0DB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347683" y="489513"/>
                  <a:ext cx="14760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uppo 138">
            <a:extLst>
              <a:ext uri="{FF2B5EF4-FFF2-40B4-BE49-F238E27FC236}">
                <a16:creationId xmlns:a16="http://schemas.microsoft.com/office/drawing/2014/main" id="{4433B432-3340-06F0-2DB1-9070CE40402F}"/>
              </a:ext>
            </a:extLst>
          </p:cNvPr>
          <p:cNvGrpSpPr/>
          <p:nvPr/>
        </p:nvGrpSpPr>
        <p:grpSpPr>
          <a:xfrm>
            <a:off x="6972363" y="429393"/>
            <a:ext cx="332640" cy="263520"/>
            <a:chOff x="6972363" y="429393"/>
            <a:chExt cx="332640" cy="26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565" name="Input penna 564">
                  <a:extLst>
                    <a:ext uri="{FF2B5EF4-FFF2-40B4-BE49-F238E27FC236}">
                      <a16:creationId xmlns:a16="http://schemas.microsoft.com/office/drawing/2014/main" id="{4A59679C-BA52-0A85-6C97-319FCBE455B2}"/>
                    </a:ext>
                  </a:extLst>
                </p14:cNvPr>
                <p14:cNvContentPartPr/>
                <p14:nvPr/>
              </p14:nvContentPartPr>
              <p14:xfrm>
                <a:off x="6972363" y="429393"/>
                <a:ext cx="45720" cy="187200"/>
              </p14:xfrm>
            </p:contentPart>
          </mc:Choice>
          <mc:Fallback>
            <p:pic>
              <p:nvPicPr>
                <p:cNvPr id="565" name="Input penna 564">
                  <a:extLst>
                    <a:ext uri="{FF2B5EF4-FFF2-40B4-BE49-F238E27FC236}">
                      <a16:creationId xmlns:a16="http://schemas.microsoft.com/office/drawing/2014/main" id="{4A59679C-BA52-0A85-6C97-319FCBE455B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966243" y="423273"/>
                  <a:ext cx="579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28" name="Input penna 127">
                  <a:extLst>
                    <a:ext uri="{FF2B5EF4-FFF2-40B4-BE49-F238E27FC236}">
                      <a16:creationId xmlns:a16="http://schemas.microsoft.com/office/drawing/2014/main" id="{7D73C185-9D52-BCFD-B060-9D1776BFF8C3}"/>
                    </a:ext>
                  </a:extLst>
                </p14:cNvPr>
                <p14:cNvContentPartPr/>
                <p14:nvPr/>
              </p14:nvContentPartPr>
              <p14:xfrm>
                <a:off x="7083603" y="461793"/>
                <a:ext cx="56880" cy="165240"/>
              </p14:xfrm>
            </p:contentPart>
          </mc:Choice>
          <mc:Fallback>
            <p:pic>
              <p:nvPicPr>
                <p:cNvPr id="128" name="Input penna 127">
                  <a:extLst>
                    <a:ext uri="{FF2B5EF4-FFF2-40B4-BE49-F238E27FC236}">
                      <a16:creationId xmlns:a16="http://schemas.microsoft.com/office/drawing/2014/main" id="{7D73C185-9D52-BCFD-B060-9D1776BFF8C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077483" y="455673"/>
                  <a:ext cx="691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33" name="Input penna 132">
                  <a:extLst>
                    <a:ext uri="{FF2B5EF4-FFF2-40B4-BE49-F238E27FC236}">
                      <a16:creationId xmlns:a16="http://schemas.microsoft.com/office/drawing/2014/main" id="{04FDC600-11F7-BA5A-01A8-BE0B4E2E649B}"/>
                    </a:ext>
                  </a:extLst>
                </p14:cNvPr>
                <p14:cNvContentPartPr/>
                <p14:nvPr/>
              </p14:nvContentPartPr>
              <p14:xfrm>
                <a:off x="7204563" y="475833"/>
                <a:ext cx="100440" cy="217080"/>
              </p14:xfrm>
            </p:contentPart>
          </mc:Choice>
          <mc:Fallback>
            <p:pic>
              <p:nvPicPr>
                <p:cNvPr id="133" name="Input penna 132">
                  <a:extLst>
                    <a:ext uri="{FF2B5EF4-FFF2-40B4-BE49-F238E27FC236}">
                      <a16:creationId xmlns:a16="http://schemas.microsoft.com/office/drawing/2014/main" id="{04FDC600-11F7-BA5A-01A8-BE0B4E2E649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198443" y="469713"/>
                  <a:ext cx="112680" cy="22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uppo 145">
            <a:extLst>
              <a:ext uri="{FF2B5EF4-FFF2-40B4-BE49-F238E27FC236}">
                <a16:creationId xmlns:a16="http://schemas.microsoft.com/office/drawing/2014/main" id="{30338120-5093-5A5F-5B61-5B2366620889}"/>
              </a:ext>
            </a:extLst>
          </p:cNvPr>
          <p:cNvGrpSpPr/>
          <p:nvPr/>
        </p:nvGrpSpPr>
        <p:grpSpPr>
          <a:xfrm>
            <a:off x="4893723" y="156873"/>
            <a:ext cx="452160" cy="220320"/>
            <a:chOff x="4893723" y="156873"/>
            <a:chExt cx="452160" cy="22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40" name="Input penna 139">
                  <a:extLst>
                    <a:ext uri="{FF2B5EF4-FFF2-40B4-BE49-F238E27FC236}">
                      <a16:creationId xmlns:a16="http://schemas.microsoft.com/office/drawing/2014/main" id="{15948433-06C9-4962-A821-60B864CDA608}"/>
                    </a:ext>
                  </a:extLst>
                </p14:cNvPr>
                <p14:cNvContentPartPr/>
                <p14:nvPr/>
              </p14:nvContentPartPr>
              <p14:xfrm>
                <a:off x="4893723" y="187833"/>
                <a:ext cx="111240" cy="177840"/>
              </p14:xfrm>
            </p:contentPart>
          </mc:Choice>
          <mc:Fallback>
            <p:pic>
              <p:nvPicPr>
                <p:cNvPr id="140" name="Input penna 139">
                  <a:extLst>
                    <a:ext uri="{FF2B5EF4-FFF2-40B4-BE49-F238E27FC236}">
                      <a16:creationId xmlns:a16="http://schemas.microsoft.com/office/drawing/2014/main" id="{15948433-06C9-4962-A821-60B864CDA60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887603" y="181713"/>
                  <a:ext cx="1234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41" name="Input penna 140">
                  <a:extLst>
                    <a:ext uri="{FF2B5EF4-FFF2-40B4-BE49-F238E27FC236}">
                      <a16:creationId xmlns:a16="http://schemas.microsoft.com/office/drawing/2014/main" id="{87DFBAC2-683D-D52D-33DC-B103C9C37C69}"/>
                    </a:ext>
                  </a:extLst>
                </p14:cNvPr>
                <p14:cNvContentPartPr/>
                <p14:nvPr/>
              </p14:nvContentPartPr>
              <p14:xfrm>
                <a:off x="5067963" y="222393"/>
                <a:ext cx="93960" cy="118440"/>
              </p14:xfrm>
            </p:contentPart>
          </mc:Choice>
          <mc:Fallback>
            <p:pic>
              <p:nvPicPr>
                <p:cNvPr id="141" name="Input penna 140">
                  <a:extLst>
                    <a:ext uri="{FF2B5EF4-FFF2-40B4-BE49-F238E27FC236}">
                      <a16:creationId xmlns:a16="http://schemas.microsoft.com/office/drawing/2014/main" id="{87DFBAC2-683D-D52D-33DC-B103C9C37C6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061843" y="216273"/>
                  <a:ext cx="1062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45" name="Input penna 144">
                  <a:extLst>
                    <a:ext uri="{FF2B5EF4-FFF2-40B4-BE49-F238E27FC236}">
                      <a16:creationId xmlns:a16="http://schemas.microsoft.com/office/drawing/2014/main" id="{6E222189-FDE8-D479-85A1-18A5FA36D9B0}"/>
                    </a:ext>
                  </a:extLst>
                </p14:cNvPr>
                <p14:cNvContentPartPr/>
                <p14:nvPr/>
              </p14:nvContentPartPr>
              <p14:xfrm>
                <a:off x="5221683" y="156873"/>
                <a:ext cx="124200" cy="220320"/>
              </p14:xfrm>
            </p:contentPart>
          </mc:Choice>
          <mc:Fallback>
            <p:pic>
              <p:nvPicPr>
                <p:cNvPr id="145" name="Input penna 144">
                  <a:extLst>
                    <a:ext uri="{FF2B5EF4-FFF2-40B4-BE49-F238E27FC236}">
                      <a16:creationId xmlns:a16="http://schemas.microsoft.com/office/drawing/2014/main" id="{6E222189-FDE8-D479-85A1-18A5FA36D9B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215563" y="150753"/>
                  <a:ext cx="136440" cy="23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uppo 159">
            <a:extLst>
              <a:ext uri="{FF2B5EF4-FFF2-40B4-BE49-F238E27FC236}">
                <a16:creationId xmlns:a16="http://schemas.microsoft.com/office/drawing/2014/main" id="{420F0DEF-7309-2770-F681-AFC497039F1B}"/>
              </a:ext>
            </a:extLst>
          </p:cNvPr>
          <p:cNvGrpSpPr/>
          <p:nvPr/>
        </p:nvGrpSpPr>
        <p:grpSpPr>
          <a:xfrm>
            <a:off x="11123523" y="231033"/>
            <a:ext cx="370080" cy="625680"/>
            <a:chOff x="11123523" y="231033"/>
            <a:chExt cx="370080" cy="62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50" name="Input penna 149">
                  <a:extLst>
                    <a:ext uri="{FF2B5EF4-FFF2-40B4-BE49-F238E27FC236}">
                      <a16:creationId xmlns:a16="http://schemas.microsoft.com/office/drawing/2014/main" id="{14D8C0F9-FA7C-7A2D-E74B-275FB83D82BF}"/>
                    </a:ext>
                  </a:extLst>
                </p14:cNvPr>
                <p14:cNvContentPartPr/>
                <p14:nvPr/>
              </p14:nvContentPartPr>
              <p14:xfrm>
                <a:off x="11226123" y="231033"/>
                <a:ext cx="64080" cy="299880"/>
              </p14:xfrm>
            </p:contentPart>
          </mc:Choice>
          <mc:Fallback>
            <p:pic>
              <p:nvPicPr>
                <p:cNvPr id="150" name="Input penna 149">
                  <a:extLst>
                    <a:ext uri="{FF2B5EF4-FFF2-40B4-BE49-F238E27FC236}">
                      <a16:creationId xmlns:a16="http://schemas.microsoft.com/office/drawing/2014/main" id="{14D8C0F9-FA7C-7A2D-E74B-275FB83D82B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220003" y="224913"/>
                  <a:ext cx="763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57" name="Input penna 156">
                  <a:extLst>
                    <a:ext uri="{FF2B5EF4-FFF2-40B4-BE49-F238E27FC236}">
                      <a16:creationId xmlns:a16="http://schemas.microsoft.com/office/drawing/2014/main" id="{65C71E94-608D-F647-1568-81ECAEA35B4E}"/>
                    </a:ext>
                  </a:extLst>
                </p14:cNvPr>
                <p14:cNvContentPartPr/>
                <p14:nvPr/>
              </p14:nvContentPartPr>
              <p14:xfrm>
                <a:off x="11380203" y="321393"/>
                <a:ext cx="113400" cy="239400"/>
              </p14:xfrm>
            </p:contentPart>
          </mc:Choice>
          <mc:Fallback>
            <p:pic>
              <p:nvPicPr>
                <p:cNvPr id="157" name="Input penna 156">
                  <a:extLst>
                    <a:ext uri="{FF2B5EF4-FFF2-40B4-BE49-F238E27FC236}">
                      <a16:creationId xmlns:a16="http://schemas.microsoft.com/office/drawing/2014/main" id="{65C71E94-608D-F647-1568-81ECAEA35B4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374083" y="315273"/>
                  <a:ext cx="1256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58" name="Input penna 157">
                  <a:extLst>
                    <a:ext uri="{FF2B5EF4-FFF2-40B4-BE49-F238E27FC236}">
                      <a16:creationId xmlns:a16="http://schemas.microsoft.com/office/drawing/2014/main" id="{F8672CA3-489F-303F-8737-A940AAD96085}"/>
                    </a:ext>
                  </a:extLst>
                </p14:cNvPr>
                <p14:cNvContentPartPr/>
                <p14:nvPr/>
              </p14:nvContentPartPr>
              <p14:xfrm>
                <a:off x="11123523" y="671673"/>
                <a:ext cx="81000" cy="185040"/>
              </p14:xfrm>
            </p:contentPart>
          </mc:Choice>
          <mc:Fallback>
            <p:pic>
              <p:nvPicPr>
                <p:cNvPr id="158" name="Input penna 157">
                  <a:extLst>
                    <a:ext uri="{FF2B5EF4-FFF2-40B4-BE49-F238E27FC236}">
                      <a16:creationId xmlns:a16="http://schemas.microsoft.com/office/drawing/2014/main" id="{F8672CA3-489F-303F-8737-A940AAD9608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117403" y="665553"/>
                  <a:ext cx="93240" cy="19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59" name="Input penna 158">
                <a:extLst>
                  <a:ext uri="{FF2B5EF4-FFF2-40B4-BE49-F238E27FC236}">
                    <a16:creationId xmlns:a16="http://schemas.microsoft.com/office/drawing/2014/main" id="{70476E61-B4F9-1E47-993F-9BEEA0B3D103}"/>
                  </a:ext>
                </a:extLst>
              </p14:cNvPr>
              <p14:cNvContentPartPr/>
              <p14:nvPr/>
            </p14:nvContentPartPr>
            <p14:xfrm>
              <a:off x="10817883" y="1002153"/>
              <a:ext cx="196200" cy="212760"/>
            </p14:xfrm>
          </p:contentPart>
        </mc:Choice>
        <mc:Fallback>
          <p:pic>
            <p:nvPicPr>
              <p:cNvPr id="159" name="Input penna 158">
                <a:extLst>
                  <a:ext uri="{FF2B5EF4-FFF2-40B4-BE49-F238E27FC236}">
                    <a16:creationId xmlns:a16="http://schemas.microsoft.com/office/drawing/2014/main" id="{70476E61-B4F9-1E47-993F-9BEEA0B3D103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0811763" y="996033"/>
                <a:ext cx="2084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61" name="Input penna 160">
                <a:extLst>
                  <a:ext uri="{FF2B5EF4-FFF2-40B4-BE49-F238E27FC236}">
                    <a16:creationId xmlns:a16="http://schemas.microsoft.com/office/drawing/2014/main" id="{574A51FF-4C79-6DE1-5A2F-1A19A703A031}"/>
                  </a:ext>
                </a:extLst>
              </p14:cNvPr>
              <p14:cNvContentPartPr/>
              <p14:nvPr/>
            </p14:nvContentPartPr>
            <p14:xfrm>
              <a:off x="10442403" y="1399233"/>
              <a:ext cx="67680" cy="209160"/>
            </p14:xfrm>
          </p:contentPart>
        </mc:Choice>
        <mc:Fallback>
          <p:pic>
            <p:nvPicPr>
              <p:cNvPr id="161" name="Input penna 160">
                <a:extLst>
                  <a:ext uri="{FF2B5EF4-FFF2-40B4-BE49-F238E27FC236}">
                    <a16:creationId xmlns:a16="http://schemas.microsoft.com/office/drawing/2014/main" id="{574A51FF-4C79-6DE1-5A2F-1A19A703A03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0436283" y="1393113"/>
                <a:ext cx="7992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65" name="Input penna 164">
                <a:extLst>
                  <a:ext uri="{FF2B5EF4-FFF2-40B4-BE49-F238E27FC236}">
                    <a16:creationId xmlns:a16="http://schemas.microsoft.com/office/drawing/2014/main" id="{54A32CD1-2093-63FE-840D-F14805263193}"/>
                  </a:ext>
                </a:extLst>
              </p14:cNvPr>
              <p14:cNvContentPartPr/>
              <p14:nvPr/>
            </p14:nvContentPartPr>
            <p14:xfrm>
              <a:off x="10939563" y="1453953"/>
              <a:ext cx="87480" cy="133200"/>
            </p14:xfrm>
          </p:contentPart>
        </mc:Choice>
        <mc:Fallback>
          <p:pic>
            <p:nvPicPr>
              <p:cNvPr id="165" name="Input penna 164">
                <a:extLst>
                  <a:ext uri="{FF2B5EF4-FFF2-40B4-BE49-F238E27FC236}">
                    <a16:creationId xmlns:a16="http://schemas.microsoft.com/office/drawing/2014/main" id="{54A32CD1-2093-63FE-840D-F14805263193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0933443" y="1447833"/>
                <a:ext cx="9972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66" name="Input penna 165">
                <a:extLst>
                  <a:ext uri="{FF2B5EF4-FFF2-40B4-BE49-F238E27FC236}">
                    <a16:creationId xmlns:a16="http://schemas.microsoft.com/office/drawing/2014/main" id="{F09E68B6-C859-DF78-BC98-64B82C3C18FF}"/>
                  </a:ext>
                </a:extLst>
              </p14:cNvPr>
              <p14:cNvContentPartPr/>
              <p14:nvPr/>
            </p14:nvContentPartPr>
            <p14:xfrm>
              <a:off x="10062963" y="1786953"/>
              <a:ext cx="187920" cy="307800"/>
            </p14:xfrm>
          </p:contentPart>
        </mc:Choice>
        <mc:Fallback>
          <p:pic>
            <p:nvPicPr>
              <p:cNvPr id="166" name="Input penna 165">
                <a:extLst>
                  <a:ext uri="{FF2B5EF4-FFF2-40B4-BE49-F238E27FC236}">
                    <a16:creationId xmlns:a16="http://schemas.microsoft.com/office/drawing/2014/main" id="{F09E68B6-C859-DF78-BC98-64B82C3C18FF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0056843" y="1780833"/>
                <a:ext cx="200160" cy="32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9" name="Gruppo 168">
            <a:extLst>
              <a:ext uri="{FF2B5EF4-FFF2-40B4-BE49-F238E27FC236}">
                <a16:creationId xmlns:a16="http://schemas.microsoft.com/office/drawing/2014/main" id="{65257A82-87B8-3345-52C8-0C598B5E33F3}"/>
              </a:ext>
            </a:extLst>
          </p:cNvPr>
          <p:cNvGrpSpPr/>
          <p:nvPr/>
        </p:nvGrpSpPr>
        <p:grpSpPr>
          <a:xfrm>
            <a:off x="10839843" y="1828353"/>
            <a:ext cx="276120" cy="289440"/>
            <a:chOff x="10839843" y="1828353"/>
            <a:chExt cx="276120" cy="28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67" name="Input penna 166">
                  <a:extLst>
                    <a:ext uri="{FF2B5EF4-FFF2-40B4-BE49-F238E27FC236}">
                      <a16:creationId xmlns:a16="http://schemas.microsoft.com/office/drawing/2014/main" id="{E36165F0-F3DD-FE57-A301-D81F3DE27EF6}"/>
                    </a:ext>
                  </a:extLst>
                </p14:cNvPr>
                <p14:cNvContentPartPr/>
                <p14:nvPr/>
              </p14:nvContentPartPr>
              <p14:xfrm>
                <a:off x="10839843" y="1828353"/>
                <a:ext cx="15480" cy="239400"/>
              </p14:xfrm>
            </p:contentPart>
          </mc:Choice>
          <mc:Fallback>
            <p:pic>
              <p:nvPicPr>
                <p:cNvPr id="167" name="Input penna 166">
                  <a:extLst>
                    <a:ext uri="{FF2B5EF4-FFF2-40B4-BE49-F238E27FC236}">
                      <a16:creationId xmlns:a16="http://schemas.microsoft.com/office/drawing/2014/main" id="{E36165F0-F3DD-FE57-A301-D81F3DE27EF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833723" y="1822233"/>
                  <a:ext cx="277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68" name="Input penna 167">
                  <a:extLst>
                    <a:ext uri="{FF2B5EF4-FFF2-40B4-BE49-F238E27FC236}">
                      <a16:creationId xmlns:a16="http://schemas.microsoft.com/office/drawing/2014/main" id="{E7682A19-0E7B-2E06-BF50-FC8241767F9C}"/>
                    </a:ext>
                  </a:extLst>
                </p14:cNvPr>
                <p14:cNvContentPartPr/>
                <p14:nvPr/>
              </p14:nvContentPartPr>
              <p14:xfrm>
                <a:off x="10972683" y="1882713"/>
                <a:ext cx="143280" cy="235080"/>
              </p14:xfrm>
            </p:contentPart>
          </mc:Choice>
          <mc:Fallback>
            <p:pic>
              <p:nvPicPr>
                <p:cNvPr id="168" name="Input penna 167">
                  <a:extLst>
                    <a:ext uri="{FF2B5EF4-FFF2-40B4-BE49-F238E27FC236}">
                      <a16:creationId xmlns:a16="http://schemas.microsoft.com/office/drawing/2014/main" id="{E7682A19-0E7B-2E06-BF50-FC8241767F9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966563" y="1876593"/>
                  <a:ext cx="155520" cy="24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70" name="Input penna 169">
                <a:extLst>
                  <a:ext uri="{FF2B5EF4-FFF2-40B4-BE49-F238E27FC236}">
                    <a16:creationId xmlns:a16="http://schemas.microsoft.com/office/drawing/2014/main" id="{BE68ECF5-2572-E904-0A44-845131E8BE52}"/>
                  </a:ext>
                </a:extLst>
              </p14:cNvPr>
              <p14:cNvContentPartPr/>
              <p14:nvPr/>
            </p14:nvContentPartPr>
            <p14:xfrm>
              <a:off x="11699523" y="801273"/>
              <a:ext cx="311400" cy="240120"/>
            </p14:xfrm>
          </p:contentPart>
        </mc:Choice>
        <mc:Fallback>
          <p:pic>
            <p:nvPicPr>
              <p:cNvPr id="170" name="Input penna 169">
                <a:extLst>
                  <a:ext uri="{FF2B5EF4-FFF2-40B4-BE49-F238E27FC236}">
                    <a16:creationId xmlns:a16="http://schemas.microsoft.com/office/drawing/2014/main" id="{BE68ECF5-2572-E904-0A44-845131E8BE52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1693403" y="795153"/>
                <a:ext cx="323640" cy="25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99" name="Gruppo 598">
            <a:extLst>
              <a:ext uri="{FF2B5EF4-FFF2-40B4-BE49-F238E27FC236}">
                <a16:creationId xmlns:a16="http://schemas.microsoft.com/office/drawing/2014/main" id="{0C158E4D-CDC2-F86F-987F-0D94F931A455}"/>
              </a:ext>
            </a:extLst>
          </p:cNvPr>
          <p:cNvGrpSpPr/>
          <p:nvPr/>
        </p:nvGrpSpPr>
        <p:grpSpPr>
          <a:xfrm>
            <a:off x="13947363" y="1421193"/>
            <a:ext cx="376560" cy="212760"/>
            <a:chOff x="13947363" y="1421193"/>
            <a:chExt cx="376560" cy="21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597" name="Input penna 596">
                  <a:extLst>
                    <a:ext uri="{FF2B5EF4-FFF2-40B4-BE49-F238E27FC236}">
                      <a16:creationId xmlns:a16="http://schemas.microsoft.com/office/drawing/2014/main" id="{F963A547-A5C0-C41E-8EEC-7095DB2B7A1A}"/>
                    </a:ext>
                  </a:extLst>
                </p14:cNvPr>
                <p14:cNvContentPartPr/>
                <p14:nvPr/>
              </p14:nvContentPartPr>
              <p14:xfrm>
                <a:off x="13947363" y="1552593"/>
                <a:ext cx="164520" cy="11880"/>
              </p14:xfrm>
            </p:contentPart>
          </mc:Choice>
          <mc:Fallback>
            <p:pic>
              <p:nvPicPr>
                <p:cNvPr id="597" name="Input penna 596">
                  <a:extLst>
                    <a:ext uri="{FF2B5EF4-FFF2-40B4-BE49-F238E27FC236}">
                      <a16:creationId xmlns:a16="http://schemas.microsoft.com/office/drawing/2014/main" id="{F963A547-A5C0-C41E-8EEC-7095DB2B7A1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3941243" y="1546473"/>
                  <a:ext cx="1767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598" name="Input penna 597">
                  <a:extLst>
                    <a:ext uri="{FF2B5EF4-FFF2-40B4-BE49-F238E27FC236}">
                      <a16:creationId xmlns:a16="http://schemas.microsoft.com/office/drawing/2014/main" id="{5BA77105-17CA-9B67-18CC-B1719B077D97}"/>
                    </a:ext>
                  </a:extLst>
                </p14:cNvPr>
                <p14:cNvContentPartPr/>
                <p14:nvPr/>
              </p14:nvContentPartPr>
              <p14:xfrm>
                <a:off x="14134563" y="1421193"/>
                <a:ext cx="189360" cy="212760"/>
              </p14:xfrm>
            </p:contentPart>
          </mc:Choice>
          <mc:Fallback>
            <p:pic>
              <p:nvPicPr>
                <p:cNvPr id="598" name="Input penna 597">
                  <a:extLst>
                    <a:ext uri="{FF2B5EF4-FFF2-40B4-BE49-F238E27FC236}">
                      <a16:creationId xmlns:a16="http://schemas.microsoft.com/office/drawing/2014/main" id="{5BA77105-17CA-9B67-18CC-B1719B077D9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4128443" y="1415073"/>
                  <a:ext cx="201600" cy="22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6" name="Gruppo 605">
            <a:extLst>
              <a:ext uri="{FF2B5EF4-FFF2-40B4-BE49-F238E27FC236}">
                <a16:creationId xmlns:a16="http://schemas.microsoft.com/office/drawing/2014/main" id="{67C8A318-1C47-C054-CA09-BB25E43E52B1}"/>
              </a:ext>
            </a:extLst>
          </p:cNvPr>
          <p:cNvGrpSpPr/>
          <p:nvPr/>
        </p:nvGrpSpPr>
        <p:grpSpPr>
          <a:xfrm>
            <a:off x="153963" y="5222073"/>
            <a:ext cx="455040" cy="150840"/>
            <a:chOff x="153963" y="5222073"/>
            <a:chExt cx="455040" cy="15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604" name="Input penna 603">
                  <a:extLst>
                    <a:ext uri="{FF2B5EF4-FFF2-40B4-BE49-F238E27FC236}">
                      <a16:creationId xmlns:a16="http://schemas.microsoft.com/office/drawing/2014/main" id="{180A4E87-35FD-4FE1-D1E5-1081AB925B4B}"/>
                    </a:ext>
                  </a:extLst>
                </p14:cNvPr>
                <p14:cNvContentPartPr/>
                <p14:nvPr/>
              </p14:nvContentPartPr>
              <p14:xfrm>
                <a:off x="153963" y="5309193"/>
                <a:ext cx="164520" cy="12600"/>
              </p14:xfrm>
            </p:contentPart>
          </mc:Choice>
          <mc:Fallback>
            <p:pic>
              <p:nvPicPr>
                <p:cNvPr id="604" name="Input penna 603">
                  <a:extLst>
                    <a:ext uri="{FF2B5EF4-FFF2-40B4-BE49-F238E27FC236}">
                      <a16:creationId xmlns:a16="http://schemas.microsoft.com/office/drawing/2014/main" id="{180A4E87-35FD-4FE1-D1E5-1081AB925B4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47843" y="5303073"/>
                  <a:ext cx="1767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605" name="Input penna 604">
                  <a:extLst>
                    <a:ext uri="{FF2B5EF4-FFF2-40B4-BE49-F238E27FC236}">
                      <a16:creationId xmlns:a16="http://schemas.microsoft.com/office/drawing/2014/main" id="{3F34E52B-7280-20E3-2A14-A5044A6008BF}"/>
                    </a:ext>
                  </a:extLst>
                </p14:cNvPr>
                <p14:cNvContentPartPr/>
                <p14:nvPr/>
              </p14:nvContentPartPr>
              <p14:xfrm>
                <a:off x="407763" y="5222073"/>
                <a:ext cx="201240" cy="150840"/>
              </p14:xfrm>
            </p:contentPart>
          </mc:Choice>
          <mc:Fallback>
            <p:pic>
              <p:nvPicPr>
                <p:cNvPr id="605" name="Input penna 604">
                  <a:extLst>
                    <a:ext uri="{FF2B5EF4-FFF2-40B4-BE49-F238E27FC236}">
                      <a16:creationId xmlns:a16="http://schemas.microsoft.com/office/drawing/2014/main" id="{3F34E52B-7280-20E3-2A14-A5044A6008B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01643" y="5215953"/>
                  <a:ext cx="2134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3" name="Gruppo 612">
            <a:extLst>
              <a:ext uri="{FF2B5EF4-FFF2-40B4-BE49-F238E27FC236}">
                <a16:creationId xmlns:a16="http://schemas.microsoft.com/office/drawing/2014/main" id="{840980E3-3C29-6865-9308-9CA61AB2D51A}"/>
              </a:ext>
            </a:extLst>
          </p:cNvPr>
          <p:cNvGrpSpPr/>
          <p:nvPr/>
        </p:nvGrpSpPr>
        <p:grpSpPr>
          <a:xfrm>
            <a:off x="6863283" y="2280873"/>
            <a:ext cx="287640" cy="311760"/>
            <a:chOff x="6863283" y="2280873"/>
            <a:chExt cx="28764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610" name="Input penna 609">
                  <a:extLst>
                    <a:ext uri="{FF2B5EF4-FFF2-40B4-BE49-F238E27FC236}">
                      <a16:creationId xmlns:a16="http://schemas.microsoft.com/office/drawing/2014/main" id="{3F2D5A6F-C096-E902-E890-A71F12410D1E}"/>
                    </a:ext>
                  </a:extLst>
                </p14:cNvPr>
                <p14:cNvContentPartPr/>
                <p14:nvPr/>
              </p14:nvContentPartPr>
              <p14:xfrm>
                <a:off x="6874443" y="2280873"/>
                <a:ext cx="113760" cy="311760"/>
              </p14:xfrm>
            </p:contentPart>
          </mc:Choice>
          <mc:Fallback>
            <p:pic>
              <p:nvPicPr>
                <p:cNvPr id="610" name="Input penna 609">
                  <a:extLst>
                    <a:ext uri="{FF2B5EF4-FFF2-40B4-BE49-F238E27FC236}">
                      <a16:creationId xmlns:a16="http://schemas.microsoft.com/office/drawing/2014/main" id="{3F2D5A6F-C096-E902-E890-A71F12410D1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868323" y="2274753"/>
                  <a:ext cx="1260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611" name="Input penna 610">
                  <a:extLst>
                    <a:ext uri="{FF2B5EF4-FFF2-40B4-BE49-F238E27FC236}">
                      <a16:creationId xmlns:a16="http://schemas.microsoft.com/office/drawing/2014/main" id="{6AA8080E-7975-96A4-CC40-5CD4B951BB87}"/>
                    </a:ext>
                  </a:extLst>
                </p14:cNvPr>
                <p14:cNvContentPartPr/>
                <p14:nvPr/>
              </p14:nvContentPartPr>
              <p14:xfrm>
                <a:off x="6863283" y="2422353"/>
                <a:ext cx="131400" cy="45720"/>
              </p14:xfrm>
            </p:contentPart>
          </mc:Choice>
          <mc:Fallback>
            <p:pic>
              <p:nvPicPr>
                <p:cNvPr id="611" name="Input penna 610">
                  <a:extLst>
                    <a:ext uri="{FF2B5EF4-FFF2-40B4-BE49-F238E27FC236}">
                      <a16:creationId xmlns:a16="http://schemas.microsoft.com/office/drawing/2014/main" id="{6AA8080E-7975-96A4-CC40-5CD4B951BB8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857163" y="2416233"/>
                  <a:ext cx="1436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612" name="Input penna 611">
                  <a:extLst>
                    <a:ext uri="{FF2B5EF4-FFF2-40B4-BE49-F238E27FC236}">
                      <a16:creationId xmlns:a16="http://schemas.microsoft.com/office/drawing/2014/main" id="{D9CA2404-73DF-0859-DFBC-763D523697C2}"/>
                    </a:ext>
                  </a:extLst>
                </p14:cNvPr>
                <p14:cNvContentPartPr/>
                <p14:nvPr/>
              </p14:nvContentPartPr>
              <p14:xfrm>
                <a:off x="7069563" y="2313633"/>
                <a:ext cx="81360" cy="233280"/>
              </p14:xfrm>
            </p:contentPart>
          </mc:Choice>
          <mc:Fallback>
            <p:pic>
              <p:nvPicPr>
                <p:cNvPr id="612" name="Input penna 611">
                  <a:extLst>
                    <a:ext uri="{FF2B5EF4-FFF2-40B4-BE49-F238E27FC236}">
                      <a16:creationId xmlns:a16="http://schemas.microsoft.com/office/drawing/2014/main" id="{D9CA2404-73DF-0859-DFBC-763D523697C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063443" y="2307513"/>
                  <a:ext cx="93600" cy="24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0" name="Gruppo 619">
            <a:extLst>
              <a:ext uri="{FF2B5EF4-FFF2-40B4-BE49-F238E27FC236}">
                <a16:creationId xmlns:a16="http://schemas.microsoft.com/office/drawing/2014/main" id="{1926613F-D7EF-60F9-3C63-9A3F9CC05924}"/>
              </a:ext>
            </a:extLst>
          </p:cNvPr>
          <p:cNvGrpSpPr/>
          <p:nvPr/>
        </p:nvGrpSpPr>
        <p:grpSpPr>
          <a:xfrm>
            <a:off x="6389883" y="1488873"/>
            <a:ext cx="329760" cy="229320"/>
            <a:chOff x="6389883" y="1488873"/>
            <a:chExt cx="329760" cy="22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618" name="Input penna 617">
                  <a:extLst>
                    <a:ext uri="{FF2B5EF4-FFF2-40B4-BE49-F238E27FC236}">
                      <a16:creationId xmlns:a16="http://schemas.microsoft.com/office/drawing/2014/main" id="{4F1FE495-5847-C2D2-4A21-18147A713DC6}"/>
                    </a:ext>
                  </a:extLst>
                </p14:cNvPr>
                <p14:cNvContentPartPr/>
                <p14:nvPr/>
              </p14:nvContentPartPr>
              <p14:xfrm>
                <a:off x="6389883" y="1488873"/>
                <a:ext cx="172800" cy="221040"/>
              </p14:xfrm>
            </p:contentPart>
          </mc:Choice>
          <mc:Fallback>
            <p:pic>
              <p:nvPicPr>
                <p:cNvPr id="618" name="Input penna 617">
                  <a:extLst>
                    <a:ext uri="{FF2B5EF4-FFF2-40B4-BE49-F238E27FC236}">
                      <a16:creationId xmlns:a16="http://schemas.microsoft.com/office/drawing/2014/main" id="{4F1FE495-5847-C2D2-4A21-18147A713DC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383763" y="1482753"/>
                  <a:ext cx="1850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619" name="Input penna 618">
                  <a:extLst>
                    <a:ext uri="{FF2B5EF4-FFF2-40B4-BE49-F238E27FC236}">
                      <a16:creationId xmlns:a16="http://schemas.microsoft.com/office/drawing/2014/main" id="{E50097F9-20F1-CB83-E5B7-A7E698769E6A}"/>
                    </a:ext>
                  </a:extLst>
                </p14:cNvPr>
                <p14:cNvContentPartPr/>
                <p14:nvPr/>
              </p14:nvContentPartPr>
              <p14:xfrm>
                <a:off x="6612003" y="1530993"/>
                <a:ext cx="107640" cy="187200"/>
              </p14:xfrm>
            </p:contentPart>
          </mc:Choice>
          <mc:Fallback>
            <p:pic>
              <p:nvPicPr>
                <p:cNvPr id="619" name="Input penna 618">
                  <a:extLst>
                    <a:ext uri="{FF2B5EF4-FFF2-40B4-BE49-F238E27FC236}">
                      <a16:creationId xmlns:a16="http://schemas.microsoft.com/office/drawing/2014/main" id="{E50097F9-20F1-CB83-E5B7-A7E698769E6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605883" y="1524873"/>
                  <a:ext cx="119880" cy="19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1" name="Gruppo 630">
            <a:extLst>
              <a:ext uri="{FF2B5EF4-FFF2-40B4-BE49-F238E27FC236}">
                <a16:creationId xmlns:a16="http://schemas.microsoft.com/office/drawing/2014/main" id="{514FE450-99F3-F2FA-146E-B35A3144097A}"/>
              </a:ext>
            </a:extLst>
          </p:cNvPr>
          <p:cNvGrpSpPr/>
          <p:nvPr/>
        </p:nvGrpSpPr>
        <p:grpSpPr>
          <a:xfrm>
            <a:off x="2545083" y="2054793"/>
            <a:ext cx="387000" cy="313920"/>
            <a:chOff x="2545083" y="2054793"/>
            <a:chExt cx="387000" cy="31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621" name="Input penna 620">
                  <a:extLst>
                    <a:ext uri="{FF2B5EF4-FFF2-40B4-BE49-F238E27FC236}">
                      <a16:creationId xmlns:a16="http://schemas.microsoft.com/office/drawing/2014/main" id="{7CF23021-5AA9-0A91-04C2-001B1263020F}"/>
                    </a:ext>
                  </a:extLst>
                </p14:cNvPr>
                <p14:cNvContentPartPr/>
                <p14:nvPr/>
              </p14:nvContentPartPr>
              <p14:xfrm>
                <a:off x="2545083" y="2054793"/>
                <a:ext cx="146520" cy="313920"/>
              </p14:xfrm>
            </p:contentPart>
          </mc:Choice>
          <mc:Fallback>
            <p:pic>
              <p:nvPicPr>
                <p:cNvPr id="621" name="Input penna 620">
                  <a:extLst>
                    <a:ext uri="{FF2B5EF4-FFF2-40B4-BE49-F238E27FC236}">
                      <a16:creationId xmlns:a16="http://schemas.microsoft.com/office/drawing/2014/main" id="{7CF23021-5AA9-0A91-04C2-001B1263020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538963" y="2048673"/>
                  <a:ext cx="15876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622" name="Input penna 621">
                  <a:extLst>
                    <a:ext uri="{FF2B5EF4-FFF2-40B4-BE49-F238E27FC236}">
                      <a16:creationId xmlns:a16="http://schemas.microsoft.com/office/drawing/2014/main" id="{202E32C1-7370-143D-C559-588C2EF30B6A}"/>
                    </a:ext>
                  </a:extLst>
                </p14:cNvPr>
                <p14:cNvContentPartPr/>
                <p14:nvPr/>
              </p14:nvContentPartPr>
              <p14:xfrm>
                <a:off x="2599803" y="2246673"/>
                <a:ext cx="142200" cy="34200"/>
              </p14:xfrm>
            </p:contentPart>
          </mc:Choice>
          <mc:Fallback>
            <p:pic>
              <p:nvPicPr>
                <p:cNvPr id="622" name="Input penna 621">
                  <a:extLst>
                    <a:ext uri="{FF2B5EF4-FFF2-40B4-BE49-F238E27FC236}">
                      <a16:creationId xmlns:a16="http://schemas.microsoft.com/office/drawing/2014/main" id="{202E32C1-7370-143D-C559-588C2EF30B6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593683" y="2240553"/>
                  <a:ext cx="154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623" name="Input penna 622">
                  <a:extLst>
                    <a:ext uri="{FF2B5EF4-FFF2-40B4-BE49-F238E27FC236}">
                      <a16:creationId xmlns:a16="http://schemas.microsoft.com/office/drawing/2014/main" id="{08042467-4C26-B201-B35B-992A393CA960}"/>
                    </a:ext>
                  </a:extLst>
                </p14:cNvPr>
                <p14:cNvContentPartPr/>
                <p14:nvPr/>
              </p14:nvContentPartPr>
              <p14:xfrm>
                <a:off x="2840643" y="2124273"/>
                <a:ext cx="91440" cy="232560"/>
              </p14:xfrm>
            </p:contentPart>
          </mc:Choice>
          <mc:Fallback>
            <p:pic>
              <p:nvPicPr>
                <p:cNvPr id="623" name="Input penna 622">
                  <a:extLst>
                    <a:ext uri="{FF2B5EF4-FFF2-40B4-BE49-F238E27FC236}">
                      <a16:creationId xmlns:a16="http://schemas.microsoft.com/office/drawing/2014/main" id="{08042467-4C26-B201-B35B-992A393CA96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834523" y="2118153"/>
                  <a:ext cx="103680" cy="24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0" name="Gruppo 629">
            <a:extLst>
              <a:ext uri="{FF2B5EF4-FFF2-40B4-BE49-F238E27FC236}">
                <a16:creationId xmlns:a16="http://schemas.microsoft.com/office/drawing/2014/main" id="{6C3BC055-1420-586B-2577-4AEDD1E081F1}"/>
              </a:ext>
            </a:extLst>
          </p:cNvPr>
          <p:cNvGrpSpPr/>
          <p:nvPr/>
        </p:nvGrpSpPr>
        <p:grpSpPr>
          <a:xfrm>
            <a:off x="12040083" y="1081353"/>
            <a:ext cx="342720" cy="287280"/>
            <a:chOff x="12040083" y="1081353"/>
            <a:chExt cx="342720" cy="28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624" name="Input penna 623">
                  <a:extLst>
                    <a:ext uri="{FF2B5EF4-FFF2-40B4-BE49-F238E27FC236}">
                      <a16:creationId xmlns:a16="http://schemas.microsoft.com/office/drawing/2014/main" id="{EEDAD9AF-70AD-3AB3-7BAE-B497CE78BAB0}"/>
                    </a:ext>
                  </a:extLst>
                </p14:cNvPr>
                <p14:cNvContentPartPr/>
                <p14:nvPr/>
              </p14:nvContentPartPr>
              <p14:xfrm>
                <a:off x="12040083" y="1081353"/>
                <a:ext cx="185040" cy="265320"/>
              </p14:xfrm>
            </p:contentPart>
          </mc:Choice>
          <mc:Fallback>
            <p:pic>
              <p:nvPicPr>
                <p:cNvPr id="624" name="Input penna 623">
                  <a:extLst>
                    <a:ext uri="{FF2B5EF4-FFF2-40B4-BE49-F238E27FC236}">
                      <a16:creationId xmlns:a16="http://schemas.microsoft.com/office/drawing/2014/main" id="{EEDAD9AF-70AD-3AB3-7BAE-B497CE78BAB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2033963" y="1075233"/>
                  <a:ext cx="1972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625" name="Input penna 624">
                  <a:extLst>
                    <a:ext uri="{FF2B5EF4-FFF2-40B4-BE49-F238E27FC236}">
                      <a16:creationId xmlns:a16="http://schemas.microsoft.com/office/drawing/2014/main" id="{0868192D-3AB7-1DF6-D774-E44AB1E10528}"/>
                    </a:ext>
                  </a:extLst>
                </p14:cNvPr>
                <p14:cNvContentPartPr/>
                <p14:nvPr/>
              </p14:nvContentPartPr>
              <p14:xfrm>
                <a:off x="12269763" y="1156953"/>
                <a:ext cx="113040" cy="211680"/>
              </p14:xfrm>
            </p:contentPart>
          </mc:Choice>
          <mc:Fallback>
            <p:pic>
              <p:nvPicPr>
                <p:cNvPr id="625" name="Input penna 624">
                  <a:extLst>
                    <a:ext uri="{FF2B5EF4-FFF2-40B4-BE49-F238E27FC236}">
                      <a16:creationId xmlns:a16="http://schemas.microsoft.com/office/drawing/2014/main" id="{0868192D-3AB7-1DF6-D774-E44AB1E1052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2263643" y="1150833"/>
                  <a:ext cx="125280" cy="22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9" name="Gruppo 628">
            <a:extLst>
              <a:ext uri="{FF2B5EF4-FFF2-40B4-BE49-F238E27FC236}">
                <a16:creationId xmlns:a16="http://schemas.microsoft.com/office/drawing/2014/main" id="{9612C2D3-AE3D-438A-E24B-3CC331335972}"/>
              </a:ext>
            </a:extLst>
          </p:cNvPr>
          <p:cNvGrpSpPr/>
          <p:nvPr/>
        </p:nvGrpSpPr>
        <p:grpSpPr>
          <a:xfrm>
            <a:off x="12437883" y="1509033"/>
            <a:ext cx="541800" cy="410040"/>
            <a:chOff x="12437883" y="1509033"/>
            <a:chExt cx="541800" cy="41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626" name="Input penna 625">
                  <a:extLst>
                    <a:ext uri="{FF2B5EF4-FFF2-40B4-BE49-F238E27FC236}">
                      <a16:creationId xmlns:a16="http://schemas.microsoft.com/office/drawing/2014/main" id="{20D72D74-2319-08ED-ADBC-E89613291E86}"/>
                    </a:ext>
                  </a:extLst>
                </p14:cNvPr>
                <p14:cNvContentPartPr/>
                <p14:nvPr/>
              </p14:nvContentPartPr>
              <p14:xfrm>
                <a:off x="12437883" y="1509033"/>
                <a:ext cx="139320" cy="148680"/>
              </p14:xfrm>
            </p:contentPart>
          </mc:Choice>
          <mc:Fallback>
            <p:pic>
              <p:nvPicPr>
                <p:cNvPr id="626" name="Input penna 625">
                  <a:extLst>
                    <a:ext uri="{FF2B5EF4-FFF2-40B4-BE49-F238E27FC236}">
                      <a16:creationId xmlns:a16="http://schemas.microsoft.com/office/drawing/2014/main" id="{20D72D74-2319-08ED-ADBC-E89613291E8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2431763" y="1502913"/>
                  <a:ext cx="1515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627" name="Input penna 626">
                  <a:extLst>
                    <a:ext uri="{FF2B5EF4-FFF2-40B4-BE49-F238E27FC236}">
                      <a16:creationId xmlns:a16="http://schemas.microsoft.com/office/drawing/2014/main" id="{A8C6C62B-1835-8D42-0875-1E878350F72F}"/>
                    </a:ext>
                  </a:extLst>
                </p14:cNvPr>
                <p14:cNvContentPartPr/>
                <p14:nvPr/>
              </p14:nvContentPartPr>
              <p14:xfrm>
                <a:off x="12629043" y="1705593"/>
                <a:ext cx="171000" cy="213480"/>
              </p14:xfrm>
            </p:contentPart>
          </mc:Choice>
          <mc:Fallback>
            <p:pic>
              <p:nvPicPr>
                <p:cNvPr id="627" name="Input penna 626">
                  <a:extLst>
                    <a:ext uri="{FF2B5EF4-FFF2-40B4-BE49-F238E27FC236}">
                      <a16:creationId xmlns:a16="http://schemas.microsoft.com/office/drawing/2014/main" id="{A8C6C62B-1835-8D42-0875-1E878350F72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2622923" y="1699473"/>
                  <a:ext cx="1832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628" name="Input penna 627">
                  <a:extLst>
                    <a:ext uri="{FF2B5EF4-FFF2-40B4-BE49-F238E27FC236}">
                      <a16:creationId xmlns:a16="http://schemas.microsoft.com/office/drawing/2014/main" id="{3E3AA203-A143-781A-3FE5-DA505D7E6A64}"/>
                    </a:ext>
                  </a:extLst>
                </p14:cNvPr>
                <p14:cNvContentPartPr/>
                <p14:nvPr/>
              </p14:nvContentPartPr>
              <p14:xfrm>
                <a:off x="12849723" y="1762473"/>
                <a:ext cx="129960" cy="122760"/>
              </p14:xfrm>
            </p:contentPart>
          </mc:Choice>
          <mc:Fallback>
            <p:pic>
              <p:nvPicPr>
                <p:cNvPr id="628" name="Input penna 627">
                  <a:extLst>
                    <a:ext uri="{FF2B5EF4-FFF2-40B4-BE49-F238E27FC236}">
                      <a16:creationId xmlns:a16="http://schemas.microsoft.com/office/drawing/2014/main" id="{3E3AA203-A143-781A-3FE5-DA505D7E6A6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2843603" y="1756353"/>
                  <a:ext cx="14220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5" name="Gruppo 634">
            <a:extLst>
              <a:ext uri="{FF2B5EF4-FFF2-40B4-BE49-F238E27FC236}">
                <a16:creationId xmlns:a16="http://schemas.microsoft.com/office/drawing/2014/main" id="{3C756CC6-E867-6028-4E8E-E75619706FEE}"/>
              </a:ext>
            </a:extLst>
          </p:cNvPr>
          <p:cNvGrpSpPr/>
          <p:nvPr/>
        </p:nvGrpSpPr>
        <p:grpSpPr>
          <a:xfrm>
            <a:off x="13032963" y="2049033"/>
            <a:ext cx="673560" cy="432000"/>
            <a:chOff x="13032963" y="2049033"/>
            <a:chExt cx="673560" cy="43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632" name="Input penna 631">
                  <a:extLst>
                    <a:ext uri="{FF2B5EF4-FFF2-40B4-BE49-F238E27FC236}">
                      <a16:creationId xmlns:a16="http://schemas.microsoft.com/office/drawing/2014/main" id="{2BF2D7A6-060D-C7A7-265C-2992F1072D82}"/>
                    </a:ext>
                  </a:extLst>
                </p14:cNvPr>
                <p14:cNvContentPartPr/>
                <p14:nvPr/>
              </p14:nvContentPartPr>
              <p14:xfrm>
                <a:off x="13032963" y="2049033"/>
                <a:ext cx="150480" cy="201240"/>
              </p14:xfrm>
            </p:contentPart>
          </mc:Choice>
          <mc:Fallback>
            <p:pic>
              <p:nvPicPr>
                <p:cNvPr id="632" name="Input penna 631">
                  <a:extLst>
                    <a:ext uri="{FF2B5EF4-FFF2-40B4-BE49-F238E27FC236}">
                      <a16:creationId xmlns:a16="http://schemas.microsoft.com/office/drawing/2014/main" id="{2BF2D7A6-060D-C7A7-265C-2992F1072D8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3026843" y="2042913"/>
                  <a:ext cx="1627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633" name="Input penna 632">
                  <a:extLst>
                    <a:ext uri="{FF2B5EF4-FFF2-40B4-BE49-F238E27FC236}">
                      <a16:creationId xmlns:a16="http://schemas.microsoft.com/office/drawing/2014/main" id="{5A2D19A8-D351-A181-7039-49ECB183FA7F}"/>
                    </a:ext>
                  </a:extLst>
                </p14:cNvPr>
                <p14:cNvContentPartPr/>
                <p14:nvPr/>
              </p14:nvContentPartPr>
              <p14:xfrm>
                <a:off x="13254363" y="2218233"/>
                <a:ext cx="131760" cy="228600"/>
              </p14:xfrm>
            </p:contentPart>
          </mc:Choice>
          <mc:Fallback>
            <p:pic>
              <p:nvPicPr>
                <p:cNvPr id="633" name="Input penna 632">
                  <a:extLst>
                    <a:ext uri="{FF2B5EF4-FFF2-40B4-BE49-F238E27FC236}">
                      <a16:creationId xmlns:a16="http://schemas.microsoft.com/office/drawing/2014/main" id="{5A2D19A8-D351-A181-7039-49ECB183FA7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3248243" y="2212113"/>
                  <a:ext cx="1440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634" name="Input penna 633">
                  <a:extLst>
                    <a:ext uri="{FF2B5EF4-FFF2-40B4-BE49-F238E27FC236}">
                      <a16:creationId xmlns:a16="http://schemas.microsoft.com/office/drawing/2014/main" id="{A21A65D9-3135-734B-9337-558106EC27A6}"/>
                    </a:ext>
                  </a:extLst>
                </p14:cNvPr>
                <p14:cNvContentPartPr/>
                <p14:nvPr/>
              </p14:nvContentPartPr>
              <p14:xfrm>
                <a:off x="13455963" y="2205273"/>
                <a:ext cx="250560" cy="275760"/>
              </p14:xfrm>
            </p:contentPart>
          </mc:Choice>
          <mc:Fallback>
            <p:pic>
              <p:nvPicPr>
                <p:cNvPr id="634" name="Input penna 633">
                  <a:extLst>
                    <a:ext uri="{FF2B5EF4-FFF2-40B4-BE49-F238E27FC236}">
                      <a16:creationId xmlns:a16="http://schemas.microsoft.com/office/drawing/2014/main" id="{A21A65D9-3135-734B-9337-558106EC27A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3449843" y="2199153"/>
                  <a:ext cx="262800" cy="28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636" name="Input penna 635">
                <a:extLst>
                  <a:ext uri="{FF2B5EF4-FFF2-40B4-BE49-F238E27FC236}">
                    <a16:creationId xmlns:a16="http://schemas.microsoft.com/office/drawing/2014/main" id="{D04EE44E-62BC-A026-39FD-7F11822EC851}"/>
                  </a:ext>
                </a:extLst>
              </p14:cNvPr>
              <p14:cNvContentPartPr/>
              <p14:nvPr/>
            </p14:nvContentPartPr>
            <p14:xfrm>
              <a:off x="11976363" y="1520193"/>
              <a:ext cx="109080" cy="153720"/>
            </p14:xfrm>
          </p:contentPart>
        </mc:Choice>
        <mc:Fallback>
          <p:pic>
            <p:nvPicPr>
              <p:cNvPr id="636" name="Input penna 635">
                <a:extLst>
                  <a:ext uri="{FF2B5EF4-FFF2-40B4-BE49-F238E27FC236}">
                    <a16:creationId xmlns:a16="http://schemas.microsoft.com/office/drawing/2014/main" id="{D04EE44E-62BC-A026-39FD-7F11822EC851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1970243" y="1514073"/>
                <a:ext cx="121320" cy="16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40" name="Gruppo 639">
            <a:extLst>
              <a:ext uri="{FF2B5EF4-FFF2-40B4-BE49-F238E27FC236}">
                <a16:creationId xmlns:a16="http://schemas.microsoft.com/office/drawing/2014/main" id="{9B35EE79-6D00-523F-9FB6-6BB9E72AF40A}"/>
              </a:ext>
            </a:extLst>
          </p:cNvPr>
          <p:cNvGrpSpPr/>
          <p:nvPr/>
        </p:nvGrpSpPr>
        <p:grpSpPr>
          <a:xfrm>
            <a:off x="11690883" y="1795593"/>
            <a:ext cx="422640" cy="303480"/>
            <a:chOff x="11690883" y="1795593"/>
            <a:chExt cx="422640" cy="30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637" name="Input penna 636">
                  <a:extLst>
                    <a:ext uri="{FF2B5EF4-FFF2-40B4-BE49-F238E27FC236}">
                      <a16:creationId xmlns:a16="http://schemas.microsoft.com/office/drawing/2014/main" id="{CFF4994A-DF09-0269-38FB-B8225A118182}"/>
                    </a:ext>
                  </a:extLst>
                </p14:cNvPr>
                <p14:cNvContentPartPr/>
                <p14:nvPr/>
              </p14:nvContentPartPr>
              <p14:xfrm>
                <a:off x="11690883" y="1795593"/>
                <a:ext cx="141480" cy="212400"/>
              </p14:xfrm>
            </p:contentPart>
          </mc:Choice>
          <mc:Fallback>
            <p:pic>
              <p:nvPicPr>
                <p:cNvPr id="637" name="Input penna 636">
                  <a:extLst>
                    <a:ext uri="{FF2B5EF4-FFF2-40B4-BE49-F238E27FC236}">
                      <a16:creationId xmlns:a16="http://schemas.microsoft.com/office/drawing/2014/main" id="{CFF4994A-DF09-0269-38FB-B8225A11818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684763" y="1789473"/>
                  <a:ext cx="1537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638" name="Input penna 637">
                  <a:extLst>
                    <a:ext uri="{FF2B5EF4-FFF2-40B4-BE49-F238E27FC236}">
                      <a16:creationId xmlns:a16="http://schemas.microsoft.com/office/drawing/2014/main" id="{1CD23657-28A4-B81C-D184-289BD156E3E7}"/>
                    </a:ext>
                  </a:extLst>
                </p14:cNvPr>
                <p14:cNvContentPartPr/>
                <p14:nvPr/>
              </p14:nvContentPartPr>
              <p14:xfrm>
                <a:off x="11875563" y="1960833"/>
                <a:ext cx="11520" cy="138240"/>
              </p14:xfrm>
            </p:contentPart>
          </mc:Choice>
          <mc:Fallback>
            <p:pic>
              <p:nvPicPr>
                <p:cNvPr id="638" name="Input penna 637">
                  <a:extLst>
                    <a:ext uri="{FF2B5EF4-FFF2-40B4-BE49-F238E27FC236}">
                      <a16:creationId xmlns:a16="http://schemas.microsoft.com/office/drawing/2014/main" id="{1CD23657-28A4-B81C-D184-289BD156E3E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869443" y="1954713"/>
                  <a:ext cx="237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639" name="Input penna 638">
                  <a:extLst>
                    <a:ext uri="{FF2B5EF4-FFF2-40B4-BE49-F238E27FC236}">
                      <a16:creationId xmlns:a16="http://schemas.microsoft.com/office/drawing/2014/main" id="{EED72C54-C757-F509-EC82-052DFD68FB52}"/>
                    </a:ext>
                  </a:extLst>
                </p14:cNvPr>
                <p14:cNvContentPartPr/>
                <p14:nvPr/>
              </p14:nvContentPartPr>
              <p14:xfrm>
                <a:off x="11990403" y="1861473"/>
                <a:ext cx="123120" cy="232200"/>
              </p14:xfrm>
            </p:contentPart>
          </mc:Choice>
          <mc:Fallback>
            <p:pic>
              <p:nvPicPr>
                <p:cNvPr id="639" name="Input penna 638">
                  <a:extLst>
                    <a:ext uri="{FF2B5EF4-FFF2-40B4-BE49-F238E27FC236}">
                      <a16:creationId xmlns:a16="http://schemas.microsoft.com/office/drawing/2014/main" id="{EED72C54-C757-F509-EC82-052DFD68FB5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984283" y="1855353"/>
                  <a:ext cx="135360" cy="24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5" name="Gruppo 644">
            <a:extLst>
              <a:ext uri="{FF2B5EF4-FFF2-40B4-BE49-F238E27FC236}">
                <a16:creationId xmlns:a16="http://schemas.microsoft.com/office/drawing/2014/main" id="{6B27AA0E-8377-0EC6-4166-1C4A797C5F63}"/>
              </a:ext>
            </a:extLst>
          </p:cNvPr>
          <p:cNvGrpSpPr/>
          <p:nvPr/>
        </p:nvGrpSpPr>
        <p:grpSpPr>
          <a:xfrm>
            <a:off x="12437883" y="2005113"/>
            <a:ext cx="439560" cy="571680"/>
            <a:chOff x="12437883" y="2005113"/>
            <a:chExt cx="439560" cy="57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641" name="Input penna 640">
                  <a:extLst>
                    <a:ext uri="{FF2B5EF4-FFF2-40B4-BE49-F238E27FC236}">
                      <a16:creationId xmlns:a16="http://schemas.microsoft.com/office/drawing/2014/main" id="{99ECE957-CBA4-64E5-83D2-4A9283280D9F}"/>
                    </a:ext>
                  </a:extLst>
                </p14:cNvPr>
                <p14:cNvContentPartPr/>
                <p14:nvPr/>
              </p14:nvContentPartPr>
              <p14:xfrm>
                <a:off x="12628683" y="2005113"/>
                <a:ext cx="96120" cy="252360"/>
              </p14:xfrm>
            </p:contentPart>
          </mc:Choice>
          <mc:Fallback>
            <p:pic>
              <p:nvPicPr>
                <p:cNvPr id="641" name="Input penna 640">
                  <a:extLst>
                    <a:ext uri="{FF2B5EF4-FFF2-40B4-BE49-F238E27FC236}">
                      <a16:creationId xmlns:a16="http://schemas.microsoft.com/office/drawing/2014/main" id="{99ECE957-CBA4-64E5-83D2-4A9283280D9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2622563" y="1998993"/>
                  <a:ext cx="1083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642" name="Input penna 641">
                  <a:extLst>
                    <a:ext uri="{FF2B5EF4-FFF2-40B4-BE49-F238E27FC236}">
                      <a16:creationId xmlns:a16="http://schemas.microsoft.com/office/drawing/2014/main" id="{B45A591F-FA01-B796-E82D-4FE9FC289ABF}"/>
                    </a:ext>
                  </a:extLst>
                </p14:cNvPr>
                <p14:cNvContentPartPr/>
                <p14:nvPr/>
              </p14:nvContentPartPr>
              <p14:xfrm>
                <a:off x="12437883" y="2302113"/>
                <a:ext cx="124200" cy="274680"/>
              </p14:xfrm>
            </p:contentPart>
          </mc:Choice>
          <mc:Fallback>
            <p:pic>
              <p:nvPicPr>
                <p:cNvPr id="642" name="Input penna 641">
                  <a:extLst>
                    <a:ext uri="{FF2B5EF4-FFF2-40B4-BE49-F238E27FC236}">
                      <a16:creationId xmlns:a16="http://schemas.microsoft.com/office/drawing/2014/main" id="{B45A591F-FA01-B796-E82D-4FE9FC289AB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2431763" y="2295993"/>
                  <a:ext cx="1364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643" name="Input penna 642">
                  <a:extLst>
                    <a:ext uri="{FF2B5EF4-FFF2-40B4-BE49-F238E27FC236}">
                      <a16:creationId xmlns:a16="http://schemas.microsoft.com/office/drawing/2014/main" id="{98C6F0D2-01AB-CE84-B40D-F156A155F5F7}"/>
                    </a:ext>
                  </a:extLst>
                </p14:cNvPr>
                <p14:cNvContentPartPr/>
                <p14:nvPr/>
              </p14:nvContentPartPr>
              <p14:xfrm>
                <a:off x="12459843" y="2456553"/>
                <a:ext cx="164160" cy="22680"/>
              </p14:xfrm>
            </p:contentPart>
          </mc:Choice>
          <mc:Fallback>
            <p:pic>
              <p:nvPicPr>
                <p:cNvPr id="643" name="Input penna 642">
                  <a:extLst>
                    <a:ext uri="{FF2B5EF4-FFF2-40B4-BE49-F238E27FC236}">
                      <a16:creationId xmlns:a16="http://schemas.microsoft.com/office/drawing/2014/main" id="{98C6F0D2-01AB-CE84-B40D-F156A155F5F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2453723" y="2450433"/>
                  <a:ext cx="176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644" name="Input penna 643">
                  <a:extLst>
                    <a:ext uri="{FF2B5EF4-FFF2-40B4-BE49-F238E27FC236}">
                      <a16:creationId xmlns:a16="http://schemas.microsoft.com/office/drawing/2014/main" id="{5532DFDA-D764-735D-DB1B-13F03CDFBC4A}"/>
                    </a:ext>
                  </a:extLst>
                </p14:cNvPr>
                <p14:cNvContentPartPr/>
                <p14:nvPr/>
              </p14:nvContentPartPr>
              <p14:xfrm>
                <a:off x="12734523" y="2346393"/>
                <a:ext cx="142920" cy="209160"/>
              </p14:xfrm>
            </p:contentPart>
          </mc:Choice>
          <mc:Fallback>
            <p:pic>
              <p:nvPicPr>
                <p:cNvPr id="644" name="Input penna 643">
                  <a:extLst>
                    <a:ext uri="{FF2B5EF4-FFF2-40B4-BE49-F238E27FC236}">
                      <a16:creationId xmlns:a16="http://schemas.microsoft.com/office/drawing/2014/main" id="{5532DFDA-D764-735D-DB1B-13F03CDFBC4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2728403" y="2340273"/>
                  <a:ext cx="155160" cy="22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646" name="Input penna 645">
                <a:extLst>
                  <a:ext uri="{FF2B5EF4-FFF2-40B4-BE49-F238E27FC236}">
                    <a16:creationId xmlns:a16="http://schemas.microsoft.com/office/drawing/2014/main" id="{638576E2-EBB1-20C1-53B7-7031E94502C0}"/>
                  </a:ext>
                </a:extLst>
              </p14:cNvPr>
              <p14:cNvContentPartPr/>
              <p14:nvPr/>
            </p14:nvContentPartPr>
            <p14:xfrm>
              <a:off x="11604843" y="2148393"/>
              <a:ext cx="117360" cy="191520"/>
            </p14:xfrm>
          </p:contentPart>
        </mc:Choice>
        <mc:Fallback>
          <p:pic>
            <p:nvPicPr>
              <p:cNvPr id="646" name="Input penna 645">
                <a:extLst>
                  <a:ext uri="{FF2B5EF4-FFF2-40B4-BE49-F238E27FC236}">
                    <a16:creationId xmlns:a16="http://schemas.microsoft.com/office/drawing/2014/main" id="{638576E2-EBB1-20C1-53B7-7031E94502C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1598723" y="2142273"/>
                <a:ext cx="129600" cy="20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649" name="Gruppo 648">
            <a:extLst>
              <a:ext uri="{FF2B5EF4-FFF2-40B4-BE49-F238E27FC236}">
                <a16:creationId xmlns:a16="http://schemas.microsoft.com/office/drawing/2014/main" id="{E9166E1E-645A-389F-ECFC-069246ECC04A}"/>
              </a:ext>
            </a:extLst>
          </p:cNvPr>
          <p:cNvGrpSpPr/>
          <p:nvPr/>
        </p:nvGrpSpPr>
        <p:grpSpPr>
          <a:xfrm>
            <a:off x="11258883" y="2465193"/>
            <a:ext cx="546840" cy="270000"/>
            <a:chOff x="11258883" y="2465193"/>
            <a:chExt cx="546840" cy="27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647" name="Input penna 646">
                  <a:extLst>
                    <a:ext uri="{FF2B5EF4-FFF2-40B4-BE49-F238E27FC236}">
                      <a16:creationId xmlns:a16="http://schemas.microsoft.com/office/drawing/2014/main" id="{0E098DBD-8CA9-E5BA-09A8-695C1C34F1D6}"/>
                    </a:ext>
                  </a:extLst>
                </p14:cNvPr>
                <p14:cNvContentPartPr/>
                <p14:nvPr/>
              </p14:nvContentPartPr>
              <p14:xfrm>
                <a:off x="11258883" y="2465193"/>
                <a:ext cx="186840" cy="224640"/>
              </p14:xfrm>
            </p:contentPart>
          </mc:Choice>
          <mc:Fallback>
            <p:pic>
              <p:nvPicPr>
                <p:cNvPr id="647" name="Input penna 646">
                  <a:extLst>
                    <a:ext uri="{FF2B5EF4-FFF2-40B4-BE49-F238E27FC236}">
                      <a16:creationId xmlns:a16="http://schemas.microsoft.com/office/drawing/2014/main" id="{0E098DBD-8CA9-E5BA-09A8-695C1C34F1D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252763" y="2459073"/>
                  <a:ext cx="1990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648" name="Input penna 647">
                  <a:extLst>
                    <a:ext uri="{FF2B5EF4-FFF2-40B4-BE49-F238E27FC236}">
                      <a16:creationId xmlns:a16="http://schemas.microsoft.com/office/drawing/2014/main" id="{A7D0B47E-5803-72F1-A7BE-6EAAF17F15C2}"/>
                    </a:ext>
                  </a:extLst>
                </p14:cNvPr>
                <p14:cNvContentPartPr/>
                <p14:nvPr/>
              </p14:nvContentPartPr>
              <p14:xfrm>
                <a:off x="11512683" y="2487513"/>
                <a:ext cx="293040" cy="247680"/>
              </p14:xfrm>
            </p:contentPart>
          </mc:Choice>
          <mc:Fallback>
            <p:pic>
              <p:nvPicPr>
                <p:cNvPr id="648" name="Input penna 647">
                  <a:extLst>
                    <a:ext uri="{FF2B5EF4-FFF2-40B4-BE49-F238E27FC236}">
                      <a16:creationId xmlns:a16="http://schemas.microsoft.com/office/drawing/2014/main" id="{A7D0B47E-5803-72F1-A7BE-6EAAF17F15C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506563" y="2481393"/>
                  <a:ext cx="305280" cy="25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6" name="Gruppo 695">
            <a:extLst>
              <a:ext uri="{FF2B5EF4-FFF2-40B4-BE49-F238E27FC236}">
                <a16:creationId xmlns:a16="http://schemas.microsoft.com/office/drawing/2014/main" id="{E20EDA05-704C-1B6E-C13C-264C32F7D6AC}"/>
              </a:ext>
            </a:extLst>
          </p:cNvPr>
          <p:cNvGrpSpPr/>
          <p:nvPr/>
        </p:nvGrpSpPr>
        <p:grpSpPr>
          <a:xfrm>
            <a:off x="4029723" y="4262313"/>
            <a:ext cx="564120" cy="367920"/>
            <a:chOff x="4029723" y="4262313"/>
            <a:chExt cx="564120" cy="36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692" name="Input penna 691">
                  <a:extLst>
                    <a:ext uri="{FF2B5EF4-FFF2-40B4-BE49-F238E27FC236}">
                      <a16:creationId xmlns:a16="http://schemas.microsoft.com/office/drawing/2014/main" id="{505C40FB-3099-3068-BCE5-1822963906C5}"/>
                    </a:ext>
                  </a:extLst>
                </p14:cNvPr>
                <p14:cNvContentPartPr/>
                <p14:nvPr/>
              </p14:nvContentPartPr>
              <p14:xfrm>
                <a:off x="4029723" y="4263033"/>
                <a:ext cx="311400" cy="367200"/>
              </p14:xfrm>
            </p:contentPart>
          </mc:Choice>
          <mc:Fallback>
            <p:pic>
              <p:nvPicPr>
                <p:cNvPr id="692" name="Input penna 691">
                  <a:extLst>
                    <a:ext uri="{FF2B5EF4-FFF2-40B4-BE49-F238E27FC236}">
                      <a16:creationId xmlns:a16="http://schemas.microsoft.com/office/drawing/2014/main" id="{505C40FB-3099-3068-BCE5-1822963906C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023603" y="4256913"/>
                  <a:ext cx="32364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693" name="Input penna 692">
                  <a:extLst>
                    <a:ext uri="{FF2B5EF4-FFF2-40B4-BE49-F238E27FC236}">
                      <a16:creationId xmlns:a16="http://schemas.microsoft.com/office/drawing/2014/main" id="{4907E8EE-C015-8DC4-DABB-F5EC9FBA1B33}"/>
                    </a:ext>
                  </a:extLst>
                </p14:cNvPr>
                <p14:cNvContentPartPr/>
                <p14:nvPr/>
              </p14:nvContentPartPr>
              <p14:xfrm>
                <a:off x="4382523" y="4262313"/>
                <a:ext cx="211320" cy="300960"/>
              </p14:xfrm>
            </p:contentPart>
          </mc:Choice>
          <mc:Fallback>
            <p:pic>
              <p:nvPicPr>
                <p:cNvPr id="693" name="Input penna 692">
                  <a:extLst>
                    <a:ext uri="{FF2B5EF4-FFF2-40B4-BE49-F238E27FC236}">
                      <a16:creationId xmlns:a16="http://schemas.microsoft.com/office/drawing/2014/main" id="{4907E8EE-C015-8DC4-DABB-F5EC9FBA1B3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376403" y="4256193"/>
                  <a:ext cx="223560" cy="31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694" name="Input penna 693">
                <a:extLst>
                  <a:ext uri="{FF2B5EF4-FFF2-40B4-BE49-F238E27FC236}">
                    <a16:creationId xmlns:a16="http://schemas.microsoft.com/office/drawing/2014/main" id="{6822B564-0A9B-EF9C-28B8-65370204FFFD}"/>
                  </a:ext>
                </a:extLst>
              </p14:cNvPr>
              <p14:cNvContentPartPr/>
              <p14:nvPr/>
            </p14:nvContentPartPr>
            <p14:xfrm>
              <a:off x="3818763" y="4797273"/>
              <a:ext cx="323640" cy="266760"/>
            </p14:xfrm>
          </p:contentPart>
        </mc:Choice>
        <mc:Fallback>
          <p:pic>
            <p:nvPicPr>
              <p:cNvPr id="694" name="Input penna 693">
                <a:extLst>
                  <a:ext uri="{FF2B5EF4-FFF2-40B4-BE49-F238E27FC236}">
                    <a16:creationId xmlns:a16="http://schemas.microsoft.com/office/drawing/2014/main" id="{6822B564-0A9B-EF9C-28B8-65370204FFFD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3812643" y="4791153"/>
                <a:ext cx="33588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695" name="Input penna 694">
                <a:extLst>
                  <a:ext uri="{FF2B5EF4-FFF2-40B4-BE49-F238E27FC236}">
                    <a16:creationId xmlns:a16="http://schemas.microsoft.com/office/drawing/2014/main" id="{69E1DA1C-E176-307F-4F18-E5E603CCBD12}"/>
                  </a:ext>
                </a:extLst>
              </p14:cNvPr>
              <p14:cNvContentPartPr/>
              <p14:nvPr/>
            </p14:nvContentPartPr>
            <p14:xfrm>
              <a:off x="4626963" y="4803033"/>
              <a:ext cx="220320" cy="278640"/>
            </p14:xfrm>
          </p:contentPart>
        </mc:Choice>
        <mc:Fallback>
          <p:pic>
            <p:nvPicPr>
              <p:cNvPr id="695" name="Input penna 694">
                <a:extLst>
                  <a:ext uri="{FF2B5EF4-FFF2-40B4-BE49-F238E27FC236}">
                    <a16:creationId xmlns:a16="http://schemas.microsoft.com/office/drawing/2014/main" id="{69E1DA1C-E176-307F-4F18-E5E603CCBD12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620843" y="4796913"/>
                <a:ext cx="23256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699" name="Input penna 698">
                <a:extLst>
                  <a:ext uri="{FF2B5EF4-FFF2-40B4-BE49-F238E27FC236}">
                    <a16:creationId xmlns:a16="http://schemas.microsoft.com/office/drawing/2014/main" id="{36EFFC5E-8413-8687-331D-20D78FBF0F8D}"/>
                  </a:ext>
                </a:extLst>
              </p14:cNvPr>
              <p14:cNvContentPartPr/>
              <p14:nvPr/>
            </p14:nvContentPartPr>
            <p14:xfrm>
              <a:off x="3119283" y="5585313"/>
              <a:ext cx="185760" cy="153000"/>
            </p14:xfrm>
          </p:contentPart>
        </mc:Choice>
        <mc:Fallback>
          <p:pic>
            <p:nvPicPr>
              <p:cNvPr id="699" name="Input penna 698">
                <a:extLst>
                  <a:ext uri="{FF2B5EF4-FFF2-40B4-BE49-F238E27FC236}">
                    <a16:creationId xmlns:a16="http://schemas.microsoft.com/office/drawing/2014/main" id="{36EFFC5E-8413-8687-331D-20D78FBF0F8D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3113163" y="5579193"/>
                <a:ext cx="19800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700" name="Input penna 699">
                <a:extLst>
                  <a:ext uri="{FF2B5EF4-FFF2-40B4-BE49-F238E27FC236}">
                    <a16:creationId xmlns:a16="http://schemas.microsoft.com/office/drawing/2014/main" id="{450056A4-26C2-9BF7-DF64-FBC56A3F61DF}"/>
                  </a:ext>
                </a:extLst>
              </p14:cNvPr>
              <p14:cNvContentPartPr/>
              <p14:nvPr/>
            </p14:nvContentPartPr>
            <p14:xfrm>
              <a:off x="2686563" y="5807073"/>
              <a:ext cx="243000" cy="364680"/>
            </p14:xfrm>
          </p:contentPart>
        </mc:Choice>
        <mc:Fallback>
          <p:pic>
            <p:nvPicPr>
              <p:cNvPr id="700" name="Input penna 699">
                <a:extLst>
                  <a:ext uri="{FF2B5EF4-FFF2-40B4-BE49-F238E27FC236}">
                    <a16:creationId xmlns:a16="http://schemas.microsoft.com/office/drawing/2014/main" id="{450056A4-26C2-9BF7-DF64-FBC56A3F61DF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2680443" y="5800953"/>
                <a:ext cx="255240" cy="37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708" name="Gruppo 707">
            <a:extLst>
              <a:ext uri="{FF2B5EF4-FFF2-40B4-BE49-F238E27FC236}">
                <a16:creationId xmlns:a16="http://schemas.microsoft.com/office/drawing/2014/main" id="{051F2FE0-3B87-BBC2-5ACB-0AF0192ADF27}"/>
              </a:ext>
            </a:extLst>
          </p:cNvPr>
          <p:cNvGrpSpPr/>
          <p:nvPr/>
        </p:nvGrpSpPr>
        <p:grpSpPr>
          <a:xfrm>
            <a:off x="1773243" y="6251313"/>
            <a:ext cx="709200" cy="547200"/>
            <a:chOff x="1773243" y="6251313"/>
            <a:chExt cx="709200" cy="54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702" name="Input penna 701">
                  <a:extLst>
                    <a:ext uri="{FF2B5EF4-FFF2-40B4-BE49-F238E27FC236}">
                      <a16:creationId xmlns:a16="http://schemas.microsoft.com/office/drawing/2014/main" id="{C4928462-7CE2-A89D-F7DD-419349B5AEB3}"/>
                    </a:ext>
                  </a:extLst>
                </p14:cNvPr>
                <p14:cNvContentPartPr/>
                <p14:nvPr/>
              </p14:nvContentPartPr>
              <p14:xfrm>
                <a:off x="2259603" y="6251313"/>
                <a:ext cx="222840" cy="172440"/>
              </p14:xfrm>
            </p:contentPart>
          </mc:Choice>
          <mc:Fallback>
            <p:pic>
              <p:nvPicPr>
                <p:cNvPr id="702" name="Input penna 701">
                  <a:extLst>
                    <a:ext uri="{FF2B5EF4-FFF2-40B4-BE49-F238E27FC236}">
                      <a16:creationId xmlns:a16="http://schemas.microsoft.com/office/drawing/2014/main" id="{C4928462-7CE2-A89D-F7DD-419349B5AEB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253483" y="6245193"/>
                  <a:ext cx="2350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703" name="Input penna 702">
                  <a:extLst>
                    <a:ext uri="{FF2B5EF4-FFF2-40B4-BE49-F238E27FC236}">
                      <a16:creationId xmlns:a16="http://schemas.microsoft.com/office/drawing/2014/main" id="{70F23E4B-3BBD-FB0A-C29D-1916FC46BD48}"/>
                    </a:ext>
                  </a:extLst>
                </p14:cNvPr>
                <p14:cNvContentPartPr/>
                <p14:nvPr/>
              </p14:nvContentPartPr>
              <p14:xfrm>
                <a:off x="1773243" y="6501873"/>
                <a:ext cx="266400" cy="296640"/>
              </p14:xfrm>
            </p:contentPart>
          </mc:Choice>
          <mc:Fallback>
            <p:pic>
              <p:nvPicPr>
                <p:cNvPr id="703" name="Input penna 702">
                  <a:extLst>
                    <a:ext uri="{FF2B5EF4-FFF2-40B4-BE49-F238E27FC236}">
                      <a16:creationId xmlns:a16="http://schemas.microsoft.com/office/drawing/2014/main" id="{70F23E4B-3BBD-FB0A-C29D-1916FC46BD4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767123" y="6495753"/>
                  <a:ext cx="278640" cy="30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7" name="Gruppo 706">
            <a:extLst>
              <a:ext uri="{FF2B5EF4-FFF2-40B4-BE49-F238E27FC236}">
                <a16:creationId xmlns:a16="http://schemas.microsoft.com/office/drawing/2014/main" id="{7A90C4D8-22BA-2B43-A9D4-2935A5D14F2A}"/>
              </a:ext>
            </a:extLst>
          </p:cNvPr>
          <p:cNvGrpSpPr/>
          <p:nvPr/>
        </p:nvGrpSpPr>
        <p:grpSpPr>
          <a:xfrm>
            <a:off x="2886363" y="6290553"/>
            <a:ext cx="433800" cy="519480"/>
            <a:chOff x="2886363" y="6290553"/>
            <a:chExt cx="433800" cy="51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704" name="Input penna 703">
                  <a:extLst>
                    <a:ext uri="{FF2B5EF4-FFF2-40B4-BE49-F238E27FC236}">
                      <a16:creationId xmlns:a16="http://schemas.microsoft.com/office/drawing/2014/main" id="{9B5BE188-DD53-080E-D971-DD4C750D6066}"/>
                    </a:ext>
                  </a:extLst>
                </p14:cNvPr>
                <p14:cNvContentPartPr/>
                <p14:nvPr/>
              </p14:nvContentPartPr>
              <p14:xfrm>
                <a:off x="2886363" y="6290553"/>
                <a:ext cx="144360" cy="176400"/>
              </p14:xfrm>
            </p:contentPart>
          </mc:Choice>
          <mc:Fallback>
            <p:pic>
              <p:nvPicPr>
                <p:cNvPr id="704" name="Input penna 703">
                  <a:extLst>
                    <a:ext uri="{FF2B5EF4-FFF2-40B4-BE49-F238E27FC236}">
                      <a16:creationId xmlns:a16="http://schemas.microsoft.com/office/drawing/2014/main" id="{9B5BE188-DD53-080E-D971-DD4C750D606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880243" y="6284433"/>
                  <a:ext cx="1566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705" name="Input penna 704">
                  <a:extLst>
                    <a:ext uri="{FF2B5EF4-FFF2-40B4-BE49-F238E27FC236}">
                      <a16:creationId xmlns:a16="http://schemas.microsoft.com/office/drawing/2014/main" id="{6D85847C-82EB-29F6-E9F9-ABDBF0798A00}"/>
                    </a:ext>
                  </a:extLst>
                </p14:cNvPr>
                <p14:cNvContentPartPr/>
                <p14:nvPr/>
              </p14:nvContentPartPr>
              <p14:xfrm>
                <a:off x="2886363" y="6555873"/>
                <a:ext cx="172440" cy="230760"/>
              </p14:xfrm>
            </p:contentPart>
          </mc:Choice>
          <mc:Fallback>
            <p:pic>
              <p:nvPicPr>
                <p:cNvPr id="705" name="Input penna 704">
                  <a:extLst>
                    <a:ext uri="{FF2B5EF4-FFF2-40B4-BE49-F238E27FC236}">
                      <a16:creationId xmlns:a16="http://schemas.microsoft.com/office/drawing/2014/main" id="{6D85847C-82EB-29F6-E9F9-ABDBF0798A0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880243" y="6549753"/>
                  <a:ext cx="1846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706" name="Input penna 705">
                  <a:extLst>
                    <a:ext uri="{FF2B5EF4-FFF2-40B4-BE49-F238E27FC236}">
                      <a16:creationId xmlns:a16="http://schemas.microsoft.com/office/drawing/2014/main" id="{6829623E-30B1-064D-DD02-9890D5DBFE01}"/>
                    </a:ext>
                  </a:extLst>
                </p14:cNvPr>
                <p14:cNvContentPartPr/>
                <p14:nvPr/>
              </p14:nvContentPartPr>
              <p14:xfrm>
                <a:off x="3117483" y="6578193"/>
                <a:ext cx="202680" cy="231840"/>
              </p14:xfrm>
            </p:contentPart>
          </mc:Choice>
          <mc:Fallback>
            <p:pic>
              <p:nvPicPr>
                <p:cNvPr id="706" name="Input penna 705">
                  <a:extLst>
                    <a:ext uri="{FF2B5EF4-FFF2-40B4-BE49-F238E27FC236}">
                      <a16:creationId xmlns:a16="http://schemas.microsoft.com/office/drawing/2014/main" id="{6829623E-30B1-064D-DD02-9890D5DBFE0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111363" y="6572073"/>
                  <a:ext cx="214920" cy="24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1" name="Gruppo 710">
            <a:extLst>
              <a:ext uri="{FF2B5EF4-FFF2-40B4-BE49-F238E27FC236}">
                <a16:creationId xmlns:a16="http://schemas.microsoft.com/office/drawing/2014/main" id="{4862C51D-E15B-5559-4499-36EFF8E1865E}"/>
              </a:ext>
            </a:extLst>
          </p:cNvPr>
          <p:cNvGrpSpPr/>
          <p:nvPr/>
        </p:nvGrpSpPr>
        <p:grpSpPr>
          <a:xfrm>
            <a:off x="4988043" y="5099673"/>
            <a:ext cx="466920" cy="300960"/>
            <a:chOff x="4988043" y="5099673"/>
            <a:chExt cx="466920" cy="30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709" name="Input penna 708">
                  <a:extLst>
                    <a:ext uri="{FF2B5EF4-FFF2-40B4-BE49-F238E27FC236}">
                      <a16:creationId xmlns:a16="http://schemas.microsoft.com/office/drawing/2014/main" id="{F9EA2946-AFC9-E57E-7717-E7D1CF7AB39A}"/>
                    </a:ext>
                  </a:extLst>
                </p14:cNvPr>
                <p14:cNvContentPartPr/>
                <p14:nvPr/>
              </p14:nvContentPartPr>
              <p14:xfrm>
                <a:off x="4988043" y="5099673"/>
                <a:ext cx="243360" cy="300960"/>
              </p14:xfrm>
            </p:contentPart>
          </mc:Choice>
          <mc:Fallback>
            <p:pic>
              <p:nvPicPr>
                <p:cNvPr id="709" name="Input penna 708">
                  <a:extLst>
                    <a:ext uri="{FF2B5EF4-FFF2-40B4-BE49-F238E27FC236}">
                      <a16:creationId xmlns:a16="http://schemas.microsoft.com/office/drawing/2014/main" id="{F9EA2946-AFC9-E57E-7717-E7D1CF7AB39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981923" y="5093553"/>
                  <a:ext cx="25560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710" name="Input penna 709">
                  <a:extLst>
                    <a:ext uri="{FF2B5EF4-FFF2-40B4-BE49-F238E27FC236}">
                      <a16:creationId xmlns:a16="http://schemas.microsoft.com/office/drawing/2014/main" id="{C72486E7-D3DD-73BD-E013-39E2FC3ACAA2}"/>
                    </a:ext>
                  </a:extLst>
                </p14:cNvPr>
                <p14:cNvContentPartPr/>
                <p14:nvPr/>
              </p14:nvContentPartPr>
              <p14:xfrm>
                <a:off x="5286123" y="5169513"/>
                <a:ext cx="168840" cy="195840"/>
              </p14:xfrm>
            </p:contentPart>
          </mc:Choice>
          <mc:Fallback>
            <p:pic>
              <p:nvPicPr>
                <p:cNvPr id="710" name="Input penna 709">
                  <a:extLst>
                    <a:ext uri="{FF2B5EF4-FFF2-40B4-BE49-F238E27FC236}">
                      <a16:creationId xmlns:a16="http://schemas.microsoft.com/office/drawing/2014/main" id="{C72486E7-D3DD-73BD-E013-39E2FC3ACAA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280003" y="5163393"/>
                  <a:ext cx="181080" cy="20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9" name="Gruppo 718">
            <a:extLst>
              <a:ext uri="{FF2B5EF4-FFF2-40B4-BE49-F238E27FC236}">
                <a16:creationId xmlns:a16="http://schemas.microsoft.com/office/drawing/2014/main" id="{2F37AA1A-4264-5F93-FB10-FCA315E69849}"/>
              </a:ext>
            </a:extLst>
          </p:cNvPr>
          <p:cNvGrpSpPr/>
          <p:nvPr/>
        </p:nvGrpSpPr>
        <p:grpSpPr>
          <a:xfrm>
            <a:off x="4880403" y="5519433"/>
            <a:ext cx="1489680" cy="761760"/>
            <a:chOff x="4880403" y="5519433"/>
            <a:chExt cx="1489680" cy="76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712" name="Input penna 711">
                  <a:extLst>
                    <a:ext uri="{FF2B5EF4-FFF2-40B4-BE49-F238E27FC236}">
                      <a16:creationId xmlns:a16="http://schemas.microsoft.com/office/drawing/2014/main" id="{C6EF1391-8096-F19C-AFB0-B226B32F3E93}"/>
                    </a:ext>
                  </a:extLst>
                </p14:cNvPr>
                <p14:cNvContentPartPr/>
                <p14:nvPr/>
              </p14:nvContentPartPr>
              <p14:xfrm>
                <a:off x="5115483" y="5519433"/>
                <a:ext cx="146520" cy="348120"/>
              </p14:xfrm>
            </p:contentPart>
          </mc:Choice>
          <mc:Fallback>
            <p:pic>
              <p:nvPicPr>
                <p:cNvPr id="712" name="Input penna 711">
                  <a:extLst>
                    <a:ext uri="{FF2B5EF4-FFF2-40B4-BE49-F238E27FC236}">
                      <a16:creationId xmlns:a16="http://schemas.microsoft.com/office/drawing/2014/main" id="{C6EF1391-8096-F19C-AFB0-B226B32F3E9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109363" y="5513313"/>
                  <a:ext cx="15876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713" name="Input penna 712">
                  <a:extLst>
                    <a:ext uri="{FF2B5EF4-FFF2-40B4-BE49-F238E27FC236}">
                      <a16:creationId xmlns:a16="http://schemas.microsoft.com/office/drawing/2014/main" id="{78C723AD-9ABC-3C1F-AF84-2D6521D5899E}"/>
                    </a:ext>
                  </a:extLst>
                </p14:cNvPr>
                <p14:cNvContentPartPr/>
                <p14:nvPr/>
              </p14:nvContentPartPr>
              <p14:xfrm>
                <a:off x="5508243" y="5547873"/>
                <a:ext cx="264240" cy="226440"/>
              </p14:xfrm>
            </p:contentPart>
          </mc:Choice>
          <mc:Fallback>
            <p:pic>
              <p:nvPicPr>
                <p:cNvPr id="713" name="Input penna 712">
                  <a:extLst>
                    <a:ext uri="{FF2B5EF4-FFF2-40B4-BE49-F238E27FC236}">
                      <a16:creationId xmlns:a16="http://schemas.microsoft.com/office/drawing/2014/main" id="{78C723AD-9ABC-3C1F-AF84-2D6521D5899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502123" y="5541753"/>
                  <a:ext cx="2764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714" name="Input penna 713">
                  <a:extLst>
                    <a:ext uri="{FF2B5EF4-FFF2-40B4-BE49-F238E27FC236}">
                      <a16:creationId xmlns:a16="http://schemas.microsoft.com/office/drawing/2014/main" id="{77DC6927-5F48-B06D-5F12-A62C05006379}"/>
                    </a:ext>
                  </a:extLst>
                </p14:cNvPr>
                <p14:cNvContentPartPr/>
                <p14:nvPr/>
              </p14:nvContentPartPr>
              <p14:xfrm>
                <a:off x="4880403" y="5995713"/>
                <a:ext cx="234360" cy="285480"/>
              </p14:xfrm>
            </p:contentPart>
          </mc:Choice>
          <mc:Fallback>
            <p:pic>
              <p:nvPicPr>
                <p:cNvPr id="714" name="Input penna 713">
                  <a:extLst>
                    <a:ext uri="{FF2B5EF4-FFF2-40B4-BE49-F238E27FC236}">
                      <a16:creationId xmlns:a16="http://schemas.microsoft.com/office/drawing/2014/main" id="{77DC6927-5F48-B06D-5F12-A62C0500637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874283" y="5989593"/>
                  <a:ext cx="2466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715" name="Input penna 714">
                  <a:extLst>
                    <a:ext uri="{FF2B5EF4-FFF2-40B4-BE49-F238E27FC236}">
                      <a16:creationId xmlns:a16="http://schemas.microsoft.com/office/drawing/2014/main" id="{930B71C9-AB31-178D-36A3-531F9C441413}"/>
                    </a:ext>
                  </a:extLst>
                </p14:cNvPr>
                <p14:cNvContentPartPr/>
                <p14:nvPr/>
              </p14:nvContentPartPr>
              <p14:xfrm>
                <a:off x="5012523" y="6168153"/>
                <a:ext cx="109440" cy="34560"/>
              </p14:xfrm>
            </p:contentPart>
          </mc:Choice>
          <mc:Fallback>
            <p:pic>
              <p:nvPicPr>
                <p:cNvPr id="715" name="Input penna 714">
                  <a:extLst>
                    <a:ext uri="{FF2B5EF4-FFF2-40B4-BE49-F238E27FC236}">
                      <a16:creationId xmlns:a16="http://schemas.microsoft.com/office/drawing/2014/main" id="{930B71C9-AB31-178D-36A3-531F9C44141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006403" y="6162033"/>
                  <a:ext cx="121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716" name="Input penna 715">
                  <a:extLst>
                    <a:ext uri="{FF2B5EF4-FFF2-40B4-BE49-F238E27FC236}">
                      <a16:creationId xmlns:a16="http://schemas.microsoft.com/office/drawing/2014/main" id="{9616D1B9-444D-994B-04FD-89B4AEE35EA8}"/>
                    </a:ext>
                  </a:extLst>
                </p14:cNvPr>
                <p14:cNvContentPartPr/>
                <p14:nvPr/>
              </p14:nvContentPartPr>
              <p14:xfrm>
                <a:off x="5244003" y="6047913"/>
                <a:ext cx="123120" cy="232200"/>
              </p14:xfrm>
            </p:contentPart>
          </mc:Choice>
          <mc:Fallback>
            <p:pic>
              <p:nvPicPr>
                <p:cNvPr id="716" name="Input penna 715">
                  <a:extLst>
                    <a:ext uri="{FF2B5EF4-FFF2-40B4-BE49-F238E27FC236}">
                      <a16:creationId xmlns:a16="http://schemas.microsoft.com/office/drawing/2014/main" id="{9616D1B9-444D-994B-04FD-89B4AEE35EA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237883" y="6041793"/>
                  <a:ext cx="1353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717" name="Input penna 716">
                  <a:extLst>
                    <a:ext uri="{FF2B5EF4-FFF2-40B4-BE49-F238E27FC236}">
                      <a16:creationId xmlns:a16="http://schemas.microsoft.com/office/drawing/2014/main" id="{1DB468F0-90DE-055D-5BBE-6496BD3E83D8}"/>
                    </a:ext>
                  </a:extLst>
                </p14:cNvPr>
                <p14:cNvContentPartPr/>
                <p14:nvPr/>
              </p14:nvContentPartPr>
              <p14:xfrm>
                <a:off x="5792283" y="5881233"/>
                <a:ext cx="243000" cy="313200"/>
              </p14:xfrm>
            </p:contentPart>
          </mc:Choice>
          <mc:Fallback>
            <p:pic>
              <p:nvPicPr>
                <p:cNvPr id="717" name="Input penna 716">
                  <a:extLst>
                    <a:ext uri="{FF2B5EF4-FFF2-40B4-BE49-F238E27FC236}">
                      <a16:creationId xmlns:a16="http://schemas.microsoft.com/office/drawing/2014/main" id="{1DB468F0-90DE-055D-5BBE-6496BD3E83D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786163" y="5875113"/>
                  <a:ext cx="25524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718" name="Input penna 717">
                  <a:extLst>
                    <a:ext uri="{FF2B5EF4-FFF2-40B4-BE49-F238E27FC236}">
                      <a16:creationId xmlns:a16="http://schemas.microsoft.com/office/drawing/2014/main" id="{AA9015B5-BA98-D424-DDD4-8E0A9E71A91F}"/>
                    </a:ext>
                  </a:extLst>
                </p14:cNvPr>
                <p14:cNvContentPartPr/>
                <p14:nvPr/>
              </p14:nvContentPartPr>
              <p14:xfrm>
                <a:off x="6092523" y="5873313"/>
                <a:ext cx="277560" cy="352440"/>
              </p14:xfrm>
            </p:contentPart>
          </mc:Choice>
          <mc:Fallback>
            <p:pic>
              <p:nvPicPr>
                <p:cNvPr id="718" name="Input penna 717">
                  <a:extLst>
                    <a:ext uri="{FF2B5EF4-FFF2-40B4-BE49-F238E27FC236}">
                      <a16:creationId xmlns:a16="http://schemas.microsoft.com/office/drawing/2014/main" id="{AA9015B5-BA98-D424-DDD4-8E0A9E71A91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086403" y="5867193"/>
                  <a:ext cx="289800" cy="36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1" name="Gruppo 730">
            <a:extLst>
              <a:ext uri="{FF2B5EF4-FFF2-40B4-BE49-F238E27FC236}">
                <a16:creationId xmlns:a16="http://schemas.microsoft.com/office/drawing/2014/main" id="{93F5C5ED-AB62-22D9-F63B-4BBD6182B87C}"/>
              </a:ext>
            </a:extLst>
          </p:cNvPr>
          <p:cNvGrpSpPr/>
          <p:nvPr/>
        </p:nvGrpSpPr>
        <p:grpSpPr>
          <a:xfrm>
            <a:off x="3674043" y="6554073"/>
            <a:ext cx="565920" cy="311040"/>
            <a:chOff x="3674043" y="6554073"/>
            <a:chExt cx="565920" cy="31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729" name="Input penna 728">
                  <a:extLst>
                    <a:ext uri="{FF2B5EF4-FFF2-40B4-BE49-F238E27FC236}">
                      <a16:creationId xmlns:a16="http://schemas.microsoft.com/office/drawing/2014/main" id="{E1C7BBDB-5FEC-7D2A-D5FD-A7502F9A7C59}"/>
                    </a:ext>
                  </a:extLst>
                </p14:cNvPr>
                <p14:cNvContentPartPr/>
                <p14:nvPr/>
              </p14:nvContentPartPr>
              <p14:xfrm>
                <a:off x="3674043" y="6554073"/>
                <a:ext cx="173520" cy="279000"/>
              </p14:xfrm>
            </p:contentPart>
          </mc:Choice>
          <mc:Fallback>
            <p:pic>
              <p:nvPicPr>
                <p:cNvPr id="729" name="Input penna 728">
                  <a:extLst>
                    <a:ext uri="{FF2B5EF4-FFF2-40B4-BE49-F238E27FC236}">
                      <a16:creationId xmlns:a16="http://schemas.microsoft.com/office/drawing/2014/main" id="{E1C7BBDB-5FEC-7D2A-D5FD-A7502F9A7C5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667923" y="6547953"/>
                  <a:ext cx="1857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730" name="Input penna 729">
                  <a:extLst>
                    <a:ext uri="{FF2B5EF4-FFF2-40B4-BE49-F238E27FC236}">
                      <a16:creationId xmlns:a16="http://schemas.microsoft.com/office/drawing/2014/main" id="{D32A2FEC-8131-3E84-74C9-686C64F5EF02}"/>
                    </a:ext>
                  </a:extLst>
                </p14:cNvPr>
                <p14:cNvContentPartPr/>
                <p14:nvPr/>
              </p14:nvContentPartPr>
              <p14:xfrm>
                <a:off x="3954843" y="6603753"/>
                <a:ext cx="285120" cy="261360"/>
              </p14:xfrm>
            </p:contentPart>
          </mc:Choice>
          <mc:Fallback>
            <p:pic>
              <p:nvPicPr>
                <p:cNvPr id="730" name="Input penna 729">
                  <a:extLst>
                    <a:ext uri="{FF2B5EF4-FFF2-40B4-BE49-F238E27FC236}">
                      <a16:creationId xmlns:a16="http://schemas.microsoft.com/office/drawing/2014/main" id="{D32A2FEC-8131-3E84-74C9-686C64F5EF0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948723" y="6597633"/>
                  <a:ext cx="297360" cy="27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732" name="Input penna 731">
                <a:extLst>
                  <a:ext uri="{FF2B5EF4-FFF2-40B4-BE49-F238E27FC236}">
                    <a16:creationId xmlns:a16="http://schemas.microsoft.com/office/drawing/2014/main" id="{828C9481-579C-95AD-B929-B481E2C50D7A}"/>
                  </a:ext>
                </a:extLst>
              </p14:cNvPr>
              <p14:cNvContentPartPr/>
              <p14:nvPr/>
            </p14:nvContentPartPr>
            <p14:xfrm>
              <a:off x="3377763" y="5202633"/>
              <a:ext cx="83520" cy="289800"/>
            </p14:xfrm>
          </p:contentPart>
        </mc:Choice>
        <mc:Fallback>
          <p:pic>
            <p:nvPicPr>
              <p:cNvPr id="732" name="Input penna 731">
                <a:extLst>
                  <a:ext uri="{FF2B5EF4-FFF2-40B4-BE49-F238E27FC236}">
                    <a16:creationId xmlns:a16="http://schemas.microsoft.com/office/drawing/2014/main" id="{828C9481-579C-95AD-B929-B481E2C50D7A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3371643" y="5196513"/>
                <a:ext cx="95760" cy="30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7" name="Gruppo 736">
            <a:extLst>
              <a:ext uri="{FF2B5EF4-FFF2-40B4-BE49-F238E27FC236}">
                <a16:creationId xmlns:a16="http://schemas.microsoft.com/office/drawing/2014/main" id="{267A1505-F92D-3109-9C05-E1FC57BF8534}"/>
              </a:ext>
            </a:extLst>
          </p:cNvPr>
          <p:cNvGrpSpPr/>
          <p:nvPr/>
        </p:nvGrpSpPr>
        <p:grpSpPr>
          <a:xfrm>
            <a:off x="3813003" y="5599353"/>
            <a:ext cx="596880" cy="966600"/>
            <a:chOff x="3813003" y="5599353"/>
            <a:chExt cx="596880" cy="96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724" name="Input penna 723">
                  <a:extLst>
                    <a:ext uri="{FF2B5EF4-FFF2-40B4-BE49-F238E27FC236}">
                      <a16:creationId xmlns:a16="http://schemas.microsoft.com/office/drawing/2014/main" id="{3277A8D3-74E7-0E93-4553-4659843840EC}"/>
                    </a:ext>
                  </a:extLst>
                </p14:cNvPr>
                <p14:cNvContentPartPr/>
                <p14:nvPr/>
              </p14:nvContentPartPr>
              <p14:xfrm>
                <a:off x="4017123" y="5948913"/>
                <a:ext cx="102240" cy="177840"/>
              </p14:xfrm>
            </p:contentPart>
          </mc:Choice>
          <mc:Fallback>
            <p:pic>
              <p:nvPicPr>
                <p:cNvPr id="724" name="Input penna 723">
                  <a:extLst>
                    <a:ext uri="{FF2B5EF4-FFF2-40B4-BE49-F238E27FC236}">
                      <a16:creationId xmlns:a16="http://schemas.microsoft.com/office/drawing/2014/main" id="{3277A8D3-74E7-0E93-4553-4659843840E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011003" y="5942793"/>
                  <a:ext cx="1144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725" name="Input penna 724">
                  <a:extLst>
                    <a:ext uri="{FF2B5EF4-FFF2-40B4-BE49-F238E27FC236}">
                      <a16:creationId xmlns:a16="http://schemas.microsoft.com/office/drawing/2014/main" id="{534B0A64-39E4-1492-D0F2-2FDA6B7D5893}"/>
                    </a:ext>
                  </a:extLst>
                </p14:cNvPr>
                <p14:cNvContentPartPr/>
                <p14:nvPr/>
              </p14:nvContentPartPr>
              <p14:xfrm>
                <a:off x="4131243" y="6059073"/>
                <a:ext cx="70560" cy="148680"/>
              </p14:xfrm>
            </p:contentPart>
          </mc:Choice>
          <mc:Fallback>
            <p:pic>
              <p:nvPicPr>
                <p:cNvPr id="725" name="Input penna 724">
                  <a:extLst>
                    <a:ext uri="{FF2B5EF4-FFF2-40B4-BE49-F238E27FC236}">
                      <a16:creationId xmlns:a16="http://schemas.microsoft.com/office/drawing/2014/main" id="{534B0A64-39E4-1492-D0F2-2FDA6B7D589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125123" y="6052953"/>
                  <a:ext cx="828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726" name="Input penna 725">
                  <a:extLst>
                    <a:ext uri="{FF2B5EF4-FFF2-40B4-BE49-F238E27FC236}">
                      <a16:creationId xmlns:a16="http://schemas.microsoft.com/office/drawing/2014/main" id="{ECFB8125-1DBF-806F-EC01-3CD2DB8666ED}"/>
                    </a:ext>
                  </a:extLst>
                </p14:cNvPr>
                <p14:cNvContentPartPr/>
                <p14:nvPr/>
              </p14:nvContentPartPr>
              <p14:xfrm>
                <a:off x="4241403" y="5971593"/>
                <a:ext cx="168480" cy="189720"/>
              </p14:xfrm>
            </p:contentPart>
          </mc:Choice>
          <mc:Fallback>
            <p:pic>
              <p:nvPicPr>
                <p:cNvPr id="726" name="Input penna 725">
                  <a:extLst>
                    <a:ext uri="{FF2B5EF4-FFF2-40B4-BE49-F238E27FC236}">
                      <a16:creationId xmlns:a16="http://schemas.microsoft.com/office/drawing/2014/main" id="{ECFB8125-1DBF-806F-EC01-3CD2DB8666E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235283" y="5965473"/>
                  <a:ext cx="1807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727" name="Input penna 726">
                  <a:extLst>
                    <a:ext uri="{FF2B5EF4-FFF2-40B4-BE49-F238E27FC236}">
                      <a16:creationId xmlns:a16="http://schemas.microsoft.com/office/drawing/2014/main" id="{B28BAB6A-30E4-A992-F594-8B62D923D28D}"/>
                    </a:ext>
                  </a:extLst>
                </p14:cNvPr>
                <p14:cNvContentPartPr/>
                <p14:nvPr/>
              </p14:nvContentPartPr>
              <p14:xfrm>
                <a:off x="4027203" y="6323313"/>
                <a:ext cx="101880" cy="242640"/>
              </p14:xfrm>
            </p:contentPart>
          </mc:Choice>
          <mc:Fallback>
            <p:pic>
              <p:nvPicPr>
                <p:cNvPr id="727" name="Input penna 726">
                  <a:extLst>
                    <a:ext uri="{FF2B5EF4-FFF2-40B4-BE49-F238E27FC236}">
                      <a16:creationId xmlns:a16="http://schemas.microsoft.com/office/drawing/2014/main" id="{B28BAB6A-30E4-A992-F594-8B62D923D28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021083" y="6317193"/>
                  <a:ext cx="1141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736" name="Input penna 735">
                  <a:extLst>
                    <a:ext uri="{FF2B5EF4-FFF2-40B4-BE49-F238E27FC236}">
                      <a16:creationId xmlns:a16="http://schemas.microsoft.com/office/drawing/2014/main" id="{34A7BED7-C3DD-1DDC-7D2C-B827C08EC290}"/>
                    </a:ext>
                  </a:extLst>
                </p14:cNvPr>
                <p14:cNvContentPartPr/>
                <p14:nvPr/>
              </p14:nvContentPartPr>
              <p14:xfrm>
                <a:off x="3813003" y="5599353"/>
                <a:ext cx="308880" cy="269280"/>
              </p14:xfrm>
            </p:contentPart>
          </mc:Choice>
          <mc:Fallback>
            <p:pic>
              <p:nvPicPr>
                <p:cNvPr id="736" name="Input penna 735">
                  <a:extLst>
                    <a:ext uri="{FF2B5EF4-FFF2-40B4-BE49-F238E27FC236}">
                      <a16:creationId xmlns:a16="http://schemas.microsoft.com/office/drawing/2014/main" id="{34A7BED7-C3DD-1DDC-7D2C-B827C08EC29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806883" y="5593233"/>
                  <a:ext cx="321120" cy="28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738" name="Input penna 737">
                <a:extLst>
                  <a:ext uri="{FF2B5EF4-FFF2-40B4-BE49-F238E27FC236}">
                    <a16:creationId xmlns:a16="http://schemas.microsoft.com/office/drawing/2014/main" id="{C67FD1B9-F0A6-2141-498C-FB66D9875318}"/>
                  </a:ext>
                </a:extLst>
              </p14:cNvPr>
              <p14:cNvContentPartPr/>
              <p14:nvPr/>
            </p14:nvContentPartPr>
            <p14:xfrm>
              <a:off x="3546243" y="5142153"/>
              <a:ext cx="231480" cy="313920"/>
            </p14:xfrm>
          </p:contentPart>
        </mc:Choice>
        <mc:Fallback>
          <p:pic>
            <p:nvPicPr>
              <p:cNvPr id="738" name="Input penna 737">
                <a:extLst>
                  <a:ext uri="{FF2B5EF4-FFF2-40B4-BE49-F238E27FC236}">
                    <a16:creationId xmlns:a16="http://schemas.microsoft.com/office/drawing/2014/main" id="{C67FD1B9-F0A6-2141-498C-FB66D9875318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3540123" y="5136033"/>
                <a:ext cx="243720" cy="32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55" name="Gruppo 754">
            <a:extLst>
              <a:ext uri="{FF2B5EF4-FFF2-40B4-BE49-F238E27FC236}">
                <a16:creationId xmlns:a16="http://schemas.microsoft.com/office/drawing/2014/main" id="{909F4FFB-1E4D-8671-AB3F-B7A1CFB31CAE}"/>
              </a:ext>
            </a:extLst>
          </p:cNvPr>
          <p:cNvGrpSpPr/>
          <p:nvPr/>
        </p:nvGrpSpPr>
        <p:grpSpPr>
          <a:xfrm>
            <a:off x="10366443" y="4153233"/>
            <a:ext cx="2557080" cy="684360"/>
            <a:chOff x="10366443" y="4153233"/>
            <a:chExt cx="2557080" cy="68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739" name="Input penna 738">
                  <a:extLst>
                    <a:ext uri="{FF2B5EF4-FFF2-40B4-BE49-F238E27FC236}">
                      <a16:creationId xmlns:a16="http://schemas.microsoft.com/office/drawing/2014/main" id="{98777990-741B-73DF-9B95-4CD3122396CF}"/>
                    </a:ext>
                  </a:extLst>
                </p14:cNvPr>
                <p14:cNvContentPartPr/>
                <p14:nvPr/>
              </p14:nvContentPartPr>
              <p14:xfrm>
                <a:off x="10366443" y="4153233"/>
                <a:ext cx="188280" cy="387000"/>
              </p14:xfrm>
            </p:contentPart>
          </mc:Choice>
          <mc:Fallback>
            <p:pic>
              <p:nvPicPr>
                <p:cNvPr id="739" name="Input penna 738">
                  <a:extLst>
                    <a:ext uri="{FF2B5EF4-FFF2-40B4-BE49-F238E27FC236}">
                      <a16:creationId xmlns:a16="http://schemas.microsoft.com/office/drawing/2014/main" id="{98777990-741B-73DF-9B95-4CD3122396C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360323" y="4147113"/>
                  <a:ext cx="20052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740" name="Input penna 739">
                  <a:extLst>
                    <a:ext uri="{FF2B5EF4-FFF2-40B4-BE49-F238E27FC236}">
                      <a16:creationId xmlns:a16="http://schemas.microsoft.com/office/drawing/2014/main" id="{4AA7B858-8C1A-B007-56B6-736CC866C259}"/>
                    </a:ext>
                  </a:extLst>
                </p14:cNvPr>
                <p14:cNvContentPartPr/>
                <p14:nvPr/>
              </p14:nvContentPartPr>
              <p14:xfrm>
                <a:off x="10697283" y="4406673"/>
                <a:ext cx="4680" cy="63720"/>
              </p14:xfrm>
            </p:contentPart>
          </mc:Choice>
          <mc:Fallback>
            <p:pic>
              <p:nvPicPr>
                <p:cNvPr id="740" name="Input penna 739">
                  <a:extLst>
                    <a:ext uri="{FF2B5EF4-FFF2-40B4-BE49-F238E27FC236}">
                      <a16:creationId xmlns:a16="http://schemas.microsoft.com/office/drawing/2014/main" id="{4AA7B858-8C1A-B007-56B6-736CC866C25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691163" y="4400553"/>
                  <a:ext cx="169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741" name="Input penna 740">
                  <a:extLst>
                    <a:ext uri="{FF2B5EF4-FFF2-40B4-BE49-F238E27FC236}">
                      <a16:creationId xmlns:a16="http://schemas.microsoft.com/office/drawing/2014/main" id="{AD6B2D65-0CC2-CA88-6B08-F6EC4E7CDCC6}"/>
                    </a:ext>
                  </a:extLst>
                </p14:cNvPr>
                <p14:cNvContentPartPr/>
                <p14:nvPr/>
              </p14:nvContentPartPr>
              <p14:xfrm>
                <a:off x="10741563" y="4222353"/>
                <a:ext cx="9000" cy="30240"/>
              </p14:xfrm>
            </p:contentPart>
          </mc:Choice>
          <mc:Fallback>
            <p:pic>
              <p:nvPicPr>
                <p:cNvPr id="741" name="Input penna 740">
                  <a:extLst>
                    <a:ext uri="{FF2B5EF4-FFF2-40B4-BE49-F238E27FC236}">
                      <a16:creationId xmlns:a16="http://schemas.microsoft.com/office/drawing/2014/main" id="{AD6B2D65-0CC2-CA88-6B08-F6EC4E7CDCC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735443" y="4216233"/>
                  <a:ext cx="212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742" name="Input penna 741">
                  <a:extLst>
                    <a:ext uri="{FF2B5EF4-FFF2-40B4-BE49-F238E27FC236}">
                      <a16:creationId xmlns:a16="http://schemas.microsoft.com/office/drawing/2014/main" id="{C82613FB-FD12-325B-924B-5F71B464F620}"/>
                    </a:ext>
                  </a:extLst>
                </p14:cNvPr>
                <p14:cNvContentPartPr/>
                <p14:nvPr/>
              </p14:nvContentPartPr>
              <p14:xfrm>
                <a:off x="10763163" y="4343313"/>
                <a:ext cx="178560" cy="92160"/>
              </p14:xfrm>
            </p:contentPart>
          </mc:Choice>
          <mc:Fallback>
            <p:pic>
              <p:nvPicPr>
                <p:cNvPr id="742" name="Input penna 741">
                  <a:extLst>
                    <a:ext uri="{FF2B5EF4-FFF2-40B4-BE49-F238E27FC236}">
                      <a16:creationId xmlns:a16="http://schemas.microsoft.com/office/drawing/2014/main" id="{C82613FB-FD12-325B-924B-5F71B464F6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757043" y="4337193"/>
                  <a:ext cx="1908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743" name="Input penna 742">
                  <a:extLst>
                    <a:ext uri="{FF2B5EF4-FFF2-40B4-BE49-F238E27FC236}">
                      <a16:creationId xmlns:a16="http://schemas.microsoft.com/office/drawing/2014/main" id="{CF692686-F4B3-8DF7-065B-58D946204437}"/>
                    </a:ext>
                  </a:extLst>
                </p14:cNvPr>
                <p14:cNvContentPartPr/>
                <p14:nvPr/>
              </p14:nvContentPartPr>
              <p14:xfrm>
                <a:off x="11027403" y="4415673"/>
                <a:ext cx="116280" cy="60120"/>
              </p14:xfrm>
            </p:contentPart>
          </mc:Choice>
          <mc:Fallback>
            <p:pic>
              <p:nvPicPr>
                <p:cNvPr id="743" name="Input penna 742">
                  <a:extLst>
                    <a:ext uri="{FF2B5EF4-FFF2-40B4-BE49-F238E27FC236}">
                      <a16:creationId xmlns:a16="http://schemas.microsoft.com/office/drawing/2014/main" id="{CF692686-F4B3-8DF7-065B-58D94620443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1021283" y="4409553"/>
                  <a:ext cx="1285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744" name="Input penna 743">
                  <a:extLst>
                    <a:ext uri="{FF2B5EF4-FFF2-40B4-BE49-F238E27FC236}">
                      <a16:creationId xmlns:a16="http://schemas.microsoft.com/office/drawing/2014/main" id="{2B9426C8-5515-96C6-AB55-16748E032514}"/>
                    </a:ext>
                  </a:extLst>
                </p14:cNvPr>
                <p14:cNvContentPartPr/>
                <p14:nvPr/>
              </p14:nvContentPartPr>
              <p14:xfrm>
                <a:off x="11223603" y="4395873"/>
                <a:ext cx="122400" cy="142560"/>
              </p14:xfrm>
            </p:contentPart>
          </mc:Choice>
          <mc:Fallback>
            <p:pic>
              <p:nvPicPr>
                <p:cNvPr id="744" name="Input penna 743">
                  <a:extLst>
                    <a:ext uri="{FF2B5EF4-FFF2-40B4-BE49-F238E27FC236}">
                      <a16:creationId xmlns:a16="http://schemas.microsoft.com/office/drawing/2014/main" id="{2B9426C8-5515-96C6-AB55-16748E03251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217483" y="4389753"/>
                  <a:ext cx="1346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745" name="Input penna 744">
                  <a:extLst>
                    <a:ext uri="{FF2B5EF4-FFF2-40B4-BE49-F238E27FC236}">
                      <a16:creationId xmlns:a16="http://schemas.microsoft.com/office/drawing/2014/main" id="{6B0670C5-EEBA-37FC-FEF6-DC7437C7F77F}"/>
                    </a:ext>
                  </a:extLst>
                </p14:cNvPr>
                <p14:cNvContentPartPr/>
                <p14:nvPr/>
              </p14:nvContentPartPr>
              <p14:xfrm>
                <a:off x="11424483" y="4395873"/>
                <a:ext cx="87480" cy="195480"/>
              </p14:xfrm>
            </p:contentPart>
          </mc:Choice>
          <mc:Fallback>
            <p:pic>
              <p:nvPicPr>
                <p:cNvPr id="745" name="Input penna 744">
                  <a:extLst>
                    <a:ext uri="{FF2B5EF4-FFF2-40B4-BE49-F238E27FC236}">
                      <a16:creationId xmlns:a16="http://schemas.microsoft.com/office/drawing/2014/main" id="{6B0670C5-EEBA-37FC-FEF6-DC7437C7F77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418363" y="4389753"/>
                  <a:ext cx="99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746" name="Input penna 745">
                  <a:extLst>
                    <a:ext uri="{FF2B5EF4-FFF2-40B4-BE49-F238E27FC236}">
                      <a16:creationId xmlns:a16="http://schemas.microsoft.com/office/drawing/2014/main" id="{BC4878AF-601C-A319-97CC-C719EAB1E829}"/>
                    </a:ext>
                  </a:extLst>
                </p14:cNvPr>
                <p14:cNvContentPartPr/>
                <p14:nvPr/>
              </p14:nvContentPartPr>
              <p14:xfrm>
                <a:off x="11600523" y="4413153"/>
                <a:ext cx="51480" cy="129240"/>
              </p14:xfrm>
            </p:contentPart>
          </mc:Choice>
          <mc:Fallback>
            <p:pic>
              <p:nvPicPr>
                <p:cNvPr id="746" name="Input penna 745">
                  <a:extLst>
                    <a:ext uri="{FF2B5EF4-FFF2-40B4-BE49-F238E27FC236}">
                      <a16:creationId xmlns:a16="http://schemas.microsoft.com/office/drawing/2014/main" id="{BC4878AF-601C-A319-97CC-C719EAB1E82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594403" y="4407033"/>
                  <a:ext cx="637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748" name="Input penna 747">
                  <a:extLst>
                    <a:ext uri="{FF2B5EF4-FFF2-40B4-BE49-F238E27FC236}">
                      <a16:creationId xmlns:a16="http://schemas.microsoft.com/office/drawing/2014/main" id="{453E2779-4B8A-FF98-8E2C-1BE6B4DA7CD4}"/>
                    </a:ext>
                  </a:extLst>
                </p14:cNvPr>
                <p14:cNvContentPartPr/>
                <p14:nvPr/>
              </p14:nvContentPartPr>
              <p14:xfrm>
                <a:off x="11699163" y="4448793"/>
                <a:ext cx="299520" cy="95040"/>
              </p14:xfrm>
            </p:contentPart>
          </mc:Choice>
          <mc:Fallback>
            <p:pic>
              <p:nvPicPr>
                <p:cNvPr id="748" name="Input penna 747">
                  <a:extLst>
                    <a:ext uri="{FF2B5EF4-FFF2-40B4-BE49-F238E27FC236}">
                      <a16:creationId xmlns:a16="http://schemas.microsoft.com/office/drawing/2014/main" id="{453E2779-4B8A-FF98-8E2C-1BE6B4DA7CD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693043" y="4442673"/>
                  <a:ext cx="3117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749" name="Input penna 748">
                  <a:extLst>
                    <a:ext uri="{FF2B5EF4-FFF2-40B4-BE49-F238E27FC236}">
                      <a16:creationId xmlns:a16="http://schemas.microsoft.com/office/drawing/2014/main" id="{C6FFA300-45E9-BF1F-1A94-FF53FFC2AE3A}"/>
                    </a:ext>
                  </a:extLst>
                </p14:cNvPr>
                <p14:cNvContentPartPr/>
                <p14:nvPr/>
              </p14:nvContentPartPr>
              <p14:xfrm>
                <a:off x="12073923" y="4500273"/>
                <a:ext cx="100080" cy="104760"/>
              </p14:xfrm>
            </p:contentPart>
          </mc:Choice>
          <mc:Fallback>
            <p:pic>
              <p:nvPicPr>
                <p:cNvPr id="749" name="Input penna 748">
                  <a:extLst>
                    <a:ext uri="{FF2B5EF4-FFF2-40B4-BE49-F238E27FC236}">
                      <a16:creationId xmlns:a16="http://schemas.microsoft.com/office/drawing/2014/main" id="{C6FFA300-45E9-BF1F-1A94-FF53FFC2AE3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2067803" y="4494153"/>
                  <a:ext cx="1123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750" name="Input penna 749">
                  <a:extLst>
                    <a:ext uri="{FF2B5EF4-FFF2-40B4-BE49-F238E27FC236}">
                      <a16:creationId xmlns:a16="http://schemas.microsoft.com/office/drawing/2014/main" id="{101DD053-3CBF-8E80-16F4-922028E20B01}"/>
                    </a:ext>
                  </a:extLst>
                </p14:cNvPr>
                <p14:cNvContentPartPr/>
                <p14:nvPr/>
              </p14:nvContentPartPr>
              <p14:xfrm>
                <a:off x="12214323" y="4550673"/>
                <a:ext cx="167760" cy="114480"/>
              </p14:xfrm>
            </p:contentPart>
          </mc:Choice>
          <mc:Fallback>
            <p:pic>
              <p:nvPicPr>
                <p:cNvPr id="750" name="Input penna 749">
                  <a:extLst>
                    <a:ext uri="{FF2B5EF4-FFF2-40B4-BE49-F238E27FC236}">
                      <a16:creationId xmlns:a16="http://schemas.microsoft.com/office/drawing/2014/main" id="{101DD053-3CBF-8E80-16F4-922028E20B0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2208203" y="4544553"/>
                  <a:ext cx="180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751" name="Input penna 750">
                  <a:extLst>
                    <a:ext uri="{FF2B5EF4-FFF2-40B4-BE49-F238E27FC236}">
                      <a16:creationId xmlns:a16="http://schemas.microsoft.com/office/drawing/2014/main" id="{EA8FF63D-1797-9C32-2BBA-7AA70169E656}"/>
                    </a:ext>
                  </a:extLst>
                </p14:cNvPr>
                <p14:cNvContentPartPr/>
                <p14:nvPr/>
              </p14:nvContentPartPr>
              <p14:xfrm>
                <a:off x="12502683" y="4318473"/>
                <a:ext cx="90000" cy="330480"/>
              </p14:xfrm>
            </p:contentPart>
          </mc:Choice>
          <mc:Fallback>
            <p:pic>
              <p:nvPicPr>
                <p:cNvPr id="751" name="Input penna 750">
                  <a:extLst>
                    <a:ext uri="{FF2B5EF4-FFF2-40B4-BE49-F238E27FC236}">
                      <a16:creationId xmlns:a16="http://schemas.microsoft.com/office/drawing/2014/main" id="{EA8FF63D-1797-9C32-2BBA-7AA70169E65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2496563" y="4312353"/>
                  <a:ext cx="10224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752" name="Input penna 751">
                  <a:extLst>
                    <a:ext uri="{FF2B5EF4-FFF2-40B4-BE49-F238E27FC236}">
                      <a16:creationId xmlns:a16="http://schemas.microsoft.com/office/drawing/2014/main" id="{11C41E10-701B-A02D-93A5-B8CFE93E3DE0}"/>
                    </a:ext>
                  </a:extLst>
                </p14:cNvPr>
                <p14:cNvContentPartPr/>
                <p14:nvPr/>
              </p14:nvContentPartPr>
              <p14:xfrm>
                <a:off x="12504123" y="4450953"/>
                <a:ext cx="75960" cy="9000"/>
              </p14:xfrm>
            </p:contentPart>
          </mc:Choice>
          <mc:Fallback>
            <p:pic>
              <p:nvPicPr>
                <p:cNvPr id="752" name="Input penna 751">
                  <a:extLst>
                    <a:ext uri="{FF2B5EF4-FFF2-40B4-BE49-F238E27FC236}">
                      <a16:creationId xmlns:a16="http://schemas.microsoft.com/office/drawing/2014/main" id="{11C41E10-701B-A02D-93A5-B8CFE93E3DE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2498003" y="4444833"/>
                  <a:ext cx="882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753" name="Input penna 752">
                  <a:extLst>
                    <a:ext uri="{FF2B5EF4-FFF2-40B4-BE49-F238E27FC236}">
                      <a16:creationId xmlns:a16="http://schemas.microsoft.com/office/drawing/2014/main" id="{C9EB73B0-7965-555E-5460-195784D60B50}"/>
                    </a:ext>
                  </a:extLst>
                </p14:cNvPr>
                <p14:cNvContentPartPr/>
                <p14:nvPr/>
              </p14:nvContentPartPr>
              <p14:xfrm>
                <a:off x="12570363" y="4565073"/>
                <a:ext cx="131760" cy="86760"/>
              </p14:xfrm>
            </p:contentPart>
          </mc:Choice>
          <mc:Fallback>
            <p:pic>
              <p:nvPicPr>
                <p:cNvPr id="753" name="Input penna 752">
                  <a:extLst>
                    <a:ext uri="{FF2B5EF4-FFF2-40B4-BE49-F238E27FC236}">
                      <a16:creationId xmlns:a16="http://schemas.microsoft.com/office/drawing/2014/main" id="{C9EB73B0-7965-555E-5460-195784D60B5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2564243" y="4558953"/>
                  <a:ext cx="1440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754" name="Input penna 753">
                  <a:extLst>
                    <a:ext uri="{FF2B5EF4-FFF2-40B4-BE49-F238E27FC236}">
                      <a16:creationId xmlns:a16="http://schemas.microsoft.com/office/drawing/2014/main" id="{92EA5552-E8DC-3109-012E-A7B4CDEB83F5}"/>
                    </a:ext>
                  </a:extLst>
                </p14:cNvPr>
                <p14:cNvContentPartPr/>
                <p14:nvPr/>
              </p14:nvContentPartPr>
              <p14:xfrm>
                <a:off x="12769443" y="4417473"/>
                <a:ext cx="154080" cy="420120"/>
              </p14:xfrm>
            </p:contentPart>
          </mc:Choice>
          <mc:Fallback>
            <p:pic>
              <p:nvPicPr>
                <p:cNvPr id="754" name="Input penna 753">
                  <a:extLst>
                    <a:ext uri="{FF2B5EF4-FFF2-40B4-BE49-F238E27FC236}">
                      <a16:creationId xmlns:a16="http://schemas.microsoft.com/office/drawing/2014/main" id="{92EA5552-E8DC-3109-012E-A7B4CDEB83F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2763323" y="4411353"/>
                  <a:ext cx="166320" cy="432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686391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51" name="Input penna 150">
                <a:extLst>
                  <a:ext uri="{FF2B5EF4-FFF2-40B4-BE49-F238E27FC236}">
                    <a16:creationId xmlns:a16="http://schemas.microsoft.com/office/drawing/2014/main" id="{9AF0A865-3A91-9290-34A1-3E024F6536B4}"/>
                  </a:ext>
                </a:extLst>
              </p14:cNvPr>
              <p14:cNvContentPartPr/>
              <p14:nvPr/>
            </p14:nvContentPartPr>
            <p14:xfrm>
              <a:off x="608855" y="1713175"/>
              <a:ext cx="151200" cy="217080"/>
            </p14:xfrm>
          </p:contentPart>
        </mc:Choice>
        <mc:Fallback>
          <p:pic>
            <p:nvPicPr>
              <p:cNvPr id="151" name="Input penna 150">
                <a:extLst>
                  <a:ext uri="{FF2B5EF4-FFF2-40B4-BE49-F238E27FC236}">
                    <a16:creationId xmlns:a16="http://schemas.microsoft.com/office/drawing/2014/main" id="{9AF0A865-3A91-9290-34A1-3E024F6536B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2735" y="1707055"/>
                <a:ext cx="163440" cy="22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" name="Gruppo 153">
            <a:extLst>
              <a:ext uri="{FF2B5EF4-FFF2-40B4-BE49-F238E27FC236}">
                <a16:creationId xmlns:a16="http://schemas.microsoft.com/office/drawing/2014/main" id="{D3DA5A1C-F356-FC84-70A0-192F075144F3}"/>
              </a:ext>
            </a:extLst>
          </p:cNvPr>
          <p:cNvGrpSpPr/>
          <p:nvPr/>
        </p:nvGrpSpPr>
        <p:grpSpPr>
          <a:xfrm>
            <a:off x="1211495" y="1685455"/>
            <a:ext cx="224640" cy="231120"/>
            <a:chOff x="1211495" y="1685455"/>
            <a:chExt cx="224640" cy="23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52" name="Input penna 151">
                  <a:extLst>
                    <a:ext uri="{FF2B5EF4-FFF2-40B4-BE49-F238E27FC236}">
                      <a16:creationId xmlns:a16="http://schemas.microsoft.com/office/drawing/2014/main" id="{6FE8816C-850E-82F1-16FF-EDB46FA7869E}"/>
                    </a:ext>
                  </a:extLst>
                </p14:cNvPr>
                <p14:cNvContentPartPr/>
                <p14:nvPr/>
              </p14:nvContentPartPr>
              <p14:xfrm>
                <a:off x="1211495" y="1685455"/>
                <a:ext cx="32040" cy="164520"/>
              </p14:xfrm>
            </p:contentPart>
          </mc:Choice>
          <mc:Fallback>
            <p:pic>
              <p:nvPicPr>
                <p:cNvPr id="152" name="Input penna 151">
                  <a:extLst>
                    <a:ext uri="{FF2B5EF4-FFF2-40B4-BE49-F238E27FC236}">
                      <a16:creationId xmlns:a16="http://schemas.microsoft.com/office/drawing/2014/main" id="{6FE8816C-850E-82F1-16FF-EDB46FA786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05375" y="1679335"/>
                  <a:ext cx="442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53" name="Input penna 152">
                  <a:extLst>
                    <a:ext uri="{FF2B5EF4-FFF2-40B4-BE49-F238E27FC236}">
                      <a16:creationId xmlns:a16="http://schemas.microsoft.com/office/drawing/2014/main" id="{D861D7D7-2B65-34FC-1BB2-F547596273C5}"/>
                    </a:ext>
                  </a:extLst>
                </p14:cNvPr>
                <p14:cNvContentPartPr/>
                <p14:nvPr/>
              </p14:nvContentPartPr>
              <p14:xfrm>
                <a:off x="1277735" y="1723615"/>
                <a:ext cx="158400" cy="192960"/>
              </p14:xfrm>
            </p:contentPart>
          </mc:Choice>
          <mc:Fallback>
            <p:pic>
              <p:nvPicPr>
                <p:cNvPr id="153" name="Input penna 152">
                  <a:extLst>
                    <a:ext uri="{FF2B5EF4-FFF2-40B4-BE49-F238E27FC236}">
                      <a16:creationId xmlns:a16="http://schemas.microsoft.com/office/drawing/2014/main" id="{D861D7D7-2B65-34FC-1BB2-F547596273C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71615" y="1717495"/>
                  <a:ext cx="170640" cy="20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5" name="Input penna 154">
                <a:extLst>
                  <a:ext uri="{FF2B5EF4-FFF2-40B4-BE49-F238E27FC236}">
                    <a16:creationId xmlns:a16="http://schemas.microsoft.com/office/drawing/2014/main" id="{4344F96E-D1BC-27CB-4106-F77D6F080F9F}"/>
                  </a:ext>
                </a:extLst>
              </p14:cNvPr>
              <p14:cNvContentPartPr/>
              <p14:nvPr/>
            </p14:nvContentPartPr>
            <p14:xfrm>
              <a:off x="1671575" y="538495"/>
              <a:ext cx="508680" cy="120960"/>
            </p14:xfrm>
          </p:contentPart>
        </mc:Choice>
        <mc:Fallback>
          <p:pic>
            <p:nvPicPr>
              <p:cNvPr id="155" name="Input penna 154">
                <a:extLst>
                  <a:ext uri="{FF2B5EF4-FFF2-40B4-BE49-F238E27FC236}">
                    <a16:creationId xmlns:a16="http://schemas.microsoft.com/office/drawing/2014/main" id="{4344F96E-D1BC-27CB-4106-F77D6F080F9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65455" y="532375"/>
                <a:ext cx="520920" cy="13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3" name="Gruppo 162">
            <a:extLst>
              <a:ext uri="{FF2B5EF4-FFF2-40B4-BE49-F238E27FC236}">
                <a16:creationId xmlns:a16="http://schemas.microsoft.com/office/drawing/2014/main" id="{FE77C7AF-EACF-133B-C03F-48562BA591A3}"/>
              </a:ext>
            </a:extLst>
          </p:cNvPr>
          <p:cNvGrpSpPr/>
          <p:nvPr/>
        </p:nvGrpSpPr>
        <p:grpSpPr>
          <a:xfrm>
            <a:off x="2269175" y="671335"/>
            <a:ext cx="355680" cy="244080"/>
            <a:chOff x="2269175" y="671335"/>
            <a:chExt cx="355680" cy="24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56" name="Input penna 155">
                  <a:extLst>
                    <a:ext uri="{FF2B5EF4-FFF2-40B4-BE49-F238E27FC236}">
                      <a16:creationId xmlns:a16="http://schemas.microsoft.com/office/drawing/2014/main" id="{3E10DE8C-9573-D44C-FBA0-0B0D9171D241}"/>
                    </a:ext>
                  </a:extLst>
                </p14:cNvPr>
                <p14:cNvContentPartPr/>
                <p14:nvPr/>
              </p14:nvContentPartPr>
              <p14:xfrm>
                <a:off x="2269175" y="671335"/>
                <a:ext cx="155880" cy="244080"/>
              </p14:xfrm>
            </p:contentPart>
          </mc:Choice>
          <mc:Fallback>
            <p:pic>
              <p:nvPicPr>
                <p:cNvPr id="156" name="Input penna 155">
                  <a:extLst>
                    <a:ext uri="{FF2B5EF4-FFF2-40B4-BE49-F238E27FC236}">
                      <a16:creationId xmlns:a16="http://schemas.microsoft.com/office/drawing/2014/main" id="{3E10DE8C-9573-D44C-FBA0-0B0D9171D24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63055" y="665215"/>
                  <a:ext cx="1681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62" name="Input penna 161">
                  <a:extLst>
                    <a:ext uri="{FF2B5EF4-FFF2-40B4-BE49-F238E27FC236}">
                      <a16:creationId xmlns:a16="http://schemas.microsoft.com/office/drawing/2014/main" id="{C2B9A010-4E2A-A071-C32E-D7F9FDE64F91}"/>
                    </a:ext>
                  </a:extLst>
                </p14:cNvPr>
                <p14:cNvContentPartPr/>
                <p14:nvPr/>
              </p14:nvContentPartPr>
              <p14:xfrm>
                <a:off x="2499215" y="726415"/>
                <a:ext cx="125640" cy="167400"/>
              </p14:xfrm>
            </p:contentPart>
          </mc:Choice>
          <mc:Fallback>
            <p:pic>
              <p:nvPicPr>
                <p:cNvPr id="162" name="Input penna 161">
                  <a:extLst>
                    <a:ext uri="{FF2B5EF4-FFF2-40B4-BE49-F238E27FC236}">
                      <a16:creationId xmlns:a16="http://schemas.microsoft.com/office/drawing/2014/main" id="{C2B9A010-4E2A-A071-C32E-D7F9FDE64F9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93095" y="720295"/>
                  <a:ext cx="13788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2" name="Gruppo 591">
            <a:extLst>
              <a:ext uri="{FF2B5EF4-FFF2-40B4-BE49-F238E27FC236}">
                <a16:creationId xmlns:a16="http://schemas.microsoft.com/office/drawing/2014/main" id="{607BA95A-DF75-9BAE-D85F-C9A0E346153F}"/>
              </a:ext>
            </a:extLst>
          </p:cNvPr>
          <p:cNvGrpSpPr/>
          <p:nvPr/>
        </p:nvGrpSpPr>
        <p:grpSpPr>
          <a:xfrm>
            <a:off x="1915655" y="2037895"/>
            <a:ext cx="329760" cy="288000"/>
            <a:chOff x="1915655" y="2037895"/>
            <a:chExt cx="329760" cy="28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585" name="Input penna 584">
                  <a:extLst>
                    <a:ext uri="{FF2B5EF4-FFF2-40B4-BE49-F238E27FC236}">
                      <a16:creationId xmlns:a16="http://schemas.microsoft.com/office/drawing/2014/main" id="{9E691B22-32C6-99AD-8F5B-47202CAE7205}"/>
                    </a:ext>
                  </a:extLst>
                </p14:cNvPr>
                <p14:cNvContentPartPr/>
                <p14:nvPr/>
              </p14:nvContentPartPr>
              <p14:xfrm>
                <a:off x="1915655" y="2037895"/>
                <a:ext cx="87840" cy="222840"/>
              </p14:xfrm>
            </p:contentPart>
          </mc:Choice>
          <mc:Fallback>
            <p:pic>
              <p:nvPicPr>
                <p:cNvPr id="585" name="Input penna 584">
                  <a:extLst>
                    <a:ext uri="{FF2B5EF4-FFF2-40B4-BE49-F238E27FC236}">
                      <a16:creationId xmlns:a16="http://schemas.microsoft.com/office/drawing/2014/main" id="{9E691B22-32C6-99AD-8F5B-47202CAE720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09535" y="2031775"/>
                  <a:ext cx="1000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586" name="Input penna 585">
                  <a:extLst>
                    <a:ext uri="{FF2B5EF4-FFF2-40B4-BE49-F238E27FC236}">
                      <a16:creationId xmlns:a16="http://schemas.microsoft.com/office/drawing/2014/main" id="{2A20E4D1-606D-6DB3-0FA2-CADA4D46032D}"/>
                    </a:ext>
                  </a:extLst>
                </p14:cNvPr>
                <p14:cNvContentPartPr/>
                <p14:nvPr/>
              </p14:nvContentPartPr>
              <p14:xfrm>
                <a:off x="2016095" y="2191975"/>
                <a:ext cx="38160" cy="115920"/>
              </p14:xfrm>
            </p:contentPart>
          </mc:Choice>
          <mc:Fallback>
            <p:pic>
              <p:nvPicPr>
                <p:cNvPr id="586" name="Input penna 585">
                  <a:extLst>
                    <a:ext uri="{FF2B5EF4-FFF2-40B4-BE49-F238E27FC236}">
                      <a16:creationId xmlns:a16="http://schemas.microsoft.com/office/drawing/2014/main" id="{2A20E4D1-606D-6DB3-0FA2-CADA4D46032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09975" y="2185855"/>
                  <a:ext cx="504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587" name="Input penna 586">
                  <a:extLst>
                    <a:ext uri="{FF2B5EF4-FFF2-40B4-BE49-F238E27FC236}">
                      <a16:creationId xmlns:a16="http://schemas.microsoft.com/office/drawing/2014/main" id="{798D207A-B435-FA05-4623-A0A66CD9BCD2}"/>
                    </a:ext>
                  </a:extLst>
                </p14:cNvPr>
                <p14:cNvContentPartPr/>
                <p14:nvPr/>
              </p14:nvContentPartPr>
              <p14:xfrm>
                <a:off x="2103935" y="2096935"/>
                <a:ext cx="141480" cy="228960"/>
              </p14:xfrm>
            </p:contentPart>
          </mc:Choice>
          <mc:Fallback>
            <p:pic>
              <p:nvPicPr>
                <p:cNvPr id="587" name="Input penna 586">
                  <a:extLst>
                    <a:ext uri="{FF2B5EF4-FFF2-40B4-BE49-F238E27FC236}">
                      <a16:creationId xmlns:a16="http://schemas.microsoft.com/office/drawing/2014/main" id="{798D207A-B435-FA05-4623-A0A66CD9BCD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97815" y="2090815"/>
                  <a:ext cx="15372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6" name="Gruppo 595">
            <a:extLst>
              <a:ext uri="{FF2B5EF4-FFF2-40B4-BE49-F238E27FC236}">
                <a16:creationId xmlns:a16="http://schemas.microsoft.com/office/drawing/2014/main" id="{59CF2CC4-E86D-8B4C-9FBD-466DD097A213}"/>
              </a:ext>
            </a:extLst>
          </p:cNvPr>
          <p:cNvGrpSpPr/>
          <p:nvPr/>
        </p:nvGrpSpPr>
        <p:grpSpPr>
          <a:xfrm>
            <a:off x="1553135" y="2423455"/>
            <a:ext cx="397080" cy="643320"/>
            <a:chOff x="1553135" y="2423455"/>
            <a:chExt cx="397080" cy="64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593" name="Input penna 592">
                  <a:extLst>
                    <a:ext uri="{FF2B5EF4-FFF2-40B4-BE49-F238E27FC236}">
                      <a16:creationId xmlns:a16="http://schemas.microsoft.com/office/drawing/2014/main" id="{81B60C94-1783-2EB2-1FA3-F58634B41FBF}"/>
                    </a:ext>
                  </a:extLst>
                </p14:cNvPr>
                <p14:cNvContentPartPr/>
                <p14:nvPr/>
              </p14:nvContentPartPr>
              <p14:xfrm>
                <a:off x="1817375" y="2423455"/>
                <a:ext cx="132840" cy="308880"/>
              </p14:xfrm>
            </p:contentPart>
          </mc:Choice>
          <mc:Fallback>
            <p:pic>
              <p:nvPicPr>
                <p:cNvPr id="593" name="Input penna 592">
                  <a:extLst>
                    <a:ext uri="{FF2B5EF4-FFF2-40B4-BE49-F238E27FC236}">
                      <a16:creationId xmlns:a16="http://schemas.microsoft.com/office/drawing/2014/main" id="{81B60C94-1783-2EB2-1FA3-F58634B41FB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11255" y="2417335"/>
                  <a:ext cx="14508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594" name="Input penna 593">
                  <a:extLst>
                    <a:ext uri="{FF2B5EF4-FFF2-40B4-BE49-F238E27FC236}">
                      <a16:creationId xmlns:a16="http://schemas.microsoft.com/office/drawing/2014/main" id="{A5E3C3AB-963E-0E09-FC85-8DC76FC40A15}"/>
                    </a:ext>
                  </a:extLst>
                </p14:cNvPr>
                <p14:cNvContentPartPr/>
                <p14:nvPr/>
              </p14:nvContentPartPr>
              <p14:xfrm>
                <a:off x="1553135" y="2828455"/>
                <a:ext cx="176040" cy="235800"/>
              </p14:xfrm>
            </p:contentPart>
          </mc:Choice>
          <mc:Fallback>
            <p:pic>
              <p:nvPicPr>
                <p:cNvPr id="594" name="Input penna 593">
                  <a:extLst>
                    <a:ext uri="{FF2B5EF4-FFF2-40B4-BE49-F238E27FC236}">
                      <a16:creationId xmlns:a16="http://schemas.microsoft.com/office/drawing/2014/main" id="{A5E3C3AB-963E-0E09-FC85-8DC76FC40A1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47015" y="2822335"/>
                  <a:ext cx="188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595" name="Input penna 594">
                  <a:extLst>
                    <a:ext uri="{FF2B5EF4-FFF2-40B4-BE49-F238E27FC236}">
                      <a16:creationId xmlns:a16="http://schemas.microsoft.com/office/drawing/2014/main" id="{5F12F673-5A57-964E-C805-0391D3967201}"/>
                    </a:ext>
                  </a:extLst>
                </p14:cNvPr>
                <p14:cNvContentPartPr/>
                <p14:nvPr/>
              </p14:nvContentPartPr>
              <p14:xfrm>
                <a:off x="1839335" y="2860855"/>
                <a:ext cx="86760" cy="205920"/>
              </p14:xfrm>
            </p:contentPart>
          </mc:Choice>
          <mc:Fallback>
            <p:pic>
              <p:nvPicPr>
                <p:cNvPr id="595" name="Input penna 594">
                  <a:extLst>
                    <a:ext uri="{FF2B5EF4-FFF2-40B4-BE49-F238E27FC236}">
                      <a16:creationId xmlns:a16="http://schemas.microsoft.com/office/drawing/2014/main" id="{5F12F673-5A57-964E-C805-0391D396720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833215" y="2854735"/>
                  <a:ext cx="99000" cy="21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3" name="Gruppo 602">
            <a:extLst>
              <a:ext uri="{FF2B5EF4-FFF2-40B4-BE49-F238E27FC236}">
                <a16:creationId xmlns:a16="http://schemas.microsoft.com/office/drawing/2014/main" id="{7644D524-7D37-B9D1-DE71-D8ADB02914B7}"/>
              </a:ext>
            </a:extLst>
          </p:cNvPr>
          <p:cNvGrpSpPr/>
          <p:nvPr/>
        </p:nvGrpSpPr>
        <p:grpSpPr>
          <a:xfrm>
            <a:off x="836015" y="283615"/>
            <a:ext cx="663480" cy="1203840"/>
            <a:chOff x="836015" y="283615"/>
            <a:chExt cx="663480" cy="120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2" name="Input penna 141">
                  <a:extLst>
                    <a:ext uri="{FF2B5EF4-FFF2-40B4-BE49-F238E27FC236}">
                      <a16:creationId xmlns:a16="http://schemas.microsoft.com/office/drawing/2014/main" id="{D2DB518A-B2F3-B5EB-5935-9B8101627EE7}"/>
                    </a:ext>
                  </a:extLst>
                </p14:cNvPr>
                <p14:cNvContentPartPr/>
                <p14:nvPr/>
              </p14:nvContentPartPr>
              <p14:xfrm>
                <a:off x="1156415" y="294055"/>
                <a:ext cx="153720" cy="292680"/>
              </p14:xfrm>
            </p:contentPart>
          </mc:Choice>
          <mc:Fallback>
            <p:pic>
              <p:nvPicPr>
                <p:cNvPr id="142" name="Input penna 141">
                  <a:extLst>
                    <a:ext uri="{FF2B5EF4-FFF2-40B4-BE49-F238E27FC236}">
                      <a16:creationId xmlns:a16="http://schemas.microsoft.com/office/drawing/2014/main" id="{D2DB518A-B2F3-B5EB-5935-9B8101627EE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50295" y="287935"/>
                  <a:ext cx="1659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43" name="Input penna 142">
                  <a:extLst>
                    <a:ext uri="{FF2B5EF4-FFF2-40B4-BE49-F238E27FC236}">
                      <a16:creationId xmlns:a16="http://schemas.microsoft.com/office/drawing/2014/main" id="{5C65EC99-E486-2583-E6EE-94089F39B069}"/>
                    </a:ext>
                  </a:extLst>
                </p14:cNvPr>
                <p14:cNvContentPartPr/>
                <p14:nvPr/>
              </p14:nvContentPartPr>
              <p14:xfrm>
                <a:off x="1352255" y="283615"/>
                <a:ext cx="147240" cy="246960"/>
              </p14:xfrm>
            </p:contentPart>
          </mc:Choice>
          <mc:Fallback>
            <p:pic>
              <p:nvPicPr>
                <p:cNvPr id="143" name="Input penna 142">
                  <a:extLst>
                    <a:ext uri="{FF2B5EF4-FFF2-40B4-BE49-F238E27FC236}">
                      <a16:creationId xmlns:a16="http://schemas.microsoft.com/office/drawing/2014/main" id="{5C65EC99-E486-2583-E6EE-94089F39B06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346135" y="277495"/>
                  <a:ext cx="159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44" name="Input penna 143">
                  <a:extLst>
                    <a:ext uri="{FF2B5EF4-FFF2-40B4-BE49-F238E27FC236}">
                      <a16:creationId xmlns:a16="http://schemas.microsoft.com/office/drawing/2014/main" id="{ADB2AEE5-091D-FD08-6270-4E3131CF5022}"/>
                    </a:ext>
                  </a:extLst>
                </p14:cNvPr>
                <p14:cNvContentPartPr/>
                <p14:nvPr/>
              </p14:nvContentPartPr>
              <p14:xfrm>
                <a:off x="1200695" y="638935"/>
                <a:ext cx="44640" cy="197280"/>
              </p14:xfrm>
            </p:contentPart>
          </mc:Choice>
          <mc:Fallback>
            <p:pic>
              <p:nvPicPr>
                <p:cNvPr id="144" name="Input penna 143">
                  <a:extLst>
                    <a:ext uri="{FF2B5EF4-FFF2-40B4-BE49-F238E27FC236}">
                      <a16:creationId xmlns:a16="http://schemas.microsoft.com/office/drawing/2014/main" id="{ADB2AEE5-091D-FD08-6270-4E3131CF502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94575" y="632815"/>
                  <a:ext cx="568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47" name="Input penna 146">
                  <a:extLst>
                    <a:ext uri="{FF2B5EF4-FFF2-40B4-BE49-F238E27FC236}">
                      <a16:creationId xmlns:a16="http://schemas.microsoft.com/office/drawing/2014/main" id="{884ABD9A-8A2D-1356-7D3B-517D683C8428}"/>
                    </a:ext>
                  </a:extLst>
                </p14:cNvPr>
                <p14:cNvContentPartPr/>
                <p14:nvPr/>
              </p14:nvContentPartPr>
              <p14:xfrm>
                <a:off x="1000535" y="991015"/>
                <a:ext cx="155520" cy="212040"/>
              </p14:xfrm>
            </p:contentPart>
          </mc:Choice>
          <mc:Fallback>
            <p:pic>
              <p:nvPicPr>
                <p:cNvPr id="147" name="Input penna 146">
                  <a:extLst>
                    <a:ext uri="{FF2B5EF4-FFF2-40B4-BE49-F238E27FC236}">
                      <a16:creationId xmlns:a16="http://schemas.microsoft.com/office/drawing/2014/main" id="{884ABD9A-8A2D-1356-7D3B-517D683C842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94415" y="984895"/>
                  <a:ext cx="1677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48" name="Input penna 147">
                  <a:extLst>
                    <a:ext uri="{FF2B5EF4-FFF2-40B4-BE49-F238E27FC236}">
                      <a16:creationId xmlns:a16="http://schemas.microsoft.com/office/drawing/2014/main" id="{49745870-ACB8-5468-1748-C93FBCE73499}"/>
                    </a:ext>
                  </a:extLst>
                </p14:cNvPr>
                <p14:cNvContentPartPr/>
                <p14:nvPr/>
              </p14:nvContentPartPr>
              <p14:xfrm>
                <a:off x="836015" y="1299895"/>
                <a:ext cx="59400" cy="164520"/>
              </p14:xfrm>
            </p:contentPart>
          </mc:Choice>
          <mc:Fallback>
            <p:pic>
              <p:nvPicPr>
                <p:cNvPr id="148" name="Input penna 147">
                  <a:extLst>
                    <a:ext uri="{FF2B5EF4-FFF2-40B4-BE49-F238E27FC236}">
                      <a16:creationId xmlns:a16="http://schemas.microsoft.com/office/drawing/2014/main" id="{49745870-ACB8-5468-1748-C93FBCE7349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29895" y="1293775"/>
                  <a:ext cx="716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49" name="Input penna 148">
                  <a:extLst>
                    <a:ext uri="{FF2B5EF4-FFF2-40B4-BE49-F238E27FC236}">
                      <a16:creationId xmlns:a16="http://schemas.microsoft.com/office/drawing/2014/main" id="{1CE18475-0394-F975-8E3C-C9311027DFC4}"/>
                    </a:ext>
                  </a:extLst>
                </p14:cNvPr>
                <p14:cNvContentPartPr/>
                <p14:nvPr/>
              </p14:nvContentPartPr>
              <p14:xfrm>
                <a:off x="1145255" y="1311055"/>
                <a:ext cx="167040" cy="176400"/>
              </p14:xfrm>
            </p:contentPart>
          </mc:Choice>
          <mc:Fallback>
            <p:pic>
              <p:nvPicPr>
                <p:cNvPr id="149" name="Input penna 148">
                  <a:extLst>
                    <a:ext uri="{FF2B5EF4-FFF2-40B4-BE49-F238E27FC236}">
                      <a16:creationId xmlns:a16="http://schemas.microsoft.com/office/drawing/2014/main" id="{1CE18475-0394-F975-8E3C-C9311027DFC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39135" y="1304935"/>
                  <a:ext cx="17928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2" name="Gruppo 601">
            <a:extLst>
              <a:ext uri="{FF2B5EF4-FFF2-40B4-BE49-F238E27FC236}">
                <a16:creationId xmlns:a16="http://schemas.microsoft.com/office/drawing/2014/main" id="{8674DABD-D523-2E02-B98E-2838A4E9B04C}"/>
              </a:ext>
            </a:extLst>
          </p:cNvPr>
          <p:cNvGrpSpPr/>
          <p:nvPr/>
        </p:nvGrpSpPr>
        <p:grpSpPr>
          <a:xfrm>
            <a:off x="2131295" y="1013335"/>
            <a:ext cx="1246320" cy="1001880"/>
            <a:chOff x="2131295" y="1013335"/>
            <a:chExt cx="1246320" cy="100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64" name="Input penna 163">
                  <a:extLst>
                    <a:ext uri="{FF2B5EF4-FFF2-40B4-BE49-F238E27FC236}">
                      <a16:creationId xmlns:a16="http://schemas.microsoft.com/office/drawing/2014/main" id="{DB6B4692-ADE9-8151-C374-C10399A475C9}"/>
                    </a:ext>
                  </a:extLst>
                </p14:cNvPr>
                <p14:cNvContentPartPr/>
                <p14:nvPr/>
              </p14:nvContentPartPr>
              <p14:xfrm>
                <a:off x="2276015" y="1013335"/>
                <a:ext cx="59400" cy="208800"/>
              </p14:xfrm>
            </p:contentPart>
          </mc:Choice>
          <mc:Fallback>
            <p:pic>
              <p:nvPicPr>
                <p:cNvPr id="164" name="Input penna 163">
                  <a:extLst>
                    <a:ext uri="{FF2B5EF4-FFF2-40B4-BE49-F238E27FC236}">
                      <a16:creationId xmlns:a16="http://schemas.microsoft.com/office/drawing/2014/main" id="{DB6B4692-ADE9-8151-C374-C10399A475C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269895" y="1007215"/>
                  <a:ext cx="716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77" name="Input penna 576">
                  <a:extLst>
                    <a:ext uri="{FF2B5EF4-FFF2-40B4-BE49-F238E27FC236}">
                      <a16:creationId xmlns:a16="http://schemas.microsoft.com/office/drawing/2014/main" id="{0E31FAB8-277F-5ED5-16A9-83860B927D37}"/>
                    </a:ext>
                  </a:extLst>
                </p14:cNvPr>
                <p14:cNvContentPartPr/>
                <p14:nvPr/>
              </p14:nvContentPartPr>
              <p14:xfrm>
                <a:off x="2131295" y="1304575"/>
                <a:ext cx="159480" cy="251280"/>
              </p14:xfrm>
            </p:contentPart>
          </mc:Choice>
          <mc:Fallback>
            <p:pic>
              <p:nvPicPr>
                <p:cNvPr id="577" name="Input penna 576">
                  <a:extLst>
                    <a:ext uri="{FF2B5EF4-FFF2-40B4-BE49-F238E27FC236}">
                      <a16:creationId xmlns:a16="http://schemas.microsoft.com/office/drawing/2014/main" id="{0E31FAB8-277F-5ED5-16A9-83860B927D3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125175" y="1298455"/>
                  <a:ext cx="1717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78" name="Input penna 577">
                  <a:extLst>
                    <a:ext uri="{FF2B5EF4-FFF2-40B4-BE49-F238E27FC236}">
                      <a16:creationId xmlns:a16="http://schemas.microsoft.com/office/drawing/2014/main" id="{3AA896B2-DC09-B35B-9FC2-93B3AFD3CA54}"/>
                    </a:ext>
                  </a:extLst>
                </p14:cNvPr>
                <p14:cNvContentPartPr/>
                <p14:nvPr/>
              </p14:nvContentPartPr>
              <p14:xfrm>
                <a:off x="2387975" y="1343815"/>
                <a:ext cx="96480" cy="219960"/>
              </p14:xfrm>
            </p:contentPart>
          </mc:Choice>
          <mc:Fallback>
            <p:pic>
              <p:nvPicPr>
                <p:cNvPr id="578" name="Input penna 577">
                  <a:extLst>
                    <a:ext uri="{FF2B5EF4-FFF2-40B4-BE49-F238E27FC236}">
                      <a16:creationId xmlns:a16="http://schemas.microsoft.com/office/drawing/2014/main" id="{3AA896B2-DC09-B35B-9FC2-93B3AFD3CA5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381855" y="1337695"/>
                  <a:ext cx="1087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76" name="Input penna 575">
                  <a:extLst>
                    <a:ext uri="{FF2B5EF4-FFF2-40B4-BE49-F238E27FC236}">
                      <a16:creationId xmlns:a16="http://schemas.microsoft.com/office/drawing/2014/main" id="{34AA7FF4-2D8B-F63B-B436-413D101E7785}"/>
                    </a:ext>
                  </a:extLst>
                </p14:cNvPr>
                <p14:cNvContentPartPr/>
                <p14:nvPr/>
              </p14:nvContentPartPr>
              <p14:xfrm>
                <a:off x="2665895" y="1013335"/>
                <a:ext cx="178200" cy="197280"/>
              </p14:xfrm>
            </p:contentPart>
          </mc:Choice>
          <mc:Fallback>
            <p:pic>
              <p:nvPicPr>
                <p:cNvPr id="576" name="Input penna 575">
                  <a:extLst>
                    <a:ext uri="{FF2B5EF4-FFF2-40B4-BE49-F238E27FC236}">
                      <a16:creationId xmlns:a16="http://schemas.microsoft.com/office/drawing/2014/main" id="{34AA7FF4-2D8B-F63B-B436-413D101E778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659775" y="1007215"/>
                  <a:ext cx="1904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79" name="Input penna 578">
                  <a:extLst>
                    <a:ext uri="{FF2B5EF4-FFF2-40B4-BE49-F238E27FC236}">
                      <a16:creationId xmlns:a16="http://schemas.microsoft.com/office/drawing/2014/main" id="{21A58B45-FB16-AD66-74CF-CE1C499BB962}"/>
                    </a:ext>
                  </a:extLst>
                </p14:cNvPr>
                <p14:cNvContentPartPr/>
                <p14:nvPr/>
              </p14:nvContentPartPr>
              <p14:xfrm>
                <a:off x="2950655" y="1297735"/>
                <a:ext cx="135360" cy="213840"/>
              </p14:xfrm>
            </p:contentPart>
          </mc:Choice>
          <mc:Fallback>
            <p:pic>
              <p:nvPicPr>
                <p:cNvPr id="579" name="Input penna 578">
                  <a:extLst>
                    <a:ext uri="{FF2B5EF4-FFF2-40B4-BE49-F238E27FC236}">
                      <a16:creationId xmlns:a16="http://schemas.microsoft.com/office/drawing/2014/main" id="{21A58B45-FB16-AD66-74CF-CE1C499BB96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44535" y="1291615"/>
                  <a:ext cx="1476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80" name="Input penna 579">
                  <a:extLst>
                    <a:ext uri="{FF2B5EF4-FFF2-40B4-BE49-F238E27FC236}">
                      <a16:creationId xmlns:a16="http://schemas.microsoft.com/office/drawing/2014/main" id="{936EDECC-EFBE-173F-1B90-4753DA5C5330}"/>
                    </a:ext>
                  </a:extLst>
                </p14:cNvPr>
                <p14:cNvContentPartPr/>
                <p14:nvPr/>
              </p14:nvContentPartPr>
              <p14:xfrm>
                <a:off x="3155135" y="1311415"/>
                <a:ext cx="222480" cy="260640"/>
              </p14:xfrm>
            </p:contentPart>
          </mc:Choice>
          <mc:Fallback>
            <p:pic>
              <p:nvPicPr>
                <p:cNvPr id="580" name="Input penna 579">
                  <a:extLst>
                    <a:ext uri="{FF2B5EF4-FFF2-40B4-BE49-F238E27FC236}">
                      <a16:creationId xmlns:a16="http://schemas.microsoft.com/office/drawing/2014/main" id="{936EDECC-EFBE-173F-1B90-4753DA5C533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49015" y="1305295"/>
                  <a:ext cx="2347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83" name="Input penna 582">
                  <a:extLst>
                    <a:ext uri="{FF2B5EF4-FFF2-40B4-BE49-F238E27FC236}">
                      <a16:creationId xmlns:a16="http://schemas.microsoft.com/office/drawing/2014/main" id="{9D7E9D3D-75BB-98A4-B23B-393376C21B99}"/>
                    </a:ext>
                  </a:extLst>
                </p14:cNvPr>
                <p14:cNvContentPartPr/>
                <p14:nvPr/>
              </p14:nvContentPartPr>
              <p14:xfrm>
                <a:off x="2154695" y="1751335"/>
                <a:ext cx="37800" cy="259920"/>
              </p14:xfrm>
            </p:contentPart>
          </mc:Choice>
          <mc:Fallback>
            <p:pic>
              <p:nvPicPr>
                <p:cNvPr id="583" name="Input penna 582">
                  <a:extLst>
                    <a:ext uri="{FF2B5EF4-FFF2-40B4-BE49-F238E27FC236}">
                      <a16:creationId xmlns:a16="http://schemas.microsoft.com/office/drawing/2014/main" id="{9D7E9D3D-75BB-98A4-B23B-393376C21B9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148575" y="1745215"/>
                  <a:ext cx="500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84" name="Input penna 583">
                  <a:extLst>
                    <a:ext uri="{FF2B5EF4-FFF2-40B4-BE49-F238E27FC236}">
                      <a16:creationId xmlns:a16="http://schemas.microsoft.com/office/drawing/2014/main" id="{8AB6B15A-4FC6-D095-C170-4A18B7439E63}"/>
                    </a:ext>
                  </a:extLst>
                </p14:cNvPr>
                <p14:cNvContentPartPr/>
                <p14:nvPr/>
              </p14:nvContentPartPr>
              <p14:xfrm>
                <a:off x="2456735" y="1773655"/>
                <a:ext cx="127440" cy="241560"/>
              </p14:xfrm>
            </p:contentPart>
          </mc:Choice>
          <mc:Fallback>
            <p:pic>
              <p:nvPicPr>
                <p:cNvPr id="584" name="Input penna 583">
                  <a:extLst>
                    <a:ext uri="{FF2B5EF4-FFF2-40B4-BE49-F238E27FC236}">
                      <a16:creationId xmlns:a16="http://schemas.microsoft.com/office/drawing/2014/main" id="{8AB6B15A-4FC6-D095-C170-4A18B7439E6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450615" y="1767535"/>
                  <a:ext cx="139680" cy="25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6A1603E5-5E38-0B5F-87C1-E36DD82FE07E}"/>
              </a:ext>
            </a:extLst>
          </p:cNvPr>
          <p:cNvGrpSpPr/>
          <p:nvPr/>
        </p:nvGrpSpPr>
        <p:grpSpPr>
          <a:xfrm>
            <a:off x="3877803" y="1530993"/>
            <a:ext cx="579960" cy="111240"/>
            <a:chOff x="3877803" y="1530993"/>
            <a:chExt cx="579960" cy="11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5" name="Input penna 44">
                  <a:extLst>
                    <a:ext uri="{FF2B5EF4-FFF2-40B4-BE49-F238E27FC236}">
                      <a16:creationId xmlns:a16="http://schemas.microsoft.com/office/drawing/2014/main" id="{8F31C6AA-8DAB-3624-4B53-C0984B7712C2}"/>
                    </a:ext>
                  </a:extLst>
                </p14:cNvPr>
                <p14:cNvContentPartPr/>
                <p14:nvPr/>
              </p14:nvContentPartPr>
              <p14:xfrm>
                <a:off x="3877803" y="1574913"/>
                <a:ext cx="186840" cy="11520"/>
              </p14:xfrm>
            </p:contentPart>
          </mc:Choice>
          <mc:Fallback>
            <p:pic>
              <p:nvPicPr>
                <p:cNvPr id="45" name="Input penna 44">
                  <a:extLst>
                    <a:ext uri="{FF2B5EF4-FFF2-40B4-BE49-F238E27FC236}">
                      <a16:creationId xmlns:a16="http://schemas.microsoft.com/office/drawing/2014/main" id="{8F31C6AA-8DAB-3624-4B53-C0984B7712C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71683" y="1568793"/>
                  <a:ext cx="1990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6" name="Input penna 45">
                  <a:extLst>
                    <a:ext uri="{FF2B5EF4-FFF2-40B4-BE49-F238E27FC236}">
                      <a16:creationId xmlns:a16="http://schemas.microsoft.com/office/drawing/2014/main" id="{F9291C4C-A135-6C07-2864-F91E06A83FF5}"/>
                    </a:ext>
                  </a:extLst>
                </p14:cNvPr>
                <p14:cNvContentPartPr/>
                <p14:nvPr/>
              </p14:nvContentPartPr>
              <p14:xfrm>
                <a:off x="4252563" y="1530993"/>
                <a:ext cx="205200" cy="111240"/>
              </p14:xfrm>
            </p:contentPart>
          </mc:Choice>
          <mc:Fallback>
            <p:pic>
              <p:nvPicPr>
                <p:cNvPr id="46" name="Input penna 45">
                  <a:extLst>
                    <a:ext uri="{FF2B5EF4-FFF2-40B4-BE49-F238E27FC236}">
                      <a16:creationId xmlns:a16="http://schemas.microsoft.com/office/drawing/2014/main" id="{F9291C4C-A135-6C07-2864-F91E06A83FF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246443" y="1524873"/>
                  <a:ext cx="21744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8" name="Gruppo 497">
            <a:extLst>
              <a:ext uri="{FF2B5EF4-FFF2-40B4-BE49-F238E27FC236}">
                <a16:creationId xmlns:a16="http://schemas.microsoft.com/office/drawing/2014/main" id="{E7B5FC9F-FEF7-5EBA-FE63-105C2166BBF5}"/>
              </a:ext>
            </a:extLst>
          </p:cNvPr>
          <p:cNvGrpSpPr/>
          <p:nvPr/>
        </p:nvGrpSpPr>
        <p:grpSpPr>
          <a:xfrm>
            <a:off x="5419323" y="196833"/>
            <a:ext cx="616320" cy="839160"/>
            <a:chOff x="5419323" y="196833"/>
            <a:chExt cx="616320" cy="83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8" name="Input penna 47">
                  <a:extLst>
                    <a:ext uri="{FF2B5EF4-FFF2-40B4-BE49-F238E27FC236}">
                      <a16:creationId xmlns:a16="http://schemas.microsoft.com/office/drawing/2014/main" id="{FE2068F3-0DF7-0D4F-3C1C-36E19C3FBD3A}"/>
                    </a:ext>
                  </a:extLst>
                </p14:cNvPr>
                <p14:cNvContentPartPr/>
                <p14:nvPr/>
              </p14:nvContentPartPr>
              <p14:xfrm>
                <a:off x="5772843" y="231033"/>
                <a:ext cx="13320" cy="230400"/>
              </p14:xfrm>
            </p:contentPart>
          </mc:Choice>
          <mc:Fallback>
            <p:pic>
              <p:nvPicPr>
                <p:cNvPr id="48" name="Input penna 47">
                  <a:extLst>
                    <a:ext uri="{FF2B5EF4-FFF2-40B4-BE49-F238E27FC236}">
                      <a16:creationId xmlns:a16="http://schemas.microsoft.com/office/drawing/2014/main" id="{FE2068F3-0DF7-0D4F-3C1C-36E19C3FBD3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766723" y="224913"/>
                  <a:ext cx="255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6" name="Input penna 55">
                  <a:extLst>
                    <a:ext uri="{FF2B5EF4-FFF2-40B4-BE49-F238E27FC236}">
                      <a16:creationId xmlns:a16="http://schemas.microsoft.com/office/drawing/2014/main" id="{2BDA73C5-8BF7-0B2B-BBC6-84965192D296}"/>
                    </a:ext>
                  </a:extLst>
                </p14:cNvPr>
                <p14:cNvContentPartPr/>
                <p14:nvPr/>
              </p14:nvContentPartPr>
              <p14:xfrm>
                <a:off x="5861403" y="196833"/>
                <a:ext cx="174240" cy="288360"/>
              </p14:xfrm>
            </p:contentPart>
          </mc:Choice>
          <mc:Fallback>
            <p:pic>
              <p:nvPicPr>
                <p:cNvPr id="56" name="Input penna 55">
                  <a:extLst>
                    <a:ext uri="{FF2B5EF4-FFF2-40B4-BE49-F238E27FC236}">
                      <a16:creationId xmlns:a16="http://schemas.microsoft.com/office/drawing/2014/main" id="{2BDA73C5-8BF7-0B2B-BBC6-84965192D29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855283" y="190713"/>
                  <a:ext cx="18648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9" name="Input penna 58">
                  <a:extLst>
                    <a:ext uri="{FF2B5EF4-FFF2-40B4-BE49-F238E27FC236}">
                      <a16:creationId xmlns:a16="http://schemas.microsoft.com/office/drawing/2014/main" id="{25E401AE-BE29-A173-4E85-6C61A79156ED}"/>
                    </a:ext>
                  </a:extLst>
                </p14:cNvPr>
                <p14:cNvContentPartPr/>
                <p14:nvPr/>
              </p14:nvContentPartPr>
              <p14:xfrm>
                <a:off x="5636763" y="550713"/>
                <a:ext cx="81360" cy="159840"/>
              </p14:xfrm>
            </p:contentPart>
          </mc:Choice>
          <mc:Fallback>
            <p:pic>
              <p:nvPicPr>
                <p:cNvPr id="59" name="Input penna 58">
                  <a:extLst>
                    <a:ext uri="{FF2B5EF4-FFF2-40B4-BE49-F238E27FC236}">
                      <a16:creationId xmlns:a16="http://schemas.microsoft.com/office/drawing/2014/main" id="{25E401AE-BE29-A173-4E85-6C61A79156E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630643" y="544593"/>
                  <a:ext cx="936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0" name="Input penna 59">
                  <a:extLst>
                    <a:ext uri="{FF2B5EF4-FFF2-40B4-BE49-F238E27FC236}">
                      <a16:creationId xmlns:a16="http://schemas.microsoft.com/office/drawing/2014/main" id="{B4EF899A-1AAB-D383-530B-C55A99E35FE1}"/>
                    </a:ext>
                  </a:extLst>
                </p14:cNvPr>
                <p14:cNvContentPartPr/>
                <p14:nvPr/>
              </p14:nvContentPartPr>
              <p14:xfrm>
                <a:off x="5419323" y="781833"/>
                <a:ext cx="103680" cy="254160"/>
              </p14:xfrm>
            </p:contentPart>
          </mc:Choice>
          <mc:Fallback>
            <p:pic>
              <p:nvPicPr>
                <p:cNvPr id="60" name="Input penna 59">
                  <a:extLst>
                    <a:ext uri="{FF2B5EF4-FFF2-40B4-BE49-F238E27FC236}">
                      <a16:creationId xmlns:a16="http://schemas.microsoft.com/office/drawing/2014/main" id="{B4EF899A-1AAB-D383-530B-C55A99E35FE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3203" y="775713"/>
                  <a:ext cx="115920" cy="26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61" name="Input penna 60">
                <a:extLst>
                  <a:ext uri="{FF2B5EF4-FFF2-40B4-BE49-F238E27FC236}">
                    <a16:creationId xmlns:a16="http://schemas.microsoft.com/office/drawing/2014/main" id="{C312A2AE-9650-F6CB-6D8E-9A9652091620}"/>
                  </a:ext>
                </a:extLst>
              </p14:cNvPr>
              <p14:cNvContentPartPr/>
              <p14:nvPr/>
            </p14:nvContentPartPr>
            <p14:xfrm>
              <a:off x="5181003" y="1178553"/>
              <a:ext cx="151560" cy="182160"/>
            </p14:xfrm>
          </p:contentPart>
        </mc:Choice>
        <mc:Fallback>
          <p:pic>
            <p:nvPicPr>
              <p:cNvPr id="61" name="Input penna 60">
                <a:extLst>
                  <a:ext uri="{FF2B5EF4-FFF2-40B4-BE49-F238E27FC236}">
                    <a16:creationId xmlns:a16="http://schemas.microsoft.com/office/drawing/2014/main" id="{C312A2AE-9650-F6CB-6D8E-9A965209162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174883" y="1172433"/>
                <a:ext cx="16380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88" name="Input penna 487">
                <a:extLst>
                  <a:ext uri="{FF2B5EF4-FFF2-40B4-BE49-F238E27FC236}">
                    <a16:creationId xmlns:a16="http://schemas.microsoft.com/office/drawing/2014/main" id="{8A05FA95-21FE-FC3B-59CD-1B679CABB6DC}"/>
                  </a:ext>
                </a:extLst>
              </p14:cNvPr>
              <p14:cNvContentPartPr/>
              <p14:nvPr/>
            </p14:nvContentPartPr>
            <p14:xfrm>
              <a:off x="5530563" y="1156953"/>
              <a:ext cx="113040" cy="171720"/>
            </p14:xfrm>
          </p:contentPart>
        </mc:Choice>
        <mc:Fallback>
          <p:pic>
            <p:nvPicPr>
              <p:cNvPr id="488" name="Input penna 487">
                <a:extLst>
                  <a:ext uri="{FF2B5EF4-FFF2-40B4-BE49-F238E27FC236}">
                    <a16:creationId xmlns:a16="http://schemas.microsoft.com/office/drawing/2014/main" id="{8A05FA95-21FE-FC3B-59CD-1B679CABB6D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524443" y="1150833"/>
                <a:ext cx="12528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508" name="Input penna 507">
                <a:extLst>
                  <a:ext uri="{FF2B5EF4-FFF2-40B4-BE49-F238E27FC236}">
                    <a16:creationId xmlns:a16="http://schemas.microsoft.com/office/drawing/2014/main" id="{2138910C-62E6-739F-3B72-6D3A091BD7D7}"/>
                  </a:ext>
                </a:extLst>
              </p14:cNvPr>
              <p14:cNvContentPartPr/>
              <p14:nvPr/>
            </p14:nvContentPartPr>
            <p14:xfrm>
              <a:off x="4847643" y="1457193"/>
              <a:ext cx="193320" cy="217440"/>
            </p14:xfrm>
          </p:contentPart>
        </mc:Choice>
        <mc:Fallback>
          <p:pic>
            <p:nvPicPr>
              <p:cNvPr id="508" name="Input penna 507">
                <a:extLst>
                  <a:ext uri="{FF2B5EF4-FFF2-40B4-BE49-F238E27FC236}">
                    <a16:creationId xmlns:a16="http://schemas.microsoft.com/office/drawing/2014/main" id="{2138910C-62E6-739F-3B72-6D3A091BD7D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841523" y="1451073"/>
                <a:ext cx="205560" cy="22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uppo 73">
            <a:extLst>
              <a:ext uri="{FF2B5EF4-FFF2-40B4-BE49-F238E27FC236}">
                <a16:creationId xmlns:a16="http://schemas.microsoft.com/office/drawing/2014/main" id="{880B1EDC-471A-B065-B8EC-9C69B245C826}"/>
              </a:ext>
            </a:extLst>
          </p:cNvPr>
          <p:cNvGrpSpPr/>
          <p:nvPr/>
        </p:nvGrpSpPr>
        <p:grpSpPr>
          <a:xfrm>
            <a:off x="5541363" y="1476273"/>
            <a:ext cx="241560" cy="243000"/>
            <a:chOff x="5541363" y="1476273"/>
            <a:chExt cx="241560" cy="24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09" name="Input penna 508">
                  <a:extLst>
                    <a:ext uri="{FF2B5EF4-FFF2-40B4-BE49-F238E27FC236}">
                      <a16:creationId xmlns:a16="http://schemas.microsoft.com/office/drawing/2014/main" id="{82A5A76A-3C8C-78DE-005E-3E6E2B3835D8}"/>
                    </a:ext>
                  </a:extLst>
                </p14:cNvPr>
                <p14:cNvContentPartPr/>
                <p14:nvPr/>
              </p14:nvContentPartPr>
              <p14:xfrm>
                <a:off x="5541363" y="1476273"/>
                <a:ext cx="25200" cy="185040"/>
              </p14:xfrm>
            </p:contentPart>
          </mc:Choice>
          <mc:Fallback>
            <p:pic>
              <p:nvPicPr>
                <p:cNvPr id="509" name="Input penna 508">
                  <a:extLst>
                    <a:ext uri="{FF2B5EF4-FFF2-40B4-BE49-F238E27FC236}">
                      <a16:creationId xmlns:a16="http://schemas.microsoft.com/office/drawing/2014/main" id="{82A5A76A-3C8C-78DE-005E-3E6E2B3835D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535243" y="1470153"/>
                  <a:ext cx="374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10" name="Input penna 509">
                  <a:extLst>
                    <a:ext uri="{FF2B5EF4-FFF2-40B4-BE49-F238E27FC236}">
                      <a16:creationId xmlns:a16="http://schemas.microsoft.com/office/drawing/2014/main" id="{DF8FCC04-B4CD-A478-0E39-C88B4FD043FB}"/>
                    </a:ext>
                  </a:extLst>
                </p14:cNvPr>
                <p14:cNvContentPartPr/>
                <p14:nvPr/>
              </p14:nvContentPartPr>
              <p14:xfrm>
                <a:off x="5651523" y="1530993"/>
                <a:ext cx="131400" cy="188280"/>
              </p14:xfrm>
            </p:contentPart>
          </mc:Choice>
          <mc:Fallback>
            <p:pic>
              <p:nvPicPr>
                <p:cNvPr id="510" name="Input penna 509">
                  <a:extLst>
                    <a:ext uri="{FF2B5EF4-FFF2-40B4-BE49-F238E27FC236}">
                      <a16:creationId xmlns:a16="http://schemas.microsoft.com/office/drawing/2014/main" id="{DF8FCC04-B4CD-A478-0E39-C88B4FD043F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645403" y="1524873"/>
                  <a:ext cx="143640" cy="20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511" name="Input penna 510">
                <a:extLst>
                  <a:ext uri="{FF2B5EF4-FFF2-40B4-BE49-F238E27FC236}">
                    <a16:creationId xmlns:a16="http://schemas.microsoft.com/office/drawing/2014/main" id="{223AD0A5-62A6-1B90-1CD0-39DEB92FFEE1}"/>
                  </a:ext>
                </a:extLst>
              </p14:cNvPr>
              <p14:cNvContentPartPr/>
              <p14:nvPr/>
            </p14:nvContentPartPr>
            <p14:xfrm>
              <a:off x="6213123" y="715953"/>
              <a:ext cx="219600" cy="135360"/>
            </p14:xfrm>
          </p:contentPart>
        </mc:Choice>
        <mc:Fallback>
          <p:pic>
            <p:nvPicPr>
              <p:cNvPr id="511" name="Input penna 510">
                <a:extLst>
                  <a:ext uri="{FF2B5EF4-FFF2-40B4-BE49-F238E27FC236}">
                    <a16:creationId xmlns:a16="http://schemas.microsoft.com/office/drawing/2014/main" id="{223AD0A5-62A6-1B90-1CD0-39DEB92FFEE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207003" y="709833"/>
                <a:ext cx="231840" cy="14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uppo 70">
            <a:extLst>
              <a:ext uri="{FF2B5EF4-FFF2-40B4-BE49-F238E27FC236}">
                <a16:creationId xmlns:a16="http://schemas.microsoft.com/office/drawing/2014/main" id="{395C064B-B1E0-E642-839A-452B82E8BF9B}"/>
              </a:ext>
            </a:extLst>
          </p:cNvPr>
          <p:cNvGrpSpPr/>
          <p:nvPr/>
        </p:nvGrpSpPr>
        <p:grpSpPr>
          <a:xfrm>
            <a:off x="6610563" y="813873"/>
            <a:ext cx="410760" cy="278280"/>
            <a:chOff x="6610563" y="813873"/>
            <a:chExt cx="410760" cy="27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8" name="Input penna 67">
                  <a:extLst>
                    <a:ext uri="{FF2B5EF4-FFF2-40B4-BE49-F238E27FC236}">
                      <a16:creationId xmlns:a16="http://schemas.microsoft.com/office/drawing/2014/main" id="{F40F3574-83DC-7FDC-162A-C20A25F98786}"/>
                    </a:ext>
                  </a:extLst>
                </p14:cNvPr>
                <p14:cNvContentPartPr/>
                <p14:nvPr/>
              </p14:nvContentPartPr>
              <p14:xfrm>
                <a:off x="6610563" y="813873"/>
                <a:ext cx="207360" cy="278280"/>
              </p14:xfrm>
            </p:contentPart>
          </mc:Choice>
          <mc:Fallback>
            <p:pic>
              <p:nvPicPr>
                <p:cNvPr id="68" name="Input penna 67">
                  <a:extLst>
                    <a:ext uri="{FF2B5EF4-FFF2-40B4-BE49-F238E27FC236}">
                      <a16:creationId xmlns:a16="http://schemas.microsoft.com/office/drawing/2014/main" id="{F40F3574-83DC-7FDC-162A-C20A25F9878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604443" y="807753"/>
                  <a:ext cx="21960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9" name="Input penna 68">
                  <a:extLst>
                    <a:ext uri="{FF2B5EF4-FFF2-40B4-BE49-F238E27FC236}">
                      <a16:creationId xmlns:a16="http://schemas.microsoft.com/office/drawing/2014/main" id="{C82D6727-CBFA-1BED-921E-3E805D0E8A1E}"/>
                    </a:ext>
                  </a:extLst>
                </p14:cNvPr>
                <p14:cNvContentPartPr/>
                <p14:nvPr/>
              </p14:nvContentPartPr>
              <p14:xfrm>
                <a:off x="6873363" y="903153"/>
                <a:ext cx="147960" cy="186840"/>
              </p14:xfrm>
            </p:contentPart>
          </mc:Choice>
          <mc:Fallback>
            <p:pic>
              <p:nvPicPr>
                <p:cNvPr id="69" name="Input penna 68">
                  <a:extLst>
                    <a:ext uri="{FF2B5EF4-FFF2-40B4-BE49-F238E27FC236}">
                      <a16:creationId xmlns:a16="http://schemas.microsoft.com/office/drawing/2014/main" id="{C82D6727-CBFA-1BED-921E-3E805D0E8A1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867243" y="897033"/>
                  <a:ext cx="160200" cy="19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78" name="Input penna 77">
                <a:extLst>
                  <a:ext uri="{FF2B5EF4-FFF2-40B4-BE49-F238E27FC236}">
                    <a16:creationId xmlns:a16="http://schemas.microsoft.com/office/drawing/2014/main" id="{B6FB73C9-751A-34B6-A371-6A9634355A9B}"/>
                  </a:ext>
                </a:extLst>
              </p14:cNvPr>
              <p14:cNvContentPartPr/>
              <p14:nvPr/>
            </p14:nvContentPartPr>
            <p14:xfrm>
              <a:off x="6606243" y="1178553"/>
              <a:ext cx="35280" cy="182520"/>
            </p14:xfrm>
          </p:contentPart>
        </mc:Choice>
        <mc:Fallback>
          <p:pic>
            <p:nvPicPr>
              <p:cNvPr id="78" name="Input penna 77">
                <a:extLst>
                  <a:ext uri="{FF2B5EF4-FFF2-40B4-BE49-F238E27FC236}">
                    <a16:creationId xmlns:a16="http://schemas.microsoft.com/office/drawing/2014/main" id="{B6FB73C9-751A-34B6-A371-6A9634355A9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600123" y="1172433"/>
                <a:ext cx="4752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84" name="Input penna 83">
                <a:extLst>
                  <a:ext uri="{FF2B5EF4-FFF2-40B4-BE49-F238E27FC236}">
                    <a16:creationId xmlns:a16="http://schemas.microsoft.com/office/drawing/2014/main" id="{41B63EB9-FA7C-93AE-546B-3535B38B5972}"/>
                  </a:ext>
                </a:extLst>
              </p14:cNvPr>
              <p14:cNvContentPartPr/>
              <p14:nvPr/>
            </p14:nvContentPartPr>
            <p14:xfrm>
              <a:off x="7072803" y="1189713"/>
              <a:ext cx="131040" cy="196920"/>
            </p14:xfrm>
          </p:contentPart>
        </mc:Choice>
        <mc:Fallback>
          <p:pic>
            <p:nvPicPr>
              <p:cNvPr id="84" name="Input penna 83">
                <a:extLst>
                  <a:ext uri="{FF2B5EF4-FFF2-40B4-BE49-F238E27FC236}">
                    <a16:creationId xmlns:a16="http://schemas.microsoft.com/office/drawing/2014/main" id="{41B63EB9-FA7C-93AE-546B-3535B38B597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066683" y="1183593"/>
                <a:ext cx="143280" cy="20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uppo 99">
            <a:extLst>
              <a:ext uri="{FF2B5EF4-FFF2-40B4-BE49-F238E27FC236}">
                <a16:creationId xmlns:a16="http://schemas.microsoft.com/office/drawing/2014/main" id="{A7DCE0FB-3EA9-A2A1-8434-BF4151D8167D}"/>
              </a:ext>
            </a:extLst>
          </p:cNvPr>
          <p:cNvGrpSpPr/>
          <p:nvPr/>
        </p:nvGrpSpPr>
        <p:grpSpPr>
          <a:xfrm>
            <a:off x="7279443" y="1501113"/>
            <a:ext cx="413280" cy="264240"/>
            <a:chOff x="7279443" y="1501113"/>
            <a:chExt cx="413280" cy="26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85" name="Input penna 84">
                  <a:extLst>
                    <a:ext uri="{FF2B5EF4-FFF2-40B4-BE49-F238E27FC236}">
                      <a16:creationId xmlns:a16="http://schemas.microsoft.com/office/drawing/2014/main" id="{D271F103-4C56-6E11-F25F-55B243C9803B}"/>
                    </a:ext>
                  </a:extLst>
                </p14:cNvPr>
                <p14:cNvContentPartPr/>
                <p14:nvPr/>
              </p14:nvContentPartPr>
              <p14:xfrm>
                <a:off x="7279443" y="1507593"/>
                <a:ext cx="135720" cy="233280"/>
              </p14:xfrm>
            </p:contentPart>
          </mc:Choice>
          <mc:Fallback>
            <p:pic>
              <p:nvPicPr>
                <p:cNvPr id="85" name="Input penna 84">
                  <a:extLst>
                    <a:ext uri="{FF2B5EF4-FFF2-40B4-BE49-F238E27FC236}">
                      <a16:creationId xmlns:a16="http://schemas.microsoft.com/office/drawing/2014/main" id="{D271F103-4C56-6E11-F25F-55B243C9803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73323" y="1501473"/>
                  <a:ext cx="1479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38FB72CE-6371-CC01-E472-E402EAA708DC}"/>
                    </a:ext>
                  </a:extLst>
                </p14:cNvPr>
                <p14:cNvContentPartPr/>
                <p14:nvPr/>
              </p14:nvContentPartPr>
              <p14:xfrm>
                <a:off x="7470243" y="1501113"/>
                <a:ext cx="222480" cy="264240"/>
              </p14:xfrm>
            </p:contentPart>
          </mc:Choice>
          <mc:Fallback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38FB72CE-6371-CC01-E472-E402EAA708D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464123" y="1494993"/>
                  <a:ext cx="234720" cy="27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87" name="Input penna 86">
                <a:extLst>
                  <a:ext uri="{FF2B5EF4-FFF2-40B4-BE49-F238E27FC236}">
                    <a16:creationId xmlns:a16="http://schemas.microsoft.com/office/drawing/2014/main" id="{6B0A766A-62F8-A0EA-8B89-A50F9A9763EB}"/>
                  </a:ext>
                </a:extLst>
              </p14:cNvPr>
              <p14:cNvContentPartPr/>
              <p14:nvPr/>
            </p14:nvContentPartPr>
            <p14:xfrm>
              <a:off x="6307803" y="1861833"/>
              <a:ext cx="99720" cy="249840"/>
            </p14:xfrm>
          </p:contentPart>
        </mc:Choice>
        <mc:Fallback>
          <p:pic>
            <p:nvPicPr>
              <p:cNvPr id="87" name="Input penna 86">
                <a:extLst>
                  <a:ext uri="{FF2B5EF4-FFF2-40B4-BE49-F238E27FC236}">
                    <a16:creationId xmlns:a16="http://schemas.microsoft.com/office/drawing/2014/main" id="{6B0A766A-62F8-A0EA-8B89-A50F9A9763EB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301683" y="1855713"/>
                <a:ext cx="111960" cy="26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uppo 98">
            <a:extLst>
              <a:ext uri="{FF2B5EF4-FFF2-40B4-BE49-F238E27FC236}">
                <a16:creationId xmlns:a16="http://schemas.microsoft.com/office/drawing/2014/main" id="{6076B386-5DE8-76CE-1DA3-05118C725C54}"/>
              </a:ext>
            </a:extLst>
          </p:cNvPr>
          <p:cNvGrpSpPr/>
          <p:nvPr/>
        </p:nvGrpSpPr>
        <p:grpSpPr>
          <a:xfrm>
            <a:off x="6070203" y="2243793"/>
            <a:ext cx="362160" cy="288000"/>
            <a:chOff x="6070203" y="2243793"/>
            <a:chExt cx="362160" cy="28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877B76CC-773F-D75C-613C-C25F58260B89}"/>
                    </a:ext>
                  </a:extLst>
                </p14:cNvPr>
                <p14:cNvContentPartPr/>
                <p14:nvPr/>
              </p14:nvContentPartPr>
              <p14:xfrm>
                <a:off x="6070203" y="2243793"/>
                <a:ext cx="109440" cy="181080"/>
              </p14:xfrm>
            </p:contentPart>
          </mc:Choice>
          <mc:Fallback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877B76CC-773F-D75C-613C-C25F58260B8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064083" y="2237673"/>
                  <a:ext cx="1216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50EEF93D-415E-D9EF-77A8-8B8043FE1601}"/>
                    </a:ext>
                  </a:extLst>
                </p14:cNvPr>
                <p14:cNvContentPartPr/>
                <p14:nvPr/>
              </p14:nvContentPartPr>
              <p14:xfrm>
                <a:off x="6224643" y="2401473"/>
                <a:ext cx="22320" cy="127440"/>
              </p14:xfrm>
            </p:contentPart>
          </mc:Choice>
          <mc:Fallback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50EEF93D-415E-D9EF-77A8-8B8043FE160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218523" y="2395353"/>
                  <a:ext cx="345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84780838-AAC4-7A3C-4CEF-4C63A9C2E68E}"/>
                    </a:ext>
                  </a:extLst>
                </p14:cNvPr>
                <p14:cNvContentPartPr/>
                <p14:nvPr/>
              </p14:nvContentPartPr>
              <p14:xfrm>
                <a:off x="6312483" y="2285913"/>
                <a:ext cx="119880" cy="245880"/>
              </p14:xfrm>
            </p:contentPart>
          </mc:Choice>
          <mc:Fallback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84780838-AAC4-7A3C-4CEF-4C63A9C2E68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306363" y="2279793"/>
                  <a:ext cx="132120" cy="25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88" name="Input penna 87">
                <a:extLst>
                  <a:ext uri="{FF2B5EF4-FFF2-40B4-BE49-F238E27FC236}">
                    <a16:creationId xmlns:a16="http://schemas.microsoft.com/office/drawing/2014/main" id="{7FC79EB8-9A57-8B22-B6DC-3EC9354573EF}"/>
                  </a:ext>
                </a:extLst>
              </p14:cNvPr>
              <p14:cNvContentPartPr/>
              <p14:nvPr/>
            </p14:nvContentPartPr>
            <p14:xfrm>
              <a:off x="6819003" y="1916553"/>
              <a:ext cx="101520" cy="285840"/>
            </p14:xfrm>
          </p:contentPart>
        </mc:Choice>
        <mc:Fallback>
          <p:pic>
            <p:nvPicPr>
              <p:cNvPr id="88" name="Input penna 87">
                <a:extLst>
                  <a:ext uri="{FF2B5EF4-FFF2-40B4-BE49-F238E27FC236}">
                    <a16:creationId xmlns:a16="http://schemas.microsoft.com/office/drawing/2014/main" id="{7FC79EB8-9A57-8B22-B6DC-3EC9354573E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812883" y="1910433"/>
                <a:ext cx="11376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01" name="Input penna 100">
                <a:extLst>
                  <a:ext uri="{FF2B5EF4-FFF2-40B4-BE49-F238E27FC236}">
                    <a16:creationId xmlns:a16="http://schemas.microsoft.com/office/drawing/2014/main" id="{8EB3C15E-7BF8-F236-0D11-29D5E7A8A852}"/>
                  </a:ext>
                </a:extLst>
              </p14:cNvPr>
              <p14:cNvContentPartPr/>
              <p14:nvPr/>
            </p14:nvContentPartPr>
            <p14:xfrm>
              <a:off x="6057243" y="2643753"/>
              <a:ext cx="90000" cy="263520"/>
            </p14:xfrm>
          </p:contentPart>
        </mc:Choice>
        <mc:Fallback>
          <p:pic>
            <p:nvPicPr>
              <p:cNvPr id="101" name="Input penna 100">
                <a:extLst>
                  <a:ext uri="{FF2B5EF4-FFF2-40B4-BE49-F238E27FC236}">
                    <a16:creationId xmlns:a16="http://schemas.microsoft.com/office/drawing/2014/main" id="{8EB3C15E-7BF8-F236-0D11-29D5E7A8A85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051123" y="2637633"/>
                <a:ext cx="10224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02" name="Input penna 101">
                <a:extLst>
                  <a:ext uri="{FF2B5EF4-FFF2-40B4-BE49-F238E27FC236}">
                    <a16:creationId xmlns:a16="http://schemas.microsoft.com/office/drawing/2014/main" id="{81B553EB-EEF4-06AC-D9B7-420308BAD370}"/>
                  </a:ext>
                </a:extLst>
              </p14:cNvPr>
              <p14:cNvContentPartPr/>
              <p14:nvPr/>
            </p14:nvContentPartPr>
            <p14:xfrm>
              <a:off x="5699763" y="3049833"/>
              <a:ext cx="153000" cy="246960"/>
            </p14:xfrm>
          </p:contentPart>
        </mc:Choice>
        <mc:Fallback>
          <p:pic>
            <p:nvPicPr>
              <p:cNvPr id="102" name="Input penna 101">
                <a:extLst>
                  <a:ext uri="{FF2B5EF4-FFF2-40B4-BE49-F238E27FC236}">
                    <a16:creationId xmlns:a16="http://schemas.microsoft.com/office/drawing/2014/main" id="{81B553EB-EEF4-06AC-D9B7-420308BAD37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693643" y="3043713"/>
                <a:ext cx="16524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03" name="Input penna 102">
                <a:extLst>
                  <a:ext uri="{FF2B5EF4-FFF2-40B4-BE49-F238E27FC236}">
                    <a16:creationId xmlns:a16="http://schemas.microsoft.com/office/drawing/2014/main" id="{7C2B0B8C-2975-5F57-17AB-71A0170EA660}"/>
                  </a:ext>
                </a:extLst>
              </p14:cNvPr>
              <p14:cNvContentPartPr/>
              <p14:nvPr/>
            </p14:nvContentPartPr>
            <p14:xfrm>
              <a:off x="6015123" y="3095553"/>
              <a:ext cx="62280" cy="226800"/>
            </p14:xfrm>
          </p:contentPart>
        </mc:Choice>
        <mc:Fallback>
          <p:pic>
            <p:nvPicPr>
              <p:cNvPr id="103" name="Input penna 102">
                <a:extLst>
                  <a:ext uri="{FF2B5EF4-FFF2-40B4-BE49-F238E27FC236}">
                    <a16:creationId xmlns:a16="http://schemas.microsoft.com/office/drawing/2014/main" id="{7C2B0B8C-2975-5F57-17AB-71A0170EA660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009003" y="3089433"/>
                <a:ext cx="74520" cy="23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Gruppo 105">
            <a:extLst>
              <a:ext uri="{FF2B5EF4-FFF2-40B4-BE49-F238E27FC236}">
                <a16:creationId xmlns:a16="http://schemas.microsoft.com/office/drawing/2014/main" id="{BB52FF54-65BE-64FC-D397-E55089D7A27F}"/>
              </a:ext>
            </a:extLst>
          </p:cNvPr>
          <p:cNvGrpSpPr/>
          <p:nvPr/>
        </p:nvGrpSpPr>
        <p:grpSpPr>
          <a:xfrm>
            <a:off x="8592003" y="1453953"/>
            <a:ext cx="853920" cy="221040"/>
            <a:chOff x="8592003" y="1453953"/>
            <a:chExt cx="853920" cy="22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04" name="Input penna 103">
                  <a:extLst>
                    <a:ext uri="{FF2B5EF4-FFF2-40B4-BE49-F238E27FC236}">
                      <a16:creationId xmlns:a16="http://schemas.microsoft.com/office/drawing/2014/main" id="{7A2FF6EE-904A-CC2E-B403-E0E6A3FF63B4}"/>
                    </a:ext>
                  </a:extLst>
                </p14:cNvPr>
                <p14:cNvContentPartPr/>
                <p14:nvPr/>
              </p14:nvContentPartPr>
              <p14:xfrm>
                <a:off x="8592003" y="1518033"/>
                <a:ext cx="483120" cy="46080"/>
              </p14:xfrm>
            </p:contentPart>
          </mc:Choice>
          <mc:Fallback>
            <p:pic>
              <p:nvPicPr>
                <p:cNvPr id="104" name="Input penna 103">
                  <a:extLst>
                    <a:ext uri="{FF2B5EF4-FFF2-40B4-BE49-F238E27FC236}">
                      <a16:creationId xmlns:a16="http://schemas.microsoft.com/office/drawing/2014/main" id="{7A2FF6EE-904A-CC2E-B403-E0E6A3FF63B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585883" y="1511913"/>
                  <a:ext cx="4953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05" name="Input penna 104">
                  <a:extLst>
                    <a:ext uri="{FF2B5EF4-FFF2-40B4-BE49-F238E27FC236}">
                      <a16:creationId xmlns:a16="http://schemas.microsoft.com/office/drawing/2014/main" id="{C08EF2E2-90C2-A1BC-DFB8-2808AF9D087B}"/>
                    </a:ext>
                  </a:extLst>
                </p14:cNvPr>
                <p14:cNvContentPartPr/>
                <p14:nvPr/>
              </p14:nvContentPartPr>
              <p14:xfrm>
                <a:off x="9161163" y="1453953"/>
                <a:ext cx="284760" cy="221040"/>
              </p14:xfrm>
            </p:contentPart>
          </mc:Choice>
          <mc:Fallback>
            <p:pic>
              <p:nvPicPr>
                <p:cNvPr id="105" name="Input penna 104">
                  <a:extLst>
                    <a:ext uri="{FF2B5EF4-FFF2-40B4-BE49-F238E27FC236}">
                      <a16:creationId xmlns:a16="http://schemas.microsoft.com/office/drawing/2014/main" id="{C08EF2E2-90C2-A1BC-DFB8-2808AF9D087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155043" y="1447833"/>
                  <a:ext cx="29700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uppo 109">
            <a:extLst>
              <a:ext uri="{FF2B5EF4-FFF2-40B4-BE49-F238E27FC236}">
                <a16:creationId xmlns:a16="http://schemas.microsoft.com/office/drawing/2014/main" id="{0D7FB7CD-D79B-1A7F-E0A2-32DC4B572DA6}"/>
              </a:ext>
            </a:extLst>
          </p:cNvPr>
          <p:cNvGrpSpPr/>
          <p:nvPr/>
        </p:nvGrpSpPr>
        <p:grpSpPr>
          <a:xfrm>
            <a:off x="7831683" y="143913"/>
            <a:ext cx="412200" cy="216360"/>
            <a:chOff x="7831683" y="143913"/>
            <a:chExt cx="412200" cy="21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07" name="Input penna 106">
                  <a:extLst>
                    <a:ext uri="{FF2B5EF4-FFF2-40B4-BE49-F238E27FC236}">
                      <a16:creationId xmlns:a16="http://schemas.microsoft.com/office/drawing/2014/main" id="{CD61A881-DB4C-2C2B-4570-20E0110C7AE3}"/>
                    </a:ext>
                  </a:extLst>
                </p14:cNvPr>
                <p14:cNvContentPartPr/>
                <p14:nvPr/>
              </p14:nvContentPartPr>
              <p14:xfrm>
                <a:off x="7831683" y="154713"/>
                <a:ext cx="67680" cy="185400"/>
              </p14:xfrm>
            </p:contentPart>
          </mc:Choice>
          <mc:Fallback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CD61A881-DB4C-2C2B-4570-20E0110C7AE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825563" y="148593"/>
                  <a:ext cx="799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08" name="Input penna 107">
                  <a:extLst>
                    <a:ext uri="{FF2B5EF4-FFF2-40B4-BE49-F238E27FC236}">
                      <a16:creationId xmlns:a16="http://schemas.microsoft.com/office/drawing/2014/main" id="{E0F51ED8-4B35-B26F-E218-657D27BC02E4}"/>
                    </a:ext>
                  </a:extLst>
                </p14:cNvPr>
                <p14:cNvContentPartPr/>
                <p14:nvPr/>
              </p14:nvContentPartPr>
              <p14:xfrm>
                <a:off x="7964883" y="157233"/>
                <a:ext cx="81720" cy="168120"/>
              </p14:xfrm>
            </p:contentPart>
          </mc:Choice>
          <mc:Fallback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E0F51ED8-4B35-B26F-E218-657D27BC02E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958763" y="151113"/>
                  <a:ext cx="939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09" name="Input penna 108">
                  <a:extLst>
                    <a:ext uri="{FF2B5EF4-FFF2-40B4-BE49-F238E27FC236}">
                      <a16:creationId xmlns:a16="http://schemas.microsoft.com/office/drawing/2014/main" id="{BEE5AFD5-DFA2-E689-9E05-5E3EE26A86D8}"/>
                    </a:ext>
                  </a:extLst>
                </p14:cNvPr>
                <p14:cNvContentPartPr/>
                <p14:nvPr/>
              </p14:nvContentPartPr>
              <p14:xfrm>
                <a:off x="8118963" y="143913"/>
                <a:ext cx="124920" cy="216360"/>
              </p14:xfrm>
            </p:contentPart>
          </mc:Choice>
          <mc:Fallback>
            <p:pic>
              <p:nvPicPr>
                <p:cNvPr id="109" name="Input penna 108">
                  <a:extLst>
                    <a:ext uri="{FF2B5EF4-FFF2-40B4-BE49-F238E27FC236}">
                      <a16:creationId xmlns:a16="http://schemas.microsoft.com/office/drawing/2014/main" id="{BEE5AFD5-DFA2-E689-9E05-5E3EE26A86D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112843" y="137793"/>
                  <a:ext cx="137160" cy="22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uppo 113">
            <a:extLst>
              <a:ext uri="{FF2B5EF4-FFF2-40B4-BE49-F238E27FC236}">
                <a16:creationId xmlns:a16="http://schemas.microsoft.com/office/drawing/2014/main" id="{41558FFB-5FE3-65A6-ED69-4C967605FD15}"/>
              </a:ext>
            </a:extLst>
          </p:cNvPr>
          <p:cNvGrpSpPr/>
          <p:nvPr/>
        </p:nvGrpSpPr>
        <p:grpSpPr>
          <a:xfrm>
            <a:off x="7863723" y="494193"/>
            <a:ext cx="443880" cy="235080"/>
            <a:chOff x="7863723" y="494193"/>
            <a:chExt cx="443880" cy="23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11" name="Input penna 110">
                  <a:extLst>
                    <a:ext uri="{FF2B5EF4-FFF2-40B4-BE49-F238E27FC236}">
                      <a16:creationId xmlns:a16="http://schemas.microsoft.com/office/drawing/2014/main" id="{6752BE3D-F312-4DF5-35A1-68BAC8782121}"/>
                    </a:ext>
                  </a:extLst>
                </p14:cNvPr>
                <p14:cNvContentPartPr/>
                <p14:nvPr/>
              </p14:nvContentPartPr>
              <p14:xfrm>
                <a:off x="7863723" y="494193"/>
                <a:ext cx="88560" cy="212760"/>
              </p14:xfrm>
            </p:contentPart>
          </mc:Choice>
          <mc:Fallback>
            <p:pic>
              <p:nvPicPr>
                <p:cNvPr id="111" name="Input penna 110">
                  <a:extLst>
                    <a:ext uri="{FF2B5EF4-FFF2-40B4-BE49-F238E27FC236}">
                      <a16:creationId xmlns:a16="http://schemas.microsoft.com/office/drawing/2014/main" id="{6752BE3D-F312-4DF5-35A1-68BAC878212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857603" y="488073"/>
                  <a:ext cx="1008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12" name="Input penna 111">
                  <a:extLst>
                    <a:ext uri="{FF2B5EF4-FFF2-40B4-BE49-F238E27FC236}">
                      <a16:creationId xmlns:a16="http://schemas.microsoft.com/office/drawing/2014/main" id="{F07622C6-84F7-9460-5FB3-714D5617D72D}"/>
                    </a:ext>
                  </a:extLst>
                </p14:cNvPr>
                <p14:cNvContentPartPr/>
                <p14:nvPr/>
              </p14:nvContentPartPr>
              <p14:xfrm>
                <a:off x="8009163" y="497073"/>
                <a:ext cx="101880" cy="232200"/>
              </p14:xfrm>
            </p:contentPart>
          </mc:Choice>
          <mc:Fallback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F07622C6-84F7-9460-5FB3-714D5617D72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003043" y="490953"/>
                  <a:ext cx="1141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13" name="Input penna 112">
                  <a:extLst>
                    <a:ext uri="{FF2B5EF4-FFF2-40B4-BE49-F238E27FC236}">
                      <a16:creationId xmlns:a16="http://schemas.microsoft.com/office/drawing/2014/main" id="{68E3D690-4C2A-C183-A068-7AC654A06EB7}"/>
                    </a:ext>
                  </a:extLst>
                </p14:cNvPr>
                <p14:cNvContentPartPr/>
                <p14:nvPr/>
              </p14:nvContentPartPr>
              <p14:xfrm>
                <a:off x="8196363" y="520113"/>
                <a:ext cx="111240" cy="203400"/>
              </p14:xfrm>
            </p:contentPart>
          </mc:Choice>
          <mc:Fallback>
            <p:pic>
              <p:nvPicPr>
                <p:cNvPr id="113" name="Input penna 112">
                  <a:extLst>
                    <a:ext uri="{FF2B5EF4-FFF2-40B4-BE49-F238E27FC236}">
                      <a16:creationId xmlns:a16="http://schemas.microsoft.com/office/drawing/2014/main" id="{68E3D690-4C2A-C183-A068-7AC654A06EB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190243" y="513993"/>
                  <a:ext cx="12348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uppo 116">
            <a:extLst>
              <a:ext uri="{FF2B5EF4-FFF2-40B4-BE49-F238E27FC236}">
                <a16:creationId xmlns:a16="http://schemas.microsoft.com/office/drawing/2014/main" id="{F993D335-C4DA-3093-C356-1FDD86328B5C}"/>
              </a:ext>
            </a:extLst>
          </p:cNvPr>
          <p:cNvGrpSpPr/>
          <p:nvPr/>
        </p:nvGrpSpPr>
        <p:grpSpPr>
          <a:xfrm>
            <a:off x="6267843" y="682473"/>
            <a:ext cx="1254240" cy="704160"/>
            <a:chOff x="6267843" y="682473"/>
            <a:chExt cx="1254240" cy="70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15" name="Input penna 114">
                  <a:extLst>
                    <a:ext uri="{FF2B5EF4-FFF2-40B4-BE49-F238E27FC236}">
                      <a16:creationId xmlns:a16="http://schemas.microsoft.com/office/drawing/2014/main" id="{C9F1E365-9B20-956D-39B2-88C994724357}"/>
                    </a:ext>
                  </a:extLst>
                </p14:cNvPr>
                <p14:cNvContentPartPr/>
                <p14:nvPr/>
              </p14:nvContentPartPr>
              <p14:xfrm>
                <a:off x="6267843" y="682473"/>
                <a:ext cx="1118520" cy="704160"/>
              </p14:xfrm>
            </p:contentPart>
          </mc:Choice>
          <mc:Fallback>
            <p:pic>
              <p:nvPicPr>
                <p:cNvPr id="115" name="Input penna 114">
                  <a:extLst>
                    <a:ext uri="{FF2B5EF4-FFF2-40B4-BE49-F238E27FC236}">
                      <a16:creationId xmlns:a16="http://schemas.microsoft.com/office/drawing/2014/main" id="{C9F1E365-9B20-956D-39B2-88C99472435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261723" y="676353"/>
                  <a:ext cx="1130760" cy="71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16" name="Input penna 115">
                  <a:extLst>
                    <a:ext uri="{FF2B5EF4-FFF2-40B4-BE49-F238E27FC236}">
                      <a16:creationId xmlns:a16="http://schemas.microsoft.com/office/drawing/2014/main" id="{D46D07A7-6587-5BDB-F53C-FC22586BA8A0}"/>
                    </a:ext>
                  </a:extLst>
                </p14:cNvPr>
                <p14:cNvContentPartPr/>
                <p14:nvPr/>
              </p14:nvContentPartPr>
              <p14:xfrm>
                <a:off x="7270803" y="1076673"/>
                <a:ext cx="251280" cy="246240"/>
              </p14:xfrm>
            </p:contentPart>
          </mc:Choice>
          <mc:Fallback>
            <p:pic>
              <p:nvPicPr>
                <p:cNvPr id="116" name="Input penna 115">
                  <a:extLst>
                    <a:ext uri="{FF2B5EF4-FFF2-40B4-BE49-F238E27FC236}">
                      <a16:creationId xmlns:a16="http://schemas.microsoft.com/office/drawing/2014/main" id="{D46D07A7-6587-5BDB-F53C-FC22586BA8A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264683" y="1070553"/>
                  <a:ext cx="263520" cy="25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7" name="Gruppo 526">
            <a:extLst>
              <a:ext uri="{FF2B5EF4-FFF2-40B4-BE49-F238E27FC236}">
                <a16:creationId xmlns:a16="http://schemas.microsoft.com/office/drawing/2014/main" id="{6D7A4570-8DDE-44E0-107E-494AAAD805E7}"/>
              </a:ext>
            </a:extLst>
          </p:cNvPr>
          <p:cNvGrpSpPr/>
          <p:nvPr/>
        </p:nvGrpSpPr>
        <p:grpSpPr>
          <a:xfrm>
            <a:off x="5353803" y="97473"/>
            <a:ext cx="909720" cy="649440"/>
            <a:chOff x="5353803" y="97473"/>
            <a:chExt cx="909720" cy="64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25" name="Input penna 124">
                  <a:extLst>
                    <a:ext uri="{FF2B5EF4-FFF2-40B4-BE49-F238E27FC236}">
                      <a16:creationId xmlns:a16="http://schemas.microsoft.com/office/drawing/2014/main" id="{EEE2F982-A29B-2B4F-5C50-03AB5D3BED23}"/>
                    </a:ext>
                  </a:extLst>
                </p14:cNvPr>
                <p14:cNvContentPartPr/>
                <p14:nvPr/>
              </p14:nvContentPartPr>
              <p14:xfrm>
                <a:off x="5476203" y="97473"/>
                <a:ext cx="787320" cy="407520"/>
              </p14:xfrm>
            </p:contentPart>
          </mc:Choice>
          <mc:Fallback>
            <p:pic>
              <p:nvPicPr>
                <p:cNvPr id="125" name="Input penna 124">
                  <a:extLst>
                    <a:ext uri="{FF2B5EF4-FFF2-40B4-BE49-F238E27FC236}">
                      <a16:creationId xmlns:a16="http://schemas.microsoft.com/office/drawing/2014/main" id="{EEE2F982-A29B-2B4F-5C50-03AB5D3BED2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470083" y="91353"/>
                  <a:ext cx="79956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526" name="Input penna 525">
                  <a:extLst>
                    <a:ext uri="{FF2B5EF4-FFF2-40B4-BE49-F238E27FC236}">
                      <a16:creationId xmlns:a16="http://schemas.microsoft.com/office/drawing/2014/main" id="{939D34EF-1CE4-01BC-DDD4-544D3F0F0DB4}"/>
                    </a:ext>
                  </a:extLst>
                </p14:cNvPr>
                <p14:cNvContentPartPr/>
                <p14:nvPr/>
              </p14:nvContentPartPr>
              <p14:xfrm>
                <a:off x="5353803" y="495633"/>
                <a:ext cx="135360" cy="251280"/>
              </p14:xfrm>
            </p:contentPart>
          </mc:Choice>
          <mc:Fallback>
            <p:pic>
              <p:nvPicPr>
                <p:cNvPr id="526" name="Input penna 525">
                  <a:extLst>
                    <a:ext uri="{FF2B5EF4-FFF2-40B4-BE49-F238E27FC236}">
                      <a16:creationId xmlns:a16="http://schemas.microsoft.com/office/drawing/2014/main" id="{939D34EF-1CE4-01BC-DDD4-544D3F0F0DB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347683" y="489513"/>
                  <a:ext cx="14760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uppo 138">
            <a:extLst>
              <a:ext uri="{FF2B5EF4-FFF2-40B4-BE49-F238E27FC236}">
                <a16:creationId xmlns:a16="http://schemas.microsoft.com/office/drawing/2014/main" id="{4433B432-3340-06F0-2DB1-9070CE40402F}"/>
              </a:ext>
            </a:extLst>
          </p:cNvPr>
          <p:cNvGrpSpPr/>
          <p:nvPr/>
        </p:nvGrpSpPr>
        <p:grpSpPr>
          <a:xfrm>
            <a:off x="6972363" y="429393"/>
            <a:ext cx="332640" cy="263520"/>
            <a:chOff x="6972363" y="429393"/>
            <a:chExt cx="332640" cy="26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565" name="Input penna 564">
                  <a:extLst>
                    <a:ext uri="{FF2B5EF4-FFF2-40B4-BE49-F238E27FC236}">
                      <a16:creationId xmlns:a16="http://schemas.microsoft.com/office/drawing/2014/main" id="{4A59679C-BA52-0A85-6C97-319FCBE455B2}"/>
                    </a:ext>
                  </a:extLst>
                </p14:cNvPr>
                <p14:cNvContentPartPr/>
                <p14:nvPr/>
              </p14:nvContentPartPr>
              <p14:xfrm>
                <a:off x="6972363" y="429393"/>
                <a:ext cx="45720" cy="187200"/>
              </p14:xfrm>
            </p:contentPart>
          </mc:Choice>
          <mc:Fallback>
            <p:pic>
              <p:nvPicPr>
                <p:cNvPr id="565" name="Input penna 564">
                  <a:extLst>
                    <a:ext uri="{FF2B5EF4-FFF2-40B4-BE49-F238E27FC236}">
                      <a16:creationId xmlns:a16="http://schemas.microsoft.com/office/drawing/2014/main" id="{4A59679C-BA52-0A85-6C97-319FCBE455B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966243" y="423273"/>
                  <a:ext cx="579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28" name="Input penna 127">
                  <a:extLst>
                    <a:ext uri="{FF2B5EF4-FFF2-40B4-BE49-F238E27FC236}">
                      <a16:creationId xmlns:a16="http://schemas.microsoft.com/office/drawing/2014/main" id="{7D73C185-9D52-BCFD-B060-9D1776BFF8C3}"/>
                    </a:ext>
                  </a:extLst>
                </p14:cNvPr>
                <p14:cNvContentPartPr/>
                <p14:nvPr/>
              </p14:nvContentPartPr>
              <p14:xfrm>
                <a:off x="7083603" y="461793"/>
                <a:ext cx="56880" cy="165240"/>
              </p14:xfrm>
            </p:contentPart>
          </mc:Choice>
          <mc:Fallback>
            <p:pic>
              <p:nvPicPr>
                <p:cNvPr id="128" name="Input penna 127">
                  <a:extLst>
                    <a:ext uri="{FF2B5EF4-FFF2-40B4-BE49-F238E27FC236}">
                      <a16:creationId xmlns:a16="http://schemas.microsoft.com/office/drawing/2014/main" id="{7D73C185-9D52-BCFD-B060-9D1776BFF8C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077483" y="455673"/>
                  <a:ext cx="691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33" name="Input penna 132">
                  <a:extLst>
                    <a:ext uri="{FF2B5EF4-FFF2-40B4-BE49-F238E27FC236}">
                      <a16:creationId xmlns:a16="http://schemas.microsoft.com/office/drawing/2014/main" id="{04FDC600-11F7-BA5A-01A8-BE0B4E2E649B}"/>
                    </a:ext>
                  </a:extLst>
                </p14:cNvPr>
                <p14:cNvContentPartPr/>
                <p14:nvPr/>
              </p14:nvContentPartPr>
              <p14:xfrm>
                <a:off x="7204563" y="475833"/>
                <a:ext cx="100440" cy="217080"/>
              </p14:xfrm>
            </p:contentPart>
          </mc:Choice>
          <mc:Fallback>
            <p:pic>
              <p:nvPicPr>
                <p:cNvPr id="133" name="Input penna 132">
                  <a:extLst>
                    <a:ext uri="{FF2B5EF4-FFF2-40B4-BE49-F238E27FC236}">
                      <a16:creationId xmlns:a16="http://schemas.microsoft.com/office/drawing/2014/main" id="{04FDC600-11F7-BA5A-01A8-BE0B4E2E649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198443" y="469713"/>
                  <a:ext cx="112680" cy="22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uppo 145">
            <a:extLst>
              <a:ext uri="{FF2B5EF4-FFF2-40B4-BE49-F238E27FC236}">
                <a16:creationId xmlns:a16="http://schemas.microsoft.com/office/drawing/2014/main" id="{30338120-5093-5A5F-5B61-5B2366620889}"/>
              </a:ext>
            </a:extLst>
          </p:cNvPr>
          <p:cNvGrpSpPr/>
          <p:nvPr/>
        </p:nvGrpSpPr>
        <p:grpSpPr>
          <a:xfrm>
            <a:off x="4893723" y="156873"/>
            <a:ext cx="452160" cy="220320"/>
            <a:chOff x="4893723" y="156873"/>
            <a:chExt cx="452160" cy="22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40" name="Input penna 139">
                  <a:extLst>
                    <a:ext uri="{FF2B5EF4-FFF2-40B4-BE49-F238E27FC236}">
                      <a16:creationId xmlns:a16="http://schemas.microsoft.com/office/drawing/2014/main" id="{15948433-06C9-4962-A821-60B864CDA608}"/>
                    </a:ext>
                  </a:extLst>
                </p14:cNvPr>
                <p14:cNvContentPartPr/>
                <p14:nvPr/>
              </p14:nvContentPartPr>
              <p14:xfrm>
                <a:off x="4893723" y="187833"/>
                <a:ext cx="111240" cy="177840"/>
              </p14:xfrm>
            </p:contentPart>
          </mc:Choice>
          <mc:Fallback>
            <p:pic>
              <p:nvPicPr>
                <p:cNvPr id="140" name="Input penna 139">
                  <a:extLst>
                    <a:ext uri="{FF2B5EF4-FFF2-40B4-BE49-F238E27FC236}">
                      <a16:creationId xmlns:a16="http://schemas.microsoft.com/office/drawing/2014/main" id="{15948433-06C9-4962-A821-60B864CDA60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887603" y="181713"/>
                  <a:ext cx="1234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41" name="Input penna 140">
                  <a:extLst>
                    <a:ext uri="{FF2B5EF4-FFF2-40B4-BE49-F238E27FC236}">
                      <a16:creationId xmlns:a16="http://schemas.microsoft.com/office/drawing/2014/main" id="{87DFBAC2-683D-D52D-33DC-B103C9C37C69}"/>
                    </a:ext>
                  </a:extLst>
                </p14:cNvPr>
                <p14:cNvContentPartPr/>
                <p14:nvPr/>
              </p14:nvContentPartPr>
              <p14:xfrm>
                <a:off x="5067963" y="222393"/>
                <a:ext cx="93960" cy="118440"/>
              </p14:xfrm>
            </p:contentPart>
          </mc:Choice>
          <mc:Fallback>
            <p:pic>
              <p:nvPicPr>
                <p:cNvPr id="141" name="Input penna 140">
                  <a:extLst>
                    <a:ext uri="{FF2B5EF4-FFF2-40B4-BE49-F238E27FC236}">
                      <a16:creationId xmlns:a16="http://schemas.microsoft.com/office/drawing/2014/main" id="{87DFBAC2-683D-D52D-33DC-B103C9C37C6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061843" y="216273"/>
                  <a:ext cx="1062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45" name="Input penna 144">
                  <a:extLst>
                    <a:ext uri="{FF2B5EF4-FFF2-40B4-BE49-F238E27FC236}">
                      <a16:creationId xmlns:a16="http://schemas.microsoft.com/office/drawing/2014/main" id="{6E222189-FDE8-D479-85A1-18A5FA36D9B0}"/>
                    </a:ext>
                  </a:extLst>
                </p14:cNvPr>
                <p14:cNvContentPartPr/>
                <p14:nvPr/>
              </p14:nvContentPartPr>
              <p14:xfrm>
                <a:off x="5221683" y="156873"/>
                <a:ext cx="124200" cy="220320"/>
              </p14:xfrm>
            </p:contentPart>
          </mc:Choice>
          <mc:Fallback>
            <p:pic>
              <p:nvPicPr>
                <p:cNvPr id="145" name="Input penna 144">
                  <a:extLst>
                    <a:ext uri="{FF2B5EF4-FFF2-40B4-BE49-F238E27FC236}">
                      <a16:creationId xmlns:a16="http://schemas.microsoft.com/office/drawing/2014/main" id="{6E222189-FDE8-D479-85A1-18A5FA36D9B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215563" y="150753"/>
                  <a:ext cx="136440" cy="23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uppo 159">
            <a:extLst>
              <a:ext uri="{FF2B5EF4-FFF2-40B4-BE49-F238E27FC236}">
                <a16:creationId xmlns:a16="http://schemas.microsoft.com/office/drawing/2014/main" id="{420F0DEF-7309-2770-F681-AFC497039F1B}"/>
              </a:ext>
            </a:extLst>
          </p:cNvPr>
          <p:cNvGrpSpPr/>
          <p:nvPr/>
        </p:nvGrpSpPr>
        <p:grpSpPr>
          <a:xfrm>
            <a:off x="11123523" y="231033"/>
            <a:ext cx="370080" cy="625680"/>
            <a:chOff x="11123523" y="231033"/>
            <a:chExt cx="370080" cy="62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50" name="Input penna 149">
                  <a:extLst>
                    <a:ext uri="{FF2B5EF4-FFF2-40B4-BE49-F238E27FC236}">
                      <a16:creationId xmlns:a16="http://schemas.microsoft.com/office/drawing/2014/main" id="{14D8C0F9-FA7C-7A2D-E74B-275FB83D82BF}"/>
                    </a:ext>
                  </a:extLst>
                </p14:cNvPr>
                <p14:cNvContentPartPr/>
                <p14:nvPr/>
              </p14:nvContentPartPr>
              <p14:xfrm>
                <a:off x="11226123" y="231033"/>
                <a:ext cx="64080" cy="299880"/>
              </p14:xfrm>
            </p:contentPart>
          </mc:Choice>
          <mc:Fallback>
            <p:pic>
              <p:nvPicPr>
                <p:cNvPr id="150" name="Input penna 149">
                  <a:extLst>
                    <a:ext uri="{FF2B5EF4-FFF2-40B4-BE49-F238E27FC236}">
                      <a16:creationId xmlns:a16="http://schemas.microsoft.com/office/drawing/2014/main" id="{14D8C0F9-FA7C-7A2D-E74B-275FB83D82B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220003" y="224913"/>
                  <a:ext cx="763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57" name="Input penna 156">
                  <a:extLst>
                    <a:ext uri="{FF2B5EF4-FFF2-40B4-BE49-F238E27FC236}">
                      <a16:creationId xmlns:a16="http://schemas.microsoft.com/office/drawing/2014/main" id="{65C71E94-608D-F647-1568-81ECAEA35B4E}"/>
                    </a:ext>
                  </a:extLst>
                </p14:cNvPr>
                <p14:cNvContentPartPr/>
                <p14:nvPr/>
              </p14:nvContentPartPr>
              <p14:xfrm>
                <a:off x="11380203" y="321393"/>
                <a:ext cx="113400" cy="239400"/>
              </p14:xfrm>
            </p:contentPart>
          </mc:Choice>
          <mc:Fallback>
            <p:pic>
              <p:nvPicPr>
                <p:cNvPr id="157" name="Input penna 156">
                  <a:extLst>
                    <a:ext uri="{FF2B5EF4-FFF2-40B4-BE49-F238E27FC236}">
                      <a16:creationId xmlns:a16="http://schemas.microsoft.com/office/drawing/2014/main" id="{65C71E94-608D-F647-1568-81ECAEA35B4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374083" y="315273"/>
                  <a:ext cx="1256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58" name="Input penna 157">
                  <a:extLst>
                    <a:ext uri="{FF2B5EF4-FFF2-40B4-BE49-F238E27FC236}">
                      <a16:creationId xmlns:a16="http://schemas.microsoft.com/office/drawing/2014/main" id="{F8672CA3-489F-303F-8737-A940AAD96085}"/>
                    </a:ext>
                  </a:extLst>
                </p14:cNvPr>
                <p14:cNvContentPartPr/>
                <p14:nvPr/>
              </p14:nvContentPartPr>
              <p14:xfrm>
                <a:off x="11123523" y="671673"/>
                <a:ext cx="81000" cy="185040"/>
              </p14:xfrm>
            </p:contentPart>
          </mc:Choice>
          <mc:Fallback>
            <p:pic>
              <p:nvPicPr>
                <p:cNvPr id="158" name="Input penna 157">
                  <a:extLst>
                    <a:ext uri="{FF2B5EF4-FFF2-40B4-BE49-F238E27FC236}">
                      <a16:creationId xmlns:a16="http://schemas.microsoft.com/office/drawing/2014/main" id="{F8672CA3-489F-303F-8737-A940AAD9608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117403" y="665553"/>
                  <a:ext cx="93240" cy="19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59" name="Input penna 158">
                <a:extLst>
                  <a:ext uri="{FF2B5EF4-FFF2-40B4-BE49-F238E27FC236}">
                    <a16:creationId xmlns:a16="http://schemas.microsoft.com/office/drawing/2014/main" id="{70476E61-B4F9-1E47-993F-9BEEA0B3D103}"/>
                  </a:ext>
                </a:extLst>
              </p14:cNvPr>
              <p14:cNvContentPartPr/>
              <p14:nvPr/>
            </p14:nvContentPartPr>
            <p14:xfrm>
              <a:off x="10817883" y="1002153"/>
              <a:ext cx="196200" cy="212760"/>
            </p14:xfrm>
          </p:contentPart>
        </mc:Choice>
        <mc:Fallback>
          <p:pic>
            <p:nvPicPr>
              <p:cNvPr id="159" name="Input penna 158">
                <a:extLst>
                  <a:ext uri="{FF2B5EF4-FFF2-40B4-BE49-F238E27FC236}">
                    <a16:creationId xmlns:a16="http://schemas.microsoft.com/office/drawing/2014/main" id="{70476E61-B4F9-1E47-993F-9BEEA0B3D103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0811763" y="996033"/>
                <a:ext cx="2084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61" name="Input penna 160">
                <a:extLst>
                  <a:ext uri="{FF2B5EF4-FFF2-40B4-BE49-F238E27FC236}">
                    <a16:creationId xmlns:a16="http://schemas.microsoft.com/office/drawing/2014/main" id="{574A51FF-4C79-6DE1-5A2F-1A19A703A031}"/>
                  </a:ext>
                </a:extLst>
              </p14:cNvPr>
              <p14:cNvContentPartPr/>
              <p14:nvPr/>
            </p14:nvContentPartPr>
            <p14:xfrm>
              <a:off x="10442403" y="1399233"/>
              <a:ext cx="67680" cy="209160"/>
            </p14:xfrm>
          </p:contentPart>
        </mc:Choice>
        <mc:Fallback>
          <p:pic>
            <p:nvPicPr>
              <p:cNvPr id="161" name="Input penna 160">
                <a:extLst>
                  <a:ext uri="{FF2B5EF4-FFF2-40B4-BE49-F238E27FC236}">
                    <a16:creationId xmlns:a16="http://schemas.microsoft.com/office/drawing/2014/main" id="{574A51FF-4C79-6DE1-5A2F-1A19A703A03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0436283" y="1393113"/>
                <a:ext cx="7992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65" name="Input penna 164">
                <a:extLst>
                  <a:ext uri="{FF2B5EF4-FFF2-40B4-BE49-F238E27FC236}">
                    <a16:creationId xmlns:a16="http://schemas.microsoft.com/office/drawing/2014/main" id="{54A32CD1-2093-63FE-840D-F14805263193}"/>
                  </a:ext>
                </a:extLst>
              </p14:cNvPr>
              <p14:cNvContentPartPr/>
              <p14:nvPr/>
            </p14:nvContentPartPr>
            <p14:xfrm>
              <a:off x="10939563" y="1453953"/>
              <a:ext cx="87480" cy="133200"/>
            </p14:xfrm>
          </p:contentPart>
        </mc:Choice>
        <mc:Fallback>
          <p:pic>
            <p:nvPicPr>
              <p:cNvPr id="165" name="Input penna 164">
                <a:extLst>
                  <a:ext uri="{FF2B5EF4-FFF2-40B4-BE49-F238E27FC236}">
                    <a16:creationId xmlns:a16="http://schemas.microsoft.com/office/drawing/2014/main" id="{54A32CD1-2093-63FE-840D-F14805263193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0933443" y="1447833"/>
                <a:ext cx="9972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66" name="Input penna 165">
                <a:extLst>
                  <a:ext uri="{FF2B5EF4-FFF2-40B4-BE49-F238E27FC236}">
                    <a16:creationId xmlns:a16="http://schemas.microsoft.com/office/drawing/2014/main" id="{F09E68B6-C859-DF78-BC98-64B82C3C18FF}"/>
                  </a:ext>
                </a:extLst>
              </p14:cNvPr>
              <p14:cNvContentPartPr/>
              <p14:nvPr/>
            </p14:nvContentPartPr>
            <p14:xfrm>
              <a:off x="10062963" y="1786953"/>
              <a:ext cx="187920" cy="307800"/>
            </p14:xfrm>
          </p:contentPart>
        </mc:Choice>
        <mc:Fallback>
          <p:pic>
            <p:nvPicPr>
              <p:cNvPr id="166" name="Input penna 165">
                <a:extLst>
                  <a:ext uri="{FF2B5EF4-FFF2-40B4-BE49-F238E27FC236}">
                    <a16:creationId xmlns:a16="http://schemas.microsoft.com/office/drawing/2014/main" id="{F09E68B6-C859-DF78-BC98-64B82C3C18FF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0056843" y="1780833"/>
                <a:ext cx="200160" cy="32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9" name="Gruppo 168">
            <a:extLst>
              <a:ext uri="{FF2B5EF4-FFF2-40B4-BE49-F238E27FC236}">
                <a16:creationId xmlns:a16="http://schemas.microsoft.com/office/drawing/2014/main" id="{65257A82-87B8-3345-52C8-0C598B5E33F3}"/>
              </a:ext>
            </a:extLst>
          </p:cNvPr>
          <p:cNvGrpSpPr/>
          <p:nvPr/>
        </p:nvGrpSpPr>
        <p:grpSpPr>
          <a:xfrm>
            <a:off x="10839843" y="1828353"/>
            <a:ext cx="276120" cy="289440"/>
            <a:chOff x="10839843" y="1828353"/>
            <a:chExt cx="276120" cy="28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67" name="Input penna 166">
                  <a:extLst>
                    <a:ext uri="{FF2B5EF4-FFF2-40B4-BE49-F238E27FC236}">
                      <a16:creationId xmlns:a16="http://schemas.microsoft.com/office/drawing/2014/main" id="{E36165F0-F3DD-FE57-A301-D81F3DE27EF6}"/>
                    </a:ext>
                  </a:extLst>
                </p14:cNvPr>
                <p14:cNvContentPartPr/>
                <p14:nvPr/>
              </p14:nvContentPartPr>
              <p14:xfrm>
                <a:off x="10839843" y="1828353"/>
                <a:ext cx="15480" cy="239400"/>
              </p14:xfrm>
            </p:contentPart>
          </mc:Choice>
          <mc:Fallback>
            <p:pic>
              <p:nvPicPr>
                <p:cNvPr id="167" name="Input penna 166">
                  <a:extLst>
                    <a:ext uri="{FF2B5EF4-FFF2-40B4-BE49-F238E27FC236}">
                      <a16:creationId xmlns:a16="http://schemas.microsoft.com/office/drawing/2014/main" id="{E36165F0-F3DD-FE57-A301-D81F3DE27EF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833723" y="1822233"/>
                  <a:ext cx="277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68" name="Input penna 167">
                  <a:extLst>
                    <a:ext uri="{FF2B5EF4-FFF2-40B4-BE49-F238E27FC236}">
                      <a16:creationId xmlns:a16="http://schemas.microsoft.com/office/drawing/2014/main" id="{E7682A19-0E7B-2E06-BF50-FC8241767F9C}"/>
                    </a:ext>
                  </a:extLst>
                </p14:cNvPr>
                <p14:cNvContentPartPr/>
                <p14:nvPr/>
              </p14:nvContentPartPr>
              <p14:xfrm>
                <a:off x="10972683" y="1882713"/>
                <a:ext cx="143280" cy="235080"/>
              </p14:xfrm>
            </p:contentPart>
          </mc:Choice>
          <mc:Fallback>
            <p:pic>
              <p:nvPicPr>
                <p:cNvPr id="168" name="Input penna 167">
                  <a:extLst>
                    <a:ext uri="{FF2B5EF4-FFF2-40B4-BE49-F238E27FC236}">
                      <a16:creationId xmlns:a16="http://schemas.microsoft.com/office/drawing/2014/main" id="{E7682A19-0E7B-2E06-BF50-FC8241767F9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966563" y="1876593"/>
                  <a:ext cx="155520" cy="24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70" name="Input penna 169">
                <a:extLst>
                  <a:ext uri="{FF2B5EF4-FFF2-40B4-BE49-F238E27FC236}">
                    <a16:creationId xmlns:a16="http://schemas.microsoft.com/office/drawing/2014/main" id="{BE68ECF5-2572-E904-0A44-845131E8BE52}"/>
                  </a:ext>
                </a:extLst>
              </p14:cNvPr>
              <p14:cNvContentPartPr/>
              <p14:nvPr/>
            </p14:nvContentPartPr>
            <p14:xfrm>
              <a:off x="11699523" y="801273"/>
              <a:ext cx="311400" cy="240120"/>
            </p14:xfrm>
          </p:contentPart>
        </mc:Choice>
        <mc:Fallback>
          <p:pic>
            <p:nvPicPr>
              <p:cNvPr id="170" name="Input penna 169">
                <a:extLst>
                  <a:ext uri="{FF2B5EF4-FFF2-40B4-BE49-F238E27FC236}">
                    <a16:creationId xmlns:a16="http://schemas.microsoft.com/office/drawing/2014/main" id="{BE68ECF5-2572-E904-0A44-845131E8BE52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1693403" y="795153"/>
                <a:ext cx="323640" cy="25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99" name="Gruppo 598">
            <a:extLst>
              <a:ext uri="{FF2B5EF4-FFF2-40B4-BE49-F238E27FC236}">
                <a16:creationId xmlns:a16="http://schemas.microsoft.com/office/drawing/2014/main" id="{0C158E4D-CDC2-F86F-987F-0D94F931A455}"/>
              </a:ext>
            </a:extLst>
          </p:cNvPr>
          <p:cNvGrpSpPr/>
          <p:nvPr/>
        </p:nvGrpSpPr>
        <p:grpSpPr>
          <a:xfrm>
            <a:off x="13947363" y="1421193"/>
            <a:ext cx="376560" cy="212760"/>
            <a:chOff x="13947363" y="1421193"/>
            <a:chExt cx="376560" cy="21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597" name="Input penna 596">
                  <a:extLst>
                    <a:ext uri="{FF2B5EF4-FFF2-40B4-BE49-F238E27FC236}">
                      <a16:creationId xmlns:a16="http://schemas.microsoft.com/office/drawing/2014/main" id="{F963A547-A5C0-C41E-8EEC-7095DB2B7A1A}"/>
                    </a:ext>
                  </a:extLst>
                </p14:cNvPr>
                <p14:cNvContentPartPr/>
                <p14:nvPr/>
              </p14:nvContentPartPr>
              <p14:xfrm>
                <a:off x="13947363" y="1552593"/>
                <a:ext cx="164520" cy="11880"/>
              </p14:xfrm>
            </p:contentPart>
          </mc:Choice>
          <mc:Fallback>
            <p:pic>
              <p:nvPicPr>
                <p:cNvPr id="597" name="Input penna 596">
                  <a:extLst>
                    <a:ext uri="{FF2B5EF4-FFF2-40B4-BE49-F238E27FC236}">
                      <a16:creationId xmlns:a16="http://schemas.microsoft.com/office/drawing/2014/main" id="{F963A547-A5C0-C41E-8EEC-7095DB2B7A1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3941243" y="1546473"/>
                  <a:ext cx="1767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598" name="Input penna 597">
                  <a:extLst>
                    <a:ext uri="{FF2B5EF4-FFF2-40B4-BE49-F238E27FC236}">
                      <a16:creationId xmlns:a16="http://schemas.microsoft.com/office/drawing/2014/main" id="{5BA77105-17CA-9B67-18CC-B1719B077D97}"/>
                    </a:ext>
                  </a:extLst>
                </p14:cNvPr>
                <p14:cNvContentPartPr/>
                <p14:nvPr/>
              </p14:nvContentPartPr>
              <p14:xfrm>
                <a:off x="14134563" y="1421193"/>
                <a:ext cx="189360" cy="212760"/>
              </p14:xfrm>
            </p:contentPart>
          </mc:Choice>
          <mc:Fallback>
            <p:pic>
              <p:nvPicPr>
                <p:cNvPr id="598" name="Input penna 597">
                  <a:extLst>
                    <a:ext uri="{FF2B5EF4-FFF2-40B4-BE49-F238E27FC236}">
                      <a16:creationId xmlns:a16="http://schemas.microsoft.com/office/drawing/2014/main" id="{5BA77105-17CA-9B67-18CC-B1719B077D9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4128443" y="1415073"/>
                  <a:ext cx="201600" cy="22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6" name="Gruppo 605">
            <a:extLst>
              <a:ext uri="{FF2B5EF4-FFF2-40B4-BE49-F238E27FC236}">
                <a16:creationId xmlns:a16="http://schemas.microsoft.com/office/drawing/2014/main" id="{67C8A318-1C47-C054-CA09-BB25E43E52B1}"/>
              </a:ext>
            </a:extLst>
          </p:cNvPr>
          <p:cNvGrpSpPr/>
          <p:nvPr/>
        </p:nvGrpSpPr>
        <p:grpSpPr>
          <a:xfrm>
            <a:off x="153963" y="5222073"/>
            <a:ext cx="455040" cy="150840"/>
            <a:chOff x="153963" y="5222073"/>
            <a:chExt cx="455040" cy="15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604" name="Input penna 603">
                  <a:extLst>
                    <a:ext uri="{FF2B5EF4-FFF2-40B4-BE49-F238E27FC236}">
                      <a16:creationId xmlns:a16="http://schemas.microsoft.com/office/drawing/2014/main" id="{180A4E87-35FD-4FE1-D1E5-1081AB925B4B}"/>
                    </a:ext>
                  </a:extLst>
                </p14:cNvPr>
                <p14:cNvContentPartPr/>
                <p14:nvPr/>
              </p14:nvContentPartPr>
              <p14:xfrm>
                <a:off x="153963" y="5309193"/>
                <a:ext cx="164520" cy="12600"/>
              </p14:xfrm>
            </p:contentPart>
          </mc:Choice>
          <mc:Fallback>
            <p:pic>
              <p:nvPicPr>
                <p:cNvPr id="604" name="Input penna 603">
                  <a:extLst>
                    <a:ext uri="{FF2B5EF4-FFF2-40B4-BE49-F238E27FC236}">
                      <a16:creationId xmlns:a16="http://schemas.microsoft.com/office/drawing/2014/main" id="{180A4E87-35FD-4FE1-D1E5-1081AB925B4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47843" y="5303073"/>
                  <a:ext cx="1767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605" name="Input penna 604">
                  <a:extLst>
                    <a:ext uri="{FF2B5EF4-FFF2-40B4-BE49-F238E27FC236}">
                      <a16:creationId xmlns:a16="http://schemas.microsoft.com/office/drawing/2014/main" id="{3F34E52B-7280-20E3-2A14-A5044A6008BF}"/>
                    </a:ext>
                  </a:extLst>
                </p14:cNvPr>
                <p14:cNvContentPartPr/>
                <p14:nvPr/>
              </p14:nvContentPartPr>
              <p14:xfrm>
                <a:off x="407763" y="5222073"/>
                <a:ext cx="201240" cy="150840"/>
              </p14:xfrm>
            </p:contentPart>
          </mc:Choice>
          <mc:Fallback>
            <p:pic>
              <p:nvPicPr>
                <p:cNvPr id="605" name="Input penna 604">
                  <a:extLst>
                    <a:ext uri="{FF2B5EF4-FFF2-40B4-BE49-F238E27FC236}">
                      <a16:creationId xmlns:a16="http://schemas.microsoft.com/office/drawing/2014/main" id="{3F34E52B-7280-20E3-2A14-A5044A6008B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01643" y="5215953"/>
                  <a:ext cx="2134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3" name="Gruppo 612">
            <a:extLst>
              <a:ext uri="{FF2B5EF4-FFF2-40B4-BE49-F238E27FC236}">
                <a16:creationId xmlns:a16="http://schemas.microsoft.com/office/drawing/2014/main" id="{840980E3-3C29-6865-9308-9CA61AB2D51A}"/>
              </a:ext>
            </a:extLst>
          </p:cNvPr>
          <p:cNvGrpSpPr/>
          <p:nvPr/>
        </p:nvGrpSpPr>
        <p:grpSpPr>
          <a:xfrm>
            <a:off x="6863283" y="2280873"/>
            <a:ext cx="287640" cy="311760"/>
            <a:chOff x="6863283" y="2280873"/>
            <a:chExt cx="28764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610" name="Input penna 609">
                  <a:extLst>
                    <a:ext uri="{FF2B5EF4-FFF2-40B4-BE49-F238E27FC236}">
                      <a16:creationId xmlns:a16="http://schemas.microsoft.com/office/drawing/2014/main" id="{3F2D5A6F-C096-E902-E890-A71F12410D1E}"/>
                    </a:ext>
                  </a:extLst>
                </p14:cNvPr>
                <p14:cNvContentPartPr/>
                <p14:nvPr/>
              </p14:nvContentPartPr>
              <p14:xfrm>
                <a:off x="6874443" y="2280873"/>
                <a:ext cx="113760" cy="311760"/>
              </p14:xfrm>
            </p:contentPart>
          </mc:Choice>
          <mc:Fallback>
            <p:pic>
              <p:nvPicPr>
                <p:cNvPr id="610" name="Input penna 609">
                  <a:extLst>
                    <a:ext uri="{FF2B5EF4-FFF2-40B4-BE49-F238E27FC236}">
                      <a16:creationId xmlns:a16="http://schemas.microsoft.com/office/drawing/2014/main" id="{3F2D5A6F-C096-E902-E890-A71F12410D1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868323" y="2274753"/>
                  <a:ext cx="1260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611" name="Input penna 610">
                  <a:extLst>
                    <a:ext uri="{FF2B5EF4-FFF2-40B4-BE49-F238E27FC236}">
                      <a16:creationId xmlns:a16="http://schemas.microsoft.com/office/drawing/2014/main" id="{6AA8080E-7975-96A4-CC40-5CD4B951BB87}"/>
                    </a:ext>
                  </a:extLst>
                </p14:cNvPr>
                <p14:cNvContentPartPr/>
                <p14:nvPr/>
              </p14:nvContentPartPr>
              <p14:xfrm>
                <a:off x="6863283" y="2422353"/>
                <a:ext cx="131400" cy="45720"/>
              </p14:xfrm>
            </p:contentPart>
          </mc:Choice>
          <mc:Fallback>
            <p:pic>
              <p:nvPicPr>
                <p:cNvPr id="611" name="Input penna 610">
                  <a:extLst>
                    <a:ext uri="{FF2B5EF4-FFF2-40B4-BE49-F238E27FC236}">
                      <a16:creationId xmlns:a16="http://schemas.microsoft.com/office/drawing/2014/main" id="{6AA8080E-7975-96A4-CC40-5CD4B951BB8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857163" y="2416233"/>
                  <a:ext cx="1436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612" name="Input penna 611">
                  <a:extLst>
                    <a:ext uri="{FF2B5EF4-FFF2-40B4-BE49-F238E27FC236}">
                      <a16:creationId xmlns:a16="http://schemas.microsoft.com/office/drawing/2014/main" id="{D9CA2404-73DF-0859-DFBC-763D523697C2}"/>
                    </a:ext>
                  </a:extLst>
                </p14:cNvPr>
                <p14:cNvContentPartPr/>
                <p14:nvPr/>
              </p14:nvContentPartPr>
              <p14:xfrm>
                <a:off x="7069563" y="2313633"/>
                <a:ext cx="81360" cy="233280"/>
              </p14:xfrm>
            </p:contentPart>
          </mc:Choice>
          <mc:Fallback>
            <p:pic>
              <p:nvPicPr>
                <p:cNvPr id="612" name="Input penna 611">
                  <a:extLst>
                    <a:ext uri="{FF2B5EF4-FFF2-40B4-BE49-F238E27FC236}">
                      <a16:creationId xmlns:a16="http://schemas.microsoft.com/office/drawing/2014/main" id="{D9CA2404-73DF-0859-DFBC-763D523697C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063443" y="2307513"/>
                  <a:ext cx="93600" cy="24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0" name="Gruppo 619">
            <a:extLst>
              <a:ext uri="{FF2B5EF4-FFF2-40B4-BE49-F238E27FC236}">
                <a16:creationId xmlns:a16="http://schemas.microsoft.com/office/drawing/2014/main" id="{1926613F-D7EF-60F9-3C63-9A3F9CC05924}"/>
              </a:ext>
            </a:extLst>
          </p:cNvPr>
          <p:cNvGrpSpPr/>
          <p:nvPr/>
        </p:nvGrpSpPr>
        <p:grpSpPr>
          <a:xfrm>
            <a:off x="6389883" y="1488873"/>
            <a:ext cx="329760" cy="229320"/>
            <a:chOff x="6389883" y="1488873"/>
            <a:chExt cx="329760" cy="22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618" name="Input penna 617">
                  <a:extLst>
                    <a:ext uri="{FF2B5EF4-FFF2-40B4-BE49-F238E27FC236}">
                      <a16:creationId xmlns:a16="http://schemas.microsoft.com/office/drawing/2014/main" id="{4F1FE495-5847-C2D2-4A21-18147A713DC6}"/>
                    </a:ext>
                  </a:extLst>
                </p14:cNvPr>
                <p14:cNvContentPartPr/>
                <p14:nvPr/>
              </p14:nvContentPartPr>
              <p14:xfrm>
                <a:off x="6389883" y="1488873"/>
                <a:ext cx="172800" cy="221040"/>
              </p14:xfrm>
            </p:contentPart>
          </mc:Choice>
          <mc:Fallback>
            <p:pic>
              <p:nvPicPr>
                <p:cNvPr id="618" name="Input penna 617">
                  <a:extLst>
                    <a:ext uri="{FF2B5EF4-FFF2-40B4-BE49-F238E27FC236}">
                      <a16:creationId xmlns:a16="http://schemas.microsoft.com/office/drawing/2014/main" id="{4F1FE495-5847-C2D2-4A21-18147A713DC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383763" y="1482753"/>
                  <a:ext cx="1850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619" name="Input penna 618">
                  <a:extLst>
                    <a:ext uri="{FF2B5EF4-FFF2-40B4-BE49-F238E27FC236}">
                      <a16:creationId xmlns:a16="http://schemas.microsoft.com/office/drawing/2014/main" id="{E50097F9-20F1-CB83-E5B7-A7E698769E6A}"/>
                    </a:ext>
                  </a:extLst>
                </p14:cNvPr>
                <p14:cNvContentPartPr/>
                <p14:nvPr/>
              </p14:nvContentPartPr>
              <p14:xfrm>
                <a:off x="6612003" y="1530993"/>
                <a:ext cx="107640" cy="187200"/>
              </p14:xfrm>
            </p:contentPart>
          </mc:Choice>
          <mc:Fallback>
            <p:pic>
              <p:nvPicPr>
                <p:cNvPr id="619" name="Input penna 618">
                  <a:extLst>
                    <a:ext uri="{FF2B5EF4-FFF2-40B4-BE49-F238E27FC236}">
                      <a16:creationId xmlns:a16="http://schemas.microsoft.com/office/drawing/2014/main" id="{E50097F9-20F1-CB83-E5B7-A7E698769E6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605883" y="1524873"/>
                  <a:ext cx="119880" cy="19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1" name="Gruppo 630">
            <a:extLst>
              <a:ext uri="{FF2B5EF4-FFF2-40B4-BE49-F238E27FC236}">
                <a16:creationId xmlns:a16="http://schemas.microsoft.com/office/drawing/2014/main" id="{514FE450-99F3-F2FA-146E-B35A3144097A}"/>
              </a:ext>
            </a:extLst>
          </p:cNvPr>
          <p:cNvGrpSpPr/>
          <p:nvPr/>
        </p:nvGrpSpPr>
        <p:grpSpPr>
          <a:xfrm>
            <a:off x="2545083" y="2054793"/>
            <a:ext cx="387000" cy="313920"/>
            <a:chOff x="2545083" y="2054793"/>
            <a:chExt cx="387000" cy="31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621" name="Input penna 620">
                  <a:extLst>
                    <a:ext uri="{FF2B5EF4-FFF2-40B4-BE49-F238E27FC236}">
                      <a16:creationId xmlns:a16="http://schemas.microsoft.com/office/drawing/2014/main" id="{7CF23021-5AA9-0A91-04C2-001B1263020F}"/>
                    </a:ext>
                  </a:extLst>
                </p14:cNvPr>
                <p14:cNvContentPartPr/>
                <p14:nvPr/>
              </p14:nvContentPartPr>
              <p14:xfrm>
                <a:off x="2545083" y="2054793"/>
                <a:ext cx="146520" cy="313920"/>
              </p14:xfrm>
            </p:contentPart>
          </mc:Choice>
          <mc:Fallback>
            <p:pic>
              <p:nvPicPr>
                <p:cNvPr id="621" name="Input penna 620">
                  <a:extLst>
                    <a:ext uri="{FF2B5EF4-FFF2-40B4-BE49-F238E27FC236}">
                      <a16:creationId xmlns:a16="http://schemas.microsoft.com/office/drawing/2014/main" id="{7CF23021-5AA9-0A91-04C2-001B1263020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538963" y="2048673"/>
                  <a:ext cx="15876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622" name="Input penna 621">
                  <a:extLst>
                    <a:ext uri="{FF2B5EF4-FFF2-40B4-BE49-F238E27FC236}">
                      <a16:creationId xmlns:a16="http://schemas.microsoft.com/office/drawing/2014/main" id="{202E32C1-7370-143D-C559-588C2EF30B6A}"/>
                    </a:ext>
                  </a:extLst>
                </p14:cNvPr>
                <p14:cNvContentPartPr/>
                <p14:nvPr/>
              </p14:nvContentPartPr>
              <p14:xfrm>
                <a:off x="2599803" y="2246673"/>
                <a:ext cx="142200" cy="34200"/>
              </p14:xfrm>
            </p:contentPart>
          </mc:Choice>
          <mc:Fallback>
            <p:pic>
              <p:nvPicPr>
                <p:cNvPr id="622" name="Input penna 621">
                  <a:extLst>
                    <a:ext uri="{FF2B5EF4-FFF2-40B4-BE49-F238E27FC236}">
                      <a16:creationId xmlns:a16="http://schemas.microsoft.com/office/drawing/2014/main" id="{202E32C1-7370-143D-C559-588C2EF30B6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593683" y="2240553"/>
                  <a:ext cx="154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623" name="Input penna 622">
                  <a:extLst>
                    <a:ext uri="{FF2B5EF4-FFF2-40B4-BE49-F238E27FC236}">
                      <a16:creationId xmlns:a16="http://schemas.microsoft.com/office/drawing/2014/main" id="{08042467-4C26-B201-B35B-992A393CA960}"/>
                    </a:ext>
                  </a:extLst>
                </p14:cNvPr>
                <p14:cNvContentPartPr/>
                <p14:nvPr/>
              </p14:nvContentPartPr>
              <p14:xfrm>
                <a:off x="2840643" y="2124273"/>
                <a:ext cx="91440" cy="232560"/>
              </p14:xfrm>
            </p:contentPart>
          </mc:Choice>
          <mc:Fallback>
            <p:pic>
              <p:nvPicPr>
                <p:cNvPr id="623" name="Input penna 622">
                  <a:extLst>
                    <a:ext uri="{FF2B5EF4-FFF2-40B4-BE49-F238E27FC236}">
                      <a16:creationId xmlns:a16="http://schemas.microsoft.com/office/drawing/2014/main" id="{08042467-4C26-B201-B35B-992A393CA96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834523" y="2118153"/>
                  <a:ext cx="103680" cy="24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0" name="Gruppo 629">
            <a:extLst>
              <a:ext uri="{FF2B5EF4-FFF2-40B4-BE49-F238E27FC236}">
                <a16:creationId xmlns:a16="http://schemas.microsoft.com/office/drawing/2014/main" id="{6C3BC055-1420-586B-2577-4AEDD1E081F1}"/>
              </a:ext>
            </a:extLst>
          </p:cNvPr>
          <p:cNvGrpSpPr/>
          <p:nvPr/>
        </p:nvGrpSpPr>
        <p:grpSpPr>
          <a:xfrm>
            <a:off x="12040083" y="1081353"/>
            <a:ext cx="342720" cy="287280"/>
            <a:chOff x="12040083" y="1081353"/>
            <a:chExt cx="342720" cy="28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624" name="Input penna 623">
                  <a:extLst>
                    <a:ext uri="{FF2B5EF4-FFF2-40B4-BE49-F238E27FC236}">
                      <a16:creationId xmlns:a16="http://schemas.microsoft.com/office/drawing/2014/main" id="{EEDAD9AF-70AD-3AB3-7BAE-B497CE78BAB0}"/>
                    </a:ext>
                  </a:extLst>
                </p14:cNvPr>
                <p14:cNvContentPartPr/>
                <p14:nvPr/>
              </p14:nvContentPartPr>
              <p14:xfrm>
                <a:off x="12040083" y="1081353"/>
                <a:ext cx="185040" cy="265320"/>
              </p14:xfrm>
            </p:contentPart>
          </mc:Choice>
          <mc:Fallback>
            <p:pic>
              <p:nvPicPr>
                <p:cNvPr id="624" name="Input penna 623">
                  <a:extLst>
                    <a:ext uri="{FF2B5EF4-FFF2-40B4-BE49-F238E27FC236}">
                      <a16:creationId xmlns:a16="http://schemas.microsoft.com/office/drawing/2014/main" id="{EEDAD9AF-70AD-3AB3-7BAE-B497CE78BAB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2033963" y="1075233"/>
                  <a:ext cx="1972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625" name="Input penna 624">
                  <a:extLst>
                    <a:ext uri="{FF2B5EF4-FFF2-40B4-BE49-F238E27FC236}">
                      <a16:creationId xmlns:a16="http://schemas.microsoft.com/office/drawing/2014/main" id="{0868192D-3AB7-1DF6-D774-E44AB1E10528}"/>
                    </a:ext>
                  </a:extLst>
                </p14:cNvPr>
                <p14:cNvContentPartPr/>
                <p14:nvPr/>
              </p14:nvContentPartPr>
              <p14:xfrm>
                <a:off x="12269763" y="1156953"/>
                <a:ext cx="113040" cy="211680"/>
              </p14:xfrm>
            </p:contentPart>
          </mc:Choice>
          <mc:Fallback>
            <p:pic>
              <p:nvPicPr>
                <p:cNvPr id="625" name="Input penna 624">
                  <a:extLst>
                    <a:ext uri="{FF2B5EF4-FFF2-40B4-BE49-F238E27FC236}">
                      <a16:creationId xmlns:a16="http://schemas.microsoft.com/office/drawing/2014/main" id="{0868192D-3AB7-1DF6-D774-E44AB1E1052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2263643" y="1150833"/>
                  <a:ext cx="125280" cy="22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9" name="Gruppo 628">
            <a:extLst>
              <a:ext uri="{FF2B5EF4-FFF2-40B4-BE49-F238E27FC236}">
                <a16:creationId xmlns:a16="http://schemas.microsoft.com/office/drawing/2014/main" id="{9612C2D3-AE3D-438A-E24B-3CC331335972}"/>
              </a:ext>
            </a:extLst>
          </p:cNvPr>
          <p:cNvGrpSpPr/>
          <p:nvPr/>
        </p:nvGrpSpPr>
        <p:grpSpPr>
          <a:xfrm>
            <a:off x="12437883" y="1509033"/>
            <a:ext cx="541800" cy="410040"/>
            <a:chOff x="12437883" y="1509033"/>
            <a:chExt cx="541800" cy="41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626" name="Input penna 625">
                  <a:extLst>
                    <a:ext uri="{FF2B5EF4-FFF2-40B4-BE49-F238E27FC236}">
                      <a16:creationId xmlns:a16="http://schemas.microsoft.com/office/drawing/2014/main" id="{20D72D74-2319-08ED-ADBC-E89613291E86}"/>
                    </a:ext>
                  </a:extLst>
                </p14:cNvPr>
                <p14:cNvContentPartPr/>
                <p14:nvPr/>
              </p14:nvContentPartPr>
              <p14:xfrm>
                <a:off x="12437883" y="1509033"/>
                <a:ext cx="139320" cy="148680"/>
              </p14:xfrm>
            </p:contentPart>
          </mc:Choice>
          <mc:Fallback>
            <p:pic>
              <p:nvPicPr>
                <p:cNvPr id="626" name="Input penna 625">
                  <a:extLst>
                    <a:ext uri="{FF2B5EF4-FFF2-40B4-BE49-F238E27FC236}">
                      <a16:creationId xmlns:a16="http://schemas.microsoft.com/office/drawing/2014/main" id="{20D72D74-2319-08ED-ADBC-E89613291E8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2431763" y="1502913"/>
                  <a:ext cx="1515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627" name="Input penna 626">
                  <a:extLst>
                    <a:ext uri="{FF2B5EF4-FFF2-40B4-BE49-F238E27FC236}">
                      <a16:creationId xmlns:a16="http://schemas.microsoft.com/office/drawing/2014/main" id="{A8C6C62B-1835-8D42-0875-1E878350F72F}"/>
                    </a:ext>
                  </a:extLst>
                </p14:cNvPr>
                <p14:cNvContentPartPr/>
                <p14:nvPr/>
              </p14:nvContentPartPr>
              <p14:xfrm>
                <a:off x="12629043" y="1705593"/>
                <a:ext cx="171000" cy="213480"/>
              </p14:xfrm>
            </p:contentPart>
          </mc:Choice>
          <mc:Fallback>
            <p:pic>
              <p:nvPicPr>
                <p:cNvPr id="627" name="Input penna 626">
                  <a:extLst>
                    <a:ext uri="{FF2B5EF4-FFF2-40B4-BE49-F238E27FC236}">
                      <a16:creationId xmlns:a16="http://schemas.microsoft.com/office/drawing/2014/main" id="{A8C6C62B-1835-8D42-0875-1E878350F72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2622923" y="1699473"/>
                  <a:ext cx="1832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628" name="Input penna 627">
                  <a:extLst>
                    <a:ext uri="{FF2B5EF4-FFF2-40B4-BE49-F238E27FC236}">
                      <a16:creationId xmlns:a16="http://schemas.microsoft.com/office/drawing/2014/main" id="{3E3AA203-A143-781A-3FE5-DA505D7E6A64}"/>
                    </a:ext>
                  </a:extLst>
                </p14:cNvPr>
                <p14:cNvContentPartPr/>
                <p14:nvPr/>
              </p14:nvContentPartPr>
              <p14:xfrm>
                <a:off x="12849723" y="1762473"/>
                <a:ext cx="129960" cy="122760"/>
              </p14:xfrm>
            </p:contentPart>
          </mc:Choice>
          <mc:Fallback>
            <p:pic>
              <p:nvPicPr>
                <p:cNvPr id="628" name="Input penna 627">
                  <a:extLst>
                    <a:ext uri="{FF2B5EF4-FFF2-40B4-BE49-F238E27FC236}">
                      <a16:creationId xmlns:a16="http://schemas.microsoft.com/office/drawing/2014/main" id="{3E3AA203-A143-781A-3FE5-DA505D7E6A6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2843603" y="1756353"/>
                  <a:ext cx="14220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5" name="Gruppo 634">
            <a:extLst>
              <a:ext uri="{FF2B5EF4-FFF2-40B4-BE49-F238E27FC236}">
                <a16:creationId xmlns:a16="http://schemas.microsoft.com/office/drawing/2014/main" id="{3C756CC6-E867-6028-4E8E-E75619706FEE}"/>
              </a:ext>
            </a:extLst>
          </p:cNvPr>
          <p:cNvGrpSpPr/>
          <p:nvPr/>
        </p:nvGrpSpPr>
        <p:grpSpPr>
          <a:xfrm>
            <a:off x="13032963" y="2049033"/>
            <a:ext cx="673560" cy="432000"/>
            <a:chOff x="13032963" y="2049033"/>
            <a:chExt cx="673560" cy="43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632" name="Input penna 631">
                  <a:extLst>
                    <a:ext uri="{FF2B5EF4-FFF2-40B4-BE49-F238E27FC236}">
                      <a16:creationId xmlns:a16="http://schemas.microsoft.com/office/drawing/2014/main" id="{2BF2D7A6-060D-C7A7-265C-2992F1072D82}"/>
                    </a:ext>
                  </a:extLst>
                </p14:cNvPr>
                <p14:cNvContentPartPr/>
                <p14:nvPr/>
              </p14:nvContentPartPr>
              <p14:xfrm>
                <a:off x="13032963" y="2049033"/>
                <a:ext cx="150480" cy="201240"/>
              </p14:xfrm>
            </p:contentPart>
          </mc:Choice>
          <mc:Fallback>
            <p:pic>
              <p:nvPicPr>
                <p:cNvPr id="632" name="Input penna 631">
                  <a:extLst>
                    <a:ext uri="{FF2B5EF4-FFF2-40B4-BE49-F238E27FC236}">
                      <a16:creationId xmlns:a16="http://schemas.microsoft.com/office/drawing/2014/main" id="{2BF2D7A6-060D-C7A7-265C-2992F1072D8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3026843" y="2042913"/>
                  <a:ext cx="1627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633" name="Input penna 632">
                  <a:extLst>
                    <a:ext uri="{FF2B5EF4-FFF2-40B4-BE49-F238E27FC236}">
                      <a16:creationId xmlns:a16="http://schemas.microsoft.com/office/drawing/2014/main" id="{5A2D19A8-D351-A181-7039-49ECB183FA7F}"/>
                    </a:ext>
                  </a:extLst>
                </p14:cNvPr>
                <p14:cNvContentPartPr/>
                <p14:nvPr/>
              </p14:nvContentPartPr>
              <p14:xfrm>
                <a:off x="13254363" y="2218233"/>
                <a:ext cx="131760" cy="228600"/>
              </p14:xfrm>
            </p:contentPart>
          </mc:Choice>
          <mc:Fallback>
            <p:pic>
              <p:nvPicPr>
                <p:cNvPr id="633" name="Input penna 632">
                  <a:extLst>
                    <a:ext uri="{FF2B5EF4-FFF2-40B4-BE49-F238E27FC236}">
                      <a16:creationId xmlns:a16="http://schemas.microsoft.com/office/drawing/2014/main" id="{5A2D19A8-D351-A181-7039-49ECB183FA7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3248243" y="2212113"/>
                  <a:ext cx="1440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634" name="Input penna 633">
                  <a:extLst>
                    <a:ext uri="{FF2B5EF4-FFF2-40B4-BE49-F238E27FC236}">
                      <a16:creationId xmlns:a16="http://schemas.microsoft.com/office/drawing/2014/main" id="{A21A65D9-3135-734B-9337-558106EC27A6}"/>
                    </a:ext>
                  </a:extLst>
                </p14:cNvPr>
                <p14:cNvContentPartPr/>
                <p14:nvPr/>
              </p14:nvContentPartPr>
              <p14:xfrm>
                <a:off x="13455963" y="2205273"/>
                <a:ext cx="250560" cy="275760"/>
              </p14:xfrm>
            </p:contentPart>
          </mc:Choice>
          <mc:Fallback>
            <p:pic>
              <p:nvPicPr>
                <p:cNvPr id="634" name="Input penna 633">
                  <a:extLst>
                    <a:ext uri="{FF2B5EF4-FFF2-40B4-BE49-F238E27FC236}">
                      <a16:creationId xmlns:a16="http://schemas.microsoft.com/office/drawing/2014/main" id="{A21A65D9-3135-734B-9337-558106EC27A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3449843" y="2199153"/>
                  <a:ext cx="262800" cy="28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636" name="Input penna 635">
                <a:extLst>
                  <a:ext uri="{FF2B5EF4-FFF2-40B4-BE49-F238E27FC236}">
                    <a16:creationId xmlns:a16="http://schemas.microsoft.com/office/drawing/2014/main" id="{D04EE44E-62BC-A026-39FD-7F11822EC851}"/>
                  </a:ext>
                </a:extLst>
              </p14:cNvPr>
              <p14:cNvContentPartPr/>
              <p14:nvPr/>
            </p14:nvContentPartPr>
            <p14:xfrm>
              <a:off x="11976363" y="1520193"/>
              <a:ext cx="109080" cy="153720"/>
            </p14:xfrm>
          </p:contentPart>
        </mc:Choice>
        <mc:Fallback>
          <p:pic>
            <p:nvPicPr>
              <p:cNvPr id="636" name="Input penna 635">
                <a:extLst>
                  <a:ext uri="{FF2B5EF4-FFF2-40B4-BE49-F238E27FC236}">
                    <a16:creationId xmlns:a16="http://schemas.microsoft.com/office/drawing/2014/main" id="{D04EE44E-62BC-A026-39FD-7F11822EC851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1970243" y="1514073"/>
                <a:ext cx="121320" cy="16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40" name="Gruppo 639">
            <a:extLst>
              <a:ext uri="{FF2B5EF4-FFF2-40B4-BE49-F238E27FC236}">
                <a16:creationId xmlns:a16="http://schemas.microsoft.com/office/drawing/2014/main" id="{9B35EE79-6D00-523F-9FB6-6BB9E72AF40A}"/>
              </a:ext>
            </a:extLst>
          </p:cNvPr>
          <p:cNvGrpSpPr/>
          <p:nvPr/>
        </p:nvGrpSpPr>
        <p:grpSpPr>
          <a:xfrm>
            <a:off x="11690883" y="1795593"/>
            <a:ext cx="422640" cy="303480"/>
            <a:chOff x="11690883" y="1795593"/>
            <a:chExt cx="422640" cy="30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637" name="Input penna 636">
                  <a:extLst>
                    <a:ext uri="{FF2B5EF4-FFF2-40B4-BE49-F238E27FC236}">
                      <a16:creationId xmlns:a16="http://schemas.microsoft.com/office/drawing/2014/main" id="{CFF4994A-DF09-0269-38FB-B8225A118182}"/>
                    </a:ext>
                  </a:extLst>
                </p14:cNvPr>
                <p14:cNvContentPartPr/>
                <p14:nvPr/>
              </p14:nvContentPartPr>
              <p14:xfrm>
                <a:off x="11690883" y="1795593"/>
                <a:ext cx="141480" cy="212400"/>
              </p14:xfrm>
            </p:contentPart>
          </mc:Choice>
          <mc:Fallback>
            <p:pic>
              <p:nvPicPr>
                <p:cNvPr id="637" name="Input penna 636">
                  <a:extLst>
                    <a:ext uri="{FF2B5EF4-FFF2-40B4-BE49-F238E27FC236}">
                      <a16:creationId xmlns:a16="http://schemas.microsoft.com/office/drawing/2014/main" id="{CFF4994A-DF09-0269-38FB-B8225A11818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684763" y="1789473"/>
                  <a:ext cx="1537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638" name="Input penna 637">
                  <a:extLst>
                    <a:ext uri="{FF2B5EF4-FFF2-40B4-BE49-F238E27FC236}">
                      <a16:creationId xmlns:a16="http://schemas.microsoft.com/office/drawing/2014/main" id="{1CD23657-28A4-B81C-D184-289BD156E3E7}"/>
                    </a:ext>
                  </a:extLst>
                </p14:cNvPr>
                <p14:cNvContentPartPr/>
                <p14:nvPr/>
              </p14:nvContentPartPr>
              <p14:xfrm>
                <a:off x="11875563" y="1960833"/>
                <a:ext cx="11520" cy="138240"/>
              </p14:xfrm>
            </p:contentPart>
          </mc:Choice>
          <mc:Fallback>
            <p:pic>
              <p:nvPicPr>
                <p:cNvPr id="638" name="Input penna 637">
                  <a:extLst>
                    <a:ext uri="{FF2B5EF4-FFF2-40B4-BE49-F238E27FC236}">
                      <a16:creationId xmlns:a16="http://schemas.microsoft.com/office/drawing/2014/main" id="{1CD23657-28A4-B81C-D184-289BD156E3E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869443" y="1954713"/>
                  <a:ext cx="237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639" name="Input penna 638">
                  <a:extLst>
                    <a:ext uri="{FF2B5EF4-FFF2-40B4-BE49-F238E27FC236}">
                      <a16:creationId xmlns:a16="http://schemas.microsoft.com/office/drawing/2014/main" id="{EED72C54-C757-F509-EC82-052DFD68FB52}"/>
                    </a:ext>
                  </a:extLst>
                </p14:cNvPr>
                <p14:cNvContentPartPr/>
                <p14:nvPr/>
              </p14:nvContentPartPr>
              <p14:xfrm>
                <a:off x="11990403" y="1861473"/>
                <a:ext cx="123120" cy="232200"/>
              </p14:xfrm>
            </p:contentPart>
          </mc:Choice>
          <mc:Fallback>
            <p:pic>
              <p:nvPicPr>
                <p:cNvPr id="639" name="Input penna 638">
                  <a:extLst>
                    <a:ext uri="{FF2B5EF4-FFF2-40B4-BE49-F238E27FC236}">
                      <a16:creationId xmlns:a16="http://schemas.microsoft.com/office/drawing/2014/main" id="{EED72C54-C757-F509-EC82-052DFD68FB5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984283" y="1855353"/>
                  <a:ext cx="135360" cy="24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5" name="Gruppo 644">
            <a:extLst>
              <a:ext uri="{FF2B5EF4-FFF2-40B4-BE49-F238E27FC236}">
                <a16:creationId xmlns:a16="http://schemas.microsoft.com/office/drawing/2014/main" id="{6B27AA0E-8377-0EC6-4166-1C4A797C5F63}"/>
              </a:ext>
            </a:extLst>
          </p:cNvPr>
          <p:cNvGrpSpPr/>
          <p:nvPr/>
        </p:nvGrpSpPr>
        <p:grpSpPr>
          <a:xfrm>
            <a:off x="12437883" y="2005113"/>
            <a:ext cx="439560" cy="571680"/>
            <a:chOff x="12437883" y="2005113"/>
            <a:chExt cx="439560" cy="57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641" name="Input penna 640">
                  <a:extLst>
                    <a:ext uri="{FF2B5EF4-FFF2-40B4-BE49-F238E27FC236}">
                      <a16:creationId xmlns:a16="http://schemas.microsoft.com/office/drawing/2014/main" id="{99ECE957-CBA4-64E5-83D2-4A9283280D9F}"/>
                    </a:ext>
                  </a:extLst>
                </p14:cNvPr>
                <p14:cNvContentPartPr/>
                <p14:nvPr/>
              </p14:nvContentPartPr>
              <p14:xfrm>
                <a:off x="12628683" y="2005113"/>
                <a:ext cx="96120" cy="252360"/>
              </p14:xfrm>
            </p:contentPart>
          </mc:Choice>
          <mc:Fallback>
            <p:pic>
              <p:nvPicPr>
                <p:cNvPr id="641" name="Input penna 640">
                  <a:extLst>
                    <a:ext uri="{FF2B5EF4-FFF2-40B4-BE49-F238E27FC236}">
                      <a16:creationId xmlns:a16="http://schemas.microsoft.com/office/drawing/2014/main" id="{99ECE957-CBA4-64E5-83D2-4A9283280D9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2622563" y="1998993"/>
                  <a:ext cx="1083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642" name="Input penna 641">
                  <a:extLst>
                    <a:ext uri="{FF2B5EF4-FFF2-40B4-BE49-F238E27FC236}">
                      <a16:creationId xmlns:a16="http://schemas.microsoft.com/office/drawing/2014/main" id="{B45A591F-FA01-B796-E82D-4FE9FC289ABF}"/>
                    </a:ext>
                  </a:extLst>
                </p14:cNvPr>
                <p14:cNvContentPartPr/>
                <p14:nvPr/>
              </p14:nvContentPartPr>
              <p14:xfrm>
                <a:off x="12437883" y="2302113"/>
                <a:ext cx="124200" cy="274680"/>
              </p14:xfrm>
            </p:contentPart>
          </mc:Choice>
          <mc:Fallback>
            <p:pic>
              <p:nvPicPr>
                <p:cNvPr id="642" name="Input penna 641">
                  <a:extLst>
                    <a:ext uri="{FF2B5EF4-FFF2-40B4-BE49-F238E27FC236}">
                      <a16:creationId xmlns:a16="http://schemas.microsoft.com/office/drawing/2014/main" id="{B45A591F-FA01-B796-E82D-4FE9FC289AB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2431763" y="2295993"/>
                  <a:ext cx="1364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643" name="Input penna 642">
                  <a:extLst>
                    <a:ext uri="{FF2B5EF4-FFF2-40B4-BE49-F238E27FC236}">
                      <a16:creationId xmlns:a16="http://schemas.microsoft.com/office/drawing/2014/main" id="{98C6F0D2-01AB-CE84-B40D-F156A155F5F7}"/>
                    </a:ext>
                  </a:extLst>
                </p14:cNvPr>
                <p14:cNvContentPartPr/>
                <p14:nvPr/>
              </p14:nvContentPartPr>
              <p14:xfrm>
                <a:off x="12459843" y="2456553"/>
                <a:ext cx="164160" cy="22680"/>
              </p14:xfrm>
            </p:contentPart>
          </mc:Choice>
          <mc:Fallback>
            <p:pic>
              <p:nvPicPr>
                <p:cNvPr id="643" name="Input penna 642">
                  <a:extLst>
                    <a:ext uri="{FF2B5EF4-FFF2-40B4-BE49-F238E27FC236}">
                      <a16:creationId xmlns:a16="http://schemas.microsoft.com/office/drawing/2014/main" id="{98C6F0D2-01AB-CE84-B40D-F156A155F5F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2453723" y="2450433"/>
                  <a:ext cx="176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644" name="Input penna 643">
                  <a:extLst>
                    <a:ext uri="{FF2B5EF4-FFF2-40B4-BE49-F238E27FC236}">
                      <a16:creationId xmlns:a16="http://schemas.microsoft.com/office/drawing/2014/main" id="{5532DFDA-D764-735D-DB1B-13F03CDFBC4A}"/>
                    </a:ext>
                  </a:extLst>
                </p14:cNvPr>
                <p14:cNvContentPartPr/>
                <p14:nvPr/>
              </p14:nvContentPartPr>
              <p14:xfrm>
                <a:off x="12734523" y="2346393"/>
                <a:ext cx="142920" cy="209160"/>
              </p14:xfrm>
            </p:contentPart>
          </mc:Choice>
          <mc:Fallback>
            <p:pic>
              <p:nvPicPr>
                <p:cNvPr id="644" name="Input penna 643">
                  <a:extLst>
                    <a:ext uri="{FF2B5EF4-FFF2-40B4-BE49-F238E27FC236}">
                      <a16:creationId xmlns:a16="http://schemas.microsoft.com/office/drawing/2014/main" id="{5532DFDA-D764-735D-DB1B-13F03CDFBC4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2728403" y="2340273"/>
                  <a:ext cx="155160" cy="22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646" name="Input penna 645">
                <a:extLst>
                  <a:ext uri="{FF2B5EF4-FFF2-40B4-BE49-F238E27FC236}">
                    <a16:creationId xmlns:a16="http://schemas.microsoft.com/office/drawing/2014/main" id="{638576E2-EBB1-20C1-53B7-7031E94502C0}"/>
                  </a:ext>
                </a:extLst>
              </p14:cNvPr>
              <p14:cNvContentPartPr/>
              <p14:nvPr/>
            </p14:nvContentPartPr>
            <p14:xfrm>
              <a:off x="11604843" y="2148393"/>
              <a:ext cx="117360" cy="191520"/>
            </p14:xfrm>
          </p:contentPart>
        </mc:Choice>
        <mc:Fallback>
          <p:pic>
            <p:nvPicPr>
              <p:cNvPr id="646" name="Input penna 645">
                <a:extLst>
                  <a:ext uri="{FF2B5EF4-FFF2-40B4-BE49-F238E27FC236}">
                    <a16:creationId xmlns:a16="http://schemas.microsoft.com/office/drawing/2014/main" id="{638576E2-EBB1-20C1-53B7-7031E94502C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1598723" y="2142273"/>
                <a:ext cx="129600" cy="20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649" name="Gruppo 648">
            <a:extLst>
              <a:ext uri="{FF2B5EF4-FFF2-40B4-BE49-F238E27FC236}">
                <a16:creationId xmlns:a16="http://schemas.microsoft.com/office/drawing/2014/main" id="{E9166E1E-645A-389F-ECFC-069246ECC04A}"/>
              </a:ext>
            </a:extLst>
          </p:cNvPr>
          <p:cNvGrpSpPr/>
          <p:nvPr/>
        </p:nvGrpSpPr>
        <p:grpSpPr>
          <a:xfrm>
            <a:off x="11258883" y="2465193"/>
            <a:ext cx="546840" cy="270000"/>
            <a:chOff x="11258883" y="2465193"/>
            <a:chExt cx="546840" cy="27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647" name="Input penna 646">
                  <a:extLst>
                    <a:ext uri="{FF2B5EF4-FFF2-40B4-BE49-F238E27FC236}">
                      <a16:creationId xmlns:a16="http://schemas.microsoft.com/office/drawing/2014/main" id="{0E098DBD-8CA9-E5BA-09A8-695C1C34F1D6}"/>
                    </a:ext>
                  </a:extLst>
                </p14:cNvPr>
                <p14:cNvContentPartPr/>
                <p14:nvPr/>
              </p14:nvContentPartPr>
              <p14:xfrm>
                <a:off x="11258883" y="2465193"/>
                <a:ext cx="186840" cy="224640"/>
              </p14:xfrm>
            </p:contentPart>
          </mc:Choice>
          <mc:Fallback>
            <p:pic>
              <p:nvPicPr>
                <p:cNvPr id="647" name="Input penna 646">
                  <a:extLst>
                    <a:ext uri="{FF2B5EF4-FFF2-40B4-BE49-F238E27FC236}">
                      <a16:creationId xmlns:a16="http://schemas.microsoft.com/office/drawing/2014/main" id="{0E098DBD-8CA9-E5BA-09A8-695C1C34F1D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252763" y="2459073"/>
                  <a:ext cx="1990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648" name="Input penna 647">
                  <a:extLst>
                    <a:ext uri="{FF2B5EF4-FFF2-40B4-BE49-F238E27FC236}">
                      <a16:creationId xmlns:a16="http://schemas.microsoft.com/office/drawing/2014/main" id="{A7D0B47E-5803-72F1-A7BE-6EAAF17F15C2}"/>
                    </a:ext>
                  </a:extLst>
                </p14:cNvPr>
                <p14:cNvContentPartPr/>
                <p14:nvPr/>
              </p14:nvContentPartPr>
              <p14:xfrm>
                <a:off x="11512683" y="2487513"/>
                <a:ext cx="293040" cy="247680"/>
              </p14:xfrm>
            </p:contentPart>
          </mc:Choice>
          <mc:Fallback>
            <p:pic>
              <p:nvPicPr>
                <p:cNvPr id="648" name="Input penna 647">
                  <a:extLst>
                    <a:ext uri="{FF2B5EF4-FFF2-40B4-BE49-F238E27FC236}">
                      <a16:creationId xmlns:a16="http://schemas.microsoft.com/office/drawing/2014/main" id="{A7D0B47E-5803-72F1-A7BE-6EAAF17F15C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506563" y="2481393"/>
                  <a:ext cx="305280" cy="25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6" name="Gruppo 695">
            <a:extLst>
              <a:ext uri="{FF2B5EF4-FFF2-40B4-BE49-F238E27FC236}">
                <a16:creationId xmlns:a16="http://schemas.microsoft.com/office/drawing/2014/main" id="{E20EDA05-704C-1B6E-C13C-264C32F7D6AC}"/>
              </a:ext>
            </a:extLst>
          </p:cNvPr>
          <p:cNvGrpSpPr/>
          <p:nvPr/>
        </p:nvGrpSpPr>
        <p:grpSpPr>
          <a:xfrm>
            <a:off x="4029723" y="4262313"/>
            <a:ext cx="564120" cy="367920"/>
            <a:chOff x="4029723" y="4262313"/>
            <a:chExt cx="564120" cy="36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692" name="Input penna 691">
                  <a:extLst>
                    <a:ext uri="{FF2B5EF4-FFF2-40B4-BE49-F238E27FC236}">
                      <a16:creationId xmlns:a16="http://schemas.microsoft.com/office/drawing/2014/main" id="{505C40FB-3099-3068-BCE5-1822963906C5}"/>
                    </a:ext>
                  </a:extLst>
                </p14:cNvPr>
                <p14:cNvContentPartPr/>
                <p14:nvPr/>
              </p14:nvContentPartPr>
              <p14:xfrm>
                <a:off x="4029723" y="4263033"/>
                <a:ext cx="311400" cy="367200"/>
              </p14:xfrm>
            </p:contentPart>
          </mc:Choice>
          <mc:Fallback>
            <p:pic>
              <p:nvPicPr>
                <p:cNvPr id="692" name="Input penna 691">
                  <a:extLst>
                    <a:ext uri="{FF2B5EF4-FFF2-40B4-BE49-F238E27FC236}">
                      <a16:creationId xmlns:a16="http://schemas.microsoft.com/office/drawing/2014/main" id="{505C40FB-3099-3068-BCE5-1822963906C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023603" y="4256913"/>
                  <a:ext cx="32364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693" name="Input penna 692">
                  <a:extLst>
                    <a:ext uri="{FF2B5EF4-FFF2-40B4-BE49-F238E27FC236}">
                      <a16:creationId xmlns:a16="http://schemas.microsoft.com/office/drawing/2014/main" id="{4907E8EE-C015-8DC4-DABB-F5EC9FBA1B33}"/>
                    </a:ext>
                  </a:extLst>
                </p14:cNvPr>
                <p14:cNvContentPartPr/>
                <p14:nvPr/>
              </p14:nvContentPartPr>
              <p14:xfrm>
                <a:off x="4382523" y="4262313"/>
                <a:ext cx="211320" cy="300960"/>
              </p14:xfrm>
            </p:contentPart>
          </mc:Choice>
          <mc:Fallback>
            <p:pic>
              <p:nvPicPr>
                <p:cNvPr id="693" name="Input penna 692">
                  <a:extLst>
                    <a:ext uri="{FF2B5EF4-FFF2-40B4-BE49-F238E27FC236}">
                      <a16:creationId xmlns:a16="http://schemas.microsoft.com/office/drawing/2014/main" id="{4907E8EE-C015-8DC4-DABB-F5EC9FBA1B3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376403" y="4256193"/>
                  <a:ext cx="223560" cy="31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694" name="Input penna 693">
                <a:extLst>
                  <a:ext uri="{FF2B5EF4-FFF2-40B4-BE49-F238E27FC236}">
                    <a16:creationId xmlns:a16="http://schemas.microsoft.com/office/drawing/2014/main" id="{6822B564-0A9B-EF9C-28B8-65370204FFFD}"/>
                  </a:ext>
                </a:extLst>
              </p14:cNvPr>
              <p14:cNvContentPartPr/>
              <p14:nvPr/>
            </p14:nvContentPartPr>
            <p14:xfrm>
              <a:off x="3818763" y="4797273"/>
              <a:ext cx="323640" cy="266760"/>
            </p14:xfrm>
          </p:contentPart>
        </mc:Choice>
        <mc:Fallback>
          <p:pic>
            <p:nvPicPr>
              <p:cNvPr id="694" name="Input penna 693">
                <a:extLst>
                  <a:ext uri="{FF2B5EF4-FFF2-40B4-BE49-F238E27FC236}">
                    <a16:creationId xmlns:a16="http://schemas.microsoft.com/office/drawing/2014/main" id="{6822B564-0A9B-EF9C-28B8-65370204FFFD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3812643" y="4791153"/>
                <a:ext cx="33588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695" name="Input penna 694">
                <a:extLst>
                  <a:ext uri="{FF2B5EF4-FFF2-40B4-BE49-F238E27FC236}">
                    <a16:creationId xmlns:a16="http://schemas.microsoft.com/office/drawing/2014/main" id="{69E1DA1C-E176-307F-4F18-E5E603CCBD12}"/>
                  </a:ext>
                </a:extLst>
              </p14:cNvPr>
              <p14:cNvContentPartPr/>
              <p14:nvPr/>
            </p14:nvContentPartPr>
            <p14:xfrm>
              <a:off x="4626963" y="4803033"/>
              <a:ext cx="220320" cy="278640"/>
            </p14:xfrm>
          </p:contentPart>
        </mc:Choice>
        <mc:Fallback>
          <p:pic>
            <p:nvPicPr>
              <p:cNvPr id="695" name="Input penna 694">
                <a:extLst>
                  <a:ext uri="{FF2B5EF4-FFF2-40B4-BE49-F238E27FC236}">
                    <a16:creationId xmlns:a16="http://schemas.microsoft.com/office/drawing/2014/main" id="{69E1DA1C-E176-307F-4F18-E5E603CCBD12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620843" y="4796913"/>
                <a:ext cx="23256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699" name="Input penna 698">
                <a:extLst>
                  <a:ext uri="{FF2B5EF4-FFF2-40B4-BE49-F238E27FC236}">
                    <a16:creationId xmlns:a16="http://schemas.microsoft.com/office/drawing/2014/main" id="{36EFFC5E-8413-8687-331D-20D78FBF0F8D}"/>
                  </a:ext>
                </a:extLst>
              </p14:cNvPr>
              <p14:cNvContentPartPr/>
              <p14:nvPr/>
            </p14:nvContentPartPr>
            <p14:xfrm>
              <a:off x="3119283" y="5585313"/>
              <a:ext cx="185760" cy="153000"/>
            </p14:xfrm>
          </p:contentPart>
        </mc:Choice>
        <mc:Fallback>
          <p:pic>
            <p:nvPicPr>
              <p:cNvPr id="699" name="Input penna 698">
                <a:extLst>
                  <a:ext uri="{FF2B5EF4-FFF2-40B4-BE49-F238E27FC236}">
                    <a16:creationId xmlns:a16="http://schemas.microsoft.com/office/drawing/2014/main" id="{36EFFC5E-8413-8687-331D-20D78FBF0F8D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3113163" y="5579193"/>
                <a:ext cx="19800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700" name="Input penna 699">
                <a:extLst>
                  <a:ext uri="{FF2B5EF4-FFF2-40B4-BE49-F238E27FC236}">
                    <a16:creationId xmlns:a16="http://schemas.microsoft.com/office/drawing/2014/main" id="{450056A4-26C2-9BF7-DF64-FBC56A3F61DF}"/>
                  </a:ext>
                </a:extLst>
              </p14:cNvPr>
              <p14:cNvContentPartPr/>
              <p14:nvPr/>
            </p14:nvContentPartPr>
            <p14:xfrm>
              <a:off x="2686563" y="5807073"/>
              <a:ext cx="243000" cy="364680"/>
            </p14:xfrm>
          </p:contentPart>
        </mc:Choice>
        <mc:Fallback>
          <p:pic>
            <p:nvPicPr>
              <p:cNvPr id="700" name="Input penna 699">
                <a:extLst>
                  <a:ext uri="{FF2B5EF4-FFF2-40B4-BE49-F238E27FC236}">
                    <a16:creationId xmlns:a16="http://schemas.microsoft.com/office/drawing/2014/main" id="{450056A4-26C2-9BF7-DF64-FBC56A3F61DF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2680443" y="5800953"/>
                <a:ext cx="255240" cy="37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708" name="Gruppo 707">
            <a:extLst>
              <a:ext uri="{FF2B5EF4-FFF2-40B4-BE49-F238E27FC236}">
                <a16:creationId xmlns:a16="http://schemas.microsoft.com/office/drawing/2014/main" id="{051F2FE0-3B87-BBC2-5ACB-0AF0192ADF27}"/>
              </a:ext>
            </a:extLst>
          </p:cNvPr>
          <p:cNvGrpSpPr/>
          <p:nvPr/>
        </p:nvGrpSpPr>
        <p:grpSpPr>
          <a:xfrm>
            <a:off x="1773243" y="6251313"/>
            <a:ext cx="709200" cy="547200"/>
            <a:chOff x="1773243" y="6251313"/>
            <a:chExt cx="709200" cy="54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702" name="Input penna 701">
                  <a:extLst>
                    <a:ext uri="{FF2B5EF4-FFF2-40B4-BE49-F238E27FC236}">
                      <a16:creationId xmlns:a16="http://schemas.microsoft.com/office/drawing/2014/main" id="{C4928462-7CE2-A89D-F7DD-419349B5AEB3}"/>
                    </a:ext>
                  </a:extLst>
                </p14:cNvPr>
                <p14:cNvContentPartPr/>
                <p14:nvPr/>
              </p14:nvContentPartPr>
              <p14:xfrm>
                <a:off x="2259603" y="6251313"/>
                <a:ext cx="222840" cy="172440"/>
              </p14:xfrm>
            </p:contentPart>
          </mc:Choice>
          <mc:Fallback>
            <p:pic>
              <p:nvPicPr>
                <p:cNvPr id="702" name="Input penna 701">
                  <a:extLst>
                    <a:ext uri="{FF2B5EF4-FFF2-40B4-BE49-F238E27FC236}">
                      <a16:creationId xmlns:a16="http://schemas.microsoft.com/office/drawing/2014/main" id="{C4928462-7CE2-A89D-F7DD-419349B5AEB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253483" y="6245193"/>
                  <a:ext cx="2350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703" name="Input penna 702">
                  <a:extLst>
                    <a:ext uri="{FF2B5EF4-FFF2-40B4-BE49-F238E27FC236}">
                      <a16:creationId xmlns:a16="http://schemas.microsoft.com/office/drawing/2014/main" id="{70F23E4B-3BBD-FB0A-C29D-1916FC46BD48}"/>
                    </a:ext>
                  </a:extLst>
                </p14:cNvPr>
                <p14:cNvContentPartPr/>
                <p14:nvPr/>
              </p14:nvContentPartPr>
              <p14:xfrm>
                <a:off x="1773243" y="6501873"/>
                <a:ext cx="266400" cy="296640"/>
              </p14:xfrm>
            </p:contentPart>
          </mc:Choice>
          <mc:Fallback>
            <p:pic>
              <p:nvPicPr>
                <p:cNvPr id="703" name="Input penna 702">
                  <a:extLst>
                    <a:ext uri="{FF2B5EF4-FFF2-40B4-BE49-F238E27FC236}">
                      <a16:creationId xmlns:a16="http://schemas.microsoft.com/office/drawing/2014/main" id="{70F23E4B-3BBD-FB0A-C29D-1916FC46BD4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767123" y="6495753"/>
                  <a:ext cx="278640" cy="30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7" name="Gruppo 706">
            <a:extLst>
              <a:ext uri="{FF2B5EF4-FFF2-40B4-BE49-F238E27FC236}">
                <a16:creationId xmlns:a16="http://schemas.microsoft.com/office/drawing/2014/main" id="{7A90C4D8-22BA-2B43-A9D4-2935A5D14F2A}"/>
              </a:ext>
            </a:extLst>
          </p:cNvPr>
          <p:cNvGrpSpPr/>
          <p:nvPr/>
        </p:nvGrpSpPr>
        <p:grpSpPr>
          <a:xfrm>
            <a:off x="2886363" y="6290553"/>
            <a:ext cx="433800" cy="519480"/>
            <a:chOff x="2886363" y="6290553"/>
            <a:chExt cx="433800" cy="51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704" name="Input penna 703">
                  <a:extLst>
                    <a:ext uri="{FF2B5EF4-FFF2-40B4-BE49-F238E27FC236}">
                      <a16:creationId xmlns:a16="http://schemas.microsoft.com/office/drawing/2014/main" id="{9B5BE188-DD53-080E-D971-DD4C750D6066}"/>
                    </a:ext>
                  </a:extLst>
                </p14:cNvPr>
                <p14:cNvContentPartPr/>
                <p14:nvPr/>
              </p14:nvContentPartPr>
              <p14:xfrm>
                <a:off x="2886363" y="6290553"/>
                <a:ext cx="144360" cy="176400"/>
              </p14:xfrm>
            </p:contentPart>
          </mc:Choice>
          <mc:Fallback>
            <p:pic>
              <p:nvPicPr>
                <p:cNvPr id="704" name="Input penna 703">
                  <a:extLst>
                    <a:ext uri="{FF2B5EF4-FFF2-40B4-BE49-F238E27FC236}">
                      <a16:creationId xmlns:a16="http://schemas.microsoft.com/office/drawing/2014/main" id="{9B5BE188-DD53-080E-D971-DD4C750D606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880243" y="6284433"/>
                  <a:ext cx="1566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705" name="Input penna 704">
                  <a:extLst>
                    <a:ext uri="{FF2B5EF4-FFF2-40B4-BE49-F238E27FC236}">
                      <a16:creationId xmlns:a16="http://schemas.microsoft.com/office/drawing/2014/main" id="{6D85847C-82EB-29F6-E9F9-ABDBF0798A00}"/>
                    </a:ext>
                  </a:extLst>
                </p14:cNvPr>
                <p14:cNvContentPartPr/>
                <p14:nvPr/>
              </p14:nvContentPartPr>
              <p14:xfrm>
                <a:off x="2886363" y="6555873"/>
                <a:ext cx="172440" cy="230760"/>
              </p14:xfrm>
            </p:contentPart>
          </mc:Choice>
          <mc:Fallback>
            <p:pic>
              <p:nvPicPr>
                <p:cNvPr id="705" name="Input penna 704">
                  <a:extLst>
                    <a:ext uri="{FF2B5EF4-FFF2-40B4-BE49-F238E27FC236}">
                      <a16:creationId xmlns:a16="http://schemas.microsoft.com/office/drawing/2014/main" id="{6D85847C-82EB-29F6-E9F9-ABDBF0798A0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880243" y="6549753"/>
                  <a:ext cx="1846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706" name="Input penna 705">
                  <a:extLst>
                    <a:ext uri="{FF2B5EF4-FFF2-40B4-BE49-F238E27FC236}">
                      <a16:creationId xmlns:a16="http://schemas.microsoft.com/office/drawing/2014/main" id="{6829623E-30B1-064D-DD02-9890D5DBFE01}"/>
                    </a:ext>
                  </a:extLst>
                </p14:cNvPr>
                <p14:cNvContentPartPr/>
                <p14:nvPr/>
              </p14:nvContentPartPr>
              <p14:xfrm>
                <a:off x="3117483" y="6578193"/>
                <a:ext cx="202680" cy="231840"/>
              </p14:xfrm>
            </p:contentPart>
          </mc:Choice>
          <mc:Fallback>
            <p:pic>
              <p:nvPicPr>
                <p:cNvPr id="706" name="Input penna 705">
                  <a:extLst>
                    <a:ext uri="{FF2B5EF4-FFF2-40B4-BE49-F238E27FC236}">
                      <a16:creationId xmlns:a16="http://schemas.microsoft.com/office/drawing/2014/main" id="{6829623E-30B1-064D-DD02-9890D5DBFE0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111363" y="6572073"/>
                  <a:ext cx="214920" cy="24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1" name="Gruppo 710">
            <a:extLst>
              <a:ext uri="{FF2B5EF4-FFF2-40B4-BE49-F238E27FC236}">
                <a16:creationId xmlns:a16="http://schemas.microsoft.com/office/drawing/2014/main" id="{4862C51D-E15B-5559-4499-36EFF8E1865E}"/>
              </a:ext>
            </a:extLst>
          </p:cNvPr>
          <p:cNvGrpSpPr/>
          <p:nvPr/>
        </p:nvGrpSpPr>
        <p:grpSpPr>
          <a:xfrm>
            <a:off x="4988043" y="5099673"/>
            <a:ext cx="466920" cy="300960"/>
            <a:chOff x="4988043" y="5099673"/>
            <a:chExt cx="466920" cy="30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709" name="Input penna 708">
                  <a:extLst>
                    <a:ext uri="{FF2B5EF4-FFF2-40B4-BE49-F238E27FC236}">
                      <a16:creationId xmlns:a16="http://schemas.microsoft.com/office/drawing/2014/main" id="{F9EA2946-AFC9-E57E-7717-E7D1CF7AB39A}"/>
                    </a:ext>
                  </a:extLst>
                </p14:cNvPr>
                <p14:cNvContentPartPr/>
                <p14:nvPr/>
              </p14:nvContentPartPr>
              <p14:xfrm>
                <a:off x="4988043" y="5099673"/>
                <a:ext cx="243360" cy="300960"/>
              </p14:xfrm>
            </p:contentPart>
          </mc:Choice>
          <mc:Fallback>
            <p:pic>
              <p:nvPicPr>
                <p:cNvPr id="709" name="Input penna 708">
                  <a:extLst>
                    <a:ext uri="{FF2B5EF4-FFF2-40B4-BE49-F238E27FC236}">
                      <a16:creationId xmlns:a16="http://schemas.microsoft.com/office/drawing/2014/main" id="{F9EA2946-AFC9-E57E-7717-E7D1CF7AB39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981923" y="5093553"/>
                  <a:ext cx="25560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710" name="Input penna 709">
                  <a:extLst>
                    <a:ext uri="{FF2B5EF4-FFF2-40B4-BE49-F238E27FC236}">
                      <a16:creationId xmlns:a16="http://schemas.microsoft.com/office/drawing/2014/main" id="{C72486E7-D3DD-73BD-E013-39E2FC3ACAA2}"/>
                    </a:ext>
                  </a:extLst>
                </p14:cNvPr>
                <p14:cNvContentPartPr/>
                <p14:nvPr/>
              </p14:nvContentPartPr>
              <p14:xfrm>
                <a:off x="5286123" y="5169513"/>
                <a:ext cx="168840" cy="195840"/>
              </p14:xfrm>
            </p:contentPart>
          </mc:Choice>
          <mc:Fallback>
            <p:pic>
              <p:nvPicPr>
                <p:cNvPr id="710" name="Input penna 709">
                  <a:extLst>
                    <a:ext uri="{FF2B5EF4-FFF2-40B4-BE49-F238E27FC236}">
                      <a16:creationId xmlns:a16="http://schemas.microsoft.com/office/drawing/2014/main" id="{C72486E7-D3DD-73BD-E013-39E2FC3ACAA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280003" y="5163393"/>
                  <a:ext cx="181080" cy="20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9" name="Gruppo 718">
            <a:extLst>
              <a:ext uri="{FF2B5EF4-FFF2-40B4-BE49-F238E27FC236}">
                <a16:creationId xmlns:a16="http://schemas.microsoft.com/office/drawing/2014/main" id="{2F37AA1A-4264-5F93-FB10-FCA315E69849}"/>
              </a:ext>
            </a:extLst>
          </p:cNvPr>
          <p:cNvGrpSpPr/>
          <p:nvPr/>
        </p:nvGrpSpPr>
        <p:grpSpPr>
          <a:xfrm>
            <a:off x="4880403" y="5519433"/>
            <a:ext cx="1489680" cy="761760"/>
            <a:chOff x="4880403" y="5519433"/>
            <a:chExt cx="1489680" cy="76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712" name="Input penna 711">
                  <a:extLst>
                    <a:ext uri="{FF2B5EF4-FFF2-40B4-BE49-F238E27FC236}">
                      <a16:creationId xmlns:a16="http://schemas.microsoft.com/office/drawing/2014/main" id="{C6EF1391-8096-F19C-AFB0-B226B32F3E93}"/>
                    </a:ext>
                  </a:extLst>
                </p14:cNvPr>
                <p14:cNvContentPartPr/>
                <p14:nvPr/>
              </p14:nvContentPartPr>
              <p14:xfrm>
                <a:off x="5115483" y="5519433"/>
                <a:ext cx="146520" cy="348120"/>
              </p14:xfrm>
            </p:contentPart>
          </mc:Choice>
          <mc:Fallback>
            <p:pic>
              <p:nvPicPr>
                <p:cNvPr id="712" name="Input penna 711">
                  <a:extLst>
                    <a:ext uri="{FF2B5EF4-FFF2-40B4-BE49-F238E27FC236}">
                      <a16:creationId xmlns:a16="http://schemas.microsoft.com/office/drawing/2014/main" id="{C6EF1391-8096-F19C-AFB0-B226B32F3E9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109363" y="5513313"/>
                  <a:ext cx="15876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713" name="Input penna 712">
                  <a:extLst>
                    <a:ext uri="{FF2B5EF4-FFF2-40B4-BE49-F238E27FC236}">
                      <a16:creationId xmlns:a16="http://schemas.microsoft.com/office/drawing/2014/main" id="{78C723AD-9ABC-3C1F-AF84-2D6521D5899E}"/>
                    </a:ext>
                  </a:extLst>
                </p14:cNvPr>
                <p14:cNvContentPartPr/>
                <p14:nvPr/>
              </p14:nvContentPartPr>
              <p14:xfrm>
                <a:off x="5508243" y="5547873"/>
                <a:ext cx="264240" cy="226440"/>
              </p14:xfrm>
            </p:contentPart>
          </mc:Choice>
          <mc:Fallback>
            <p:pic>
              <p:nvPicPr>
                <p:cNvPr id="713" name="Input penna 712">
                  <a:extLst>
                    <a:ext uri="{FF2B5EF4-FFF2-40B4-BE49-F238E27FC236}">
                      <a16:creationId xmlns:a16="http://schemas.microsoft.com/office/drawing/2014/main" id="{78C723AD-9ABC-3C1F-AF84-2D6521D5899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502123" y="5541753"/>
                  <a:ext cx="2764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714" name="Input penna 713">
                  <a:extLst>
                    <a:ext uri="{FF2B5EF4-FFF2-40B4-BE49-F238E27FC236}">
                      <a16:creationId xmlns:a16="http://schemas.microsoft.com/office/drawing/2014/main" id="{77DC6927-5F48-B06D-5F12-A62C05006379}"/>
                    </a:ext>
                  </a:extLst>
                </p14:cNvPr>
                <p14:cNvContentPartPr/>
                <p14:nvPr/>
              </p14:nvContentPartPr>
              <p14:xfrm>
                <a:off x="4880403" y="5995713"/>
                <a:ext cx="234360" cy="285480"/>
              </p14:xfrm>
            </p:contentPart>
          </mc:Choice>
          <mc:Fallback>
            <p:pic>
              <p:nvPicPr>
                <p:cNvPr id="714" name="Input penna 713">
                  <a:extLst>
                    <a:ext uri="{FF2B5EF4-FFF2-40B4-BE49-F238E27FC236}">
                      <a16:creationId xmlns:a16="http://schemas.microsoft.com/office/drawing/2014/main" id="{77DC6927-5F48-B06D-5F12-A62C0500637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874283" y="5989593"/>
                  <a:ext cx="2466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715" name="Input penna 714">
                  <a:extLst>
                    <a:ext uri="{FF2B5EF4-FFF2-40B4-BE49-F238E27FC236}">
                      <a16:creationId xmlns:a16="http://schemas.microsoft.com/office/drawing/2014/main" id="{930B71C9-AB31-178D-36A3-531F9C441413}"/>
                    </a:ext>
                  </a:extLst>
                </p14:cNvPr>
                <p14:cNvContentPartPr/>
                <p14:nvPr/>
              </p14:nvContentPartPr>
              <p14:xfrm>
                <a:off x="5012523" y="6168153"/>
                <a:ext cx="109440" cy="34560"/>
              </p14:xfrm>
            </p:contentPart>
          </mc:Choice>
          <mc:Fallback>
            <p:pic>
              <p:nvPicPr>
                <p:cNvPr id="715" name="Input penna 714">
                  <a:extLst>
                    <a:ext uri="{FF2B5EF4-FFF2-40B4-BE49-F238E27FC236}">
                      <a16:creationId xmlns:a16="http://schemas.microsoft.com/office/drawing/2014/main" id="{930B71C9-AB31-178D-36A3-531F9C44141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006403" y="6162033"/>
                  <a:ext cx="121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716" name="Input penna 715">
                  <a:extLst>
                    <a:ext uri="{FF2B5EF4-FFF2-40B4-BE49-F238E27FC236}">
                      <a16:creationId xmlns:a16="http://schemas.microsoft.com/office/drawing/2014/main" id="{9616D1B9-444D-994B-04FD-89B4AEE35EA8}"/>
                    </a:ext>
                  </a:extLst>
                </p14:cNvPr>
                <p14:cNvContentPartPr/>
                <p14:nvPr/>
              </p14:nvContentPartPr>
              <p14:xfrm>
                <a:off x="5244003" y="6047913"/>
                <a:ext cx="123120" cy="232200"/>
              </p14:xfrm>
            </p:contentPart>
          </mc:Choice>
          <mc:Fallback>
            <p:pic>
              <p:nvPicPr>
                <p:cNvPr id="716" name="Input penna 715">
                  <a:extLst>
                    <a:ext uri="{FF2B5EF4-FFF2-40B4-BE49-F238E27FC236}">
                      <a16:creationId xmlns:a16="http://schemas.microsoft.com/office/drawing/2014/main" id="{9616D1B9-444D-994B-04FD-89B4AEE35EA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237883" y="6041793"/>
                  <a:ext cx="1353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717" name="Input penna 716">
                  <a:extLst>
                    <a:ext uri="{FF2B5EF4-FFF2-40B4-BE49-F238E27FC236}">
                      <a16:creationId xmlns:a16="http://schemas.microsoft.com/office/drawing/2014/main" id="{1DB468F0-90DE-055D-5BBE-6496BD3E83D8}"/>
                    </a:ext>
                  </a:extLst>
                </p14:cNvPr>
                <p14:cNvContentPartPr/>
                <p14:nvPr/>
              </p14:nvContentPartPr>
              <p14:xfrm>
                <a:off x="5792283" y="5881233"/>
                <a:ext cx="243000" cy="313200"/>
              </p14:xfrm>
            </p:contentPart>
          </mc:Choice>
          <mc:Fallback>
            <p:pic>
              <p:nvPicPr>
                <p:cNvPr id="717" name="Input penna 716">
                  <a:extLst>
                    <a:ext uri="{FF2B5EF4-FFF2-40B4-BE49-F238E27FC236}">
                      <a16:creationId xmlns:a16="http://schemas.microsoft.com/office/drawing/2014/main" id="{1DB468F0-90DE-055D-5BBE-6496BD3E83D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786163" y="5875113"/>
                  <a:ext cx="25524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718" name="Input penna 717">
                  <a:extLst>
                    <a:ext uri="{FF2B5EF4-FFF2-40B4-BE49-F238E27FC236}">
                      <a16:creationId xmlns:a16="http://schemas.microsoft.com/office/drawing/2014/main" id="{AA9015B5-BA98-D424-DDD4-8E0A9E71A91F}"/>
                    </a:ext>
                  </a:extLst>
                </p14:cNvPr>
                <p14:cNvContentPartPr/>
                <p14:nvPr/>
              </p14:nvContentPartPr>
              <p14:xfrm>
                <a:off x="6092523" y="5873313"/>
                <a:ext cx="277560" cy="352440"/>
              </p14:xfrm>
            </p:contentPart>
          </mc:Choice>
          <mc:Fallback>
            <p:pic>
              <p:nvPicPr>
                <p:cNvPr id="718" name="Input penna 717">
                  <a:extLst>
                    <a:ext uri="{FF2B5EF4-FFF2-40B4-BE49-F238E27FC236}">
                      <a16:creationId xmlns:a16="http://schemas.microsoft.com/office/drawing/2014/main" id="{AA9015B5-BA98-D424-DDD4-8E0A9E71A91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086403" y="5867193"/>
                  <a:ext cx="289800" cy="36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1" name="Gruppo 730">
            <a:extLst>
              <a:ext uri="{FF2B5EF4-FFF2-40B4-BE49-F238E27FC236}">
                <a16:creationId xmlns:a16="http://schemas.microsoft.com/office/drawing/2014/main" id="{93F5C5ED-AB62-22D9-F63B-4BBD6182B87C}"/>
              </a:ext>
            </a:extLst>
          </p:cNvPr>
          <p:cNvGrpSpPr/>
          <p:nvPr/>
        </p:nvGrpSpPr>
        <p:grpSpPr>
          <a:xfrm>
            <a:off x="3674043" y="6554073"/>
            <a:ext cx="565920" cy="311040"/>
            <a:chOff x="3674043" y="6554073"/>
            <a:chExt cx="565920" cy="31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729" name="Input penna 728">
                  <a:extLst>
                    <a:ext uri="{FF2B5EF4-FFF2-40B4-BE49-F238E27FC236}">
                      <a16:creationId xmlns:a16="http://schemas.microsoft.com/office/drawing/2014/main" id="{E1C7BBDB-5FEC-7D2A-D5FD-A7502F9A7C59}"/>
                    </a:ext>
                  </a:extLst>
                </p14:cNvPr>
                <p14:cNvContentPartPr/>
                <p14:nvPr/>
              </p14:nvContentPartPr>
              <p14:xfrm>
                <a:off x="3674043" y="6554073"/>
                <a:ext cx="173520" cy="279000"/>
              </p14:xfrm>
            </p:contentPart>
          </mc:Choice>
          <mc:Fallback>
            <p:pic>
              <p:nvPicPr>
                <p:cNvPr id="729" name="Input penna 728">
                  <a:extLst>
                    <a:ext uri="{FF2B5EF4-FFF2-40B4-BE49-F238E27FC236}">
                      <a16:creationId xmlns:a16="http://schemas.microsoft.com/office/drawing/2014/main" id="{E1C7BBDB-5FEC-7D2A-D5FD-A7502F9A7C5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667923" y="6547953"/>
                  <a:ext cx="1857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730" name="Input penna 729">
                  <a:extLst>
                    <a:ext uri="{FF2B5EF4-FFF2-40B4-BE49-F238E27FC236}">
                      <a16:creationId xmlns:a16="http://schemas.microsoft.com/office/drawing/2014/main" id="{D32A2FEC-8131-3E84-74C9-686C64F5EF02}"/>
                    </a:ext>
                  </a:extLst>
                </p14:cNvPr>
                <p14:cNvContentPartPr/>
                <p14:nvPr/>
              </p14:nvContentPartPr>
              <p14:xfrm>
                <a:off x="3954843" y="6603753"/>
                <a:ext cx="285120" cy="261360"/>
              </p14:xfrm>
            </p:contentPart>
          </mc:Choice>
          <mc:Fallback>
            <p:pic>
              <p:nvPicPr>
                <p:cNvPr id="730" name="Input penna 729">
                  <a:extLst>
                    <a:ext uri="{FF2B5EF4-FFF2-40B4-BE49-F238E27FC236}">
                      <a16:creationId xmlns:a16="http://schemas.microsoft.com/office/drawing/2014/main" id="{D32A2FEC-8131-3E84-74C9-686C64F5EF0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948723" y="6597633"/>
                  <a:ext cx="297360" cy="27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732" name="Input penna 731">
                <a:extLst>
                  <a:ext uri="{FF2B5EF4-FFF2-40B4-BE49-F238E27FC236}">
                    <a16:creationId xmlns:a16="http://schemas.microsoft.com/office/drawing/2014/main" id="{828C9481-579C-95AD-B929-B481E2C50D7A}"/>
                  </a:ext>
                </a:extLst>
              </p14:cNvPr>
              <p14:cNvContentPartPr/>
              <p14:nvPr/>
            </p14:nvContentPartPr>
            <p14:xfrm>
              <a:off x="3377763" y="5202633"/>
              <a:ext cx="83520" cy="289800"/>
            </p14:xfrm>
          </p:contentPart>
        </mc:Choice>
        <mc:Fallback>
          <p:pic>
            <p:nvPicPr>
              <p:cNvPr id="732" name="Input penna 731">
                <a:extLst>
                  <a:ext uri="{FF2B5EF4-FFF2-40B4-BE49-F238E27FC236}">
                    <a16:creationId xmlns:a16="http://schemas.microsoft.com/office/drawing/2014/main" id="{828C9481-579C-95AD-B929-B481E2C50D7A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3371643" y="5196513"/>
                <a:ext cx="95760" cy="30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7" name="Gruppo 736">
            <a:extLst>
              <a:ext uri="{FF2B5EF4-FFF2-40B4-BE49-F238E27FC236}">
                <a16:creationId xmlns:a16="http://schemas.microsoft.com/office/drawing/2014/main" id="{267A1505-F92D-3109-9C05-E1FC57BF8534}"/>
              </a:ext>
            </a:extLst>
          </p:cNvPr>
          <p:cNvGrpSpPr/>
          <p:nvPr/>
        </p:nvGrpSpPr>
        <p:grpSpPr>
          <a:xfrm>
            <a:off x="3813003" y="5599353"/>
            <a:ext cx="596880" cy="966600"/>
            <a:chOff x="3813003" y="5599353"/>
            <a:chExt cx="596880" cy="96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724" name="Input penna 723">
                  <a:extLst>
                    <a:ext uri="{FF2B5EF4-FFF2-40B4-BE49-F238E27FC236}">
                      <a16:creationId xmlns:a16="http://schemas.microsoft.com/office/drawing/2014/main" id="{3277A8D3-74E7-0E93-4553-4659843840EC}"/>
                    </a:ext>
                  </a:extLst>
                </p14:cNvPr>
                <p14:cNvContentPartPr/>
                <p14:nvPr/>
              </p14:nvContentPartPr>
              <p14:xfrm>
                <a:off x="4017123" y="5948913"/>
                <a:ext cx="102240" cy="177840"/>
              </p14:xfrm>
            </p:contentPart>
          </mc:Choice>
          <mc:Fallback>
            <p:pic>
              <p:nvPicPr>
                <p:cNvPr id="724" name="Input penna 723">
                  <a:extLst>
                    <a:ext uri="{FF2B5EF4-FFF2-40B4-BE49-F238E27FC236}">
                      <a16:creationId xmlns:a16="http://schemas.microsoft.com/office/drawing/2014/main" id="{3277A8D3-74E7-0E93-4553-4659843840E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011003" y="5942793"/>
                  <a:ext cx="1144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725" name="Input penna 724">
                  <a:extLst>
                    <a:ext uri="{FF2B5EF4-FFF2-40B4-BE49-F238E27FC236}">
                      <a16:creationId xmlns:a16="http://schemas.microsoft.com/office/drawing/2014/main" id="{534B0A64-39E4-1492-D0F2-2FDA6B7D5893}"/>
                    </a:ext>
                  </a:extLst>
                </p14:cNvPr>
                <p14:cNvContentPartPr/>
                <p14:nvPr/>
              </p14:nvContentPartPr>
              <p14:xfrm>
                <a:off x="4131243" y="6059073"/>
                <a:ext cx="70560" cy="148680"/>
              </p14:xfrm>
            </p:contentPart>
          </mc:Choice>
          <mc:Fallback>
            <p:pic>
              <p:nvPicPr>
                <p:cNvPr id="725" name="Input penna 724">
                  <a:extLst>
                    <a:ext uri="{FF2B5EF4-FFF2-40B4-BE49-F238E27FC236}">
                      <a16:creationId xmlns:a16="http://schemas.microsoft.com/office/drawing/2014/main" id="{534B0A64-39E4-1492-D0F2-2FDA6B7D589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125123" y="6052953"/>
                  <a:ext cx="828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726" name="Input penna 725">
                  <a:extLst>
                    <a:ext uri="{FF2B5EF4-FFF2-40B4-BE49-F238E27FC236}">
                      <a16:creationId xmlns:a16="http://schemas.microsoft.com/office/drawing/2014/main" id="{ECFB8125-1DBF-806F-EC01-3CD2DB8666ED}"/>
                    </a:ext>
                  </a:extLst>
                </p14:cNvPr>
                <p14:cNvContentPartPr/>
                <p14:nvPr/>
              </p14:nvContentPartPr>
              <p14:xfrm>
                <a:off x="4241403" y="5971593"/>
                <a:ext cx="168480" cy="189720"/>
              </p14:xfrm>
            </p:contentPart>
          </mc:Choice>
          <mc:Fallback>
            <p:pic>
              <p:nvPicPr>
                <p:cNvPr id="726" name="Input penna 725">
                  <a:extLst>
                    <a:ext uri="{FF2B5EF4-FFF2-40B4-BE49-F238E27FC236}">
                      <a16:creationId xmlns:a16="http://schemas.microsoft.com/office/drawing/2014/main" id="{ECFB8125-1DBF-806F-EC01-3CD2DB8666E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235283" y="5965473"/>
                  <a:ext cx="1807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727" name="Input penna 726">
                  <a:extLst>
                    <a:ext uri="{FF2B5EF4-FFF2-40B4-BE49-F238E27FC236}">
                      <a16:creationId xmlns:a16="http://schemas.microsoft.com/office/drawing/2014/main" id="{B28BAB6A-30E4-A992-F594-8B62D923D28D}"/>
                    </a:ext>
                  </a:extLst>
                </p14:cNvPr>
                <p14:cNvContentPartPr/>
                <p14:nvPr/>
              </p14:nvContentPartPr>
              <p14:xfrm>
                <a:off x="4027203" y="6323313"/>
                <a:ext cx="101880" cy="242640"/>
              </p14:xfrm>
            </p:contentPart>
          </mc:Choice>
          <mc:Fallback>
            <p:pic>
              <p:nvPicPr>
                <p:cNvPr id="727" name="Input penna 726">
                  <a:extLst>
                    <a:ext uri="{FF2B5EF4-FFF2-40B4-BE49-F238E27FC236}">
                      <a16:creationId xmlns:a16="http://schemas.microsoft.com/office/drawing/2014/main" id="{B28BAB6A-30E4-A992-F594-8B62D923D28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021083" y="6317193"/>
                  <a:ext cx="1141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736" name="Input penna 735">
                  <a:extLst>
                    <a:ext uri="{FF2B5EF4-FFF2-40B4-BE49-F238E27FC236}">
                      <a16:creationId xmlns:a16="http://schemas.microsoft.com/office/drawing/2014/main" id="{34A7BED7-C3DD-1DDC-7D2C-B827C08EC290}"/>
                    </a:ext>
                  </a:extLst>
                </p14:cNvPr>
                <p14:cNvContentPartPr/>
                <p14:nvPr/>
              </p14:nvContentPartPr>
              <p14:xfrm>
                <a:off x="3813003" y="5599353"/>
                <a:ext cx="308880" cy="269280"/>
              </p14:xfrm>
            </p:contentPart>
          </mc:Choice>
          <mc:Fallback>
            <p:pic>
              <p:nvPicPr>
                <p:cNvPr id="736" name="Input penna 735">
                  <a:extLst>
                    <a:ext uri="{FF2B5EF4-FFF2-40B4-BE49-F238E27FC236}">
                      <a16:creationId xmlns:a16="http://schemas.microsoft.com/office/drawing/2014/main" id="{34A7BED7-C3DD-1DDC-7D2C-B827C08EC29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806883" y="5593233"/>
                  <a:ext cx="321120" cy="28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738" name="Input penna 737">
                <a:extLst>
                  <a:ext uri="{FF2B5EF4-FFF2-40B4-BE49-F238E27FC236}">
                    <a16:creationId xmlns:a16="http://schemas.microsoft.com/office/drawing/2014/main" id="{C67FD1B9-F0A6-2141-498C-FB66D9875318}"/>
                  </a:ext>
                </a:extLst>
              </p14:cNvPr>
              <p14:cNvContentPartPr/>
              <p14:nvPr/>
            </p14:nvContentPartPr>
            <p14:xfrm>
              <a:off x="3546243" y="5142153"/>
              <a:ext cx="231480" cy="313920"/>
            </p14:xfrm>
          </p:contentPart>
        </mc:Choice>
        <mc:Fallback>
          <p:pic>
            <p:nvPicPr>
              <p:cNvPr id="738" name="Input penna 737">
                <a:extLst>
                  <a:ext uri="{FF2B5EF4-FFF2-40B4-BE49-F238E27FC236}">
                    <a16:creationId xmlns:a16="http://schemas.microsoft.com/office/drawing/2014/main" id="{C67FD1B9-F0A6-2141-498C-FB66D9875318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3540123" y="5136033"/>
                <a:ext cx="243720" cy="32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55" name="Gruppo 754">
            <a:extLst>
              <a:ext uri="{FF2B5EF4-FFF2-40B4-BE49-F238E27FC236}">
                <a16:creationId xmlns:a16="http://schemas.microsoft.com/office/drawing/2014/main" id="{909F4FFB-1E4D-8671-AB3F-B7A1CFB31CAE}"/>
              </a:ext>
            </a:extLst>
          </p:cNvPr>
          <p:cNvGrpSpPr/>
          <p:nvPr/>
        </p:nvGrpSpPr>
        <p:grpSpPr>
          <a:xfrm>
            <a:off x="10366443" y="4153233"/>
            <a:ext cx="2557080" cy="684360"/>
            <a:chOff x="10366443" y="4153233"/>
            <a:chExt cx="2557080" cy="68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739" name="Input penna 738">
                  <a:extLst>
                    <a:ext uri="{FF2B5EF4-FFF2-40B4-BE49-F238E27FC236}">
                      <a16:creationId xmlns:a16="http://schemas.microsoft.com/office/drawing/2014/main" id="{98777990-741B-73DF-9B95-4CD3122396CF}"/>
                    </a:ext>
                  </a:extLst>
                </p14:cNvPr>
                <p14:cNvContentPartPr/>
                <p14:nvPr/>
              </p14:nvContentPartPr>
              <p14:xfrm>
                <a:off x="10366443" y="4153233"/>
                <a:ext cx="188280" cy="387000"/>
              </p14:xfrm>
            </p:contentPart>
          </mc:Choice>
          <mc:Fallback>
            <p:pic>
              <p:nvPicPr>
                <p:cNvPr id="739" name="Input penna 738">
                  <a:extLst>
                    <a:ext uri="{FF2B5EF4-FFF2-40B4-BE49-F238E27FC236}">
                      <a16:creationId xmlns:a16="http://schemas.microsoft.com/office/drawing/2014/main" id="{98777990-741B-73DF-9B95-4CD3122396C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360323" y="4147113"/>
                  <a:ext cx="20052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740" name="Input penna 739">
                  <a:extLst>
                    <a:ext uri="{FF2B5EF4-FFF2-40B4-BE49-F238E27FC236}">
                      <a16:creationId xmlns:a16="http://schemas.microsoft.com/office/drawing/2014/main" id="{4AA7B858-8C1A-B007-56B6-736CC866C259}"/>
                    </a:ext>
                  </a:extLst>
                </p14:cNvPr>
                <p14:cNvContentPartPr/>
                <p14:nvPr/>
              </p14:nvContentPartPr>
              <p14:xfrm>
                <a:off x="10697283" y="4406673"/>
                <a:ext cx="4680" cy="63720"/>
              </p14:xfrm>
            </p:contentPart>
          </mc:Choice>
          <mc:Fallback>
            <p:pic>
              <p:nvPicPr>
                <p:cNvPr id="740" name="Input penna 739">
                  <a:extLst>
                    <a:ext uri="{FF2B5EF4-FFF2-40B4-BE49-F238E27FC236}">
                      <a16:creationId xmlns:a16="http://schemas.microsoft.com/office/drawing/2014/main" id="{4AA7B858-8C1A-B007-56B6-736CC866C25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691163" y="4400553"/>
                  <a:ext cx="169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741" name="Input penna 740">
                  <a:extLst>
                    <a:ext uri="{FF2B5EF4-FFF2-40B4-BE49-F238E27FC236}">
                      <a16:creationId xmlns:a16="http://schemas.microsoft.com/office/drawing/2014/main" id="{AD6B2D65-0CC2-CA88-6B08-F6EC4E7CDCC6}"/>
                    </a:ext>
                  </a:extLst>
                </p14:cNvPr>
                <p14:cNvContentPartPr/>
                <p14:nvPr/>
              </p14:nvContentPartPr>
              <p14:xfrm>
                <a:off x="10741563" y="4222353"/>
                <a:ext cx="9000" cy="30240"/>
              </p14:xfrm>
            </p:contentPart>
          </mc:Choice>
          <mc:Fallback>
            <p:pic>
              <p:nvPicPr>
                <p:cNvPr id="741" name="Input penna 740">
                  <a:extLst>
                    <a:ext uri="{FF2B5EF4-FFF2-40B4-BE49-F238E27FC236}">
                      <a16:creationId xmlns:a16="http://schemas.microsoft.com/office/drawing/2014/main" id="{AD6B2D65-0CC2-CA88-6B08-F6EC4E7CDCC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735443" y="4216233"/>
                  <a:ext cx="212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742" name="Input penna 741">
                  <a:extLst>
                    <a:ext uri="{FF2B5EF4-FFF2-40B4-BE49-F238E27FC236}">
                      <a16:creationId xmlns:a16="http://schemas.microsoft.com/office/drawing/2014/main" id="{C82613FB-FD12-325B-924B-5F71B464F620}"/>
                    </a:ext>
                  </a:extLst>
                </p14:cNvPr>
                <p14:cNvContentPartPr/>
                <p14:nvPr/>
              </p14:nvContentPartPr>
              <p14:xfrm>
                <a:off x="10763163" y="4343313"/>
                <a:ext cx="178560" cy="92160"/>
              </p14:xfrm>
            </p:contentPart>
          </mc:Choice>
          <mc:Fallback>
            <p:pic>
              <p:nvPicPr>
                <p:cNvPr id="742" name="Input penna 741">
                  <a:extLst>
                    <a:ext uri="{FF2B5EF4-FFF2-40B4-BE49-F238E27FC236}">
                      <a16:creationId xmlns:a16="http://schemas.microsoft.com/office/drawing/2014/main" id="{C82613FB-FD12-325B-924B-5F71B464F6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757043" y="4337193"/>
                  <a:ext cx="1908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743" name="Input penna 742">
                  <a:extLst>
                    <a:ext uri="{FF2B5EF4-FFF2-40B4-BE49-F238E27FC236}">
                      <a16:creationId xmlns:a16="http://schemas.microsoft.com/office/drawing/2014/main" id="{CF692686-F4B3-8DF7-065B-58D946204437}"/>
                    </a:ext>
                  </a:extLst>
                </p14:cNvPr>
                <p14:cNvContentPartPr/>
                <p14:nvPr/>
              </p14:nvContentPartPr>
              <p14:xfrm>
                <a:off x="11027403" y="4415673"/>
                <a:ext cx="116280" cy="60120"/>
              </p14:xfrm>
            </p:contentPart>
          </mc:Choice>
          <mc:Fallback>
            <p:pic>
              <p:nvPicPr>
                <p:cNvPr id="743" name="Input penna 742">
                  <a:extLst>
                    <a:ext uri="{FF2B5EF4-FFF2-40B4-BE49-F238E27FC236}">
                      <a16:creationId xmlns:a16="http://schemas.microsoft.com/office/drawing/2014/main" id="{CF692686-F4B3-8DF7-065B-58D94620443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1021283" y="4409553"/>
                  <a:ext cx="1285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744" name="Input penna 743">
                  <a:extLst>
                    <a:ext uri="{FF2B5EF4-FFF2-40B4-BE49-F238E27FC236}">
                      <a16:creationId xmlns:a16="http://schemas.microsoft.com/office/drawing/2014/main" id="{2B9426C8-5515-96C6-AB55-16748E032514}"/>
                    </a:ext>
                  </a:extLst>
                </p14:cNvPr>
                <p14:cNvContentPartPr/>
                <p14:nvPr/>
              </p14:nvContentPartPr>
              <p14:xfrm>
                <a:off x="11223603" y="4395873"/>
                <a:ext cx="122400" cy="142560"/>
              </p14:xfrm>
            </p:contentPart>
          </mc:Choice>
          <mc:Fallback>
            <p:pic>
              <p:nvPicPr>
                <p:cNvPr id="744" name="Input penna 743">
                  <a:extLst>
                    <a:ext uri="{FF2B5EF4-FFF2-40B4-BE49-F238E27FC236}">
                      <a16:creationId xmlns:a16="http://schemas.microsoft.com/office/drawing/2014/main" id="{2B9426C8-5515-96C6-AB55-16748E03251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217483" y="4389753"/>
                  <a:ext cx="1346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745" name="Input penna 744">
                  <a:extLst>
                    <a:ext uri="{FF2B5EF4-FFF2-40B4-BE49-F238E27FC236}">
                      <a16:creationId xmlns:a16="http://schemas.microsoft.com/office/drawing/2014/main" id="{6B0670C5-EEBA-37FC-FEF6-DC7437C7F77F}"/>
                    </a:ext>
                  </a:extLst>
                </p14:cNvPr>
                <p14:cNvContentPartPr/>
                <p14:nvPr/>
              </p14:nvContentPartPr>
              <p14:xfrm>
                <a:off x="11424483" y="4395873"/>
                <a:ext cx="87480" cy="195480"/>
              </p14:xfrm>
            </p:contentPart>
          </mc:Choice>
          <mc:Fallback>
            <p:pic>
              <p:nvPicPr>
                <p:cNvPr id="745" name="Input penna 744">
                  <a:extLst>
                    <a:ext uri="{FF2B5EF4-FFF2-40B4-BE49-F238E27FC236}">
                      <a16:creationId xmlns:a16="http://schemas.microsoft.com/office/drawing/2014/main" id="{6B0670C5-EEBA-37FC-FEF6-DC7437C7F77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418363" y="4389753"/>
                  <a:ext cx="99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746" name="Input penna 745">
                  <a:extLst>
                    <a:ext uri="{FF2B5EF4-FFF2-40B4-BE49-F238E27FC236}">
                      <a16:creationId xmlns:a16="http://schemas.microsoft.com/office/drawing/2014/main" id="{BC4878AF-601C-A319-97CC-C719EAB1E829}"/>
                    </a:ext>
                  </a:extLst>
                </p14:cNvPr>
                <p14:cNvContentPartPr/>
                <p14:nvPr/>
              </p14:nvContentPartPr>
              <p14:xfrm>
                <a:off x="11600523" y="4413153"/>
                <a:ext cx="51480" cy="129240"/>
              </p14:xfrm>
            </p:contentPart>
          </mc:Choice>
          <mc:Fallback>
            <p:pic>
              <p:nvPicPr>
                <p:cNvPr id="746" name="Input penna 745">
                  <a:extLst>
                    <a:ext uri="{FF2B5EF4-FFF2-40B4-BE49-F238E27FC236}">
                      <a16:creationId xmlns:a16="http://schemas.microsoft.com/office/drawing/2014/main" id="{BC4878AF-601C-A319-97CC-C719EAB1E82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594403" y="4407033"/>
                  <a:ext cx="637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748" name="Input penna 747">
                  <a:extLst>
                    <a:ext uri="{FF2B5EF4-FFF2-40B4-BE49-F238E27FC236}">
                      <a16:creationId xmlns:a16="http://schemas.microsoft.com/office/drawing/2014/main" id="{453E2779-4B8A-FF98-8E2C-1BE6B4DA7CD4}"/>
                    </a:ext>
                  </a:extLst>
                </p14:cNvPr>
                <p14:cNvContentPartPr/>
                <p14:nvPr/>
              </p14:nvContentPartPr>
              <p14:xfrm>
                <a:off x="11699163" y="4448793"/>
                <a:ext cx="299520" cy="95040"/>
              </p14:xfrm>
            </p:contentPart>
          </mc:Choice>
          <mc:Fallback>
            <p:pic>
              <p:nvPicPr>
                <p:cNvPr id="748" name="Input penna 747">
                  <a:extLst>
                    <a:ext uri="{FF2B5EF4-FFF2-40B4-BE49-F238E27FC236}">
                      <a16:creationId xmlns:a16="http://schemas.microsoft.com/office/drawing/2014/main" id="{453E2779-4B8A-FF98-8E2C-1BE6B4DA7CD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693043" y="4442673"/>
                  <a:ext cx="3117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749" name="Input penna 748">
                  <a:extLst>
                    <a:ext uri="{FF2B5EF4-FFF2-40B4-BE49-F238E27FC236}">
                      <a16:creationId xmlns:a16="http://schemas.microsoft.com/office/drawing/2014/main" id="{C6FFA300-45E9-BF1F-1A94-FF53FFC2AE3A}"/>
                    </a:ext>
                  </a:extLst>
                </p14:cNvPr>
                <p14:cNvContentPartPr/>
                <p14:nvPr/>
              </p14:nvContentPartPr>
              <p14:xfrm>
                <a:off x="12073923" y="4500273"/>
                <a:ext cx="100080" cy="104760"/>
              </p14:xfrm>
            </p:contentPart>
          </mc:Choice>
          <mc:Fallback>
            <p:pic>
              <p:nvPicPr>
                <p:cNvPr id="749" name="Input penna 748">
                  <a:extLst>
                    <a:ext uri="{FF2B5EF4-FFF2-40B4-BE49-F238E27FC236}">
                      <a16:creationId xmlns:a16="http://schemas.microsoft.com/office/drawing/2014/main" id="{C6FFA300-45E9-BF1F-1A94-FF53FFC2AE3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2067803" y="4494153"/>
                  <a:ext cx="1123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750" name="Input penna 749">
                  <a:extLst>
                    <a:ext uri="{FF2B5EF4-FFF2-40B4-BE49-F238E27FC236}">
                      <a16:creationId xmlns:a16="http://schemas.microsoft.com/office/drawing/2014/main" id="{101DD053-3CBF-8E80-16F4-922028E20B01}"/>
                    </a:ext>
                  </a:extLst>
                </p14:cNvPr>
                <p14:cNvContentPartPr/>
                <p14:nvPr/>
              </p14:nvContentPartPr>
              <p14:xfrm>
                <a:off x="12214323" y="4550673"/>
                <a:ext cx="167760" cy="114480"/>
              </p14:xfrm>
            </p:contentPart>
          </mc:Choice>
          <mc:Fallback>
            <p:pic>
              <p:nvPicPr>
                <p:cNvPr id="750" name="Input penna 749">
                  <a:extLst>
                    <a:ext uri="{FF2B5EF4-FFF2-40B4-BE49-F238E27FC236}">
                      <a16:creationId xmlns:a16="http://schemas.microsoft.com/office/drawing/2014/main" id="{101DD053-3CBF-8E80-16F4-922028E20B0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2208203" y="4544553"/>
                  <a:ext cx="180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751" name="Input penna 750">
                  <a:extLst>
                    <a:ext uri="{FF2B5EF4-FFF2-40B4-BE49-F238E27FC236}">
                      <a16:creationId xmlns:a16="http://schemas.microsoft.com/office/drawing/2014/main" id="{EA8FF63D-1797-9C32-2BBA-7AA70169E656}"/>
                    </a:ext>
                  </a:extLst>
                </p14:cNvPr>
                <p14:cNvContentPartPr/>
                <p14:nvPr/>
              </p14:nvContentPartPr>
              <p14:xfrm>
                <a:off x="12502683" y="4318473"/>
                <a:ext cx="90000" cy="330480"/>
              </p14:xfrm>
            </p:contentPart>
          </mc:Choice>
          <mc:Fallback>
            <p:pic>
              <p:nvPicPr>
                <p:cNvPr id="751" name="Input penna 750">
                  <a:extLst>
                    <a:ext uri="{FF2B5EF4-FFF2-40B4-BE49-F238E27FC236}">
                      <a16:creationId xmlns:a16="http://schemas.microsoft.com/office/drawing/2014/main" id="{EA8FF63D-1797-9C32-2BBA-7AA70169E65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2496563" y="4312353"/>
                  <a:ext cx="10224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752" name="Input penna 751">
                  <a:extLst>
                    <a:ext uri="{FF2B5EF4-FFF2-40B4-BE49-F238E27FC236}">
                      <a16:creationId xmlns:a16="http://schemas.microsoft.com/office/drawing/2014/main" id="{11C41E10-701B-A02D-93A5-B8CFE93E3DE0}"/>
                    </a:ext>
                  </a:extLst>
                </p14:cNvPr>
                <p14:cNvContentPartPr/>
                <p14:nvPr/>
              </p14:nvContentPartPr>
              <p14:xfrm>
                <a:off x="12504123" y="4450953"/>
                <a:ext cx="75960" cy="9000"/>
              </p14:xfrm>
            </p:contentPart>
          </mc:Choice>
          <mc:Fallback>
            <p:pic>
              <p:nvPicPr>
                <p:cNvPr id="752" name="Input penna 751">
                  <a:extLst>
                    <a:ext uri="{FF2B5EF4-FFF2-40B4-BE49-F238E27FC236}">
                      <a16:creationId xmlns:a16="http://schemas.microsoft.com/office/drawing/2014/main" id="{11C41E10-701B-A02D-93A5-B8CFE93E3DE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2498003" y="4444833"/>
                  <a:ext cx="882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753" name="Input penna 752">
                  <a:extLst>
                    <a:ext uri="{FF2B5EF4-FFF2-40B4-BE49-F238E27FC236}">
                      <a16:creationId xmlns:a16="http://schemas.microsoft.com/office/drawing/2014/main" id="{C9EB73B0-7965-555E-5460-195784D60B50}"/>
                    </a:ext>
                  </a:extLst>
                </p14:cNvPr>
                <p14:cNvContentPartPr/>
                <p14:nvPr/>
              </p14:nvContentPartPr>
              <p14:xfrm>
                <a:off x="12570363" y="4565073"/>
                <a:ext cx="131760" cy="86760"/>
              </p14:xfrm>
            </p:contentPart>
          </mc:Choice>
          <mc:Fallback>
            <p:pic>
              <p:nvPicPr>
                <p:cNvPr id="753" name="Input penna 752">
                  <a:extLst>
                    <a:ext uri="{FF2B5EF4-FFF2-40B4-BE49-F238E27FC236}">
                      <a16:creationId xmlns:a16="http://schemas.microsoft.com/office/drawing/2014/main" id="{C9EB73B0-7965-555E-5460-195784D60B5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2564243" y="4558953"/>
                  <a:ext cx="1440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754" name="Input penna 753">
                  <a:extLst>
                    <a:ext uri="{FF2B5EF4-FFF2-40B4-BE49-F238E27FC236}">
                      <a16:creationId xmlns:a16="http://schemas.microsoft.com/office/drawing/2014/main" id="{92EA5552-E8DC-3109-012E-A7B4CDEB83F5}"/>
                    </a:ext>
                  </a:extLst>
                </p14:cNvPr>
                <p14:cNvContentPartPr/>
                <p14:nvPr/>
              </p14:nvContentPartPr>
              <p14:xfrm>
                <a:off x="12769443" y="4417473"/>
                <a:ext cx="154080" cy="420120"/>
              </p14:xfrm>
            </p:contentPart>
          </mc:Choice>
          <mc:Fallback>
            <p:pic>
              <p:nvPicPr>
                <p:cNvPr id="754" name="Input penna 753">
                  <a:extLst>
                    <a:ext uri="{FF2B5EF4-FFF2-40B4-BE49-F238E27FC236}">
                      <a16:creationId xmlns:a16="http://schemas.microsoft.com/office/drawing/2014/main" id="{92EA5552-E8DC-3109-012E-A7B4CDEB83F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2763323" y="4411353"/>
                  <a:ext cx="166320" cy="432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88788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AFC8E3-ADB0-4C5C-E6E2-3C1FDA01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2DD7DC7B-CAD9-E840-5B45-BFCEC0AD0B1F}"/>
              </a:ext>
            </a:extLst>
          </p:cNvPr>
          <p:cNvSpPr/>
          <p:nvPr/>
        </p:nvSpPr>
        <p:spPr>
          <a:xfrm>
            <a:off x="0" y="0"/>
            <a:ext cx="14630400" cy="823387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285062" y="101498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Definizioni importanti:</a:t>
            </a:r>
            <a:endParaRPr lang="en-US" sz="2800" b="1" dirty="0">
              <a:solidFill>
                <a:srgbClr val="16FFBB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FE05CAF-E730-4E01-2775-E7C9354F1C73}"/>
              </a:ext>
            </a:extLst>
          </p:cNvPr>
          <p:cNvSpPr txBox="1"/>
          <p:nvPr/>
        </p:nvSpPr>
        <p:spPr>
          <a:xfrm>
            <a:off x="285062" y="770413"/>
            <a:ext cx="140602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16FFBB"/>
                </a:solidFill>
              </a:rPr>
              <a:t>Definiamo altezza nera </a:t>
            </a:r>
            <a:r>
              <a:rPr lang="it-IT" b="1" dirty="0">
                <a:solidFill>
                  <a:schemeClr val="bg1"/>
                </a:solidFill>
              </a:rPr>
              <a:t>di un nodo </a:t>
            </a:r>
            <a:r>
              <a:rPr lang="it-IT" b="1" dirty="0">
                <a:solidFill>
                  <a:srgbClr val="16FFBB"/>
                </a:solidFill>
              </a:rPr>
              <a:t>x</a:t>
            </a:r>
            <a:r>
              <a:rPr lang="it-IT" b="1" dirty="0">
                <a:solidFill>
                  <a:schemeClr val="bg1"/>
                </a:solidFill>
              </a:rPr>
              <a:t>, indicata da </a:t>
            </a:r>
            <a:r>
              <a:rPr lang="it-IT" b="1" dirty="0" err="1">
                <a:solidFill>
                  <a:srgbClr val="16FFBB"/>
                </a:solidFill>
              </a:rPr>
              <a:t>bh</a:t>
            </a:r>
            <a:r>
              <a:rPr lang="it-IT" b="1" dirty="0">
                <a:solidFill>
                  <a:srgbClr val="16FFBB"/>
                </a:solidFill>
              </a:rPr>
              <a:t>(x)</a:t>
            </a:r>
            <a:r>
              <a:rPr lang="it-IT" b="1" dirty="0">
                <a:solidFill>
                  <a:schemeClr val="bg1"/>
                </a:solidFill>
              </a:rPr>
              <a:t>, il numero di nodi neri lungo un percorso che inizia dal nodo </a:t>
            </a:r>
            <a:r>
              <a:rPr lang="it-IT" b="1" dirty="0">
                <a:solidFill>
                  <a:srgbClr val="16FFBB"/>
                </a:solidFill>
              </a:rPr>
              <a:t>x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>
                <a:solidFill>
                  <a:srgbClr val="16FFBB"/>
                </a:solidFill>
              </a:rPr>
              <a:t>(ma non lo include) </a:t>
            </a:r>
            <a:r>
              <a:rPr lang="it-IT" b="1" dirty="0">
                <a:solidFill>
                  <a:schemeClr val="bg1"/>
                </a:solidFill>
              </a:rPr>
              <a:t>e finisce in una </a:t>
            </a:r>
            <a:r>
              <a:rPr lang="it-IT" b="1" dirty="0">
                <a:solidFill>
                  <a:srgbClr val="16FFBB"/>
                </a:solidFill>
              </a:rPr>
              <a:t>foglia</a:t>
            </a:r>
            <a:r>
              <a:rPr lang="it-IT" b="1" dirty="0">
                <a:solidFill>
                  <a:schemeClr val="bg1"/>
                </a:solidFill>
              </a:rPr>
              <a:t>. Per la proprietà 5, il concetto di altezza nera è ben definito, in quanto tutti i percorsi che scendono dal nodo hanno lo stesso numero di nodi neri.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16FFBB"/>
                </a:solidFill>
              </a:rPr>
              <a:t>L’altezza nera </a:t>
            </a:r>
            <a:r>
              <a:rPr lang="it-IT" b="1" dirty="0">
                <a:solidFill>
                  <a:schemeClr val="bg1"/>
                </a:solidFill>
              </a:rPr>
              <a:t>di un albero red-black è l’altezza nera della sua radice.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</a:rPr>
              <a:t>Otteniamo quindi che l’altezza massima di un albero red-black con n nodi interni è </a:t>
            </a:r>
            <a:r>
              <a:rPr lang="it-IT" b="1" dirty="0">
                <a:solidFill>
                  <a:srgbClr val="16FFBB"/>
                </a:solidFill>
              </a:rPr>
              <a:t>2 lg (n + 1)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>
              <a:solidFill>
                <a:srgbClr val="16FFBB"/>
              </a:solidFill>
            </a:endParaRPr>
          </a:p>
          <a:p>
            <a:r>
              <a:rPr lang="it-IT" dirty="0">
                <a:solidFill>
                  <a:schemeClr val="bg1"/>
                </a:solidFill>
              </a:rPr>
              <a:t>Una immediata conseguenza è che le operazioni sugli insiemi dinamici SEARCH, MINIMUM, MAXIMUM, SUCCESSOR e PREDECESSOR possono essere implementate nel tempo O(lg n) negli alberi red-black, perché possono essere eseguite nel tempo O(h) in un albero di ricerca di altezza h e qualsiasi albero red-black di n nodi è un albero di ricerca di altezza O(lg n)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E62E83B-F60E-C5B6-A3E5-A9B3CAC41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062" y="4055429"/>
            <a:ext cx="2343477" cy="354379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4319160-7AD5-49CB-FDFD-66B0D6691283}"/>
              </a:ext>
            </a:extLst>
          </p:cNvPr>
          <p:cNvSpPr txBox="1"/>
          <p:nvPr/>
        </p:nvSpPr>
        <p:spPr>
          <a:xfrm>
            <a:off x="7877476" y="4298566"/>
            <a:ext cx="5122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Differenza di inserimento delle chiavi 10,9,8,7,6,5,4,3,2,1 in un albero binario di ricerca e in un albero binario di ricerca black-red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307DBF90-5A3F-5F67-2E64-CD546948B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2784" y="4315679"/>
            <a:ext cx="5134692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28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AFC8E3-ADB0-4C5C-E6E2-3C1FDA01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2DD7DC7B-CAD9-E840-5B45-BFCEC0AD0B1F}"/>
              </a:ext>
            </a:extLst>
          </p:cNvPr>
          <p:cNvSpPr/>
          <p:nvPr/>
        </p:nvSpPr>
        <p:spPr>
          <a:xfrm>
            <a:off x="0" y="0"/>
            <a:ext cx="14630400" cy="823387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285062" y="101498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Rotazioni</a:t>
            </a:r>
            <a:endParaRPr lang="en-US" sz="2800" b="1" dirty="0">
              <a:solidFill>
                <a:srgbClr val="16FFBB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FE05CAF-E730-4E01-2775-E7C9354F1C73}"/>
              </a:ext>
            </a:extLst>
          </p:cNvPr>
          <p:cNvSpPr txBox="1"/>
          <p:nvPr/>
        </p:nvSpPr>
        <p:spPr>
          <a:xfrm>
            <a:off x="285062" y="770413"/>
            <a:ext cx="1406027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Le operazioni di ricerca </a:t>
            </a:r>
            <a:r>
              <a:rPr lang="it-IT" dirty="0">
                <a:solidFill>
                  <a:srgbClr val="16FFBB"/>
                </a:solidFill>
              </a:rPr>
              <a:t>TREE-INSERT e TREE-DELETE</a:t>
            </a:r>
            <a:r>
              <a:rPr lang="it-IT" dirty="0">
                <a:solidFill>
                  <a:schemeClr val="bg1"/>
                </a:solidFill>
              </a:rPr>
              <a:t>, quando vengono eseguite in un albero red-black di n chiavi, richiedono un tempo </a:t>
            </a:r>
            <a:r>
              <a:rPr lang="it-IT" dirty="0">
                <a:solidFill>
                  <a:srgbClr val="16FFBB"/>
                </a:solidFill>
              </a:rPr>
              <a:t>O(lg n)</a:t>
            </a:r>
            <a:r>
              <a:rPr lang="it-IT" dirty="0">
                <a:solidFill>
                  <a:schemeClr val="bg1"/>
                </a:solidFill>
              </a:rPr>
              <a:t>. Poiché queste operazioni modificano l’albero, il risultato potrebbe </a:t>
            </a:r>
            <a:r>
              <a:rPr lang="it-IT" dirty="0">
                <a:solidFill>
                  <a:srgbClr val="16FFBB"/>
                </a:solidFill>
              </a:rPr>
              <a:t>violare le proprietà red-black </a:t>
            </a:r>
            <a:r>
              <a:rPr lang="it-IT" dirty="0">
                <a:solidFill>
                  <a:schemeClr val="bg1"/>
                </a:solidFill>
              </a:rPr>
              <a:t>elencate. </a:t>
            </a:r>
            <a:r>
              <a:rPr lang="it-IT" dirty="0">
                <a:solidFill>
                  <a:srgbClr val="16FFBB"/>
                </a:solidFill>
              </a:rPr>
              <a:t>Per ripristinare queste proprietà</a:t>
            </a:r>
            <a:r>
              <a:rPr lang="it-IT" dirty="0">
                <a:solidFill>
                  <a:schemeClr val="bg1"/>
                </a:solidFill>
              </a:rPr>
              <a:t>, dobbiamo modificare i colori di qualche nodo dell’albero e anche la struttura dei puntatori.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Per modificare la struttura dei puntatori viene effettuata una </a:t>
            </a:r>
            <a:r>
              <a:rPr lang="it-IT" dirty="0">
                <a:solidFill>
                  <a:srgbClr val="16FFBB"/>
                </a:solidFill>
              </a:rPr>
              <a:t>rotazione: </a:t>
            </a:r>
            <a:r>
              <a:rPr lang="it-IT" dirty="0">
                <a:solidFill>
                  <a:schemeClr val="bg1"/>
                </a:solidFill>
              </a:rPr>
              <a:t>un’operazione locale in un albero di ricerca che preserva la proprietà degli alberi binari di ricerca. Esistono due tipi di </a:t>
            </a:r>
            <a:r>
              <a:rPr lang="it-IT" dirty="0">
                <a:solidFill>
                  <a:srgbClr val="16FFBB"/>
                </a:solidFill>
              </a:rPr>
              <a:t>rotazioni: rotazione sinistra e rotazione destra</a:t>
            </a:r>
            <a:endParaRPr lang="en-US" dirty="0">
              <a:solidFill>
                <a:srgbClr val="16FFBB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0BA34E4-DED3-4455-0F37-A910465BF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062" y="2695989"/>
            <a:ext cx="4505954" cy="156231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1381164A-7274-6961-1295-1F7AB541E084}"/>
              </a:ext>
            </a:extLst>
          </p:cNvPr>
          <p:cNvSpPr txBox="1"/>
          <p:nvPr/>
        </p:nvSpPr>
        <p:spPr>
          <a:xfrm>
            <a:off x="285062" y="4429557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Esempio: </a:t>
            </a:r>
            <a:endParaRPr lang="en-US" sz="2800" b="1" dirty="0">
              <a:solidFill>
                <a:srgbClr val="16FFBB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C7C022E3-20FD-F330-140D-EF3B2C55A35B}"/>
                  </a:ext>
                </a:extLst>
              </p14:cNvPr>
              <p14:cNvContentPartPr/>
              <p14:nvPr/>
            </p14:nvContentPartPr>
            <p14:xfrm>
              <a:off x="1035603" y="5194713"/>
              <a:ext cx="244080" cy="39996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C7C022E3-20FD-F330-140D-EF3B2C55A35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9483" y="5188593"/>
                <a:ext cx="256320" cy="41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F169EC06-571A-4E19-691A-22EA450B3604}"/>
                  </a:ext>
                </a:extLst>
              </p14:cNvPr>
              <p14:cNvContentPartPr/>
              <p14:nvPr/>
            </p14:nvContentPartPr>
            <p14:xfrm>
              <a:off x="1398843" y="5274633"/>
              <a:ext cx="264960" cy="23616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F169EC06-571A-4E19-691A-22EA450B360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92723" y="5268513"/>
                <a:ext cx="27720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F1A35A49-5E00-A6C1-CFF2-8A9EC82DED5B}"/>
                  </a:ext>
                </a:extLst>
              </p14:cNvPr>
              <p14:cNvContentPartPr/>
              <p14:nvPr/>
            </p14:nvContentPartPr>
            <p14:xfrm>
              <a:off x="872163" y="5651553"/>
              <a:ext cx="184680" cy="30996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F1A35A49-5E00-A6C1-CFF2-8A9EC82DED5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6043" y="5645433"/>
                <a:ext cx="19692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4B724FD1-FF24-C5CB-C533-0E0B1E52F8AE}"/>
                  </a:ext>
                </a:extLst>
              </p14:cNvPr>
              <p14:cNvContentPartPr/>
              <p14:nvPr/>
            </p14:nvContentPartPr>
            <p14:xfrm>
              <a:off x="558603" y="6136473"/>
              <a:ext cx="331920" cy="484560"/>
            </p14:xfrm>
          </p:contentPart>
        </mc:Choice>
        <mc:Fallback xmlns=""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4B724FD1-FF24-C5CB-C533-0E0B1E52F8A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2483" y="6130353"/>
                <a:ext cx="344160" cy="49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uppo 22">
            <a:extLst>
              <a:ext uri="{FF2B5EF4-FFF2-40B4-BE49-F238E27FC236}">
                <a16:creationId xmlns:a16="http://schemas.microsoft.com/office/drawing/2014/main" id="{B14A3E0D-8EE5-AA93-75CA-F58D87200FAA}"/>
              </a:ext>
            </a:extLst>
          </p:cNvPr>
          <p:cNvGrpSpPr/>
          <p:nvPr/>
        </p:nvGrpSpPr>
        <p:grpSpPr>
          <a:xfrm>
            <a:off x="1650483" y="5697273"/>
            <a:ext cx="686880" cy="1025280"/>
            <a:chOff x="1650483" y="5697273"/>
            <a:chExt cx="686880" cy="102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000168D4-9CB5-1E94-4850-6F37FFA400C3}"/>
                    </a:ext>
                  </a:extLst>
                </p14:cNvPr>
                <p14:cNvContentPartPr/>
                <p14:nvPr/>
              </p14:nvContentPartPr>
              <p14:xfrm>
                <a:off x="1650483" y="5697273"/>
                <a:ext cx="302040" cy="198720"/>
              </p14:xfrm>
            </p:contentPart>
          </mc:Choice>
          <mc:Fallback xmlns=""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000168D4-9CB5-1E94-4850-6F37FFA400C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644363" y="5691153"/>
                  <a:ext cx="3142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BF5081AB-C7B1-12F3-9A3A-7A59F2A6C181}"/>
                    </a:ext>
                  </a:extLst>
                </p14:cNvPr>
                <p14:cNvContentPartPr/>
                <p14:nvPr/>
              </p14:nvContentPartPr>
              <p14:xfrm>
                <a:off x="1993923" y="6038913"/>
                <a:ext cx="145080" cy="206280"/>
              </p14:xfrm>
            </p:contentPart>
          </mc:Choice>
          <mc:Fallback xmlns="">
            <p:pic>
              <p:nvPicPr>
                <p:cNvPr id="19" name="Input penna 18">
                  <a:extLst>
                    <a:ext uri="{FF2B5EF4-FFF2-40B4-BE49-F238E27FC236}">
                      <a16:creationId xmlns:a16="http://schemas.microsoft.com/office/drawing/2014/main" id="{BF5081AB-C7B1-12F3-9A3A-7A59F2A6C18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987803" y="6032793"/>
                  <a:ext cx="1573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9A4BD175-166C-76C3-ED10-653B481C360D}"/>
                    </a:ext>
                  </a:extLst>
                </p14:cNvPr>
                <p14:cNvContentPartPr/>
                <p14:nvPr/>
              </p14:nvContentPartPr>
              <p14:xfrm>
                <a:off x="2224683" y="6057273"/>
                <a:ext cx="112680" cy="25524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9A4BD175-166C-76C3-ED10-653B481C360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18563" y="6051153"/>
                  <a:ext cx="1249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2" name="Input penna 21">
                  <a:extLst>
                    <a:ext uri="{FF2B5EF4-FFF2-40B4-BE49-F238E27FC236}">
                      <a16:creationId xmlns:a16="http://schemas.microsoft.com/office/drawing/2014/main" id="{B9E6FABF-A1B3-F595-AFCD-66479592FAB0}"/>
                    </a:ext>
                  </a:extLst>
                </p14:cNvPr>
                <p14:cNvContentPartPr/>
                <p14:nvPr/>
              </p14:nvContentPartPr>
              <p14:xfrm>
                <a:off x="1929843" y="6367593"/>
                <a:ext cx="193680" cy="354960"/>
              </p14:xfrm>
            </p:contentPart>
          </mc:Choice>
          <mc:Fallback xmlns="">
            <p:pic>
              <p:nvPicPr>
                <p:cNvPr id="22" name="Input penna 21">
                  <a:extLst>
                    <a:ext uri="{FF2B5EF4-FFF2-40B4-BE49-F238E27FC236}">
                      <a16:creationId xmlns:a16="http://schemas.microsoft.com/office/drawing/2014/main" id="{B9E6FABF-A1B3-F595-AFCD-66479592FAB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923723" y="6361473"/>
                  <a:ext cx="205920" cy="36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74518908-0821-DCF4-849F-7A75E540B595}"/>
                  </a:ext>
                </a:extLst>
              </p14:cNvPr>
              <p14:cNvContentPartPr/>
              <p14:nvPr/>
            </p14:nvContentPartPr>
            <p14:xfrm>
              <a:off x="1806723" y="7026753"/>
              <a:ext cx="190440" cy="423360"/>
            </p14:xfrm>
          </p:contentPart>
        </mc:Choice>
        <mc:Fallback xmlns=""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74518908-0821-DCF4-849F-7A75E540B59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800603" y="7020633"/>
                <a:ext cx="202680" cy="43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uppo 26">
            <a:extLst>
              <a:ext uri="{FF2B5EF4-FFF2-40B4-BE49-F238E27FC236}">
                <a16:creationId xmlns:a16="http://schemas.microsoft.com/office/drawing/2014/main" id="{B1AFC9B5-439E-F829-EEE7-E67769635290}"/>
              </a:ext>
            </a:extLst>
          </p:cNvPr>
          <p:cNvGrpSpPr/>
          <p:nvPr/>
        </p:nvGrpSpPr>
        <p:grpSpPr>
          <a:xfrm>
            <a:off x="2412603" y="6466593"/>
            <a:ext cx="558720" cy="795960"/>
            <a:chOff x="2412603" y="6466593"/>
            <a:chExt cx="558720" cy="79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A3261DA3-CF34-1831-89FB-7945444BA167}"/>
                    </a:ext>
                  </a:extLst>
                </p14:cNvPr>
                <p14:cNvContentPartPr/>
                <p14:nvPr/>
              </p14:nvContentPartPr>
              <p14:xfrm>
                <a:off x="2412603" y="6466593"/>
                <a:ext cx="243000" cy="218160"/>
              </p14:xfrm>
            </p:contentPart>
          </mc:Choice>
          <mc:Fallback xmlns=""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A3261DA3-CF34-1831-89FB-7945444BA16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406483" y="6460473"/>
                  <a:ext cx="255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6" name="Input penna 25">
                  <a:extLst>
                    <a:ext uri="{FF2B5EF4-FFF2-40B4-BE49-F238E27FC236}">
                      <a16:creationId xmlns:a16="http://schemas.microsoft.com/office/drawing/2014/main" id="{8296438D-F942-5FAF-6370-495F66D32DEB}"/>
                    </a:ext>
                  </a:extLst>
                </p14:cNvPr>
                <p14:cNvContentPartPr/>
                <p14:nvPr/>
              </p14:nvContentPartPr>
              <p14:xfrm>
                <a:off x="2730483" y="6828033"/>
                <a:ext cx="240840" cy="434520"/>
              </p14:xfrm>
            </p:contentPart>
          </mc:Choice>
          <mc:Fallback xmlns="">
            <p:pic>
              <p:nvPicPr>
                <p:cNvPr id="26" name="Input penna 25">
                  <a:extLst>
                    <a:ext uri="{FF2B5EF4-FFF2-40B4-BE49-F238E27FC236}">
                      <a16:creationId xmlns:a16="http://schemas.microsoft.com/office/drawing/2014/main" id="{8296438D-F942-5FAF-6370-495F66D32DE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724363" y="6821913"/>
                  <a:ext cx="253080" cy="44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1A40C605-578D-14C1-F69A-B8738B6C9287}"/>
              </a:ext>
            </a:extLst>
          </p:cNvPr>
          <p:cNvGrpSpPr/>
          <p:nvPr/>
        </p:nvGrpSpPr>
        <p:grpSpPr>
          <a:xfrm>
            <a:off x="2743083" y="4969353"/>
            <a:ext cx="1852200" cy="904320"/>
            <a:chOff x="2743083" y="4969353"/>
            <a:chExt cx="1852200" cy="90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9" name="Input penna 28">
                  <a:extLst>
                    <a:ext uri="{FF2B5EF4-FFF2-40B4-BE49-F238E27FC236}">
                      <a16:creationId xmlns:a16="http://schemas.microsoft.com/office/drawing/2014/main" id="{B499A9D1-C50A-BB27-B967-51503B472304}"/>
                    </a:ext>
                  </a:extLst>
                </p14:cNvPr>
                <p14:cNvContentPartPr/>
                <p14:nvPr/>
              </p14:nvContentPartPr>
              <p14:xfrm>
                <a:off x="2875203" y="5739033"/>
                <a:ext cx="516960" cy="45000"/>
              </p14:xfrm>
            </p:contentPart>
          </mc:Choice>
          <mc:Fallback xmlns="">
            <p:pic>
              <p:nvPicPr>
                <p:cNvPr id="29" name="Input penna 28">
                  <a:extLst>
                    <a:ext uri="{FF2B5EF4-FFF2-40B4-BE49-F238E27FC236}">
                      <a16:creationId xmlns:a16="http://schemas.microsoft.com/office/drawing/2014/main" id="{B499A9D1-C50A-BB27-B967-51503B47230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869083" y="5732913"/>
                  <a:ext cx="5292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0" name="Input penna 29">
                  <a:extLst>
                    <a:ext uri="{FF2B5EF4-FFF2-40B4-BE49-F238E27FC236}">
                      <a16:creationId xmlns:a16="http://schemas.microsoft.com/office/drawing/2014/main" id="{9DF0DA95-9C13-5624-6AC5-B1F148002EE7}"/>
                    </a:ext>
                  </a:extLst>
                </p14:cNvPr>
                <p14:cNvContentPartPr/>
                <p14:nvPr/>
              </p14:nvContentPartPr>
              <p14:xfrm>
                <a:off x="3459123" y="5607633"/>
                <a:ext cx="284400" cy="266040"/>
              </p14:xfrm>
            </p:contentPart>
          </mc:Choice>
          <mc:Fallback xmlns="">
            <p:pic>
              <p:nvPicPr>
                <p:cNvPr id="30" name="Input penna 29">
                  <a:extLst>
                    <a:ext uri="{FF2B5EF4-FFF2-40B4-BE49-F238E27FC236}">
                      <a16:creationId xmlns:a16="http://schemas.microsoft.com/office/drawing/2014/main" id="{9DF0DA95-9C13-5624-6AC5-B1F148002EE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453003" y="5601513"/>
                  <a:ext cx="2966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2" name="Input penna 31">
                  <a:extLst>
                    <a:ext uri="{FF2B5EF4-FFF2-40B4-BE49-F238E27FC236}">
                      <a16:creationId xmlns:a16="http://schemas.microsoft.com/office/drawing/2014/main" id="{4049F057-1402-1905-E86E-7B506D6139EA}"/>
                    </a:ext>
                  </a:extLst>
                </p14:cNvPr>
                <p14:cNvContentPartPr/>
                <p14:nvPr/>
              </p14:nvContentPartPr>
              <p14:xfrm>
                <a:off x="2743083" y="4969353"/>
                <a:ext cx="338400" cy="660600"/>
              </p14:xfrm>
            </p:contentPart>
          </mc:Choice>
          <mc:Fallback xmlns="">
            <p:pic>
              <p:nvPicPr>
                <p:cNvPr id="32" name="Input penna 31">
                  <a:extLst>
                    <a:ext uri="{FF2B5EF4-FFF2-40B4-BE49-F238E27FC236}">
                      <a16:creationId xmlns:a16="http://schemas.microsoft.com/office/drawing/2014/main" id="{4049F057-1402-1905-E86E-7B506D6139E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736963" y="4963233"/>
                  <a:ext cx="350640" cy="67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3" name="Input penna 32">
                  <a:extLst>
                    <a:ext uri="{FF2B5EF4-FFF2-40B4-BE49-F238E27FC236}">
                      <a16:creationId xmlns:a16="http://schemas.microsoft.com/office/drawing/2014/main" id="{D3CA0F02-7BD2-FE19-FFB3-25812892A253}"/>
                    </a:ext>
                  </a:extLst>
                </p14:cNvPr>
                <p14:cNvContentPartPr/>
                <p14:nvPr/>
              </p14:nvContentPartPr>
              <p14:xfrm>
                <a:off x="3051603" y="5130633"/>
                <a:ext cx="291240" cy="503640"/>
              </p14:xfrm>
            </p:contentPart>
          </mc:Choice>
          <mc:Fallback xmlns="">
            <p:pic>
              <p:nvPicPr>
                <p:cNvPr id="33" name="Input penna 32">
                  <a:extLst>
                    <a:ext uri="{FF2B5EF4-FFF2-40B4-BE49-F238E27FC236}">
                      <a16:creationId xmlns:a16="http://schemas.microsoft.com/office/drawing/2014/main" id="{D3CA0F02-7BD2-FE19-FFB3-25812892A25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045483" y="5124513"/>
                  <a:ext cx="30348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4" name="Input penna 33">
                  <a:extLst>
                    <a:ext uri="{FF2B5EF4-FFF2-40B4-BE49-F238E27FC236}">
                      <a16:creationId xmlns:a16="http://schemas.microsoft.com/office/drawing/2014/main" id="{E8D21F03-4251-5013-648D-67E03EFD0461}"/>
                    </a:ext>
                  </a:extLst>
                </p14:cNvPr>
                <p14:cNvContentPartPr/>
                <p14:nvPr/>
              </p14:nvContentPartPr>
              <p14:xfrm>
                <a:off x="3348963" y="5210553"/>
                <a:ext cx="53640" cy="385560"/>
              </p14:xfrm>
            </p:contentPart>
          </mc:Choice>
          <mc:Fallback xmlns="">
            <p:pic>
              <p:nvPicPr>
                <p:cNvPr id="34" name="Input penna 33">
                  <a:extLst>
                    <a:ext uri="{FF2B5EF4-FFF2-40B4-BE49-F238E27FC236}">
                      <a16:creationId xmlns:a16="http://schemas.microsoft.com/office/drawing/2014/main" id="{E8D21F03-4251-5013-648D-67E03EFD046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342843" y="5204433"/>
                  <a:ext cx="6588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5" name="Input penna 34">
                  <a:extLst>
                    <a:ext uri="{FF2B5EF4-FFF2-40B4-BE49-F238E27FC236}">
                      <a16:creationId xmlns:a16="http://schemas.microsoft.com/office/drawing/2014/main" id="{0B6DB3CA-426A-B7E9-BF58-B4E3930CF612}"/>
                    </a:ext>
                  </a:extLst>
                </p14:cNvPr>
                <p14:cNvContentPartPr/>
                <p14:nvPr/>
              </p14:nvContentPartPr>
              <p14:xfrm>
                <a:off x="3304683" y="5308833"/>
                <a:ext cx="108720" cy="78840"/>
              </p14:xfrm>
            </p:contentPart>
          </mc:Choice>
          <mc:Fallback xmlns="">
            <p:pic>
              <p:nvPicPr>
                <p:cNvPr id="35" name="Input penna 34">
                  <a:extLst>
                    <a:ext uri="{FF2B5EF4-FFF2-40B4-BE49-F238E27FC236}">
                      <a16:creationId xmlns:a16="http://schemas.microsoft.com/office/drawing/2014/main" id="{0B6DB3CA-426A-B7E9-BF58-B4E3930CF61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298563" y="5302713"/>
                  <a:ext cx="1209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6" name="Input penna 35">
                  <a:extLst>
                    <a:ext uri="{FF2B5EF4-FFF2-40B4-BE49-F238E27FC236}">
                      <a16:creationId xmlns:a16="http://schemas.microsoft.com/office/drawing/2014/main" id="{E69BD855-3F83-1AC4-F65A-76B306B087D0}"/>
                    </a:ext>
                  </a:extLst>
                </p14:cNvPr>
                <p14:cNvContentPartPr/>
                <p14:nvPr/>
              </p14:nvContentPartPr>
              <p14:xfrm>
                <a:off x="3514203" y="5464353"/>
                <a:ext cx="41400" cy="5040"/>
              </p14:xfrm>
            </p:contentPart>
          </mc:Choice>
          <mc:Fallback xmlns="">
            <p:pic>
              <p:nvPicPr>
                <p:cNvPr id="36" name="Input penna 35">
                  <a:extLst>
                    <a:ext uri="{FF2B5EF4-FFF2-40B4-BE49-F238E27FC236}">
                      <a16:creationId xmlns:a16="http://schemas.microsoft.com/office/drawing/2014/main" id="{E69BD855-3F83-1AC4-F65A-76B306B087D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508083" y="5458233"/>
                  <a:ext cx="5364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7" name="Input penna 36">
                  <a:extLst>
                    <a:ext uri="{FF2B5EF4-FFF2-40B4-BE49-F238E27FC236}">
                      <a16:creationId xmlns:a16="http://schemas.microsoft.com/office/drawing/2014/main" id="{401CBF8C-05C1-E92A-C623-6A6165DEE56E}"/>
                    </a:ext>
                  </a:extLst>
                </p14:cNvPr>
                <p14:cNvContentPartPr/>
                <p14:nvPr/>
              </p14:nvContentPartPr>
              <p14:xfrm>
                <a:off x="3591243" y="5254833"/>
                <a:ext cx="179280" cy="306720"/>
              </p14:xfrm>
            </p:contentPart>
          </mc:Choice>
          <mc:Fallback xmlns="">
            <p:pic>
              <p:nvPicPr>
                <p:cNvPr id="37" name="Input penna 36">
                  <a:extLst>
                    <a:ext uri="{FF2B5EF4-FFF2-40B4-BE49-F238E27FC236}">
                      <a16:creationId xmlns:a16="http://schemas.microsoft.com/office/drawing/2014/main" id="{401CBF8C-05C1-E92A-C623-6A6165DEE56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585123" y="5248713"/>
                  <a:ext cx="1915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9" name="Input penna 38">
                  <a:extLst>
                    <a:ext uri="{FF2B5EF4-FFF2-40B4-BE49-F238E27FC236}">
                      <a16:creationId xmlns:a16="http://schemas.microsoft.com/office/drawing/2014/main" id="{855B62B2-6413-EA09-239D-29061BDC0E83}"/>
                    </a:ext>
                  </a:extLst>
                </p14:cNvPr>
                <p14:cNvContentPartPr/>
                <p14:nvPr/>
              </p14:nvContentPartPr>
              <p14:xfrm>
                <a:off x="3899043" y="5299113"/>
                <a:ext cx="114840" cy="371520"/>
              </p14:xfrm>
            </p:contentPart>
          </mc:Choice>
          <mc:Fallback xmlns="">
            <p:pic>
              <p:nvPicPr>
                <p:cNvPr id="39" name="Input penna 38">
                  <a:extLst>
                    <a:ext uri="{FF2B5EF4-FFF2-40B4-BE49-F238E27FC236}">
                      <a16:creationId xmlns:a16="http://schemas.microsoft.com/office/drawing/2014/main" id="{855B62B2-6413-EA09-239D-29061BDC0E8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892923" y="5292993"/>
                  <a:ext cx="12708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DFA9BEFD-1056-E96D-F0DA-91F4B995FDA5}"/>
                    </a:ext>
                  </a:extLst>
                </p14:cNvPr>
                <p14:cNvContentPartPr/>
                <p14:nvPr/>
              </p14:nvContentPartPr>
              <p14:xfrm>
                <a:off x="4053843" y="5345913"/>
                <a:ext cx="141840" cy="273960"/>
              </p14:xfrm>
            </p:contentPart>
          </mc:Choice>
          <mc:Fallback xmlns=""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DFA9BEFD-1056-E96D-F0DA-91F4B995FDA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047723" y="5339793"/>
                  <a:ext cx="1540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1" name="Input penna 40">
                  <a:extLst>
                    <a:ext uri="{FF2B5EF4-FFF2-40B4-BE49-F238E27FC236}">
                      <a16:creationId xmlns:a16="http://schemas.microsoft.com/office/drawing/2014/main" id="{E9C4DE02-C23B-AFEB-EA72-442D97916581}"/>
                    </a:ext>
                  </a:extLst>
                </p14:cNvPr>
                <p14:cNvContentPartPr/>
                <p14:nvPr/>
              </p14:nvContentPartPr>
              <p14:xfrm>
                <a:off x="4283163" y="5408913"/>
                <a:ext cx="126000" cy="189720"/>
              </p14:xfrm>
            </p:contentPart>
          </mc:Choice>
          <mc:Fallback xmlns="">
            <p:pic>
              <p:nvPicPr>
                <p:cNvPr id="41" name="Input penna 40">
                  <a:extLst>
                    <a:ext uri="{FF2B5EF4-FFF2-40B4-BE49-F238E27FC236}">
                      <a16:creationId xmlns:a16="http://schemas.microsoft.com/office/drawing/2014/main" id="{E9C4DE02-C23B-AFEB-EA72-442D9791658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277043" y="5402793"/>
                  <a:ext cx="1382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2" name="Input penna 41">
                  <a:extLst>
                    <a:ext uri="{FF2B5EF4-FFF2-40B4-BE49-F238E27FC236}">
                      <a16:creationId xmlns:a16="http://schemas.microsoft.com/office/drawing/2014/main" id="{A47AE7E3-543A-57FB-485F-73D02C8B73BB}"/>
                    </a:ext>
                  </a:extLst>
                </p14:cNvPr>
                <p14:cNvContentPartPr/>
                <p14:nvPr/>
              </p14:nvContentPartPr>
              <p14:xfrm>
                <a:off x="4439403" y="5299113"/>
                <a:ext cx="155880" cy="367920"/>
              </p14:xfrm>
            </p:contentPart>
          </mc:Choice>
          <mc:Fallback xmlns="">
            <p:pic>
              <p:nvPicPr>
                <p:cNvPr id="42" name="Input penna 41">
                  <a:extLst>
                    <a:ext uri="{FF2B5EF4-FFF2-40B4-BE49-F238E27FC236}">
                      <a16:creationId xmlns:a16="http://schemas.microsoft.com/office/drawing/2014/main" id="{A47AE7E3-543A-57FB-485F-73D02C8B73B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433283" y="5292993"/>
                  <a:ext cx="168120" cy="38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28806DB4-45CD-E33D-A0BB-9A0220C4E389}"/>
              </a:ext>
            </a:extLst>
          </p:cNvPr>
          <p:cNvGrpSpPr/>
          <p:nvPr/>
        </p:nvGrpSpPr>
        <p:grpSpPr>
          <a:xfrm>
            <a:off x="5475123" y="4725633"/>
            <a:ext cx="1311840" cy="2096280"/>
            <a:chOff x="5475123" y="4725633"/>
            <a:chExt cx="1311840" cy="20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6" name="Input penna 45">
                  <a:extLst>
                    <a:ext uri="{FF2B5EF4-FFF2-40B4-BE49-F238E27FC236}">
                      <a16:creationId xmlns:a16="http://schemas.microsoft.com/office/drawing/2014/main" id="{A11864F9-664F-82A9-18F3-F90A2223BB3B}"/>
                    </a:ext>
                  </a:extLst>
                </p14:cNvPr>
                <p14:cNvContentPartPr/>
                <p14:nvPr/>
              </p14:nvContentPartPr>
              <p14:xfrm>
                <a:off x="5475123" y="6265353"/>
                <a:ext cx="318600" cy="556560"/>
              </p14:xfrm>
            </p:contentPart>
          </mc:Choice>
          <mc:Fallback xmlns="">
            <p:pic>
              <p:nvPicPr>
                <p:cNvPr id="46" name="Input penna 45">
                  <a:extLst>
                    <a:ext uri="{FF2B5EF4-FFF2-40B4-BE49-F238E27FC236}">
                      <a16:creationId xmlns:a16="http://schemas.microsoft.com/office/drawing/2014/main" id="{A11864F9-664F-82A9-18F3-F90A2223BB3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469003" y="6259233"/>
                  <a:ext cx="33084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7" name="Input penna 46">
                  <a:extLst>
                    <a:ext uri="{FF2B5EF4-FFF2-40B4-BE49-F238E27FC236}">
                      <a16:creationId xmlns:a16="http://schemas.microsoft.com/office/drawing/2014/main" id="{12B9AE96-4431-A026-3F0A-D50E970F3781}"/>
                    </a:ext>
                  </a:extLst>
                </p14:cNvPr>
                <p14:cNvContentPartPr/>
                <p14:nvPr/>
              </p14:nvContentPartPr>
              <p14:xfrm>
                <a:off x="5706603" y="5884473"/>
                <a:ext cx="142200" cy="300960"/>
              </p14:xfrm>
            </p:contentPart>
          </mc:Choice>
          <mc:Fallback xmlns="">
            <p:pic>
              <p:nvPicPr>
                <p:cNvPr id="47" name="Input penna 46">
                  <a:extLst>
                    <a:ext uri="{FF2B5EF4-FFF2-40B4-BE49-F238E27FC236}">
                      <a16:creationId xmlns:a16="http://schemas.microsoft.com/office/drawing/2014/main" id="{12B9AE96-4431-A026-3F0A-D50E970F378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700483" y="5878353"/>
                  <a:ext cx="1544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9" name="Input penna 48">
                  <a:extLst>
                    <a:ext uri="{FF2B5EF4-FFF2-40B4-BE49-F238E27FC236}">
                      <a16:creationId xmlns:a16="http://schemas.microsoft.com/office/drawing/2014/main" id="{ED28A123-8DBF-C264-5798-A73FF32C428C}"/>
                    </a:ext>
                  </a:extLst>
                </p14:cNvPr>
                <p14:cNvContentPartPr/>
                <p14:nvPr/>
              </p14:nvContentPartPr>
              <p14:xfrm>
                <a:off x="5904603" y="5413233"/>
                <a:ext cx="130680" cy="414000"/>
              </p14:xfrm>
            </p:contentPart>
          </mc:Choice>
          <mc:Fallback xmlns="">
            <p:pic>
              <p:nvPicPr>
                <p:cNvPr id="49" name="Input penna 48">
                  <a:extLst>
                    <a:ext uri="{FF2B5EF4-FFF2-40B4-BE49-F238E27FC236}">
                      <a16:creationId xmlns:a16="http://schemas.microsoft.com/office/drawing/2014/main" id="{ED28A123-8DBF-C264-5798-A73FF32C428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898483" y="5407113"/>
                  <a:ext cx="1429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0" name="Input penna 49">
                  <a:extLst>
                    <a:ext uri="{FF2B5EF4-FFF2-40B4-BE49-F238E27FC236}">
                      <a16:creationId xmlns:a16="http://schemas.microsoft.com/office/drawing/2014/main" id="{FA54BD2D-C608-C077-544B-512FEDC342C5}"/>
                    </a:ext>
                  </a:extLst>
                </p14:cNvPr>
                <p14:cNvContentPartPr/>
                <p14:nvPr/>
              </p14:nvContentPartPr>
              <p14:xfrm>
                <a:off x="6101883" y="5485233"/>
                <a:ext cx="145800" cy="242280"/>
              </p14:xfrm>
            </p:contentPart>
          </mc:Choice>
          <mc:Fallback xmlns="">
            <p:pic>
              <p:nvPicPr>
                <p:cNvPr id="50" name="Input penna 49">
                  <a:extLst>
                    <a:ext uri="{FF2B5EF4-FFF2-40B4-BE49-F238E27FC236}">
                      <a16:creationId xmlns:a16="http://schemas.microsoft.com/office/drawing/2014/main" id="{FA54BD2D-C608-C077-544B-512FEDC342C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095763" y="5479113"/>
                  <a:ext cx="1580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1" name="Input penna 50">
                  <a:extLst>
                    <a:ext uri="{FF2B5EF4-FFF2-40B4-BE49-F238E27FC236}">
                      <a16:creationId xmlns:a16="http://schemas.microsoft.com/office/drawing/2014/main" id="{EC4C5247-93D2-4075-767C-91BFD575AE14}"/>
                    </a:ext>
                  </a:extLst>
                </p14:cNvPr>
                <p14:cNvContentPartPr/>
                <p14:nvPr/>
              </p14:nvContentPartPr>
              <p14:xfrm>
                <a:off x="6301683" y="5102193"/>
                <a:ext cx="110880" cy="263160"/>
              </p14:xfrm>
            </p:contentPart>
          </mc:Choice>
          <mc:Fallback xmlns="">
            <p:pic>
              <p:nvPicPr>
                <p:cNvPr id="51" name="Input penna 50">
                  <a:extLst>
                    <a:ext uri="{FF2B5EF4-FFF2-40B4-BE49-F238E27FC236}">
                      <a16:creationId xmlns:a16="http://schemas.microsoft.com/office/drawing/2014/main" id="{EC4C5247-93D2-4075-767C-91BFD575AE1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295563" y="5096073"/>
                  <a:ext cx="1231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2" name="Input penna 51">
                  <a:extLst>
                    <a:ext uri="{FF2B5EF4-FFF2-40B4-BE49-F238E27FC236}">
                      <a16:creationId xmlns:a16="http://schemas.microsoft.com/office/drawing/2014/main" id="{71133323-3D11-6918-7B37-D008A3B71E61}"/>
                    </a:ext>
                  </a:extLst>
                </p14:cNvPr>
                <p14:cNvContentPartPr/>
                <p14:nvPr/>
              </p14:nvContentPartPr>
              <p14:xfrm>
                <a:off x="6444603" y="4737513"/>
                <a:ext cx="122760" cy="253080"/>
              </p14:xfrm>
            </p:contentPart>
          </mc:Choice>
          <mc:Fallback xmlns="">
            <p:pic>
              <p:nvPicPr>
                <p:cNvPr id="52" name="Input penna 51">
                  <a:extLst>
                    <a:ext uri="{FF2B5EF4-FFF2-40B4-BE49-F238E27FC236}">
                      <a16:creationId xmlns:a16="http://schemas.microsoft.com/office/drawing/2014/main" id="{71133323-3D11-6918-7B37-D008A3B71E6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438483" y="4731393"/>
                  <a:ext cx="1350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5F0278EB-265C-9A29-5AF7-D70C763267CE}"/>
                    </a:ext>
                  </a:extLst>
                </p14:cNvPr>
                <p14:cNvContentPartPr/>
                <p14:nvPr/>
              </p14:nvContentPartPr>
              <p14:xfrm>
                <a:off x="6632163" y="4725633"/>
                <a:ext cx="154800" cy="253080"/>
              </p14:xfrm>
            </p:contentPart>
          </mc:Choice>
          <mc:Fallback xmlns=""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5F0278EB-265C-9A29-5AF7-D70C763267C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626043" y="4719513"/>
                  <a:ext cx="167040" cy="26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55" name="Input penna 54">
                <a:extLst>
                  <a:ext uri="{FF2B5EF4-FFF2-40B4-BE49-F238E27FC236}">
                    <a16:creationId xmlns:a16="http://schemas.microsoft.com/office/drawing/2014/main" id="{BFA801D6-E851-BFB6-9FA0-A6D35E2EE348}"/>
                  </a:ext>
                </a:extLst>
              </p14:cNvPr>
              <p14:cNvContentPartPr/>
              <p14:nvPr/>
            </p14:nvContentPartPr>
            <p14:xfrm>
              <a:off x="6911883" y="5188593"/>
              <a:ext cx="263880" cy="205560"/>
            </p14:xfrm>
          </p:contentPart>
        </mc:Choice>
        <mc:Fallback xmlns="">
          <p:pic>
            <p:nvPicPr>
              <p:cNvPr id="55" name="Input penna 54">
                <a:extLst>
                  <a:ext uri="{FF2B5EF4-FFF2-40B4-BE49-F238E27FC236}">
                    <a16:creationId xmlns:a16="http://schemas.microsoft.com/office/drawing/2014/main" id="{BFA801D6-E851-BFB6-9FA0-A6D35E2EE348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905763" y="5182473"/>
                <a:ext cx="27612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57" name="Input penna 56">
                <a:extLst>
                  <a:ext uri="{FF2B5EF4-FFF2-40B4-BE49-F238E27FC236}">
                    <a16:creationId xmlns:a16="http://schemas.microsoft.com/office/drawing/2014/main" id="{9E3A9152-BD4F-3A03-A078-F75D644C4326}"/>
                  </a:ext>
                </a:extLst>
              </p14:cNvPr>
              <p14:cNvContentPartPr/>
              <p14:nvPr/>
            </p14:nvContentPartPr>
            <p14:xfrm>
              <a:off x="7337043" y="5463633"/>
              <a:ext cx="253080" cy="416880"/>
            </p14:xfrm>
          </p:contentPart>
        </mc:Choice>
        <mc:Fallback xmlns="">
          <p:pic>
            <p:nvPicPr>
              <p:cNvPr id="57" name="Input penna 56">
                <a:extLst>
                  <a:ext uri="{FF2B5EF4-FFF2-40B4-BE49-F238E27FC236}">
                    <a16:creationId xmlns:a16="http://schemas.microsoft.com/office/drawing/2014/main" id="{9E3A9152-BD4F-3A03-A078-F75D644C4326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330923" y="5457513"/>
                <a:ext cx="265320" cy="42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uppo 59">
            <a:extLst>
              <a:ext uri="{FF2B5EF4-FFF2-40B4-BE49-F238E27FC236}">
                <a16:creationId xmlns:a16="http://schemas.microsoft.com/office/drawing/2014/main" id="{B7148970-A157-9929-A9E4-18B43716ED46}"/>
              </a:ext>
            </a:extLst>
          </p:cNvPr>
          <p:cNvGrpSpPr/>
          <p:nvPr/>
        </p:nvGrpSpPr>
        <p:grpSpPr>
          <a:xfrm>
            <a:off x="6367923" y="5882673"/>
            <a:ext cx="607680" cy="920160"/>
            <a:chOff x="6367923" y="5882673"/>
            <a:chExt cx="607680" cy="92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8" name="Input penna 57">
                  <a:extLst>
                    <a:ext uri="{FF2B5EF4-FFF2-40B4-BE49-F238E27FC236}">
                      <a16:creationId xmlns:a16="http://schemas.microsoft.com/office/drawing/2014/main" id="{5B5D962F-244D-D13A-7E99-4928089C8A69}"/>
                    </a:ext>
                  </a:extLst>
                </p14:cNvPr>
                <p14:cNvContentPartPr/>
                <p14:nvPr/>
              </p14:nvContentPartPr>
              <p14:xfrm>
                <a:off x="6367923" y="5882673"/>
                <a:ext cx="273240" cy="353880"/>
              </p14:xfrm>
            </p:contentPart>
          </mc:Choice>
          <mc:Fallback xmlns="">
            <p:pic>
              <p:nvPicPr>
                <p:cNvPr id="58" name="Input penna 57">
                  <a:extLst>
                    <a:ext uri="{FF2B5EF4-FFF2-40B4-BE49-F238E27FC236}">
                      <a16:creationId xmlns:a16="http://schemas.microsoft.com/office/drawing/2014/main" id="{5B5D962F-244D-D13A-7E99-4928089C8A6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361803" y="5876553"/>
                  <a:ext cx="28548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9" name="Input penna 58">
                  <a:extLst>
                    <a:ext uri="{FF2B5EF4-FFF2-40B4-BE49-F238E27FC236}">
                      <a16:creationId xmlns:a16="http://schemas.microsoft.com/office/drawing/2014/main" id="{65A4F844-6443-F4DB-E9C5-1329E0DAF9BB}"/>
                    </a:ext>
                  </a:extLst>
                </p14:cNvPr>
                <p14:cNvContentPartPr/>
                <p14:nvPr/>
              </p14:nvContentPartPr>
              <p14:xfrm>
                <a:off x="6731163" y="6323313"/>
                <a:ext cx="244440" cy="479520"/>
              </p14:xfrm>
            </p:contentPart>
          </mc:Choice>
          <mc:Fallback xmlns="">
            <p:pic>
              <p:nvPicPr>
                <p:cNvPr id="59" name="Input penna 58">
                  <a:extLst>
                    <a:ext uri="{FF2B5EF4-FFF2-40B4-BE49-F238E27FC236}">
                      <a16:creationId xmlns:a16="http://schemas.microsoft.com/office/drawing/2014/main" id="{65A4F844-6443-F4DB-E9C5-1329E0DAF9B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725043" y="6317193"/>
                  <a:ext cx="256680" cy="49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63" name="Input penna 62">
                <a:extLst>
                  <a:ext uri="{FF2B5EF4-FFF2-40B4-BE49-F238E27FC236}">
                    <a16:creationId xmlns:a16="http://schemas.microsoft.com/office/drawing/2014/main" id="{BC63BFEA-4450-C485-98BD-F69F4F5B880E}"/>
                  </a:ext>
                </a:extLst>
              </p14:cNvPr>
              <p14:cNvContentPartPr/>
              <p14:nvPr/>
            </p14:nvContentPartPr>
            <p14:xfrm>
              <a:off x="7843923" y="4516473"/>
              <a:ext cx="360" cy="164520"/>
            </p14:xfrm>
          </p:contentPart>
        </mc:Choice>
        <mc:Fallback xmlns="">
          <p:pic>
            <p:nvPicPr>
              <p:cNvPr id="63" name="Input penna 62">
                <a:extLst>
                  <a:ext uri="{FF2B5EF4-FFF2-40B4-BE49-F238E27FC236}">
                    <a16:creationId xmlns:a16="http://schemas.microsoft.com/office/drawing/2014/main" id="{BC63BFEA-4450-C485-98BD-F69F4F5B880E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7837803" y="4510353"/>
                <a:ext cx="1260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64" name="Input penna 63">
                <a:extLst>
                  <a:ext uri="{FF2B5EF4-FFF2-40B4-BE49-F238E27FC236}">
                    <a16:creationId xmlns:a16="http://schemas.microsoft.com/office/drawing/2014/main" id="{36E4E7AE-6E63-21D2-86C9-ED1B7180DFCB}"/>
                  </a:ext>
                </a:extLst>
              </p14:cNvPr>
              <p14:cNvContentPartPr/>
              <p14:nvPr/>
            </p14:nvContentPartPr>
            <p14:xfrm>
              <a:off x="7865883" y="4891233"/>
              <a:ext cx="360" cy="142200"/>
            </p14:xfrm>
          </p:contentPart>
        </mc:Choice>
        <mc:Fallback xmlns="">
          <p:pic>
            <p:nvPicPr>
              <p:cNvPr id="64" name="Input penna 63">
                <a:extLst>
                  <a:ext uri="{FF2B5EF4-FFF2-40B4-BE49-F238E27FC236}">
                    <a16:creationId xmlns:a16="http://schemas.microsoft.com/office/drawing/2014/main" id="{36E4E7AE-6E63-21D2-86C9-ED1B7180DFCB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859763" y="4885113"/>
                <a:ext cx="1260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65" name="Input penna 64">
                <a:extLst>
                  <a:ext uri="{FF2B5EF4-FFF2-40B4-BE49-F238E27FC236}">
                    <a16:creationId xmlns:a16="http://schemas.microsoft.com/office/drawing/2014/main" id="{9F53A3BD-F839-C4E5-F307-2AA02DD21FF9}"/>
                  </a:ext>
                </a:extLst>
              </p14:cNvPr>
              <p14:cNvContentPartPr/>
              <p14:nvPr/>
            </p14:nvContentPartPr>
            <p14:xfrm>
              <a:off x="7887843" y="5276793"/>
              <a:ext cx="11520" cy="131400"/>
            </p14:xfrm>
          </p:contentPart>
        </mc:Choice>
        <mc:Fallback xmlns="">
          <p:pic>
            <p:nvPicPr>
              <p:cNvPr id="65" name="Input penna 64">
                <a:extLst>
                  <a:ext uri="{FF2B5EF4-FFF2-40B4-BE49-F238E27FC236}">
                    <a16:creationId xmlns:a16="http://schemas.microsoft.com/office/drawing/2014/main" id="{9F53A3BD-F839-C4E5-F307-2AA02DD21FF9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881723" y="5270673"/>
                <a:ext cx="2376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66" name="Input penna 65">
                <a:extLst>
                  <a:ext uri="{FF2B5EF4-FFF2-40B4-BE49-F238E27FC236}">
                    <a16:creationId xmlns:a16="http://schemas.microsoft.com/office/drawing/2014/main" id="{C8CEA149-9875-76E0-CFCA-B9079DDD4096}"/>
                  </a:ext>
                </a:extLst>
              </p14:cNvPr>
              <p14:cNvContentPartPr/>
              <p14:nvPr/>
            </p14:nvContentPartPr>
            <p14:xfrm>
              <a:off x="7898643" y="5651553"/>
              <a:ext cx="12240" cy="142200"/>
            </p14:xfrm>
          </p:contentPart>
        </mc:Choice>
        <mc:Fallback xmlns="">
          <p:pic>
            <p:nvPicPr>
              <p:cNvPr id="66" name="Input penna 65">
                <a:extLst>
                  <a:ext uri="{FF2B5EF4-FFF2-40B4-BE49-F238E27FC236}">
                    <a16:creationId xmlns:a16="http://schemas.microsoft.com/office/drawing/2014/main" id="{C8CEA149-9875-76E0-CFCA-B9079DDD4096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7892523" y="5645433"/>
                <a:ext cx="2448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67" name="Input penna 66">
                <a:extLst>
                  <a:ext uri="{FF2B5EF4-FFF2-40B4-BE49-F238E27FC236}">
                    <a16:creationId xmlns:a16="http://schemas.microsoft.com/office/drawing/2014/main" id="{C8B25502-624A-0A0F-50B7-B76BEA740A3F}"/>
                  </a:ext>
                </a:extLst>
              </p14:cNvPr>
              <p14:cNvContentPartPr/>
              <p14:nvPr/>
            </p14:nvContentPartPr>
            <p14:xfrm>
              <a:off x="7898643" y="5993193"/>
              <a:ext cx="360" cy="131400"/>
            </p14:xfrm>
          </p:contentPart>
        </mc:Choice>
        <mc:Fallback xmlns="">
          <p:pic>
            <p:nvPicPr>
              <p:cNvPr id="67" name="Input penna 66">
                <a:extLst>
                  <a:ext uri="{FF2B5EF4-FFF2-40B4-BE49-F238E27FC236}">
                    <a16:creationId xmlns:a16="http://schemas.microsoft.com/office/drawing/2014/main" id="{C8B25502-624A-0A0F-50B7-B76BEA740A3F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7892523" y="5987073"/>
                <a:ext cx="1260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68" name="Input penna 67">
                <a:extLst>
                  <a:ext uri="{FF2B5EF4-FFF2-40B4-BE49-F238E27FC236}">
                    <a16:creationId xmlns:a16="http://schemas.microsoft.com/office/drawing/2014/main" id="{07CE65AF-40C9-2CDA-E3B5-2F7498F879C2}"/>
                  </a:ext>
                </a:extLst>
              </p14:cNvPr>
              <p14:cNvContentPartPr/>
              <p14:nvPr/>
            </p14:nvContentPartPr>
            <p14:xfrm>
              <a:off x="7898643" y="6334473"/>
              <a:ext cx="12240" cy="131400"/>
            </p14:xfrm>
          </p:contentPart>
        </mc:Choice>
        <mc:Fallback xmlns="">
          <p:pic>
            <p:nvPicPr>
              <p:cNvPr id="68" name="Input penna 67">
                <a:extLst>
                  <a:ext uri="{FF2B5EF4-FFF2-40B4-BE49-F238E27FC236}">
                    <a16:creationId xmlns:a16="http://schemas.microsoft.com/office/drawing/2014/main" id="{07CE65AF-40C9-2CDA-E3B5-2F7498F879C2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892523" y="6328353"/>
                <a:ext cx="2448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69" name="Input penna 68">
                <a:extLst>
                  <a:ext uri="{FF2B5EF4-FFF2-40B4-BE49-F238E27FC236}">
                    <a16:creationId xmlns:a16="http://schemas.microsoft.com/office/drawing/2014/main" id="{4EBFC2C0-595F-3DE0-77AF-E4EA7606C08B}"/>
                  </a:ext>
                </a:extLst>
              </p14:cNvPr>
              <p14:cNvContentPartPr/>
              <p14:nvPr/>
            </p14:nvContentPartPr>
            <p14:xfrm>
              <a:off x="7910163" y="6687273"/>
              <a:ext cx="360" cy="86400"/>
            </p14:xfrm>
          </p:contentPart>
        </mc:Choice>
        <mc:Fallback xmlns="">
          <p:pic>
            <p:nvPicPr>
              <p:cNvPr id="69" name="Input penna 68">
                <a:extLst>
                  <a:ext uri="{FF2B5EF4-FFF2-40B4-BE49-F238E27FC236}">
                    <a16:creationId xmlns:a16="http://schemas.microsoft.com/office/drawing/2014/main" id="{4EBFC2C0-595F-3DE0-77AF-E4EA7606C08B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904043" y="6681153"/>
                <a:ext cx="1260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70" name="Input penna 69">
                <a:extLst>
                  <a:ext uri="{FF2B5EF4-FFF2-40B4-BE49-F238E27FC236}">
                    <a16:creationId xmlns:a16="http://schemas.microsoft.com/office/drawing/2014/main" id="{516601FC-1AF4-7033-AA25-6E0DAA3A8E2D}"/>
                  </a:ext>
                </a:extLst>
              </p14:cNvPr>
              <p14:cNvContentPartPr/>
              <p14:nvPr/>
            </p14:nvContentPartPr>
            <p14:xfrm>
              <a:off x="7920963" y="7028553"/>
              <a:ext cx="12240" cy="153360"/>
            </p14:xfrm>
          </p:contentPart>
        </mc:Choice>
        <mc:Fallback xmlns="">
          <p:pic>
            <p:nvPicPr>
              <p:cNvPr id="70" name="Input penna 69">
                <a:extLst>
                  <a:ext uri="{FF2B5EF4-FFF2-40B4-BE49-F238E27FC236}">
                    <a16:creationId xmlns:a16="http://schemas.microsoft.com/office/drawing/2014/main" id="{516601FC-1AF4-7033-AA25-6E0DAA3A8E2D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914843" y="7022433"/>
                <a:ext cx="2448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71" name="Input penna 70">
                <a:extLst>
                  <a:ext uri="{FF2B5EF4-FFF2-40B4-BE49-F238E27FC236}">
                    <a16:creationId xmlns:a16="http://schemas.microsoft.com/office/drawing/2014/main" id="{E9DADDBC-A047-CC46-C52C-4CF661A17622}"/>
                  </a:ext>
                </a:extLst>
              </p14:cNvPr>
              <p14:cNvContentPartPr/>
              <p14:nvPr/>
            </p14:nvContentPartPr>
            <p14:xfrm>
              <a:off x="7910163" y="7436433"/>
              <a:ext cx="11520" cy="153360"/>
            </p14:xfrm>
          </p:contentPart>
        </mc:Choice>
        <mc:Fallback xmlns="">
          <p:pic>
            <p:nvPicPr>
              <p:cNvPr id="71" name="Input penna 70">
                <a:extLst>
                  <a:ext uri="{FF2B5EF4-FFF2-40B4-BE49-F238E27FC236}">
                    <a16:creationId xmlns:a16="http://schemas.microsoft.com/office/drawing/2014/main" id="{E9DADDBC-A047-CC46-C52C-4CF661A17622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7904043" y="7430313"/>
                <a:ext cx="2376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72" name="Input penna 71">
                <a:extLst>
                  <a:ext uri="{FF2B5EF4-FFF2-40B4-BE49-F238E27FC236}">
                    <a16:creationId xmlns:a16="http://schemas.microsoft.com/office/drawing/2014/main" id="{4F0B2F24-C17D-3D4C-F70E-F1551867CF5A}"/>
                  </a:ext>
                </a:extLst>
              </p14:cNvPr>
              <p14:cNvContentPartPr/>
              <p14:nvPr/>
            </p14:nvContentPartPr>
            <p14:xfrm>
              <a:off x="7942923" y="7744953"/>
              <a:ext cx="14040" cy="285480"/>
            </p14:xfrm>
          </p:contentPart>
        </mc:Choice>
        <mc:Fallback xmlns="">
          <p:pic>
            <p:nvPicPr>
              <p:cNvPr id="72" name="Input penna 71">
                <a:extLst>
                  <a:ext uri="{FF2B5EF4-FFF2-40B4-BE49-F238E27FC236}">
                    <a16:creationId xmlns:a16="http://schemas.microsoft.com/office/drawing/2014/main" id="{4F0B2F24-C17D-3D4C-F70E-F1551867CF5A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7936803" y="7738833"/>
                <a:ext cx="26280" cy="29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uppo 102">
            <a:extLst>
              <a:ext uri="{FF2B5EF4-FFF2-40B4-BE49-F238E27FC236}">
                <a16:creationId xmlns:a16="http://schemas.microsoft.com/office/drawing/2014/main" id="{AB1DB2AC-8149-B566-9EFC-BDCFEDA4197C}"/>
              </a:ext>
            </a:extLst>
          </p:cNvPr>
          <p:cNvGrpSpPr/>
          <p:nvPr/>
        </p:nvGrpSpPr>
        <p:grpSpPr>
          <a:xfrm>
            <a:off x="8384643" y="4515753"/>
            <a:ext cx="2137320" cy="1990440"/>
            <a:chOff x="8384643" y="4515753"/>
            <a:chExt cx="2137320" cy="199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3" name="Input penna 82">
                  <a:extLst>
                    <a:ext uri="{FF2B5EF4-FFF2-40B4-BE49-F238E27FC236}">
                      <a16:creationId xmlns:a16="http://schemas.microsoft.com/office/drawing/2014/main" id="{539DE811-31B7-9EA4-40CB-C1A0B4D5DD0A}"/>
                    </a:ext>
                  </a:extLst>
                </p14:cNvPr>
                <p14:cNvContentPartPr/>
                <p14:nvPr/>
              </p14:nvContentPartPr>
              <p14:xfrm>
                <a:off x="8537643" y="5076633"/>
                <a:ext cx="156600" cy="398520"/>
              </p14:xfrm>
            </p:contentPart>
          </mc:Choice>
          <mc:Fallback xmlns="">
            <p:pic>
              <p:nvPicPr>
                <p:cNvPr id="83" name="Input penna 82">
                  <a:extLst>
                    <a:ext uri="{FF2B5EF4-FFF2-40B4-BE49-F238E27FC236}">
                      <a16:creationId xmlns:a16="http://schemas.microsoft.com/office/drawing/2014/main" id="{539DE811-31B7-9EA4-40CB-C1A0B4D5DD0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531523" y="5070513"/>
                  <a:ext cx="16884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4" name="Input penna 83">
                  <a:extLst>
                    <a:ext uri="{FF2B5EF4-FFF2-40B4-BE49-F238E27FC236}">
                      <a16:creationId xmlns:a16="http://schemas.microsoft.com/office/drawing/2014/main" id="{934C4C4F-A432-5B6C-767E-33D9EB2026DC}"/>
                    </a:ext>
                  </a:extLst>
                </p14:cNvPr>
                <p14:cNvContentPartPr/>
                <p14:nvPr/>
              </p14:nvContentPartPr>
              <p14:xfrm>
                <a:off x="8810883" y="5165193"/>
                <a:ext cx="158400" cy="255960"/>
              </p14:xfrm>
            </p:contentPart>
          </mc:Choice>
          <mc:Fallback xmlns="">
            <p:pic>
              <p:nvPicPr>
                <p:cNvPr id="84" name="Input penna 83">
                  <a:extLst>
                    <a:ext uri="{FF2B5EF4-FFF2-40B4-BE49-F238E27FC236}">
                      <a16:creationId xmlns:a16="http://schemas.microsoft.com/office/drawing/2014/main" id="{934C4C4F-A432-5B6C-767E-33D9EB2026D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804763" y="5159073"/>
                  <a:ext cx="1706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D20A366F-6933-3158-E307-D9F7C153FBA3}"/>
                    </a:ext>
                  </a:extLst>
                </p14:cNvPr>
                <p14:cNvContentPartPr/>
                <p14:nvPr/>
              </p14:nvContentPartPr>
              <p14:xfrm>
                <a:off x="9364203" y="4527993"/>
                <a:ext cx="14040" cy="241200"/>
              </p14:xfrm>
            </p:contentPart>
          </mc:Choice>
          <mc:Fallback xmlns=""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D20A366F-6933-3158-E307-D9F7C153FBA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358083" y="4521873"/>
                  <a:ext cx="262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87" name="Input penna 86">
                  <a:extLst>
                    <a:ext uri="{FF2B5EF4-FFF2-40B4-BE49-F238E27FC236}">
                      <a16:creationId xmlns:a16="http://schemas.microsoft.com/office/drawing/2014/main" id="{2937B7C7-351D-344B-899E-5EA988963E1C}"/>
                    </a:ext>
                  </a:extLst>
                </p14:cNvPr>
                <p14:cNvContentPartPr/>
                <p14:nvPr/>
              </p14:nvContentPartPr>
              <p14:xfrm>
                <a:off x="9440163" y="4515753"/>
                <a:ext cx="199800" cy="242280"/>
              </p14:xfrm>
            </p:contentPart>
          </mc:Choice>
          <mc:Fallback xmlns="">
            <p:pic>
              <p:nvPicPr>
                <p:cNvPr id="87" name="Input penna 86">
                  <a:extLst>
                    <a:ext uri="{FF2B5EF4-FFF2-40B4-BE49-F238E27FC236}">
                      <a16:creationId xmlns:a16="http://schemas.microsoft.com/office/drawing/2014/main" id="{2937B7C7-351D-344B-899E-5EA988963E1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434043" y="4509633"/>
                  <a:ext cx="2120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5A4BA4B6-CC01-0284-99C4-336B5FA5CB7F}"/>
                    </a:ext>
                  </a:extLst>
                </p14:cNvPr>
                <p14:cNvContentPartPr/>
                <p14:nvPr/>
              </p14:nvContentPartPr>
              <p14:xfrm>
                <a:off x="9884763" y="5065833"/>
                <a:ext cx="132840" cy="302400"/>
              </p14:xfrm>
            </p:contentPart>
          </mc:Choice>
          <mc:Fallback xmlns=""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5A4BA4B6-CC01-0284-99C4-336B5FA5CB7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878643" y="5059713"/>
                  <a:ext cx="1450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FAE085E2-5AB3-62D8-6EF2-0D570EA18F69}"/>
                    </a:ext>
                  </a:extLst>
                </p14:cNvPr>
                <p14:cNvContentPartPr/>
                <p14:nvPr/>
              </p14:nvContentPartPr>
              <p14:xfrm>
                <a:off x="10129563" y="5144313"/>
                <a:ext cx="235080" cy="16992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FAE085E2-5AB3-62D8-6EF2-0D570EA18F6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123443" y="5138193"/>
                  <a:ext cx="2473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92" name="Input penna 91">
                  <a:extLst>
                    <a:ext uri="{FF2B5EF4-FFF2-40B4-BE49-F238E27FC236}">
                      <a16:creationId xmlns:a16="http://schemas.microsoft.com/office/drawing/2014/main" id="{E5DEA5C4-C401-F75D-C83E-750D4FE3173A}"/>
                    </a:ext>
                  </a:extLst>
                </p14:cNvPr>
                <p14:cNvContentPartPr/>
                <p14:nvPr/>
              </p14:nvContentPartPr>
              <p14:xfrm>
                <a:off x="8616483" y="5563353"/>
                <a:ext cx="87120" cy="332640"/>
              </p14:xfrm>
            </p:contentPart>
          </mc:Choice>
          <mc:Fallback xmlns="">
            <p:pic>
              <p:nvPicPr>
                <p:cNvPr id="92" name="Input penna 91">
                  <a:extLst>
                    <a:ext uri="{FF2B5EF4-FFF2-40B4-BE49-F238E27FC236}">
                      <a16:creationId xmlns:a16="http://schemas.microsoft.com/office/drawing/2014/main" id="{E5DEA5C4-C401-F75D-C83E-750D4FE3173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610363" y="5557233"/>
                  <a:ext cx="9936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93" name="Input penna 92">
                  <a:extLst>
                    <a:ext uri="{FF2B5EF4-FFF2-40B4-BE49-F238E27FC236}">
                      <a16:creationId xmlns:a16="http://schemas.microsoft.com/office/drawing/2014/main" id="{87652871-22E5-FE02-EB8F-AE815CE1F068}"/>
                    </a:ext>
                  </a:extLst>
                </p14:cNvPr>
                <p14:cNvContentPartPr/>
                <p14:nvPr/>
              </p14:nvContentPartPr>
              <p14:xfrm>
                <a:off x="9000603" y="5561193"/>
                <a:ext cx="226440" cy="285840"/>
              </p14:xfrm>
            </p:contentPart>
          </mc:Choice>
          <mc:Fallback xmlns="">
            <p:pic>
              <p:nvPicPr>
                <p:cNvPr id="93" name="Input penna 92">
                  <a:extLst>
                    <a:ext uri="{FF2B5EF4-FFF2-40B4-BE49-F238E27FC236}">
                      <a16:creationId xmlns:a16="http://schemas.microsoft.com/office/drawing/2014/main" id="{87652871-22E5-FE02-EB8F-AE815CE1F06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994483" y="5555073"/>
                  <a:ext cx="2386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94" name="Input penna 93">
                  <a:extLst>
                    <a:ext uri="{FF2B5EF4-FFF2-40B4-BE49-F238E27FC236}">
                      <a16:creationId xmlns:a16="http://schemas.microsoft.com/office/drawing/2014/main" id="{2C44D02D-BB03-2E8D-0DD4-CB77ABFB55FD}"/>
                    </a:ext>
                  </a:extLst>
                </p14:cNvPr>
                <p14:cNvContentPartPr/>
                <p14:nvPr/>
              </p14:nvContentPartPr>
              <p14:xfrm>
                <a:off x="8384643" y="6099033"/>
                <a:ext cx="284040" cy="368640"/>
              </p14:xfrm>
            </p:contentPart>
          </mc:Choice>
          <mc:Fallback xmlns="">
            <p:pic>
              <p:nvPicPr>
                <p:cNvPr id="94" name="Input penna 93">
                  <a:extLst>
                    <a:ext uri="{FF2B5EF4-FFF2-40B4-BE49-F238E27FC236}">
                      <a16:creationId xmlns:a16="http://schemas.microsoft.com/office/drawing/2014/main" id="{2C44D02D-BB03-2E8D-0DD4-CB77ABFB55F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378523" y="6092913"/>
                  <a:ext cx="29628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5" name="Input penna 94">
                  <a:extLst>
                    <a:ext uri="{FF2B5EF4-FFF2-40B4-BE49-F238E27FC236}">
                      <a16:creationId xmlns:a16="http://schemas.microsoft.com/office/drawing/2014/main" id="{939199AF-382E-F8A8-5415-6DD24BC7770C}"/>
                    </a:ext>
                  </a:extLst>
                </p14:cNvPr>
                <p14:cNvContentPartPr/>
                <p14:nvPr/>
              </p14:nvContentPartPr>
              <p14:xfrm>
                <a:off x="9143883" y="6058713"/>
                <a:ext cx="189720" cy="447480"/>
              </p14:xfrm>
            </p:contentPart>
          </mc:Choice>
          <mc:Fallback xmlns="">
            <p:pic>
              <p:nvPicPr>
                <p:cNvPr id="95" name="Input penna 94">
                  <a:extLst>
                    <a:ext uri="{FF2B5EF4-FFF2-40B4-BE49-F238E27FC236}">
                      <a16:creationId xmlns:a16="http://schemas.microsoft.com/office/drawing/2014/main" id="{939199AF-382E-F8A8-5415-6DD24BC7770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137763" y="6052593"/>
                  <a:ext cx="20196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6" name="Input penna 95">
                  <a:extLst>
                    <a:ext uri="{FF2B5EF4-FFF2-40B4-BE49-F238E27FC236}">
                      <a16:creationId xmlns:a16="http://schemas.microsoft.com/office/drawing/2014/main" id="{C1EAC4CF-2D16-521D-F0D3-7B9AAE5767B0}"/>
                    </a:ext>
                  </a:extLst>
                </p14:cNvPr>
                <p14:cNvContentPartPr/>
                <p14:nvPr/>
              </p14:nvContentPartPr>
              <p14:xfrm>
                <a:off x="9921483" y="5530233"/>
                <a:ext cx="115200" cy="392040"/>
              </p14:xfrm>
            </p:contentPart>
          </mc:Choice>
          <mc:Fallback xmlns="">
            <p:pic>
              <p:nvPicPr>
                <p:cNvPr id="96" name="Input penna 95">
                  <a:extLst>
                    <a:ext uri="{FF2B5EF4-FFF2-40B4-BE49-F238E27FC236}">
                      <a16:creationId xmlns:a16="http://schemas.microsoft.com/office/drawing/2014/main" id="{C1EAC4CF-2D16-521D-F0D3-7B9AAE5767B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915363" y="5524113"/>
                  <a:ext cx="12744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7" name="Input penna 96">
                  <a:extLst>
                    <a:ext uri="{FF2B5EF4-FFF2-40B4-BE49-F238E27FC236}">
                      <a16:creationId xmlns:a16="http://schemas.microsoft.com/office/drawing/2014/main" id="{7ADB5B24-6286-5B40-0182-B629C968A4AF}"/>
                    </a:ext>
                  </a:extLst>
                </p14:cNvPr>
                <p14:cNvContentPartPr/>
                <p14:nvPr/>
              </p14:nvContentPartPr>
              <p14:xfrm>
                <a:off x="9840843" y="6055113"/>
                <a:ext cx="203400" cy="353880"/>
              </p14:xfrm>
            </p:contentPart>
          </mc:Choice>
          <mc:Fallback xmlns="">
            <p:pic>
              <p:nvPicPr>
                <p:cNvPr id="97" name="Input penna 96">
                  <a:extLst>
                    <a:ext uri="{FF2B5EF4-FFF2-40B4-BE49-F238E27FC236}">
                      <a16:creationId xmlns:a16="http://schemas.microsoft.com/office/drawing/2014/main" id="{7ADB5B24-6286-5B40-0182-B629C968A4A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834723" y="6048993"/>
                  <a:ext cx="21564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8" name="Input penna 97">
                  <a:extLst>
                    <a:ext uri="{FF2B5EF4-FFF2-40B4-BE49-F238E27FC236}">
                      <a16:creationId xmlns:a16="http://schemas.microsoft.com/office/drawing/2014/main" id="{C73A51AB-2991-DE84-FC50-BD5E0FD867EF}"/>
                    </a:ext>
                  </a:extLst>
                </p14:cNvPr>
                <p14:cNvContentPartPr/>
                <p14:nvPr/>
              </p14:nvContentPartPr>
              <p14:xfrm>
                <a:off x="10322523" y="5519433"/>
                <a:ext cx="199440" cy="372960"/>
              </p14:xfrm>
            </p:contentPart>
          </mc:Choice>
          <mc:Fallback xmlns="">
            <p:pic>
              <p:nvPicPr>
                <p:cNvPr id="98" name="Input penna 97">
                  <a:extLst>
                    <a:ext uri="{FF2B5EF4-FFF2-40B4-BE49-F238E27FC236}">
                      <a16:creationId xmlns:a16="http://schemas.microsoft.com/office/drawing/2014/main" id="{C73A51AB-2991-DE84-FC50-BD5E0FD867E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316403" y="5513313"/>
                  <a:ext cx="21168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01" name="Input penna 100">
                  <a:extLst>
                    <a:ext uri="{FF2B5EF4-FFF2-40B4-BE49-F238E27FC236}">
                      <a16:creationId xmlns:a16="http://schemas.microsoft.com/office/drawing/2014/main" id="{2E742484-3FA5-058E-DA79-A3CF1C782CCA}"/>
                    </a:ext>
                  </a:extLst>
                </p14:cNvPr>
                <p14:cNvContentPartPr/>
                <p14:nvPr/>
              </p14:nvContentPartPr>
              <p14:xfrm>
                <a:off x="9033003" y="4871433"/>
                <a:ext cx="226440" cy="196200"/>
              </p14:xfrm>
            </p:contentPart>
          </mc:Choice>
          <mc:Fallback xmlns="">
            <p:pic>
              <p:nvPicPr>
                <p:cNvPr id="101" name="Input penna 100">
                  <a:extLst>
                    <a:ext uri="{FF2B5EF4-FFF2-40B4-BE49-F238E27FC236}">
                      <a16:creationId xmlns:a16="http://schemas.microsoft.com/office/drawing/2014/main" id="{2E742484-3FA5-058E-DA79-A3CF1C782CC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026883" y="4865313"/>
                  <a:ext cx="2386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02" name="Input penna 101">
                  <a:extLst>
                    <a:ext uri="{FF2B5EF4-FFF2-40B4-BE49-F238E27FC236}">
                      <a16:creationId xmlns:a16="http://schemas.microsoft.com/office/drawing/2014/main" id="{382C1784-0D8F-339F-E945-E00186D93B68}"/>
                    </a:ext>
                  </a:extLst>
                </p14:cNvPr>
                <p14:cNvContentPartPr/>
                <p14:nvPr/>
              </p14:nvContentPartPr>
              <p14:xfrm>
                <a:off x="9694683" y="4858473"/>
                <a:ext cx="267120" cy="138960"/>
              </p14:xfrm>
            </p:contentPart>
          </mc:Choice>
          <mc:Fallback xmlns="">
            <p:pic>
              <p:nvPicPr>
                <p:cNvPr id="102" name="Input penna 101">
                  <a:extLst>
                    <a:ext uri="{FF2B5EF4-FFF2-40B4-BE49-F238E27FC236}">
                      <a16:creationId xmlns:a16="http://schemas.microsoft.com/office/drawing/2014/main" id="{382C1784-0D8F-339F-E945-E00186D93B6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688563" y="4852353"/>
                  <a:ext cx="279360" cy="15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04" name="Input penna 103">
                <a:extLst>
                  <a:ext uri="{FF2B5EF4-FFF2-40B4-BE49-F238E27FC236}">
                    <a16:creationId xmlns:a16="http://schemas.microsoft.com/office/drawing/2014/main" id="{D4816E8A-8F09-A7DF-0628-E1425A693B51}"/>
                  </a:ext>
                </a:extLst>
              </p14:cNvPr>
              <p14:cNvContentPartPr/>
              <p14:nvPr/>
            </p14:nvContentPartPr>
            <p14:xfrm>
              <a:off x="10452123" y="6059073"/>
              <a:ext cx="225000" cy="398160"/>
            </p14:xfrm>
          </p:contentPart>
        </mc:Choice>
        <mc:Fallback xmlns="">
          <p:pic>
            <p:nvPicPr>
              <p:cNvPr id="104" name="Input penna 103">
                <a:extLst>
                  <a:ext uri="{FF2B5EF4-FFF2-40B4-BE49-F238E27FC236}">
                    <a16:creationId xmlns:a16="http://schemas.microsoft.com/office/drawing/2014/main" id="{D4816E8A-8F09-A7DF-0628-E1425A693B51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10446003" y="6052953"/>
                <a:ext cx="237240" cy="41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Gruppo 110">
            <a:extLst>
              <a:ext uri="{FF2B5EF4-FFF2-40B4-BE49-F238E27FC236}">
                <a16:creationId xmlns:a16="http://schemas.microsoft.com/office/drawing/2014/main" id="{01030EC9-14EF-4F43-F960-3BDBD59D2C66}"/>
              </a:ext>
            </a:extLst>
          </p:cNvPr>
          <p:cNvGrpSpPr/>
          <p:nvPr/>
        </p:nvGrpSpPr>
        <p:grpSpPr>
          <a:xfrm>
            <a:off x="10975563" y="4880073"/>
            <a:ext cx="822240" cy="304920"/>
            <a:chOff x="10975563" y="4880073"/>
            <a:chExt cx="822240" cy="30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6" name="Input penna 105">
                  <a:extLst>
                    <a:ext uri="{FF2B5EF4-FFF2-40B4-BE49-F238E27FC236}">
                      <a16:creationId xmlns:a16="http://schemas.microsoft.com/office/drawing/2014/main" id="{8B231B9D-5A51-1667-4235-BD51B53E7164}"/>
                    </a:ext>
                  </a:extLst>
                </p14:cNvPr>
                <p14:cNvContentPartPr/>
                <p14:nvPr/>
              </p14:nvContentPartPr>
              <p14:xfrm>
                <a:off x="10975563" y="5033793"/>
                <a:ext cx="482760" cy="25200"/>
              </p14:xfrm>
            </p:contentPart>
          </mc:Choice>
          <mc:Fallback xmlns="">
            <p:pic>
              <p:nvPicPr>
                <p:cNvPr id="106" name="Input penna 105">
                  <a:extLst>
                    <a:ext uri="{FF2B5EF4-FFF2-40B4-BE49-F238E27FC236}">
                      <a16:creationId xmlns:a16="http://schemas.microsoft.com/office/drawing/2014/main" id="{8B231B9D-5A51-1667-4235-BD51B53E716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969443" y="5027673"/>
                  <a:ext cx="4950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07" name="Input penna 106">
                  <a:extLst>
                    <a:ext uri="{FF2B5EF4-FFF2-40B4-BE49-F238E27FC236}">
                      <a16:creationId xmlns:a16="http://schemas.microsoft.com/office/drawing/2014/main" id="{0121DC15-FAAD-FC7A-172D-33C96F6713AD}"/>
                    </a:ext>
                  </a:extLst>
                </p14:cNvPr>
                <p14:cNvContentPartPr/>
                <p14:nvPr/>
              </p14:nvContentPartPr>
              <p14:xfrm>
                <a:off x="11446443" y="4880073"/>
                <a:ext cx="351360" cy="304920"/>
              </p14:xfrm>
            </p:contentPart>
          </mc:Choice>
          <mc:Fallback xmlns=""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0121DC15-FAAD-FC7A-172D-33C96F6713A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1440323" y="4873953"/>
                  <a:ext cx="363600" cy="31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uppo 125">
            <a:extLst>
              <a:ext uri="{FF2B5EF4-FFF2-40B4-BE49-F238E27FC236}">
                <a16:creationId xmlns:a16="http://schemas.microsoft.com/office/drawing/2014/main" id="{5FBD1D3E-215B-5909-7735-3FF414949311}"/>
              </a:ext>
            </a:extLst>
          </p:cNvPr>
          <p:cNvGrpSpPr/>
          <p:nvPr/>
        </p:nvGrpSpPr>
        <p:grpSpPr>
          <a:xfrm>
            <a:off x="10740843" y="3998793"/>
            <a:ext cx="2085120" cy="704520"/>
            <a:chOff x="10740843" y="3998793"/>
            <a:chExt cx="2085120" cy="70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12" name="Input penna 111">
                  <a:extLst>
                    <a:ext uri="{FF2B5EF4-FFF2-40B4-BE49-F238E27FC236}">
                      <a16:creationId xmlns:a16="http://schemas.microsoft.com/office/drawing/2014/main" id="{B7A88C04-7AF5-F2D8-468D-00C85AD3EA85}"/>
                    </a:ext>
                  </a:extLst>
                </p14:cNvPr>
                <p14:cNvContentPartPr/>
                <p14:nvPr/>
              </p14:nvContentPartPr>
              <p14:xfrm>
                <a:off x="10740843" y="4208673"/>
                <a:ext cx="140760" cy="331920"/>
              </p14:xfrm>
            </p:contentPart>
          </mc:Choice>
          <mc:Fallback xmlns=""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B7A88C04-7AF5-F2D8-468D-00C85AD3EA8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734723" y="4202553"/>
                  <a:ext cx="15300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13" name="Input penna 112">
                  <a:extLst>
                    <a:ext uri="{FF2B5EF4-FFF2-40B4-BE49-F238E27FC236}">
                      <a16:creationId xmlns:a16="http://schemas.microsoft.com/office/drawing/2014/main" id="{040597CE-590E-7DC3-988E-D513E0B60D33}"/>
                    </a:ext>
                  </a:extLst>
                </p14:cNvPr>
                <p14:cNvContentPartPr/>
                <p14:nvPr/>
              </p14:nvContentPartPr>
              <p14:xfrm>
                <a:off x="10983843" y="4395513"/>
                <a:ext cx="28440" cy="91080"/>
              </p14:xfrm>
            </p:contentPart>
          </mc:Choice>
          <mc:Fallback xmlns="">
            <p:pic>
              <p:nvPicPr>
                <p:cNvPr id="113" name="Input penna 112">
                  <a:extLst>
                    <a:ext uri="{FF2B5EF4-FFF2-40B4-BE49-F238E27FC236}">
                      <a16:creationId xmlns:a16="http://schemas.microsoft.com/office/drawing/2014/main" id="{040597CE-590E-7DC3-988E-D513E0B60D3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0977723" y="4389393"/>
                  <a:ext cx="406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14" name="Input penna 113">
                  <a:extLst>
                    <a:ext uri="{FF2B5EF4-FFF2-40B4-BE49-F238E27FC236}">
                      <a16:creationId xmlns:a16="http://schemas.microsoft.com/office/drawing/2014/main" id="{E51D295A-A88D-0F5E-C39C-D4E6344A777B}"/>
                    </a:ext>
                  </a:extLst>
                </p14:cNvPr>
                <p14:cNvContentPartPr/>
                <p14:nvPr/>
              </p14:nvContentPartPr>
              <p14:xfrm>
                <a:off x="10972683" y="4285353"/>
                <a:ext cx="360" cy="360"/>
              </p14:xfrm>
            </p:contentPart>
          </mc:Choice>
          <mc:Fallback xmlns="">
            <p:pic>
              <p:nvPicPr>
                <p:cNvPr id="114" name="Input penna 113">
                  <a:extLst>
                    <a:ext uri="{FF2B5EF4-FFF2-40B4-BE49-F238E27FC236}">
                      <a16:creationId xmlns:a16="http://schemas.microsoft.com/office/drawing/2014/main" id="{E51D295A-A88D-0F5E-C39C-D4E6344A777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966563" y="4279233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15" name="Input penna 114">
                  <a:extLst>
                    <a:ext uri="{FF2B5EF4-FFF2-40B4-BE49-F238E27FC236}">
                      <a16:creationId xmlns:a16="http://schemas.microsoft.com/office/drawing/2014/main" id="{A3267692-1187-52C9-D3F6-90342AD86024}"/>
                    </a:ext>
                  </a:extLst>
                </p14:cNvPr>
                <p14:cNvContentPartPr/>
                <p14:nvPr/>
              </p14:nvContentPartPr>
              <p14:xfrm>
                <a:off x="11079963" y="4336833"/>
                <a:ext cx="181440" cy="366480"/>
              </p14:xfrm>
            </p:contentPart>
          </mc:Choice>
          <mc:Fallback xmlns="">
            <p:pic>
              <p:nvPicPr>
                <p:cNvPr id="115" name="Input penna 114">
                  <a:extLst>
                    <a:ext uri="{FF2B5EF4-FFF2-40B4-BE49-F238E27FC236}">
                      <a16:creationId xmlns:a16="http://schemas.microsoft.com/office/drawing/2014/main" id="{A3267692-1187-52C9-D3F6-90342AD86024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1073843" y="4330713"/>
                  <a:ext cx="19368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16" name="Input penna 115">
                  <a:extLst>
                    <a:ext uri="{FF2B5EF4-FFF2-40B4-BE49-F238E27FC236}">
                      <a16:creationId xmlns:a16="http://schemas.microsoft.com/office/drawing/2014/main" id="{9DA762A1-76E3-5FCA-92FF-51764B0C884A}"/>
                    </a:ext>
                  </a:extLst>
                </p14:cNvPr>
                <p14:cNvContentPartPr/>
                <p14:nvPr/>
              </p14:nvContentPartPr>
              <p14:xfrm>
                <a:off x="11248083" y="4021113"/>
                <a:ext cx="99360" cy="439920"/>
              </p14:xfrm>
            </p:contentPart>
          </mc:Choice>
          <mc:Fallback xmlns="">
            <p:pic>
              <p:nvPicPr>
                <p:cNvPr id="116" name="Input penna 115">
                  <a:extLst>
                    <a:ext uri="{FF2B5EF4-FFF2-40B4-BE49-F238E27FC236}">
                      <a16:creationId xmlns:a16="http://schemas.microsoft.com/office/drawing/2014/main" id="{9DA762A1-76E3-5FCA-92FF-51764B0C884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1241963" y="4014993"/>
                  <a:ext cx="11160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17" name="Input penna 116">
                  <a:extLst>
                    <a:ext uri="{FF2B5EF4-FFF2-40B4-BE49-F238E27FC236}">
                      <a16:creationId xmlns:a16="http://schemas.microsoft.com/office/drawing/2014/main" id="{0F3FCE6B-FF08-8FC9-EF04-86AC7C21A876}"/>
                    </a:ext>
                  </a:extLst>
                </p14:cNvPr>
                <p14:cNvContentPartPr/>
                <p14:nvPr/>
              </p14:nvContentPartPr>
              <p14:xfrm>
                <a:off x="11402163" y="4153233"/>
                <a:ext cx="44640" cy="307800"/>
              </p14:xfrm>
            </p:contentPart>
          </mc:Choice>
          <mc:Fallback xmlns="">
            <p:pic>
              <p:nvPicPr>
                <p:cNvPr id="117" name="Input penna 116">
                  <a:extLst>
                    <a:ext uri="{FF2B5EF4-FFF2-40B4-BE49-F238E27FC236}">
                      <a16:creationId xmlns:a16="http://schemas.microsoft.com/office/drawing/2014/main" id="{0F3FCE6B-FF08-8FC9-EF04-86AC7C21A87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1396043" y="4147113"/>
                  <a:ext cx="5688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18" name="Input penna 117">
                  <a:extLst>
                    <a:ext uri="{FF2B5EF4-FFF2-40B4-BE49-F238E27FC236}">
                      <a16:creationId xmlns:a16="http://schemas.microsoft.com/office/drawing/2014/main" id="{F4E24EB4-E97F-8B6F-6FA0-B4A95FEACE73}"/>
                    </a:ext>
                  </a:extLst>
                </p14:cNvPr>
                <p14:cNvContentPartPr/>
                <p14:nvPr/>
              </p14:nvContentPartPr>
              <p14:xfrm>
                <a:off x="11369403" y="4211553"/>
                <a:ext cx="59400" cy="19080"/>
              </p14:xfrm>
            </p:contentPart>
          </mc:Choice>
          <mc:Fallback xmlns="">
            <p:pic>
              <p:nvPicPr>
                <p:cNvPr id="118" name="Input penna 117">
                  <a:extLst>
                    <a:ext uri="{FF2B5EF4-FFF2-40B4-BE49-F238E27FC236}">
                      <a16:creationId xmlns:a16="http://schemas.microsoft.com/office/drawing/2014/main" id="{F4E24EB4-E97F-8B6F-6FA0-B4A95FEACE7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1363283" y="4205433"/>
                  <a:ext cx="716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20" name="Input penna 119">
                  <a:extLst>
                    <a:ext uri="{FF2B5EF4-FFF2-40B4-BE49-F238E27FC236}">
                      <a16:creationId xmlns:a16="http://schemas.microsoft.com/office/drawing/2014/main" id="{C3FE87BF-773F-D6BF-99FC-D5F4606BDB61}"/>
                    </a:ext>
                  </a:extLst>
                </p14:cNvPr>
                <p14:cNvContentPartPr/>
                <p14:nvPr/>
              </p14:nvContentPartPr>
              <p14:xfrm>
                <a:off x="11490363" y="4354833"/>
                <a:ext cx="104040" cy="32400"/>
              </p14:xfrm>
            </p:contentPart>
          </mc:Choice>
          <mc:Fallback xmlns="">
            <p:pic>
              <p:nvPicPr>
                <p:cNvPr id="120" name="Input penna 119">
                  <a:extLst>
                    <a:ext uri="{FF2B5EF4-FFF2-40B4-BE49-F238E27FC236}">
                      <a16:creationId xmlns:a16="http://schemas.microsoft.com/office/drawing/2014/main" id="{C3FE87BF-773F-D6BF-99FC-D5F4606BDB6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1484243" y="4348713"/>
                  <a:ext cx="1162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21" name="Input penna 120">
                  <a:extLst>
                    <a:ext uri="{FF2B5EF4-FFF2-40B4-BE49-F238E27FC236}">
                      <a16:creationId xmlns:a16="http://schemas.microsoft.com/office/drawing/2014/main" id="{FF064C8D-D1D7-EC6D-BE83-AB938BE83850}"/>
                    </a:ext>
                  </a:extLst>
                </p14:cNvPr>
                <p14:cNvContentPartPr/>
                <p14:nvPr/>
              </p14:nvContentPartPr>
              <p14:xfrm>
                <a:off x="11633643" y="4120113"/>
                <a:ext cx="236880" cy="372960"/>
              </p14:xfrm>
            </p:contentPart>
          </mc:Choice>
          <mc:Fallback xmlns="">
            <p:pic>
              <p:nvPicPr>
                <p:cNvPr id="121" name="Input penna 120">
                  <a:extLst>
                    <a:ext uri="{FF2B5EF4-FFF2-40B4-BE49-F238E27FC236}">
                      <a16:creationId xmlns:a16="http://schemas.microsoft.com/office/drawing/2014/main" id="{FF064C8D-D1D7-EC6D-BE83-AB938BE83850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627523" y="4113993"/>
                  <a:ext cx="24912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22" name="Input penna 121">
                  <a:extLst>
                    <a:ext uri="{FF2B5EF4-FFF2-40B4-BE49-F238E27FC236}">
                      <a16:creationId xmlns:a16="http://schemas.microsoft.com/office/drawing/2014/main" id="{5B7EFE1E-A226-B7E3-01F2-C2F9FED7D1E4}"/>
                    </a:ext>
                  </a:extLst>
                </p14:cNvPr>
                <p14:cNvContentPartPr/>
                <p14:nvPr/>
              </p14:nvContentPartPr>
              <p14:xfrm>
                <a:off x="12028563" y="4092033"/>
                <a:ext cx="88560" cy="354240"/>
              </p14:xfrm>
            </p:contentPart>
          </mc:Choice>
          <mc:Fallback xmlns="">
            <p:pic>
              <p:nvPicPr>
                <p:cNvPr id="122" name="Input penna 121">
                  <a:extLst>
                    <a:ext uri="{FF2B5EF4-FFF2-40B4-BE49-F238E27FC236}">
                      <a16:creationId xmlns:a16="http://schemas.microsoft.com/office/drawing/2014/main" id="{5B7EFE1E-A226-B7E3-01F2-C2F9FED7D1E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2022443" y="4085913"/>
                  <a:ext cx="10080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23" name="Input penna 122">
                  <a:extLst>
                    <a:ext uri="{FF2B5EF4-FFF2-40B4-BE49-F238E27FC236}">
                      <a16:creationId xmlns:a16="http://schemas.microsoft.com/office/drawing/2014/main" id="{88500B06-C3F2-CCD0-4CAC-BB344A513515}"/>
                    </a:ext>
                  </a:extLst>
                </p14:cNvPr>
                <p14:cNvContentPartPr/>
                <p14:nvPr/>
              </p14:nvContentPartPr>
              <p14:xfrm>
                <a:off x="12184803" y="4144233"/>
                <a:ext cx="117720" cy="299160"/>
              </p14:xfrm>
            </p:contentPart>
          </mc:Choice>
          <mc:Fallback xmlns="">
            <p:pic>
              <p:nvPicPr>
                <p:cNvPr id="123" name="Input penna 122">
                  <a:extLst>
                    <a:ext uri="{FF2B5EF4-FFF2-40B4-BE49-F238E27FC236}">
                      <a16:creationId xmlns:a16="http://schemas.microsoft.com/office/drawing/2014/main" id="{88500B06-C3F2-CCD0-4CAC-BB344A513515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2178683" y="4138113"/>
                  <a:ext cx="1299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24" name="Input penna 123">
                  <a:extLst>
                    <a:ext uri="{FF2B5EF4-FFF2-40B4-BE49-F238E27FC236}">
                      <a16:creationId xmlns:a16="http://schemas.microsoft.com/office/drawing/2014/main" id="{045DD2B4-89FD-3332-A5B4-18D7B5CBE357}"/>
                    </a:ext>
                  </a:extLst>
                </p14:cNvPr>
                <p14:cNvContentPartPr/>
                <p14:nvPr/>
              </p14:nvContentPartPr>
              <p14:xfrm>
                <a:off x="12350763" y="4142433"/>
                <a:ext cx="230040" cy="297000"/>
              </p14:xfrm>
            </p:contentPart>
          </mc:Choice>
          <mc:Fallback xmlns="">
            <p:pic>
              <p:nvPicPr>
                <p:cNvPr id="124" name="Input penna 123">
                  <a:extLst>
                    <a:ext uri="{FF2B5EF4-FFF2-40B4-BE49-F238E27FC236}">
                      <a16:creationId xmlns:a16="http://schemas.microsoft.com/office/drawing/2014/main" id="{045DD2B4-89FD-3332-A5B4-18D7B5CBE35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2344643" y="4136313"/>
                  <a:ext cx="2422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25" name="Input penna 124">
                  <a:extLst>
                    <a:ext uri="{FF2B5EF4-FFF2-40B4-BE49-F238E27FC236}">
                      <a16:creationId xmlns:a16="http://schemas.microsoft.com/office/drawing/2014/main" id="{04AC16B6-6541-CD6F-214A-AFF3B5455C3E}"/>
                    </a:ext>
                  </a:extLst>
                </p14:cNvPr>
                <p14:cNvContentPartPr/>
                <p14:nvPr/>
              </p14:nvContentPartPr>
              <p14:xfrm>
                <a:off x="12592323" y="3998793"/>
                <a:ext cx="233640" cy="400680"/>
              </p14:xfrm>
            </p:contentPart>
          </mc:Choice>
          <mc:Fallback xmlns="">
            <p:pic>
              <p:nvPicPr>
                <p:cNvPr id="125" name="Input penna 124">
                  <a:extLst>
                    <a:ext uri="{FF2B5EF4-FFF2-40B4-BE49-F238E27FC236}">
                      <a16:creationId xmlns:a16="http://schemas.microsoft.com/office/drawing/2014/main" id="{04AC16B6-6541-CD6F-214A-AFF3B5455C3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2586203" y="3992673"/>
                  <a:ext cx="245880" cy="41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uppo 144">
            <a:extLst>
              <a:ext uri="{FF2B5EF4-FFF2-40B4-BE49-F238E27FC236}">
                <a16:creationId xmlns:a16="http://schemas.microsoft.com/office/drawing/2014/main" id="{3D06A861-2449-EFCB-1FAD-62DFBDF79A26}"/>
              </a:ext>
            </a:extLst>
          </p:cNvPr>
          <p:cNvGrpSpPr/>
          <p:nvPr/>
        </p:nvGrpSpPr>
        <p:grpSpPr>
          <a:xfrm>
            <a:off x="12966723" y="4621953"/>
            <a:ext cx="1622160" cy="2901240"/>
            <a:chOff x="12966723" y="4621953"/>
            <a:chExt cx="1622160" cy="290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29" name="Input penna 128">
                  <a:extLst>
                    <a:ext uri="{FF2B5EF4-FFF2-40B4-BE49-F238E27FC236}">
                      <a16:creationId xmlns:a16="http://schemas.microsoft.com/office/drawing/2014/main" id="{68319090-72E2-D449-AFCC-D60501D7A2BE}"/>
                    </a:ext>
                  </a:extLst>
                </p14:cNvPr>
                <p14:cNvContentPartPr/>
                <p14:nvPr/>
              </p14:nvContentPartPr>
              <p14:xfrm>
                <a:off x="12966723" y="4621953"/>
                <a:ext cx="142560" cy="423720"/>
              </p14:xfrm>
            </p:contentPart>
          </mc:Choice>
          <mc:Fallback xmlns="">
            <p:pic>
              <p:nvPicPr>
                <p:cNvPr id="129" name="Input penna 128">
                  <a:extLst>
                    <a:ext uri="{FF2B5EF4-FFF2-40B4-BE49-F238E27FC236}">
                      <a16:creationId xmlns:a16="http://schemas.microsoft.com/office/drawing/2014/main" id="{68319090-72E2-D449-AFCC-D60501D7A2BE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2960603" y="4615833"/>
                  <a:ext cx="15480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30" name="Input penna 129">
                  <a:extLst>
                    <a:ext uri="{FF2B5EF4-FFF2-40B4-BE49-F238E27FC236}">
                      <a16:creationId xmlns:a16="http://schemas.microsoft.com/office/drawing/2014/main" id="{3D7117E7-13C6-EA61-AD7E-247B07DCC392}"/>
                    </a:ext>
                  </a:extLst>
                </p14:cNvPr>
                <p14:cNvContentPartPr/>
                <p14:nvPr/>
              </p14:nvContentPartPr>
              <p14:xfrm>
                <a:off x="13208643" y="4781073"/>
                <a:ext cx="134280" cy="263160"/>
              </p14:xfrm>
            </p:contentPart>
          </mc:Choice>
          <mc:Fallback xmlns="">
            <p:pic>
              <p:nvPicPr>
                <p:cNvPr id="130" name="Input penna 129">
                  <a:extLst>
                    <a:ext uri="{FF2B5EF4-FFF2-40B4-BE49-F238E27FC236}">
                      <a16:creationId xmlns:a16="http://schemas.microsoft.com/office/drawing/2014/main" id="{3D7117E7-13C6-EA61-AD7E-247B07DCC392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3202523" y="4774953"/>
                  <a:ext cx="1465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31" name="Input penna 130">
                  <a:extLst>
                    <a:ext uri="{FF2B5EF4-FFF2-40B4-BE49-F238E27FC236}">
                      <a16:creationId xmlns:a16="http://schemas.microsoft.com/office/drawing/2014/main" id="{1B361F9B-2B75-21B2-F464-BAD1CD428207}"/>
                    </a:ext>
                  </a:extLst>
                </p14:cNvPr>
                <p14:cNvContentPartPr/>
                <p14:nvPr/>
              </p14:nvContentPartPr>
              <p14:xfrm>
                <a:off x="13385403" y="5133873"/>
                <a:ext cx="153360" cy="199080"/>
              </p14:xfrm>
            </p:contentPart>
          </mc:Choice>
          <mc:Fallback xmlns="">
            <p:pic>
              <p:nvPicPr>
                <p:cNvPr id="131" name="Input penna 130">
                  <a:extLst>
                    <a:ext uri="{FF2B5EF4-FFF2-40B4-BE49-F238E27FC236}">
                      <a16:creationId xmlns:a16="http://schemas.microsoft.com/office/drawing/2014/main" id="{1B361F9B-2B75-21B2-F464-BAD1CD42820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3379283" y="5127753"/>
                  <a:ext cx="1656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33" name="Input penna 132">
                  <a:extLst>
                    <a:ext uri="{FF2B5EF4-FFF2-40B4-BE49-F238E27FC236}">
                      <a16:creationId xmlns:a16="http://schemas.microsoft.com/office/drawing/2014/main" id="{F9E0A556-DA81-D192-B4F6-A01E90DECECE}"/>
                    </a:ext>
                  </a:extLst>
                </p14:cNvPr>
                <p14:cNvContentPartPr/>
                <p14:nvPr/>
              </p14:nvContentPartPr>
              <p14:xfrm>
                <a:off x="13572243" y="5464713"/>
                <a:ext cx="115200" cy="258480"/>
              </p14:xfrm>
            </p:contentPart>
          </mc:Choice>
          <mc:Fallback xmlns="">
            <p:pic>
              <p:nvPicPr>
                <p:cNvPr id="133" name="Input penna 132">
                  <a:extLst>
                    <a:ext uri="{FF2B5EF4-FFF2-40B4-BE49-F238E27FC236}">
                      <a16:creationId xmlns:a16="http://schemas.microsoft.com/office/drawing/2014/main" id="{F9E0A556-DA81-D192-B4F6-A01E90DECEC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3566123" y="5458593"/>
                  <a:ext cx="1274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34" name="Input penna 133">
                  <a:extLst>
                    <a:ext uri="{FF2B5EF4-FFF2-40B4-BE49-F238E27FC236}">
                      <a16:creationId xmlns:a16="http://schemas.microsoft.com/office/drawing/2014/main" id="{ED087576-CBFA-332A-BFC7-7C8BBE3E02AE}"/>
                    </a:ext>
                  </a:extLst>
                </p14:cNvPr>
                <p14:cNvContentPartPr/>
                <p14:nvPr/>
              </p14:nvContentPartPr>
              <p14:xfrm>
                <a:off x="13753323" y="5499273"/>
                <a:ext cx="141120" cy="248400"/>
              </p14:xfrm>
            </p:contentPart>
          </mc:Choice>
          <mc:Fallback xmlns="">
            <p:pic>
              <p:nvPicPr>
                <p:cNvPr id="134" name="Input penna 133">
                  <a:extLst>
                    <a:ext uri="{FF2B5EF4-FFF2-40B4-BE49-F238E27FC236}">
                      <a16:creationId xmlns:a16="http://schemas.microsoft.com/office/drawing/2014/main" id="{ED087576-CBFA-332A-BFC7-7C8BBE3E02AE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3747203" y="5493153"/>
                  <a:ext cx="1533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35" name="Input penna 134">
                  <a:extLst>
                    <a:ext uri="{FF2B5EF4-FFF2-40B4-BE49-F238E27FC236}">
                      <a16:creationId xmlns:a16="http://schemas.microsoft.com/office/drawing/2014/main" id="{2CC6A9F7-E0FE-49C8-B6C5-E18F23330EE9}"/>
                    </a:ext>
                  </a:extLst>
                </p14:cNvPr>
                <p14:cNvContentPartPr/>
                <p14:nvPr/>
              </p14:nvContentPartPr>
              <p14:xfrm>
                <a:off x="13892283" y="5882673"/>
                <a:ext cx="229320" cy="235080"/>
              </p14:xfrm>
            </p:contentPart>
          </mc:Choice>
          <mc:Fallback xmlns="">
            <p:pic>
              <p:nvPicPr>
                <p:cNvPr id="135" name="Input penna 134">
                  <a:extLst>
                    <a:ext uri="{FF2B5EF4-FFF2-40B4-BE49-F238E27FC236}">
                      <a16:creationId xmlns:a16="http://schemas.microsoft.com/office/drawing/2014/main" id="{2CC6A9F7-E0FE-49C8-B6C5-E18F23330EE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3886163" y="5876553"/>
                  <a:ext cx="2415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36" name="Input penna 135">
                  <a:extLst>
                    <a:ext uri="{FF2B5EF4-FFF2-40B4-BE49-F238E27FC236}">
                      <a16:creationId xmlns:a16="http://schemas.microsoft.com/office/drawing/2014/main" id="{57B928B9-CB52-3292-AE2A-2C9849A42354}"/>
                    </a:ext>
                  </a:extLst>
                </p14:cNvPr>
                <p14:cNvContentPartPr/>
                <p14:nvPr/>
              </p14:nvContentPartPr>
              <p14:xfrm>
                <a:off x="14111883" y="6212793"/>
                <a:ext cx="141120" cy="322560"/>
              </p14:xfrm>
            </p:contentPart>
          </mc:Choice>
          <mc:Fallback xmlns="">
            <p:pic>
              <p:nvPicPr>
                <p:cNvPr id="136" name="Input penna 135">
                  <a:extLst>
                    <a:ext uri="{FF2B5EF4-FFF2-40B4-BE49-F238E27FC236}">
                      <a16:creationId xmlns:a16="http://schemas.microsoft.com/office/drawing/2014/main" id="{57B928B9-CB52-3292-AE2A-2C9849A4235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4105763" y="6206673"/>
                  <a:ext cx="15336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37" name="Input penna 136">
                  <a:extLst>
                    <a:ext uri="{FF2B5EF4-FFF2-40B4-BE49-F238E27FC236}">
                      <a16:creationId xmlns:a16="http://schemas.microsoft.com/office/drawing/2014/main" id="{24D5C061-CA35-8053-558A-E5EB092C9F95}"/>
                    </a:ext>
                  </a:extLst>
                </p14:cNvPr>
                <p14:cNvContentPartPr/>
                <p14:nvPr/>
              </p14:nvContentPartPr>
              <p14:xfrm>
                <a:off x="14320683" y="6290553"/>
                <a:ext cx="165960" cy="176760"/>
              </p14:xfrm>
            </p:contentPart>
          </mc:Choice>
          <mc:Fallback xmlns="">
            <p:pic>
              <p:nvPicPr>
                <p:cNvPr id="137" name="Input penna 136">
                  <a:extLst>
                    <a:ext uri="{FF2B5EF4-FFF2-40B4-BE49-F238E27FC236}">
                      <a16:creationId xmlns:a16="http://schemas.microsoft.com/office/drawing/2014/main" id="{24D5C061-CA35-8053-558A-E5EB092C9F9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4314563" y="6284433"/>
                  <a:ext cx="1782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38" name="Input penna 137">
                  <a:extLst>
                    <a:ext uri="{FF2B5EF4-FFF2-40B4-BE49-F238E27FC236}">
                      <a16:creationId xmlns:a16="http://schemas.microsoft.com/office/drawing/2014/main" id="{B6C0C34C-924D-73EB-905C-FD6577CFC9E5}"/>
                    </a:ext>
                  </a:extLst>
                </p14:cNvPr>
                <p14:cNvContentPartPr/>
                <p14:nvPr/>
              </p14:nvContentPartPr>
              <p14:xfrm>
                <a:off x="13975443" y="6599073"/>
                <a:ext cx="60480" cy="325440"/>
              </p14:xfrm>
            </p:contentPart>
          </mc:Choice>
          <mc:Fallback xmlns="">
            <p:pic>
              <p:nvPicPr>
                <p:cNvPr id="138" name="Input penna 137">
                  <a:extLst>
                    <a:ext uri="{FF2B5EF4-FFF2-40B4-BE49-F238E27FC236}">
                      <a16:creationId xmlns:a16="http://schemas.microsoft.com/office/drawing/2014/main" id="{B6C0C34C-924D-73EB-905C-FD6577CFC9E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3969323" y="6592953"/>
                  <a:ext cx="727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39" name="Input penna 138">
                  <a:extLst>
                    <a:ext uri="{FF2B5EF4-FFF2-40B4-BE49-F238E27FC236}">
                      <a16:creationId xmlns:a16="http://schemas.microsoft.com/office/drawing/2014/main" id="{7424653C-B477-21E4-9751-093DEC4AE847}"/>
                    </a:ext>
                  </a:extLst>
                </p14:cNvPr>
                <p14:cNvContentPartPr/>
                <p14:nvPr/>
              </p14:nvContentPartPr>
              <p14:xfrm>
                <a:off x="13812723" y="7030353"/>
                <a:ext cx="124920" cy="330480"/>
              </p14:xfrm>
            </p:contentPart>
          </mc:Choice>
          <mc:Fallback xmlns="">
            <p:pic>
              <p:nvPicPr>
                <p:cNvPr id="139" name="Input penna 138">
                  <a:extLst>
                    <a:ext uri="{FF2B5EF4-FFF2-40B4-BE49-F238E27FC236}">
                      <a16:creationId xmlns:a16="http://schemas.microsoft.com/office/drawing/2014/main" id="{7424653C-B477-21E4-9751-093DEC4AE84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3806603" y="7024233"/>
                  <a:ext cx="13716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40" name="Input penna 139">
                  <a:extLst>
                    <a:ext uri="{FF2B5EF4-FFF2-40B4-BE49-F238E27FC236}">
                      <a16:creationId xmlns:a16="http://schemas.microsoft.com/office/drawing/2014/main" id="{A1D59048-168E-CCA2-E578-541ACC5A0337}"/>
                    </a:ext>
                  </a:extLst>
                </p14:cNvPr>
                <p14:cNvContentPartPr/>
                <p14:nvPr/>
              </p14:nvContentPartPr>
              <p14:xfrm>
                <a:off x="14387643" y="6599073"/>
                <a:ext cx="166320" cy="329760"/>
              </p14:xfrm>
            </p:contentPart>
          </mc:Choice>
          <mc:Fallback xmlns="">
            <p:pic>
              <p:nvPicPr>
                <p:cNvPr id="140" name="Input penna 139">
                  <a:extLst>
                    <a:ext uri="{FF2B5EF4-FFF2-40B4-BE49-F238E27FC236}">
                      <a16:creationId xmlns:a16="http://schemas.microsoft.com/office/drawing/2014/main" id="{A1D59048-168E-CCA2-E578-541ACC5A0337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4381523" y="6592953"/>
                  <a:ext cx="17856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41" name="Input penna 140">
                  <a:extLst>
                    <a:ext uri="{FF2B5EF4-FFF2-40B4-BE49-F238E27FC236}">
                      <a16:creationId xmlns:a16="http://schemas.microsoft.com/office/drawing/2014/main" id="{FB63F0F3-01E4-9495-EF3B-A28227F1D6AB}"/>
                    </a:ext>
                  </a:extLst>
                </p14:cNvPr>
                <p14:cNvContentPartPr/>
                <p14:nvPr/>
              </p14:nvContentPartPr>
              <p14:xfrm>
                <a:off x="14396643" y="7028553"/>
                <a:ext cx="192240" cy="494640"/>
              </p14:xfrm>
            </p:contentPart>
          </mc:Choice>
          <mc:Fallback xmlns="">
            <p:pic>
              <p:nvPicPr>
                <p:cNvPr id="141" name="Input penna 140">
                  <a:extLst>
                    <a:ext uri="{FF2B5EF4-FFF2-40B4-BE49-F238E27FC236}">
                      <a16:creationId xmlns:a16="http://schemas.microsoft.com/office/drawing/2014/main" id="{FB63F0F3-01E4-9495-EF3B-A28227F1D6A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4390523" y="7022433"/>
                  <a:ext cx="20448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43" name="Input penna 142">
                  <a:extLst>
                    <a:ext uri="{FF2B5EF4-FFF2-40B4-BE49-F238E27FC236}">
                      <a16:creationId xmlns:a16="http://schemas.microsoft.com/office/drawing/2014/main" id="{424AA179-7B30-29E5-AA59-4E8E01FB3DEE}"/>
                    </a:ext>
                  </a:extLst>
                </p14:cNvPr>
                <p14:cNvContentPartPr/>
                <p14:nvPr/>
              </p14:nvContentPartPr>
              <p14:xfrm>
                <a:off x="13395843" y="5835873"/>
                <a:ext cx="194760" cy="222480"/>
              </p14:xfrm>
            </p:contentPart>
          </mc:Choice>
          <mc:Fallback xmlns="">
            <p:pic>
              <p:nvPicPr>
                <p:cNvPr id="143" name="Input penna 142">
                  <a:extLst>
                    <a:ext uri="{FF2B5EF4-FFF2-40B4-BE49-F238E27FC236}">
                      <a16:creationId xmlns:a16="http://schemas.microsoft.com/office/drawing/2014/main" id="{424AA179-7B30-29E5-AA59-4E8E01FB3DE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3389723" y="5829753"/>
                  <a:ext cx="207000" cy="23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47" name="Input penna 146">
                <a:extLst>
                  <a:ext uri="{FF2B5EF4-FFF2-40B4-BE49-F238E27FC236}">
                    <a16:creationId xmlns:a16="http://schemas.microsoft.com/office/drawing/2014/main" id="{23C9D4B2-A0B4-70E7-95F9-631719B42E94}"/>
                  </a:ext>
                </a:extLst>
              </p14:cNvPr>
              <p14:cNvContentPartPr/>
              <p14:nvPr/>
            </p14:nvContentPartPr>
            <p14:xfrm>
              <a:off x="13198203" y="6112713"/>
              <a:ext cx="242280" cy="494640"/>
            </p14:xfrm>
          </p:contentPart>
        </mc:Choice>
        <mc:Fallback xmlns="">
          <p:pic>
            <p:nvPicPr>
              <p:cNvPr id="147" name="Input penna 146">
                <a:extLst>
                  <a:ext uri="{FF2B5EF4-FFF2-40B4-BE49-F238E27FC236}">
                    <a16:creationId xmlns:a16="http://schemas.microsoft.com/office/drawing/2014/main" id="{23C9D4B2-A0B4-70E7-95F9-631719B42E94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13192083" y="6106593"/>
                <a:ext cx="254520" cy="50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148" name="Input penna 147">
                <a:extLst>
                  <a:ext uri="{FF2B5EF4-FFF2-40B4-BE49-F238E27FC236}">
                    <a16:creationId xmlns:a16="http://schemas.microsoft.com/office/drawing/2014/main" id="{4219DB6B-E5C1-73E7-2403-C6A126382203}"/>
                  </a:ext>
                </a:extLst>
              </p14:cNvPr>
              <p14:cNvContentPartPr/>
              <p14:nvPr/>
            </p14:nvContentPartPr>
            <p14:xfrm>
              <a:off x="12751083" y="5100753"/>
              <a:ext cx="249120" cy="440640"/>
            </p14:xfrm>
          </p:contentPart>
        </mc:Choice>
        <mc:Fallback xmlns="">
          <p:pic>
            <p:nvPicPr>
              <p:cNvPr id="148" name="Input penna 147">
                <a:extLst>
                  <a:ext uri="{FF2B5EF4-FFF2-40B4-BE49-F238E27FC236}">
                    <a16:creationId xmlns:a16="http://schemas.microsoft.com/office/drawing/2014/main" id="{4219DB6B-E5C1-73E7-2403-C6A126382203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12744963" y="5094633"/>
                <a:ext cx="26136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150" name="Input penna 149">
                <a:extLst>
                  <a:ext uri="{FF2B5EF4-FFF2-40B4-BE49-F238E27FC236}">
                    <a16:creationId xmlns:a16="http://schemas.microsoft.com/office/drawing/2014/main" id="{62E337F6-343F-6380-B15A-A467B3339ACA}"/>
                  </a:ext>
                </a:extLst>
              </p14:cNvPr>
              <p14:cNvContentPartPr/>
              <p14:nvPr/>
            </p14:nvContentPartPr>
            <p14:xfrm>
              <a:off x="12415923" y="5617713"/>
              <a:ext cx="406800" cy="445320"/>
            </p14:xfrm>
          </p:contentPart>
        </mc:Choice>
        <mc:Fallback xmlns="">
          <p:pic>
            <p:nvPicPr>
              <p:cNvPr id="150" name="Input penna 149">
                <a:extLst>
                  <a:ext uri="{FF2B5EF4-FFF2-40B4-BE49-F238E27FC236}">
                    <a16:creationId xmlns:a16="http://schemas.microsoft.com/office/drawing/2014/main" id="{62E337F6-343F-6380-B15A-A467B3339ACA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12409803" y="5611593"/>
                <a:ext cx="419040" cy="45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007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AFC8E3-ADB0-4C5C-E6E2-3C1FDA01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2DD7DC7B-CAD9-E840-5B45-BFCEC0AD0B1F}"/>
              </a:ext>
            </a:extLst>
          </p:cNvPr>
          <p:cNvSpPr/>
          <p:nvPr/>
        </p:nvSpPr>
        <p:spPr>
          <a:xfrm>
            <a:off x="0" y="0"/>
            <a:ext cx="14630400" cy="823387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285062" y="101498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Altri esempi sulle rotazioni:</a:t>
            </a:r>
            <a:endParaRPr lang="en-US" sz="2800" b="1" dirty="0">
              <a:solidFill>
                <a:srgbClr val="16FFBB"/>
              </a:solidFill>
            </a:endParaRPr>
          </a:p>
        </p:txBody>
      </p:sp>
      <p:grpSp>
        <p:nvGrpSpPr>
          <p:cNvPr id="346" name="Gruppo 345">
            <a:extLst>
              <a:ext uri="{FF2B5EF4-FFF2-40B4-BE49-F238E27FC236}">
                <a16:creationId xmlns:a16="http://schemas.microsoft.com/office/drawing/2014/main" id="{6FE1ABDC-9B81-7FD2-02C7-F6890192FE2E}"/>
              </a:ext>
            </a:extLst>
          </p:cNvPr>
          <p:cNvGrpSpPr/>
          <p:nvPr/>
        </p:nvGrpSpPr>
        <p:grpSpPr>
          <a:xfrm>
            <a:off x="110043" y="804513"/>
            <a:ext cx="14727240" cy="6895800"/>
            <a:chOff x="110043" y="804513"/>
            <a:chExt cx="14727240" cy="689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1" name="Input penna 30">
                  <a:extLst>
                    <a:ext uri="{FF2B5EF4-FFF2-40B4-BE49-F238E27FC236}">
                      <a16:creationId xmlns:a16="http://schemas.microsoft.com/office/drawing/2014/main" id="{998979AD-EDF2-C054-7B36-2C8DADA9DC53}"/>
                    </a:ext>
                  </a:extLst>
                </p14:cNvPr>
                <p14:cNvContentPartPr/>
                <p14:nvPr/>
              </p14:nvContentPartPr>
              <p14:xfrm>
                <a:off x="6345243" y="804513"/>
                <a:ext cx="243000" cy="662400"/>
              </p14:xfrm>
            </p:contentPart>
          </mc:Choice>
          <mc:Fallback xmlns="">
            <p:pic>
              <p:nvPicPr>
                <p:cNvPr id="31" name="Input penna 30">
                  <a:extLst>
                    <a:ext uri="{FF2B5EF4-FFF2-40B4-BE49-F238E27FC236}">
                      <a16:creationId xmlns:a16="http://schemas.microsoft.com/office/drawing/2014/main" id="{998979AD-EDF2-C054-7B36-2C8DADA9DC5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39123" y="798393"/>
                  <a:ext cx="255240" cy="67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8" name="Input penna 37">
                  <a:extLst>
                    <a:ext uri="{FF2B5EF4-FFF2-40B4-BE49-F238E27FC236}">
                      <a16:creationId xmlns:a16="http://schemas.microsoft.com/office/drawing/2014/main" id="{A0FFEB23-C36C-EA8A-B1E3-D8F35DF6E42F}"/>
                    </a:ext>
                  </a:extLst>
                </p14:cNvPr>
                <p14:cNvContentPartPr/>
                <p14:nvPr/>
              </p14:nvContentPartPr>
              <p14:xfrm>
                <a:off x="6686883" y="855993"/>
                <a:ext cx="343800" cy="545400"/>
              </p14:xfrm>
            </p:contentPart>
          </mc:Choice>
          <mc:Fallback xmlns="">
            <p:pic>
              <p:nvPicPr>
                <p:cNvPr id="38" name="Input penna 37">
                  <a:extLst>
                    <a:ext uri="{FF2B5EF4-FFF2-40B4-BE49-F238E27FC236}">
                      <a16:creationId xmlns:a16="http://schemas.microsoft.com/office/drawing/2014/main" id="{A0FFEB23-C36C-EA8A-B1E3-D8F35DF6E42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80763" y="849873"/>
                  <a:ext cx="35604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4" name="Input penna 43">
                  <a:extLst>
                    <a:ext uri="{FF2B5EF4-FFF2-40B4-BE49-F238E27FC236}">
                      <a16:creationId xmlns:a16="http://schemas.microsoft.com/office/drawing/2014/main" id="{77BF5336-517B-72A3-086B-690350C74C07}"/>
                    </a:ext>
                  </a:extLst>
                </p14:cNvPr>
                <p14:cNvContentPartPr/>
                <p14:nvPr/>
              </p14:nvContentPartPr>
              <p14:xfrm>
                <a:off x="6159483" y="1575273"/>
                <a:ext cx="142200" cy="310680"/>
              </p14:xfrm>
            </p:contentPart>
          </mc:Choice>
          <mc:Fallback xmlns="">
            <p:pic>
              <p:nvPicPr>
                <p:cNvPr id="44" name="Input penna 43">
                  <a:extLst>
                    <a:ext uri="{FF2B5EF4-FFF2-40B4-BE49-F238E27FC236}">
                      <a16:creationId xmlns:a16="http://schemas.microsoft.com/office/drawing/2014/main" id="{77BF5336-517B-72A3-086B-690350C74C0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53363" y="1569153"/>
                  <a:ext cx="154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5" name="Input penna 44">
                  <a:extLst>
                    <a:ext uri="{FF2B5EF4-FFF2-40B4-BE49-F238E27FC236}">
                      <a16:creationId xmlns:a16="http://schemas.microsoft.com/office/drawing/2014/main" id="{978250EA-C742-5B47-F5C6-8F90E0AF1C25}"/>
                    </a:ext>
                  </a:extLst>
                </p14:cNvPr>
                <p14:cNvContentPartPr/>
                <p14:nvPr/>
              </p14:nvContentPartPr>
              <p14:xfrm>
                <a:off x="6951483" y="1575273"/>
                <a:ext cx="197640" cy="425520"/>
              </p14:xfrm>
            </p:contentPart>
          </mc:Choice>
          <mc:Fallback xmlns="">
            <p:pic>
              <p:nvPicPr>
                <p:cNvPr id="45" name="Input penna 44">
                  <a:extLst>
                    <a:ext uri="{FF2B5EF4-FFF2-40B4-BE49-F238E27FC236}">
                      <a16:creationId xmlns:a16="http://schemas.microsoft.com/office/drawing/2014/main" id="{978250EA-C742-5B47-F5C6-8F90E0AF1C2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945363" y="1569153"/>
                  <a:ext cx="20988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6" name="Input penna 55">
                  <a:extLst>
                    <a:ext uri="{FF2B5EF4-FFF2-40B4-BE49-F238E27FC236}">
                      <a16:creationId xmlns:a16="http://schemas.microsoft.com/office/drawing/2014/main" id="{942A12F7-5FF9-F584-2821-71B789473113}"/>
                    </a:ext>
                  </a:extLst>
                </p14:cNvPr>
                <p14:cNvContentPartPr/>
                <p14:nvPr/>
              </p14:nvContentPartPr>
              <p14:xfrm>
                <a:off x="5738643" y="2037873"/>
                <a:ext cx="41760" cy="411480"/>
              </p14:xfrm>
            </p:contentPart>
          </mc:Choice>
          <mc:Fallback xmlns="">
            <p:pic>
              <p:nvPicPr>
                <p:cNvPr id="56" name="Input penna 55">
                  <a:extLst>
                    <a:ext uri="{FF2B5EF4-FFF2-40B4-BE49-F238E27FC236}">
                      <a16:creationId xmlns:a16="http://schemas.microsoft.com/office/drawing/2014/main" id="{942A12F7-5FF9-F584-2821-71B78947311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732523" y="2031753"/>
                  <a:ext cx="5400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1" name="Input penna 60">
                  <a:extLst>
                    <a:ext uri="{FF2B5EF4-FFF2-40B4-BE49-F238E27FC236}">
                      <a16:creationId xmlns:a16="http://schemas.microsoft.com/office/drawing/2014/main" id="{D346EC1F-77D8-5EFD-5D52-86E02B7063FA}"/>
                    </a:ext>
                  </a:extLst>
                </p14:cNvPr>
                <p14:cNvContentPartPr/>
                <p14:nvPr/>
              </p14:nvContentPartPr>
              <p14:xfrm>
                <a:off x="5938443" y="1962993"/>
                <a:ext cx="253080" cy="399600"/>
              </p14:xfrm>
            </p:contentPart>
          </mc:Choice>
          <mc:Fallback xmlns="">
            <p:pic>
              <p:nvPicPr>
                <p:cNvPr id="61" name="Input penna 60">
                  <a:extLst>
                    <a:ext uri="{FF2B5EF4-FFF2-40B4-BE49-F238E27FC236}">
                      <a16:creationId xmlns:a16="http://schemas.microsoft.com/office/drawing/2014/main" id="{D346EC1F-77D8-5EFD-5D52-86E02B7063F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32323" y="1956873"/>
                  <a:ext cx="26532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6" name="Input penna 75">
                  <a:extLst>
                    <a:ext uri="{FF2B5EF4-FFF2-40B4-BE49-F238E27FC236}">
                      <a16:creationId xmlns:a16="http://schemas.microsoft.com/office/drawing/2014/main" id="{59864F5E-6AF4-867F-6973-E8C20523078F}"/>
                    </a:ext>
                  </a:extLst>
                </p14:cNvPr>
                <p14:cNvContentPartPr/>
                <p14:nvPr/>
              </p14:nvContentPartPr>
              <p14:xfrm>
                <a:off x="5718483" y="2511633"/>
                <a:ext cx="120960" cy="274680"/>
              </p14:xfrm>
            </p:contentPart>
          </mc:Choice>
          <mc:Fallback xmlns="">
            <p:pic>
              <p:nvPicPr>
                <p:cNvPr id="76" name="Input penna 75">
                  <a:extLst>
                    <a:ext uri="{FF2B5EF4-FFF2-40B4-BE49-F238E27FC236}">
                      <a16:creationId xmlns:a16="http://schemas.microsoft.com/office/drawing/2014/main" id="{59864F5E-6AF4-867F-6973-E8C20523078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712363" y="2505513"/>
                  <a:ext cx="1332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8" name="Input penna 77">
                  <a:extLst>
                    <a:ext uri="{FF2B5EF4-FFF2-40B4-BE49-F238E27FC236}">
                      <a16:creationId xmlns:a16="http://schemas.microsoft.com/office/drawing/2014/main" id="{BF0E658C-F1AA-3EF4-35D2-5D786A81E7FC}"/>
                    </a:ext>
                  </a:extLst>
                </p14:cNvPr>
                <p14:cNvContentPartPr/>
                <p14:nvPr/>
              </p14:nvContentPartPr>
              <p14:xfrm>
                <a:off x="5310243" y="2886033"/>
                <a:ext cx="46440" cy="325440"/>
              </p14:xfrm>
            </p:contentPart>
          </mc:Choice>
          <mc:Fallback xmlns="">
            <p:pic>
              <p:nvPicPr>
                <p:cNvPr id="78" name="Input penna 77">
                  <a:extLst>
                    <a:ext uri="{FF2B5EF4-FFF2-40B4-BE49-F238E27FC236}">
                      <a16:creationId xmlns:a16="http://schemas.microsoft.com/office/drawing/2014/main" id="{BF0E658C-F1AA-3EF4-35D2-5D786A81E7F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304123" y="2879913"/>
                  <a:ext cx="5868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9" name="Input penna 78">
                  <a:extLst>
                    <a:ext uri="{FF2B5EF4-FFF2-40B4-BE49-F238E27FC236}">
                      <a16:creationId xmlns:a16="http://schemas.microsoft.com/office/drawing/2014/main" id="{7458AD94-21F8-93A7-579B-A74E3F0AD83A}"/>
                    </a:ext>
                  </a:extLst>
                </p14:cNvPr>
                <p14:cNvContentPartPr/>
                <p14:nvPr/>
              </p14:nvContentPartPr>
              <p14:xfrm>
                <a:off x="5518683" y="2932473"/>
                <a:ext cx="201600" cy="272160"/>
              </p14:xfrm>
            </p:contentPart>
          </mc:Choice>
          <mc:Fallback xmlns="">
            <p:pic>
              <p:nvPicPr>
                <p:cNvPr id="79" name="Input penna 78">
                  <a:extLst>
                    <a:ext uri="{FF2B5EF4-FFF2-40B4-BE49-F238E27FC236}">
                      <a16:creationId xmlns:a16="http://schemas.microsoft.com/office/drawing/2014/main" id="{7458AD94-21F8-93A7-579B-A74E3F0AD83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512563" y="2926353"/>
                  <a:ext cx="2138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0" name="Input penna 79">
                  <a:extLst>
                    <a:ext uri="{FF2B5EF4-FFF2-40B4-BE49-F238E27FC236}">
                      <a16:creationId xmlns:a16="http://schemas.microsoft.com/office/drawing/2014/main" id="{6743DD93-8CBB-A71A-9A6D-E689D1506675}"/>
                    </a:ext>
                  </a:extLst>
                </p14:cNvPr>
                <p14:cNvContentPartPr/>
                <p14:nvPr/>
              </p14:nvContentPartPr>
              <p14:xfrm>
                <a:off x="6125283" y="2522433"/>
                <a:ext cx="124920" cy="339120"/>
              </p14:xfrm>
            </p:contentPart>
          </mc:Choice>
          <mc:Fallback xmlns="">
            <p:pic>
              <p:nvPicPr>
                <p:cNvPr id="80" name="Input penna 79">
                  <a:extLst>
                    <a:ext uri="{FF2B5EF4-FFF2-40B4-BE49-F238E27FC236}">
                      <a16:creationId xmlns:a16="http://schemas.microsoft.com/office/drawing/2014/main" id="{6743DD93-8CBB-A71A-9A6D-E689D150667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119163" y="2516313"/>
                  <a:ext cx="13716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2" name="Input penna 81">
                  <a:extLst>
                    <a:ext uri="{FF2B5EF4-FFF2-40B4-BE49-F238E27FC236}">
                      <a16:creationId xmlns:a16="http://schemas.microsoft.com/office/drawing/2014/main" id="{7E501673-AD36-CDDF-13A1-5C8CDC243E43}"/>
                    </a:ext>
                  </a:extLst>
                </p14:cNvPr>
                <p14:cNvContentPartPr/>
                <p14:nvPr/>
              </p14:nvContentPartPr>
              <p14:xfrm>
                <a:off x="6289803" y="3007713"/>
                <a:ext cx="12240" cy="175680"/>
              </p14:xfrm>
            </p:contentPart>
          </mc:Choice>
          <mc:Fallback xmlns="">
            <p:pic>
              <p:nvPicPr>
                <p:cNvPr id="82" name="Input penna 81">
                  <a:extLst>
                    <a:ext uri="{FF2B5EF4-FFF2-40B4-BE49-F238E27FC236}">
                      <a16:creationId xmlns:a16="http://schemas.microsoft.com/office/drawing/2014/main" id="{7E501673-AD36-CDDF-13A1-5C8CDC243E4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283683" y="3001593"/>
                  <a:ext cx="244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85" name="Input penna 84">
                  <a:extLst>
                    <a:ext uri="{FF2B5EF4-FFF2-40B4-BE49-F238E27FC236}">
                      <a16:creationId xmlns:a16="http://schemas.microsoft.com/office/drawing/2014/main" id="{1496BDD8-5D6F-000B-54A1-49295BFAA469}"/>
                    </a:ext>
                  </a:extLst>
                </p14:cNvPr>
                <p14:cNvContentPartPr/>
                <p14:nvPr/>
              </p14:nvContentPartPr>
              <p14:xfrm>
                <a:off x="6411843" y="2984673"/>
                <a:ext cx="153720" cy="218160"/>
              </p14:xfrm>
            </p:contentPart>
          </mc:Choice>
          <mc:Fallback xmlns="">
            <p:pic>
              <p:nvPicPr>
                <p:cNvPr id="85" name="Input penna 84">
                  <a:extLst>
                    <a:ext uri="{FF2B5EF4-FFF2-40B4-BE49-F238E27FC236}">
                      <a16:creationId xmlns:a16="http://schemas.microsoft.com/office/drawing/2014/main" id="{1496BDD8-5D6F-000B-54A1-49295BFAA46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405723" y="2978553"/>
                  <a:ext cx="1659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73" name="Input penna 72">
                  <a:extLst>
                    <a:ext uri="{FF2B5EF4-FFF2-40B4-BE49-F238E27FC236}">
                      <a16:creationId xmlns:a16="http://schemas.microsoft.com/office/drawing/2014/main" id="{F18DF305-2FD6-841C-5470-3EB9168D0B2E}"/>
                    </a:ext>
                  </a:extLst>
                </p14:cNvPr>
                <p14:cNvContentPartPr/>
                <p14:nvPr/>
              </p14:nvContentPartPr>
              <p14:xfrm>
                <a:off x="7202403" y="2069913"/>
                <a:ext cx="184680" cy="322200"/>
              </p14:xfrm>
            </p:contentPart>
          </mc:Choice>
          <mc:Fallback xmlns="">
            <p:pic>
              <p:nvPicPr>
                <p:cNvPr id="73" name="Input penna 72">
                  <a:extLst>
                    <a:ext uri="{FF2B5EF4-FFF2-40B4-BE49-F238E27FC236}">
                      <a16:creationId xmlns:a16="http://schemas.microsoft.com/office/drawing/2014/main" id="{F18DF305-2FD6-841C-5470-3EB9168D0B2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196283" y="2063793"/>
                  <a:ext cx="19692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4" name="Input penna 73">
                  <a:extLst>
                    <a:ext uri="{FF2B5EF4-FFF2-40B4-BE49-F238E27FC236}">
                      <a16:creationId xmlns:a16="http://schemas.microsoft.com/office/drawing/2014/main" id="{3A648827-8435-24BC-9D40-12397DD549EC}"/>
                    </a:ext>
                  </a:extLst>
                </p14:cNvPr>
                <p14:cNvContentPartPr/>
                <p14:nvPr/>
              </p14:nvContentPartPr>
              <p14:xfrm>
                <a:off x="7482843" y="2015913"/>
                <a:ext cx="271800" cy="411120"/>
              </p14:xfrm>
            </p:contentPart>
          </mc:Choice>
          <mc:Fallback xmlns="">
            <p:pic>
              <p:nvPicPr>
                <p:cNvPr id="74" name="Input penna 73">
                  <a:extLst>
                    <a:ext uri="{FF2B5EF4-FFF2-40B4-BE49-F238E27FC236}">
                      <a16:creationId xmlns:a16="http://schemas.microsoft.com/office/drawing/2014/main" id="{3A648827-8435-24BC-9D40-12397DD549E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476723" y="2009793"/>
                  <a:ext cx="28404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88" name="Input penna 87">
                  <a:extLst>
                    <a:ext uri="{FF2B5EF4-FFF2-40B4-BE49-F238E27FC236}">
                      <a16:creationId xmlns:a16="http://schemas.microsoft.com/office/drawing/2014/main" id="{A450B50E-DCEC-7FDE-E8E2-8545E0BB7EC8}"/>
                    </a:ext>
                  </a:extLst>
                </p14:cNvPr>
                <p14:cNvContentPartPr/>
                <p14:nvPr/>
              </p14:nvContentPartPr>
              <p14:xfrm>
                <a:off x="7227603" y="2500473"/>
                <a:ext cx="43560" cy="352080"/>
              </p14:xfrm>
            </p:contentPart>
          </mc:Choice>
          <mc:Fallback xmlns="">
            <p:pic>
              <p:nvPicPr>
                <p:cNvPr id="88" name="Input penna 87">
                  <a:extLst>
                    <a:ext uri="{FF2B5EF4-FFF2-40B4-BE49-F238E27FC236}">
                      <a16:creationId xmlns:a16="http://schemas.microsoft.com/office/drawing/2014/main" id="{A450B50E-DCEC-7FDE-E8E2-8545E0BB7EC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221483" y="2494353"/>
                  <a:ext cx="5580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1ADADACD-96D9-7A72-34F6-DEAC5C6C3172}"/>
                    </a:ext>
                  </a:extLst>
                </p14:cNvPr>
                <p14:cNvContentPartPr/>
                <p14:nvPr/>
              </p14:nvContentPartPr>
              <p14:xfrm>
                <a:off x="7072443" y="2997993"/>
                <a:ext cx="65520" cy="270000"/>
              </p14:xfrm>
            </p:contentPart>
          </mc:Choice>
          <mc:Fallback xmlns=""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1ADADACD-96D9-7A72-34F6-DEAC5C6C317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066323" y="2991873"/>
                  <a:ext cx="777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99" name="Input penna 98">
                  <a:extLst>
                    <a:ext uri="{FF2B5EF4-FFF2-40B4-BE49-F238E27FC236}">
                      <a16:creationId xmlns:a16="http://schemas.microsoft.com/office/drawing/2014/main" id="{D46C7AF8-D736-1419-315C-68C76FC1E789}"/>
                    </a:ext>
                  </a:extLst>
                </p14:cNvPr>
                <p14:cNvContentPartPr/>
                <p14:nvPr/>
              </p14:nvContentPartPr>
              <p14:xfrm>
                <a:off x="7204563" y="2997633"/>
                <a:ext cx="97560" cy="222120"/>
              </p14:xfrm>
            </p:contentPart>
          </mc:Choice>
          <mc:Fallback xmlns="">
            <p:pic>
              <p:nvPicPr>
                <p:cNvPr id="99" name="Input penna 98">
                  <a:extLst>
                    <a:ext uri="{FF2B5EF4-FFF2-40B4-BE49-F238E27FC236}">
                      <a16:creationId xmlns:a16="http://schemas.microsoft.com/office/drawing/2014/main" id="{D46C7AF8-D736-1419-315C-68C76FC1E78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198443" y="2991513"/>
                  <a:ext cx="1098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00" name="Input penna 99">
                  <a:extLst>
                    <a:ext uri="{FF2B5EF4-FFF2-40B4-BE49-F238E27FC236}">
                      <a16:creationId xmlns:a16="http://schemas.microsoft.com/office/drawing/2014/main" id="{B0D088E8-DFEC-FE34-92FE-63C12C2BFFD5}"/>
                    </a:ext>
                  </a:extLst>
                </p14:cNvPr>
                <p14:cNvContentPartPr/>
                <p14:nvPr/>
              </p14:nvContentPartPr>
              <p14:xfrm>
                <a:off x="7700643" y="2566713"/>
                <a:ext cx="166320" cy="362520"/>
              </p14:xfrm>
            </p:contentPart>
          </mc:Choice>
          <mc:Fallback xmlns="">
            <p:pic>
              <p:nvPicPr>
                <p:cNvPr id="100" name="Input penna 99">
                  <a:extLst>
                    <a:ext uri="{FF2B5EF4-FFF2-40B4-BE49-F238E27FC236}">
                      <a16:creationId xmlns:a16="http://schemas.microsoft.com/office/drawing/2014/main" id="{B0D088E8-DFEC-FE34-92FE-63C12C2BFFD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694523" y="2560593"/>
                  <a:ext cx="17856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09" name="Input penna 108">
                  <a:extLst>
                    <a:ext uri="{FF2B5EF4-FFF2-40B4-BE49-F238E27FC236}">
                      <a16:creationId xmlns:a16="http://schemas.microsoft.com/office/drawing/2014/main" id="{E82B7014-E57B-C225-75E0-3F24FD7C4959}"/>
                    </a:ext>
                  </a:extLst>
                </p14:cNvPr>
                <p14:cNvContentPartPr/>
                <p14:nvPr/>
              </p14:nvContentPartPr>
              <p14:xfrm>
                <a:off x="7928883" y="3037953"/>
                <a:ext cx="127800" cy="257760"/>
              </p14:xfrm>
            </p:contentPart>
          </mc:Choice>
          <mc:Fallback xmlns="">
            <p:pic>
              <p:nvPicPr>
                <p:cNvPr id="109" name="Input penna 108">
                  <a:extLst>
                    <a:ext uri="{FF2B5EF4-FFF2-40B4-BE49-F238E27FC236}">
                      <a16:creationId xmlns:a16="http://schemas.microsoft.com/office/drawing/2014/main" id="{E82B7014-E57B-C225-75E0-3F24FD7C495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922763" y="3031833"/>
                  <a:ext cx="1400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0" name="Input penna 109">
                  <a:extLst>
                    <a:ext uri="{FF2B5EF4-FFF2-40B4-BE49-F238E27FC236}">
                      <a16:creationId xmlns:a16="http://schemas.microsoft.com/office/drawing/2014/main" id="{BB7294EC-C95E-AA3D-5FB4-F34D0DAD4BB1}"/>
                    </a:ext>
                  </a:extLst>
                </p14:cNvPr>
                <p14:cNvContentPartPr/>
                <p14:nvPr/>
              </p14:nvContentPartPr>
              <p14:xfrm>
                <a:off x="8042283" y="3062073"/>
                <a:ext cx="183240" cy="254520"/>
              </p14:xfrm>
            </p:contentPart>
          </mc:Choice>
          <mc:Fallback xmlns="">
            <p:pic>
              <p:nvPicPr>
                <p:cNvPr id="110" name="Input penna 109">
                  <a:extLst>
                    <a:ext uri="{FF2B5EF4-FFF2-40B4-BE49-F238E27FC236}">
                      <a16:creationId xmlns:a16="http://schemas.microsoft.com/office/drawing/2014/main" id="{BB7294EC-C95E-AA3D-5FB4-F34D0DAD4BB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036163" y="3055953"/>
                  <a:ext cx="1954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60" name="Input penna 159">
                  <a:extLst>
                    <a:ext uri="{FF2B5EF4-FFF2-40B4-BE49-F238E27FC236}">
                      <a16:creationId xmlns:a16="http://schemas.microsoft.com/office/drawing/2014/main" id="{0B22C498-AC8C-CEA4-A76C-7DF9ABF3B617}"/>
                    </a:ext>
                  </a:extLst>
                </p14:cNvPr>
                <p14:cNvContentPartPr/>
                <p14:nvPr/>
              </p14:nvContentPartPr>
              <p14:xfrm>
                <a:off x="3576123" y="2181153"/>
                <a:ext cx="930960" cy="66960"/>
              </p14:xfrm>
            </p:contentPart>
          </mc:Choice>
          <mc:Fallback xmlns="">
            <p:pic>
              <p:nvPicPr>
                <p:cNvPr id="160" name="Input penna 159">
                  <a:extLst>
                    <a:ext uri="{FF2B5EF4-FFF2-40B4-BE49-F238E27FC236}">
                      <a16:creationId xmlns:a16="http://schemas.microsoft.com/office/drawing/2014/main" id="{0B22C498-AC8C-CEA4-A76C-7DF9ABF3B61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570003" y="2175033"/>
                  <a:ext cx="9432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61" name="Input penna 160">
                  <a:extLst>
                    <a:ext uri="{FF2B5EF4-FFF2-40B4-BE49-F238E27FC236}">
                      <a16:creationId xmlns:a16="http://schemas.microsoft.com/office/drawing/2014/main" id="{ABB36D09-9305-6B09-DAA7-B86573DCA8BF}"/>
                    </a:ext>
                  </a:extLst>
                </p14:cNvPr>
                <p14:cNvContentPartPr/>
                <p14:nvPr/>
              </p14:nvContentPartPr>
              <p14:xfrm>
                <a:off x="3357243" y="2068113"/>
                <a:ext cx="186840" cy="348840"/>
              </p14:xfrm>
            </p:contentPart>
          </mc:Choice>
          <mc:Fallback xmlns="">
            <p:pic>
              <p:nvPicPr>
                <p:cNvPr id="161" name="Input penna 160">
                  <a:extLst>
                    <a:ext uri="{FF2B5EF4-FFF2-40B4-BE49-F238E27FC236}">
                      <a16:creationId xmlns:a16="http://schemas.microsoft.com/office/drawing/2014/main" id="{ABB36D09-9305-6B09-DAA7-B86573DCA8B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351123" y="2061993"/>
                  <a:ext cx="19908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62" name="Input penna 161">
                  <a:extLst>
                    <a:ext uri="{FF2B5EF4-FFF2-40B4-BE49-F238E27FC236}">
                      <a16:creationId xmlns:a16="http://schemas.microsoft.com/office/drawing/2014/main" id="{40B2E120-AE03-20F6-2D65-BC861F83F4BE}"/>
                    </a:ext>
                  </a:extLst>
                </p14:cNvPr>
                <p14:cNvContentPartPr/>
                <p14:nvPr/>
              </p14:nvContentPartPr>
              <p14:xfrm>
                <a:off x="3682323" y="1349553"/>
                <a:ext cx="176040" cy="337680"/>
              </p14:xfrm>
            </p:contentPart>
          </mc:Choice>
          <mc:Fallback xmlns="">
            <p:pic>
              <p:nvPicPr>
                <p:cNvPr id="162" name="Input penna 161">
                  <a:extLst>
                    <a:ext uri="{FF2B5EF4-FFF2-40B4-BE49-F238E27FC236}">
                      <a16:creationId xmlns:a16="http://schemas.microsoft.com/office/drawing/2014/main" id="{40B2E120-AE03-20F6-2D65-BC861F83F4B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76203" y="1343433"/>
                  <a:ext cx="18828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64" name="Input penna 163">
                  <a:extLst>
                    <a:ext uri="{FF2B5EF4-FFF2-40B4-BE49-F238E27FC236}">
                      <a16:creationId xmlns:a16="http://schemas.microsoft.com/office/drawing/2014/main" id="{D14CC988-43AE-EE36-F526-6F1D8888341F}"/>
                    </a:ext>
                  </a:extLst>
                </p14:cNvPr>
                <p14:cNvContentPartPr/>
                <p14:nvPr/>
              </p14:nvContentPartPr>
              <p14:xfrm>
                <a:off x="3919203" y="1348833"/>
                <a:ext cx="277200" cy="501120"/>
              </p14:xfrm>
            </p:contentPart>
          </mc:Choice>
          <mc:Fallback xmlns="">
            <p:pic>
              <p:nvPicPr>
                <p:cNvPr id="164" name="Input penna 163">
                  <a:extLst>
                    <a:ext uri="{FF2B5EF4-FFF2-40B4-BE49-F238E27FC236}">
                      <a16:creationId xmlns:a16="http://schemas.microsoft.com/office/drawing/2014/main" id="{D14CC988-43AE-EE36-F526-6F1D8888341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913083" y="1342713"/>
                  <a:ext cx="28944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65" name="Input penna 164">
                  <a:extLst>
                    <a:ext uri="{FF2B5EF4-FFF2-40B4-BE49-F238E27FC236}">
                      <a16:creationId xmlns:a16="http://schemas.microsoft.com/office/drawing/2014/main" id="{197C0BD2-1F16-DF6F-1CC3-6CC6C50FB9D9}"/>
                    </a:ext>
                  </a:extLst>
                </p14:cNvPr>
                <p14:cNvContentPartPr/>
                <p14:nvPr/>
              </p14:nvContentPartPr>
              <p14:xfrm>
                <a:off x="4240323" y="1392753"/>
                <a:ext cx="14760" cy="263520"/>
              </p14:xfrm>
            </p:contentPart>
          </mc:Choice>
          <mc:Fallback xmlns="">
            <p:pic>
              <p:nvPicPr>
                <p:cNvPr id="165" name="Input penna 164">
                  <a:extLst>
                    <a:ext uri="{FF2B5EF4-FFF2-40B4-BE49-F238E27FC236}">
                      <a16:creationId xmlns:a16="http://schemas.microsoft.com/office/drawing/2014/main" id="{197C0BD2-1F16-DF6F-1CC3-6CC6C50FB9D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234203" y="1386633"/>
                  <a:ext cx="270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66" name="Input penna 165">
                  <a:extLst>
                    <a:ext uri="{FF2B5EF4-FFF2-40B4-BE49-F238E27FC236}">
                      <a16:creationId xmlns:a16="http://schemas.microsoft.com/office/drawing/2014/main" id="{8F6D5E23-3F8D-DC0A-78AF-FC066D808925}"/>
                    </a:ext>
                  </a:extLst>
                </p14:cNvPr>
                <p14:cNvContentPartPr/>
                <p14:nvPr/>
              </p14:nvContentPartPr>
              <p14:xfrm>
                <a:off x="4197123" y="1478073"/>
                <a:ext cx="93240" cy="31320"/>
              </p14:xfrm>
            </p:contentPart>
          </mc:Choice>
          <mc:Fallback xmlns="">
            <p:pic>
              <p:nvPicPr>
                <p:cNvPr id="166" name="Input penna 165">
                  <a:extLst>
                    <a:ext uri="{FF2B5EF4-FFF2-40B4-BE49-F238E27FC236}">
                      <a16:creationId xmlns:a16="http://schemas.microsoft.com/office/drawing/2014/main" id="{8F6D5E23-3F8D-DC0A-78AF-FC066D80892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191003" y="1471953"/>
                  <a:ext cx="1054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67" name="Input penna 166">
                  <a:extLst>
                    <a:ext uri="{FF2B5EF4-FFF2-40B4-BE49-F238E27FC236}">
                      <a16:creationId xmlns:a16="http://schemas.microsoft.com/office/drawing/2014/main" id="{F728F0AC-3BFE-DA13-9AA6-439910A2B37B}"/>
                    </a:ext>
                  </a:extLst>
                </p14:cNvPr>
                <p14:cNvContentPartPr/>
                <p14:nvPr/>
              </p14:nvContentPartPr>
              <p14:xfrm>
                <a:off x="4382523" y="1311033"/>
                <a:ext cx="122040" cy="353520"/>
              </p14:xfrm>
            </p:contentPart>
          </mc:Choice>
          <mc:Fallback xmlns="">
            <p:pic>
              <p:nvPicPr>
                <p:cNvPr id="167" name="Input penna 166">
                  <a:extLst>
                    <a:ext uri="{FF2B5EF4-FFF2-40B4-BE49-F238E27FC236}">
                      <a16:creationId xmlns:a16="http://schemas.microsoft.com/office/drawing/2014/main" id="{F728F0AC-3BFE-DA13-9AA6-439910A2B37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376403" y="1304913"/>
                  <a:ext cx="13428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68" name="Input penna 167">
                  <a:extLst>
                    <a:ext uri="{FF2B5EF4-FFF2-40B4-BE49-F238E27FC236}">
                      <a16:creationId xmlns:a16="http://schemas.microsoft.com/office/drawing/2014/main" id="{DCE53DB0-0B70-B2E0-D706-DA716D23933F}"/>
                    </a:ext>
                  </a:extLst>
                </p14:cNvPr>
                <p14:cNvContentPartPr/>
                <p14:nvPr/>
              </p14:nvContentPartPr>
              <p14:xfrm>
                <a:off x="4626243" y="1332993"/>
                <a:ext cx="67320" cy="426960"/>
              </p14:xfrm>
            </p:contentPart>
          </mc:Choice>
          <mc:Fallback xmlns="">
            <p:pic>
              <p:nvPicPr>
                <p:cNvPr id="168" name="Input penna 167">
                  <a:extLst>
                    <a:ext uri="{FF2B5EF4-FFF2-40B4-BE49-F238E27FC236}">
                      <a16:creationId xmlns:a16="http://schemas.microsoft.com/office/drawing/2014/main" id="{DCE53DB0-0B70-B2E0-D706-DA716D23933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620123" y="1326873"/>
                  <a:ext cx="7956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72" name="Input penna 171">
                  <a:extLst>
                    <a:ext uri="{FF2B5EF4-FFF2-40B4-BE49-F238E27FC236}">
                      <a16:creationId xmlns:a16="http://schemas.microsoft.com/office/drawing/2014/main" id="{064CB632-74FD-8323-1786-B28C56653969}"/>
                    </a:ext>
                  </a:extLst>
                </p14:cNvPr>
                <p14:cNvContentPartPr/>
                <p14:nvPr/>
              </p14:nvContentPartPr>
              <p14:xfrm>
                <a:off x="4763043" y="1397793"/>
                <a:ext cx="119880" cy="279000"/>
              </p14:xfrm>
            </p:contentPart>
          </mc:Choice>
          <mc:Fallback xmlns="">
            <p:pic>
              <p:nvPicPr>
                <p:cNvPr id="172" name="Input penna 171">
                  <a:extLst>
                    <a:ext uri="{FF2B5EF4-FFF2-40B4-BE49-F238E27FC236}">
                      <a16:creationId xmlns:a16="http://schemas.microsoft.com/office/drawing/2014/main" id="{064CB632-74FD-8323-1786-B28C5665396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756923" y="1391673"/>
                  <a:ext cx="1321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73" name="Input penna 172">
                  <a:extLst>
                    <a:ext uri="{FF2B5EF4-FFF2-40B4-BE49-F238E27FC236}">
                      <a16:creationId xmlns:a16="http://schemas.microsoft.com/office/drawing/2014/main" id="{BF7EBADB-931C-18A8-82E1-57AB071DF9CF}"/>
                    </a:ext>
                  </a:extLst>
                </p14:cNvPr>
                <p14:cNvContentPartPr/>
                <p14:nvPr/>
              </p14:nvContentPartPr>
              <p14:xfrm>
                <a:off x="4933683" y="1487073"/>
                <a:ext cx="168840" cy="199440"/>
              </p14:xfrm>
            </p:contentPart>
          </mc:Choice>
          <mc:Fallback xmlns="">
            <p:pic>
              <p:nvPicPr>
                <p:cNvPr id="173" name="Input penna 172">
                  <a:extLst>
                    <a:ext uri="{FF2B5EF4-FFF2-40B4-BE49-F238E27FC236}">
                      <a16:creationId xmlns:a16="http://schemas.microsoft.com/office/drawing/2014/main" id="{BF7EBADB-931C-18A8-82E1-57AB071DF9C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27563" y="1480953"/>
                  <a:ext cx="1810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74" name="Input penna 173">
                  <a:extLst>
                    <a:ext uri="{FF2B5EF4-FFF2-40B4-BE49-F238E27FC236}">
                      <a16:creationId xmlns:a16="http://schemas.microsoft.com/office/drawing/2014/main" id="{9C973ED4-DDE3-EC03-6A18-B6D7E835415D}"/>
                    </a:ext>
                  </a:extLst>
                </p14:cNvPr>
                <p14:cNvContentPartPr/>
                <p14:nvPr/>
              </p14:nvContentPartPr>
              <p14:xfrm>
                <a:off x="5100723" y="1376913"/>
                <a:ext cx="188640" cy="458640"/>
              </p14:xfrm>
            </p:contentPart>
          </mc:Choice>
          <mc:Fallback xmlns="">
            <p:pic>
              <p:nvPicPr>
                <p:cNvPr id="174" name="Input penna 173">
                  <a:extLst>
                    <a:ext uri="{FF2B5EF4-FFF2-40B4-BE49-F238E27FC236}">
                      <a16:creationId xmlns:a16="http://schemas.microsoft.com/office/drawing/2014/main" id="{9C973ED4-DDE3-EC03-6A18-B6D7E835415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094603" y="1370793"/>
                  <a:ext cx="20088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76" name="Input penna 175">
                  <a:extLst>
                    <a:ext uri="{FF2B5EF4-FFF2-40B4-BE49-F238E27FC236}">
                      <a16:creationId xmlns:a16="http://schemas.microsoft.com/office/drawing/2014/main" id="{4D45BE13-4B37-EB86-A3DC-8D87857D66C1}"/>
                    </a:ext>
                  </a:extLst>
                </p14:cNvPr>
                <p14:cNvContentPartPr/>
                <p14:nvPr/>
              </p14:nvContentPartPr>
              <p14:xfrm>
                <a:off x="131643" y="4003473"/>
                <a:ext cx="49320" cy="232920"/>
              </p14:xfrm>
            </p:contentPart>
          </mc:Choice>
          <mc:Fallback xmlns="">
            <p:pic>
              <p:nvPicPr>
                <p:cNvPr id="176" name="Input penna 175">
                  <a:extLst>
                    <a:ext uri="{FF2B5EF4-FFF2-40B4-BE49-F238E27FC236}">
                      <a16:creationId xmlns:a16="http://schemas.microsoft.com/office/drawing/2014/main" id="{4D45BE13-4B37-EB86-A3DC-8D87857D66C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25523" y="3997353"/>
                  <a:ext cx="615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77" name="Input penna 176">
                  <a:extLst>
                    <a:ext uri="{FF2B5EF4-FFF2-40B4-BE49-F238E27FC236}">
                      <a16:creationId xmlns:a16="http://schemas.microsoft.com/office/drawing/2014/main" id="{5CD9B315-53A2-9BD9-8100-E3AC35AFB3F0}"/>
                    </a:ext>
                  </a:extLst>
                </p14:cNvPr>
                <p14:cNvContentPartPr/>
                <p14:nvPr/>
              </p14:nvContentPartPr>
              <p14:xfrm>
                <a:off x="297963" y="3976833"/>
                <a:ext cx="110880" cy="232200"/>
              </p14:xfrm>
            </p:contentPart>
          </mc:Choice>
          <mc:Fallback xmlns="">
            <p:pic>
              <p:nvPicPr>
                <p:cNvPr id="177" name="Input penna 176">
                  <a:extLst>
                    <a:ext uri="{FF2B5EF4-FFF2-40B4-BE49-F238E27FC236}">
                      <a16:creationId xmlns:a16="http://schemas.microsoft.com/office/drawing/2014/main" id="{5CD9B315-53A2-9BD9-8100-E3AC35AFB3F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91843" y="3970713"/>
                  <a:ext cx="1231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78" name="Input penna 177">
                  <a:extLst>
                    <a:ext uri="{FF2B5EF4-FFF2-40B4-BE49-F238E27FC236}">
                      <a16:creationId xmlns:a16="http://schemas.microsoft.com/office/drawing/2014/main" id="{5AB84177-689C-4DE5-C1E5-03C4F55646BD}"/>
                    </a:ext>
                  </a:extLst>
                </p14:cNvPr>
                <p14:cNvContentPartPr/>
                <p14:nvPr/>
              </p14:nvContentPartPr>
              <p14:xfrm>
                <a:off x="682803" y="3932913"/>
                <a:ext cx="76680" cy="219960"/>
              </p14:xfrm>
            </p:contentPart>
          </mc:Choice>
          <mc:Fallback xmlns="">
            <p:pic>
              <p:nvPicPr>
                <p:cNvPr id="178" name="Input penna 177">
                  <a:extLst>
                    <a:ext uri="{FF2B5EF4-FFF2-40B4-BE49-F238E27FC236}">
                      <a16:creationId xmlns:a16="http://schemas.microsoft.com/office/drawing/2014/main" id="{5AB84177-689C-4DE5-C1E5-03C4F55646B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76683" y="3926793"/>
                  <a:ext cx="889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79" name="Input penna 178">
                  <a:extLst>
                    <a:ext uri="{FF2B5EF4-FFF2-40B4-BE49-F238E27FC236}">
                      <a16:creationId xmlns:a16="http://schemas.microsoft.com/office/drawing/2014/main" id="{4926F413-4016-FB13-75F3-327CA2DCBD06}"/>
                    </a:ext>
                  </a:extLst>
                </p14:cNvPr>
                <p14:cNvContentPartPr/>
                <p14:nvPr/>
              </p14:nvContentPartPr>
              <p14:xfrm>
                <a:off x="848043" y="3963153"/>
                <a:ext cx="131400" cy="212400"/>
              </p14:xfrm>
            </p:contentPart>
          </mc:Choice>
          <mc:Fallback xmlns="">
            <p:pic>
              <p:nvPicPr>
                <p:cNvPr id="179" name="Input penna 178">
                  <a:extLst>
                    <a:ext uri="{FF2B5EF4-FFF2-40B4-BE49-F238E27FC236}">
                      <a16:creationId xmlns:a16="http://schemas.microsoft.com/office/drawing/2014/main" id="{4926F413-4016-FB13-75F3-327CA2DCBD0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41923" y="3957033"/>
                  <a:ext cx="1436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80" name="Input penna 179">
                  <a:extLst>
                    <a:ext uri="{FF2B5EF4-FFF2-40B4-BE49-F238E27FC236}">
                      <a16:creationId xmlns:a16="http://schemas.microsoft.com/office/drawing/2014/main" id="{3D578840-81F3-DB1E-06E2-EF8DD3C6A7BD}"/>
                    </a:ext>
                  </a:extLst>
                </p14:cNvPr>
                <p14:cNvContentPartPr/>
                <p14:nvPr/>
              </p14:nvContentPartPr>
              <p14:xfrm>
                <a:off x="674883" y="3742833"/>
                <a:ext cx="105120" cy="145800"/>
              </p14:xfrm>
            </p:contentPart>
          </mc:Choice>
          <mc:Fallback xmlns="">
            <p:pic>
              <p:nvPicPr>
                <p:cNvPr id="180" name="Input penna 179">
                  <a:extLst>
                    <a:ext uri="{FF2B5EF4-FFF2-40B4-BE49-F238E27FC236}">
                      <a16:creationId xmlns:a16="http://schemas.microsoft.com/office/drawing/2014/main" id="{3D578840-81F3-DB1E-06E2-EF8DD3C6A7B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68763" y="3736713"/>
                  <a:ext cx="1173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81" name="Input penna 180">
                  <a:extLst>
                    <a:ext uri="{FF2B5EF4-FFF2-40B4-BE49-F238E27FC236}">
                      <a16:creationId xmlns:a16="http://schemas.microsoft.com/office/drawing/2014/main" id="{A566E304-E4DE-587A-76E9-AAE0FD8DB158}"/>
                    </a:ext>
                  </a:extLst>
                </p14:cNvPr>
                <p14:cNvContentPartPr/>
                <p14:nvPr/>
              </p14:nvContentPartPr>
              <p14:xfrm>
                <a:off x="407763" y="3643473"/>
                <a:ext cx="62640" cy="201600"/>
              </p14:xfrm>
            </p:contentPart>
          </mc:Choice>
          <mc:Fallback xmlns="">
            <p:pic>
              <p:nvPicPr>
                <p:cNvPr id="181" name="Input penna 180">
                  <a:extLst>
                    <a:ext uri="{FF2B5EF4-FFF2-40B4-BE49-F238E27FC236}">
                      <a16:creationId xmlns:a16="http://schemas.microsoft.com/office/drawing/2014/main" id="{A566E304-E4DE-587A-76E9-AAE0FD8DB15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01643" y="3637353"/>
                  <a:ext cx="748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84" name="Input penna 183">
                  <a:extLst>
                    <a:ext uri="{FF2B5EF4-FFF2-40B4-BE49-F238E27FC236}">
                      <a16:creationId xmlns:a16="http://schemas.microsoft.com/office/drawing/2014/main" id="{054846AA-6261-2759-8BE9-24E384304DD6}"/>
                    </a:ext>
                  </a:extLst>
                </p14:cNvPr>
                <p14:cNvContentPartPr/>
                <p14:nvPr/>
              </p14:nvContentPartPr>
              <p14:xfrm>
                <a:off x="484083" y="3282753"/>
                <a:ext cx="23400" cy="252360"/>
              </p14:xfrm>
            </p:contentPart>
          </mc:Choice>
          <mc:Fallback xmlns="">
            <p:pic>
              <p:nvPicPr>
                <p:cNvPr id="184" name="Input penna 183">
                  <a:extLst>
                    <a:ext uri="{FF2B5EF4-FFF2-40B4-BE49-F238E27FC236}">
                      <a16:creationId xmlns:a16="http://schemas.microsoft.com/office/drawing/2014/main" id="{054846AA-6261-2759-8BE9-24E384304DD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77963" y="3276633"/>
                  <a:ext cx="356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85" name="Input penna 184">
                  <a:extLst>
                    <a:ext uri="{FF2B5EF4-FFF2-40B4-BE49-F238E27FC236}">
                      <a16:creationId xmlns:a16="http://schemas.microsoft.com/office/drawing/2014/main" id="{8933A407-5789-3278-338E-7051707DE285}"/>
                    </a:ext>
                  </a:extLst>
                </p14:cNvPr>
                <p14:cNvContentPartPr/>
                <p14:nvPr/>
              </p14:nvContentPartPr>
              <p14:xfrm>
                <a:off x="605043" y="3238833"/>
                <a:ext cx="90720" cy="265680"/>
              </p14:xfrm>
            </p:contentPart>
          </mc:Choice>
          <mc:Fallback xmlns="">
            <p:pic>
              <p:nvPicPr>
                <p:cNvPr id="185" name="Input penna 184">
                  <a:extLst>
                    <a:ext uri="{FF2B5EF4-FFF2-40B4-BE49-F238E27FC236}">
                      <a16:creationId xmlns:a16="http://schemas.microsoft.com/office/drawing/2014/main" id="{8933A407-5789-3278-338E-7051707DE28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98923" y="3232713"/>
                  <a:ext cx="1029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86" name="Input penna 185">
                  <a:extLst>
                    <a:ext uri="{FF2B5EF4-FFF2-40B4-BE49-F238E27FC236}">
                      <a16:creationId xmlns:a16="http://schemas.microsoft.com/office/drawing/2014/main" id="{293EA001-0040-933F-960E-0B1F0EA29D29}"/>
                    </a:ext>
                  </a:extLst>
                </p14:cNvPr>
                <p14:cNvContentPartPr/>
                <p14:nvPr/>
              </p14:nvContentPartPr>
              <p14:xfrm>
                <a:off x="715563" y="2781633"/>
                <a:ext cx="126360" cy="237240"/>
              </p14:xfrm>
            </p:contentPart>
          </mc:Choice>
          <mc:Fallback xmlns="">
            <p:pic>
              <p:nvPicPr>
                <p:cNvPr id="186" name="Input penna 185">
                  <a:extLst>
                    <a:ext uri="{FF2B5EF4-FFF2-40B4-BE49-F238E27FC236}">
                      <a16:creationId xmlns:a16="http://schemas.microsoft.com/office/drawing/2014/main" id="{293EA001-0040-933F-960E-0B1F0EA29D2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09443" y="2775513"/>
                  <a:ext cx="1386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87" name="Input penna 186">
                  <a:extLst>
                    <a:ext uri="{FF2B5EF4-FFF2-40B4-BE49-F238E27FC236}">
                      <a16:creationId xmlns:a16="http://schemas.microsoft.com/office/drawing/2014/main" id="{444A176A-537B-AFBF-9EE8-F062DCF68C33}"/>
                    </a:ext>
                  </a:extLst>
                </p14:cNvPr>
                <p14:cNvContentPartPr/>
                <p14:nvPr/>
              </p14:nvContentPartPr>
              <p14:xfrm>
                <a:off x="793323" y="2443953"/>
                <a:ext cx="155160" cy="323280"/>
              </p14:xfrm>
            </p:contentPart>
          </mc:Choice>
          <mc:Fallback xmlns="">
            <p:pic>
              <p:nvPicPr>
                <p:cNvPr id="187" name="Input penna 186">
                  <a:extLst>
                    <a:ext uri="{FF2B5EF4-FFF2-40B4-BE49-F238E27FC236}">
                      <a16:creationId xmlns:a16="http://schemas.microsoft.com/office/drawing/2014/main" id="{444A176A-537B-AFBF-9EE8-F062DCF68C3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87203" y="2437833"/>
                  <a:ext cx="16740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88" name="Input penna 187">
                  <a:extLst>
                    <a:ext uri="{FF2B5EF4-FFF2-40B4-BE49-F238E27FC236}">
                      <a16:creationId xmlns:a16="http://schemas.microsoft.com/office/drawing/2014/main" id="{5B73AE06-9ABA-CD59-6F24-16AF3FA7CFF9}"/>
                    </a:ext>
                  </a:extLst>
                </p14:cNvPr>
                <p14:cNvContentPartPr/>
                <p14:nvPr/>
              </p14:nvContentPartPr>
              <p14:xfrm>
                <a:off x="990603" y="2465193"/>
                <a:ext cx="146880" cy="248040"/>
              </p14:xfrm>
            </p:contentPart>
          </mc:Choice>
          <mc:Fallback xmlns="">
            <p:pic>
              <p:nvPicPr>
                <p:cNvPr id="188" name="Input penna 187">
                  <a:extLst>
                    <a:ext uri="{FF2B5EF4-FFF2-40B4-BE49-F238E27FC236}">
                      <a16:creationId xmlns:a16="http://schemas.microsoft.com/office/drawing/2014/main" id="{5B73AE06-9ABA-CD59-6F24-16AF3FA7CFF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84483" y="2459073"/>
                  <a:ext cx="1591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89" name="Input penna 188">
                  <a:extLst>
                    <a:ext uri="{FF2B5EF4-FFF2-40B4-BE49-F238E27FC236}">
                      <a16:creationId xmlns:a16="http://schemas.microsoft.com/office/drawing/2014/main" id="{AD4E0822-7A93-78FA-AF30-E237B908E8CB}"/>
                    </a:ext>
                  </a:extLst>
                </p14:cNvPr>
                <p14:cNvContentPartPr/>
                <p14:nvPr/>
              </p14:nvContentPartPr>
              <p14:xfrm>
                <a:off x="1167363" y="1938513"/>
                <a:ext cx="109800" cy="308880"/>
              </p14:xfrm>
            </p:contentPart>
          </mc:Choice>
          <mc:Fallback xmlns="">
            <p:pic>
              <p:nvPicPr>
                <p:cNvPr id="189" name="Input penna 188">
                  <a:extLst>
                    <a:ext uri="{FF2B5EF4-FFF2-40B4-BE49-F238E27FC236}">
                      <a16:creationId xmlns:a16="http://schemas.microsoft.com/office/drawing/2014/main" id="{AD4E0822-7A93-78FA-AF30-E237B908E8C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61243" y="1932393"/>
                  <a:ext cx="1220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90" name="Input penna 189">
                  <a:extLst>
                    <a:ext uri="{FF2B5EF4-FFF2-40B4-BE49-F238E27FC236}">
                      <a16:creationId xmlns:a16="http://schemas.microsoft.com/office/drawing/2014/main" id="{F6E6F3EB-E92F-6B6A-AD1E-AA097553BF29}"/>
                    </a:ext>
                  </a:extLst>
                </p14:cNvPr>
                <p14:cNvContentPartPr/>
                <p14:nvPr/>
              </p14:nvContentPartPr>
              <p14:xfrm>
                <a:off x="1394523" y="1390233"/>
                <a:ext cx="101160" cy="299160"/>
              </p14:xfrm>
            </p:contentPart>
          </mc:Choice>
          <mc:Fallback xmlns="">
            <p:pic>
              <p:nvPicPr>
                <p:cNvPr id="190" name="Input penna 189">
                  <a:extLst>
                    <a:ext uri="{FF2B5EF4-FFF2-40B4-BE49-F238E27FC236}">
                      <a16:creationId xmlns:a16="http://schemas.microsoft.com/office/drawing/2014/main" id="{F6E6F3EB-E92F-6B6A-AD1E-AA097553BF2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388403" y="1384113"/>
                  <a:ext cx="1134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91" name="Input penna 190">
                  <a:extLst>
                    <a:ext uri="{FF2B5EF4-FFF2-40B4-BE49-F238E27FC236}">
                      <a16:creationId xmlns:a16="http://schemas.microsoft.com/office/drawing/2014/main" id="{8C37BE2F-D3EA-2AC2-B280-B74BC4834F96}"/>
                    </a:ext>
                  </a:extLst>
                </p14:cNvPr>
                <p14:cNvContentPartPr/>
                <p14:nvPr/>
              </p14:nvContentPartPr>
              <p14:xfrm>
                <a:off x="1583883" y="1398873"/>
                <a:ext cx="168840" cy="324000"/>
              </p14:xfrm>
            </p:contentPart>
          </mc:Choice>
          <mc:Fallback xmlns="">
            <p:pic>
              <p:nvPicPr>
                <p:cNvPr id="191" name="Input penna 190">
                  <a:extLst>
                    <a:ext uri="{FF2B5EF4-FFF2-40B4-BE49-F238E27FC236}">
                      <a16:creationId xmlns:a16="http://schemas.microsoft.com/office/drawing/2014/main" id="{8C37BE2F-D3EA-2AC2-B280-B74BC4834F9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577763" y="1392753"/>
                  <a:ext cx="18108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95" name="Input penna 194">
                  <a:extLst>
                    <a:ext uri="{FF2B5EF4-FFF2-40B4-BE49-F238E27FC236}">
                      <a16:creationId xmlns:a16="http://schemas.microsoft.com/office/drawing/2014/main" id="{AEF80DBA-B37B-5B2E-86B3-6E2CA51C9799}"/>
                    </a:ext>
                  </a:extLst>
                </p14:cNvPr>
                <p14:cNvContentPartPr/>
                <p14:nvPr/>
              </p14:nvContentPartPr>
              <p14:xfrm>
                <a:off x="1802043" y="1905753"/>
                <a:ext cx="128520" cy="203760"/>
              </p14:xfrm>
            </p:contentPart>
          </mc:Choice>
          <mc:Fallback xmlns="">
            <p:pic>
              <p:nvPicPr>
                <p:cNvPr id="195" name="Input penna 194">
                  <a:extLst>
                    <a:ext uri="{FF2B5EF4-FFF2-40B4-BE49-F238E27FC236}">
                      <a16:creationId xmlns:a16="http://schemas.microsoft.com/office/drawing/2014/main" id="{AEF80DBA-B37B-5B2E-86B3-6E2CA51C979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795923" y="1899633"/>
                  <a:ext cx="1407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96" name="Input penna 195">
                  <a:extLst>
                    <a:ext uri="{FF2B5EF4-FFF2-40B4-BE49-F238E27FC236}">
                      <a16:creationId xmlns:a16="http://schemas.microsoft.com/office/drawing/2014/main" id="{620B0278-C49A-C4D7-4636-F701E35C65A2}"/>
                    </a:ext>
                  </a:extLst>
                </p14:cNvPr>
                <p14:cNvContentPartPr/>
                <p14:nvPr/>
              </p14:nvContentPartPr>
              <p14:xfrm>
                <a:off x="1993923" y="2356833"/>
                <a:ext cx="162720" cy="351360"/>
              </p14:xfrm>
            </p:contentPart>
          </mc:Choice>
          <mc:Fallback xmlns="">
            <p:pic>
              <p:nvPicPr>
                <p:cNvPr id="196" name="Input penna 195">
                  <a:extLst>
                    <a:ext uri="{FF2B5EF4-FFF2-40B4-BE49-F238E27FC236}">
                      <a16:creationId xmlns:a16="http://schemas.microsoft.com/office/drawing/2014/main" id="{620B0278-C49A-C4D7-4636-F701E35C65A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987803" y="2350713"/>
                  <a:ext cx="1749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97" name="Input penna 196">
                  <a:extLst>
                    <a:ext uri="{FF2B5EF4-FFF2-40B4-BE49-F238E27FC236}">
                      <a16:creationId xmlns:a16="http://schemas.microsoft.com/office/drawing/2014/main" id="{4CB28017-88A8-B68D-8506-A3FF82D18444}"/>
                    </a:ext>
                  </a:extLst>
                </p14:cNvPr>
                <p14:cNvContentPartPr/>
                <p14:nvPr/>
              </p14:nvContentPartPr>
              <p14:xfrm>
                <a:off x="2184363" y="2507313"/>
                <a:ext cx="113400" cy="200520"/>
              </p14:xfrm>
            </p:contentPart>
          </mc:Choice>
          <mc:Fallback xmlns="">
            <p:pic>
              <p:nvPicPr>
                <p:cNvPr id="197" name="Input penna 196">
                  <a:extLst>
                    <a:ext uri="{FF2B5EF4-FFF2-40B4-BE49-F238E27FC236}">
                      <a16:creationId xmlns:a16="http://schemas.microsoft.com/office/drawing/2014/main" id="{4CB28017-88A8-B68D-8506-A3FF82D1844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178243" y="2501193"/>
                  <a:ext cx="1256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99" name="Input penna 198">
                  <a:extLst>
                    <a:ext uri="{FF2B5EF4-FFF2-40B4-BE49-F238E27FC236}">
                      <a16:creationId xmlns:a16="http://schemas.microsoft.com/office/drawing/2014/main" id="{231E7121-1DF4-1F48-9568-F10454BDBB4F}"/>
                    </a:ext>
                  </a:extLst>
                </p14:cNvPr>
                <p14:cNvContentPartPr/>
                <p14:nvPr/>
              </p14:nvContentPartPr>
              <p14:xfrm>
                <a:off x="1145403" y="2776233"/>
                <a:ext cx="118080" cy="223560"/>
              </p14:xfrm>
            </p:contentPart>
          </mc:Choice>
          <mc:Fallback xmlns="">
            <p:pic>
              <p:nvPicPr>
                <p:cNvPr id="199" name="Input penna 198">
                  <a:extLst>
                    <a:ext uri="{FF2B5EF4-FFF2-40B4-BE49-F238E27FC236}">
                      <a16:creationId xmlns:a16="http://schemas.microsoft.com/office/drawing/2014/main" id="{231E7121-1DF4-1F48-9568-F10454BDBB4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39283" y="2770113"/>
                  <a:ext cx="1303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00" name="Input penna 199">
                  <a:extLst>
                    <a:ext uri="{FF2B5EF4-FFF2-40B4-BE49-F238E27FC236}">
                      <a16:creationId xmlns:a16="http://schemas.microsoft.com/office/drawing/2014/main" id="{E6C473C4-1E7E-A20E-8DC1-5CB725EA1E68}"/>
                    </a:ext>
                  </a:extLst>
                </p14:cNvPr>
                <p14:cNvContentPartPr/>
                <p14:nvPr/>
              </p14:nvContentPartPr>
              <p14:xfrm>
                <a:off x="1310643" y="3118233"/>
                <a:ext cx="101880" cy="270360"/>
              </p14:xfrm>
            </p:contentPart>
          </mc:Choice>
          <mc:Fallback xmlns="">
            <p:pic>
              <p:nvPicPr>
                <p:cNvPr id="200" name="Input penna 199">
                  <a:extLst>
                    <a:ext uri="{FF2B5EF4-FFF2-40B4-BE49-F238E27FC236}">
                      <a16:creationId xmlns:a16="http://schemas.microsoft.com/office/drawing/2014/main" id="{E6C473C4-1E7E-A20E-8DC1-5CB725EA1E6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304523" y="3112113"/>
                  <a:ext cx="1141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01" name="Input penna 200">
                  <a:extLst>
                    <a:ext uri="{FF2B5EF4-FFF2-40B4-BE49-F238E27FC236}">
                      <a16:creationId xmlns:a16="http://schemas.microsoft.com/office/drawing/2014/main" id="{26B6EACF-C78A-5E35-2182-35FD2DF6D496}"/>
                    </a:ext>
                  </a:extLst>
                </p14:cNvPr>
                <p14:cNvContentPartPr/>
                <p14:nvPr/>
              </p14:nvContentPartPr>
              <p14:xfrm>
                <a:off x="1482003" y="3131913"/>
                <a:ext cx="124560" cy="208440"/>
              </p14:xfrm>
            </p:contentPart>
          </mc:Choice>
          <mc:Fallback xmlns="">
            <p:pic>
              <p:nvPicPr>
                <p:cNvPr id="201" name="Input penna 200">
                  <a:extLst>
                    <a:ext uri="{FF2B5EF4-FFF2-40B4-BE49-F238E27FC236}">
                      <a16:creationId xmlns:a16="http://schemas.microsoft.com/office/drawing/2014/main" id="{26B6EACF-C78A-5E35-2182-35FD2DF6D49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475883" y="3125793"/>
                  <a:ext cx="1368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03" name="Input penna 202">
                  <a:extLst>
                    <a:ext uri="{FF2B5EF4-FFF2-40B4-BE49-F238E27FC236}">
                      <a16:creationId xmlns:a16="http://schemas.microsoft.com/office/drawing/2014/main" id="{1A168E1F-868A-37E5-35D4-D04C435754FE}"/>
                    </a:ext>
                  </a:extLst>
                </p14:cNvPr>
                <p14:cNvContentPartPr/>
                <p14:nvPr/>
              </p14:nvContentPartPr>
              <p14:xfrm>
                <a:off x="1829043" y="1932393"/>
                <a:ext cx="189360" cy="267480"/>
              </p14:xfrm>
            </p:contentPart>
          </mc:Choice>
          <mc:Fallback xmlns="">
            <p:pic>
              <p:nvPicPr>
                <p:cNvPr id="203" name="Input penna 202">
                  <a:extLst>
                    <a:ext uri="{FF2B5EF4-FFF2-40B4-BE49-F238E27FC236}">
                      <a16:creationId xmlns:a16="http://schemas.microsoft.com/office/drawing/2014/main" id="{1A168E1F-868A-37E5-35D4-D04C435754F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822923" y="1926273"/>
                  <a:ext cx="2016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04" name="Input penna 203">
                  <a:extLst>
                    <a:ext uri="{FF2B5EF4-FFF2-40B4-BE49-F238E27FC236}">
                      <a16:creationId xmlns:a16="http://schemas.microsoft.com/office/drawing/2014/main" id="{7F3D4746-40E9-59EF-D054-21750042072E}"/>
                    </a:ext>
                  </a:extLst>
                </p14:cNvPr>
                <p14:cNvContentPartPr/>
                <p14:nvPr/>
              </p14:nvContentPartPr>
              <p14:xfrm>
                <a:off x="8658963" y="2368353"/>
                <a:ext cx="450720" cy="89280"/>
              </p14:xfrm>
            </p:contentPart>
          </mc:Choice>
          <mc:Fallback xmlns="">
            <p:pic>
              <p:nvPicPr>
                <p:cNvPr id="204" name="Input penna 203">
                  <a:extLst>
                    <a:ext uri="{FF2B5EF4-FFF2-40B4-BE49-F238E27FC236}">
                      <a16:creationId xmlns:a16="http://schemas.microsoft.com/office/drawing/2014/main" id="{7F3D4746-40E9-59EF-D054-21750042072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652843" y="2362233"/>
                  <a:ext cx="4629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05" name="Input penna 204">
                  <a:extLst>
                    <a:ext uri="{FF2B5EF4-FFF2-40B4-BE49-F238E27FC236}">
                      <a16:creationId xmlns:a16="http://schemas.microsoft.com/office/drawing/2014/main" id="{1D13454B-8E0E-7CCB-0C39-C8F1AF39F459}"/>
                    </a:ext>
                  </a:extLst>
                </p14:cNvPr>
                <p14:cNvContentPartPr/>
                <p14:nvPr/>
              </p14:nvContentPartPr>
              <p14:xfrm>
                <a:off x="9242883" y="2279793"/>
                <a:ext cx="285840" cy="287640"/>
              </p14:xfrm>
            </p:contentPart>
          </mc:Choice>
          <mc:Fallback xmlns="">
            <p:pic>
              <p:nvPicPr>
                <p:cNvPr id="205" name="Input penna 204">
                  <a:extLst>
                    <a:ext uri="{FF2B5EF4-FFF2-40B4-BE49-F238E27FC236}">
                      <a16:creationId xmlns:a16="http://schemas.microsoft.com/office/drawing/2014/main" id="{1D13454B-8E0E-7CCB-0C39-C8F1AF39F45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236763" y="2273673"/>
                  <a:ext cx="2980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06" name="Input penna 205">
                  <a:extLst>
                    <a:ext uri="{FF2B5EF4-FFF2-40B4-BE49-F238E27FC236}">
                      <a16:creationId xmlns:a16="http://schemas.microsoft.com/office/drawing/2014/main" id="{C9B42924-755F-1341-4046-D209970C1BC8}"/>
                    </a:ext>
                  </a:extLst>
                </p14:cNvPr>
                <p14:cNvContentPartPr/>
                <p14:nvPr/>
              </p14:nvContentPartPr>
              <p14:xfrm>
                <a:off x="8538003" y="1299513"/>
                <a:ext cx="166680" cy="338400"/>
              </p14:xfrm>
            </p:contentPart>
          </mc:Choice>
          <mc:Fallback xmlns="">
            <p:pic>
              <p:nvPicPr>
                <p:cNvPr id="206" name="Input penna 205">
                  <a:extLst>
                    <a:ext uri="{FF2B5EF4-FFF2-40B4-BE49-F238E27FC236}">
                      <a16:creationId xmlns:a16="http://schemas.microsoft.com/office/drawing/2014/main" id="{C9B42924-755F-1341-4046-D209970C1BC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531883" y="1293393"/>
                  <a:ext cx="1789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07" name="Input penna 206">
                  <a:extLst>
                    <a:ext uri="{FF2B5EF4-FFF2-40B4-BE49-F238E27FC236}">
                      <a16:creationId xmlns:a16="http://schemas.microsoft.com/office/drawing/2014/main" id="{B6128407-4EE2-AD97-0C8B-393511B93232}"/>
                    </a:ext>
                  </a:extLst>
                </p14:cNvPr>
                <p14:cNvContentPartPr/>
                <p14:nvPr/>
              </p14:nvContentPartPr>
              <p14:xfrm>
                <a:off x="8813043" y="1328313"/>
                <a:ext cx="22320" cy="239400"/>
              </p14:xfrm>
            </p:contentPart>
          </mc:Choice>
          <mc:Fallback xmlns="">
            <p:pic>
              <p:nvPicPr>
                <p:cNvPr id="207" name="Input penna 206">
                  <a:extLst>
                    <a:ext uri="{FF2B5EF4-FFF2-40B4-BE49-F238E27FC236}">
                      <a16:creationId xmlns:a16="http://schemas.microsoft.com/office/drawing/2014/main" id="{B6128407-4EE2-AD97-0C8B-393511B9323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806923" y="1322193"/>
                  <a:ext cx="345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08" name="Input penna 207">
                  <a:extLst>
                    <a:ext uri="{FF2B5EF4-FFF2-40B4-BE49-F238E27FC236}">
                      <a16:creationId xmlns:a16="http://schemas.microsoft.com/office/drawing/2014/main" id="{B26AB77F-C5DF-79D5-0358-930ABFEC4EB8}"/>
                    </a:ext>
                  </a:extLst>
                </p14:cNvPr>
                <p14:cNvContentPartPr/>
                <p14:nvPr/>
              </p14:nvContentPartPr>
              <p14:xfrm>
                <a:off x="8945163" y="1449273"/>
                <a:ext cx="222840" cy="444600"/>
              </p14:xfrm>
            </p:contentPart>
          </mc:Choice>
          <mc:Fallback xmlns="">
            <p:pic>
              <p:nvPicPr>
                <p:cNvPr id="208" name="Input penna 207">
                  <a:extLst>
                    <a:ext uri="{FF2B5EF4-FFF2-40B4-BE49-F238E27FC236}">
                      <a16:creationId xmlns:a16="http://schemas.microsoft.com/office/drawing/2014/main" id="{B26AB77F-C5DF-79D5-0358-930ABFEC4EB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939043" y="1443153"/>
                  <a:ext cx="23508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09" name="Input penna 208">
                  <a:extLst>
                    <a:ext uri="{FF2B5EF4-FFF2-40B4-BE49-F238E27FC236}">
                      <a16:creationId xmlns:a16="http://schemas.microsoft.com/office/drawing/2014/main" id="{E902DB41-6964-A07B-218E-3AE352C5EC92}"/>
                    </a:ext>
                  </a:extLst>
                </p14:cNvPr>
                <p14:cNvContentPartPr/>
                <p14:nvPr/>
              </p14:nvContentPartPr>
              <p14:xfrm>
                <a:off x="9165843" y="1178553"/>
                <a:ext cx="139680" cy="378000"/>
              </p14:xfrm>
            </p:contentPart>
          </mc:Choice>
          <mc:Fallback xmlns="">
            <p:pic>
              <p:nvPicPr>
                <p:cNvPr id="209" name="Input penna 208">
                  <a:extLst>
                    <a:ext uri="{FF2B5EF4-FFF2-40B4-BE49-F238E27FC236}">
                      <a16:creationId xmlns:a16="http://schemas.microsoft.com/office/drawing/2014/main" id="{E902DB41-6964-A07B-218E-3AE352C5EC9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159723" y="1172433"/>
                  <a:ext cx="15192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10" name="Input penna 209">
                  <a:extLst>
                    <a:ext uri="{FF2B5EF4-FFF2-40B4-BE49-F238E27FC236}">
                      <a16:creationId xmlns:a16="http://schemas.microsoft.com/office/drawing/2014/main" id="{A4C4F079-5278-62FE-211B-515494F966C6}"/>
                    </a:ext>
                  </a:extLst>
                </p14:cNvPr>
                <p14:cNvContentPartPr/>
                <p14:nvPr/>
              </p14:nvContentPartPr>
              <p14:xfrm>
                <a:off x="9363843" y="1266753"/>
                <a:ext cx="23040" cy="341640"/>
              </p14:xfrm>
            </p:contentPart>
          </mc:Choice>
          <mc:Fallback xmlns="">
            <p:pic>
              <p:nvPicPr>
                <p:cNvPr id="210" name="Input penna 209">
                  <a:extLst>
                    <a:ext uri="{FF2B5EF4-FFF2-40B4-BE49-F238E27FC236}">
                      <a16:creationId xmlns:a16="http://schemas.microsoft.com/office/drawing/2014/main" id="{A4C4F079-5278-62FE-211B-515494F966C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357723" y="1260633"/>
                  <a:ext cx="3528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11" name="Input penna 210">
                  <a:extLst>
                    <a:ext uri="{FF2B5EF4-FFF2-40B4-BE49-F238E27FC236}">
                      <a16:creationId xmlns:a16="http://schemas.microsoft.com/office/drawing/2014/main" id="{1CC1C65C-E22A-D56D-D4FD-8A59DF1EAF11}"/>
                    </a:ext>
                  </a:extLst>
                </p14:cNvPr>
                <p14:cNvContentPartPr/>
                <p14:nvPr/>
              </p14:nvContentPartPr>
              <p14:xfrm>
                <a:off x="9319923" y="1288713"/>
                <a:ext cx="75600" cy="11520"/>
              </p14:xfrm>
            </p:contentPart>
          </mc:Choice>
          <mc:Fallback xmlns="">
            <p:pic>
              <p:nvPicPr>
                <p:cNvPr id="211" name="Input penna 210">
                  <a:extLst>
                    <a:ext uri="{FF2B5EF4-FFF2-40B4-BE49-F238E27FC236}">
                      <a16:creationId xmlns:a16="http://schemas.microsoft.com/office/drawing/2014/main" id="{1CC1C65C-E22A-D56D-D4FD-8A59DF1EAF1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313803" y="1282593"/>
                  <a:ext cx="878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12" name="Input penna 211">
                  <a:extLst>
                    <a:ext uri="{FF2B5EF4-FFF2-40B4-BE49-F238E27FC236}">
                      <a16:creationId xmlns:a16="http://schemas.microsoft.com/office/drawing/2014/main" id="{7281B1A8-940C-9D77-A1F1-D43CD430E06B}"/>
                    </a:ext>
                  </a:extLst>
                </p14:cNvPr>
                <p14:cNvContentPartPr/>
                <p14:nvPr/>
              </p14:nvContentPartPr>
              <p14:xfrm>
                <a:off x="9594243" y="1156953"/>
                <a:ext cx="171000" cy="461520"/>
              </p14:xfrm>
            </p:contentPart>
          </mc:Choice>
          <mc:Fallback xmlns="">
            <p:pic>
              <p:nvPicPr>
                <p:cNvPr id="212" name="Input penna 211">
                  <a:extLst>
                    <a:ext uri="{FF2B5EF4-FFF2-40B4-BE49-F238E27FC236}">
                      <a16:creationId xmlns:a16="http://schemas.microsoft.com/office/drawing/2014/main" id="{7281B1A8-940C-9D77-A1F1-D43CD430E06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588123" y="1150833"/>
                  <a:ext cx="18324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13" name="Input penna 212">
                  <a:extLst>
                    <a:ext uri="{FF2B5EF4-FFF2-40B4-BE49-F238E27FC236}">
                      <a16:creationId xmlns:a16="http://schemas.microsoft.com/office/drawing/2014/main" id="{8CAF6618-6948-7064-9B7A-5170498BB9FA}"/>
                    </a:ext>
                  </a:extLst>
                </p14:cNvPr>
                <p14:cNvContentPartPr/>
                <p14:nvPr/>
              </p14:nvContentPartPr>
              <p14:xfrm>
                <a:off x="9847323" y="1250553"/>
                <a:ext cx="56880" cy="352440"/>
              </p14:xfrm>
            </p:contentPart>
          </mc:Choice>
          <mc:Fallback xmlns="">
            <p:pic>
              <p:nvPicPr>
                <p:cNvPr id="213" name="Input penna 212">
                  <a:extLst>
                    <a:ext uri="{FF2B5EF4-FFF2-40B4-BE49-F238E27FC236}">
                      <a16:creationId xmlns:a16="http://schemas.microsoft.com/office/drawing/2014/main" id="{8CAF6618-6948-7064-9B7A-5170498BB9F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841203" y="1244433"/>
                  <a:ext cx="6912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14" name="Input penna 213">
                  <a:extLst>
                    <a:ext uri="{FF2B5EF4-FFF2-40B4-BE49-F238E27FC236}">
                      <a16:creationId xmlns:a16="http://schemas.microsoft.com/office/drawing/2014/main" id="{D3B401F6-399E-1E15-560B-A86BC6124F67}"/>
                    </a:ext>
                  </a:extLst>
                </p14:cNvPr>
                <p14:cNvContentPartPr/>
                <p14:nvPr/>
              </p14:nvContentPartPr>
              <p14:xfrm>
                <a:off x="9938043" y="1320753"/>
                <a:ext cx="89640" cy="253080"/>
              </p14:xfrm>
            </p:contentPart>
          </mc:Choice>
          <mc:Fallback xmlns="">
            <p:pic>
              <p:nvPicPr>
                <p:cNvPr id="214" name="Input penna 213">
                  <a:extLst>
                    <a:ext uri="{FF2B5EF4-FFF2-40B4-BE49-F238E27FC236}">
                      <a16:creationId xmlns:a16="http://schemas.microsoft.com/office/drawing/2014/main" id="{D3B401F6-399E-1E15-560B-A86BC6124F6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931923" y="1314633"/>
                  <a:ext cx="1018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put penna 214">
                  <a:extLst>
                    <a:ext uri="{FF2B5EF4-FFF2-40B4-BE49-F238E27FC236}">
                      <a16:creationId xmlns:a16="http://schemas.microsoft.com/office/drawing/2014/main" id="{B290B9F5-7083-83F5-0FE6-F64F8161D491}"/>
                    </a:ext>
                  </a:extLst>
                </p14:cNvPr>
                <p14:cNvContentPartPr/>
                <p14:nvPr/>
              </p14:nvContentPartPr>
              <p14:xfrm>
                <a:off x="10102203" y="1410753"/>
                <a:ext cx="144720" cy="186840"/>
              </p14:xfrm>
            </p:contentPart>
          </mc:Choice>
          <mc:Fallback xmlns="">
            <p:pic>
              <p:nvPicPr>
                <p:cNvPr id="215" name="Input penna 214">
                  <a:extLst>
                    <a:ext uri="{FF2B5EF4-FFF2-40B4-BE49-F238E27FC236}">
                      <a16:creationId xmlns:a16="http://schemas.microsoft.com/office/drawing/2014/main" id="{B290B9F5-7083-83F5-0FE6-F64F8161D49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096083" y="1404633"/>
                  <a:ext cx="1569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put penna 215">
                  <a:extLst>
                    <a:ext uri="{FF2B5EF4-FFF2-40B4-BE49-F238E27FC236}">
                      <a16:creationId xmlns:a16="http://schemas.microsoft.com/office/drawing/2014/main" id="{6DAC1552-DA7E-8325-476F-6086BE9B9438}"/>
                    </a:ext>
                  </a:extLst>
                </p14:cNvPr>
                <p14:cNvContentPartPr/>
                <p14:nvPr/>
              </p14:nvContentPartPr>
              <p14:xfrm>
                <a:off x="10234323" y="1244073"/>
                <a:ext cx="167400" cy="430560"/>
              </p14:xfrm>
            </p:contentPart>
          </mc:Choice>
          <mc:Fallback xmlns="">
            <p:pic>
              <p:nvPicPr>
                <p:cNvPr id="216" name="Input penna 215">
                  <a:extLst>
                    <a:ext uri="{FF2B5EF4-FFF2-40B4-BE49-F238E27FC236}">
                      <a16:creationId xmlns:a16="http://schemas.microsoft.com/office/drawing/2014/main" id="{6DAC1552-DA7E-8325-476F-6086BE9B943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228203" y="1237953"/>
                  <a:ext cx="17964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20" name="Input penna 219">
                  <a:extLst>
                    <a:ext uri="{FF2B5EF4-FFF2-40B4-BE49-F238E27FC236}">
                      <a16:creationId xmlns:a16="http://schemas.microsoft.com/office/drawing/2014/main" id="{55534D9D-8017-6BF3-AE04-6B33FD9D97F3}"/>
                    </a:ext>
                  </a:extLst>
                </p14:cNvPr>
                <p14:cNvContentPartPr/>
                <p14:nvPr/>
              </p14:nvContentPartPr>
              <p14:xfrm>
                <a:off x="11765763" y="1316433"/>
                <a:ext cx="55800" cy="380520"/>
              </p14:xfrm>
            </p:contentPart>
          </mc:Choice>
          <mc:Fallback xmlns="">
            <p:pic>
              <p:nvPicPr>
                <p:cNvPr id="220" name="Input penna 219">
                  <a:extLst>
                    <a:ext uri="{FF2B5EF4-FFF2-40B4-BE49-F238E27FC236}">
                      <a16:creationId xmlns:a16="http://schemas.microsoft.com/office/drawing/2014/main" id="{55534D9D-8017-6BF3-AE04-6B33FD9D97F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759643" y="1310313"/>
                  <a:ext cx="6804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21" name="Input penna 220">
                  <a:extLst>
                    <a:ext uri="{FF2B5EF4-FFF2-40B4-BE49-F238E27FC236}">
                      <a16:creationId xmlns:a16="http://schemas.microsoft.com/office/drawing/2014/main" id="{5B1C1EEF-791D-DD71-B0B2-34CA5B306564}"/>
                    </a:ext>
                  </a:extLst>
                </p14:cNvPr>
                <p14:cNvContentPartPr/>
                <p14:nvPr/>
              </p14:nvContentPartPr>
              <p14:xfrm>
                <a:off x="11995803" y="1351353"/>
                <a:ext cx="188640" cy="339120"/>
              </p14:xfrm>
            </p:contentPart>
          </mc:Choice>
          <mc:Fallback xmlns="">
            <p:pic>
              <p:nvPicPr>
                <p:cNvPr id="221" name="Input penna 220">
                  <a:extLst>
                    <a:ext uri="{FF2B5EF4-FFF2-40B4-BE49-F238E27FC236}">
                      <a16:creationId xmlns:a16="http://schemas.microsoft.com/office/drawing/2014/main" id="{5B1C1EEF-791D-DD71-B0B2-34CA5B30656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989683" y="1345233"/>
                  <a:ext cx="20088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22" name="Input penna 221">
                  <a:extLst>
                    <a:ext uri="{FF2B5EF4-FFF2-40B4-BE49-F238E27FC236}">
                      <a16:creationId xmlns:a16="http://schemas.microsoft.com/office/drawing/2014/main" id="{53172EDE-235B-83DF-FE24-A25D65941F11}"/>
                    </a:ext>
                  </a:extLst>
                </p14:cNvPr>
                <p14:cNvContentPartPr/>
                <p14:nvPr/>
              </p14:nvContentPartPr>
              <p14:xfrm>
                <a:off x="12250323" y="1883793"/>
                <a:ext cx="187920" cy="329400"/>
              </p14:xfrm>
            </p:contentPart>
          </mc:Choice>
          <mc:Fallback xmlns="">
            <p:pic>
              <p:nvPicPr>
                <p:cNvPr id="222" name="Input penna 221">
                  <a:extLst>
                    <a:ext uri="{FF2B5EF4-FFF2-40B4-BE49-F238E27FC236}">
                      <a16:creationId xmlns:a16="http://schemas.microsoft.com/office/drawing/2014/main" id="{53172EDE-235B-83DF-FE24-A25D65941F1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2244203" y="1877673"/>
                  <a:ext cx="20016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3" name="Input penna 222">
                  <a:extLst>
                    <a:ext uri="{FF2B5EF4-FFF2-40B4-BE49-F238E27FC236}">
                      <a16:creationId xmlns:a16="http://schemas.microsoft.com/office/drawing/2014/main" id="{98F11372-9AB0-5F65-14D4-22A599DA2E99}"/>
                    </a:ext>
                  </a:extLst>
                </p14:cNvPr>
                <p14:cNvContentPartPr/>
                <p14:nvPr/>
              </p14:nvContentPartPr>
              <p14:xfrm>
                <a:off x="12531483" y="2442873"/>
                <a:ext cx="172440" cy="334440"/>
              </p14:xfrm>
            </p:contentPart>
          </mc:Choice>
          <mc:Fallback xmlns="">
            <p:pic>
              <p:nvPicPr>
                <p:cNvPr id="223" name="Input penna 222">
                  <a:extLst>
                    <a:ext uri="{FF2B5EF4-FFF2-40B4-BE49-F238E27FC236}">
                      <a16:creationId xmlns:a16="http://schemas.microsoft.com/office/drawing/2014/main" id="{98F11372-9AB0-5F65-14D4-22A599DA2E9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2525363" y="2436753"/>
                  <a:ext cx="18468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4" name="Input penna 223">
                  <a:extLst>
                    <a:ext uri="{FF2B5EF4-FFF2-40B4-BE49-F238E27FC236}">
                      <a16:creationId xmlns:a16="http://schemas.microsoft.com/office/drawing/2014/main" id="{C834E160-9DC8-B2BA-28CC-8A313453E897}"/>
                    </a:ext>
                  </a:extLst>
                </p14:cNvPr>
                <p14:cNvContentPartPr/>
                <p14:nvPr/>
              </p14:nvContentPartPr>
              <p14:xfrm>
                <a:off x="12789603" y="2553393"/>
                <a:ext cx="179280" cy="264240"/>
              </p14:xfrm>
            </p:contentPart>
          </mc:Choice>
          <mc:Fallback xmlns="">
            <p:pic>
              <p:nvPicPr>
                <p:cNvPr id="224" name="Input penna 223">
                  <a:extLst>
                    <a:ext uri="{FF2B5EF4-FFF2-40B4-BE49-F238E27FC236}">
                      <a16:creationId xmlns:a16="http://schemas.microsoft.com/office/drawing/2014/main" id="{C834E160-9DC8-B2BA-28CC-8A313453E89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2783483" y="2547273"/>
                  <a:ext cx="1915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5" name="Input penna 224">
                  <a:extLst>
                    <a:ext uri="{FF2B5EF4-FFF2-40B4-BE49-F238E27FC236}">
                      <a16:creationId xmlns:a16="http://schemas.microsoft.com/office/drawing/2014/main" id="{D407A1F2-00F4-17CA-B942-0D5A53AC01F3}"/>
                    </a:ext>
                  </a:extLst>
                </p14:cNvPr>
                <p14:cNvContentPartPr/>
                <p14:nvPr/>
              </p14:nvContentPartPr>
              <p14:xfrm>
                <a:off x="13010643" y="2941473"/>
                <a:ext cx="119880" cy="274320"/>
              </p14:xfrm>
            </p:contentPart>
          </mc:Choice>
          <mc:Fallback xmlns="">
            <p:pic>
              <p:nvPicPr>
                <p:cNvPr id="225" name="Input penna 224">
                  <a:extLst>
                    <a:ext uri="{FF2B5EF4-FFF2-40B4-BE49-F238E27FC236}">
                      <a16:creationId xmlns:a16="http://schemas.microsoft.com/office/drawing/2014/main" id="{D407A1F2-00F4-17CA-B942-0D5A53AC01F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3004523" y="2935353"/>
                  <a:ext cx="1321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6" name="Input penna 225">
                  <a:extLst>
                    <a:ext uri="{FF2B5EF4-FFF2-40B4-BE49-F238E27FC236}">
                      <a16:creationId xmlns:a16="http://schemas.microsoft.com/office/drawing/2014/main" id="{EA855670-8B2B-BE9C-76DF-32939247FA47}"/>
                    </a:ext>
                  </a:extLst>
                </p14:cNvPr>
                <p14:cNvContentPartPr/>
                <p14:nvPr/>
              </p14:nvContentPartPr>
              <p14:xfrm>
                <a:off x="13232043" y="3353673"/>
                <a:ext cx="86040" cy="294840"/>
              </p14:xfrm>
            </p:contentPart>
          </mc:Choice>
          <mc:Fallback xmlns="">
            <p:pic>
              <p:nvPicPr>
                <p:cNvPr id="226" name="Input penna 225">
                  <a:extLst>
                    <a:ext uri="{FF2B5EF4-FFF2-40B4-BE49-F238E27FC236}">
                      <a16:creationId xmlns:a16="http://schemas.microsoft.com/office/drawing/2014/main" id="{EA855670-8B2B-BE9C-76DF-32939247FA4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3225923" y="3347553"/>
                  <a:ext cx="982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7" name="Input penna 226">
                  <a:extLst>
                    <a:ext uri="{FF2B5EF4-FFF2-40B4-BE49-F238E27FC236}">
                      <a16:creationId xmlns:a16="http://schemas.microsoft.com/office/drawing/2014/main" id="{21112072-15DC-1EFA-1BAC-75CF4A5483A4}"/>
                    </a:ext>
                  </a:extLst>
                </p14:cNvPr>
                <p14:cNvContentPartPr/>
                <p14:nvPr/>
              </p14:nvContentPartPr>
              <p14:xfrm>
                <a:off x="13438683" y="3380673"/>
                <a:ext cx="125640" cy="335160"/>
              </p14:xfrm>
            </p:contentPart>
          </mc:Choice>
          <mc:Fallback xmlns="">
            <p:pic>
              <p:nvPicPr>
                <p:cNvPr id="227" name="Input penna 226">
                  <a:extLst>
                    <a:ext uri="{FF2B5EF4-FFF2-40B4-BE49-F238E27FC236}">
                      <a16:creationId xmlns:a16="http://schemas.microsoft.com/office/drawing/2014/main" id="{21112072-15DC-1EFA-1BAC-75CF4A5483A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3432563" y="3374553"/>
                  <a:ext cx="13788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30" name="Input penna 229">
                  <a:extLst>
                    <a:ext uri="{FF2B5EF4-FFF2-40B4-BE49-F238E27FC236}">
                      <a16:creationId xmlns:a16="http://schemas.microsoft.com/office/drawing/2014/main" id="{F7E55514-A0DE-D118-7D6C-1C78FC1CB9D8}"/>
                    </a:ext>
                  </a:extLst>
                </p14:cNvPr>
                <p14:cNvContentPartPr/>
                <p14:nvPr/>
              </p14:nvContentPartPr>
              <p14:xfrm>
                <a:off x="13239603" y="3789633"/>
                <a:ext cx="25920" cy="263520"/>
              </p14:xfrm>
            </p:contentPart>
          </mc:Choice>
          <mc:Fallback xmlns="">
            <p:pic>
              <p:nvPicPr>
                <p:cNvPr id="230" name="Input penna 229">
                  <a:extLst>
                    <a:ext uri="{FF2B5EF4-FFF2-40B4-BE49-F238E27FC236}">
                      <a16:creationId xmlns:a16="http://schemas.microsoft.com/office/drawing/2014/main" id="{F7E55514-A0DE-D118-7D6C-1C78FC1CB9D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3233483" y="3783513"/>
                  <a:ext cx="381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31" name="Input penna 230">
                  <a:extLst>
                    <a:ext uri="{FF2B5EF4-FFF2-40B4-BE49-F238E27FC236}">
                      <a16:creationId xmlns:a16="http://schemas.microsoft.com/office/drawing/2014/main" id="{77B82F7A-72BE-4D78-4648-94EB962B360D}"/>
                    </a:ext>
                  </a:extLst>
                </p14:cNvPr>
                <p14:cNvContentPartPr/>
                <p14:nvPr/>
              </p14:nvContentPartPr>
              <p14:xfrm>
                <a:off x="13054923" y="4232793"/>
                <a:ext cx="114480" cy="253440"/>
              </p14:xfrm>
            </p:contentPart>
          </mc:Choice>
          <mc:Fallback xmlns="">
            <p:pic>
              <p:nvPicPr>
                <p:cNvPr id="231" name="Input penna 230">
                  <a:extLst>
                    <a:ext uri="{FF2B5EF4-FFF2-40B4-BE49-F238E27FC236}">
                      <a16:creationId xmlns:a16="http://schemas.microsoft.com/office/drawing/2014/main" id="{77B82F7A-72BE-4D78-4648-94EB962B360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3048803" y="4226673"/>
                  <a:ext cx="1267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32" name="Input penna 231">
                  <a:extLst>
                    <a:ext uri="{FF2B5EF4-FFF2-40B4-BE49-F238E27FC236}">
                      <a16:creationId xmlns:a16="http://schemas.microsoft.com/office/drawing/2014/main" id="{41040B59-DC72-11D5-71AE-124099E78DA3}"/>
                    </a:ext>
                  </a:extLst>
                </p14:cNvPr>
                <p14:cNvContentPartPr/>
                <p14:nvPr/>
              </p14:nvContentPartPr>
              <p14:xfrm>
                <a:off x="13274883" y="4257273"/>
                <a:ext cx="87120" cy="227160"/>
              </p14:xfrm>
            </p:contentPart>
          </mc:Choice>
          <mc:Fallback xmlns="">
            <p:pic>
              <p:nvPicPr>
                <p:cNvPr id="232" name="Input penna 231">
                  <a:extLst>
                    <a:ext uri="{FF2B5EF4-FFF2-40B4-BE49-F238E27FC236}">
                      <a16:creationId xmlns:a16="http://schemas.microsoft.com/office/drawing/2014/main" id="{41040B59-DC72-11D5-71AE-124099E78DA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3268763" y="4251153"/>
                  <a:ext cx="993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33" name="Input penna 232">
                  <a:extLst>
                    <a:ext uri="{FF2B5EF4-FFF2-40B4-BE49-F238E27FC236}">
                      <a16:creationId xmlns:a16="http://schemas.microsoft.com/office/drawing/2014/main" id="{CE799645-FDCB-4E92-E9F5-F2F5BFFF48D4}"/>
                    </a:ext>
                  </a:extLst>
                </p14:cNvPr>
                <p14:cNvContentPartPr/>
                <p14:nvPr/>
              </p14:nvContentPartPr>
              <p14:xfrm>
                <a:off x="13627683" y="3866673"/>
                <a:ext cx="164160" cy="266040"/>
              </p14:xfrm>
            </p:contentPart>
          </mc:Choice>
          <mc:Fallback xmlns="">
            <p:pic>
              <p:nvPicPr>
                <p:cNvPr id="233" name="Input penna 232">
                  <a:extLst>
                    <a:ext uri="{FF2B5EF4-FFF2-40B4-BE49-F238E27FC236}">
                      <a16:creationId xmlns:a16="http://schemas.microsoft.com/office/drawing/2014/main" id="{CE799645-FDCB-4E92-E9F5-F2F5BFFF48D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621563" y="3860553"/>
                  <a:ext cx="1764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34" name="Input penna 233">
                  <a:extLst>
                    <a:ext uri="{FF2B5EF4-FFF2-40B4-BE49-F238E27FC236}">
                      <a16:creationId xmlns:a16="http://schemas.microsoft.com/office/drawing/2014/main" id="{9D887A08-06DB-DEA0-99A1-8947995B81C2}"/>
                    </a:ext>
                  </a:extLst>
                </p14:cNvPr>
                <p14:cNvContentPartPr/>
                <p14:nvPr/>
              </p14:nvContentPartPr>
              <p14:xfrm>
                <a:off x="13848003" y="4296153"/>
                <a:ext cx="85680" cy="254880"/>
              </p14:xfrm>
            </p:contentPart>
          </mc:Choice>
          <mc:Fallback xmlns="">
            <p:pic>
              <p:nvPicPr>
                <p:cNvPr id="234" name="Input penna 233">
                  <a:extLst>
                    <a:ext uri="{FF2B5EF4-FFF2-40B4-BE49-F238E27FC236}">
                      <a16:creationId xmlns:a16="http://schemas.microsoft.com/office/drawing/2014/main" id="{9D887A08-06DB-DEA0-99A1-8947995B81C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3841883" y="4290033"/>
                  <a:ext cx="979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5" name="Input penna 234">
                  <a:extLst>
                    <a:ext uri="{FF2B5EF4-FFF2-40B4-BE49-F238E27FC236}">
                      <a16:creationId xmlns:a16="http://schemas.microsoft.com/office/drawing/2014/main" id="{4B62675B-C7FE-D8E9-70AB-F5FC31CD7AA3}"/>
                    </a:ext>
                  </a:extLst>
                </p14:cNvPr>
                <p14:cNvContentPartPr/>
                <p14:nvPr/>
              </p14:nvContentPartPr>
              <p14:xfrm>
                <a:off x="13972563" y="4239633"/>
                <a:ext cx="144000" cy="300240"/>
              </p14:xfrm>
            </p:contentPart>
          </mc:Choice>
          <mc:Fallback xmlns="">
            <p:pic>
              <p:nvPicPr>
                <p:cNvPr id="235" name="Input penna 234">
                  <a:extLst>
                    <a:ext uri="{FF2B5EF4-FFF2-40B4-BE49-F238E27FC236}">
                      <a16:creationId xmlns:a16="http://schemas.microsoft.com/office/drawing/2014/main" id="{4B62675B-C7FE-D8E9-70AB-F5FC31CD7AA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3966443" y="4233513"/>
                  <a:ext cx="1562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6" name="Input penna 235">
                  <a:extLst>
                    <a:ext uri="{FF2B5EF4-FFF2-40B4-BE49-F238E27FC236}">
                      <a16:creationId xmlns:a16="http://schemas.microsoft.com/office/drawing/2014/main" id="{BB16A594-B686-029B-CEDA-1D3CC3BE4B90}"/>
                    </a:ext>
                  </a:extLst>
                </p14:cNvPr>
                <p14:cNvContentPartPr/>
                <p14:nvPr/>
              </p14:nvContentPartPr>
              <p14:xfrm>
                <a:off x="11496483" y="1850673"/>
                <a:ext cx="203400" cy="338760"/>
              </p14:xfrm>
            </p:contentPart>
          </mc:Choice>
          <mc:Fallback xmlns="">
            <p:pic>
              <p:nvPicPr>
                <p:cNvPr id="236" name="Input penna 235">
                  <a:extLst>
                    <a:ext uri="{FF2B5EF4-FFF2-40B4-BE49-F238E27FC236}">
                      <a16:creationId xmlns:a16="http://schemas.microsoft.com/office/drawing/2014/main" id="{BB16A594-B686-029B-CEDA-1D3CC3BE4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490363" y="1844553"/>
                  <a:ext cx="21564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8" name="Input penna 237">
                  <a:extLst>
                    <a:ext uri="{FF2B5EF4-FFF2-40B4-BE49-F238E27FC236}">
                      <a16:creationId xmlns:a16="http://schemas.microsoft.com/office/drawing/2014/main" id="{C7A42CC8-B6BE-5765-3C73-A00A6DD9B5F2}"/>
                    </a:ext>
                  </a:extLst>
                </p14:cNvPr>
                <p14:cNvContentPartPr/>
                <p14:nvPr/>
              </p14:nvContentPartPr>
              <p14:xfrm>
                <a:off x="11109123" y="2302113"/>
                <a:ext cx="29520" cy="318600"/>
              </p14:xfrm>
            </p:contentPart>
          </mc:Choice>
          <mc:Fallback xmlns="">
            <p:pic>
              <p:nvPicPr>
                <p:cNvPr id="238" name="Input penna 237">
                  <a:extLst>
                    <a:ext uri="{FF2B5EF4-FFF2-40B4-BE49-F238E27FC236}">
                      <a16:creationId xmlns:a16="http://schemas.microsoft.com/office/drawing/2014/main" id="{C7A42CC8-B6BE-5765-3C73-A00A6DD9B5F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103003" y="2295993"/>
                  <a:ext cx="417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9" name="Input penna 238">
                  <a:extLst>
                    <a:ext uri="{FF2B5EF4-FFF2-40B4-BE49-F238E27FC236}">
                      <a16:creationId xmlns:a16="http://schemas.microsoft.com/office/drawing/2014/main" id="{254E9D93-0E0F-6D01-21FE-9729682B2DCA}"/>
                    </a:ext>
                  </a:extLst>
                </p14:cNvPr>
                <p14:cNvContentPartPr/>
                <p14:nvPr/>
              </p14:nvContentPartPr>
              <p14:xfrm>
                <a:off x="11268603" y="2478873"/>
                <a:ext cx="190440" cy="212040"/>
              </p14:xfrm>
            </p:contentPart>
          </mc:Choice>
          <mc:Fallback xmlns="">
            <p:pic>
              <p:nvPicPr>
                <p:cNvPr id="239" name="Input penna 238">
                  <a:extLst>
                    <a:ext uri="{FF2B5EF4-FFF2-40B4-BE49-F238E27FC236}">
                      <a16:creationId xmlns:a16="http://schemas.microsoft.com/office/drawing/2014/main" id="{254E9D93-0E0F-6D01-21FE-9729682B2DC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262483" y="2472753"/>
                  <a:ext cx="2026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41" name="Input penna 240">
                  <a:extLst>
                    <a:ext uri="{FF2B5EF4-FFF2-40B4-BE49-F238E27FC236}">
                      <a16:creationId xmlns:a16="http://schemas.microsoft.com/office/drawing/2014/main" id="{5B546EF5-BCBA-2EA4-AC86-E9E0A87B4EC2}"/>
                    </a:ext>
                  </a:extLst>
                </p14:cNvPr>
                <p14:cNvContentPartPr/>
                <p14:nvPr/>
              </p14:nvContentPartPr>
              <p14:xfrm>
                <a:off x="12432843" y="2941473"/>
                <a:ext cx="104400" cy="185760"/>
              </p14:xfrm>
            </p:contentPart>
          </mc:Choice>
          <mc:Fallback xmlns="">
            <p:pic>
              <p:nvPicPr>
                <p:cNvPr id="241" name="Input penna 240">
                  <a:extLst>
                    <a:ext uri="{FF2B5EF4-FFF2-40B4-BE49-F238E27FC236}">
                      <a16:creationId xmlns:a16="http://schemas.microsoft.com/office/drawing/2014/main" id="{5B546EF5-BCBA-2EA4-AC86-E9E0A87B4EC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2426723" y="2935353"/>
                  <a:ext cx="1166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42" name="Input penna 241">
                  <a:extLst>
                    <a:ext uri="{FF2B5EF4-FFF2-40B4-BE49-F238E27FC236}">
                      <a16:creationId xmlns:a16="http://schemas.microsoft.com/office/drawing/2014/main" id="{E5E0FE71-D606-9AFD-8E3C-76EFFCBDB43B}"/>
                    </a:ext>
                  </a:extLst>
                </p14:cNvPr>
                <p14:cNvContentPartPr/>
                <p14:nvPr/>
              </p14:nvContentPartPr>
              <p14:xfrm>
                <a:off x="12171483" y="3359793"/>
                <a:ext cx="13680" cy="226080"/>
              </p14:xfrm>
            </p:contentPart>
          </mc:Choice>
          <mc:Fallback xmlns="">
            <p:pic>
              <p:nvPicPr>
                <p:cNvPr id="242" name="Input penna 241">
                  <a:extLst>
                    <a:ext uri="{FF2B5EF4-FFF2-40B4-BE49-F238E27FC236}">
                      <a16:creationId xmlns:a16="http://schemas.microsoft.com/office/drawing/2014/main" id="{E5E0FE71-D606-9AFD-8E3C-76EFFCBDB43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2165363" y="3353673"/>
                  <a:ext cx="259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45" name="Input penna 244">
                  <a:extLst>
                    <a:ext uri="{FF2B5EF4-FFF2-40B4-BE49-F238E27FC236}">
                      <a16:creationId xmlns:a16="http://schemas.microsoft.com/office/drawing/2014/main" id="{EB49074D-828D-DC2A-27E7-63B572BE188B}"/>
                    </a:ext>
                  </a:extLst>
                </p14:cNvPr>
                <p14:cNvContentPartPr/>
                <p14:nvPr/>
              </p14:nvContentPartPr>
              <p14:xfrm>
                <a:off x="12325203" y="3325233"/>
                <a:ext cx="203040" cy="352440"/>
              </p14:xfrm>
            </p:contentPart>
          </mc:Choice>
          <mc:Fallback xmlns="">
            <p:pic>
              <p:nvPicPr>
                <p:cNvPr id="245" name="Input penna 244">
                  <a:extLst>
                    <a:ext uri="{FF2B5EF4-FFF2-40B4-BE49-F238E27FC236}">
                      <a16:creationId xmlns:a16="http://schemas.microsoft.com/office/drawing/2014/main" id="{EB49074D-828D-DC2A-27E7-63B572BE188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2319083" y="3319113"/>
                  <a:ext cx="21528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47" name="Input penna 246">
                  <a:extLst>
                    <a:ext uri="{FF2B5EF4-FFF2-40B4-BE49-F238E27FC236}">
                      <a16:creationId xmlns:a16="http://schemas.microsoft.com/office/drawing/2014/main" id="{F2D03AAB-DBD4-DAA6-27E5-C036CE443E58}"/>
                    </a:ext>
                  </a:extLst>
                </p14:cNvPr>
                <p14:cNvContentPartPr/>
                <p14:nvPr/>
              </p14:nvContentPartPr>
              <p14:xfrm>
                <a:off x="6444603" y="4662273"/>
                <a:ext cx="70920" cy="246240"/>
              </p14:xfrm>
            </p:contentPart>
          </mc:Choice>
          <mc:Fallback xmlns="">
            <p:pic>
              <p:nvPicPr>
                <p:cNvPr id="247" name="Input penna 246">
                  <a:extLst>
                    <a:ext uri="{FF2B5EF4-FFF2-40B4-BE49-F238E27FC236}">
                      <a16:creationId xmlns:a16="http://schemas.microsoft.com/office/drawing/2014/main" id="{F2D03AAB-DBD4-DAA6-27E5-C036CE443E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438483" y="4656153"/>
                  <a:ext cx="831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8" name="Input penna 247">
                  <a:extLst>
                    <a:ext uri="{FF2B5EF4-FFF2-40B4-BE49-F238E27FC236}">
                      <a16:creationId xmlns:a16="http://schemas.microsoft.com/office/drawing/2014/main" id="{350E1389-E233-25ED-D0FB-A06E036D7F96}"/>
                    </a:ext>
                  </a:extLst>
                </p14:cNvPr>
                <p14:cNvContentPartPr/>
                <p14:nvPr/>
              </p14:nvContentPartPr>
              <p14:xfrm>
                <a:off x="6576723" y="4726353"/>
                <a:ext cx="129960" cy="217080"/>
              </p14:xfrm>
            </p:contentPart>
          </mc:Choice>
          <mc:Fallback xmlns="">
            <p:pic>
              <p:nvPicPr>
                <p:cNvPr id="248" name="Input penna 247">
                  <a:extLst>
                    <a:ext uri="{FF2B5EF4-FFF2-40B4-BE49-F238E27FC236}">
                      <a16:creationId xmlns:a16="http://schemas.microsoft.com/office/drawing/2014/main" id="{350E1389-E233-25ED-D0FB-A06E036D7F9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570603" y="4720233"/>
                  <a:ext cx="1422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9" name="Input penna 248">
                  <a:extLst>
                    <a:ext uri="{FF2B5EF4-FFF2-40B4-BE49-F238E27FC236}">
                      <a16:creationId xmlns:a16="http://schemas.microsoft.com/office/drawing/2014/main" id="{BAEEC9CF-2460-C79D-88F0-BDB41DDD161E}"/>
                    </a:ext>
                  </a:extLst>
                </p14:cNvPr>
                <p14:cNvContentPartPr/>
                <p14:nvPr/>
              </p14:nvContentPartPr>
              <p14:xfrm>
                <a:off x="6243723" y="5012553"/>
                <a:ext cx="113040" cy="305640"/>
              </p14:xfrm>
            </p:contentPart>
          </mc:Choice>
          <mc:Fallback xmlns="">
            <p:pic>
              <p:nvPicPr>
                <p:cNvPr id="249" name="Input penna 248">
                  <a:extLst>
                    <a:ext uri="{FF2B5EF4-FFF2-40B4-BE49-F238E27FC236}">
                      <a16:creationId xmlns:a16="http://schemas.microsoft.com/office/drawing/2014/main" id="{BAEEC9CF-2460-C79D-88F0-BDB41DDD161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37603" y="5006433"/>
                  <a:ext cx="1252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51" name="Input penna 250">
                  <a:extLst>
                    <a:ext uri="{FF2B5EF4-FFF2-40B4-BE49-F238E27FC236}">
                      <a16:creationId xmlns:a16="http://schemas.microsoft.com/office/drawing/2014/main" id="{B9135438-62DF-30DB-B25E-A87B11484577}"/>
                    </a:ext>
                  </a:extLst>
                </p14:cNvPr>
                <p14:cNvContentPartPr/>
                <p14:nvPr/>
              </p14:nvContentPartPr>
              <p14:xfrm>
                <a:off x="5904243" y="5488113"/>
                <a:ext cx="78480" cy="250560"/>
              </p14:xfrm>
            </p:contentPart>
          </mc:Choice>
          <mc:Fallback xmlns="">
            <p:pic>
              <p:nvPicPr>
                <p:cNvPr id="251" name="Input penna 250">
                  <a:extLst>
                    <a:ext uri="{FF2B5EF4-FFF2-40B4-BE49-F238E27FC236}">
                      <a16:creationId xmlns:a16="http://schemas.microsoft.com/office/drawing/2014/main" id="{B9135438-62DF-30DB-B25E-A87B1148457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898123" y="5481993"/>
                  <a:ext cx="907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52" name="Input penna 251">
                  <a:extLst>
                    <a:ext uri="{FF2B5EF4-FFF2-40B4-BE49-F238E27FC236}">
                      <a16:creationId xmlns:a16="http://schemas.microsoft.com/office/drawing/2014/main" id="{590A0271-E7E0-C4E3-3B47-FCEDB62679D9}"/>
                    </a:ext>
                  </a:extLst>
                </p14:cNvPr>
                <p14:cNvContentPartPr/>
                <p14:nvPr/>
              </p14:nvContentPartPr>
              <p14:xfrm>
                <a:off x="6059043" y="5464353"/>
                <a:ext cx="84600" cy="263520"/>
              </p14:xfrm>
            </p:contentPart>
          </mc:Choice>
          <mc:Fallback xmlns="">
            <p:pic>
              <p:nvPicPr>
                <p:cNvPr id="252" name="Input penna 251">
                  <a:extLst>
                    <a:ext uri="{FF2B5EF4-FFF2-40B4-BE49-F238E27FC236}">
                      <a16:creationId xmlns:a16="http://schemas.microsoft.com/office/drawing/2014/main" id="{590A0271-E7E0-C4E3-3B47-FCEDB62679D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052923" y="5458233"/>
                  <a:ext cx="968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54" name="Input penna 253">
                  <a:extLst>
                    <a:ext uri="{FF2B5EF4-FFF2-40B4-BE49-F238E27FC236}">
                      <a16:creationId xmlns:a16="http://schemas.microsoft.com/office/drawing/2014/main" id="{A34753F0-CC71-F626-75AA-55FA364EE2AB}"/>
                    </a:ext>
                  </a:extLst>
                </p14:cNvPr>
                <p14:cNvContentPartPr/>
                <p14:nvPr/>
              </p14:nvContentPartPr>
              <p14:xfrm>
                <a:off x="6775443" y="5100753"/>
                <a:ext cx="172440" cy="275040"/>
              </p14:xfrm>
            </p:contentPart>
          </mc:Choice>
          <mc:Fallback xmlns="">
            <p:pic>
              <p:nvPicPr>
                <p:cNvPr id="254" name="Input penna 253">
                  <a:extLst>
                    <a:ext uri="{FF2B5EF4-FFF2-40B4-BE49-F238E27FC236}">
                      <a16:creationId xmlns:a16="http://schemas.microsoft.com/office/drawing/2014/main" id="{A34753F0-CC71-F626-75AA-55FA364EE2A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769323" y="5094633"/>
                  <a:ext cx="1846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55" name="Input penna 254">
                  <a:extLst>
                    <a:ext uri="{FF2B5EF4-FFF2-40B4-BE49-F238E27FC236}">
                      <a16:creationId xmlns:a16="http://schemas.microsoft.com/office/drawing/2014/main" id="{474219D0-9A61-5683-9BA2-2FCC3D70F61B}"/>
                    </a:ext>
                  </a:extLst>
                </p14:cNvPr>
                <p14:cNvContentPartPr/>
                <p14:nvPr/>
              </p14:nvContentPartPr>
              <p14:xfrm>
                <a:off x="7094763" y="5387313"/>
                <a:ext cx="54720" cy="274320"/>
              </p14:xfrm>
            </p:contentPart>
          </mc:Choice>
          <mc:Fallback xmlns="">
            <p:pic>
              <p:nvPicPr>
                <p:cNvPr id="255" name="Input penna 254">
                  <a:extLst>
                    <a:ext uri="{FF2B5EF4-FFF2-40B4-BE49-F238E27FC236}">
                      <a16:creationId xmlns:a16="http://schemas.microsoft.com/office/drawing/2014/main" id="{474219D0-9A61-5683-9BA2-2FCC3D70F61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88643" y="5381193"/>
                  <a:ext cx="669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56" name="Input penna 255">
                  <a:extLst>
                    <a:ext uri="{FF2B5EF4-FFF2-40B4-BE49-F238E27FC236}">
                      <a16:creationId xmlns:a16="http://schemas.microsoft.com/office/drawing/2014/main" id="{AFF46602-3F21-25DF-1A84-1E51C606022D}"/>
                    </a:ext>
                  </a:extLst>
                </p14:cNvPr>
                <p14:cNvContentPartPr/>
                <p14:nvPr/>
              </p14:nvContentPartPr>
              <p14:xfrm>
                <a:off x="7195923" y="5352033"/>
                <a:ext cx="144360" cy="231840"/>
              </p14:xfrm>
            </p:contentPart>
          </mc:Choice>
          <mc:Fallback xmlns="">
            <p:pic>
              <p:nvPicPr>
                <p:cNvPr id="256" name="Input penna 255">
                  <a:extLst>
                    <a:ext uri="{FF2B5EF4-FFF2-40B4-BE49-F238E27FC236}">
                      <a16:creationId xmlns:a16="http://schemas.microsoft.com/office/drawing/2014/main" id="{AFF46602-3F21-25DF-1A84-1E51C606022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89803" y="5345913"/>
                  <a:ext cx="1566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57" name="Input penna 256">
                  <a:extLst>
                    <a:ext uri="{FF2B5EF4-FFF2-40B4-BE49-F238E27FC236}">
                      <a16:creationId xmlns:a16="http://schemas.microsoft.com/office/drawing/2014/main" id="{C5651B25-92DD-057A-A5F5-A87698ED6363}"/>
                    </a:ext>
                  </a:extLst>
                </p14:cNvPr>
                <p14:cNvContentPartPr/>
                <p14:nvPr/>
              </p14:nvContentPartPr>
              <p14:xfrm>
                <a:off x="7403283" y="5816433"/>
                <a:ext cx="191880" cy="270360"/>
              </p14:xfrm>
            </p:contentPart>
          </mc:Choice>
          <mc:Fallback xmlns="">
            <p:pic>
              <p:nvPicPr>
                <p:cNvPr id="257" name="Input penna 256">
                  <a:extLst>
                    <a:ext uri="{FF2B5EF4-FFF2-40B4-BE49-F238E27FC236}">
                      <a16:creationId xmlns:a16="http://schemas.microsoft.com/office/drawing/2014/main" id="{C5651B25-92DD-057A-A5F5-A87698ED636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97163" y="5810313"/>
                  <a:ext cx="2041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8" name="Input penna 257">
                  <a:extLst>
                    <a:ext uri="{FF2B5EF4-FFF2-40B4-BE49-F238E27FC236}">
                      <a16:creationId xmlns:a16="http://schemas.microsoft.com/office/drawing/2014/main" id="{C5A9248C-1B0C-0F09-0B7D-997E67682D16}"/>
                    </a:ext>
                  </a:extLst>
                </p14:cNvPr>
                <p14:cNvContentPartPr/>
                <p14:nvPr/>
              </p14:nvContentPartPr>
              <p14:xfrm>
                <a:off x="7689843" y="6147273"/>
                <a:ext cx="38160" cy="253080"/>
              </p14:xfrm>
            </p:contentPart>
          </mc:Choice>
          <mc:Fallback xmlns="">
            <p:pic>
              <p:nvPicPr>
                <p:cNvPr id="258" name="Input penna 257">
                  <a:extLst>
                    <a:ext uri="{FF2B5EF4-FFF2-40B4-BE49-F238E27FC236}">
                      <a16:creationId xmlns:a16="http://schemas.microsoft.com/office/drawing/2014/main" id="{C5A9248C-1B0C-0F09-0B7D-997E67682D1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683723" y="6141153"/>
                  <a:ext cx="504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9" name="Input penna 258">
                  <a:extLst>
                    <a:ext uri="{FF2B5EF4-FFF2-40B4-BE49-F238E27FC236}">
                      <a16:creationId xmlns:a16="http://schemas.microsoft.com/office/drawing/2014/main" id="{96D1909B-1CC6-AA10-A7C4-1807200864AD}"/>
                    </a:ext>
                  </a:extLst>
                </p14:cNvPr>
                <p14:cNvContentPartPr/>
                <p14:nvPr/>
              </p14:nvContentPartPr>
              <p14:xfrm>
                <a:off x="7820163" y="6136473"/>
                <a:ext cx="106920" cy="198000"/>
              </p14:xfrm>
            </p:contentPart>
          </mc:Choice>
          <mc:Fallback xmlns="">
            <p:pic>
              <p:nvPicPr>
                <p:cNvPr id="259" name="Input penna 258">
                  <a:extLst>
                    <a:ext uri="{FF2B5EF4-FFF2-40B4-BE49-F238E27FC236}">
                      <a16:creationId xmlns:a16="http://schemas.microsoft.com/office/drawing/2014/main" id="{96D1909B-1CC6-AA10-A7C4-1807200864A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814043" y="6130353"/>
                  <a:ext cx="1191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60" name="Input penna 259">
                  <a:extLst>
                    <a:ext uri="{FF2B5EF4-FFF2-40B4-BE49-F238E27FC236}">
                      <a16:creationId xmlns:a16="http://schemas.microsoft.com/office/drawing/2014/main" id="{3644FDA3-3DED-3CEF-9E72-A79875192550}"/>
                    </a:ext>
                  </a:extLst>
                </p14:cNvPr>
                <p14:cNvContentPartPr/>
                <p14:nvPr/>
              </p14:nvContentPartPr>
              <p14:xfrm>
                <a:off x="7942923" y="6224313"/>
                <a:ext cx="34200" cy="226800"/>
              </p14:xfrm>
            </p:contentPart>
          </mc:Choice>
          <mc:Fallback xmlns="">
            <p:pic>
              <p:nvPicPr>
                <p:cNvPr id="260" name="Input penna 259">
                  <a:extLst>
                    <a:ext uri="{FF2B5EF4-FFF2-40B4-BE49-F238E27FC236}">
                      <a16:creationId xmlns:a16="http://schemas.microsoft.com/office/drawing/2014/main" id="{3644FDA3-3DED-3CEF-9E72-A7987519255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936803" y="6218193"/>
                  <a:ext cx="464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63" name="Input penna 262">
                  <a:extLst>
                    <a:ext uri="{FF2B5EF4-FFF2-40B4-BE49-F238E27FC236}">
                      <a16:creationId xmlns:a16="http://schemas.microsoft.com/office/drawing/2014/main" id="{D3BACCC7-5DD6-E273-932C-A48A34199EE4}"/>
                    </a:ext>
                  </a:extLst>
                </p14:cNvPr>
                <p14:cNvContentPartPr/>
                <p14:nvPr/>
              </p14:nvContentPartPr>
              <p14:xfrm>
                <a:off x="5799123" y="5860713"/>
                <a:ext cx="29160" cy="252720"/>
              </p14:xfrm>
            </p:contentPart>
          </mc:Choice>
          <mc:Fallback xmlns="">
            <p:pic>
              <p:nvPicPr>
                <p:cNvPr id="263" name="Input penna 262">
                  <a:extLst>
                    <a:ext uri="{FF2B5EF4-FFF2-40B4-BE49-F238E27FC236}">
                      <a16:creationId xmlns:a16="http://schemas.microsoft.com/office/drawing/2014/main" id="{D3BACCC7-5DD6-E273-932C-A48A34199EE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793003" y="5854593"/>
                  <a:ext cx="414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64" name="Input penna 263">
                  <a:extLst>
                    <a:ext uri="{FF2B5EF4-FFF2-40B4-BE49-F238E27FC236}">
                      <a16:creationId xmlns:a16="http://schemas.microsoft.com/office/drawing/2014/main" id="{B1D6EC61-A2F9-0159-0C3C-D773A477D272}"/>
                    </a:ext>
                  </a:extLst>
                </p14:cNvPr>
                <p14:cNvContentPartPr/>
                <p14:nvPr/>
              </p14:nvContentPartPr>
              <p14:xfrm>
                <a:off x="5552523" y="6201993"/>
                <a:ext cx="11520" cy="241920"/>
              </p14:xfrm>
            </p:contentPart>
          </mc:Choice>
          <mc:Fallback xmlns="">
            <p:pic>
              <p:nvPicPr>
                <p:cNvPr id="264" name="Input penna 263">
                  <a:extLst>
                    <a:ext uri="{FF2B5EF4-FFF2-40B4-BE49-F238E27FC236}">
                      <a16:creationId xmlns:a16="http://schemas.microsoft.com/office/drawing/2014/main" id="{B1D6EC61-A2F9-0159-0C3C-D773A477D27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46403" y="6195873"/>
                  <a:ext cx="237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65" name="Input penna 264">
                  <a:extLst>
                    <a:ext uri="{FF2B5EF4-FFF2-40B4-BE49-F238E27FC236}">
                      <a16:creationId xmlns:a16="http://schemas.microsoft.com/office/drawing/2014/main" id="{A1806895-7480-458C-99A8-B8870D7F1AC9}"/>
                    </a:ext>
                  </a:extLst>
                </p14:cNvPr>
                <p14:cNvContentPartPr/>
                <p14:nvPr/>
              </p14:nvContentPartPr>
              <p14:xfrm>
                <a:off x="5706243" y="6289473"/>
                <a:ext cx="133920" cy="208440"/>
              </p14:xfrm>
            </p:contentPart>
          </mc:Choice>
          <mc:Fallback xmlns="">
            <p:pic>
              <p:nvPicPr>
                <p:cNvPr id="265" name="Input penna 264">
                  <a:extLst>
                    <a:ext uri="{FF2B5EF4-FFF2-40B4-BE49-F238E27FC236}">
                      <a16:creationId xmlns:a16="http://schemas.microsoft.com/office/drawing/2014/main" id="{A1806895-7480-458C-99A8-B8870D7F1AC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700123" y="6283353"/>
                  <a:ext cx="1461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66" name="Input penna 265">
                  <a:extLst>
                    <a:ext uri="{FF2B5EF4-FFF2-40B4-BE49-F238E27FC236}">
                      <a16:creationId xmlns:a16="http://schemas.microsoft.com/office/drawing/2014/main" id="{39EF2249-C4D6-4713-F32A-E897B5D8DE60}"/>
                    </a:ext>
                  </a:extLst>
                </p14:cNvPr>
                <p14:cNvContentPartPr/>
                <p14:nvPr/>
              </p14:nvContentPartPr>
              <p14:xfrm>
                <a:off x="5783643" y="5898873"/>
                <a:ext cx="52560" cy="292680"/>
              </p14:xfrm>
            </p:contentPart>
          </mc:Choice>
          <mc:Fallback xmlns="">
            <p:pic>
              <p:nvPicPr>
                <p:cNvPr id="266" name="Input penna 265">
                  <a:extLst>
                    <a:ext uri="{FF2B5EF4-FFF2-40B4-BE49-F238E27FC236}">
                      <a16:creationId xmlns:a16="http://schemas.microsoft.com/office/drawing/2014/main" id="{39EF2249-C4D6-4713-F32A-E897B5D8DE6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777523" y="5892753"/>
                  <a:ext cx="648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69" name="Input penna 268">
                  <a:extLst>
                    <a:ext uri="{FF2B5EF4-FFF2-40B4-BE49-F238E27FC236}">
                      <a16:creationId xmlns:a16="http://schemas.microsoft.com/office/drawing/2014/main" id="{01ECB5DA-D3ED-2D8A-9AD1-68E197C7002A}"/>
                    </a:ext>
                  </a:extLst>
                </p14:cNvPr>
                <p14:cNvContentPartPr/>
                <p14:nvPr/>
              </p14:nvContentPartPr>
              <p14:xfrm>
                <a:off x="4012083" y="5611953"/>
                <a:ext cx="655200" cy="47880"/>
              </p14:xfrm>
            </p:contentPart>
          </mc:Choice>
          <mc:Fallback xmlns="">
            <p:pic>
              <p:nvPicPr>
                <p:cNvPr id="269" name="Input penna 268">
                  <a:extLst>
                    <a:ext uri="{FF2B5EF4-FFF2-40B4-BE49-F238E27FC236}">
                      <a16:creationId xmlns:a16="http://schemas.microsoft.com/office/drawing/2014/main" id="{01ECB5DA-D3ED-2D8A-9AD1-68E197C7002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005963" y="5605833"/>
                  <a:ext cx="6674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70" name="Input penna 269">
                  <a:extLst>
                    <a:ext uri="{FF2B5EF4-FFF2-40B4-BE49-F238E27FC236}">
                      <a16:creationId xmlns:a16="http://schemas.microsoft.com/office/drawing/2014/main" id="{E21DC8FB-3239-730E-477F-F00E1C8CEB6E}"/>
                    </a:ext>
                  </a:extLst>
                </p14:cNvPr>
                <p14:cNvContentPartPr/>
                <p14:nvPr/>
              </p14:nvContentPartPr>
              <p14:xfrm>
                <a:off x="3689523" y="5402433"/>
                <a:ext cx="239040" cy="379800"/>
              </p14:xfrm>
            </p:contentPart>
          </mc:Choice>
          <mc:Fallback xmlns="">
            <p:pic>
              <p:nvPicPr>
                <p:cNvPr id="270" name="Input penna 269">
                  <a:extLst>
                    <a:ext uri="{FF2B5EF4-FFF2-40B4-BE49-F238E27FC236}">
                      <a16:creationId xmlns:a16="http://schemas.microsoft.com/office/drawing/2014/main" id="{E21DC8FB-3239-730E-477F-F00E1C8CEB6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683403" y="5396313"/>
                  <a:ext cx="25128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72" name="Input penna 271">
                  <a:extLst>
                    <a:ext uri="{FF2B5EF4-FFF2-40B4-BE49-F238E27FC236}">
                      <a16:creationId xmlns:a16="http://schemas.microsoft.com/office/drawing/2014/main" id="{CC54A4B5-1EC7-A393-65A4-00841E3F1761}"/>
                    </a:ext>
                  </a:extLst>
                </p14:cNvPr>
                <p14:cNvContentPartPr/>
                <p14:nvPr/>
              </p14:nvContentPartPr>
              <p14:xfrm>
                <a:off x="3667923" y="4550673"/>
                <a:ext cx="135360" cy="594720"/>
              </p14:xfrm>
            </p:contentPart>
          </mc:Choice>
          <mc:Fallback xmlns="">
            <p:pic>
              <p:nvPicPr>
                <p:cNvPr id="272" name="Input penna 271">
                  <a:extLst>
                    <a:ext uri="{FF2B5EF4-FFF2-40B4-BE49-F238E27FC236}">
                      <a16:creationId xmlns:a16="http://schemas.microsoft.com/office/drawing/2014/main" id="{CC54A4B5-1EC7-A393-65A4-00841E3F176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661803" y="4544553"/>
                  <a:ext cx="147600" cy="60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73" name="Input penna 272">
                  <a:extLst>
                    <a:ext uri="{FF2B5EF4-FFF2-40B4-BE49-F238E27FC236}">
                      <a16:creationId xmlns:a16="http://schemas.microsoft.com/office/drawing/2014/main" id="{9EEB7E66-2D8B-3545-DA98-D14A8E20FEFA}"/>
                    </a:ext>
                  </a:extLst>
                </p14:cNvPr>
                <p14:cNvContentPartPr/>
                <p14:nvPr/>
              </p14:nvContentPartPr>
              <p14:xfrm>
                <a:off x="3865563" y="4567953"/>
                <a:ext cx="387000" cy="739080"/>
              </p14:xfrm>
            </p:contentPart>
          </mc:Choice>
          <mc:Fallback xmlns="">
            <p:pic>
              <p:nvPicPr>
                <p:cNvPr id="273" name="Input penna 272">
                  <a:extLst>
                    <a:ext uri="{FF2B5EF4-FFF2-40B4-BE49-F238E27FC236}">
                      <a16:creationId xmlns:a16="http://schemas.microsoft.com/office/drawing/2014/main" id="{9EEB7E66-2D8B-3545-DA98-D14A8E20FEF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859443" y="4561833"/>
                  <a:ext cx="399240" cy="75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74" name="Input penna 273">
                  <a:extLst>
                    <a:ext uri="{FF2B5EF4-FFF2-40B4-BE49-F238E27FC236}">
                      <a16:creationId xmlns:a16="http://schemas.microsoft.com/office/drawing/2014/main" id="{86C8FB7E-A251-9588-1B4E-03B40194BDCF}"/>
                    </a:ext>
                  </a:extLst>
                </p14:cNvPr>
                <p14:cNvContentPartPr/>
                <p14:nvPr/>
              </p14:nvContentPartPr>
              <p14:xfrm>
                <a:off x="4230603" y="4527993"/>
                <a:ext cx="88920" cy="506880"/>
              </p14:xfrm>
            </p:contentPart>
          </mc:Choice>
          <mc:Fallback xmlns="">
            <p:pic>
              <p:nvPicPr>
                <p:cNvPr id="274" name="Input penna 273">
                  <a:extLst>
                    <a:ext uri="{FF2B5EF4-FFF2-40B4-BE49-F238E27FC236}">
                      <a16:creationId xmlns:a16="http://schemas.microsoft.com/office/drawing/2014/main" id="{86C8FB7E-A251-9588-1B4E-03B40194BDC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224483" y="4521873"/>
                  <a:ext cx="10116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75" name="Input penna 274">
                  <a:extLst>
                    <a:ext uri="{FF2B5EF4-FFF2-40B4-BE49-F238E27FC236}">
                      <a16:creationId xmlns:a16="http://schemas.microsoft.com/office/drawing/2014/main" id="{EEF093DC-BA47-718A-0A5B-314A4D264F2D}"/>
                    </a:ext>
                  </a:extLst>
                </p14:cNvPr>
                <p14:cNvContentPartPr/>
                <p14:nvPr/>
              </p14:nvContentPartPr>
              <p14:xfrm>
                <a:off x="4186323" y="4669833"/>
                <a:ext cx="141840" cy="78480"/>
              </p14:xfrm>
            </p:contentPart>
          </mc:Choice>
          <mc:Fallback xmlns="">
            <p:pic>
              <p:nvPicPr>
                <p:cNvPr id="275" name="Input penna 274">
                  <a:extLst>
                    <a:ext uri="{FF2B5EF4-FFF2-40B4-BE49-F238E27FC236}">
                      <a16:creationId xmlns:a16="http://schemas.microsoft.com/office/drawing/2014/main" id="{EEF093DC-BA47-718A-0A5B-314A4D264F2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180203" y="4663713"/>
                  <a:ext cx="1540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76" name="Input penna 275">
                  <a:extLst>
                    <a:ext uri="{FF2B5EF4-FFF2-40B4-BE49-F238E27FC236}">
                      <a16:creationId xmlns:a16="http://schemas.microsoft.com/office/drawing/2014/main" id="{9C2DC3EE-0FEE-E2F8-92FF-F340FE0C5B78}"/>
                    </a:ext>
                  </a:extLst>
                </p14:cNvPr>
                <p14:cNvContentPartPr/>
                <p14:nvPr/>
              </p14:nvContentPartPr>
              <p14:xfrm>
                <a:off x="4560003" y="4682073"/>
                <a:ext cx="76680" cy="416520"/>
              </p14:xfrm>
            </p:contentPart>
          </mc:Choice>
          <mc:Fallback xmlns="">
            <p:pic>
              <p:nvPicPr>
                <p:cNvPr id="276" name="Input penna 275">
                  <a:extLst>
                    <a:ext uri="{FF2B5EF4-FFF2-40B4-BE49-F238E27FC236}">
                      <a16:creationId xmlns:a16="http://schemas.microsoft.com/office/drawing/2014/main" id="{9C2DC3EE-0FEE-E2F8-92FF-F340FE0C5B7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553883" y="4675953"/>
                  <a:ext cx="8892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77" name="Input penna 276">
                  <a:extLst>
                    <a:ext uri="{FF2B5EF4-FFF2-40B4-BE49-F238E27FC236}">
                      <a16:creationId xmlns:a16="http://schemas.microsoft.com/office/drawing/2014/main" id="{6637E2AC-9E39-C1D8-10D9-1C7207AF43AD}"/>
                    </a:ext>
                  </a:extLst>
                </p14:cNvPr>
                <p14:cNvContentPartPr/>
                <p14:nvPr/>
              </p14:nvContentPartPr>
              <p14:xfrm>
                <a:off x="4747923" y="4725993"/>
                <a:ext cx="51840" cy="322920"/>
              </p14:xfrm>
            </p:contentPart>
          </mc:Choice>
          <mc:Fallback xmlns="">
            <p:pic>
              <p:nvPicPr>
                <p:cNvPr id="277" name="Input penna 276">
                  <a:extLst>
                    <a:ext uri="{FF2B5EF4-FFF2-40B4-BE49-F238E27FC236}">
                      <a16:creationId xmlns:a16="http://schemas.microsoft.com/office/drawing/2014/main" id="{6637E2AC-9E39-C1D8-10D9-1C7207AF43A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741803" y="4719873"/>
                  <a:ext cx="6408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82" name="Input penna 281">
                  <a:extLst>
                    <a:ext uri="{FF2B5EF4-FFF2-40B4-BE49-F238E27FC236}">
                      <a16:creationId xmlns:a16="http://schemas.microsoft.com/office/drawing/2014/main" id="{113FA87E-7FAE-D65B-777D-2017539CDDFE}"/>
                    </a:ext>
                  </a:extLst>
                </p14:cNvPr>
                <p14:cNvContentPartPr/>
                <p14:nvPr/>
              </p14:nvContentPartPr>
              <p14:xfrm>
                <a:off x="4846923" y="4715193"/>
                <a:ext cx="198000" cy="277560"/>
              </p14:xfrm>
            </p:contentPart>
          </mc:Choice>
          <mc:Fallback xmlns="">
            <p:pic>
              <p:nvPicPr>
                <p:cNvPr id="282" name="Input penna 281">
                  <a:extLst>
                    <a:ext uri="{FF2B5EF4-FFF2-40B4-BE49-F238E27FC236}">
                      <a16:creationId xmlns:a16="http://schemas.microsoft.com/office/drawing/2014/main" id="{113FA87E-7FAE-D65B-777D-2017539CDDF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840803" y="4709073"/>
                  <a:ext cx="21024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83" name="Input penna 282">
                  <a:extLst>
                    <a:ext uri="{FF2B5EF4-FFF2-40B4-BE49-F238E27FC236}">
                      <a16:creationId xmlns:a16="http://schemas.microsoft.com/office/drawing/2014/main" id="{D23263C3-EEB7-3514-9BD7-AD4EB9BC3713}"/>
                    </a:ext>
                  </a:extLst>
                </p14:cNvPr>
                <p14:cNvContentPartPr/>
                <p14:nvPr/>
              </p14:nvContentPartPr>
              <p14:xfrm>
                <a:off x="5012523" y="4527993"/>
                <a:ext cx="243720" cy="534240"/>
              </p14:xfrm>
            </p:contentPart>
          </mc:Choice>
          <mc:Fallback xmlns="">
            <p:pic>
              <p:nvPicPr>
                <p:cNvPr id="283" name="Input penna 282">
                  <a:extLst>
                    <a:ext uri="{FF2B5EF4-FFF2-40B4-BE49-F238E27FC236}">
                      <a16:creationId xmlns:a16="http://schemas.microsoft.com/office/drawing/2014/main" id="{D23263C3-EEB7-3514-9BD7-AD4EB9BC371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006403" y="4521873"/>
                  <a:ext cx="25596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85" name="Input penna 284">
                  <a:extLst>
                    <a:ext uri="{FF2B5EF4-FFF2-40B4-BE49-F238E27FC236}">
                      <a16:creationId xmlns:a16="http://schemas.microsoft.com/office/drawing/2014/main" id="{D6B3DE98-EDC6-500B-21AB-4F16F50792C4}"/>
                    </a:ext>
                  </a:extLst>
                </p14:cNvPr>
                <p14:cNvContentPartPr/>
                <p14:nvPr/>
              </p14:nvContentPartPr>
              <p14:xfrm>
                <a:off x="110043" y="7380993"/>
                <a:ext cx="99360" cy="319320"/>
              </p14:xfrm>
            </p:contentPart>
          </mc:Choice>
          <mc:Fallback xmlns="">
            <p:pic>
              <p:nvPicPr>
                <p:cNvPr id="285" name="Input penna 284">
                  <a:extLst>
                    <a:ext uri="{FF2B5EF4-FFF2-40B4-BE49-F238E27FC236}">
                      <a16:creationId xmlns:a16="http://schemas.microsoft.com/office/drawing/2014/main" id="{D6B3DE98-EDC6-500B-21AB-4F16F50792C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3923" y="7374873"/>
                  <a:ext cx="11160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86" name="Input penna 285">
                  <a:extLst>
                    <a:ext uri="{FF2B5EF4-FFF2-40B4-BE49-F238E27FC236}">
                      <a16:creationId xmlns:a16="http://schemas.microsoft.com/office/drawing/2014/main" id="{95EBD26A-E481-D805-D9BC-258F9B36044A}"/>
                    </a:ext>
                  </a:extLst>
                </p14:cNvPr>
                <p14:cNvContentPartPr/>
                <p14:nvPr/>
              </p14:nvContentPartPr>
              <p14:xfrm>
                <a:off x="339723" y="7325913"/>
                <a:ext cx="145440" cy="245880"/>
              </p14:xfrm>
            </p:contentPart>
          </mc:Choice>
          <mc:Fallback xmlns="">
            <p:pic>
              <p:nvPicPr>
                <p:cNvPr id="286" name="Input penna 285">
                  <a:extLst>
                    <a:ext uri="{FF2B5EF4-FFF2-40B4-BE49-F238E27FC236}">
                      <a16:creationId xmlns:a16="http://schemas.microsoft.com/office/drawing/2014/main" id="{95EBD26A-E481-D805-D9BC-258F9B36044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33603" y="7319793"/>
                  <a:ext cx="1576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87" name="Input penna 286">
                  <a:extLst>
                    <a:ext uri="{FF2B5EF4-FFF2-40B4-BE49-F238E27FC236}">
                      <a16:creationId xmlns:a16="http://schemas.microsoft.com/office/drawing/2014/main" id="{EBFBEE81-8181-2FF1-66FB-D3C5C9CE16F9}"/>
                    </a:ext>
                  </a:extLst>
                </p14:cNvPr>
                <p14:cNvContentPartPr/>
                <p14:nvPr/>
              </p14:nvContentPartPr>
              <p14:xfrm>
                <a:off x="363483" y="6830913"/>
                <a:ext cx="77400" cy="264240"/>
              </p14:xfrm>
            </p:contentPart>
          </mc:Choice>
          <mc:Fallback xmlns="">
            <p:pic>
              <p:nvPicPr>
                <p:cNvPr id="287" name="Input penna 286">
                  <a:extLst>
                    <a:ext uri="{FF2B5EF4-FFF2-40B4-BE49-F238E27FC236}">
                      <a16:creationId xmlns:a16="http://schemas.microsoft.com/office/drawing/2014/main" id="{EBFBEE81-8181-2FF1-66FB-D3C5C9CE16F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57363" y="6824793"/>
                  <a:ext cx="896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88" name="Input penna 287">
                  <a:extLst>
                    <a:ext uri="{FF2B5EF4-FFF2-40B4-BE49-F238E27FC236}">
                      <a16:creationId xmlns:a16="http://schemas.microsoft.com/office/drawing/2014/main" id="{31331753-2B4A-F5D6-8BD4-453FDB8CACE3}"/>
                    </a:ext>
                  </a:extLst>
                </p14:cNvPr>
                <p14:cNvContentPartPr/>
                <p14:nvPr/>
              </p14:nvContentPartPr>
              <p14:xfrm>
                <a:off x="506763" y="6345273"/>
                <a:ext cx="51840" cy="241560"/>
              </p14:xfrm>
            </p:contentPart>
          </mc:Choice>
          <mc:Fallback xmlns="">
            <p:pic>
              <p:nvPicPr>
                <p:cNvPr id="288" name="Input penna 287">
                  <a:extLst>
                    <a:ext uri="{FF2B5EF4-FFF2-40B4-BE49-F238E27FC236}">
                      <a16:creationId xmlns:a16="http://schemas.microsoft.com/office/drawing/2014/main" id="{31331753-2B4A-F5D6-8BD4-453FDB8CACE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00643" y="6339153"/>
                  <a:ext cx="640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89" name="Input penna 288">
                  <a:extLst>
                    <a:ext uri="{FF2B5EF4-FFF2-40B4-BE49-F238E27FC236}">
                      <a16:creationId xmlns:a16="http://schemas.microsoft.com/office/drawing/2014/main" id="{6B62B899-399D-E442-735E-E5AC89D9D10E}"/>
                    </a:ext>
                  </a:extLst>
                </p14:cNvPr>
                <p14:cNvContentPartPr/>
                <p14:nvPr/>
              </p14:nvContentPartPr>
              <p14:xfrm>
                <a:off x="616563" y="6356793"/>
                <a:ext cx="67320" cy="197640"/>
              </p14:xfrm>
            </p:contentPart>
          </mc:Choice>
          <mc:Fallback xmlns="">
            <p:pic>
              <p:nvPicPr>
                <p:cNvPr id="289" name="Input penna 288">
                  <a:extLst>
                    <a:ext uri="{FF2B5EF4-FFF2-40B4-BE49-F238E27FC236}">
                      <a16:creationId xmlns:a16="http://schemas.microsoft.com/office/drawing/2014/main" id="{6B62B899-399D-E442-735E-E5AC89D9D10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10443" y="6350673"/>
                  <a:ext cx="795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90" name="Input penna 289">
                  <a:extLst>
                    <a:ext uri="{FF2B5EF4-FFF2-40B4-BE49-F238E27FC236}">
                      <a16:creationId xmlns:a16="http://schemas.microsoft.com/office/drawing/2014/main" id="{84B285C1-2088-5EF9-D220-ABCC9F8B12D8}"/>
                    </a:ext>
                  </a:extLst>
                </p14:cNvPr>
                <p14:cNvContentPartPr/>
                <p14:nvPr/>
              </p14:nvContentPartPr>
              <p14:xfrm>
                <a:off x="704763" y="5828673"/>
                <a:ext cx="55080" cy="230400"/>
              </p14:xfrm>
            </p:contentPart>
          </mc:Choice>
          <mc:Fallback xmlns="">
            <p:pic>
              <p:nvPicPr>
                <p:cNvPr id="290" name="Input penna 289">
                  <a:extLst>
                    <a:ext uri="{FF2B5EF4-FFF2-40B4-BE49-F238E27FC236}">
                      <a16:creationId xmlns:a16="http://schemas.microsoft.com/office/drawing/2014/main" id="{84B285C1-2088-5EF9-D220-ABCC9F8B12D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98643" y="5822553"/>
                  <a:ext cx="673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91" name="Input penna 290">
                  <a:extLst>
                    <a:ext uri="{FF2B5EF4-FFF2-40B4-BE49-F238E27FC236}">
                      <a16:creationId xmlns:a16="http://schemas.microsoft.com/office/drawing/2014/main" id="{1007A627-D77F-9958-C09F-35458C6D50C8}"/>
                    </a:ext>
                  </a:extLst>
                </p14:cNvPr>
                <p14:cNvContentPartPr/>
                <p14:nvPr/>
              </p14:nvContentPartPr>
              <p14:xfrm>
                <a:off x="837243" y="5222073"/>
                <a:ext cx="42120" cy="197280"/>
              </p14:xfrm>
            </p:contentPart>
          </mc:Choice>
          <mc:Fallback xmlns="">
            <p:pic>
              <p:nvPicPr>
                <p:cNvPr id="291" name="Input penna 290">
                  <a:extLst>
                    <a:ext uri="{FF2B5EF4-FFF2-40B4-BE49-F238E27FC236}">
                      <a16:creationId xmlns:a16="http://schemas.microsoft.com/office/drawing/2014/main" id="{1007A627-D77F-9958-C09F-35458C6D50C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31123" y="5215953"/>
                  <a:ext cx="543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92" name="Input penna 291">
                  <a:extLst>
                    <a:ext uri="{FF2B5EF4-FFF2-40B4-BE49-F238E27FC236}">
                      <a16:creationId xmlns:a16="http://schemas.microsoft.com/office/drawing/2014/main" id="{63A8B318-0E30-0E60-AA79-6BE20468CC04}"/>
                    </a:ext>
                  </a:extLst>
                </p14:cNvPr>
                <p14:cNvContentPartPr/>
                <p14:nvPr/>
              </p14:nvContentPartPr>
              <p14:xfrm>
                <a:off x="925083" y="5190033"/>
                <a:ext cx="148680" cy="235800"/>
              </p14:xfrm>
            </p:contentPart>
          </mc:Choice>
          <mc:Fallback xmlns="">
            <p:pic>
              <p:nvPicPr>
                <p:cNvPr id="292" name="Input penna 291">
                  <a:extLst>
                    <a:ext uri="{FF2B5EF4-FFF2-40B4-BE49-F238E27FC236}">
                      <a16:creationId xmlns:a16="http://schemas.microsoft.com/office/drawing/2014/main" id="{63A8B318-0E30-0E60-AA79-6BE20468CC0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18963" y="5183913"/>
                  <a:ext cx="1609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93" name="Input penna 292">
                  <a:extLst>
                    <a:ext uri="{FF2B5EF4-FFF2-40B4-BE49-F238E27FC236}">
                      <a16:creationId xmlns:a16="http://schemas.microsoft.com/office/drawing/2014/main" id="{E55FABEA-8253-B87F-9255-88C5D9863BF7}"/>
                    </a:ext>
                  </a:extLst>
                </p14:cNvPr>
                <p14:cNvContentPartPr/>
                <p14:nvPr/>
              </p14:nvContentPartPr>
              <p14:xfrm>
                <a:off x="1189683" y="4888713"/>
                <a:ext cx="73800" cy="157320"/>
              </p14:xfrm>
            </p:contentPart>
          </mc:Choice>
          <mc:Fallback xmlns="">
            <p:pic>
              <p:nvPicPr>
                <p:cNvPr id="293" name="Input penna 292">
                  <a:extLst>
                    <a:ext uri="{FF2B5EF4-FFF2-40B4-BE49-F238E27FC236}">
                      <a16:creationId xmlns:a16="http://schemas.microsoft.com/office/drawing/2014/main" id="{E55FABEA-8253-B87F-9255-88C5D9863BF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83563" y="4882593"/>
                  <a:ext cx="860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94" name="Input penna 293">
                  <a:extLst>
                    <a:ext uri="{FF2B5EF4-FFF2-40B4-BE49-F238E27FC236}">
                      <a16:creationId xmlns:a16="http://schemas.microsoft.com/office/drawing/2014/main" id="{8B24C3B4-9C67-5CB9-5BBF-06738A606D04}"/>
                    </a:ext>
                  </a:extLst>
                </p14:cNvPr>
                <p14:cNvContentPartPr/>
                <p14:nvPr/>
              </p14:nvContentPartPr>
              <p14:xfrm>
                <a:off x="1387323" y="4494513"/>
                <a:ext cx="23040" cy="219600"/>
              </p14:xfrm>
            </p:contentPart>
          </mc:Choice>
          <mc:Fallback xmlns="">
            <p:pic>
              <p:nvPicPr>
                <p:cNvPr id="294" name="Input penna 293">
                  <a:extLst>
                    <a:ext uri="{FF2B5EF4-FFF2-40B4-BE49-F238E27FC236}">
                      <a16:creationId xmlns:a16="http://schemas.microsoft.com/office/drawing/2014/main" id="{8B24C3B4-9C67-5CB9-5BBF-06738A606D0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381203" y="4488393"/>
                  <a:ext cx="352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95" name="Input penna 294">
                  <a:extLst>
                    <a:ext uri="{FF2B5EF4-FFF2-40B4-BE49-F238E27FC236}">
                      <a16:creationId xmlns:a16="http://schemas.microsoft.com/office/drawing/2014/main" id="{85D79AE6-B3E2-F769-4A13-05238422E58F}"/>
                    </a:ext>
                  </a:extLst>
                </p14:cNvPr>
                <p14:cNvContentPartPr/>
                <p14:nvPr/>
              </p14:nvContentPartPr>
              <p14:xfrm>
                <a:off x="1475883" y="4508913"/>
                <a:ext cx="145800" cy="207000"/>
              </p14:xfrm>
            </p:contentPart>
          </mc:Choice>
          <mc:Fallback xmlns="">
            <p:pic>
              <p:nvPicPr>
                <p:cNvPr id="295" name="Input penna 294">
                  <a:extLst>
                    <a:ext uri="{FF2B5EF4-FFF2-40B4-BE49-F238E27FC236}">
                      <a16:creationId xmlns:a16="http://schemas.microsoft.com/office/drawing/2014/main" id="{85D79AE6-B3E2-F769-4A13-05238422E58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469763" y="4502793"/>
                  <a:ext cx="1580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96" name="Input penna 295">
                  <a:extLst>
                    <a:ext uri="{FF2B5EF4-FFF2-40B4-BE49-F238E27FC236}">
                      <a16:creationId xmlns:a16="http://schemas.microsoft.com/office/drawing/2014/main" id="{3EB12680-DF7C-C0F3-7733-1706E92EFAE8}"/>
                    </a:ext>
                  </a:extLst>
                </p14:cNvPr>
                <p14:cNvContentPartPr/>
                <p14:nvPr/>
              </p14:nvContentPartPr>
              <p14:xfrm>
                <a:off x="1685403" y="4960713"/>
                <a:ext cx="166680" cy="204840"/>
              </p14:xfrm>
            </p:contentPart>
          </mc:Choice>
          <mc:Fallback xmlns="">
            <p:pic>
              <p:nvPicPr>
                <p:cNvPr id="296" name="Input penna 295">
                  <a:extLst>
                    <a:ext uri="{FF2B5EF4-FFF2-40B4-BE49-F238E27FC236}">
                      <a16:creationId xmlns:a16="http://schemas.microsoft.com/office/drawing/2014/main" id="{3EB12680-DF7C-C0F3-7733-1706E92EFAE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679283" y="4954593"/>
                  <a:ext cx="1789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97" name="Input penna 296">
                  <a:extLst>
                    <a:ext uri="{FF2B5EF4-FFF2-40B4-BE49-F238E27FC236}">
                      <a16:creationId xmlns:a16="http://schemas.microsoft.com/office/drawing/2014/main" id="{1386A6DA-820D-23B8-AD6C-1F320F07ED37}"/>
                    </a:ext>
                  </a:extLst>
                </p14:cNvPr>
                <p14:cNvContentPartPr/>
                <p14:nvPr/>
              </p14:nvContentPartPr>
              <p14:xfrm>
                <a:off x="1938483" y="5244033"/>
                <a:ext cx="55080" cy="198360"/>
              </p14:xfrm>
            </p:contentPart>
          </mc:Choice>
          <mc:Fallback xmlns="">
            <p:pic>
              <p:nvPicPr>
                <p:cNvPr id="297" name="Input penna 296">
                  <a:extLst>
                    <a:ext uri="{FF2B5EF4-FFF2-40B4-BE49-F238E27FC236}">
                      <a16:creationId xmlns:a16="http://schemas.microsoft.com/office/drawing/2014/main" id="{1386A6DA-820D-23B8-AD6C-1F320F07ED3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932363" y="5237913"/>
                  <a:ext cx="673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98" name="Input penna 297">
                  <a:extLst>
                    <a:ext uri="{FF2B5EF4-FFF2-40B4-BE49-F238E27FC236}">
                      <a16:creationId xmlns:a16="http://schemas.microsoft.com/office/drawing/2014/main" id="{98729BB7-5B9B-2FF3-1A7F-54A07F9E02B1}"/>
                    </a:ext>
                  </a:extLst>
                </p14:cNvPr>
                <p14:cNvContentPartPr/>
                <p14:nvPr/>
              </p14:nvContentPartPr>
              <p14:xfrm>
                <a:off x="2070963" y="5144673"/>
                <a:ext cx="62640" cy="212040"/>
              </p14:xfrm>
            </p:contentPart>
          </mc:Choice>
          <mc:Fallback xmlns="">
            <p:pic>
              <p:nvPicPr>
                <p:cNvPr id="298" name="Input penna 297">
                  <a:extLst>
                    <a:ext uri="{FF2B5EF4-FFF2-40B4-BE49-F238E27FC236}">
                      <a16:creationId xmlns:a16="http://schemas.microsoft.com/office/drawing/2014/main" id="{98729BB7-5B9B-2FF3-1A7F-54A07F9E02B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064843" y="5138553"/>
                  <a:ext cx="748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99" name="Input penna 298">
                  <a:extLst>
                    <a:ext uri="{FF2B5EF4-FFF2-40B4-BE49-F238E27FC236}">
                      <a16:creationId xmlns:a16="http://schemas.microsoft.com/office/drawing/2014/main" id="{C8D7D276-5464-7F12-8D55-B0B7042CD6D1}"/>
                    </a:ext>
                  </a:extLst>
                </p14:cNvPr>
                <p14:cNvContentPartPr/>
                <p14:nvPr/>
              </p14:nvContentPartPr>
              <p14:xfrm>
                <a:off x="2170323" y="5276793"/>
                <a:ext cx="53280" cy="241560"/>
              </p14:xfrm>
            </p:contentPart>
          </mc:Choice>
          <mc:Fallback xmlns="">
            <p:pic>
              <p:nvPicPr>
                <p:cNvPr id="299" name="Input penna 298">
                  <a:extLst>
                    <a:ext uri="{FF2B5EF4-FFF2-40B4-BE49-F238E27FC236}">
                      <a16:creationId xmlns:a16="http://schemas.microsoft.com/office/drawing/2014/main" id="{C8D7D276-5464-7F12-8D55-B0B7042CD6D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164203" y="5270673"/>
                  <a:ext cx="65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304" name="Input penna 303">
                  <a:extLst>
                    <a:ext uri="{FF2B5EF4-FFF2-40B4-BE49-F238E27FC236}">
                      <a16:creationId xmlns:a16="http://schemas.microsoft.com/office/drawing/2014/main" id="{CA015240-6FCD-F966-ADDA-3E2645889F6D}"/>
                    </a:ext>
                  </a:extLst>
                </p14:cNvPr>
                <p14:cNvContentPartPr/>
                <p14:nvPr/>
              </p14:nvContentPartPr>
              <p14:xfrm>
                <a:off x="8229483" y="5574153"/>
                <a:ext cx="418320" cy="23040"/>
              </p14:xfrm>
            </p:contentPart>
          </mc:Choice>
          <mc:Fallback xmlns="">
            <p:pic>
              <p:nvPicPr>
                <p:cNvPr id="304" name="Input penna 303">
                  <a:extLst>
                    <a:ext uri="{FF2B5EF4-FFF2-40B4-BE49-F238E27FC236}">
                      <a16:creationId xmlns:a16="http://schemas.microsoft.com/office/drawing/2014/main" id="{CA015240-6FCD-F966-ADDA-3E2645889F6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223363" y="5568033"/>
                  <a:ext cx="4305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305" name="Input penna 304">
                  <a:extLst>
                    <a:ext uri="{FF2B5EF4-FFF2-40B4-BE49-F238E27FC236}">
                      <a16:creationId xmlns:a16="http://schemas.microsoft.com/office/drawing/2014/main" id="{EA22103B-A726-F75E-FA37-92AA1FD2A7B3}"/>
                    </a:ext>
                  </a:extLst>
                </p14:cNvPr>
                <p14:cNvContentPartPr/>
                <p14:nvPr/>
              </p14:nvContentPartPr>
              <p14:xfrm>
                <a:off x="8802243" y="5331873"/>
                <a:ext cx="278280" cy="298080"/>
              </p14:xfrm>
            </p:contentPart>
          </mc:Choice>
          <mc:Fallback xmlns="">
            <p:pic>
              <p:nvPicPr>
                <p:cNvPr id="305" name="Input penna 304">
                  <a:extLst>
                    <a:ext uri="{FF2B5EF4-FFF2-40B4-BE49-F238E27FC236}">
                      <a16:creationId xmlns:a16="http://schemas.microsoft.com/office/drawing/2014/main" id="{EA22103B-A726-F75E-FA37-92AA1FD2A7B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796123" y="5325753"/>
                  <a:ext cx="2905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306" name="Input penna 305">
                  <a:extLst>
                    <a:ext uri="{FF2B5EF4-FFF2-40B4-BE49-F238E27FC236}">
                      <a16:creationId xmlns:a16="http://schemas.microsoft.com/office/drawing/2014/main" id="{05A9EC14-96DE-6663-920D-C8E502711E81}"/>
                    </a:ext>
                  </a:extLst>
                </p14:cNvPr>
                <p14:cNvContentPartPr/>
                <p14:nvPr/>
              </p14:nvContentPartPr>
              <p14:xfrm>
                <a:off x="8141283" y="4491633"/>
                <a:ext cx="249480" cy="342720"/>
              </p14:xfrm>
            </p:contentPart>
          </mc:Choice>
          <mc:Fallback xmlns="">
            <p:pic>
              <p:nvPicPr>
                <p:cNvPr id="306" name="Input penna 305">
                  <a:extLst>
                    <a:ext uri="{FF2B5EF4-FFF2-40B4-BE49-F238E27FC236}">
                      <a16:creationId xmlns:a16="http://schemas.microsoft.com/office/drawing/2014/main" id="{05A9EC14-96DE-6663-920D-C8E502711E8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135163" y="4485513"/>
                  <a:ext cx="2617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307" name="Input penna 306">
                  <a:extLst>
                    <a:ext uri="{FF2B5EF4-FFF2-40B4-BE49-F238E27FC236}">
                      <a16:creationId xmlns:a16="http://schemas.microsoft.com/office/drawing/2014/main" id="{FF77DE7F-6001-A0BA-DC77-B405A2E9E52F}"/>
                    </a:ext>
                  </a:extLst>
                </p14:cNvPr>
                <p14:cNvContentPartPr/>
                <p14:nvPr/>
              </p14:nvContentPartPr>
              <p14:xfrm>
                <a:off x="8524323" y="4538793"/>
                <a:ext cx="14040" cy="228240"/>
              </p14:xfrm>
            </p:contentPart>
          </mc:Choice>
          <mc:Fallback xmlns="">
            <p:pic>
              <p:nvPicPr>
                <p:cNvPr id="307" name="Input penna 306">
                  <a:extLst>
                    <a:ext uri="{FF2B5EF4-FFF2-40B4-BE49-F238E27FC236}">
                      <a16:creationId xmlns:a16="http://schemas.microsoft.com/office/drawing/2014/main" id="{FF77DE7F-6001-A0BA-DC77-B405A2E9E52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518203" y="4532673"/>
                  <a:ext cx="262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308" name="Input penna 307">
                  <a:extLst>
                    <a:ext uri="{FF2B5EF4-FFF2-40B4-BE49-F238E27FC236}">
                      <a16:creationId xmlns:a16="http://schemas.microsoft.com/office/drawing/2014/main" id="{BF3CE09E-C771-8640-6A67-A4B1EDE66C48}"/>
                    </a:ext>
                  </a:extLst>
                </p14:cNvPr>
                <p14:cNvContentPartPr/>
                <p14:nvPr/>
              </p14:nvContentPartPr>
              <p14:xfrm>
                <a:off x="8647803" y="4554993"/>
                <a:ext cx="189720" cy="444960"/>
              </p14:xfrm>
            </p:contentPart>
          </mc:Choice>
          <mc:Fallback xmlns="">
            <p:pic>
              <p:nvPicPr>
                <p:cNvPr id="308" name="Input penna 307">
                  <a:extLst>
                    <a:ext uri="{FF2B5EF4-FFF2-40B4-BE49-F238E27FC236}">
                      <a16:creationId xmlns:a16="http://schemas.microsoft.com/office/drawing/2014/main" id="{BF3CE09E-C771-8640-6A67-A4B1EDE66C4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641683" y="4548873"/>
                  <a:ext cx="20196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309" name="Input penna 308">
                  <a:extLst>
                    <a:ext uri="{FF2B5EF4-FFF2-40B4-BE49-F238E27FC236}">
                      <a16:creationId xmlns:a16="http://schemas.microsoft.com/office/drawing/2014/main" id="{79278C5F-9D58-5B5D-905B-F512257EFEBD}"/>
                    </a:ext>
                  </a:extLst>
                </p14:cNvPr>
                <p14:cNvContentPartPr/>
                <p14:nvPr/>
              </p14:nvContentPartPr>
              <p14:xfrm>
                <a:off x="8912403" y="4197153"/>
                <a:ext cx="160920" cy="567360"/>
              </p14:xfrm>
            </p:contentPart>
          </mc:Choice>
          <mc:Fallback xmlns="">
            <p:pic>
              <p:nvPicPr>
                <p:cNvPr id="309" name="Input penna 308">
                  <a:extLst>
                    <a:ext uri="{FF2B5EF4-FFF2-40B4-BE49-F238E27FC236}">
                      <a16:creationId xmlns:a16="http://schemas.microsoft.com/office/drawing/2014/main" id="{79278C5F-9D58-5B5D-905B-F512257EFEB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906283" y="4191033"/>
                  <a:ext cx="173160" cy="57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310" name="Input penna 309">
                  <a:extLst>
                    <a:ext uri="{FF2B5EF4-FFF2-40B4-BE49-F238E27FC236}">
                      <a16:creationId xmlns:a16="http://schemas.microsoft.com/office/drawing/2014/main" id="{55647C21-2479-A0FD-E18B-85924E1A7FB8}"/>
                    </a:ext>
                  </a:extLst>
                </p14:cNvPr>
                <p14:cNvContentPartPr/>
                <p14:nvPr/>
              </p14:nvContentPartPr>
              <p14:xfrm>
                <a:off x="9121203" y="4351233"/>
                <a:ext cx="75240" cy="352800"/>
              </p14:xfrm>
            </p:contentPart>
          </mc:Choice>
          <mc:Fallback xmlns="">
            <p:pic>
              <p:nvPicPr>
                <p:cNvPr id="310" name="Input penna 309">
                  <a:extLst>
                    <a:ext uri="{FF2B5EF4-FFF2-40B4-BE49-F238E27FC236}">
                      <a16:creationId xmlns:a16="http://schemas.microsoft.com/office/drawing/2014/main" id="{55647C21-2479-A0FD-E18B-85924E1A7FB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115083" y="4345113"/>
                  <a:ext cx="874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311" name="Input penna 310">
                  <a:extLst>
                    <a:ext uri="{FF2B5EF4-FFF2-40B4-BE49-F238E27FC236}">
                      <a16:creationId xmlns:a16="http://schemas.microsoft.com/office/drawing/2014/main" id="{2D909CDB-D897-8ADE-B82F-8BA493140ADF}"/>
                    </a:ext>
                  </a:extLst>
                </p14:cNvPr>
                <p14:cNvContentPartPr/>
                <p14:nvPr/>
              </p14:nvContentPartPr>
              <p14:xfrm>
                <a:off x="9077643" y="4405593"/>
                <a:ext cx="97560" cy="23400"/>
              </p14:xfrm>
            </p:contentPart>
          </mc:Choice>
          <mc:Fallback xmlns="">
            <p:pic>
              <p:nvPicPr>
                <p:cNvPr id="311" name="Input penna 310">
                  <a:extLst>
                    <a:ext uri="{FF2B5EF4-FFF2-40B4-BE49-F238E27FC236}">
                      <a16:creationId xmlns:a16="http://schemas.microsoft.com/office/drawing/2014/main" id="{2D909CDB-D897-8ADE-B82F-8BA493140AD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071523" y="4399473"/>
                  <a:ext cx="1098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314" name="Input penna 313">
                  <a:extLst>
                    <a:ext uri="{FF2B5EF4-FFF2-40B4-BE49-F238E27FC236}">
                      <a16:creationId xmlns:a16="http://schemas.microsoft.com/office/drawing/2014/main" id="{2C284648-C94D-2371-680A-436FCF83F1D6}"/>
                    </a:ext>
                  </a:extLst>
                </p14:cNvPr>
                <p14:cNvContentPartPr/>
                <p14:nvPr/>
              </p14:nvContentPartPr>
              <p14:xfrm>
                <a:off x="9341523" y="4332153"/>
                <a:ext cx="96840" cy="506880"/>
              </p14:xfrm>
            </p:contentPart>
          </mc:Choice>
          <mc:Fallback xmlns="">
            <p:pic>
              <p:nvPicPr>
                <p:cNvPr id="314" name="Input penna 313">
                  <a:extLst>
                    <a:ext uri="{FF2B5EF4-FFF2-40B4-BE49-F238E27FC236}">
                      <a16:creationId xmlns:a16="http://schemas.microsoft.com/office/drawing/2014/main" id="{2C284648-C94D-2371-680A-436FCF83F1D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335403" y="4326033"/>
                  <a:ext cx="10908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316" name="Input penna 315">
                  <a:extLst>
                    <a:ext uri="{FF2B5EF4-FFF2-40B4-BE49-F238E27FC236}">
                      <a16:creationId xmlns:a16="http://schemas.microsoft.com/office/drawing/2014/main" id="{45C6C31B-CB68-F133-38BF-55755CF43D0B}"/>
                    </a:ext>
                  </a:extLst>
                </p14:cNvPr>
                <p14:cNvContentPartPr/>
                <p14:nvPr/>
              </p14:nvContentPartPr>
              <p14:xfrm>
                <a:off x="9617643" y="4538793"/>
                <a:ext cx="11520" cy="198000"/>
              </p14:xfrm>
            </p:contentPart>
          </mc:Choice>
          <mc:Fallback xmlns="">
            <p:pic>
              <p:nvPicPr>
                <p:cNvPr id="316" name="Input penna 315">
                  <a:extLst>
                    <a:ext uri="{FF2B5EF4-FFF2-40B4-BE49-F238E27FC236}">
                      <a16:creationId xmlns:a16="http://schemas.microsoft.com/office/drawing/2014/main" id="{45C6C31B-CB68-F133-38BF-55755CF43D0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611523" y="4532673"/>
                  <a:ext cx="237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317" name="Input penna 316">
                  <a:extLst>
                    <a:ext uri="{FF2B5EF4-FFF2-40B4-BE49-F238E27FC236}">
                      <a16:creationId xmlns:a16="http://schemas.microsoft.com/office/drawing/2014/main" id="{3074671D-E8C1-85C7-2AC2-3596E3872E3B}"/>
                    </a:ext>
                  </a:extLst>
                </p14:cNvPr>
                <p14:cNvContentPartPr/>
                <p14:nvPr/>
              </p14:nvContentPartPr>
              <p14:xfrm>
                <a:off x="9738963" y="4527993"/>
                <a:ext cx="43920" cy="219240"/>
              </p14:xfrm>
            </p:contentPart>
          </mc:Choice>
          <mc:Fallback xmlns="">
            <p:pic>
              <p:nvPicPr>
                <p:cNvPr id="317" name="Input penna 316">
                  <a:extLst>
                    <a:ext uri="{FF2B5EF4-FFF2-40B4-BE49-F238E27FC236}">
                      <a16:creationId xmlns:a16="http://schemas.microsoft.com/office/drawing/2014/main" id="{3074671D-E8C1-85C7-2AC2-3596E3872E3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732843" y="4521873"/>
                  <a:ext cx="561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318" name="Input penna 317">
                  <a:extLst>
                    <a:ext uri="{FF2B5EF4-FFF2-40B4-BE49-F238E27FC236}">
                      <a16:creationId xmlns:a16="http://schemas.microsoft.com/office/drawing/2014/main" id="{02CA1275-5D2F-84EA-63E3-1A7F13BFD256}"/>
                    </a:ext>
                  </a:extLst>
                </p14:cNvPr>
                <p14:cNvContentPartPr/>
                <p14:nvPr/>
              </p14:nvContentPartPr>
              <p14:xfrm>
                <a:off x="9837963" y="4340433"/>
                <a:ext cx="111240" cy="436320"/>
              </p14:xfrm>
            </p:contentPart>
          </mc:Choice>
          <mc:Fallback xmlns="">
            <p:pic>
              <p:nvPicPr>
                <p:cNvPr id="318" name="Input penna 317">
                  <a:extLst>
                    <a:ext uri="{FF2B5EF4-FFF2-40B4-BE49-F238E27FC236}">
                      <a16:creationId xmlns:a16="http://schemas.microsoft.com/office/drawing/2014/main" id="{02CA1275-5D2F-84EA-63E3-1A7F13BFD25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831843" y="4334313"/>
                  <a:ext cx="12348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345" name="Input penna 344">
                  <a:extLst>
                    <a:ext uri="{FF2B5EF4-FFF2-40B4-BE49-F238E27FC236}">
                      <a16:creationId xmlns:a16="http://schemas.microsoft.com/office/drawing/2014/main" id="{F429D1E5-E279-22BE-6092-C61836E613AF}"/>
                    </a:ext>
                  </a:extLst>
                </p14:cNvPr>
                <p14:cNvContentPartPr/>
                <p14:nvPr/>
              </p14:nvContentPartPr>
              <p14:xfrm>
                <a:off x="160443" y="3557433"/>
                <a:ext cx="14676840" cy="1351080"/>
              </p14:xfrm>
            </p:contentPart>
          </mc:Choice>
          <mc:Fallback xmlns="">
            <p:pic>
              <p:nvPicPr>
                <p:cNvPr id="345" name="Input penna 344">
                  <a:extLst>
                    <a:ext uri="{FF2B5EF4-FFF2-40B4-BE49-F238E27FC236}">
                      <a16:creationId xmlns:a16="http://schemas.microsoft.com/office/drawing/2014/main" id="{F429D1E5-E279-22BE-6092-C61836E613A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54323" y="3551313"/>
                  <a:ext cx="14689080" cy="136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6" name="Gruppo 355">
            <a:extLst>
              <a:ext uri="{FF2B5EF4-FFF2-40B4-BE49-F238E27FC236}">
                <a16:creationId xmlns:a16="http://schemas.microsoft.com/office/drawing/2014/main" id="{218C8737-AAEC-1D83-103D-49E0ED8A6D34}"/>
              </a:ext>
            </a:extLst>
          </p:cNvPr>
          <p:cNvGrpSpPr/>
          <p:nvPr/>
        </p:nvGrpSpPr>
        <p:grpSpPr>
          <a:xfrm>
            <a:off x="10711683" y="5133873"/>
            <a:ext cx="877320" cy="1154520"/>
            <a:chOff x="10711683" y="5133873"/>
            <a:chExt cx="877320" cy="115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347" name="Input penna 346">
                  <a:extLst>
                    <a:ext uri="{FF2B5EF4-FFF2-40B4-BE49-F238E27FC236}">
                      <a16:creationId xmlns:a16="http://schemas.microsoft.com/office/drawing/2014/main" id="{94E81138-D4E5-C545-D62D-4698EE095091}"/>
                    </a:ext>
                  </a:extLst>
                </p14:cNvPr>
                <p14:cNvContentPartPr/>
                <p14:nvPr/>
              </p14:nvContentPartPr>
              <p14:xfrm>
                <a:off x="11320083" y="5133873"/>
                <a:ext cx="49680" cy="248040"/>
              </p14:xfrm>
            </p:contentPart>
          </mc:Choice>
          <mc:Fallback xmlns="">
            <p:pic>
              <p:nvPicPr>
                <p:cNvPr id="347" name="Input penna 346">
                  <a:extLst>
                    <a:ext uri="{FF2B5EF4-FFF2-40B4-BE49-F238E27FC236}">
                      <a16:creationId xmlns:a16="http://schemas.microsoft.com/office/drawing/2014/main" id="{94E81138-D4E5-C545-D62D-4698EE09509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313963" y="5127753"/>
                  <a:ext cx="619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348" name="Input penna 347">
                  <a:extLst>
                    <a:ext uri="{FF2B5EF4-FFF2-40B4-BE49-F238E27FC236}">
                      <a16:creationId xmlns:a16="http://schemas.microsoft.com/office/drawing/2014/main" id="{01140C60-CE3E-7220-FC13-6916C0E8DA20}"/>
                    </a:ext>
                  </a:extLst>
                </p14:cNvPr>
                <p14:cNvContentPartPr/>
                <p14:nvPr/>
              </p14:nvContentPartPr>
              <p14:xfrm>
                <a:off x="11475963" y="5221713"/>
                <a:ext cx="113040" cy="178200"/>
              </p14:xfrm>
            </p:contentPart>
          </mc:Choice>
          <mc:Fallback xmlns="">
            <p:pic>
              <p:nvPicPr>
                <p:cNvPr id="348" name="Input penna 347">
                  <a:extLst>
                    <a:ext uri="{FF2B5EF4-FFF2-40B4-BE49-F238E27FC236}">
                      <a16:creationId xmlns:a16="http://schemas.microsoft.com/office/drawing/2014/main" id="{01140C60-CE3E-7220-FC13-6916C0E8DA2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469843" y="5215593"/>
                  <a:ext cx="1252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349" name="Input penna 348">
                  <a:extLst>
                    <a:ext uri="{FF2B5EF4-FFF2-40B4-BE49-F238E27FC236}">
                      <a16:creationId xmlns:a16="http://schemas.microsoft.com/office/drawing/2014/main" id="{CF48B6C9-C478-3FD1-B1C0-077E4937F40F}"/>
                    </a:ext>
                  </a:extLst>
                </p14:cNvPr>
                <p14:cNvContentPartPr/>
                <p14:nvPr/>
              </p14:nvContentPartPr>
              <p14:xfrm>
                <a:off x="11073123" y="5464353"/>
                <a:ext cx="142200" cy="171720"/>
              </p14:xfrm>
            </p:contentPart>
          </mc:Choice>
          <mc:Fallback xmlns="">
            <p:pic>
              <p:nvPicPr>
                <p:cNvPr id="349" name="Input penna 348">
                  <a:extLst>
                    <a:ext uri="{FF2B5EF4-FFF2-40B4-BE49-F238E27FC236}">
                      <a16:creationId xmlns:a16="http://schemas.microsoft.com/office/drawing/2014/main" id="{CF48B6C9-C478-3FD1-B1C0-077E4937F40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067003" y="5458233"/>
                  <a:ext cx="1544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350" name="Input penna 349">
                  <a:extLst>
                    <a:ext uri="{FF2B5EF4-FFF2-40B4-BE49-F238E27FC236}">
                      <a16:creationId xmlns:a16="http://schemas.microsoft.com/office/drawing/2014/main" id="{0C26E02E-4C1D-51DB-B4E0-7C450369BB1D}"/>
                    </a:ext>
                  </a:extLst>
                </p14:cNvPr>
                <p14:cNvContentPartPr/>
                <p14:nvPr/>
              </p14:nvContentPartPr>
              <p14:xfrm>
                <a:off x="10711683" y="5761713"/>
                <a:ext cx="51480" cy="179640"/>
              </p14:xfrm>
            </p:contentPart>
          </mc:Choice>
          <mc:Fallback xmlns="">
            <p:pic>
              <p:nvPicPr>
                <p:cNvPr id="350" name="Input penna 349">
                  <a:extLst>
                    <a:ext uri="{FF2B5EF4-FFF2-40B4-BE49-F238E27FC236}">
                      <a16:creationId xmlns:a16="http://schemas.microsoft.com/office/drawing/2014/main" id="{0C26E02E-4C1D-51DB-B4E0-7C450369BB1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705563" y="5755593"/>
                  <a:ext cx="637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351" name="Input penna 350">
                  <a:extLst>
                    <a:ext uri="{FF2B5EF4-FFF2-40B4-BE49-F238E27FC236}">
                      <a16:creationId xmlns:a16="http://schemas.microsoft.com/office/drawing/2014/main" id="{68B1FFC7-A2B7-FC34-7A4C-EF518F6AEE7D}"/>
                    </a:ext>
                  </a:extLst>
                </p14:cNvPr>
                <p14:cNvContentPartPr/>
                <p14:nvPr/>
              </p14:nvContentPartPr>
              <p14:xfrm>
                <a:off x="10853883" y="5816433"/>
                <a:ext cx="155160" cy="211680"/>
              </p14:xfrm>
            </p:contentPart>
          </mc:Choice>
          <mc:Fallback xmlns="">
            <p:pic>
              <p:nvPicPr>
                <p:cNvPr id="351" name="Input penna 350">
                  <a:extLst>
                    <a:ext uri="{FF2B5EF4-FFF2-40B4-BE49-F238E27FC236}">
                      <a16:creationId xmlns:a16="http://schemas.microsoft.com/office/drawing/2014/main" id="{68B1FFC7-A2B7-FC34-7A4C-EF518F6AEE7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847763" y="5810313"/>
                  <a:ext cx="1674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352" name="Input penna 351">
                  <a:extLst>
                    <a:ext uri="{FF2B5EF4-FFF2-40B4-BE49-F238E27FC236}">
                      <a16:creationId xmlns:a16="http://schemas.microsoft.com/office/drawing/2014/main" id="{0F912F91-CA32-A23B-65FC-5CDB17C3E58C}"/>
                    </a:ext>
                  </a:extLst>
                </p14:cNvPr>
                <p14:cNvContentPartPr/>
                <p14:nvPr/>
              </p14:nvContentPartPr>
              <p14:xfrm>
                <a:off x="11049723" y="6124953"/>
                <a:ext cx="86400" cy="163440"/>
              </p14:xfrm>
            </p:contentPart>
          </mc:Choice>
          <mc:Fallback xmlns="">
            <p:pic>
              <p:nvPicPr>
                <p:cNvPr id="352" name="Input penna 351">
                  <a:extLst>
                    <a:ext uri="{FF2B5EF4-FFF2-40B4-BE49-F238E27FC236}">
                      <a16:creationId xmlns:a16="http://schemas.microsoft.com/office/drawing/2014/main" id="{0F912F91-CA32-A23B-65FC-5CDB17C3E58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043603" y="6118833"/>
                  <a:ext cx="98640" cy="17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5" name="Gruppo 354">
            <a:extLst>
              <a:ext uri="{FF2B5EF4-FFF2-40B4-BE49-F238E27FC236}">
                <a16:creationId xmlns:a16="http://schemas.microsoft.com/office/drawing/2014/main" id="{C9233C45-9392-3879-A5DC-67DE89A39A1D}"/>
              </a:ext>
            </a:extLst>
          </p:cNvPr>
          <p:cNvGrpSpPr/>
          <p:nvPr/>
        </p:nvGrpSpPr>
        <p:grpSpPr>
          <a:xfrm>
            <a:off x="11291283" y="6433833"/>
            <a:ext cx="168120" cy="226080"/>
            <a:chOff x="11291283" y="6433833"/>
            <a:chExt cx="168120" cy="22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353" name="Input penna 352">
                  <a:extLst>
                    <a:ext uri="{FF2B5EF4-FFF2-40B4-BE49-F238E27FC236}">
                      <a16:creationId xmlns:a16="http://schemas.microsoft.com/office/drawing/2014/main" id="{63259262-09D0-D32F-2857-A2F199725AA0}"/>
                    </a:ext>
                  </a:extLst>
                </p14:cNvPr>
                <p14:cNvContentPartPr/>
                <p14:nvPr/>
              </p14:nvContentPartPr>
              <p14:xfrm>
                <a:off x="11291283" y="6433833"/>
                <a:ext cx="12240" cy="120600"/>
              </p14:xfrm>
            </p:contentPart>
          </mc:Choice>
          <mc:Fallback xmlns="">
            <p:pic>
              <p:nvPicPr>
                <p:cNvPr id="353" name="Input penna 352">
                  <a:extLst>
                    <a:ext uri="{FF2B5EF4-FFF2-40B4-BE49-F238E27FC236}">
                      <a16:creationId xmlns:a16="http://schemas.microsoft.com/office/drawing/2014/main" id="{63259262-09D0-D32F-2857-A2F199725AA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285163" y="6427713"/>
                  <a:ext cx="244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354" name="Input penna 353">
                  <a:extLst>
                    <a:ext uri="{FF2B5EF4-FFF2-40B4-BE49-F238E27FC236}">
                      <a16:creationId xmlns:a16="http://schemas.microsoft.com/office/drawing/2014/main" id="{A6007560-82D4-7E3C-A800-2137C2C22088}"/>
                    </a:ext>
                  </a:extLst>
                </p14:cNvPr>
                <p14:cNvContentPartPr/>
                <p14:nvPr/>
              </p14:nvContentPartPr>
              <p14:xfrm>
                <a:off x="11413683" y="6488553"/>
                <a:ext cx="45720" cy="171360"/>
              </p14:xfrm>
            </p:contentPart>
          </mc:Choice>
          <mc:Fallback xmlns="">
            <p:pic>
              <p:nvPicPr>
                <p:cNvPr id="354" name="Input penna 353">
                  <a:extLst>
                    <a:ext uri="{FF2B5EF4-FFF2-40B4-BE49-F238E27FC236}">
                      <a16:creationId xmlns:a16="http://schemas.microsoft.com/office/drawing/2014/main" id="{A6007560-82D4-7E3C-A800-2137C2C2208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407563" y="6482433"/>
                  <a:ext cx="5796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3" name="Gruppo 372">
            <a:extLst>
              <a:ext uri="{FF2B5EF4-FFF2-40B4-BE49-F238E27FC236}">
                <a16:creationId xmlns:a16="http://schemas.microsoft.com/office/drawing/2014/main" id="{FAB26D62-E188-83FB-30FC-FB1590AE7400}"/>
              </a:ext>
            </a:extLst>
          </p:cNvPr>
          <p:cNvGrpSpPr/>
          <p:nvPr/>
        </p:nvGrpSpPr>
        <p:grpSpPr>
          <a:xfrm>
            <a:off x="11666763" y="5519433"/>
            <a:ext cx="1092240" cy="1276920"/>
            <a:chOff x="11666763" y="5519433"/>
            <a:chExt cx="1092240" cy="127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63" name="Input penna 362">
                  <a:extLst>
                    <a:ext uri="{FF2B5EF4-FFF2-40B4-BE49-F238E27FC236}">
                      <a16:creationId xmlns:a16="http://schemas.microsoft.com/office/drawing/2014/main" id="{23C55560-698F-777A-8718-C182F3779B29}"/>
                    </a:ext>
                  </a:extLst>
                </p14:cNvPr>
                <p14:cNvContentPartPr/>
                <p14:nvPr/>
              </p14:nvContentPartPr>
              <p14:xfrm>
                <a:off x="11666763" y="5519433"/>
                <a:ext cx="252000" cy="175320"/>
              </p14:xfrm>
            </p:contentPart>
          </mc:Choice>
          <mc:Fallback xmlns="">
            <p:pic>
              <p:nvPicPr>
                <p:cNvPr id="363" name="Input penna 362">
                  <a:extLst>
                    <a:ext uri="{FF2B5EF4-FFF2-40B4-BE49-F238E27FC236}">
                      <a16:creationId xmlns:a16="http://schemas.microsoft.com/office/drawing/2014/main" id="{23C55560-698F-777A-8718-C182F3779B2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660643" y="5513313"/>
                  <a:ext cx="2642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364" name="Input penna 363">
                  <a:extLst>
                    <a:ext uri="{FF2B5EF4-FFF2-40B4-BE49-F238E27FC236}">
                      <a16:creationId xmlns:a16="http://schemas.microsoft.com/office/drawing/2014/main" id="{E8BF7088-0339-D933-5D30-88E9BDC96755}"/>
                    </a:ext>
                  </a:extLst>
                </p14:cNvPr>
                <p14:cNvContentPartPr/>
                <p14:nvPr/>
              </p14:nvContentPartPr>
              <p14:xfrm>
                <a:off x="11853963" y="5861433"/>
                <a:ext cx="75240" cy="21960"/>
              </p14:xfrm>
            </p:contentPart>
          </mc:Choice>
          <mc:Fallback xmlns="">
            <p:pic>
              <p:nvPicPr>
                <p:cNvPr id="364" name="Input penna 363">
                  <a:extLst>
                    <a:ext uri="{FF2B5EF4-FFF2-40B4-BE49-F238E27FC236}">
                      <a16:creationId xmlns:a16="http://schemas.microsoft.com/office/drawing/2014/main" id="{E8BF7088-0339-D933-5D30-88E9BDC9675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1847843" y="5855313"/>
                  <a:ext cx="874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365" name="Input penna 364">
                  <a:extLst>
                    <a:ext uri="{FF2B5EF4-FFF2-40B4-BE49-F238E27FC236}">
                      <a16:creationId xmlns:a16="http://schemas.microsoft.com/office/drawing/2014/main" id="{2A17450D-6116-A017-C800-76F1FD50C53A}"/>
                    </a:ext>
                  </a:extLst>
                </p14:cNvPr>
                <p14:cNvContentPartPr/>
                <p14:nvPr/>
              </p14:nvContentPartPr>
              <p14:xfrm>
                <a:off x="11942523" y="5794473"/>
                <a:ext cx="33840" cy="263160"/>
              </p14:xfrm>
            </p:contentPart>
          </mc:Choice>
          <mc:Fallback xmlns="">
            <p:pic>
              <p:nvPicPr>
                <p:cNvPr id="365" name="Input penna 364">
                  <a:extLst>
                    <a:ext uri="{FF2B5EF4-FFF2-40B4-BE49-F238E27FC236}">
                      <a16:creationId xmlns:a16="http://schemas.microsoft.com/office/drawing/2014/main" id="{2A17450D-6116-A017-C800-76F1FD50C53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1936403" y="5788353"/>
                  <a:ext cx="460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66" name="Input penna 365">
                  <a:extLst>
                    <a:ext uri="{FF2B5EF4-FFF2-40B4-BE49-F238E27FC236}">
                      <a16:creationId xmlns:a16="http://schemas.microsoft.com/office/drawing/2014/main" id="{AD82754C-D0FD-3B28-9542-B9BFF0F875B3}"/>
                    </a:ext>
                  </a:extLst>
                </p14:cNvPr>
                <p14:cNvContentPartPr/>
                <p14:nvPr/>
              </p14:nvContentPartPr>
              <p14:xfrm>
                <a:off x="12009123" y="5814993"/>
                <a:ext cx="184320" cy="181440"/>
              </p14:xfrm>
            </p:contentPart>
          </mc:Choice>
          <mc:Fallback xmlns="">
            <p:pic>
              <p:nvPicPr>
                <p:cNvPr id="366" name="Input penna 365">
                  <a:extLst>
                    <a:ext uri="{FF2B5EF4-FFF2-40B4-BE49-F238E27FC236}">
                      <a16:creationId xmlns:a16="http://schemas.microsoft.com/office/drawing/2014/main" id="{AD82754C-D0FD-3B28-9542-B9BFF0F875B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2003003" y="5808873"/>
                  <a:ext cx="1965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367" name="Input penna 366">
                  <a:extLst>
                    <a:ext uri="{FF2B5EF4-FFF2-40B4-BE49-F238E27FC236}">
                      <a16:creationId xmlns:a16="http://schemas.microsoft.com/office/drawing/2014/main" id="{E454CACB-7DCC-7CCD-E3F2-CAB0EE5E1DEE}"/>
                    </a:ext>
                  </a:extLst>
                </p14:cNvPr>
                <p14:cNvContentPartPr/>
                <p14:nvPr/>
              </p14:nvContentPartPr>
              <p14:xfrm>
                <a:off x="12184803" y="6161673"/>
                <a:ext cx="165600" cy="183600"/>
              </p14:xfrm>
            </p:contentPart>
          </mc:Choice>
          <mc:Fallback xmlns="">
            <p:pic>
              <p:nvPicPr>
                <p:cNvPr id="367" name="Input penna 366">
                  <a:extLst>
                    <a:ext uri="{FF2B5EF4-FFF2-40B4-BE49-F238E27FC236}">
                      <a16:creationId xmlns:a16="http://schemas.microsoft.com/office/drawing/2014/main" id="{E454CACB-7DCC-7CCD-E3F2-CAB0EE5E1DE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2178683" y="6155553"/>
                  <a:ext cx="1778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368" name="Input penna 367">
                  <a:extLst>
                    <a:ext uri="{FF2B5EF4-FFF2-40B4-BE49-F238E27FC236}">
                      <a16:creationId xmlns:a16="http://schemas.microsoft.com/office/drawing/2014/main" id="{0F1E1DF1-4D27-6E5E-0821-1E18C14FBA92}"/>
                    </a:ext>
                  </a:extLst>
                </p14:cNvPr>
                <p14:cNvContentPartPr/>
                <p14:nvPr/>
              </p14:nvContentPartPr>
              <p14:xfrm>
                <a:off x="12455163" y="6400713"/>
                <a:ext cx="18360" cy="237240"/>
              </p14:xfrm>
            </p:contentPart>
          </mc:Choice>
          <mc:Fallback xmlns="">
            <p:pic>
              <p:nvPicPr>
                <p:cNvPr id="368" name="Input penna 367">
                  <a:extLst>
                    <a:ext uri="{FF2B5EF4-FFF2-40B4-BE49-F238E27FC236}">
                      <a16:creationId xmlns:a16="http://schemas.microsoft.com/office/drawing/2014/main" id="{0F1E1DF1-4D27-6E5E-0821-1E18C14FBA9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2449043" y="6394593"/>
                  <a:ext cx="306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369" name="Input penna 368">
                  <a:extLst>
                    <a:ext uri="{FF2B5EF4-FFF2-40B4-BE49-F238E27FC236}">
                      <a16:creationId xmlns:a16="http://schemas.microsoft.com/office/drawing/2014/main" id="{50622CB4-0506-2748-9C4C-3E19409644BF}"/>
                    </a:ext>
                  </a:extLst>
                </p14:cNvPr>
                <p14:cNvContentPartPr/>
                <p14:nvPr/>
              </p14:nvContentPartPr>
              <p14:xfrm>
                <a:off x="12603483" y="6425553"/>
                <a:ext cx="108720" cy="208800"/>
              </p14:xfrm>
            </p:contentPart>
          </mc:Choice>
          <mc:Fallback xmlns="">
            <p:pic>
              <p:nvPicPr>
                <p:cNvPr id="369" name="Input penna 368">
                  <a:extLst>
                    <a:ext uri="{FF2B5EF4-FFF2-40B4-BE49-F238E27FC236}">
                      <a16:creationId xmlns:a16="http://schemas.microsoft.com/office/drawing/2014/main" id="{50622CB4-0506-2748-9C4C-3E19409644B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2597363" y="6419433"/>
                  <a:ext cx="1209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370" name="Input penna 369">
                  <a:extLst>
                    <a:ext uri="{FF2B5EF4-FFF2-40B4-BE49-F238E27FC236}">
                      <a16:creationId xmlns:a16="http://schemas.microsoft.com/office/drawing/2014/main" id="{FE621D31-9C89-9195-F917-A313A9A9D966}"/>
                    </a:ext>
                  </a:extLst>
                </p14:cNvPr>
                <p14:cNvContentPartPr/>
                <p14:nvPr/>
              </p14:nvContentPartPr>
              <p14:xfrm>
                <a:off x="12725883" y="6522033"/>
                <a:ext cx="33120" cy="274320"/>
              </p14:xfrm>
            </p:contentPart>
          </mc:Choice>
          <mc:Fallback xmlns="">
            <p:pic>
              <p:nvPicPr>
                <p:cNvPr id="370" name="Input penna 369">
                  <a:extLst>
                    <a:ext uri="{FF2B5EF4-FFF2-40B4-BE49-F238E27FC236}">
                      <a16:creationId xmlns:a16="http://schemas.microsoft.com/office/drawing/2014/main" id="{FE621D31-9C89-9195-F917-A313A9A9D96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2719763" y="6515913"/>
                  <a:ext cx="45360" cy="286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14786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AFC8E3-ADB0-4C5C-E6E2-3C1FDA01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2DD7DC7B-CAD9-E840-5B45-BFCEC0AD0B1F}"/>
              </a:ext>
            </a:extLst>
          </p:cNvPr>
          <p:cNvSpPr/>
          <p:nvPr/>
        </p:nvSpPr>
        <p:spPr>
          <a:xfrm>
            <a:off x="0" y="0"/>
            <a:ext cx="14630400" cy="823387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285062" y="101498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Più difficile a dirsi che a farsi:</a:t>
            </a:r>
            <a:endParaRPr lang="en-US" sz="2800" b="1" dirty="0">
              <a:solidFill>
                <a:srgbClr val="16FFBB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DC607A9-53B8-B617-9E21-A323F40B9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062" y="833624"/>
            <a:ext cx="5639587" cy="3896269"/>
          </a:xfrm>
          <a:prstGeom prst="rect">
            <a:avLst/>
          </a:prstGeom>
        </p:spPr>
      </p:pic>
      <p:grpSp>
        <p:nvGrpSpPr>
          <p:cNvPr id="18" name="Gruppo 17">
            <a:extLst>
              <a:ext uri="{FF2B5EF4-FFF2-40B4-BE49-F238E27FC236}">
                <a16:creationId xmlns:a16="http://schemas.microsoft.com/office/drawing/2014/main" id="{B44423A3-2E21-5BC6-31FF-F4A3D92D4E22}"/>
              </a:ext>
            </a:extLst>
          </p:cNvPr>
          <p:cNvGrpSpPr/>
          <p:nvPr/>
        </p:nvGrpSpPr>
        <p:grpSpPr>
          <a:xfrm>
            <a:off x="10062243" y="858873"/>
            <a:ext cx="816120" cy="620640"/>
            <a:chOff x="10062243" y="858873"/>
            <a:chExt cx="816120" cy="62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put penna 8">
                  <a:extLst>
                    <a:ext uri="{FF2B5EF4-FFF2-40B4-BE49-F238E27FC236}">
                      <a16:creationId xmlns:a16="http://schemas.microsoft.com/office/drawing/2014/main" id="{0B61497E-2C23-7D4B-865E-3AF2B641E056}"/>
                    </a:ext>
                  </a:extLst>
                </p14:cNvPr>
                <p14:cNvContentPartPr/>
                <p14:nvPr/>
              </p14:nvContentPartPr>
              <p14:xfrm>
                <a:off x="10377603" y="858873"/>
                <a:ext cx="241560" cy="182160"/>
              </p14:xfrm>
            </p:contentPart>
          </mc:Choice>
          <mc:Fallback xmlns="">
            <p:pic>
              <p:nvPicPr>
                <p:cNvPr id="9" name="Input penna 8">
                  <a:extLst>
                    <a:ext uri="{FF2B5EF4-FFF2-40B4-BE49-F238E27FC236}">
                      <a16:creationId xmlns:a16="http://schemas.microsoft.com/office/drawing/2014/main" id="{0B61497E-2C23-7D4B-865E-3AF2B641E05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371483" y="852753"/>
                  <a:ext cx="2538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F39A0522-7A91-9EE8-6489-27909F0296C9}"/>
                    </a:ext>
                  </a:extLst>
                </p14:cNvPr>
                <p14:cNvContentPartPr/>
                <p14:nvPr/>
              </p14:nvContentPartPr>
              <p14:xfrm>
                <a:off x="10399563" y="874353"/>
                <a:ext cx="207720" cy="205560"/>
              </p14:xfrm>
            </p:contentPart>
          </mc:Choice>
          <mc:Fallback xmlns=""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F39A0522-7A91-9EE8-6489-27909F0296C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393443" y="868233"/>
                  <a:ext cx="2199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put penna 12">
                  <a:extLst>
                    <a:ext uri="{FF2B5EF4-FFF2-40B4-BE49-F238E27FC236}">
                      <a16:creationId xmlns:a16="http://schemas.microsoft.com/office/drawing/2014/main" id="{BB184D3F-0750-171E-182D-96705B17E53A}"/>
                    </a:ext>
                  </a:extLst>
                </p14:cNvPr>
                <p14:cNvContentPartPr/>
                <p14:nvPr/>
              </p14:nvContentPartPr>
              <p14:xfrm>
                <a:off x="10062243" y="1178553"/>
                <a:ext cx="238680" cy="300960"/>
              </p14:xfrm>
            </p:contentPart>
          </mc:Choice>
          <mc:Fallback xmlns="">
            <p:pic>
              <p:nvPicPr>
                <p:cNvPr id="13" name="Input penna 12">
                  <a:extLst>
                    <a:ext uri="{FF2B5EF4-FFF2-40B4-BE49-F238E27FC236}">
                      <a16:creationId xmlns:a16="http://schemas.microsoft.com/office/drawing/2014/main" id="{BB184D3F-0750-171E-182D-96705B17E53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056123" y="1172433"/>
                  <a:ext cx="2509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BEAE5532-AF80-DCFE-F258-24640F7BCD47}"/>
                    </a:ext>
                  </a:extLst>
                </p14:cNvPr>
                <p14:cNvContentPartPr/>
                <p14:nvPr/>
              </p14:nvContentPartPr>
              <p14:xfrm>
                <a:off x="10664163" y="1196553"/>
                <a:ext cx="186120" cy="236880"/>
              </p14:xfrm>
            </p:contentPart>
          </mc:Choice>
          <mc:Fallback xmlns=""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BEAE5532-AF80-DCFE-F258-24640F7BCD4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658043" y="1190433"/>
                  <a:ext cx="1983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94ED3373-4112-8040-CCE2-CCD03589E4B3}"/>
                    </a:ext>
                  </a:extLst>
                </p14:cNvPr>
                <p14:cNvContentPartPr/>
                <p14:nvPr/>
              </p14:nvContentPartPr>
              <p14:xfrm>
                <a:off x="10706283" y="1196193"/>
                <a:ext cx="172080" cy="259200"/>
              </p14:xfrm>
            </p:contentPart>
          </mc:Choice>
          <mc:Fallback xmlns="">
            <p:pic>
              <p:nvPicPr>
                <p:cNvPr id="17" name="Input penna 16">
                  <a:extLst>
                    <a:ext uri="{FF2B5EF4-FFF2-40B4-BE49-F238E27FC236}">
                      <a16:creationId xmlns:a16="http://schemas.microsoft.com/office/drawing/2014/main" id="{94ED3373-4112-8040-CCE2-CCD03589E4B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700163" y="1190073"/>
                  <a:ext cx="184320" cy="27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36F5D77E-6BBC-390C-BB05-58CF05D4297F}"/>
                  </a:ext>
                </a:extLst>
              </p14:cNvPr>
              <p14:cNvContentPartPr/>
              <p14:nvPr/>
            </p14:nvContentPartPr>
            <p14:xfrm>
              <a:off x="10981683" y="1776153"/>
              <a:ext cx="268200" cy="438840"/>
            </p14:xfrm>
          </p:contentPart>
        </mc:Choice>
        <mc:Fallback xmlns=""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36F5D77E-6BBC-390C-BB05-58CF05D4297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975563" y="1770033"/>
                <a:ext cx="28044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96157428-5776-FC91-67B8-FEC7200AF22D}"/>
                  </a:ext>
                </a:extLst>
              </p14:cNvPr>
              <p14:cNvContentPartPr/>
              <p14:nvPr/>
            </p14:nvContentPartPr>
            <p14:xfrm>
              <a:off x="9705123" y="1763553"/>
              <a:ext cx="385920" cy="33156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96157428-5776-FC91-67B8-FEC7200AF22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699003" y="1757433"/>
                <a:ext cx="398160" cy="34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uppo 24">
            <a:extLst>
              <a:ext uri="{FF2B5EF4-FFF2-40B4-BE49-F238E27FC236}">
                <a16:creationId xmlns:a16="http://schemas.microsoft.com/office/drawing/2014/main" id="{B4811B2E-AE17-58CF-1ADE-2837BD2C9F01}"/>
              </a:ext>
            </a:extLst>
          </p:cNvPr>
          <p:cNvGrpSpPr/>
          <p:nvPr/>
        </p:nvGrpSpPr>
        <p:grpSpPr>
          <a:xfrm>
            <a:off x="10478763" y="2302113"/>
            <a:ext cx="372960" cy="787680"/>
            <a:chOff x="10478763" y="2302113"/>
            <a:chExt cx="372960" cy="78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2" name="Input penna 21">
                  <a:extLst>
                    <a:ext uri="{FF2B5EF4-FFF2-40B4-BE49-F238E27FC236}">
                      <a16:creationId xmlns:a16="http://schemas.microsoft.com/office/drawing/2014/main" id="{9E96BE48-0BB4-290C-284F-EA781D383481}"/>
                    </a:ext>
                  </a:extLst>
                </p14:cNvPr>
                <p14:cNvContentPartPr/>
                <p14:nvPr/>
              </p14:nvContentPartPr>
              <p14:xfrm>
                <a:off x="10642203" y="2302113"/>
                <a:ext cx="209520" cy="329760"/>
              </p14:xfrm>
            </p:contentPart>
          </mc:Choice>
          <mc:Fallback xmlns="">
            <p:pic>
              <p:nvPicPr>
                <p:cNvPr id="22" name="Input penna 21">
                  <a:extLst>
                    <a:ext uri="{FF2B5EF4-FFF2-40B4-BE49-F238E27FC236}">
                      <a16:creationId xmlns:a16="http://schemas.microsoft.com/office/drawing/2014/main" id="{9E96BE48-0BB4-290C-284F-EA781D38348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636083" y="2295993"/>
                  <a:ext cx="22176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" name="Input penna 22">
                  <a:extLst>
                    <a:ext uri="{FF2B5EF4-FFF2-40B4-BE49-F238E27FC236}">
                      <a16:creationId xmlns:a16="http://schemas.microsoft.com/office/drawing/2014/main" id="{72EDF48D-689C-E360-DDEF-7679F2321BDA}"/>
                    </a:ext>
                  </a:extLst>
                </p14:cNvPr>
                <p14:cNvContentPartPr/>
                <p14:nvPr/>
              </p14:nvContentPartPr>
              <p14:xfrm>
                <a:off x="10478763" y="2753553"/>
                <a:ext cx="226440" cy="336240"/>
              </p14:xfrm>
            </p:contentPart>
          </mc:Choice>
          <mc:Fallback xmlns="">
            <p:pic>
              <p:nvPicPr>
                <p:cNvPr id="23" name="Input penna 22">
                  <a:extLst>
                    <a:ext uri="{FF2B5EF4-FFF2-40B4-BE49-F238E27FC236}">
                      <a16:creationId xmlns:a16="http://schemas.microsoft.com/office/drawing/2014/main" id="{72EDF48D-689C-E360-DDEF-7679F2321BD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472643" y="2747433"/>
                  <a:ext cx="238680" cy="34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624DBBB1-C46D-B8AC-4F0E-DB4A83B2C5BB}"/>
              </a:ext>
            </a:extLst>
          </p:cNvPr>
          <p:cNvGrpSpPr/>
          <p:nvPr/>
        </p:nvGrpSpPr>
        <p:grpSpPr>
          <a:xfrm>
            <a:off x="11281203" y="2313633"/>
            <a:ext cx="467280" cy="696960"/>
            <a:chOff x="11281203" y="2313633"/>
            <a:chExt cx="467280" cy="69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574542F2-0952-8695-09AB-9BDD489675D0}"/>
                    </a:ext>
                  </a:extLst>
                </p14:cNvPr>
                <p14:cNvContentPartPr/>
                <p14:nvPr/>
              </p14:nvContentPartPr>
              <p14:xfrm>
                <a:off x="11281203" y="2313633"/>
                <a:ext cx="183960" cy="264240"/>
              </p14:xfrm>
            </p:contentPart>
          </mc:Choice>
          <mc:Fallback xmlns=""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574542F2-0952-8695-09AB-9BDD489675D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275083" y="2307513"/>
                  <a:ext cx="1962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6" name="Input penna 25">
                  <a:extLst>
                    <a:ext uri="{FF2B5EF4-FFF2-40B4-BE49-F238E27FC236}">
                      <a16:creationId xmlns:a16="http://schemas.microsoft.com/office/drawing/2014/main" id="{3FD236C8-301F-C0C2-9202-585C25128D47}"/>
                    </a:ext>
                  </a:extLst>
                </p14:cNvPr>
                <p14:cNvContentPartPr/>
                <p14:nvPr/>
              </p14:nvContentPartPr>
              <p14:xfrm>
                <a:off x="11467323" y="2647353"/>
                <a:ext cx="281160" cy="363240"/>
              </p14:xfrm>
            </p:contentPart>
          </mc:Choice>
          <mc:Fallback xmlns="">
            <p:pic>
              <p:nvPicPr>
                <p:cNvPr id="26" name="Input penna 25">
                  <a:extLst>
                    <a:ext uri="{FF2B5EF4-FFF2-40B4-BE49-F238E27FC236}">
                      <a16:creationId xmlns:a16="http://schemas.microsoft.com/office/drawing/2014/main" id="{3FD236C8-301F-C0C2-9202-585C25128D4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461203" y="2641233"/>
                  <a:ext cx="293400" cy="37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CC220E67-F0C1-AFFC-1694-054198FFB934}"/>
              </a:ext>
            </a:extLst>
          </p:cNvPr>
          <p:cNvGrpSpPr/>
          <p:nvPr/>
        </p:nvGrpSpPr>
        <p:grpSpPr>
          <a:xfrm>
            <a:off x="10554003" y="3470313"/>
            <a:ext cx="194760" cy="1033560"/>
            <a:chOff x="10554003" y="3470313"/>
            <a:chExt cx="194760" cy="103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9" name="Input penna 28">
                  <a:extLst>
                    <a:ext uri="{FF2B5EF4-FFF2-40B4-BE49-F238E27FC236}">
                      <a16:creationId xmlns:a16="http://schemas.microsoft.com/office/drawing/2014/main" id="{6D2D7F17-378F-B116-1A67-69B4DA28BFEE}"/>
                    </a:ext>
                  </a:extLst>
                </p14:cNvPr>
                <p14:cNvContentPartPr/>
                <p14:nvPr/>
              </p14:nvContentPartPr>
              <p14:xfrm>
                <a:off x="10554003" y="3470313"/>
                <a:ext cx="67680" cy="682200"/>
              </p14:xfrm>
            </p:contentPart>
          </mc:Choice>
          <mc:Fallback xmlns="">
            <p:pic>
              <p:nvPicPr>
                <p:cNvPr id="29" name="Input penna 28">
                  <a:extLst>
                    <a:ext uri="{FF2B5EF4-FFF2-40B4-BE49-F238E27FC236}">
                      <a16:creationId xmlns:a16="http://schemas.microsoft.com/office/drawing/2014/main" id="{6D2D7F17-378F-B116-1A67-69B4DA28BFE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547883" y="3464193"/>
                  <a:ext cx="79920" cy="69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0" name="Input penna 29">
                  <a:extLst>
                    <a:ext uri="{FF2B5EF4-FFF2-40B4-BE49-F238E27FC236}">
                      <a16:creationId xmlns:a16="http://schemas.microsoft.com/office/drawing/2014/main" id="{A3303DEA-81F2-275A-A2B7-09E5F8E2B4D6}"/>
                    </a:ext>
                  </a:extLst>
                </p14:cNvPr>
                <p14:cNvContentPartPr/>
                <p14:nvPr/>
              </p14:nvContentPartPr>
              <p14:xfrm>
                <a:off x="10564803" y="4219473"/>
                <a:ext cx="183960" cy="284400"/>
              </p14:xfrm>
            </p:contentPart>
          </mc:Choice>
          <mc:Fallback xmlns="">
            <p:pic>
              <p:nvPicPr>
                <p:cNvPr id="30" name="Input penna 29">
                  <a:extLst>
                    <a:ext uri="{FF2B5EF4-FFF2-40B4-BE49-F238E27FC236}">
                      <a16:creationId xmlns:a16="http://schemas.microsoft.com/office/drawing/2014/main" id="{A3303DEA-81F2-275A-A2B7-09E5F8E2B4D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558683" y="4213353"/>
                  <a:ext cx="196200" cy="29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3" name="Input penna 42">
                <a:extLst>
                  <a:ext uri="{FF2B5EF4-FFF2-40B4-BE49-F238E27FC236}">
                    <a16:creationId xmlns:a16="http://schemas.microsoft.com/office/drawing/2014/main" id="{AC52C553-C910-AAF4-322A-5FEAEE60DE28}"/>
                  </a:ext>
                </a:extLst>
              </p14:cNvPr>
              <p14:cNvContentPartPr/>
              <p14:nvPr/>
            </p14:nvContentPartPr>
            <p14:xfrm>
              <a:off x="10278603" y="5546073"/>
              <a:ext cx="126000" cy="237960"/>
            </p14:xfrm>
          </p:contentPart>
        </mc:Choice>
        <mc:Fallback xmlns="">
          <p:pic>
            <p:nvPicPr>
              <p:cNvPr id="43" name="Input penna 42">
                <a:extLst>
                  <a:ext uri="{FF2B5EF4-FFF2-40B4-BE49-F238E27FC236}">
                    <a16:creationId xmlns:a16="http://schemas.microsoft.com/office/drawing/2014/main" id="{AC52C553-C910-AAF4-322A-5FEAEE60DE2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272483" y="5539953"/>
                <a:ext cx="13824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4" name="Input penna 43">
                <a:extLst>
                  <a:ext uri="{FF2B5EF4-FFF2-40B4-BE49-F238E27FC236}">
                    <a16:creationId xmlns:a16="http://schemas.microsoft.com/office/drawing/2014/main" id="{94C7697B-A3E4-E594-02A2-40A932E7B94B}"/>
                  </a:ext>
                </a:extLst>
              </p14:cNvPr>
              <p14:cNvContentPartPr/>
              <p14:nvPr/>
            </p14:nvContentPartPr>
            <p14:xfrm>
              <a:off x="10540323" y="5111553"/>
              <a:ext cx="300600" cy="308520"/>
            </p14:xfrm>
          </p:contentPart>
        </mc:Choice>
        <mc:Fallback xmlns="">
          <p:pic>
            <p:nvPicPr>
              <p:cNvPr id="44" name="Input penna 43">
                <a:extLst>
                  <a:ext uri="{FF2B5EF4-FFF2-40B4-BE49-F238E27FC236}">
                    <a16:creationId xmlns:a16="http://schemas.microsoft.com/office/drawing/2014/main" id="{94C7697B-A3E4-E594-02A2-40A932E7B94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534203" y="5105433"/>
                <a:ext cx="31284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8" name="Input penna 47">
                <a:extLst>
                  <a:ext uri="{FF2B5EF4-FFF2-40B4-BE49-F238E27FC236}">
                    <a16:creationId xmlns:a16="http://schemas.microsoft.com/office/drawing/2014/main" id="{A887CAC0-27E8-BB28-F917-A89E3E85D254}"/>
                  </a:ext>
                </a:extLst>
              </p14:cNvPr>
              <p14:cNvContentPartPr/>
              <p14:nvPr/>
            </p14:nvContentPartPr>
            <p14:xfrm>
              <a:off x="10961883" y="5497113"/>
              <a:ext cx="232200" cy="253440"/>
            </p14:xfrm>
          </p:contentPart>
        </mc:Choice>
        <mc:Fallback xmlns="">
          <p:pic>
            <p:nvPicPr>
              <p:cNvPr id="48" name="Input penna 47">
                <a:extLst>
                  <a:ext uri="{FF2B5EF4-FFF2-40B4-BE49-F238E27FC236}">
                    <a16:creationId xmlns:a16="http://schemas.microsoft.com/office/drawing/2014/main" id="{A887CAC0-27E8-BB28-F917-A89E3E85D25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955763" y="5490993"/>
                <a:ext cx="24444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9" name="Input penna 48">
                <a:extLst>
                  <a:ext uri="{FF2B5EF4-FFF2-40B4-BE49-F238E27FC236}">
                    <a16:creationId xmlns:a16="http://schemas.microsoft.com/office/drawing/2014/main" id="{9844D5E6-9F0C-B38C-6204-9AB504C12B92}"/>
                  </a:ext>
                </a:extLst>
              </p14:cNvPr>
              <p14:cNvContentPartPr/>
              <p14:nvPr/>
            </p14:nvContentPartPr>
            <p14:xfrm>
              <a:off x="11358243" y="5952153"/>
              <a:ext cx="253080" cy="439200"/>
            </p14:xfrm>
          </p:contentPart>
        </mc:Choice>
        <mc:Fallback xmlns="">
          <p:pic>
            <p:nvPicPr>
              <p:cNvPr id="49" name="Input penna 48">
                <a:extLst>
                  <a:ext uri="{FF2B5EF4-FFF2-40B4-BE49-F238E27FC236}">
                    <a16:creationId xmlns:a16="http://schemas.microsoft.com/office/drawing/2014/main" id="{9844D5E6-9F0C-B38C-6204-9AB504C12B92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1352123" y="5946033"/>
                <a:ext cx="265320" cy="45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uppo 53">
            <a:extLst>
              <a:ext uri="{FF2B5EF4-FFF2-40B4-BE49-F238E27FC236}">
                <a16:creationId xmlns:a16="http://schemas.microsoft.com/office/drawing/2014/main" id="{1D0D61AC-8EB4-D7EC-8F6C-0E9354659D36}"/>
              </a:ext>
            </a:extLst>
          </p:cNvPr>
          <p:cNvGrpSpPr/>
          <p:nvPr/>
        </p:nvGrpSpPr>
        <p:grpSpPr>
          <a:xfrm>
            <a:off x="9507123" y="6135393"/>
            <a:ext cx="1204920" cy="1290240"/>
            <a:chOff x="9507123" y="6135393"/>
            <a:chExt cx="1204920" cy="129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9" name="Input penna 38">
                  <a:extLst>
                    <a:ext uri="{FF2B5EF4-FFF2-40B4-BE49-F238E27FC236}">
                      <a16:creationId xmlns:a16="http://schemas.microsoft.com/office/drawing/2014/main" id="{A9FFC33B-4459-F5FF-31C9-7D9EB5A845C9}"/>
                    </a:ext>
                  </a:extLst>
                </p14:cNvPr>
                <p14:cNvContentPartPr/>
                <p14:nvPr/>
              </p14:nvContentPartPr>
              <p14:xfrm>
                <a:off x="9507123" y="6896433"/>
                <a:ext cx="340200" cy="529200"/>
              </p14:xfrm>
            </p:contentPart>
          </mc:Choice>
          <mc:Fallback xmlns="">
            <p:pic>
              <p:nvPicPr>
                <p:cNvPr id="39" name="Input penna 38">
                  <a:extLst>
                    <a:ext uri="{FF2B5EF4-FFF2-40B4-BE49-F238E27FC236}">
                      <a16:creationId xmlns:a16="http://schemas.microsoft.com/office/drawing/2014/main" id="{A9FFC33B-4459-F5FF-31C9-7D9EB5A845C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501003" y="6890313"/>
                  <a:ext cx="35244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20DC2C9A-C4B1-118B-456A-64215121A9CF}"/>
                    </a:ext>
                  </a:extLst>
                </p14:cNvPr>
                <p14:cNvContentPartPr/>
                <p14:nvPr/>
              </p14:nvContentPartPr>
              <p14:xfrm>
                <a:off x="9793323" y="6533553"/>
                <a:ext cx="106920" cy="274320"/>
              </p14:xfrm>
            </p:contentPart>
          </mc:Choice>
          <mc:Fallback xmlns=""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20DC2C9A-C4B1-118B-456A-64215121A9C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787203" y="6527433"/>
                  <a:ext cx="119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1" name="Input penna 40">
                  <a:extLst>
                    <a:ext uri="{FF2B5EF4-FFF2-40B4-BE49-F238E27FC236}">
                      <a16:creationId xmlns:a16="http://schemas.microsoft.com/office/drawing/2014/main" id="{9BA1D455-5B4A-0B90-D622-388A201D3422}"/>
                    </a:ext>
                  </a:extLst>
                </p14:cNvPr>
                <p14:cNvContentPartPr/>
                <p14:nvPr/>
              </p14:nvContentPartPr>
              <p14:xfrm>
                <a:off x="9936963" y="6180393"/>
                <a:ext cx="214560" cy="124200"/>
              </p14:xfrm>
            </p:contentPart>
          </mc:Choice>
          <mc:Fallback xmlns="">
            <p:pic>
              <p:nvPicPr>
                <p:cNvPr id="41" name="Input penna 40">
                  <a:extLst>
                    <a:ext uri="{FF2B5EF4-FFF2-40B4-BE49-F238E27FC236}">
                      <a16:creationId xmlns:a16="http://schemas.microsoft.com/office/drawing/2014/main" id="{9BA1D455-5B4A-0B90-D622-388A201D342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930843" y="6174273"/>
                  <a:ext cx="2268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2" name="Input penna 41">
                  <a:extLst>
                    <a:ext uri="{FF2B5EF4-FFF2-40B4-BE49-F238E27FC236}">
                      <a16:creationId xmlns:a16="http://schemas.microsoft.com/office/drawing/2014/main" id="{8FE906D4-1C3C-A006-9F10-38B1195F2E50}"/>
                    </a:ext>
                  </a:extLst>
                </p14:cNvPr>
                <p14:cNvContentPartPr/>
                <p14:nvPr/>
              </p14:nvContentPartPr>
              <p14:xfrm>
                <a:off x="9992043" y="6135393"/>
                <a:ext cx="124920" cy="210240"/>
              </p14:xfrm>
            </p:contentPart>
          </mc:Choice>
          <mc:Fallback xmlns="">
            <p:pic>
              <p:nvPicPr>
                <p:cNvPr id="42" name="Input penna 41">
                  <a:extLst>
                    <a:ext uri="{FF2B5EF4-FFF2-40B4-BE49-F238E27FC236}">
                      <a16:creationId xmlns:a16="http://schemas.microsoft.com/office/drawing/2014/main" id="{8FE906D4-1C3C-A006-9F10-38B1195F2E5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985923" y="6129273"/>
                  <a:ext cx="1371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0" name="Input penna 49">
                  <a:extLst>
                    <a:ext uri="{FF2B5EF4-FFF2-40B4-BE49-F238E27FC236}">
                      <a16:creationId xmlns:a16="http://schemas.microsoft.com/office/drawing/2014/main" id="{48F05EE3-73CA-B6C5-95AC-0C2B57F4270F}"/>
                    </a:ext>
                  </a:extLst>
                </p14:cNvPr>
                <p14:cNvContentPartPr/>
                <p14:nvPr/>
              </p14:nvContentPartPr>
              <p14:xfrm>
                <a:off x="10245483" y="6378753"/>
                <a:ext cx="216720" cy="262800"/>
              </p14:xfrm>
            </p:contentPart>
          </mc:Choice>
          <mc:Fallback xmlns="">
            <p:pic>
              <p:nvPicPr>
                <p:cNvPr id="50" name="Input penna 49">
                  <a:extLst>
                    <a:ext uri="{FF2B5EF4-FFF2-40B4-BE49-F238E27FC236}">
                      <a16:creationId xmlns:a16="http://schemas.microsoft.com/office/drawing/2014/main" id="{48F05EE3-73CA-B6C5-95AC-0C2B57F4270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239363" y="6372633"/>
                  <a:ext cx="2289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496B4559-0E9E-B513-D072-45E3B6E86C4A}"/>
                    </a:ext>
                  </a:extLst>
                </p14:cNvPr>
                <p14:cNvContentPartPr/>
                <p14:nvPr/>
              </p14:nvContentPartPr>
              <p14:xfrm>
                <a:off x="10510083" y="6773673"/>
                <a:ext cx="201960" cy="381600"/>
              </p14:xfrm>
            </p:contentPart>
          </mc:Choice>
          <mc:Fallback xmlns=""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496B4559-0E9E-B513-D072-45E3B6E86C4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503963" y="6767553"/>
                  <a:ext cx="214200" cy="39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FF5F10BE-B23A-26A5-4BAC-AC6D2B604402}"/>
              </a:ext>
            </a:extLst>
          </p:cNvPr>
          <p:cNvGrpSpPr/>
          <p:nvPr/>
        </p:nvGrpSpPr>
        <p:grpSpPr>
          <a:xfrm>
            <a:off x="9529443" y="770673"/>
            <a:ext cx="684360" cy="963720"/>
            <a:chOff x="9529443" y="770673"/>
            <a:chExt cx="684360" cy="96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5" name="Input penna 54">
                  <a:extLst>
                    <a:ext uri="{FF2B5EF4-FFF2-40B4-BE49-F238E27FC236}">
                      <a16:creationId xmlns:a16="http://schemas.microsoft.com/office/drawing/2014/main" id="{AD7CED3E-ADAE-F16D-F89A-B023E1592553}"/>
                    </a:ext>
                  </a:extLst>
                </p14:cNvPr>
                <p14:cNvContentPartPr/>
                <p14:nvPr/>
              </p14:nvContentPartPr>
              <p14:xfrm>
                <a:off x="9637083" y="770673"/>
                <a:ext cx="576720" cy="706320"/>
              </p14:xfrm>
            </p:contentPart>
          </mc:Choice>
          <mc:Fallback xmlns="">
            <p:pic>
              <p:nvPicPr>
                <p:cNvPr id="55" name="Input penna 54">
                  <a:extLst>
                    <a:ext uri="{FF2B5EF4-FFF2-40B4-BE49-F238E27FC236}">
                      <a16:creationId xmlns:a16="http://schemas.microsoft.com/office/drawing/2014/main" id="{AD7CED3E-ADAE-F16D-F89A-B023E159255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630963" y="764553"/>
                  <a:ext cx="588960" cy="71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6" name="Input penna 55">
                  <a:extLst>
                    <a:ext uri="{FF2B5EF4-FFF2-40B4-BE49-F238E27FC236}">
                      <a16:creationId xmlns:a16="http://schemas.microsoft.com/office/drawing/2014/main" id="{496F2376-3152-85C4-28E2-966E78E21B62}"/>
                    </a:ext>
                  </a:extLst>
                </p14:cNvPr>
                <p14:cNvContentPartPr/>
                <p14:nvPr/>
              </p14:nvContentPartPr>
              <p14:xfrm>
                <a:off x="9529443" y="1481673"/>
                <a:ext cx="190800" cy="252720"/>
              </p14:xfrm>
            </p:contentPart>
          </mc:Choice>
          <mc:Fallback xmlns="">
            <p:pic>
              <p:nvPicPr>
                <p:cNvPr id="56" name="Input penna 55">
                  <a:extLst>
                    <a:ext uri="{FF2B5EF4-FFF2-40B4-BE49-F238E27FC236}">
                      <a16:creationId xmlns:a16="http://schemas.microsoft.com/office/drawing/2014/main" id="{496F2376-3152-85C4-28E2-966E78E21B6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523323" y="1475553"/>
                  <a:ext cx="203040" cy="26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78B947CD-0A28-8E2D-70C0-00C8A4CC8877}"/>
              </a:ext>
            </a:extLst>
          </p:cNvPr>
          <p:cNvGrpSpPr/>
          <p:nvPr/>
        </p:nvGrpSpPr>
        <p:grpSpPr>
          <a:xfrm>
            <a:off x="10818243" y="769233"/>
            <a:ext cx="585000" cy="960480"/>
            <a:chOff x="10818243" y="769233"/>
            <a:chExt cx="585000" cy="96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9" name="Input penna 58">
                  <a:extLst>
                    <a:ext uri="{FF2B5EF4-FFF2-40B4-BE49-F238E27FC236}">
                      <a16:creationId xmlns:a16="http://schemas.microsoft.com/office/drawing/2014/main" id="{E5846ED2-7BDB-9D7B-4546-6F6B2EECBEF0}"/>
                    </a:ext>
                  </a:extLst>
                </p14:cNvPr>
                <p14:cNvContentPartPr/>
                <p14:nvPr/>
              </p14:nvContentPartPr>
              <p14:xfrm>
                <a:off x="11007243" y="1001433"/>
                <a:ext cx="396000" cy="728280"/>
              </p14:xfrm>
            </p:contentPart>
          </mc:Choice>
          <mc:Fallback xmlns="">
            <p:pic>
              <p:nvPicPr>
                <p:cNvPr id="59" name="Input penna 58">
                  <a:extLst>
                    <a:ext uri="{FF2B5EF4-FFF2-40B4-BE49-F238E27FC236}">
                      <a16:creationId xmlns:a16="http://schemas.microsoft.com/office/drawing/2014/main" id="{E5846ED2-7BDB-9D7B-4546-6F6B2EECBEF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001123" y="995313"/>
                  <a:ext cx="408240" cy="74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0" name="Input penna 59">
                  <a:extLst>
                    <a:ext uri="{FF2B5EF4-FFF2-40B4-BE49-F238E27FC236}">
                      <a16:creationId xmlns:a16="http://schemas.microsoft.com/office/drawing/2014/main" id="{8772D1F3-4E6F-1094-3262-6352B74A7B95}"/>
                    </a:ext>
                  </a:extLst>
                </p14:cNvPr>
                <p14:cNvContentPartPr/>
                <p14:nvPr/>
              </p14:nvContentPartPr>
              <p14:xfrm>
                <a:off x="10818243" y="769233"/>
                <a:ext cx="270000" cy="255600"/>
              </p14:xfrm>
            </p:contentPart>
          </mc:Choice>
          <mc:Fallback xmlns="">
            <p:pic>
              <p:nvPicPr>
                <p:cNvPr id="60" name="Input penna 59">
                  <a:extLst>
                    <a:ext uri="{FF2B5EF4-FFF2-40B4-BE49-F238E27FC236}">
                      <a16:creationId xmlns:a16="http://schemas.microsoft.com/office/drawing/2014/main" id="{8772D1F3-4E6F-1094-3262-6352B74A7B9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812123" y="763113"/>
                  <a:ext cx="282240" cy="26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uppo 67">
            <a:extLst>
              <a:ext uri="{FF2B5EF4-FFF2-40B4-BE49-F238E27FC236}">
                <a16:creationId xmlns:a16="http://schemas.microsoft.com/office/drawing/2014/main" id="{3552F2A8-6DE7-3085-923C-9DA7A8207AE9}"/>
              </a:ext>
            </a:extLst>
          </p:cNvPr>
          <p:cNvGrpSpPr/>
          <p:nvPr/>
        </p:nvGrpSpPr>
        <p:grpSpPr>
          <a:xfrm>
            <a:off x="8251443" y="2357193"/>
            <a:ext cx="1134720" cy="1014840"/>
            <a:chOff x="8251443" y="2357193"/>
            <a:chExt cx="1134720" cy="101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6" name="Input penna 65">
                  <a:extLst>
                    <a:ext uri="{FF2B5EF4-FFF2-40B4-BE49-F238E27FC236}">
                      <a16:creationId xmlns:a16="http://schemas.microsoft.com/office/drawing/2014/main" id="{8387C4B7-0DCC-8F4B-08A0-D08A97F049BB}"/>
                    </a:ext>
                  </a:extLst>
                </p14:cNvPr>
                <p14:cNvContentPartPr/>
                <p14:nvPr/>
              </p14:nvContentPartPr>
              <p14:xfrm>
                <a:off x="8441163" y="2357193"/>
                <a:ext cx="945000" cy="776880"/>
              </p14:xfrm>
            </p:contentPart>
          </mc:Choice>
          <mc:Fallback xmlns="">
            <p:pic>
              <p:nvPicPr>
                <p:cNvPr id="66" name="Input penna 65">
                  <a:extLst>
                    <a:ext uri="{FF2B5EF4-FFF2-40B4-BE49-F238E27FC236}">
                      <a16:creationId xmlns:a16="http://schemas.microsoft.com/office/drawing/2014/main" id="{8387C4B7-0DCC-8F4B-08A0-D08A97F049B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435043" y="2351073"/>
                  <a:ext cx="957240" cy="78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7" name="Input penna 66">
                  <a:extLst>
                    <a:ext uri="{FF2B5EF4-FFF2-40B4-BE49-F238E27FC236}">
                      <a16:creationId xmlns:a16="http://schemas.microsoft.com/office/drawing/2014/main" id="{4C3B8450-1312-8025-AD6A-1BB46C3B4B9A}"/>
                    </a:ext>
                  </a:extLst>
                </p14:cNvPr>
                <p14:cNvContentPartPr/>
                <p14:nvPr/>
              </p14:nvContentPartPr>
              <p14:xfrm>
                <a:off x="8251443" y="3084393"/>
                <a:ext cx="234720" cy="287640"/>
              </p14:xfrm>
            </p:contentPart>
          </mc:Choice>
          <mc:Fallback xmlns="">
            <p:pic>
              <p:nvPicPr>
                <p:cNvPr id="67" name="Input penna 66">
                  <a:extLst>
                    <a:ext uri="{FF2B5EF4-FFF2-40B4-BE49-F238E27FC236}">
                      <a16:creationId xmlns:a16="http://schemas.microsoft.com/office/drawing/2014/main" id="{4C3B8450-1312-8025-AD6A-1BB46C3B4B9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245323" y="3078273"/>
                  <a:ext cx="246960" cy="29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uppo 77">
            <a:extLst>
              <a:ext uri="{FF2B5EF4-FFF2-40B4-BE49-F238E27FC236}">
                <a16:creationId xmlns:a16="http://schemas.microsoft.com/office/drawing/2014/main" id="{51FC7604-7900-47B2-2FD3-975E849AE097}"/>
              </a:ext>
            </a:extLst>
          </p:cNvPr>
          <p:cNvGrpSpPr/>
          <p:nvPr/>
        </p:nvGrpSpPr>
        <p:grpSpPr>
          <a:xfrm>
            <a:off x="6311403" y="3185193"/>
            <a:ext cx="2237760" cy="2113920"/>
            <a:chOff x="6311403" y="3185193"/>
            <a:chExt cx="2237760" cy="211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9" name="Input penna 68">
                  <a:extLst>
                    <a:ext uri="{FF2B5EF4-FFF2-40B4-BE49-F238E27FC236}">
                      <a16:creationId xmlns:a16="http://schemas.microsoft.com/office/drawing/2014/main" id="{7F33F4E2-F7F2-B0D7-E780-B7894337EE99}"/>
                    </a:ext>
                  </a:extLst>
                </p14:cNvPr>
                <p14:cNvContentPartPr/>
                <p14:nvPr/>
              </p14:nvContentPartPr>
              <p14:xfrm>
                <a:off x="6311403" y="4856313"/>
                <a:ext cx="352440" cy="442800"/>
              </p14:xfrm>
            </p:contentPart>
          </mc:Choice>
          <mc:Fallback xmlns="">
            <p:pic>
              <p:nvPicPr>
                <p:cNvPr id="69" name="Input penna 68">
                  <a:extLst>
                    <a:ext uri="{FF2B5EF4-FFF2-40B4-BE49-F238E27FC236}">
                      <a16:creationId xmlns:a16="http://schemas.microsoft.com/office/drawing/2014/main" id="{7F33F4E2-F7F2-B0D7-E780-B7894337EE9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305283" y="4850193"/>
                  <a:ext cx="36468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0" name="Input penna 69">
                  <a:extLst>
                    <a:ext uri="{FF2B5EF4-FFF2-40B4-BE49-F238E27FC236}">
                      <a16:creationId xmlns:a16="http://schemas.microsoft.com/office/drawing/2014/main" id="{C512DDB9-51E6-1534-C44D-7B58BB7C07B4}"/>
                    </a:ext>
                  </a:extLst>
                </p14:cNvPr>
                <p14:cNvContentPartPr/>
                <p14:nvPr/>
              </p14:nvContentPartPr>
              <p14:xfrm>
                <a:off x="6554763" y="4481193"/>
                <a:ext cx="161640" cy="245520"/>
              </p14:xfrm>
            </p:contentPart>
          </mc:Choice>
          <mc:Fallback xmlns="">
            <p:pic>
              <p:nvPicPr>
                <p:cNvPr id="70" name="Input penna 69">
                  <a:extLst>
                    <a:ext uri="{FF2B5EF4-FFF2-40B4-BE49-F238E27FC236}">
                      <a16:creationId xmlns:a16="http://schemas.microsoft.com/office/drawing/2014/main" id="{C512DDB9-51E6-1534-C44D-7B58BB7C07B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548643" y="4475073"/>
                  <a:ext cx="1738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2" name="Input penna 71">
                  <a:extLst>
                    <a:ext uri="{FF2B5EF4-FFF2-40B4-BE49-F238E27FC236}">
                      <a16:creationId xmlns:a16="http://schemas.microsoft.com/office/drawing/2014/main" id="{821AFC20-BD6D-676F-EEAB-5364B1D87DEF}"/>
                    </a:ext>
                  </a:extLst>
                </p14:cNvPr>
                <p14:cNvContentPartPr/>
                <p14:nvPr/>
              </p14:nvContentPartPr>
              <p14:xfrm>
                <a:off x="6797043" y="4181313"/>
                <a:ext cx="254520" cy="225360"/>
              </p14:xfrm>
            </p:contentPart>
          </mc:Choice>
          <mc:Fallback xmlns="">
            <p:pic>
              <p:nvPicPr>
                <p:cNvPr id="72" name="Input penna 71">
                  <a:extLst>
                    <a:ext uri="{FF2B5EF4-FFF2-40B4-BE49-F238E27FC236}">
                      <a16:creationId xmlns:a16="http://schemas.microsoft.com/office/drawing/2014/main" id="{821AFC20-BD6D-676F-EEAB-5364B1D87DE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790923" y="4175193"/>
                  <a:ext cx="2667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3" name="Input penna 72">
                  <a:extLst>
                    <a:ext uri="{FF2B5EF4-FFF2-40B4-BE49-F238E27FC236}">
                      <a16:creationId xmlns:a16="http://schemas.microsoft.com/office/drawing/2014/main" id="{7C5874A3-4DCB-A28D-6BA9-ACE4C3A2DEEA}"/>
                    </a:ext>
                  </a:extLst>
                </p14:cNvPr>
                <p14:cNvContentPartPr/>
                <p14:nvPr/>
              </p14:nvContentPartPr>
              <p14:xfrm>
                <a:off x="6896403" y="4120833"/>
                <a:ext cx="153360" cy="318960"/>
              </p14:xfrm>
            </p:contentPart>
          </mc:Choice>
          <mc:Fallback xmlns="">
            <p:pic>
              <p:nvPicPr>
                <p:cNvPr id="73" name="Input penna 72">
                  <a:extLst>
                    <a:ext uri="{FF2B5EF4-FFF2-40B4-BE49-F238E27FC236}">
                      <a16:creationId xmlns:a16="http://schemas.microsoft.com/office/drawing/2014/main" id="{7C5874A3-4DCB-A28D-6BA9-ACE4C3A2DEE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890283" y="4114713"/>
                  <a:ext cx="16560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4" name="Input penna 73">
                  <a:extLst>
                    <a:ext uri="{FF2B5EF4-FFF2-40B4-BE49-F238E27FC236}">
                      <a16:creationId xmlns:a16="http://schemas.microsoft.com/office/drawing/2014/main" id="{F5548685-B1CD-F544-AC1C-C6EE06B725F2}"/>
                    </a:ext>
                  </a:extLst>
                </p14:cNvPr>
                <p14:cNvContentPartPr/>
                <p14:nvPr/>
              </p14:nvContentPartPr>
              <p14:xfrm>
                <a:off x="7149843" y="3698553"/>
                <a:ext cx="95400" cy="179640"/>
              </p14:xfrm>
            </p:contentPart>
          </mc:Choice>
          <mc:Fallback xmlns="">
            <p:pic>
              <p:nvPicPr>
                <p:cNvPr id="74" name="Input penna 73">
                  <a:extLst>
                    <a:ext uri="{FF2B5EF4-FFF2-40B4-BE49-F238E27FC236}">
                      <a16:creationId xmlns:a16="http://schemas.microsoft.com/office/drawing/2014/main" id="{F5548685-B1CD-F544-AC1C-C6EE06B725F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143723" y="3692433"/>
                  <a:ext cx="1076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5" name="Input penna 74">
                  <a:extLst>
                    <a:ext uri="{FF2B5EF4-FFF2-40B4-BE49-F238E27FC236}">
                      <a16:creationId xmlns:a16="http://schemas.microsoft.com/office/drawing/2014/main" id="{CFB57CC3-4248-C7E5-8B7E-152950DA4ED9}"/>
                    </a:ext>
                  </a:extLst>
                </p14:cNvPr>
                <p14:cNvContentPartPr/>
                <p14:nvPr/>
              </p14:nvContentPartPr>
              <p14:xfrm>
                <a:off x="7402563" y="3185193"/>
                <a:ext cx="376920" cy="431280"/>
              </p14:xfrm>
            </p:contentPart>
          </mc:Choice>
          <mc:Fallback xmlns="">
            <p:pic>
              <p:nvPicPr>
                <p:cNvPr id="75" name="Input penna 74">
                  <a:extLst>
                    <a:ext uri="{FF2B5EF4-FFF2-40B4-BE49-F238E27FC236}">
                      <a16:creationId xmlns:a16="http://schemas.microsoft.com/office/drawing/2014/main" id="{CFB57CC3-4248-C7E5-8B7E-152950DA4ED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396443" y="3179073"/>
                  <a:ext cx="3891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6" name="Input penna 75">
                  <a:extLst>
                    <a:ext uri="{FF2B5EF4-FFF2-40B4-BE49-F238E27FC236}">
                      <a16:creationId xmlns:a16="http://schemas.microsoft.com/office/drawing/2014/main" id="{720139E7-26E8-B6AE-B6FC-149FDC816F74}"/>
                    </a:ext>
                  </a:extLst>
                </p14:cNvPr>
                <p14:cNvContentPartPr/>
                <p14:nvPr/>
              </p14:nvContentPartPr>
              <p14:xfrm>
                <a:off x="7910163" y="3789633"/>
                <a:ext cx="186840" cy="221760"/>
              </p14:xfrm>
            </p:contentPart>
          </mc:Choice>
          <mc:Fallback xmlns="">
            <p:pic>
              <p:nvPicPr>
                <p:cNvPr id="76" name="Input penna 75">
                  <a:extLst>
                    <a:ext uri="{FF2B5EF4-FFF2-40B4-BE49-F238E27FC236}">
                      <a16:creationId xmlns:a16="http://schemas.microsoft.com/office/drawing/2014/main" id="{720139E7-26E8-B6AE-B6FC-149FDC816F7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904043" y="3783513"/>
                  <a:ext cx="1990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7" name="Input penna 76">
                  <a:extLst>
                    <a:ext uri="{FF2B5EF4-FFF2-40B4-BE49-F238E27FC236}">
                      <a16:creationId xmlns:a16="http://schemas.microsoft.com/office/drawing/2014/main" id="{5A84ACEC-4964-1622-22E3-464E6611F367}"/>
                    </a:ext>
                  </a:extLst>
                </p14:cNvPr>
                <p14:cNvContentPartPr/>
                <p14:nvPr/>
              </p14:nvContentPartPr>
              <p14:xfrm>
                <a:off x="8238843" y="4241433"/>
                <a:ext cx="310320" cy="386640"/>
              </p14:xfrm>
            </p:contentPart>
          </mc:Choice>
          <mc:Fallback xmlns="">
            <p:pic>
              <p:nvPicPr>
                <p:cNvPr id="77" name="Input penna 76">
                  <a:extLst>
                    <a:ext uri="{FF2B5EF4-FFF2-40B4-BE49-F238E27FC236}">
                      <a16:creationId xmlns:a16="http://schemas.microsoft.com/office/drawing/2014/main" id="{5A84ACEC-4964-1622-22E3-464E6611F36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232723" y="4235313"/>
                  <a:ext cx="322560" cy="39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uppo 86">
            <a:extLst>
              <a:ext uri="{FF2B5EF4-FFF2-40B4-BE49-F238E27FC236}">
                <a16:creationId xmlns:a16="http://schemas.microsoft.com/office/drawing/2014/main" id="{7FE11863-F8D5-2890-9DAC-A65A54216034}"/>
              </a:ext>
            </a:extLst>
          </p:cNvPr>
          <p:cNvGrpSpPr/>
          <p:nvPr/>
        </p:nvGrpSpPr>
        <p:grpSpPr>
          <a:xfrm>
            <a:off x="8339643" y="4974753"/>
            <a:ext cx="848160" cy="919440"/>
            <a:chOff x="8339643" y="4974753"/>
            <a:chExt cx="848160" cy="91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83" name="Input penna 82">
                  <a:extLst>
                    <a:ext uri="{FF2B5EF4-FFF2-40B4-BE49-F238E27FC236}">
                      <a16:creationId xmlns:a16="http://schemas.microsoft.com/office/drawing/2014/main" id="{536C0592-9B53-C2B5-E10E-9ABF83B3560D}"/>
                    </a:ext>
                  </a:extLst>
                </p14:cNvPr>
                <p14:cNvContentPartPr/>
                <p14:nvPr/>
              </p14:nvContentPartPr>
              <p14:xfrm>
                <a:off x="8339643" y="4974753"/>
                <a:ext cx="592560" cy="697680"/>
              </p14:xfrm>
            </p:contentPart>
          </mc:Choice>
          <mc:Fallback xmlns="">
            <p:pic>
              <p:nvPicPr>
                <p:cNvPr id="83" name="Input penna 82">
                  <a:extLst>
                    <a:ext uri="{FF2B5EF4-FFF2-40B4-BE49-F238E27FC236}">
                      <a16:creationId xmlns:a16="http://schemas.microsoft.com/office/drawing/2014/main" id="{536C0592-9B53-C2B5-E10E-9ABF83B3560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333523" y="4968633"/>
                  <a:ext cx="604800" cy="70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EF362819-D26E-4AFA-1BAD-B8667D23339B}"/>
                    </a:ext>
                  </a:extLst>
                </p14:cNvPr>
                <p14:cNvContentPartPr/>
                <p14:nvPr/>
              </p14:nvContentPartPr>
              <p14:xfrm>
                <a:off x="8802963" y="5408913"/>
                <a:ext cx="384840" cy="485280"/>
              </p14:xfrm>
            </p:contentPart>
          </mc:Choice>
          <mc:Fallback xmlns=""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EF362819-D26E-4AFA-1BAD-B8667D23339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796843" y="5402793"/>
                  <a:ext cx="397080" cy="49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uppo 89">
            <a:extLst>
              <a:ext uri="{FF2B5EF4-FFF2-40B4-BE49-F238E27FC236}">
                <a16:creationId xmlns:a16="http://schemas.microsoft.com/office/drawing/2014/main" id="{E3BC6677-EE79-0F29-A4C6-AAE6524EA23F}"/>
              </a:ext>
            </a:extLst>
          </p:cNvPr>
          <p:cNvGrpSpPr/>
          <p:nvPr/>
        </p:nvGrpSpPr>
        <p:grpSpPr>
          <a:xfrm>
            <a:off x="11928123" y="471153"/>
            <a:ext cx="577080" cy="785160"/>
            <a:chOff x="11928123" y="471153"/>
            <a:chExt cx="577080" cy="78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88" name="Input penna 87">
                  <a:extLst>
                    <a:ext uri="{FF2B5EF4-FFF2-40B4-BE49-F238E27FC236}">
                      <a16:creationId xmlns:a16="http://schemas.microsoft.com/office/drawing/2014/main" id="{57F35F83-2DBA-C03D-C84A-E1108511D746}"/>
                    </a:ext>
                  </a:extLst>
                </p14:cNvPr>
                <p14:cNvContentPartPr/>
                <p14:nvPr/>
              </p14:nvContentPartPr>
              <p14:xfrm>
                <a:off x="12019203" y="589233"/>
                <a:ext cx="181440" cy="541080"/>
              </p14:xfrm>
            </p:contentPart>
          </mc:Choice>
          <mc:Fallback xmlns="">
            <p:pic>
              <p:nvPicPr>
                <p:cNvPr id="88" name="Input penna 87">
                  <a:extLst>
                    <a:ext uri="{FF2B5EF4-FFF2-40B4-BE49-F238E27FC236}">
                      <a16:creationId xmlns:a16="http://schemas.microsoft.com/office/drawing/2014/main" id="{57F35F83-2DBA-C03D-C84A-E1108511D74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2013083" y="583113"/>
                  <a:ext cx="193680" cy="5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AAEEAB6B-38DB-C4BD-4316-E95DECC8FBF9}"/>
                    </a:ext>
                  </a:extLst>
                </p14:cNvPr>
                <p14:cNvContentPartPr/>
                <p14:nvPr/>
              </p14:nvContentPartPr>
              <p14:xfrm>
                <a:off x="11928123" y="471153"/>
                <a:ext cx="577080" cy="785160"/>
              </p14:xfrm>
            </p:contentPart>
          </mc:Choice>
          <mc:Fallback xmlns=""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AAEEAB6B-38DB-C4BD-4316-E95DECC8FBF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1922003" y="465033"/>
                  <a:ext cx="589320" cy="79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94" name="Input penna 93">
                <a:extLst>
                  <a:ext uri="{FF2B5EF4-FFF2-40B4-BE49-F238E27FC236}">
                    <a16:creationId xmlns:a16="http://schemas.microsoft.com/office/drawing/2014/main" id="{F6231690-4DFF-5B9F-2734-626FEBF8EDB2}"/>
                  </a:ext>
                </a:extLst>
              </p14:cNvPr>
              <p14:cNvContentPartPr/>
              <p14:nvPr/>
            </p14:nvContentPartPr>
            <p14:xfrm>
              <a:off x="12173283" y="5424393"/>
              <a:ext cx="208440" cy="416160"/>
            </p14:xfrm>
          </p:contentPart>
        </mc:Choice>
        <mc:Fallback xmlns="">
          <p:pic>
            <p:nvPicPr>
              <p:cNvPr id="94" name="Input penna 93">
                <a:extLst>
                  <a:ext uri="{FF2B5EF4-FFF2-40B4-BE49-F238E27FC236}">
                    <a16:creationId xmlns:a16="http://schemas.microsoft.com/office/drawing/2014/main" id="{F6231690-4DFF-5B9F-2734-626FEBF8EDB2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2167163" y="5418273"/>
                <a:ext cx="220680" cy="4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98" name="Input penna 97">
                <a:extLst>
                  <a:ext uri="{FF2B5EF4-FFF2-40B4-BE49-F238E27FC236}">
                    <a16:creationId xmlns:a16="http://schemas.microsoft.com/office/drawing/2014/main" id="{C5B51AE8-AEE8-BD4A-8CFC-C34055E2DD56}"/>
                  </a:ext>
                </a:extLst>
              </p14:cNvPr>
              <p14:cNvContentPartPr/>
              <p14:nvPr/>
            </p14:nvContentPartPr>
            <p14:xfrm>
              <a:off x="11896443" y="5330073"/>
              <a:ext cx="752040" cy="763920"/>
            </p14:xfrm>
          </p:contentPart>
        </mc:Choice>
        <mc:Fallback xmlns="">
          <p:pic>
            <p:nvPicPr>
              <p:cNvPr id="98" name="Input penna 97">
                <a:extLst>
                  <a:ext uri="{FF2B5EF4-FFF2-40B4-BE49-F238E27FC236}">
                    <a16:creationId xmlns:a16="http://schemas.microsoft.com/office/drawing/2014/main" id="{C5B51AE8-AEE8-BD4A-8CFC-C34055E2DD56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1890323" y="5323953"/>
                <a:ext cx="764280" cy="77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03" name="Input penna 102">
                <a:extLst>
                  <a:ext uri="{FF2B5EF4-FFF2-40B4-BE49-F238E27FC236}">
                    <a16:creationId xmlns:a16="http://schemas.microsoft.com/office/drawing/2014/main" id="{E0EC8C46-6E83-BBB8-0FA5-CC4436FC47B5}"/>
                  </a:ext>
                </a:extLst>
              </p14:cNvPr>
              <p14:cNvContentPartPr/>
              <p14:nvPr/>
            </p14:nvContentPartPr>
            <p14:xfrm>
              <a:off x="750843" y="1420473"/>
              <a:ext cx="1782000" cy="340920"/>
            </p14:xfrm>
          </p:contentPart>
        </mc:Choice>
        <mc:Fallback xmlns="">
          <p:pic>
            <p:nvPicPr>
              <p:cNvPr id="103" name="Input penna 102">
                <a:extLst>
                  <a:ext uri="{FF2B5EF4-FFF2-40B4-BE49-F238E27FC236}">
                    <a16:creationId xmlns:a16="http://schemas.microsoft.com/office/drawing/2014/main" id="{E0EC8C46-6E83-BBB8-0FA5-CC4436FC47B5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744723" y="1414353"/>
                <a:ext cx="1794240" cy="35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Gruppo 105">
            <a:extLst>
              <a:ext uri="{FF2B5EF4-FFF2-40B4-BE49-F238E27FC236}">
                <a16:creationId xmlns:a16="http://schemas.microsoft.com/office/drawing/2014/main" id="{C40AAFAC-6B64-B403-DAB0-462165515AEE}"/>
              </a:ext>
            </a:extLst>
          </p:cNvPr>
          <p:cNvGrpSpPr/>
          <p:nvPr/>
        </p:nvGrpSpPr>
        <p:grpSpPr>
          <a:xfrm>
            <a:off x="2632923" y="1905033"/>
            <a:ext cx="5025240" cy="4091040"/>
            <a:chOff x="2632923" y="1905033"/>
            <a:chExt cx="5025240" cy="409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0" name="Input penna 79">
                  <a:extLst>
                    <a:ext uri="{FF2B5EF4-FFF2-40B4-BE49-F238E27FC236}">
                      <a16:creationId xmlns:a16="http://schemas.microsoft.com/office/drawing/2014/main" id="{69ABEE10-E9A4-29CE-45EF-CB2CB4FBB9F7}"/>
                    </a:ext>
                  </a:extLst>
                </p14:cNvPr>
                <p14:cNvContentPartPr/>
                <p14:nvPr/>
              </p14:nvContentPartPr>
              <p14:xfrm>
                <a:off x="7139043" y="4472553"/>
                <a:ext cx="232200" cy="170640"/>
              </p14:xfrm>
            </p:contentPart>
          </mc:Choice>
          <mc:Fallback xmlns="">
            <p:pic>
              <p:nvPicPr>
                <p:cNvPr id="80" name="Input penna 79">
                  <a:extLst>
                    <a:ext uri="{FF2B5EF4-FFF2-40B4-BE49-F238E27FC236}">
                      <a16:creationId xmlns:a16="http://schemas.microsoft.com/office/drawing/2014/main" id="{69ABEE10-E9A4-29CE-45EF-CB2CB4FBB9F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132923" y="4466433"/>
                  <a:ext cx="2444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1" name="Input penna 80">
                  <a:extLst>
                    <a:ext uri="{FF2B5EF4-FFF2-40B4-BE49-F238E27FC236}">
                      <a16:creationId xmlns:a16="http://schemas.microsoft.com/office/drawing/2014/main" id="{B5D43147-DD00-70F7-BC0E-6EC89E6C94FF}"/>
                    </a:ext>
                  </a:extLst>
                </p14:cNvPr>
                <p14:cNvContentPartPr/>
                <p14:nvPr/>
              </p14:nvContentPartPr>
              <p14:xfrm>
                <a:off x="7469163" y="4759113"/>
                <a:ext cx="189000" cy="526320"/>
              </p14:xfrm>
            </p:contentPart>
          </mc:Choice>
          <mc:Fallback xmlns="">
            <p:pic>
              <p:nvPicPr>
                <p:cNvPr id="81" name="Input penna 80">
                  <a:extLst>
                    <a:ext uri="{FF2B5EF4-FFF2-40B4-BE49-F238E27FC236}">
                      <a16:creationId xmlns:a16="http://schemas.microsoft.com/office/drawing/2014/main" id="{B5D43147-DD00-70F7-BC0E-6EC89E6C94F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463043" y="4752993"/>
                  <a:ext cx="20124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4" name="Input penna 103">
                  <a:extLst>
                    <a:ext uri="{FF2B5EF4-FFF2-40B4-BE49-F238E27FC236}">
                      <a16:creationId xmlns:a16="http://schemas.microsoft.com/office/drawing/2014/main" id="{34C846ED-49A1-2070-7E54-12E09C2C2C48}"/>
                    </a:ext>
                  </a:extLst>
                </p14:cNvPr>
                <p14:cNvContentPartPr/>
                <p14:nvPr/>
              </p14:nvContentPartPr>
              <p14:xfrm>
                <a:off x="2632923" y="1905033"/>
                <a:ext cx="4464360" cy="4091040"/>
              </p14:xfrm>
            </p:contentPart>
          </mc:Choice>
          <mc:Fallback xmlns="">
            <p:pic>
              <p:nvPicPr>
                <p:cNvPr id="104" name="Input penna 103">
                  <a:extLst>
                    <a:ext uri="{FF2B5EF4-FFF2-40B4-BE49-F238E27FC236}">
                      <a16:creationId xmlns:a16="http://schemas.microsoft.com/office/drawing/2014/main" id="{34C846ED-49A1-2070-7E54-12E09C2C2C4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626803" y="1898913"/>
                  <a:ext cx="4476600" cy="41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5" name="Input penna 104">
                  <a:extLst>
                    <a:ext uri="{FF2B5EF4-FFF2-40B4-BE49-F238E27FC236}">
                      <a16:creationId xmlns:a16="http://schemas.microsoft.com/office/drawing/2014/main" id="{1D9A8FB4-624B-E638-CB9E-4F4701CB83AA}"/>
                    </a:ext>
                  </a:extLst>
                </p14:cNvPr>
                <p14:cNvContentPartPr/>
                <p14:nvPr/>
              </p14:nvContentPartPr>
              <p14:xfrm>
                <a:off x="7006563" y="4818873"/>
                <a:ext cx="262440" cy="430920"/>
              </p14:xfrm>
            </p:contentPart>
          </mc:Choice>
          <mc:Fallback xmlns="">
            <p:pic>
              <p:nvPicPr>
                <p:cNvPr id="105" name="Input penna 104">
                  <a:extLst>
                    <a:ext uri="{FF2B5EF4-FFF2-40B4-BE49-F238E27FC236}">
                      <a16:creationId xmlns:a16="http://schemas.microsoft.com/office/drawing/2014/main" id="{1D9A8FB4-624B-E638-CB9E-4F4701CB83A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000443" y="4812753"/>
                  <a:ext cx="274680" cy="44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25" name="Input penna 124">
                <a:extLst>
                  <a:ext uri="{FF2B5EF4-FFF2-40B4-BE49-F238E27FC236}">
                    <a16:creationId xmlns:a16="http://schemas.microsoft.com/office/drawing/2014/main" id="{5D3F43F9-C537-F9C4-0C79-11AFBFD6917B}"/>
                  </a:ext>
                </a:extLst>
              </p14:cNvPr>
              <p14:cNvContentPartPr/>
              <p14:nvPr/>
            </p14:nvContentPartPr>
            <p14:xfrm>
              <a:off x="285003" y="2313633"/>
              <a:ext cx="1001880" cy="3142080"/>
            </p14:xfrm>
          </p:contentPart>
        </mc:Choice>
        <mc:Fallback xmlns="">
          <p:pic>
            <p:nvPicPr>
              <p:cNvPr id="125" name="Input penna 124">
                <a:extLst>
                  <a:ext uri="{FF2B5EF4-FFF2-40B4-BE49-F238E27FC236}">
                    <a16:creationId xmlns:a16="http://schemas.microsoft.com/office/drawing/2014/main" id="{5D3F43F9-C537-F9C4-0C79-11AFBFD6917B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278883" y="2307513"/>
                <a:ext cx="1014120" cy="31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26" name="Input penna 125">
                <a:extLst>
                  <a:ext uri="{FF2B5EF4-FFF2-40B4-BE49-F238E27FC236}">
                    <a16:creationId xmlns:a16="http://schemas.microsoft.com/office/drawing/2014/main" id="{D0D2572C-3BC6-21AB-8457-2ECDAD826BAB}"/>
                  </a:ext>
                </a:extLst>
              </p14:cNvPr>
              <p14:cNvContentPartPr/>
              <p14:nvPr/>
            </p14:nvContentPartPr>
            <p14:xfrm>
              <a:off x="1354563" y="5254833"/>
              <a:ext cx="177120" cy="320040"/>
            </p14:xfrm>
          </p:contentPart>
        </mc:Choice>
        <mc:Fallback xmlns="">
          <p:pic>
            <p:nvPicPr>
              <p:cNvPr id="126" name="Input penna 125">
                <a:extLst>
                  <a:ext uri="{FF2B5EF4-FFF2-40B4-BE49-F238E27FC236}">
                    <a16:creationId xmlns:a16="http://schemas.microsoft.com/office/drawing/2014/main" id="{D0D2572C-3BC6-21AB-8457-2ECDAD826BAB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348443" y="5248713"/>
                <a:ext cx="189360" cy="33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Gruppo 132">
            <a:extLst>
              <a:ext uri="{FF2B5EF4-FFF2-40B4-BE49-F238E27FC236}">
                <a16:creationId xmlns:a16="http://schemas.microsoft.com/office/drawing/2014/main" id="{0E8DF3AC-F8AE-F125-E7BF-7693B9A82BC3}"/>
              </a:ext>
            </a:extLst>
          </p:cNvPr>
          <p:cNvGrpSpPr/>
          <p:nvPr/>
        </p:nvGrpSpPr>
        <p:grpSpPr>
          <a:xfrm>
            <a:off x="1795563" y="5321073"/>
            <a:ext cx="1202760" cy="1272960"/>
            <a:chOff x="1795563" y="5321073"/>
            <a:chExt cx="1202760" cy="127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27" name="Input penna 126">
                  <a:extLst>
                    <a:ext uri="{FF2B5EF4-FFF2-40B4-BE49-F238E27FC236}">
                      <a16:creationId xmlns:a16="http://schemas.microsoft.com/office/drawing/2014/main" id="{7AC9E906-30B4-64DB-EDCD-4872B86DA917}"/>
                    </a:ext>
                  </a:extLst>
                </p14:cNvPr>
                <p14:cNvContentPartPr/>
                <p14:nvPr/>
              </p14:nvContentPartPr>
              <p14:xfrm>
                <a:off x="1795563" y="5321073"/>
                <a:ext cx="286200" cy="354240"/>
              </p14:xfrm>
            </p:contentPart>
          </mc:Choice>
          <mc:Fallback xmlns="">
            <p:pic>
              <p:nvPicPr>
                <p:cNvPr id="127" name="Input penna 126">
                  <a:extLst>
                    <a:ext uri="{FF2B5EF4-FFF2-40B4-BE49-F238E27FC236}">
                      <a16:creationId xmlns:a16="http://schemas.microsoft.com/office/drawing/2014/main" id="{7AC9E906-30B4-64DB-EDCD-4872B86DA91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789443" y="5314953"/>
                  <a:ext cx="2984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28" name="Input penna 127">
                  <a:extLst>
                    <a:ext uri="{FF2B5EF4-FFF2-40B4-BE49-F238E27FC236}">
                      <a16:creationId xmlns:a16="http://schemas.microsoft.com/office/drawing/2014/main" id="{173EF35E-95EA-1A72-AAEC-9BF3CCE160EE}"/>
                    </a:ext>
                  </a:extLst>
                </p14:cNvPr>
                <p14:cNvContentPartPr/>
                <p14:nvPr/>
              </p14:nvContentPartPr>
              <p14:xfrm>
                <a:off x="1839483" y="5487393"/>
                <a:ext cx="186120" cy="197640"/>
              </p14:xfrm>
            </p:contentPart>
          </mc:Choice>
          <mc:Fallback xmlns="">
            <p:pic>
              <p:nvPicPr>
                <p:cNvPr id="128" name="Input penna 127">
                  <a:extLst>
                    <a:ext uri="{FF2B5EF4-FFF2-40B4-BE49-F238E27FC236}">
                      <a16:creationId xmlns:a16="http://schemas.microsoft.com/office/drawing/2014/main" id="{173EF35E-95EA-1A72-AAEC-9BF3CCE160E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833363" y="5481273"/>
                  <a:ext cx="1983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30" name="Input penna 129">
                  <a:extLst>
                    <a:ext uri="{FF2B5EF4-FFF2-40B4-BE49-F238E27FC236}">
                      <a16:creationId xmlns:a16="http://schemas.microsoft.com/office/drawing/2014/main" id="{63028060-6BDF-B144-4E3F-D5736010DE64}"/>
                    </a:ext>
                  </a:extLst>
                </p14:cNvPr>
                <p14:cNvContentPartPr/>
                <p14:nvPr/>
              </p14:nvContentPartPr>
              <p14:xfrm>
                <a:off x="2247363" y="5916153"/>
                <a:ext cx="300600" cy="254160"/>
              </p14:xfrm>
            </p:contentPart>
          </mc:Choice>
          <mc:Fallback xmlns="">
            <p:pic>
              <p:nvPicPr>
                <p:cNvPr id="130" name="Input penna 129">
                  <a:extLst>
                    <a:ext uri="{FF2B5EF4-FFF2-40B4-BE49-F238E27FC236}">
                      <a16:creationId xmlns:a16="http://schemas.microsoft.com/office/drawing/2014/main" id="{63028060-6BDF-B144-4E3F-D5736010DE6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241243" y="5910033"/>
                  <a:ext cx="3128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31" name="Input penna 130">
                  <a:extLst>
                    <a:ext uri="{FF2B5EF4-FFF2-40B4-BE49-F238E27FC236}">
                      <a16:creationId xmlns:a16="http://schemas.microsoft.com/office/drawing/2014/main" id="{12793470-9E3E-06D7-21C3-EF997D74295B}"/>
                    </a:ext>
                  </a:extLst>
                </p14:cNvPr>
                <p14:cNvContentPartPr/>
                <p14:nvPr/>
              </p14:nvContentPartPr>
              <p14:xfrm>
                <a:off x="2114523" y="5675673"/>
                <a:ext cx="255600" cy="394560"/>
              </p14:xfrm>
            </p:contentPart>
          </mc:Choice>
          <mc:Fallback xmlns="">
            <p:pic>
              <p:nvPicPr>
                <p:cNvPr id="131" name="Input penna 130">
                  <a:extLst>
                    <a:ext uri="{FF2B5EF4-FFF2-40B4-BE49-F238E27FC236}">
                      <a16:creationId xmlns:a16="http://schemas.microsoft.com/office/drawing/2014/main" id="{12793470-9E3E-06D7-21C3-EF997D74295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108403" y="5669553"/>
                  <a:ext cx="2678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32" name="Input penna 131">
                  <a:extLst>
                    <a:ext uri="{FF2B5EF4-FFF2-40B4-BE49-F238E27FC236}">
                      <a16:creationId xmlns:a16="http://schemas.microsoft.com/office/drawing/2014/main" id="{B46D73B6-E6D7-27C3-BED5-27845E0BF3CD}"/>
                    </a:ext>
                  </a:extLst>
                </p14:cNvPr>
                <p14:cNvContentPartPr/>
                <p14:nvPr/>
              </p14:nvContentPartPr>
              <p14:xfrm>
                <a:off x="2743083" y="6181113"/>
                <a:ext cx="255240" cy="412920"/>
              </p14:xfrm>
            </p:contentPart>
          </mc:Choice>
          <mc:Fallback xmlns="">
            <p:pic>
              <p:nvPicPr>
                <p:cNvPr id="132" name="Input penna 131">
                  <a:extLst>
                    <a:ext uri="{FF2B5EF4-FFF2-40B4-BE49-F238E27FC236}">
                      <a16:creationId xmlns:a16="http://schemas.microsoft.com/office/drawing/2014/main" id="{B46D73B6-E6D7-27C3-BED5-27845E0BF3C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736963" y="6174993"/>
                  <a:ext cx="267480" cy="42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uppo 157">
            <a:extLst>
              <a:ext uri="{FF2B5EF4-FFF2-40B4-BE49-F238E27FC236}">
                <a16:creationId xmlns:a16="http://schemas.microsoft.com/office/drawing/2014/main" id="{04049AAF-D69D-95F6-317F-790D05F0A65E}"/>
              </a:ext>
            </a:extLst>
          </p:cNvPr>
          <p:cNvGrpSpPr/>
          <p:nvPr/>
        </p:nvGrpSpPr>
        <p:grpSpPr>
          <a:xfrm>
            <a:off x="2302083" y="2776953"/>
            <a:ext cx="2976840" cy="668520"/>
            <a:chOff x="2302083" y="2776953"/>
            <a:chExt cx="2976840" cy="66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35" name="Input penna 134">
                  <a:extLst>
                    <a:ext uri="{FF2B5EF4-FFF2-40B4-BE49-F238E27FC236}">
                      <a16:creationId xmlns:a16="http://schemas.microsoft.com/office/drawing/2014/main" id="{66215F85-4245-67E8-7E5C-65DCCC605A13}"/>
                    </a:ext>
                  </a:extLst>
                </p14:cNvPr>
                <p14:cNvContentPartPr/>
                <p14:nvPr/>
              </p14:nvContentPartPr>
              <p14:xfrm>
                <a:off x="2302083" y="2875233"/>
                <a:ext cx="205200" cy="62280"/>
              </p14:xfrm>
            </p:contentPart>
          </mc:Choice>
          <mc:Fallback xmlns="">
            <p:pic>
              <p:nvPicPr>
                <p:cNvPr id="135" name="Input penna 134">
                  <a:extLst>
                    <a:ext uri="{FF2B5EF4-FFF2-40B4-BE49-F238E27FC236}">
                      <a16:creationId xmlns:a16="http://schemas.microsoft.com/office/drawing/2014/main" id="{66215F85-4245-67E8-7E5C-65DCCC605A1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295963" y="2869113"/>
                  <a:ext cx="2174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36" name="Input penna 135">
                  <a:extLst>
                    <a:ext uri="{FF2B5EF4-FFF2-40B4-BE49-F238E27FC236}">
                      <a16:creationId xmlns:a16="http://schemas.microsoft.com/office/drawing/2014/main" id="{44B3AF44-8F40-0BE6-49B6-3FAFFE489E35}"/>
                    </a:ext>
                  </a:extLst>
                </p14:cNvPr>
                <p14:cNvContentPartPr/>
                <p14:nvPr/>
              </p14:nvContentPartPr>
              <p14:xfrm>
                <a:off x="2566683" y="2885673"/>
                <a:ext cx="142560" cy="87120"/>
              </p14:xfrm>
            </p:contentPart>
          </mc:Choice>
          <mc:Fallback xmlns="">
            <p:pic>
              <p:nvPicPr>
                <p:cNvPr id="136" name="Input penna 135">
                  <a:extLst>
                    <a:ext uri="{FF2B5EF4-FFF2-40B4-BE49-F238E27FC236}">
                      <a16:creationId xmlns:a16="http://schemas.microsoft.com/office/drawing/2014/main" id="{44B3AF44-8F40-0BE6-49B6-3FAFFE489E3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560563" y="2879553"/>
                  <a:ext cx="1548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38" name="Input penna 137">
                  <a:extLst>
                    <a:ext uri="{FF2B5EF4-FFF2-40B4-BE49-F238E27FC236}">
                      <a16:creationId xmlns:a16="http://schemas.microsoft.com/office/drawing/2014/main" id="{76BA9A98-7E00-727D-6521-4D1445B24AF5}"/>
                    </a:ext>
                  </a:extLst>
                </p14:cNvPr>
                <p14:cNvContentPartPr/>
                <p14:nvPr/>
              </p14:nvContentPartPr>
              <p14:xfrm>
                <a:off x="2830923" y="2808993"/>
                <a:ext cx="190800" cy="206640"/>
              </p14:xfrm>
            </p:contentPart>
          </mc:Choice>
          <mc:Fallback xmlns="">
            <p:pic>
              <p:nvPicPr>
                <p:cNvPr id="138" name="Input penna 137">
                  <a:extLst>
                    <a:ext uri="{FF2B5EF4-FFF2-40B4-BE49-F238E27FC236}">
                      <a16:creationId xmlns:a16="http://schemas.microsoft.com/office/drawing/2014/main" id="{76BA9A98-7E00-727D-6521-4D1445B24AF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824803" y="2802873"/>
                  <a:ext cx="2030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39" name="Input penna 138">
                  <a:extLst>
                    <a:ext uri="{FF2B5EF4-FFF2-40B4-BE49-F238E27FC236}">
                      <a16:creationId xmlns:a16="http://schemas.microsoft.com/office/drawing/2014/main" id="{B646928B-E6F8-852C-B4B1-FEE0D0742FFA}"/>
                    </a:ext>
                  </a:extLst>
                </p14:cNvPr>
                <p14:cNvContentPartPr/>
                <p14:nvPr/>
              </p14:nvContentPartPr>
              <p14:xfrm>
                <a:off x="2864403" y="2898633"/>
                <a:ext cx="154800" cy="109440"/>
              </p14:xfrm>
            </p:contentPart>
          </mc:Choice>
          <mc:Fallback xmlns="">
            <p:pic>
              <p:nvPicPr>
                <p:cNvPr id="139" name="Input penna 138">
                  <a:extLst>
                    <a:ext uri="{FF2B5EF4-FFF2-40B4-BE49-F238E27FC236}">
                      <a16:creationId xmlns:a16="http://schemas.microsoft.com/office/drawing/2014/main" id="{B646928B-E6F8-852C-B4B1-FEE0D0742FF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858283" y="2892513"/>
                  <a:ext cx="1670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41" name="Input penna 140">
                  <a:extLst>
                    <a:ext uri="{FF2B5EF4-FFF2-40B4-BE49-F238E27FC236}">
                      <a16:creationId xmlns:a16="http://schemas.microsoft.com/office/drawing/2014/main" id="{AFA82059-E7C4-0BE8-7585-61C9C32946B1}"/>
                    </a:ext>
                  </a:extLst>
                </p14:cNvPr>
                <p14:cNvContentPartPr/>
                <p14:nvPr/>
              </p14:nvContentPartPr>
              <p14:xfrm>
                <a:off x="3149883" y="2905833"/>
                <a:ext cx="121320" cy="147600"/>
              </p14:xfrm>
            </p:contentPart>
          </mc:Choice>
          <mc:Fallback xmlns="">
            <p:pic>
              <p:nvPicPr>
                <p:cNvPr id="141" name="Input penna 140">
                  <a:extLst>
                    <a:ext uri="{FF2B5EF4-FFF2-40B4-BE49-F238E27FC236}">
                      <a16:creationId xmlns:a16="http://schemas.microsoft.com/office/drawing/2014/main" id="{AFA82059-E7C4-0BE8-7585-61C9C32946B1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143763" y="2899713"/>
                  <a:ext cx="1335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42" name="Input penna 141">
                  <a:extLst>
                    <a:ext uri="{FF2B5EF4-FFF2-40B4-BE49-F238E27FC236}">
                      <a16:creationId xmlns:a16="http://schemas.microsoft.com/office/drawing/2014/main" id="{D9337648-627F-948D-31FC-D5E3F19E31DF}"/>
                    </a:ext>
                  </a:extLst>
                </p14:cNvPr>
                <p14:cNvContentPartPr/>
                <p14:nvPr/>
              </p14:nvContentPartPr>
              <p14:xfrm>
                <a:off x="3304683" y="2842473"/>
                <a:ext cx="70920" cy="24120"/>
              </p14:xfrm>
            </p:contentPart>
          </mc:Choice>
          <mc:Fallback xmlns="">
            <p:pic>
              <p:nvPicPr>
                <p:cNvPr id="142" name="Input penna 141">
                  <a:extLst>
                    <a:ext uri="{FF2B5EF4-FFF2-40B4-BE49-F238E27FC236}">
                      <a16:creationId xmlns:a16="http://schemas.microsoft.com/office/drawing/2014/main" id="{D9337648-627F-948D-31FC-D5E3F19E31DF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298563" y="2836353"/>
                  <a:ext cx="831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43" name="Input penna 142">
                  <a:extLst>
                    <a:ext uri="{FF2B5EF4-FFF2-40B4-BE49-F238E27FC236}">
                      <a16:creationId xmlns:a16="http://schemas.microsoft.com/office/drawing/2014/main" id="{4D9AF021-16CA-B8F7-B6E0-E6D31933F074}"/>
                    </a:ext>
                  </a:extLst>
                </p14:cNvPr>
                <p14:cNvContentPartPr/>
                <p14:nvPr/>
              </p14:nvContentPartPr>
              <p14:xfrm>
                <a:off x="3525003" y="2776953"/>
                <a:ext cx="189000" cy="263880"/>
              </p14:xfrm>
            </p:contentPart>
          </mc:Choice>
          <mc:Fallback xmlns="">
            <p:pic>
              <p:nvPicPr>
                <p:cNvPr id="143" name="Input penna 142">
                  <a:extLst>
                    <a:ext uri="{FF2B5EF4-FFF2-40B4-BE49-F238E27FC236}">
                      <a16:creationId xmlns:a16="http://schemas.microsoft.com/office/drawing/2014/main" id="{4D9AF021-16CA-B8F7-B6E0-E6D31933F074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518883" y="2770833"/>
                  <a:ext cx="2012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44" name="Input penna 143">
                  <a:extLst>
                    <a:ext uri="{FF2B5EF4-FFF2-40B4-BE49-F238E27FC236}">
                      <a16:creationId xmlns:a16="http://schemas.microsoft.com/office/drawing/2014/main" id="{3A8822A1-28FE-CD89-AE6B-D0E363EF8D43}"/>
                    </a:ext>
                  </a:extLst>
                </p14:cNvPr>
                <p14:cNvContentPartPr/>
                <p14:nvPr/>
              </p14:nvContentPartPr>
              <p14:xfrm>
                <a:off x="3744963" y="2963433"/>
                <a:ext cx="153360" cy="100440"/>
              </p14:xfrm>
            </p:contentPart>
          </mc:Choice>
          <mc:Fallback xmlns="">
            <p:pic>
              <p:nvPicPr>
                <p:cNvPr id="144" name="Input penna 143">
                  <a:extLst>
                    <a:ext uri="{FF2B5EF4-FFF2-40B4-BE49-F238E27FC236}">
                      <a16:creationId xmlns:a16="http://schemas.microsoft.com/office/drawing/2014/main" id="{3A8822A1-28FE-CD89-AE6B-D0E363EF8D4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738843" y="2957313"/>
                  <a:ext cx="1656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45" name="Input penna 144">
                  <a:extLst>
                    <a:ext uri="{FF2B5EF4-FFF2-40B4-BE49-F238E27FC236}">
                      <a16:creationId xmlns:a16="http://schemas.microsoft.com/office/drawing/2014/main" id="{25A5FCE3-3EAE-1C13-55B9-15E1BBDC0F88}"/>
                    </a:ext>
                  </a:extLst>
                </p14:cNvPr>
                <p14:cNvContentPartPr/>
                <p14:nvPr/>
              </p14:nvContentPartPr>
              <p14:xfrm>
                <a:off x="4043043" y="2894673"/>
                <a:ext cx="151920" cy="159480"/>
              </p14:xfrm>
            </p:contentPart>
          </mc:Choice>
          <mc:Fallback xmlns="">
            <p:pic>
              <p:nvPicPr>
                <p:cNvPr id="145" name="Input penna 144">
                  <a:extLst>
                    <a:ext uri="{FF2B5EF4-FFF2-40B4-BE49-F238E27FC236}">
                      <a16:creationId xmlns:a16="http://schemas.microsoft.com/office/drawing/2014/main" id="{25A5FCE3-3EAE-1C13-55B9-15E1BBDC0F8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036923" y="2888553"/>
                  <a:ext cx="1641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46" name="Input penna 145">
                  <a:extLst>
                    <a:ext uri="{FF2B5EF4-FFF2-40B4-BE49-F238E27FC236}">
                      <a16:creationId xmlns:a16="http://schemas.microsoft.com/office/drawing/2014/main" id="{42A6AC2E-023D-F386-76F5-7E826CDE9EBC}"/>
                    </a:ext>
                  </a:extLst>
                </p14:cNvPr>
                <p14:cNvContentPartPr/>
                <p14:nvPr/>
              </p14:nvContentPartPr>
              <p14:xfrm>
                <a:off x="4275243" y="2974233"/>
                <a:ext cx="145800" cy="95760"/>
              </p14:xfrm>
            </p:contentPart>
          </mc:Choice>
          <mc:Fallback xmlns="">
            <p:pic>
              <p:nvPicPr>
                <p:cNvPr id="146" name="Input penna 145">
                  <a:extLst>
                    <a:ext uri="{FF2B5EF4-FFF2-40B4-BE49-F238E27FC236}">
                      <a16:creationId xmlns:a16="http://schemas.microsoft.com/office/drawing/2014/main" id="{42A6AC2E-023D-F386-76F5-7E826CDE9EB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269123" y="2968113"/>
                  <a:ext cx="1580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47" name="Input penna 146">
                  <a:extLst>
                    <a:ext uri="{FF2B5EF4-FFF2-40B4-BE49-F238E27FC236}">
                      <a16:creationId xmlns:a16="http://schemas.microsoft.com/office/drawing/2014/main" id="{A1AE0517-DD12-C7B4-27A4-35122C886D23}"/>
                    </a:ext>
                  </a:extLst>
                </p14:cNvPr>
                <p14:cNvContentPartPr/>
                <p14:nvPr/>
              </p14:nvContentPartPr>
              <p14:xfrm>
                <a:off x="4429323" y="2987913"/>
                <a:ext cx="118440" cy="88560"/>
              </p14:xfrm>
            </p:contentPart>
          </mc:Choice>
          <mc:Fallback xmlns="">
            <p:pic>
              <p:nvPicPr>
                <p:cNvPr id="147" name="Input penna 146">
                  <a:extLst>
                    <a:ext uri="{FF2B5EF4-FFF2-40B4-BE49-F238E27FC236}">
                      <a16:creationId xmlns:a16="http://schemas.microsoft.com/office/drawing/2014/main" id="{A1AE0517-DD12-C7B4-27A4-35122C886D2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423203" y="2981793"/>
                  <a:ext cx="1306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48" name="Input penna 147">
                  <a:extLst>
                    <a:ext uri="{FF2B5EF4-FFF2-40B4-BE49-F238E27FC236}">
                      <a16:creationId xmlns:a16="http://schemas.microsoft.com/office/drawing/2014/main" id="{45E6258B-FCB8-3070-0FDC-B65F618A6C51}"/>
                    </a:ext>
                  </a:extLst>
                </p14:cNvPr>
                <p14:cNvContentPartPr/>
                <p14:nvPr/>
              </p14:nvContentPartPr>
              <p14:xfrm>
                <a:off x="4616163" y="2787033"/>
                <a:ext cx="360" cy="264240"/>
              </p14:xfrm>
            </p:contentPart>
          </mc:Choice>
          <mc:Fallback xmlns="">
            <p:pic>
              <p:nvPicPr>
                <p:cNvPr id="148" name="Input penna 147">
                  <a:extLst>
                    <a:ext uri="{FF2B5EF4-FFF2-40B4-BE49-F238E27FC236}">
                      <a16:creationId xmlns:a16="http://schemas.microsoft.com/office/drawing/2014/main" id="{45E6258B-FCB8-3070-0FDC-B65F618A6C51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610043" y="2780913"/>
                  <a:ext cx="126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49" name="Input penna 148">
                  <a:extLst>
                    <a:ext uri="{FF2B5EF4-FFF2-40B4-BE49-F238E27FC236}">
                      <a16:creationId xmlns:a16="http://schemas.microsoft.com/office/drawing/2014/main" id="{3C0C3537-3835-A732-C0DD-AA14717F8D82}"/>
                    </a:ext>
                  </a:extLst>
                </p14:cNvPr>
                <p14:cNvContentPartPr/>
                <p14:nvPr/>
              </p14:nvContentPartPr>
              <p14:xfrm>
                <a:off x="4648923" y="2919513"/>
                <a:ext cx="33120" cy="113760"/>
              </p14:xfrm>
            </p:contentPart>
          </mc:Choice>
          <mc:Fallback xmlns="">
            <p:pic>
              <p:nvPicPr>
                <p:cNvPr id="149" name="Input penna 148">
                  <a:extLst>
                    <a:ext uri="{FF2B5EF4-FFF2-40B4-BE49-F238E27FC236}">
                      <a16:creationId xmlns:a16="http://schemas.microsoft.com/office/drawing/2014/main" id="{3C0C3537-3835-A732-C0DD-AA14717F8D82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642803" y="2913393"/>
                  <a:ext cx="453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50" name="Input penna 149">
                  <a:extLst>
                    <a:ext uri="{FF2B5EF4-FFF2-40B4-BE49-F238E27FC236}">
                      <a16:creationId xmlns:a16="http://schemas.microsoft.com/office/drawing/2014/main" id="{3468A48D-DC62-A6D1-2F8D-7C787D2DE50F}"/>
                    </a:ext>
                  </a:extLst>
                </p14:cNvPr>
                <p14:cNvContentPartPr/>
                <p14:nvPr/>
              </p14:nvContentPartPr>
              <p14:xfrm>
                <a:off x="4784283" y="2974233"/>
                <a:ext cx="39600" cy="75960"/>
              </p14:xfrm>
            </p:contentPart>
          </mc:Choice>
          <mc:Fallback xmlns="">
            <p:pic>
              <p:nvPicPr>
                <p:cNvPr id="150" name="Input penna 149">
                  <a:extLst>
                    <a:ext uri="{FF2B5EF4-FFF2-40B4-BE49-F238E27FC236}">
                      <a16:creationId xmlns:a16="http://schemas.microsoft.com/office/drawing/2014/main" id="{3468A48D-DC62-A6D1-2F8D-7C787D2DE50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778163" y="2968113"/>
                  <a:ext cx="518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51" name="Input penna 150">
                  <a:extLst>
                    <a:ext uri="{FF2B5EF4-FFF2-40B4-BE49-F238E27FC236}">
                      <a16:creationId xmlns:a16="http://schemas.microsoft.com/office/drawing/2014/main" id="{F05ED981-4B50-34EC-D609-A2E25D057C8F}"/>
                    </a:ext>
                  </a:extLst>
                </p14:cNvPr>
                <p14:cNvContentPartPr/>
                <p14:nvPr/>
              </p14:nvContentPartPr>
              <p14:xfrm>
                <a:off x="4880403" y="2983953"/>
                <a:ext cx="106920" cy="123480"/>
              </p14:xfrm>
            </p:contentPart>
          </mc:Choice>
          <mc:Fallback xmlns="">
            <p:pic>
              <p:nvPicPr>
                <p:cNvPr id="151" name="Input penna 150">
                  <a:extLst>
                    <a:ext uri="{FF2B5EF4-FFF2-40B4-BE49-F238E27FC236}">
                      <a16:creationId xmlns:a16="http://schemas.microsoft.com/office/drawing/2014/main" id="{F05ED981-4B50-34EC-D609-A2E25D057C8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874283" y="2977833"/>
                  <a:ext cx="1191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53" name="Input penna 152">
                  <a:extLst>
                    <a:ext uri="{FF2B5EF4-FFF2-40B4-BE49-F238E27FC236}">
                      <a16:creationId xmlns:a16="http://schemas.microsoft.com/office/drawing/2014/main" id="{9C9F77AC-0763-DB9A-8F21-63D5983D4855}"/>
                    </a:ext>
                  </a:extLst>
                </p14:cNvPr>
                <p14:cNvContentPartPr/>
                <p14:nvPr/>
              </p14:nvContentPartPr>
              <p14:xfrm>
                <a:off x="5128083" y="2797113"/>
                <a:ext cx="150840" cy="223560"/>
              </p14:xfrm>
            </p:contentPart>
          </mc:Choice>
          <mc:Fallback xmlns="">
            <p:pic>
              <p:nvPicPr>
                <p:cNvPr id="153" name="Input penna 152">
                  <a:extLst>
                    <a:ext uri="{FF2B5EF4-FFF2-40B4-BE49-F238E27FC236}">
                      <a16:creationId xmlns:a16="http://schemas.microsoft.com/office/drawing/2014/main" id="{9C9F77AC-0763-DB9A-8F21-63D5983D485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121963" y="2790993"/>
                  <a:ext cx="1630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54" name="Input penna 153">
                  <a:extLst>
                    <a:ext uri="{FF2B5EF4-FFF2-40B4-BE49-F238E27FC236}">
                      <a16:creationId xmlns:a16="http://schemas.microsoft.com/office/drawing/2014/main" id="{D3CCDE73-9FB3-0DDD-FD44-8E3C08D343D9}"/>
                    </a:ext>
                  </a:extLst>
                </p14:cNvPr>
                <p14:cNvContentPartPr/>
                <p14:nvPr/>
              </p14:nvContentPartPr>
              <p14:xfrm>
                <a:off x="5254803" y="3096633"/>
                <a:ext cx="20160" cy="10440"/>
              </p14:xfrm>
            </p:contentPart>
          </mc:Choice>
          <mc:Fallback xmlns="">
            <p:pic>
              <p:nvPicPr>
                <p:cNvPr id="154" name="Input penna 153">
                  <a:extLst>
                    <a:ext uri="{FF2B5EF4-FFF2-40B4-BE49-F238E27FC236}">
                      <a16:creationId xmlns:a16="http://schemas.microsoft.com/office/drawing/2014/main" id="{D3CCDE73-9FB3-0DDD-FD44-8E3C08D343D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248683" y="3090513"/>
                  <a:ext cx="324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56" name="Input penna 155">
                  <a:extLst>
                    <a:ext uri="{FF2B5EF4-FFF2-40B4-BE49-F238E27FC236}">
                      <a16:creationId xmlns:a16="http://schemas.microsoft.com/office/drawing/2014/main" id="{717169A8-C895-BF07-39BB-8FE636E0892F}"/>
                    </a:ext>
                  </a:extLst>
                </p14:cNvPr>
                <p14:cNvContentPartPr/>
                <p14:nvPr/>
              </p14:nvContentPartPr>
              <p14:xfrm>
                <a:off x="3018483" y="3172593"/>
                <a:ext cx="433440" cy="223200"/>
              </p14:xfrm>
            </p:contentPart>
          </mc:Choice>
          <mc:Fallback xmlns="">
            <p:pic>
              <p:nvPicPr>
                <p:cNvPr id="156" name="Input penna 155">
                  <a:extLst>
                    <a:ext uri="{FF2B5EF4-FFF2-40B4-BE49-F238E27FC236}">
                      <a16:creationId xmlns:a16="http://schemas.microsoft.com/office/drawing/2014/main" id="{717169A8-C895-BF07-39BB-8FE636E0892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012363" y="3166473"/>
                  <a:ext cx="4456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57" name="Input penna 156">
                  <a:extLst>
                    <a:ext uri="{FF2B5EF4-FFF2-40B4-BE49-F238E27FC236}">
                      <a16:creationId xmlns:a16="http://schemas.microsoft.com/office/drawing/2014/main" id="{12F1E47A-00D2-2FAC-8EFD-EAB7482D49F6}"/>
                    </a:ext>
                  </a:extLst>
                </p14:cNvPr>
                <p14:cNvContentPartPr/>
                <p14:nvPr/>
              </p14:nvContentPartPr>
              <p14:xfrm>
                <a:off x="3503043" y="3327033"/>
                <a:ext cx="120600" cy="118440"/>
              </p14:xfrm>
            </p:contentPart>
          </mc:Choice>
          <mc:Fallback xmlns="">
            <p:pic>
              <p:nvPicPr>
                <p:cNvPr id="157" name="Input penna 156">
                  <a:extLst>
                    <a:ext uri="{FF2B5EF4-FFF2-40B4-BE49-F238E27FC236}">
                      <a16:creationId xmlns:a16="http://schemas.microsoft.com/office/drawing/2014/main" id="{12F1E47A-00D2-2FAC-8EFD-EAB7482D49F6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496923" y="3320913"/>
                  <a:ext cx="132840" cy="13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59" name="Input penna 158">
                <a:extLst>
                  <a:ext uri="{FF2B5EF4-FFF2-40B4-BE49-F238E27FC236}">
                    <a16:creationId xmlns:a16="http://schemas.microsoft.com/office/drawing/2014/main" id="{A61849F3-2048-E992-0CBC-68D85AEEC354}"/>
                  </a:ext>
                </a:extLst>
              </p14:cNvPr>
              <p14:cNvContentPartPr/>
              <p14:nvPr/>
            </p14:nvContentPartPr>
            <p14:xfrm>
              <a:off x="3776643" y="3253233"/>
              <a:ext cx="246960" cy="282240"/>
            </p14:xfrm>
          </p:contentPart>
        </mc:Choice>
        <mc:Fallback xmlns="">
          <p:pic>
            <p:nvPicPr>
              <p:cNvPr id="159" name="Input penna 158">
                <a:extLst>
                  <a:ext uri="{FF2B5EF4-FFF2-40B4-BE49-F238E27FC236}">
                    <a16:creationId xmlns:a16="http://schemas.microsoft.com/office/drawing/2014/main" id="{A61849F3-2048-E992-0CBC-68D85AEEC354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3770523" y="3247113"/>
                <a:ext cx="259200" cy="29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uppo 166">
            <a:extLst>
              <a:ext uri="{FF2B5EF4-FFF2-40B4-BE49-F238E27FC236}">
                <a16:creationId xmlns:a16="http://schemas.microsoft.com/office/drawing/2014/main" id="{5F35E4BF-CED9-7897-3095-5463194EF295}"/>
              </a:ext>
            </a:extLst>
          </p:cNvPr>
          <p:cNvGrpSpPr/>
          <p:nvPr/>
        </p:nvGrpSpPr>
        <p:grpSpPr>
          <a:xfrm>
            <a:off x="4164363" y="3317673"/>
            <a:ext cx="702000" cy="231480"/>
            <a:chOff x="4164363" y="3317673"/>
            <a:chExt cx="702000" cy="23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62" name="Input penna 161">
                  <a:extLst>
                    <a:ext uri="{FF2B5EF4-FFF2-40B4-BE49-F238E27FC236}">
                      <a16:creationId xmlns:a16="http://schemas.microsoft.com/office/drawing/2014/main" id="{29A767BF-B9D8-0A0C-F85E-612A7F14D2A1}"/>
                    </a:ext>
                  </a:extLst>
                </p14:cNvPr>
                <p14:cNvContentPartPr/>
                <p14:nvPr/>
              </p14:nvContentPartPr>
              <p14:xfrm>
                <a:off x="4164363" y="3317673"/>
                <a:ext cx="212400" cy="157680"/>
              </p14:xfrm>
            </p:contentPart>
          </mc:Choice>
          <mc:Fallback xmlns="">
            <p:pic>
              <p:nvPicPr>
                <p:cNvPr id="162" name="Input penna 161">
                  <a:extLst>
                    <a:ext uri="{FF2B5EF4-FFF2-40B4-BE49-F238E27FC236}">
                      <a16:creationId xmlns:a16="http://schemas.microsoft.com/office/drawing/2014/main" id="{29A767BF-B9D8-0A0C-F85E-612A7F14D2A1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158243" y="3311553"/>
                  <a:ext cx="224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63" name="Input penna 162">
                  <a:extLst>
                    <a:ext uri="{FF2B5EF4-FFF2-40B4-BE49-F238E27FC236}">
                      <a16:creationId xmlns:a16="http://schemas.microsoft.com/office/drawing/2014/main" id="{D6E6C14C-047E-6104-287B-12631DBBA426}"/>
                    </a:ext>
                  </a:extLst>
                </p14:cNvPr>
                <p14:cNvContentPartPr/>
                <p14:nvPr/>
              </p14:nvContentPartPr>
              <p14:xfrm>
                <a:off x="4417443" y="3414873"/>
                <a:ext cx="90720" cy="113040"/>
              </p14:xfrm>
            </p:contentPart>
          </mc:Choice>
          <mc:Fallback xmlns="">
            <p:pic>
              <p:nvPicPr>
                <p:cNvPr id="163" name="Input penna 162">
                  <a:extLst>
                    <a:ext uri="{FF2B5EF4-FFF2-40B4-BE49-F238E27FC236}">
                      <a16:creationId xmlns:a16="http://schemas.microsoft.com/office/drawing/2014/main" id="{D6E6C14C-047E-6104-287B-12631DBBA42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411323" y="3408753"/>
                  <a:ext cx="1029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64" name="Input penna 163">
                  <a:extLst>
                    <a:ext uri="{FF2B5EF4-FFF2-40B4-BE49-F238E27FC236}">
                      <a16:creationId xmlns:a16="http://schemas.microsoft.com/office/drawing/2014/main" id="{A61453C0-7D9C-76EA-CD53-0C31072B0BC6}"/>
                    </a:ext>
                  </a:extLst>
                </p14:cNvPr>
                <p14:cNvContentPartPr/>
                <p14:nvPr/>
              </p14:nvContentPartPr>
              <p14:xfrm>
                <a:off x="4516803" y="3448353"/>
                <a:ext cx="100440" cy="100800"/>
              </p14:xfrm>
            </p:contentPart>
          </mc:Choice>
          <mc:Fallback xmlns="">
            <p:pic>
              <p:nvPicPr>
                <p:cNvPr id="164" name="Input penna 163">
                  <a:extLst>
                    <a:ext uri="{FF2B5EF4-FFF2-40B4-BE49-F238E27FC236}">
                      <a16:creationId xmlns:a16="http://schemas.microsoft.com/office/drawing/2014/main" id="{A61453C0-7D9C-76EA-CD53-0C31072B0BC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510683" y="3442233"/>
                  <a:ext cx="1126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65" name="Input penna 164">
                  <a:extLst>
                    <a:ext uri="{FF2B5EF4-FFF2-40B4-BE49-F238E27FC236}">
                      <a16:creationId xmlns:a16="http://schemas.microsoft.com/office/drawing/2014/main" id="{C8DF5BCD-240C-498E-4494-B071411E70D1}"/>
                    </a:ext>
                  </a:extLst>
                </p14:cNvPr>
                <p14:cNvContentPartPr/>
                <p14:nvPr/>
              </p14:nvContentPartPr>
              <p14:xfrm>
                <a:off x="4626963" y="3414873"/>
                <a:ext cx="96480" cy="115560"/>
              </p14:xfrm>
            </p:contentPart>
          </mc:Choice>
          <mc:Fallback xmlns="">
            <p:pic>
              <p:nvPicPr>
                <p:cNvPr id="165" name="Input penna 164">
                  <a:extLst>
                    <a:ext uri="{FF2B5EF4-FFF2-40B4-BE49-F238E27FC236}">
                      <a16:creationId xmlns:a16="http://schemas.microsoft.com/office/drawing/2014/main" id="{C8DF5BCD-240C-498E-4494-B071411E70D1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620843" y="3408753"/>
                  <a:ext cx="1087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66" name="Input penna 165">
                  <a:extLst>
                    <a:ext uri="{FF2B5EF4-FFF2-40B4-BE49-F238E27FC236}">
                      <a16:creationId xmlns:a16="http://schemas.microsoft.com/office/drawing/2014/main" id="{970118A5-5D85-7421-21F0-7E5BE92CA576}"/>
                    </a:ext>
                  </a:extLst>
                </p14:cNvPr>
                <p14:cNvContentPartPr/>
                <p14:nvPr/>
              </p14:nvContentPartPr>
              <p14:xfrm>
                <a:off x="4758363" y="3447993"/>
                <a:ext cx="108000" cy="89280"/>
              </p14:xfrm>
            </p:contentPart>
          </mc:Choice>
          <mc:Fallback xmlns="">
            <p:pic>
              <p:nvPicPr>
                <p:cNvPr id="166" name="Input penna 165">
                  <a:extLst>
                    <a:ext uri="{FF2B5EF4-FFF2-40B4-BE49-F238E27FC236}">
                      <a16:creationId xmlns:a16="http://schemas.microsoft.com/office/drawing/2014/main" id="{970118A5-5D85-7421-21F0-7E5BE92CA57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752243" y="3441873"/>
                  <a:ext cx="120240" cy="10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168" name="Input penna 167">
                <a:extLst>
                  <a:ext uri="{FF2B5EF4-FFF2-40B4-BE49-F238E27FC236}">
                    <a16:creationId xmlns:a16="http://schemas.microsoft.com/office/drawing/2014/main" id="{DDEF691C-FB0A-0738-5430-F46DECF5AAC8}"/>
                  </a:ext>
                </a:extLst>
              </p14:cNvPr>
              <p14:cNvContentPartPr/>
              <p14:nvPr/>
            </p14:nvContentPartPr>
            <p14:xfrm>
              <a:off x="5086323" y="3348633"/>
              <a:ext cx="104040" cy="145800"/>
            </p14:xfrm>
          </p:contentPart>
        </mc:Choice>
        <mc:Fallback xmlns="">
          <p:pic>
            <p:nvPicPr>
              <p:cNvPr id="168" name="Input penna 167">
                <a:extLst>
                  <a:ext uri="{FF2B5EF4-FFF2-40B4-BE49-F238E27FC236}">
                    <a16:creationId xmlns:a16="http://schemas.microsoft.com/office/drawing/2014/main" id="{DDEF691C-FB0A-0738-5430-F46DECF5AAC8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5080203" y="3342513"/>
                <a:ext cx="116280" cy="15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uppo 177">
            <a:extLst>
              <a:ext uri="{FF2B5EF4-FFF2-40B4-BE49-F238E27FC236}">
                <a16:creationId xmlns:a16="http://schemas.microsoft.com/office/drawing/2014/main" id="{6B2345F5-FADC-892E-63E6-BDCC9F9570E5}"/>
              </a:ext>
            </a:extLst>
          </p:cNvPr>
          <p:cNvGrpSpPr/>
          <p:nvPr/>
        </p:nvGrpSpPr>
        <p:grpSpPr>
          <a:xfrm>
            <a:off x="5188923" y="3305073"/>
            <a:ext cx="603720" cy="321480"/>
            <a:chOff x="5188923" y="3305073"/>
            <a:chExt cx="603720" cy="32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71" name="Input penna 170">
                  <a:extLst>
                    <a:ext uri="{FF2B5EF4-FFF2-40B4-BE49-F238E27FC236}">
                      <a16:creationId xmlns:a16="http://schemas.microsoft.com/office/drawing/2014/main" id="{8979D76E-7EC1-C8DA-DC52-D4D729BAE4DF}"/>
                    </a:ext>
                  </a:extLst>
                </p14:cNvPr>
                <p14:cNvContentPartPr/>
                <p14:nvPr/>
              </p14:nvContentPartPr>
              <p14:xfrm>
                <a:off x="5188923" y="3435753"/>
                <a:ext cx="171000" cy="144360"/>
              </p14:xfrm>
            </p:contentPart>
          </mc:Choice>
          <mc:Fallback xmlns="">
            <p:pic>
              <p:nvPicPr>
                <p:cNvPr id="171" name="Input penna 170">
                  <a:extLst>
                    <a:ext uri="{FF2B5EF4-FFF2-40B4-BE49-F238E27FC236}">
                      <a16:creationId xmlns:a16="http://schemas.microsoft.com/office/drawing/2014/main" id="{8979D76E-7EC1-C8DA-DC52-D4D729BAE4DF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182803" y="3429633"/>
                  <a:ext cx="1832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72" name="Input penna 171">
                  <a:extLst>
                    <a:ext uri="{FF2B5EF4-FFF2-40B4-BE49-F238E27FC236}">
                      <a16:creationId xmlns:a16="http://schemas.microsoft.com/office/drawing/2014/main" id="{1C805002-B8EF-8787-5FCF-C44E8AFA847C}"/>
                    </a:ext>
                  </a:extLst>
                </p14:cNvPr>
                <p14:cNvContentPartPr/>
                <p14:nvPr/>
              </p14:nvContentPartPr>
              <p14:xfrm>
                <a:off x="5341563" y="3514953"/>
                <a:ext cx="113040" cy="108720"/>
              </p14:xfrm>
            </p:contentPart>
          </mc:Choice>
          <mc:Fallback xmlns="">
            <p:pic>
              <p:nvPicPr>
                <p:cNvPr id="172" name="Input penna 171">
                  <a:extLst>
                    <a:ext uri="{FF2B5EF4-FFF2-40B4-BE49-F238E27FC236}">
                      <a16:creationId xmlns:a16="http://schemas.microsoft.com/office/drawing/2014/main" id="{1C805002-B8EF-8787-5FCF-C44E8AFA847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335443" y="3508833"/>
                  <a:ext cx="1252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73" name="Input penna 172">
                  <a:extLst>
                    <a:ext uri="{FF2B5EF4-FFF2-40B4-BE49-F238E27FC236}">
                      <a16:creationId xmlns:a16="http://schemas.microsoft.com/office/drawing/2014/main" id="{BF13AEEB-9881-8EEE-FD18-5A3CDCAF4286}"/>
                    </a:ext>
                  </a:extLst>
                </p14:cNvPr>
                <p14:cNvContentPartPr/>
                <p14:nvPr/>
              </p14:nvContentPartPr>
              <p14:xfrm>
                <a:off x="5486283" y="3305073"/>
                <a:ext cx="12240" cy="259560"/>
              </p14:xfrm>
            </p:contentPart>
          </mc:Choice>
          <mc:Fallback xmlns="">
            <p:pic>
              <p:nvPicPr>
                <p:cNvPr id="173" name="Input penna 172">
                  <a:extLst>
                    <a:ext uri="{FF2B5EF4-FFF2-40B4-BE49-F238E27FC236}">
                      <a16:creationId xmlns:a16="http://schemas.microsoft.com/office/drawing/2014/main" id="{BF13AEEB-9881-8EEE-FD18-5A3CDCAF4286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480163" y="3298953"/>
                  <a:ext cx="244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74" name="Input penna 173">
                  <a:extLst>
                    <a:ext uri="{FF2B5EF4-FFF2-40B4-BE49-F238E27FC236}">
                      <a16:creationId xmlns:a16="http://schemas.microsoft.com/office/drawing/2014/main" id="{40097FC6-9C6C-9CF0-D56A-5E3D01D6C581}"/>
                    </a:ext>
                  </a:extLst>
                </p14:cNvPr>
                <p14:cNvContentPartPr/>
                <p14:nvPr/>
              </p14:nvContentPartPr>
              <p14:xfrm>
                <a:off x="5541363" y="3470313"/>
                <a:ext cx="16200" cy="70920"/>
              </p14:xfrm>
            </p:contentPart>
          </mc:Choice>
          <mc:Fallback xmlns="">
            <p:pic>
              <p:nvPicPr>
                <p:cNvPr id="174" name="Input penna 173">
                  <a:extLst>
                    <a:ext uri="{FF2B5EF4-FFF2-40B4-BE49-F238E27FC236}">
                      <a16:creationId xmlns:a16="http://schemas.microsoft.com/office/drawing/2014/main" id="{40097FC6-9C6C-9CF0-D56A-5E3D01D6C58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535243" y="3464193"/>
                  <a:ext cx="284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75" name="Input penna 174">
                  <a:extLst>
                    <a:ext uri="{FF2B5EF4-FFF2-40B4-BE49-F238E27FC236}">
                      <a16:creationId xmlns:a16="http://schemas.microsoft.com/office/drawing/2014/main" id="{CB937A72-8F24-12E4-90CE-A401A531ADF1}"/>
                    </a:ext>
                  </a:extLst>
                </p14:cNvPr>
                <p14:cNvContentPartPr/>
                <p14:nvPr/>
              </p14:nvContentPartPr>
              <p14:xfrm>
                <a:off x="5547843" y="3426033"/>
                <a:ext cx="4680" cy="360"/>
              </p14:xfrm>
            </p:contentPart>
          </mc:Choice>
          <mc:Fallback xmlns="">
            <p:pic>
              <p:nvPicPr>
                <p:cNvPr id="175" name="Input penna 174">
                  <a:extLst>
                    <a:ext uri="{FF2B5EF4-FFF2-40B4-BE49-F238E27FC236}">
                      <a16:creationId xmlns:a16="http://schemas.microsoft.com/office/drawing/2014/main" id="{CB937A72-8F24-12E4-90CE-A401A531ADF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541723" y="3419913"/>
                  <a:ext cx="169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76" name="Input penna 175">
                  <a:extLst>
                    <a:ext uri="{FF2B5EF4-FFF2-40B4-BE49-F238E27FC236}">
                      <a16:creationId xmlns:a16="http://schemas.microsoft.com/office/drawing/2014/main" id="{EEDEBBF0-B2AF-21EB-040D-9A901D0F496A}"/>
                    </a:ext>
                  </a:extLst>
                </p14:cNvPr>
                <p14:cNvContentPartPr/>
                <p14:nvPr/>
              </p14:nvContentPartPr>
              <p14:xfrm>
                <a:off x="5616603" y="3492273"/>
                <a:ext cx="43560" cy="111960"/>
              </p14:xfrm>
            </p:contentPart>
          </mc:Choice>
          <mc:Fallback xmlns="">
            <p:pic>
              <p:nvPicPr>
                <p:cNvPr id="176" name="Input penna 175">
                  <a:extLst>
                    <a:ext uri="{FF2B5EF4-FFF2-40B4-BE49-F238E27FC236}">
                      <a16:creationId xmlns:a16="http://schemas.microsoft.com/office/drawing/2014/main" id="{EEDEBBF0-B2AF-21EB-040D-9A901D0F496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610483" y="3486153"/>
                  <a:ext cx="558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77" name="Input penna 176">
                  <a:extLst>
                    <a:ext uri="{FF2B5EF4-FFF2-40B4-BE49-F238E27FC236}">
                      <a16:creationId xmlns:a16="http://schemas.microsoft.com/office/drawing/2014/main" id="{17412AAF-5060-92AF-2C55-3D2E3B8922A0}"/>
                    </a:ext>
                  </a:extLst>
                </p14:cNvPr>
                <p14:cNvContentPartPr/>
                <p14:nvPr/>
              </p14:nvContentPartPr>
              <p14:xfrm>
                <a:off x="5706243" y="3515313"/>
                <a:ext cx="86400" cy="111240"/>
              </p14:xfrm>
            </p:contentPart>
          </mc:Choice>
          <mc:Fallback xmlns="">
            <p:pic>
              <p:nvPicPr>
                <p:cNvPr id="177" name="Input penna 176">
                  <a:extLst>
                    <a:ext uri="{FF2B5EF4-FFF2-40B4-BE49-F238E27FC236}">
                      <a16:creationId xmlns:a16="http://schemas.microsoft.com/office/drawing/2014/main" id="{17412AAF-5060-92AF-2C55-3D2E3B8922A0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700123" y="3509193"/>
                  <a:ext cx="98640" cy="123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63043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AFC8E3-ADB0-4C5C-E6E2-3C1FDA01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2DD7DC7B-CAD9-E840-5B45-BFCEC0AD0B1F}"/>
              </a:ext>
            </a:extLst>
          </p:cNvPr>
          <p:cNvSpPr/>
          <p:nvPr/>
        </p:nvSpPr>
        <p:spPr>
          <a:xfrm>
            <a:off x="0" y="0"/>
            <a:ext cx="14630400" cy="823387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285062" y="101498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Altri esempi sulle rotazioni:</a:t>
            </a:r>
            <a:endParaRPr lang="en-US" sz="2800" b="1" dirty="0">
              <a:solidFill>
                <a:srgbClr val="16FFBB"/>
              </a:solidFill>
            </a:endParaRP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40B0A72D-EF3F-4161-AE2E-4BE6BA3AE8B2}"/>
              </a:ext>
            </a:extLst>
          </p:cNvPr>
          <p:cNvGrpSpPr/>
          <p:nvPr/>
        </p:nvGrpSpPr>
        <p:grpSpPr>
          <a:xfrm>
            <a:off x="3063631" y="726216"/>
            <a:ext cx="329760" cy="308520"/>
            <a:chOff x="3063631" y="726216"/>
            <a:chExt cx="329760" cy="30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put penna 4">
                  <a:extLst>
                    <a:ext uri="{FF2B5EF4-FFF2-40B4-BE49-F238E27FC236}">
                      <a16:creationId xmlns:a16="http://schemas.microsoft.com/office/drawing/2014/main" id="{EC2F237B-4128-CBB6-196F-FB38F57178DC}"/>
                    </a:ext>
                  </a:extLst>
                </p14:cNvPr>
                <p14:cNvContentPartPr/>
                <p14:nvPr/>
              </p14:nvContentPartPr>
              <p14:xfrm>
                <a:off x="3063631" y="726216"/>
                <a:ext cx="245520" cy="308520"/>
              </p14:xfrm>
            </p:contentPart>
          </mc:Choice>
          <mc:Fallback xmlns="">
            <p:pic>
              <p:nvPicPr>
                <p:cNvPr id="5" name="Input penna 4">
                  <a:extLst>
                    <a:ext uri="{FF2B5EF4-FFF2-40B4-BE49-F238E27FC236}">
                      <a16:creationId xmlns:a16="http://schemas.microsoft.com/office/drawing/2014/main" id="{EC2F237B-4128-CBB6-196F-FB38F57178D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57511" y="720096"/>
                  <a:ext cx="25776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put penna 5">
                  <a:extLst>
                    <a:ext uri="{FF2B5EF4-FFF2-40B4-BE49-F238E27FC236}">
                      <a16:creationId xmlns:a16="http://schemas.microsoft.com/office/drawing/2014/main" id="{19CFE459-380D-43F5-EE41-8A720AC4365C}"/>
                    </a:ext>
                  </a:extLst>
                </p14:cNvPr>
                <p14:cNvContentPartPr/>
                <p14:nvPr/>
              </p14:nvContentPartPr>
              <p14:xfrm>
                <a:off x="3196111" y="902976"/>
                <a:ext cx="197280" cy="31320"/>
              </p14:xfrm>
            </p:contentPart>
          </mc:Choice>
          <mc:Fallback xmlns="">
            <p:pic>
              <p:nvPicPr>
                <p:cNvPr id="6" name="Input penna 5">
                  <a:extLst>
                    <a:ext uri="{FF2B5EF4-FFF2-40B4-BE49-F238E27FC236}">
                      <a16:creationId xmlns:a16="http://schemas.microsoft.com/office/drawing/2014/main" id="{19CFE459-380D-43F5-EE41-8A720AC4365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89991" y="896856"/>
                  <a:ext cx="209520" cy="4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B72508A6-C257-A054-F4CA-CDF2785576EE}"/>
                  </a:ext>
                </a:extLst>
              </p14:cNvPr>
              <p14:cNvContentPartPr/>
              <p14:nvPr/>
            </p14:nvContentPartPr>
            <p14:xfrm>
              <a:off x="3438391" y="1222296"/>
              <a:ext cx="329760" cy="46152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B72508A6-C257-A054-F4CA-CDF2785576E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32271" y="1216176"/>
                <a:ext cx="342000" cy="4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91534288-F02F-48CC-A28F-8421812552D4}"/>
                  </a:ext>
                </a:extLst>
              </p14:cNvPr>
              <p14:cNvContentPartPr/>
              <p14:nvPr/>
            </p14:nvContentPartPr>
            <p14:xfrm>
              <a:off x="2385391" y="1321296"/>
              <a:ext cx="330120" cy="36432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91534288-F02F-48CC-A28F-8421812552D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79271" y="1315176"/>
                <a:ext cx="34236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795EDBCA-37C9-1A10-09BB-12F96222D8C8}"/>
                  </a:ext>
                </a:extLst>
              </p14:cNvPr>
              <p14:cNvContentPartPr/>
              <p14:nvPr/>
            </p14:nvContentPartPr>
            <p14:xfrm>
              <a:off x="1829551" y="1729176"/>
              <a:ext cx="172440" cy="26856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795EDBCA-37C9-1A10-09BB-12F96222D8C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23431" y="1723056"/>
                <a:ext cx="18468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BDFE6F1D-7099-5F56-F564-C94A13FE4838}"/>
                  </a:ext>
                </a:extLst>
              </p14:cNvPr>
              <p14:cNvContentPartPr/>
              <p14:nvPr/>
            </p14:nvContentPartPr>
            <p14:xfrm>
              <a:off x="2010991" y="1916376"/>
              <a:ext cx="50400" cy="21924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BDFE6F1D-7099-5F56-F564-C94A13FE483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04871" y="1910256"/>
                <a:ext cx="6264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4B981747-4D00-C3C0-58DC-1C9F5A9F185D}"/>
                  </a:ext>
                </a:extLst>
              </p14:cNvPr>
              <p14:cNvContentPartPr/>
              <p14:nvPr/>
            </p14:nvContentPartPr>
            <p14:xfrm>
              <a:off x="2193511" y="2236416"/>
              <a:ext cx="96120" cy="23040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4B981747-4D00-C3C0-58DC-1C9F5A9F185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87391" y="2230296"/>
                <a:ext cx="10836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A8B089F8-0DFF-6762-3D28-5064A8ACF93A}"/>
                  </a:ext>
                </a:extLst>
              </p14:cNvPr>
              <p14:cNvContentPartPr/>
              <p14:nvPr/>
            </p14:nvContentPartPr>
            <p14:xfrm>
              <a:off x="2379631" y="2467536"/>
              <a:ext cx="183240" cy="28908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A8B089F8-0DFF-6762-3D28-5064A8ACF93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73511" y="2461416"/>
                <a:ext cx="195480" cy="30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uppo 18">
            <a:extLst>
              <a:ext uri="{FF2B5EF4-FFF2-40B4-BE49-F238E27FC236}">
                <a16:creationId xmlns:a16="http://schemas.microsoft.com/office/drawing/2014/main" id="{2B96C635-AF9D-A652-F91A-69A3796EEBC2}"/>
              </a:ext>
            </a:extLst>
          </p:cNvPr>
          <p:cNvGrpSpPr/>
          <p:nvPr/>
        </p:nvGrpSpPr>
        <p:grpSpPr>
          <a:xfrm>
            <a:off x="199471" y="2202936"/>
            <a:ext cx="1487880" cy="1225440"/>
            <a:chOff x="199471" y="2202936"/>
            <a:chExt cx="1487880" cy="12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put penna 11">
                  <a:extLst>
                    <a:ext uri="{FF2B5EF4-FFF2-40B4-BE49-F238E27FC236}">
                      <a16:creationId xmlns:a16="http://schemas.microsoft.com/office/drawing/2014/main" id="{45AC2A18-A6D8-FAE8-E61F-AD4D0BC2DE4A}"/>
                    </a:ext>
                  </a:extLst>
                </p14:cNvPr>
                <p14:cNvContentPartPr/>
                <p14:nvPr/>
              </p14:nvContentPartPr>
              <p14:xfrm>
                <a:off x="1392871" y="2202936"/>
                <a:ext cx="294480" cy="241560"/>
              </p14:xfrm>
            </p:contentPart>
          </mc:Choice>
          <mc:Fallback xmlns="">
            <p:pic>
              <p:nvPicPr>
                <p:cNvPr id="12" name="Input penna 11">
                  <a:extLst>
                    <a:ext uri="{FF2B5EF4-FFF2-40B4-BE49-F238E27FC236}">
                      <a16:creationId xmlns:a16="http://schemas.microsoft.com/office/drawing/2014/main" id="{45AC2A18-A6D8-FAE8-E61F-AD4D0BC2DE4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86751" y="2196816"/>
                  <a:ext cx="3067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646FDF38-EBF1-9B00-714E-67B764FDE1CE}"/>
                    </a:ext>
                  </a:extLst>
                </p14:cNvPr>
                <p14:cNvContentPartPr/>
                <p14:nvPr/>
              </p14:nvContentPartPr>
              <p14:xfrm>
                <a:off x="974551" y="2443776"/>
                <a:ext cx="305640" cy="358560"/>
              </p14:xfrm>
            </p:contentPart>
          </mc:Choice>
          <mc:Fallback xmlns=""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646FDF38-EBF1-9B00-714E-67B764FDE1C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68431" y="2437656"/>
                  <a:ext cx="31788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0025080E-B72D-2D37-DE71-81E43F918E39}"/>
                    </a:ext>
                  </a:extLst>
                </p14:cNvPr>
                <p14:cNvContentPartPr/>
                <p14:nvPr/>
              </p14:nvContentPartPr>
              <p14:xfrm>
                <a:off x="597631" y="2864256"/>
                <a:ext cx="340560" cy="181800"/>
              </p14:xfrm>
            </p:contentPart>
          </mc:Choice>
          <mc:Fallback xmlns="">
            <p:pic>
              <p:nvPicPr>
                <p:cNvPr id="17" name="Input penna 16">
                  <a:extLst>
                    <a:ext uri="{FF2B5EF4-FFF2-40B4-BE49-F238E27FC236}">
                      <a16:creationId xmlns:a16="http://schemas.microsoft.com/office/drawing/2014/main" id="{0025080E-B72D-2D37-DE71-81E43F918E3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91511" y="2858136"/>
                  <a:ext cx="3528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137953CF-FA28-76B4-207B-7247B1C3CD86}"/>
                    </a:ext>
                  </a:extLst>
                </p14:cNvPr>
                <p14:cNvContentPartPr/>
                <p14:nvPr/>
              </p14:nvContentPartPr>
              <p14:xfrm>
                <a:off x="199471" y="3126336"/>
                <a:ext cx="199080" cy="302040"/>
              </p14:xfrm>
            </p:contentPart>
          </mc:Choice>
          <mc:Fallback xmlns=""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137953CF-FA28-76B4-207B-7247B1C3CD8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3351" y="3120216"/>
                  <a:ext cx="211320" cy="31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90DA651C-8499-55D3-EB6C-C28271A3CD66}"/>
                  </a:ext>
                </a:extLst>
              </p14:cNvPr>
              <p14:cNvContentPartPr/>
              <p14:nvPr/>
            </p14:nvContentPartPr>
            <p14:xfrm>
              <a:off x="4058671" y="2179536"/>
              <a:ext cx="164880" cy="203400"/>
            </p14:xfrm>
          </p:contentPart>
        </mc:Choice>
        <mc:Fallback xmlns=""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90DA651C-8499-55D3-EB6C-C28271A3CD6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052551" y="2173416"/>
                <a:ext cx="17712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939F0448-2371-128F-03CD-D3D2B9810154}"/>
                  </a:ext>
                </a:extLst>
              </p14:cNvPr>
              <p14:cNvContentPartPr/>
              <p14:nvPr/>
            </p14:nvContentPartPr>
            <p14:xfrm>
              <a:off x="3736111" y="2402376"/>
              <a:ext cx="332280" cy="44460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939F0448-2371-128F-03CD-D3D2B981015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729991" y="2396256"/>
                <a:ext cx="344520" cy="4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" name="Input penna 25">
                <a:extLst>
                  <a:ext uri="{FF2B5EF4-FFF2-40B4-BE49-F238E27FC236}">
                    <a16:creationId xmlns:a16="http://schemas.microsoft.com/office/drawing/2014/main" id="{208FBB20-6824-743E-A471-8006A9515EE9}"/>
                  </a:ext>
                </a:extLst>
              </p14:cNvPr>
              <p14:cNvContentPartPr/>
              <p14:nvPr/>
            </p14:nvContentPartPr>
            <p14:xfrm>
              <a:off x="4639351" y="2192136"/>
              <a:ext cx="271800" cy="267480"/>
            </p14:xfrm>
          </p:contentPart>
        </mc:Choice>
        <mc:Fallback xmlns="">
          <p:pic>
            <p:nvPicPr>
              <p:cNvPr id="26" name="Input penna 25">
                <a:extLst>
                  <a:ext uri="{FF2B5EF4-FFF2-40B4-BE49-F238E27FC236}">
                    <a16:creationId xmlns:a16="http://schemas.microsoft.com/office/drawing/2014/main" id="{208FBB20-6824-743E-A471-8006A9515EE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633231" y="2186016"/>
                <a:ext cx="28404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9" name="Input penna 28">
                <a:extLst>
                  <a:ext uri="{FF2B5EF4-FFF2-40B4-BE49-F238E27FC236}">
                    <a16:creationId xmlns:a16="http://schemas.microsoft.com/office/drawing/2014/main" id="{D0EACEA3-0A05-76E4-1DD8-0FD7AEDFDD0F}"/>
                  </a:ext>
                </a:extLst>
              </p14:cNvPr>
              <p14:cNvContentPartPr/>
              <p14:nvPr/>
            </p14:nvContentPartPr>
            <p14:xfrm>
              <a:off x="5048671" y="2389416"/>
              <a:ext cx="327240" cy="455760"/>
            </p14:xfrm>
          </p:contentPart>
        </mc:Choice>
        <mc:Fallback xmlns="">
          <p:pic>
            <p:nvPicPr>
              <p:cNvPr id="29" name="Input penna 28">
                <a:extLst>
                  <a:ext uri="{FF2B5EF4-FFF2-40B4-BE49-F238E27FC236}">
                    <a16:creationId xmlns:a16="http://schemas.microsoft.com/office/drawing/2014/main" id="{D0EACEA3-0A05-76E4-1DD8-0FD7AEDFDD0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042551" y="2383296"/>
                <a:ext cx="33948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2" name="Input penna 31">
                <a:extLst>
                  <a:ext uri="{FF2B5EF4-FFF2-40B4-BE49-F238E27FC236}">
                    <a16:creationId xmlns:a16="http://schemas.microsoft.com/office/drawing/2014/main" id="{DC609643-109D-12B7-D005-34E3FF5383FE}"/>
                  </a:ext>
                </a:extLst>
              </p14:cNvPr>
              <p14:cNvContentPartPr/>
              <p14:nvPr/>
            </p14:nvContentPartPr>
            <p14:xfrm>
              <a:off x="4967311" y="2313456"/>
              <a:ext cx="102240" cy="402120"/>
            </p14:xfrm>
          </p:contentPart>
        </mc:Choice>
        <mc:Fallback xmlns="">
          <p:pic>
            <p:nvPicPr>
              <p:cNvPr id="32" name="Input penna 31">
                <a:extLst>
                  <a:ext uri="{FF2B5EF4-FFF2-40B4-BE49-F238E27FC236}">
                    <a16:creationId xmlns:a16="http://schemas.microsoft.com/office/drawing/2014/main" id="{DC609643-109D-12B7-D005-34E3FF5383F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961191" y="2307336"/>
                <a:ext cx="11448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3" name="Input penna 32">
                <a:extLst>
                  <a:ext uri="{FF2B5EF4-FFF2-40B4-BE49-F238E27FC236}">
                    <a16:creationId xmlns:a16="http://schemas.microsoft.com/office/drawing/2014/main" id="{A7C9FC4B-FFB9-5C88-E1A1-C02487361D0D}"/>
                  </a:ext>
                </a:extLst>
              </p14:cNvPr>
              <p14:cNvContentPartPr/>
              <p14:nvPr/>
            </p14:nvContentPartPr>
            <p14:xfrm>
              <a:off x="4815751" y="2919336"/>
              <a:ext cx="154440" cy="218880"/>
            </p14:xfrm>
          </p:contentPart>
        </mc:Choice>
        <mc:Fallback xmlns="">
          <p:pic>
            <p:nvPicPr>
              <p:cNvPr id="33" name="Input penna 32">
                <a:extLst>
                  <a:ext uri="{FF2B5EF4-FFF2-40B4-BE49-F238E27FC236}">
                    <a16:creationId xmlns:a16="http://schemas.microsoft.com/office/drawing/2014/main" id="{A7C9FC4B-FFB9-5C88-E1A1-C02487361D0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809631" y="2913216"/>
                <a:ext cx="16668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4" name="Input penna 33">
                <a:extLst>
                  <a:ext uri="{FF2B5EF4-FFF2-40B4-BE49-F238E27FC236}">
                    <a16:creationId xmlns:a16="http://schemas.microsoft.com/office/drawing/2014/main" id="{73D754F5-7752-53B9-735F-27E3F937A843}"/>
                  </a:ext>
                </a:extLst>
              </p14:cNvPr>
              <p14:cNvContentPartPr/>
              <p14:nvPr/>
            </p14:nvContentPartPr>
            <p14:xfrm>
              <a:off x="5421271" y="2974056"/>
              <a:ext cx="122400" cy="241560"/>
            </p14:xfrm>
          </p:contentPart>
        </mc:Choice>
        <mc:Fallback xmlns="">
          <p:pic>
            <p:nvPicPr>
              <p:cNvPr id="34" name="Input penna 33">
                <a:extLst>
                  <a:ext uri="{FF2B5EF4-FFF2-40B4-BE49-F238E27FC236}">
                    <a16:creationId xmlns:a16="http://schemas.microsoft.com/office/drawing/2014/main" id="{73D754F5-7752-53B9-735F-27E3F937A84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415151" y="2967936"/>
                <a:ext cx="13464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6" name="Input penna 35">
                <a:extLst>
                  <a:ext uri="{FF2B5EF4-FFF2-40B4-BE49-F238E27FC236}">
                    <a16:creationId xmlns:a16="http://schemas.microsoft.com/office/drawing/2014/main" id="{7CE24D7D-202D-DC0C-A8DC-9F972C8DFDF5}"/>
                  </a:ext>
                </a:extLst>
              </p14:cNvPr>
              <p14:cNvContentPartPr/>
              <p14:nvPr/>
            </p14:nvContentPartPr>
            <p14:xfrm>
              <a:off x="4301311" y="3271776"/>
              <a:ext cx="62640" cy="246600"/>
            </p14:xfrm>
          </p:contentPart>
        </mc:Choice>
        <mc:Fallback xmlns="">
          <p:pic>
            <p:nvPicPr>
              <p:cNvPr id="36" name="Input penna 35">
                <a:extLst>
                  <a:ext uri="{FF2B5EF4-FFF2-40B4-BE49-F238E27FC236}">
                    <a16:creationId xmlns:a16="http://schemas.microsoft.com/office/drawing/2014/main" id="{7CE24D7D-202D-DC0C-A8DC-9F972C8DFDF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295191" y="3265656"/>
                <a:ext cx="7488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7" name="Input penna 36">
                <a:extLst>
                  <a:ext uri="{FF2B5EF4-FFF2-40B4-BE49-F238E27FC236}">
                    <a16:creationId xmlns:a16="http://schemas.microsoft.com/office/drawing/2014/main" id="{833E8122-04AE-52E5-8602-B84AA2FF6E45}"/>
                  </a:ext>
                </a:extLst>
              </p14:cNvPr>
              <p14:cNvContentPartPr/>
              <p14:nvPr/>
            </p14:nvContentPartPr>
            <p14:xfrm>
              <a:off x="4541071" y="3304536"/>
              <a:ext cx="123120" cy="303120"/>
            </p14:xfrm>
          </p:contentPart>
        </mc:Choice>
        <mc:Fallback xmlns="">
          <p:pic>
            <p:nvPicPr>
              <p:cNvPr id="37" name="Input penna 36">
                <a:extLst>
                  <a:ext uri="{FF2B5EF4-FFF2-40B4-BE49-F238E27FC236}">
                    <a16:creationId xmlns:a16="http://schemas.microsoft.com/office/drawing/2014/main" id="{833E8122-04AE-52E5-8602-B84AA2FF6E4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534951" y="3298416"/>
                <a:ext cx="13536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2" name="Input penna 41">
                <a:extLst>
                  <a:ext uri="{FF2B5EF4-FFF2-40B4-BE49-F238E27FC236}">
                    <a16:creationId xmlns:a16="http://schemas.microsoft.com/office/drawing/2014/main" id="{27BE1A72-B075-16D8-DD01-17571E3A24BB}"/>
                  </a:ext>
                </a:extLst>
              </p14:cNvPr>
              <p14:cNvContentPartPr/>
              <p14:nvPr/>
            </p14:nvContentPartPr>
            <p14:xfrm>
              <a:off x="4650151" y="3701616"/>
              <a:ext cx="67320" cy="185760"/>
            </p14:xfrm>
          </p:contentPart>
        </mc:Choice>
        <mc:Fallback xmlns="">
          <p:pic>
            <p:nvPicPr>
              <p:cNvPr id="42" name="Input penna 41">
                <a:extLst>
                  <a:ext uri="{FF2B5EF4-FFF2-40B4-BE49-F238E27FC236}">
                    <a16:creationId xmlns:a16="http://schemas.microsoft.com/office/drawing/2014/main" id="{27BE1A72-B075-16D8-DD01-17571E3A24B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644031" y="3695496"/>
                <a:ext cx="7956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3" name="Input penna 42">
                <a:extLst>
                  <a:ext uri="{FF2B5EF4-FFF2-40B4-BE49-F238E27FC236}">
                    <a16:creationId xmlns:a16="http://schemas.microsoft.com/office/drawing/2014/main" id="{2CD5D4B1-EB11-D540-4523-5070649F3C05}"/>
                  </a:ext>
                </a:extLst>
              </p14:cNvPr>
              <p14:cNvContentPartPr/>
              <p14:nvPr/>
            </p14:nvContentPartPr>
            <p14:xfrm>
              <a:off x="4578871" y="3975216"/>
              <a:ext cx="27720" cy="239400"/>
            </p14:xfrm>
          </p:contentPart>
        </mc:Choice>
        <mc:Fallback xmlns="">
          <p:pic>
            <p:nvPicPr>
              <p:cNvPr id="43" name="Input penna 42">
                <a:extLst>
                  <a:ext uri="{FF2B5EF4-FFF2-40B4-BE49-F238E27FC236}">
                    <a16:creationId xmlns:a16="http://schemas.microsoft.com/office/drawing/2014/main" id="{2CD5D4B1-EB11-D540-4523-5070649F3C0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572751" y="3969096"/>
                <a:ext cx="3996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6" name="Input penna 45">
                <a:extLst>
                  <a:ext uri="{FF2B5EF4-FFF2-40B4-BE49-F238E27FC236}">
                    <a16:creationId xmlns:a16="http://schemas.microsoft.com/office/drawing/2014/main" id="{4D0AC4CD-6590-03A6-6E90-ADFE36C3F115}"/>
                  </a:ext>
                </a:extLst>
              </p14:cNvPr>
              <p14:cNvContentPartPr/>
              <p14:nvPr/>
            </p14:nvContentPartPr>
            <p14:xfrm>
              <a:off x="4716391" y="3977016"/>
              <a:ext cx="46800" cy="274680"/>
            </p14:xfrm>
          </p:contentPart>
        </mc:Choice>
        <mc:Fallback xmlns="">
          <p:pic>
            <p:nvPicPr>
              <p:cNvPr id="46" name="Input penna 45">
                <a:extLst>
                  <a:ext uri="{FF2B5EF4-FFF2-40B4-BE49-F238E27FC236}">
                    <a16:creationId xmlns:a16="http://schemas.microsoft.com/office/drawing/2014/main" id="{4D0AC4CD-6590-03A6-6E90-ADFE36C3F11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710271" y="3970896"/>
                <a:ext cx="5904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7" name="Input penna 46">
                <a:extLst>
                  <a:ext uri="{FF2B5EF4-FFF2-40B4-BE49-F238E27FC236}">
                    <a16:creationId xmlns:a16="http://schemas.microsoft.com/office/drawing/2014/main" id="{4D008E8E-5996-6329-3C99-A487C2DF49D1}"/>
                  </a:ext>
                </a:extLst>
              </p14:cNvPr>
              <p14:cNvContentPartPr/>
              <p14:nvPr/>
            </p14:nvContentPartPr>
            <p14:xfrm>
              <a:off x="4683631" y="4141536"/>
              <a:ext cx="131040" cy="11520"/>
            </p14:xfrm>
          </p:contentPart>
        </mc:Choice>
        <mc:Fallback xmlns="">
          <p:pic>
            <p:nvPicPr>
              <p:cNvPr id="47" name="Input penna 46">
                <a:extLst>
                  <a:ext uri="{FF2B5EF4-FFF2-40B4-BE49-F238E27FC236}">
                    <a16:creationId xmlns:a16="http://schemas.microsoft.com/office/drawing/2014/main" id="{4D008E8E-5996-6329-3C99-A487C2DF49D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677511" y="4135416"/>
                <a:ext cx="143280" cy="2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uppo 56">
            <a:extLst>
              <a:ext uri="{FF2B5EF4-FFF2-40B4-BE49-F238E27FC236}">
                <a16:creationId xmlns:a16="http://schemas.microsoft.com/office/drawing/2014/main" id="{4EAF30A7-50ED-BBFE-E27B-86017701EF77}"/>
              </a:ext>
            </a:extLst>
          </p:cNvPr>
          <p:cNvGrpSpPr/>
          <p:nvPr/>
        </p:nvGrpSpPr>
        <p:grpSpPr>
          <a:xfrm>
            <a:off x="5769391" y="3260616"/>
            <a:ext cx="917280" cy="817560"/>
            <a:chOff x="5769391" y="3260616"/>
            <a:chExt cx="917280" cy="81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0" name="Input penna 49">
                  <a:extLst>
                    <a:ext uri="{FF2B5EF4-FFF2-40B4-BE49-F238E27FC236}">
                      <a16:creationId xmlns:a16="http://schemas.microsoft.com/office/drawing/2014/main" id="{E82991F7-91BA-E799-559C-4FE01CAEAE62}"/>
                    </a:ext>
                  </a:extLst>
                </p14:cNvPr>
                <p14:cNvContentPartPr/>
                <p14:nvPr/>
              </p14:nvContentPartPr>
              <p14:xfrm>
                <a:off x="5822311" y="3260616"/>
                <a:ext cx="6840" cy="13320"/>
              </p14:xfrm>
            </p:contentPart>
          </mc:Choice>
          <mc:Fallback xmlns="">
            <p:pic>
              <p:nvPicPr>
                <p:cNvPr id="50" name="Input penna 49">
                  <a:extLst>
                    <a:ext uri="{FF2B5EF4-FFF2-40B4-BE49-F238E27FC236}">
                      <a16:creationId xmlns:a16="http://schemas.microsoft.com/office/drawing/2014/main" id="{E82991F7-91BA-E799-559C-4FE01CAEAE6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816191" y="3254496"/>
                  <a:ext cx="190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1" name="Input penna 50">
                  <a:extLst>
                    <a:ext uri="{FF2B5EF4-FFF2-40B4-BE49-F238E27FC236}">
                      <a16:creationId xmlns:a16="http://schemas.microsoft.com/office/drawing/2014/main" id="{B11AFE0C-5A75-16CD-7313-4A294A5A39EE}"/>
                    </a:ext>
                  </a:extLst>
                </p14:cNvPr>
                <p14:cNvContentPartPr/>
                <p14:nvPr/>
              </p14:nvContentPartPr>
              <p14:xfrm>
                <a:off x="5769391" y="3304896"/>
                <a:ext cx="62640" cy="230760"/>
              </p14:xfrm>
            </p:contentPart>
          </mc:Choice>
          <mc:Fallback xmlns="">
            <p:pic>
              <p:nvPicPr>
                <p:cNvPr id="51" name="Input penna 50">
                  <a:extLst>
                    <a:ext uri="{FF2B5EF4-FFF2-40B4-BE49-F238E27FC236}">
                      <a16:creationId xmlns:a16="http://schemas.microsoft.com/office/drawing/2014/main" id="{B11AFE0C-5A75-16CD-7313-4A294A5A39E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763271" y="3298776"/>
                  <a:ext cx="748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2" name="Input penna 51">
                  <a:extLst>
                    <a:ext uri="{FF2B5EF4-FFF2-40B4-BE49-F238E27FC236}">
                      <a16:creationId xmlns:a16="http://schemas.microsoft.com/office/drawing/2014/main" id="{DB033A23-1D2D-79B6-A41F-19897EB77EDD}"/>
                    </a:ext>
                  </a:extLst>
                </p14:cNvPr>
                <p14:cNvContentPartPr/>
                <p14:nvPr/>
              </p14:nvContentPartPr>
              <p14:xfrm>
                <a:off x="5921671" y="3330096"/>
                <a:ext cx="228240" cy="281520"/>
              </p14:xfrm>
            </p:contentPart>
          </mc:Choice>
          <mc:Fallback xmlns="">
            <p:pic>
              <p:nvPicPr>
                <p:cNvPr id="52" name="Input penna 51">
                  <a:extLst>
                    <a:ext uri="{FF2B5EF4-FFF2-40B4-BE49-F238E27FC236}">
                      <a16:creationId xmlns:a16="http://schemas.microsoft.com/office/drawing/2014/main" id="{DB033A23-1D2D-79B6-A41F-19897EB77ED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915551" y="3323976"/>
                  <a:ext cx="2404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10C60439-7330-6AD9-9BDD-E64EE6132838}"/>
                    </a:ext>
                  </a:extLst>
                </p14:cNvPr>
                <p14:cNvContentPartPr/>
                <p14:nvPr/>
              </p14:nvContentPartPr>
              <p14:xfrm>
                <a:off x="6247831" y="3668136"/>
                <a:ext cx="77760" cy="131040"/>
              </p14:xfrm>
            </p:contentPart>
          </mc:Choice>
          <mc:Fallback xmlns=""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10C60439-7330-6AD9-9BDD-E64EE613283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241711" y="3662016"/>
                  <a:ext cx="900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4" name="Input penna 53">
                  <a:extLst>
                    <a:ext uri="{FF2B5EF4-FFF2-40B4-BE49-F238E27FC236}">
                      <a16:creationId xmlns:a16="http://schemas.microsoft.com/office/drawing/2014/main" id="{FCABD7C9-4664-AF0E-7D00-4634BFE58BA5}"/>
                    </a:ext>
                  </a:extLst>
                </p14:cNvPr>
                <p14:cNvContentPartPr/>
                <p14:nvPr/>
              </p14:nvContentPartPr>
              <p14:xfrm>
                <a:off x="6392191" y="3862896"/>
                <a:ext cx="96840" cy="215280"/>
              </p14:xfrm>
            </p:contentPart>
          </mc:Choice>
          <mc:Fallback xmlns="">
            <p:pic>
              <p:nvPicPr>
                <p:cNvPr id="54" name="Input penna 53">
                  <a:extLst>
                    <a:ext uri="{FF2B5EF4-FFF2-40B4-BE49-F238E27FC236}">
                      <a16:creationId xmlns:a16="http://schemas.microsoft.com/office/drawing/2014/main" id="{FCABD7C9-4664-AF0E-7D00-4634BFE58BA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386071" y="3856776"/>
                  <a:ext cx="1090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5" name="Input penna 54">
                  <a:extLst>
                    <a:ext uri="{FF2B5EF4-FFF2-40B4-BE49-F238E27FC236}">
                      <a16:creationId xmlns:a16="http://schemas.microsoft.com/office/drawing/2014/main" id="{94BAD82D-989A-BBAB-7E85-D23852A480AD}"/>
                    </a:ext>
                  </a:extLst>
                </p14:cNvPr>
                <p14:cNvContentPartPr/>
                <p14:nvPr/>
              </p14:nvContentPartPr>
              <p14:xfrm>
                <a:off x="6589471" y="3866136"/>
                <a:ext cx="97200" cy="207000"/>
              </p14:xfrm>
            </p:contentPart>
          </mc:Choice>
          <mc:Fallback xmlns="">
            <p:pic>
              <p:nvPicPr>
                <p:cNvPr id="55" name="Input penna 54">
                  <a:extLst>
                    <a:ext uri="{FF2B5EF4-FFF2-40B4-BE49-F238E27FC236}">
                      <a16:creationId xmlns:a16="http://schemas.microsoft.com/office/drawing/2014/main" id="{94BAD82D-989A-BBAB-7E85-D23852A480A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583351" y="3860016"/>
                  <a:ext cx="109440" cy="21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uppo 61">
            <a:extLst>
              <a:ext uri="{FF2B5EF4-FFF2-40B4-BE49-F238E27FC236}">
                <a16:creationId xmlns:a16="http://schemas.microsoft.com/office/drawing/2014/main" id="{15A8D3A1-1991-CD31-5938-893749B12C3D}"/>
              </a:ext>
            </a:extLst>
          </p:cNvPr>
          <p:cNvGrpSpPr/>
          <p:nvPr/>
        </p:nvGrpSpPr>
        <p:grpSpPr>
          <a:xfrm>
            <a:off x="5851831" y="4208136"/>
            <a:ext cx="539640" cy="618840"/>
            <a:chOff x="5851831" y="4208136"/>
            <a:chExt cx="539640" cy="61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8" name="Input penna 57">
                  <a:extLst>
                    <a:ext uri="{FF2B5EF4-FFF2-40B4-BE49-F238E27FC236}">
                      <a16:creationId xmlns:a16="http://schemas.microsoft.com/office/drawing/2014/main" id="{D5CA780E-4246-E8E4-6DB5-7D2FCBD290AC}"/>
                    </a:ext>
                  </a:extLst>
                </p14:cNvPr>
                <p14:cNvContentPartPr/>
                <p14:nvPr/>
              </p14:nvContentPartPr>
              <p14:xfrm>
                <a:off x="6169711" y="4208136"/>
                <a:ext cx="221760" cy="264240"/>
              </p14:xfrm>
            </p:contentPart>
          </mc:Choice>
          <mc:Fallback xmlns="">
            <p:pic>
              <p:nvPicPr>
                <p:cNvPr id="58" name="Input penna 57">
                  <a:extLst>
                    <a:ext uri="{FF2B5EF4-FFF2-40B4-BE49-F238E27FC236}">
                      <a16:creationId xmlns:a16="http://schemas.microsoft.com/office/drawing/2014/main" id="{D5CA780E-4246-E8E4-6DB5-7D2FCBD290A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163591" y="4202016"/>
                  <a:ext cx="2340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9" name="Input penna 58">
                  <a:extLst>
                    <a:ext uri="{FF2B5EF4-FFF2-40B4-BE49-F238E27FC236}">
                      <a16:creationId xmlns:a16="http://schemas.microsoft.com/office/drawing/2014/main" id="{A5366483-6BDA-6DBD-D49E-9682CA1672F9}"/>
                    </a:ext>
                  </a:extLst>
                </p14:cNvPr>
                <p14:cNvContentPartPr/>
                <p14:nvPr/>
              </p14:nvContentPartPr>
              <p14:xfrm>
                <a:off x="5851831" y="4582176"/>
                <a:ext cx="142920" cy="218880"/>
              </p14:xfrm>
            </p:contentPart>
          </mc:Choice>
          <mc:Fallback xmlns="">
            <p:pic>
              <p:nvPicPr>
                <p:cNvPr id="59" name="Input penna 58">
                  <a:extLst>
                    <a:ext uri="{FF2B5EF4-FFF2-40B4-BE49-F238E27FC236}">
                      <a16:creationId xmlns:a16="http://schemas.microsoft.com/office/drawing/2014/main" id="{A5366483-6BDA-6DBD-D49E-9682CA1672F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45711" y="4576056"/>
                  <a:ext cx="1551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0" name="Input penna 59">
                  <a:extLst>
                    <a:ext uri="{FF2B5EF4-FFF2-40B4-BE49-F238E27FC236}">
                      <a16:creationId xmlns:a16="http://schemas.microsoft.com/office/drawing/2014/main" id="{9BC804E8-0F6C-BF33-3E93-6CC6AFBE4637}"/>
                    </a:ext>
                  </a:extLst>
                </p14:cNvPr>
                <p14:cNvContentPartPr/>
                <p14:nvPr/>
              </p14:nvContentPartPr>
              <p14:xfrm>
                <a:off x="6123631" y="4703136"/>
                <a:ext cx="154800" cy="123840"/>
              </p14:xfrm>
            </p:contentPart>
          </mc:Choice>
          <mc:Fallback xmlns="">
            <p:pic>
              <p:nvPicPr>
                <p:cNvPr id="60" name="Input penna 59">
                  <a:extLst>
                    <a:ext uri="{FF2B5EF4-FFF2-40B4-BE49-F238E27FC236}">
                      <a16:creationId xmlns:a16="http://schemas.microsoft.com/office/drawing/2014/main" id="{9BC804E8-0F6C-BF33-3E93-6CC6AFBE463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17511" y="4697016"/>
                  <a:ext cx="167040" cy="13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uppo 83">
            <a:extLst>
              <a:ext uri="{FF2B5EF4-FFF2-40B4-BE49-F238E27FC236}">
                <a16:creationId xmlns:a16="http://schemas.microsoft.com/office/drawing/2014/main" id="{2915D6BB-4728-1C1F-5529-B66D86CA9FB8}"/>
              </a:ext>
            </a:extLst>
          </p:cNvPr>
          <p:cNvGrpSpPr/>
          <p:nvPr/>
        </p:nvGrpSpPr>
        <p:grpSpPr>
          <a:xfrm>
            <a:off x="3196111" y="3679656"/>
            <a:ext cx="782280" cy="585360"/>
            <a:chOff x="3196111" y="3679656"/>
            <a:chExt cx="782280" cy="58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9A92D393-8784-428B-A51C-05F5D3FDEFFF}"/>
                    </a:ext>
                  </a:extLst>
                </p14:cNvPr>
                <p14:cNvContentPartPr/>
                <p14:nvPr/>
              </p14:nvContentPartPr>
              <p14:xfrm>
                <a:off x="3196111" y="4031736"/>
                <a:ext cx="360" cy="198000"/>
              </p14:xfrm>
            </p:contentPart>
          </mc:Choice>
          <mc:Fallback xmlns=""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9A92D393-8784-428B-A51C-05F5D3FDEFF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189991" y="4025616"/>
                  <a:ext cx="126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9" name="Input penna 38">
                  <a:extLst>
                    <a:ext uri="{FF2B5EF4-FFF2-40B4-BE49-F238E27FC236}">
                      <a16:creationId xmlns:a16="http://schemas.microsoft.com/office/drawing/2014/main" id="{26C7FFBE-8CE8-515C-607B-0F623DED7495}"/>
                    </a:ext>
                  </a:extLst>
                </p14:cNvPr>
                <p14:cNvContentPartPr/>
                <p14:nvPr/>
              </p14:nvContentPartPr>
              <p14:xfrm>
                <a:off x="3594271" y="3679656"/>
                <a:ext cx="384120" cy="263520"/>
              </p14:xfrm>
            </p:contentPart>
          </mc:Choice>
          <mc:Fallback xmlns="">
            <p:pic>
              <p:nvPicPr>
                <p:cNvPr id="39" name="Input penna 38">
                  <a:extLst>
                    <a:ext uri="{FF2B5EF4-FFF2-40B4-BE49-F238E27FC236}">
                      <a16:creationId xmlns:a16="http://schemas.microsoft.com/office/drawing/2014/main" id="{26C7FFBE-8CE8-515C-607B-0F623DED749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588151" y="3673536"/>
                  <a:ext cx="3963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1" name="Input penna 40">
                  <a:extLst>
                    <a:ext uri="{FF2B5EF4-FFF2-40B4-BE49-F238E27FC236}">
                      <a16:creationId xmlns:a16="http://schemas.microsoft.com/office/drawing/2014/main" id="{142F3D85-549E-F8B2-37E7-1D7C36EE97FA}"/>
                    </a:ext>
                  </a:extLst>
                </p14:cNvPr>
                <p14:cNvContentPartPr/>
                <p14:nvPr/>
              </p14:nvContentPartPr>
              <p14:xfrm>
                <a:off x="3383311" y="4021656"/>
                <a:ext cx="131040" cy="243360"/>
              </p14:xfrm>
            </p:contentPart>
          </mc:Choice>
          <mc:Fallback xmlns="">
            <p:pic>
              <p:nvPicPr>
                <p:cNvPr id="41" name="Input penna 40">
                  <a:extLst>
                    <a:ext uri="{FF2B5EF4-FFF2-40B4-BE49-F238E27FC236}">
                      <a16:creationId xmlns:a16="http://schemas.microsoft.com/office/drawing/2014/main" id="{142F3D85-549E-F8B2-37E7-1D7C36EE97F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377191" y="4015536"/>
                  <a:ext cx="143280" cy="25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86" name="Input penna 85">
                <a:extLst>
                  <a:ext uri="{FF2B5EF4-FFF2-40B4-BE49-F238E27FC236}">
                    <a16:creationId xmlns:a16="http://schemas.microsoft.com/office/drawing/2014/main" id="{1721862C-67E5-A92B-6C13-556FE27751AC}"/>
                  </a:ext>
                </a:extLst>
              </p14:cNvPr>
              <p14:cNvContentPartPr/>
              <p14:nvPr/>
            </p14:nvContentPartPr>
            <p14:xfrm>
              <a:off x="4076311" y="1530456"/>
              <a:ext cx="817560" cy="608400"/>
            </p14:xfrm>
          </p:contentPart>
        </mc:Choice>
        <mc:Fallback xmlns="">
          <p:pic>
            <p:nvPicPr>
              <p:cNvPr id="86" name="Input penna 85">
                <a:extLst>
                  <a:ext uri="{FF2B5EF4-FFF2-40B4-BE49-F238E27FC236}">
                    <a16:creationId xmlns:a16="http://schemas.microsoft.com/office/drawing/2014/main" id="{1721862C-67E5-A92B-6C13-556FE27751A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070191" y="1524336"/>
                <a:ext cx="829800" cy="62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uppo 91">
            <a:extLst>
              <a:ext uri="{FF2B5EF4-FFF2-40B4-BE49-F238E27FC236}">
                <a16:creationId xmlns:a16="http://schemas.microsoft.com/office/drawing/2014/main" id="{475EA5A5-E0F6-C41E-4DBF-E77019D52A5D}"/>
              </a:ext>
            </a:extLst>
          </p:cNvPr>
          <p:cNvGrpSpPr/>
          <p:nvPr/>
        </p:nvGrpSpPr>
        <p:grpSpPr>
          <a:xfrm>
            <a:off x="4252563" y="1721073"/>
            <a:ext cx="331200" cy="261360"/>
            <a:chOff x="4252563" y="1721073"/>
            <a:chExt cx="331200" cy="26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1BEEAC0A-AEEC-CAC7-4FE1-507FEA749D86}"/>
                    </a:ext>
                  </a:extLst>
                </p14:cNvPr>
                <p14:cNvContentPartPr/>
                <p14:nvPr/>
              </p14:nvContentPartPr>
              <p14:xfrm>
                <a:off x="4252563" y="1721073"/>
                <a:ext cx="131760" cy="245520"/>
              </p14:xfrm>
            </p:contentPart>
          </mc:Choice>
          <mc:Fallback xmlns=""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1BEEAC0A-AEEC-CAC7-4FE1-507FEA749D8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246443" y="1714953"/>
                  <a:ext cx="1440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FC3B46FE-94B9-FC9E-D40F-81D60DE3F05F}"/>
                    </a:ext>
                  </a:extLst>
                </p14:cNvPr>
                <p14:cNvContentPartPr/>
                <p14:nvPr/>
              </p14:nvContentPartPr>
              <p14:xfrm>
                <a:off x="4461363" y="1784433"/>
                <a:ext cx="122400" cy="19800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FC3B46FE-94B9-FC9E-D40F-81D60DE3F05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455243" y="1778313"/>
                  <a:ext cx="134640" cy="21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3" name="Input penna 92">
                <a:extLst>
                  <a:ext uri="{FF2B5EF4-FFF2-40B4-BE49-F238E27FC236}">
                    <a16:creationId xmlns:a16="http://schemas.microsoft.com/office/drawing/2014/main" id="{D8258594-1BB8-F41C-2FC2-0353FEB54D14}"/>
                  </a:ext>
                </a:extLst>
              </p14:cNvPr>
              <p14:cNvContentPartPr/>
              <p14:nvPr/>
            </p14:nvContentPartPr>
            <p14:xfrm>
              <a:off x="5497083" y="1869033"/>
              <a:ext cx="385200" cy="36720"/>
            </p14:xfrm>
          </p:contentPart>
        </mc:Choice>
        <mc:Fallback xmlns="">
          <p:pic>
            <p:nvPicPr>
              <p:cNvPr id="93" name="Input penna 92">
                <a:extLst>
                  <a:ext uri="{FF2B5EF4-FFF2-40B4-BE49-F238E27FC236}">
                    <a16:creationId xmlns:a16="http://schemas.microsoft.com/office/drawing/2014/main" id="{D8258594-1BB8-F41C-2FC2-0353FEB54D1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490963" y="1862913"/>
                <a:ext cx="39744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94" name="Input penna 93">
                <a:extLst>
                  <a:ext uri="{FF2B5EF4-FFF2-40B4-BE49-F238E27FC236}">
                    <a16:creationId xmlns:a16="http://schemas.microsoft.com/office/drawing/2014/main" id="{D8E1E3BF-EC11-64EB-B4C1-571E892B38E6}"/>
                  </a:ext>
                </a:extLst>
              </p14:cNvPr>
              <p14:cNvContentPartPr/>
              <p14:nvPr/>
            </p14:nvContentPartPr>
            <p14:xfrm>
              <a:off x="6091083" y="1762473"/>
              <a:ext cx="202320" cy="353880"/>
            </p14:xfrm>
          </p:contentPart>
        </mc:Choice>
        <mc:Fallback xmlns="">
          <p:pic>
            <p:nvPicPr>
              <p:cNvPr id="94" name="Input penna 93">
                <a:extLst>
                  <a:ext uri="{FF2B5EF4-FFF2-40B4-BE49-F238E27FC236}">
                    <a16:creationId xmlns:a16="http://schemas.microsoft.com/office/drawing/2014/main" id="{D8E1E3BF-EC11-64EB-B4C1-571E892B38E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084963" y="1756353"/>
                <a:ext cx="214560" cy="36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Gruppo 106">
            <a:extLst>
              <a:ext uri="{FF2B5EF4-FFF2-40B4-BE49-F238E27FC236}">
                <a16:creationId xmlns:a16="http://schemas.microsoft.com/office/drawing/2014/main" id="{1D190EDB-69EC-71B9-2324-66D52534270F}"/>
              </a:ext>
            </a:extLst>
          </p:cNvPr>
          <p:cNvGrpSpPr/>
          <p:nvPr/>
        </p:nvGrpSpPr>
        <p:grpSpPr>
          <a:xfrm>
            <a:off x="5475123" y="735393"/>
            <a:ext cx="1632600" cy="797400"/>
            <a:chOff x="5475123" y="735393"/>
            <a:chExt cx="1632600" cy="79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5" name="Input penna 94">
                  <a:extLst>
                    <a:ext uri="{FF2B5EF4-FFF2-40B4-BE49-F238E27FC236}">
                      <a16:creationId xmlns:a16="http://schemas.microsoft.com/office/drawing/2014/main" id="{DB4A5B4B-7052-7169-5C0B-A91F0FD76B82}"/>
                    </a:ext>
                  </a:extLst>
                </p14:cNvPr>
                <p14:cNvContentPartPr/>
                <p14:nvPr/>
              </p14:nvContentPartPr>
              <p14:xfrm>
                <a:off x="5475123" y="758073"/>
                <a:ext cx="266760" cy="425160"/>
              </p14:xfrm>
            </p:contentPart>
          </mc:Choice>
          <mc:Fallback xmlns="">
            <p:pic>
              <p:nvPicPr>
                <p:cNvPr id="95" name="Input penna 94">
                  <a:extLst>
                    <a:ext uri="{FF2B5EF4-FFF2-40B4-BE49-F238E27FC236}">
                      <a16:creationId xmlns:a16="http://schemas.microsoft.com/office/drawing/2014/main" id="{DB4A5B4B-7052-7169-5C0B-A91F0FD76B8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469003" y="751953"/>
                  <a:ext cx="27900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6" name="Input penna 95">
                  <a:extLst>
                    <a:ext uri="{FF2B5EF4-FFF2-40B4-BE49-F238E27FC236}">
                      <a16:creationId xmlns:a16="http://schemas.microsoft.com/office/drawing/2014/main" id="{B4AFB0A3-9FA3-2A05-DCA4-F88A342FA1B2}"/>
                    </a:ext>
                  </a:extLst>
                </p14:cNvPr>
                <p14:cNvContentPartPr/>
                <p14:nvPr/>
              </p14:nvContentPartPr>
              <p14:xfrm>
                <a:off x="5725323" y="979113"/>
                <a:ext cx="132480" cy="174960"/>
              </p14:xfrm>
            </p:contentPart>
          </mc:Choice>
          <mc:Fallback xmlns="">
            <p:pic>
              <p:nvPicPr>
                <p:cNvPr id="96" name="Input penna 95">
                  <a:extLst>
                    <a:ext uri="{FF2B5EF4-FFF2-40B4-BE49-F238E27FC236}">
                      <a16:creationId xmlns:a16="http://schemas.microsoft.com/office/drawing/2014/main" id="{B4AFB0A3-9FA3-2A05-DCA4-F88A342FA1B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719203" y="972993"/>
                  <a:ext cx="1447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7" name="Input penna 96">
                  <a:extLst>
                    <a:ext uri="{FF2B5EF4-FFF2-40B4-BE49-F238E27FC236}">
                      <a16:creationId xmlns:a16="http://schemas.microsoft.com/office/drawing/2014/main" id="{4F2B2584-26BA-C9C3-6B5B-02884F3F2067}"/>
                    </a:ext>
                  </a:extLst>
                </p14:cNvPr>
                <p14:cNvContentPartPr/>
                <p14:nvPr/>
              </p14:nvContentPartPr>
              <p14:xfrm>
                <a:off x="5870403" y="818193"/>
                <a:ext cx="211320" cy="714600"/>
              </p14:xfrm>
            </p:contentPart>
          </mc:Choice>
          <mc:Fallback xmlns="">
            <p:pic>
              <p:nvPicPr>
                <p:cNvPr id="97" name="Input penna 96">
                  <a:extLst>
                    <a:ext uri="{FF2B5EF4-FFF2-40B4-BE49-F238E27FC236}">
                      <a16:creationId xmlns:a16="http://schemas.microsoft.com/office/drawing/2014/main" id="{4F2B2584-26BA-C9C3-6B5B-02884F3F206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864283" y="812073"/>
                  <a:ext cx="223560" cy="72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8" name="Input penna 97">
                  <a:extLst>
                    <a:ext uri="{FF2B5EF4-FFF2-40B4-BE49-F238E27FC236}">
                      <a16:creationId xmlns:a16="http://schemas.microsoft.com/office/drawing/2014/main" id="{C3380108-D636-0AFA-F425-4D7D58F27403}"/>
                    </a:ext>
                  </a:extLst>
                </p14:cNvPr>
                <p14:cNvContentPartPr/>
                <p14:nvPr/>
              </p14:nvContentPartPr>
              <p14:xfrm>
                <a:off x="6168483" y="848433"/>
                <a:ext cx="45000" cy="375120"/>
              </p14:xfrm>
            </p:contentPart>
          </mc:Choice>
          <mc:Fallback xmlns="">
            <p:pic>
              <p:nvPicPr>
                <p:cNvPr id="98" name="Input penna 97">
                  <a:extLst>
                    <a:ext uri="{FF2B5EF4-FFF2-40B4-BE49-F238E27FC236}">
                      <a16:creationId xmlns:a16="http://schemas.microsoft.com/office/drawing/2014/main" id="{C3380108-D636-0AFA-F425-4D7D58F2740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162363" y="842313"/>
                  <a:ext cx="5724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1" name="Input penna 100">
                  <a:extLst>
                    <a:ext uri="{FF2B5EF4-FFF2-40B4-BE49-F238E27FC236}">
                      <a16:creationId xmlns:a16="http://schemas.microsoft.com/office/drawing/2014/main" id="{A70DDD25-57E3-4EB1-158D-2E4F5EF6BF42}"/>
                    </a:ext>
                  </a:extLst>
                </p14:cNvPr>
                <p14:cNvContentPartPr/>
                <p14:nvPr/>
              </p14:nvContentPartPr>
              <p14:xfrm>
                <a:off x="6158403" y="892713"/>
                <a:ext cx="30240" cy="11160"/>
              </p14:xfrm>
            </p:contentPart>
          </mc:Choice>
          <mc:Fallback xmlns="">
            <p:pic>
              <p:nvPicPr>
                <p:cNvPr id="101" name="Input penna 100">
                  <a:extLst>
                    <a:ext uri="{FF2B5EF4-FFF2-40B4-BE49-F238E27FC236}">
                      <a16:creationId xmlns:a16="http://schemas.microsoft.com/office/drawing/2014/main" id="{A70DDD25-57E3-4EB1-158D-2E4F5EF6BF4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152283" y="886593"/>
                  <a:ext cx="424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2" name="Input penna 101">
                  <a:extLst>
                    <a:ext uri="{FF2B5EF4-FFF2-40B4-BE49-F238E27FC236}">
                      <a16:creationId xmlns:a16="http://schemas.microsoft.com/office/drawing/2014/main" id="{A1A0CF2E-9D35-BCE5-704A-C92BC408E88D}"/>
                    </a:ext>
                  </a:extLst>
                </p14:cNvPr>
                <p14:cNvContentPartPr/>
                <p14:nvPr/>
              </p14:nvContentPartPr>
              <p14:xfrm>
                <a:off x="6300963" y="735393"/>
                <a:ext cx="111960" cy="415800"/>
              </p14:xfrm>
            </p:contentPart>
          </mc:Choice>
          <mc:Fallback xmlns="">
            <p:pic>
              <p:nvPicPr>
                <p:cNvPr id="102" name="Input penna 101">
                  <a:extLst>
                    <a:ext uri="{FF2B5EF4-FFF2-40B4-BE49-F238E27FC236}">
                      <a16:creationId xmlns:a16="http://schemas.microsoft.com/office/drawing/2014/main" id="{A1A0CF2E-9D35-BCE5-704A-C92BC408E88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294843" y="729273"/>
                  <a:ext cx="12420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3" name="Input penna 102">
                  <a:extLst>
                    <a:ext uri="{FF2B5EF4-FFF2-40B4-BE49-F238E27FC236}">
                      <a16:creationId xmlns:a16="http://schemas.microsoft.com/office/drawing/2014/main" id="{E1836DB0-B860-C369-6F0C-A027426A7753}"/>
                    </a:ext>
                  </a:extLst>
                </p14:cNvPr>
                <p14:cNvContentPartPr/>
                <p14:nvPr/>
              </p14:nvContentPartPr>
              <p14:xfrm>
                <a:off x="6543243" y="776433"/>
                <a:ext cx="122040" cy="409320"/>
              </p14:xfrm>
            </p:contentPart>
          </mc:Choice>
          <mc:Fallback xmlns="">
            <p:pic>
              <p:nvPicPr>
                <p:cNvPr id="103" name="Input penna 102">
                  <a:extLst>
                    <a:ext uri="{FF2B5EF4-FFF2-40B4-BE49-F238E27FC236}">
                      <a16:creationId xmlns:a16="http://schemas.microsoft.com/office/drawing/2014/main" id="{E1836DB0-B860-C369-6F0C-A027426A775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37123" y="770313"/>
                  <a:ext cx="13428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4" name="Input penna 103">
                  <a:extLst>
                    <a:ext uri="{FF2B5EF4-FFF2-40B4-BE49-F238E27FC236}">
                      <a16:creationId xmlns:a16="http://schemas.microsoft.com/office/drawing/2014/main" id="{F6119A62-468E-720E-7AC1-04A9817047F3}"/>
                    </a:ext>
                  </a:extLst>
                </p14:cNvPr>
                <p14:cNvContentPartPr/>
                <p14:nvPr/>
              </p14:nvContentPartPr>
              <p14:xfrm>
                <a:off x="6756723" y="826113"/>
                <a:ext cx="51840" cy="264240"/>
              </p14:xfrm>
            </p:contentPart>
          </mc:Choice>
          <mc:Fallback xmlns="">
            <p:pic>
              <p:nvPicPr>
                <p:cNvPr id="104" name="Input penna 103">
                  <a:extLst>
                    <a:ext uri="{FF2B5EF4-FFF2-40B4-BE49-F238E27FC236}">
                      <a16:creationId xmlns:a16="http://schemas.microsoft.com/office/drawing/2014/main" id="{F6119A62-468E-720E-7AC1-04A9817047F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50603" y="819993"/>
                  <a:ext cx="640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5" name="Input penna 104">
                  <a:extLst>
                    <a:ext uri="{FF2B5EF4-FFF2-40B4-BE49-F238E27FC236}">
                      <a16:creationId xmlns:a16="http://schemas.microsoft.com/office/drawing/2014/main" id="{575C30C8-C698-DE70-9D9B-E8696D40E594}"/>
                    </a:ext>
                  </a:extLst>
                </p14:cNvPr>
                <p14:cNvContentPartPr/>
                <p14:nvPr/>
              </p14:nvContentPartPr>
              <p14:xfrm>
                <a:off x="6818283" y="925113"/>
                <a:ext cx="45000" cy="209160"/>
              </p14:xfrm>
            </p:contentPart>
          </mc:Choice>
          <mc:Fallback xmlns="">
            <p:pic>
              <p:nvPicPr>
                <p:cNvPr id="105" name="Input penna 104">
                  <a:extLst>
                    <a:ext uri="{FF2B5EF4-FFF2-40B4-BE49-F238E27FC236}">
                      <a16:creationId xmlns:a16="http://schemas.microsoft.com/office/drawing/2014/main" id="{575C30C8-C698-DE70-9D9B-E8696D40E59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812163" y="918993"/>
                  <a:ext cx="572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6" name="Input penna 105">
                  <a:extLst>
                    <a:ext uri="{FF2B5EF4-FFF2-40B4-BE49-F238E27FC236}">
                      <a16:creationId xmlns:a16="http://schemas.microsoft.com/office/drawing/2014/main" id="{675F21C6-E6EC-EB45-35B5-21914A8AE557}"/>
                    </a:ext>
                  </a:extLst>
                </p14:cNvPr>
                <p14:cNvContentPartPr/>
                <p14:nvPr/>
              </p14:nvContentPartPr>
              <p14:xfrm>
                <a:off x="6996483" y="737913"/>
                <a:ext cx="111240" cy="583920"/>
              </p14:xfrm>
            </p:contentPart>
          </mc:Choice>
          <mc:Fallback xmlns="">
            <p:pic>
              <p:nvPicPr>
                <p:cNvPr id="106" name="Input penna 105">
                  <a:extLst>
                    <a:ext uri="{FF2B5EF4-FFF2-40B4-BE49-F238E27FC236}">
                      <a16:creationId xmlns:a16="http://schemas.microsoft.com/office/drawing/2014/main" id="{675F21C6-E6EC-EB45-35B5-21914A8AE55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990363" y="731793"/>
                  <a:ext cx="123480" cy="59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92" name="Input penna 191">
                <a:extLst>
                  <a:ext uri="{FF2B5EF4-FFF2-40B4-BE49-F238E27FC236}">
                    <a16:creationId xmlns:a16="http://schemas.microsoft.com/office/drawing/2014/main" id="{2A37FDFC-E44F-E1C8-9E65-ADCB3B2D1348}"/>
                  </a:ext>
                </a:extLst>
              </p14:cNvPr>
              <p14:cNvContentPartPr/>
              <p14:nvPr/>
            </p14:nvContentPartPr>
            <p14:xfrm>
              <a:off x="7876323" y="3063153"/>
              <a:ext cx="156960" cy="397440"/>
            </p14:xfrm>
          </p:contentPart>
        </mc:Choice>
        <mc:Fallback xmlns="">
          <p:pic>
            <p:nvPicPr>
              <p:cNvPr id="192" name="Input penna 191">
                <a:extLst>
                  <a:ext uri="{FF2B5EF4-FFF2-40B4-BE49-F238E27FC236}">
                    <a16:creationId xmlns:a16="http://schemas.microsoft.com/office/drawing/2014/main" id="{2A37FDFC-E44F-E1C8-9E65-ADCB3B2D134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870203" y="3057033"/>
                <a:ext cx="16920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93" name="Input penna 192">
                <a:extLst>
                  <a:ext uri="{FF2B5EF4-FFF2-40B4-BE49-F238E27FC236}">
                    <a16:creationId xmlns:a16="http://schemas.microsoft.com/office/drawing/2014/main" id="{37E0D5E0-10B7-5469-A95A-B4BB5F81F4FE}"/>
                  </a:ext>
                </a:extLst>
              </p14:cNvPr>
              <p14:cNvContentPartPr/>
              <p14:nvPr/>
            </p14:nvContentPartPr>
            <p14:xfrm>
              <a:off x="8196363" y="2753193"/>
              <a:ext cx="152640" cy="155160"/>
            </p14:xfrm>
          </p:contentPart>
        </mc:Choice>
        <mc:Fallback xmlns="">
          <p:pic>
            <p:nvPicPr>
              <p:cNvPr id="193" name="Input penna 192">
                <a:extLst>
                  <a:ext uri="{FF2B5EF4-FFF2-40B4-BE49-F238E27FC236}">
                    <a16:creationId xmlns:a16="http://schemas.microsoft.com/office/drawing/2014/main" id="{37E0D5E0-10B7-5469-A95A-B4BB5F81F4FE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190243" y="2747073"/>
                <a:ext cx="164880" cy="16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4" name="Gruppo 243">
            <a:extLst>
              <a:ext uri="{FF2B5EF4-FFF2-40B4-BE49-F238E27FC236}">
                <a16:creationId xmlns:a16="http://schemas.microsoft.com/office/drawing/2014/main" id="{7B97219A-323A-669F-1275-67CC8F55C144}"/>
              </a:ext>
            </a:extLst>
          </p:cNvPr>
          <p:cNvGrpSpPr/>
          <p:nvPr/>
        </p:nvGrpSpPr>
        <p:grpSpPr>
          <a:xfrm>
            <a:off x="8384283" y="971913"/>
            <a:ext cx="1379880" cy="1604880"/>
            <a:chOff x="8384283" y="971913"/>
            <a:chExt cx="1379880" cy="160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94" name="Input penna 193">
                  <a:extLst>
                    <a:ext uri="{FF2B5EF4-FFF2-40B4-BE49-F238E27FC236}">
                      <a16:creationId xmlns:a16="http://schemas.microsoft.com/office/drawing/2014/main" id="{CC09278A-D12D-1F72-A11E-FD7BC4309CB2}"/>
                    </a:ext>
                  </a:extLst>
                </p14:cNvPr>
                <p14:cNvContentPartPr/>
                <p14:nvPr/>
              </p14:nvContentPartPr>
              <p14:xfrm>
                <a:off x="8384283" y="2258193"/>
                <a:ext cx="210600" cy="318600"/>
              </p14:xfrm>
            </p:contentPart>
          </mc:Choice>
          <mc:Fallback xmlns="">
            <p:pic>
              <p:nvPicPr>
                <p:cNvPr id="194" name="Input penna 193">
                  <a:extLst>
                    <a:ext uri="{FF2B5EF4-FFF2-40B4-BE49-F238E27FC236}">
                      <a16:creationId xmlns:a16="http://schemas.microsoft.com/office/drawing/2014/main" id="{CC09278A-D12D-1F72-A11E-FD7BC4309CB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378163" y="2252073"/>
                  <a:ext cx="2228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98" name="Input penna 197">
                  <a:extLst>
                    <a:ext uri="{FF2B5EF4-FFF2-40B4-BE49-F238E27FC236}">
                      <a16:creationId xmlns:a16="http://schemas.microsoft.com/office/drawing/2014/main" id="{6889FF19-8892-025E-90AD-503F520CCDA1}"/>
                    </a:ext>
                  </a:extLst>
                </p14:cNvPr>
                <p14:cNvContentPartPr/>
                <p14:nvPr/>
              </p14:nvContentPartPr>
              <p14:xfrm>
                <a:off x="8658963" y="1862913"/>
                <a:ext cx="142200" cy="197280"/>
              </p14:xfrm>
            </p:contentPart>
          </mc:Choice>
          <mc:Fallback xmlns="">
            <p:pic>
              <p:nvPicPr>
                <p:cNvPr id="198" name="Input penna 197">
                  <a:extLst>
                    <a:ext uri="{FF2B5EF4-FFF2-40B4-BE49-F238E27FC236}">
                      <a16:creationId xmlns:a16="http://schemas.microsoft.com/office/drawing/2014/main" id="{6889FF19-8892-025E-90AD-503F520CCDA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652843" y="1856793"/>
                  <a:ext cx="1544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02" name="Input penna 201">
                  <a:extLst>
                    <a:ext uri="{FF2B5EF4-FFF2-40B4-BE49-F238E27FC236}">
                      <a16:creationId xmlns:a16="http://schemas.microsoft.com/office/drawing/2014/main" id="{4A9216CE-0EA7-1BCE-317D-4303D0BA36CD}"/>
                    </a:ext>
                  </a:extLst>
                </p14:cNvPr>
                <p14:cNvContentPartPr/>
                <p14:nvPr/>
              </p14:nvContentPartPr>
              <p14:xfrm>
                <a:off x="8883243" y="1431993"/>
                <a:ext cx="138960" cy="167400"/>
              </p14:xfrm>
            </p:contentPart>
          </mc:Choice>
          <mc:Fallback xmlns="">
            <p:pic>
              <p:nvPicPr>
                <p:cNvPr id="202" name="Input penna 201">
                  <a:extLst>
                    <a:ext uri="{FF2B5EF4-FFF2-40B4-BE49-F238E27FC236}">
                      <a16:creationId xmlns:a16="http://schemas.microsoft.com/office/drawing/2014/main" id="{4A9216CE-0EA7-1BCE-317D-4303D0BA36C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877123" y="1425873"/>
                  <a:ext cx="1512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17" name="Input penna 216">
                  <a:extLst>
                    <a:ext uri="{FF2B5EF4-FFF2-40B4-BE49-F238E27FC236}">
                      <a16:creationId xmlns:a16="http://schemas.microsoft.com/office/drawing/2014/main" id="{0DB1FA65-B7E8-8E4C-1188-7FC1DEF9F089}"/>
                    </a:ext>
                  </a:extLst>
                </p14:cNvPr>
                <p14:cNvContentPartPr/>
                <p14:nvPr/>
              </p14:nvContentPartPr>
              <p14:xfrm>
                <a:off x="9006723" y="1553313"/>
                <a:ext cx="60120" cy="208440"/>
              </p14:xfrm>
            </p:contentPart>
          </mc:Choice>
          <mc:Fallback xmlns="">
            <p:pic>
              <p:nvPicPr>
                <p:cNvPr id="217" name="Input penna 216">
                  <a:extLst>
                    <a:ext uri="{FF2B5EF4-FFF2-40B4-BE49-F238E27FC236}">
                      <a16:creationId xmlns:a16="http://schemas.microsoft.com/office/drawing/2014/main" id="{0DB1FA65-B7E8-8E4C-1188-7FC1DEF9F08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000603" y="1547193"/>
                  <a:ext cx="723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18" name="Input penna 217">
                  <a:extLst>
                    <a:ext uri="{FF2B5EF4-FFF2-40B4-BE49-F238E27FC236}">
                      <a16:creationId xmlns:a16="http://schemas.microsoft.com/office/drawing/2014/main" id="{38CC7471-1D60-44F8-A10D-97F8BF0732F9}"/>
                    </a:ext>
                  </a:extLst>
                </p14:cNvPr>
                <p14:cNvContentPartPr/>
                <p14:nvPr/>
              </p14:nvContentPartPr>
              <p14:xfrm>
                <a:off x="9066843" y="1938873"/>
                <a:ext cx="55440" cy="241560"/>
              </p14:xfrm>
            </p:contentPart>
          </mc:Choice>
          <mc:Fallback xmlns="">
            <p:pic>
              <p:nvPicPr>
                <p:cNvPr id="218" name="Input penna 217">
                  <a:extLst>
                    <a:ext uri="{FF2B5EF4-FFF2-40B4-BE49-F238E27FC236}">
                      <a16:creationId xmlns:a16="http://schemas.microsoft.com/office/drawing/2014/main" id="{38CC7471-1D60-44F8-A10D-97F8BF0732F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060723" y="1932753"/>
                  <a:ext cx="676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19" name="Input penna 218">
                  <a:extLst>
                    <a:ext uri="{FF2B5EF4-FFF2-40B4-BE49-F238E27FC236}">
                      <a16:creationId xmlns:a16="http://schemas.microsoft.com/office/drawing/2014/main" id="{33198A66-E9CE-049D-EE93-9956A9D7EFD9}"/>
                    </a:ext>
                  </a:extLst>
                </p14:cNvPr>
                <p14:cNvContentPartPr/>
                <p14:nvPr/>
              </p14:nvContentPartPr>
              <p14:xfrm>
                <a:off x="9120483" y="2257833"/>
                <a:ext cx="187560" cy="244440"/>
              </p14:xfrm>
            </p:contentPart>
          </mc:Choice>
          <mc:Fallback xmlns="">
            <p:pic>
              <p:nvPicPr>
                <p:cNvPr id="219" name="Input penna 218">
                  <a:extLst>
                    <a:ext uri="{FF2B5EF4-FFF2-40B4-BE49-F238E27FC236}">
                      <a16:creationId xmlns:a16="http://schemas.microsoft.com/office/drawing/2014/main" id="{33198A66-E9CE-049D-EE93-9956A9D7EFD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114363" y="2251713"/>
                  <a:ext cx="1998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28" name="Input penna 227">
                  <a:extLst>
                    <a:ext uri="{FF2B5EF4-FFF2-40B4-BE49-F238E27FC236}">
                      <a16:creationId xmlns:a16="http://schemas.microsoft.com/office/drawing/2014/main" id="{F4DD8130-B724-EC03-150B-5AECDE6C8C05}"/>
                    </a:ext>
                  </a:extLst>
                </p14:cNvPr>
                <p14:cNvContentPartPr/>
                <p14:nvPr/>
              </p14:nvContentPartPr>
              <p14:xfrm>
                <a:off x="9363843" y="971913"/>
                <a:ext cx="400320" cy="322560"/>
              </p14:xfrm>
            </p:contentPart>
          </mc:Choice>
          <mc:Fallback xmlns="">
            <p:pic>
              <p:nvPicPr>
                <p:cNvPr id="228" name="Input penna 227">
                  <a:extLst>
                    <a:ext uri="{FF2B5EF4-FFF2-40B4-BE49-F238E27FC236}">
                      <a16:creationId xmlns:a16="http://schemas.microsoft.com/office/drawing/2014/main" id="{F4DD8130-B724-EC03-150B-5AECDE6C8C0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357723" y="965793"/>
                  <a:ext cx="412560" cy="33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uppo 239">
            <a:extLst>
              <a:ext uri="{FF2B5EF4-FFF2-40B4-BE49-F238E27FC236}">
                <a16:creationId xmlns:a16="http://schemas.microsoft.com/office/drawing/2014/main" id="{DF540080-13D2-2971-3880-045E7E8C3E55}"/>
              </a:ext>
            </a:extLst>
          </p:cNvPr>
          <p:cNvGrpSpPr/>
          <p:nvPr/>
        </p:nvGrpSpPr>
        <p:grpSpPr>
          <a:xfrm>
            <a:off x="10035963" y="485193"/>
            <a:ext cx="168840" cy="339480"/>
            <a:chOff x="10035963" y="485193"/>
            <a:chExt cx="168840" cy="33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29" name="Input penna 228">
                  <a:extLst>
                    <a:ext uri="{FF2B5EF4-FFF2-40B4-BE49-F238E27FC236}">
                      <a16:creationId xmlns:a16="http://schemas.microsoft.com/office/drawing/2014/main" id="{CE36F4BF-F089-2093-EC47-17B8CA584429}"/>
                    </a:ext>
                  </a:extLst>
                </p14:cNvPr>
                <p14:cNvContentPartPr/>
                <p14:nvPr/>
              </p14:nvContentPartPr>
              <p14:xfrm>
                <a:off x="10112643" y="485193"/>
                <a:ext cx="92160" cy="339480"/>
              </p14:xfrm>
            </p:contentPart>
          </mc:Choice>
          <mc:Fallback xmlns="">
            <p:pic>
              <p:nvPicPr>
                <p:cNvPr id="229" name="Input penna 228">
                  <a:extLst>
                    <a:ext uri="{FF2B5EF4-FFF2-40B4-BE49-F238E27FC236}">
                      <a16:creationId xmlns:a16="http://schemas.microsoft.com/office/drawing/2014/main" id="{CE36F4BF-F089-2093-EC47-17B8CA58442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106523" y="479073"/>
                  <a:ext cx="1044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37" name="Input penna 236">
                  <a:extLst>
                    <a:ext uri="{FF2B5EF4-FFF2-40B4-BE49-F238E27FC236}">
                      <a16:creationId xmlns:a16="http://schemas.microsoft.com/office/drawing/2014/main" id="{736D4C80-71EA-A4D2-F503-A92B9156DC5E}"/>
                    </a:ext>
                  </a:extLst>
                </p14:cNvPr>
                <p14:cNvContentPartPr/>
                <p14:nvPr/>
              </p14:nvContentPartPr>
              <p14:xfrm>
                <a:off x="10035963" y="683193"/>
                <a:ext cx="142200" cy="11160"/>
              </p14:xfrm>
            </p:contentPart>
          </mc:Choice>
          <mc:Fallback xmlns="">
            <p:pic>
              <p:nvPicPr>
                <p:cNvPr id="237" name="Input penna 236">
                  <a:extLst>
                    <a:ext uri="{FF2B5EF4-FFF2-40B4-BE49-F238E27FC236}">
                      <a16:creationId xmlns:a16="http://schemas.microsoft.com/office/drawing/2014/main" id="{736D4C80-71EA-A4D2-F503-A92B9156DC5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029843" y="677073"/>
                  <a:ext cx="154440" cy="2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46" name="Input penna 245">
                <a:extLst>
                  <a:ext uri="{FF2B5EF4-FFF2-40B4-BE49-F238E27FC236}">
                    <a16:creationId xmlns:a16="http://schemas.microsoft.com/office/drawing/2014/main" id="{C61269B9-AB17-1509-B0FA-F0B0DFE5CFDF}"/>
                  </a:ext>
                </a:extLst>
              </p14:cNvPr>
              <p14:cNvContentPartPr/>
              <p14:nvPr/>
            </p14:nvContentPartPr>
            <p14:xfrm>
              <a:off x="10455003" y="980193"/>
              <a:ext cx="238320" cy="379080"/>
            </p14:xfrm>
          </p:contentPart>
        </mc:Choice>
        <mc:Fallback xmlns="">
          <p:pic>
            <p:nvPicPr>
              <p:cNvPr id="246" name="Input penna 245">
                <a:extLst>
                  <a:ext uri="{FF2B5EF4-FFF2-40B4-BE49-F238E27FC236}">
                    <a16:creationId xmlns:a16="http://schemas.microsoft.com/office/drawing/2014/main" id="{C61269B9-AB17-1509-B0FA-F0B0DFE5CFDF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0448883" y="974073"/>
                <a:ext cx="250560" cy="39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8" name="Gruppo 267">
            <a:extLst>
              <a:ext uri="{FF2B5EF4-FFF2-40B4-BE49-F238E27FC236}">
                <a16:creationId xmlns:a16="http://schemas.microsoft.com/office/drawing/2014/main" id="{63AD4B16-1920-04F6-94DD-3610DF9743D5}"/>
              </a:ext>
            </a:extLst>
          </p:cNvPr>
          <p:cNvGrpSpPr/>
          <p:nvPr/>
        </p:nvGrpSpPr>
        <p:grpSpPr>
          <a:xfrm>
            <a:off x="10237923" y="1575273"/>
            <a:ext cx="778320" cy="906840"/>
            <a:chOff x="10237923" y="1575273"/>
            <a:chExt cx="778320" cy="90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50" name="Input penna 249">
                  <a:extLst>
                    <a:ext uri="{FF2B5EF4-FFF2-40B4-BE49-F238E27FC236}">
                      <a16:creationId xmlns:a16="http://schemas.microsoft.com/office/drawing/2014/main" id="{16A85818-0628-5D8D-B8BE-37C17C2B0A77}"/>
                    </a:ext>
                  </a:extLst>
                </p14:cNvPr>
                <p14:cNvContentPartPr/>
                <p14:nvPr/>
              </p14:nvContentPartPr>
              <p14:xfrm>
                <a:off x="10740843" y="1575273"/>
                <a:ext cx="44640" cy="281880"/>
              </p14:xfrm>
            </p:contentPart>
          </mc:Choice>
          <mc:Fallback xmlns="">
            <p:pic>
              <p:nvPicPr>
                <p:cNvPr id="250" name="Input penna 249">
                  <a:extLst>
                    <a:ext uri="{FF2B5EF4-FFF2-40B4-BE49-F238E27FC236}">
                      <a16:creationId xmlns:a16="http://schemas.microsoft.com/office/drawing/2014/main" id="{16A85818-0628-5D8D-B8BE-37C17C2B0A7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734723" y="1569153"/>
                  <a:ext cx="5688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53" name="Input penna 252">
                  <a:extLst>
                    <a:ext uri="{FF2B5EF4-FFF2-40B4-BE49-F238E27FC236}">
                      <a16:creationId xmlns:a16="http://schemas.microsoft.com/office/drawing/2014/main" id="{6CEAF9D1-ED78-FD87-3F66-750C6411F713}"/>
                    </a:ext>
                  </a:extLst>
                </p14:cNvPr>
                <p14:cNvContentPartPr/>
                <p14:nvPr/>
              </p14:nvContentPartPr>
              <p14:xfrm>
                <a:off x="10838403" y="1618113"/>
                <a:ext cx="177840" cy="267840"/>
              </p14:xfrm>
            </p:contentPart>
          </mc:Choice>
          <mc:Fallback xmlns="">
            <p:pic>
              <p:nvPicPr>
                <p:cNvPr id="253" name="Input penna 252">
                  <a:extLst>
                    <a:ext uri="{FF2B5EF4-FFF2-40B4-BE49-F238E27FC236}">
                      <a16:creationId xmlns:a16="http://schemas.microsoft.com/office/drawing/2014/main" id="{6CEAF9D1-ED78-FD87-3F66-750C6411F71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832283" y="1611993"/>
                  <a:ext cx="1900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61" name="Input penna 260">
                  <a:extLst>
                    <a:ext uri="{FF2B5EF4-FFF2-40B4-BE49-F238E27FC236}">
                      <a16:creationId xmlns:a16="http://schemas.microsoft.com/office/drawing/2014/main" id="{42201B2A-1AB6-0456-A7D2-A46EF94BA6BB}"/>
                    </a:ext>
                  </a:extLst>
                </p14:cNvPr>
                <p14:cNvContentPartPr/>
                <p14:nvPr/>
              </p14:nvContentPartPr>
              <p14:xfrm>
                <a:off x="10504683" y="1982793"/>
                <a:ext cx="151560" cy="227520"/>
              </p14:xfrm>
            </p:contentPart>
          </mc:Choice>
          <mc:Fallback xmlns="">
            <p:pic>
              <p:nvPicPr>
                <p:cNvPr id="261" name="Input penna 260">
                  <a:extLst>
                    <a:ext uri="{FF2B5EF4-FFF2-40B4-BE49-F238E27FC236}">
                      <a16:creationId xmlns:a16="http://schemas.microsoft.com/office/drawing/2014/main" id="{42201B2A-1AB6-0456-A7D2-A46EF94BA6B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498563" y="1976673"/>
                  <a:ext cx="1638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62" name="Input penna 261">
                  <a:extLst>
                    <a:ext uri="{FF2B5EF4-FFF2-40B4-BE49-F238E27FC236}">
                      <a16:creationId xmlns:a16="http://schemas.microsoft.com/office/drawing/2014/main" id="{0F366588-A8BE-D4E5-290F-37966D37CB83}"/>
                    </a:ext>
                  </a:extLst>
                </p14:cNvPr>
                <p14:cNvContentPartPr/>
                <p14:nvPr/>
              </p14:nvContentPartPr>
              <p14:xfrm>
                <a:off x="10237923" y="2291313"/>
                <a:ext cx="63000" cy="164160"/>
              </p14:xfrm>
            </p:contentPart>
          </mc:Choice>
          <mc:Fallback xmlns="">
            <p:pic>
              <p:nvPicPr>
                <p:cNvPr id="262" name="Input penna 261">
                  <a:extLst>
                    <a:ext uri="{FF2B5EF4-FFF2-40B4-BE49-F238E27FC236}">
                      <a16:creationId xmlns:a16="http://schemas.microsoft.com/office/drawing/2014/main" id="{0F366588-A8BE-D4E5-290F-37966D37CB8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231803" y="2285193"/>
                  <a:ext cx="752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67" name="Input penna 266">
                  <a:extLst>
                    <a:ext uri="{FF2B5EF4-FFF2-40B4-BE49-F238E27FC236}">
                      <a16:creationId xmlns:a16="http://schemas.microsoft.com/office/drawing/2014/main" id="{C3EEEA88-7F10-4359-AFBF-92DD6EFFB767}"/>
                    </a:ext>
                  </a:extLst>
                </p14:cNvPr>
                <p14:cNvContentPartPr/>
                <p14:nvPr/>
              </p14:nvContentPartPr>
              <p14:xfrm>
                <a:off x="10403523" y="2302113"/>
                <a:ext cx="29880" cy="180000"/>
              </p14:xfrm>
            </p:contentPart>
          </mc:Choice>
          <mc:Fallback xmlns="">
            <p:pic>
              <p:nvPicPr>
                <p:cNvPr id="267" name="Input penna 266">
                  <a:extLst>
                    <a:ext uri="{FF2B5EF4-FFF2-40B4-BE49-F238E27FC236}">
                      <a16:creationId xmlns:a16="http://schemas.microsoft.com/office/drawing/2014/main" id="{C3EEEA88-7F10-4359-AFBF-92DD6EFFB76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397403" y="2295993"/>
                  <a:ext cx="4212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9" name="Gruppo 278">
            <a:extLst>
              <a:ext uri="{FF2B5EF4-FFF2-40B4-BE49-F238E27FC236}">
                <a16:creationId xmlns:a16="http://schemas.microsoft.com/office/drawing/2014/main" id="{E1643A28-5047-1BB9-4B7F-F0F571D7E0B8}"/>
              </a:ext>
            </a:extLst>
          </p:cNvPr>
          <p:cNvGrpSpPr/>
          <p:nvPr/>
        </p:nvGrpSpPr>
        <p:grpSpPr>
          <a:xfrm>
            <a:off x="9795483" y="2632953"/>
            <a:ext cx="353880" cy="595800"/>
            <a:chOff x="9795483" y="2632953"/>
            <a:chExt cx="353880" cy="59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71" name="Input penna 270">
                  <a:extLst>
                    <a:ext uri="{FF2B5EF4-FFF2-40B4-BE49-F238E27FC236}">
                      <a16:creationId xmlns:a16="http://schemas.microsoft.com/office/drawing/2014/main" id="{C2E172AC-DE6E-36A1-2C67-2185B80549F4}"/>
                    </a:ext>
                  </a:extLst>
                </p14:cNvPr>
                <p14:cNvContentPartPr/>
                <p14:nvPr/>
              </p14:nvContentPartPr>
              <p14:xfrm>
                <a:off x="10051443" y="2632953"/>
                <a:ext cx="97920" cy="180360"/>
              </p14:xfrm>
            </p:contentPart>
          </mc:Choice>
          <mc:Fallback xmlns="">
            <p:pic>
              <p:nvPicPr>
                <p:cNvPr id="271" name="Input penna 270">
                  <a:extLst>
                    <a:ext uri="{FF2B5EF4-FFF2-40B4-BE49-F238E27FC236}">
                      <a16:creationId xmlns:a16="http://schemas.microsoft.com/office/drawing/2014/main" id="{C2E172AC-DE6E-36A1-2C67-2185B80549F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045323" y="2626833"/>
                  <a:ext cx="1101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78" name="Input penna 277">
                  <a:extLst>
                    <a:ext uri="{FF2B5EF4-FFF2-40B4-BE49-F238E27FC236}">
                      <a16:creationId xmlns:a16="http://schemas.microsoft.com/office/drawing/2014/main" id="{113568C3-B2D7-78A4-AABD-F41904FB310A}"/>
                    </a:ext>
                  </a:extLst>
                </p14:cNvPr>
                <p14:cNvContentPartPr/>
                <p14:nvPr/>
              </p14:nvContentPartPr>
              <p14:xfrm>
                <a:off x="9795483" y="2923473"/>
                <a:ext cx="253440" cy="305280"/>
              </p14:xfrm>
            </p:contentPart>
          </mc:Choice>
          <mc:Fallback xmlns="">
            <p:pic>
              <p:nvPicPr>
                <p:cNvPr id="278" name="Input penna 277">
                  <a:extLst>
                    <a:ext uri="{FF2B5EF4-FFF2-40B4-BE49-F238E27FC236}">
                      <a16:creationId xmlns:a16="http://schemas.microsoft.com/office/drawing/2014/main" id="{113568C3-B2D7-78A4-AABD-F41904FB310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789363" y="2917353"/>
                  <a:ext cx="265680" cy="31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80" name="Input penna 279">
                <a:extLst>
                  <a:ext uri="{FF2B5EF4-FFF2-40B4-BE49-F238E27FC236}">
                    <a16:creationId xmlns:a16="http://schemas.microsoft.com/office/drawing/2014/main" id="{2728E274-4F43-4E69-AD96-A9AE6E78E1B3}"/>
                  </a:ext>
                </a:extLst>
              </p14:cNvPr>
              <p14:cNvContentPartPr/>
              <p14:nvPr/>
            </p14:nvContentPartPr>
            <p14:xfrm>
              <a:off x="11170683" y="2043273"/>
              <a:ext cx="361440" cy="273240"/>
            </p14:xfrm>
          </p:contentPart>
        </mc:Choice>
        <mc:Fallback xmlns="">
          <p:pic>
            <p:nvPicPr>
              <p:cNvPr id="280" name="Input penna 279">
                <a:extLst>
                  <a:ext uri="{FF2B5EF4-FFF2-40B4-BE49-F238E27FC236}">
                    <a16:creationId xmlns:a16="http://schemas.microsoft.com/office/drawing/2014/main" id="{2728E274-4F43-4E69-AD96-A9AE6E78E1B3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1164563" y="2037153"/>
                <a:ext cx="373680" cy="28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8" name="Gruppo 327">
            <a:extLst>
              <a:ext uri="{FF2B5EF4-FFF2-40B4-BE49-F238E27FC236}">
                <a16:creationId xmlns:a16="http://schemas.microsoft.com/office/drawing/2014/main" id="{491E0819-B6CC-86BA-1597-EC6CFED027AA}"/>
              </a:ext>
            </a:extLst>
          </p:cNvPr>
          <p:cNvGrpSpPr/>
          <p:nvPr/>
        </p:nvGrpSpPr>
        <p:grpSpPr>
          <a:xfrm>
            <a:off x="11766483" y="2320473"/>
            <a:ext cx="331200" cy="253800"/>
            <a:chOff x="11766483" y="2320473"/>
            <a:chExt cx="331200" cy="25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81" name="Input penna 280">
                  <a:extLst>
                    <a:ext uri="{FF2B5EF4-FFF2-40B4-BE49-F238E27FC236}">
                      <a16:creationId xmlns:a16="http://schemas.microsoft.com/office/drawing/2014/main" id="{DE2C6AFC-F071-D40E-50B6-D9D6797FC44A}"/>
                    </a:ext>
                  </a:extLst>
                </p14:cNvPr>
                <p14:cNvContentPartPr/>
                <p14:nvPr/>
              </p14:nvContentPartPr>
              <p14:xfrm>
                <a:off x="11766483" y="2335593"/>
                <a:ext cx="43560" cy="197280"/>
              </p14:xfrm>
            </p:contentPart>
          </mc:Choice>
          <mc:Fallback xmlns="">
            <p:pic>
              <p:nvPicPr>
                <p:cNvPr id="281" name="Input penna 280">
                  <a:extLst>
                    <a:ext uri="{FF2B5EF4-FFF2-40B4-BE49-F238E27FC236}">
                      <a16:creationId xmlns:a16="http://schemas.microsoft.com/office/drawing/2014/main" id="{DE2C6AFC-F071-D40E-50B6-D9D6797FC44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760363" y="2329473"/>
                  <a:ext cx="558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84" name="Input penna 283">
                  <a:extLst>
                    <a:ext uri="{FF2B5EF4-FFF2-40B4-BE49-F238E27FC236}">
                      <a16:creationId xmlns:a16="http://schemas.microsoft.com/office/drawing/2014/main" id="{00392920-7F22-7705-8499-C9101F64C07B}"/>
                    </a:ext>
                  </a:extLst>
                </p14:cNvPr>
                <p14:cNvContentPartPr/>
                <p14:nvPr/>
              </p14:nvContentPartPr>
              <p14:xfrm>
                <a:off x="11897883" y="2320473"/>
                <a:ext cx="199800" cy="253800"/>
              </p14:xfrm>
            </p:contentPart>
          </mc:Choice>
          <mc:Fallback xmlns="">
            <p:pic>
              <p:nvPicPr>
                <p:cNvPr id="284" name="Input penna 283">
                  <a:extLst>
                    <a:ext uri="{FF2B5EF4-FFF2-40B4-BE49-F238E27FC236}">
                      <a16:creationId xmlns:a16="http://schemas.microsoft.com/office/drawing/2014/main" id="{00392920-7F22-7705-8499-C9101F64C07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891763" y="2314353"/>
                  <a:ext cx="212040" cy="26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9" name="Gruppo 318">
            <a:extLst>
              <a:ext uri="{FF2B5EF4-FFF2-40B4-BE49-F238E27FC236}">
                <a16:creationId xmlns:a16="http://schemas.microsoft.com/office/drawing/2014/main" id="{CAADF227-AB46-34E5-15DC-018BB62BBD9C}"/>
              </a:ext>
            </a:extLst>
          </p:cNvPr>
          <p:cNvGrpSpPr/>
          <p:nvPr/>
        </p:nvGrpSpPr>
        <p:grpSpPr>
          <a:xfrm>
            <a:off x="12140523" y="2699193"/>
            <a:ext cx="560880" cy="531360"/>
            <a:chOff x="12140523" y="2699193"/>
            <a:chExt cx="560880" cy="53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300" name="Input penna 299">
                  <a:extLst>
                    <a:ext uri="{FF2B5EF4-FFF2-40B4-BE49-F238E27FC236}">
                      <a16:creationId xmlns:a16="http://schemas.microsoft.com/office/drawing/2014/main" id="{8D897728-C4E1-7465-664F-2075B3ACFB88}"/>
                    </a:ext>
                  </a:extLst>
                </p14:cNvPr>
                <p14:cNvContentPartPr/>
                <p14:nvPr/>
              </p14:nvContentPartPr>
              <p14:xfrm>
                <a:off x="12140523" y="2699193"/>
                <a:ext cx="110160" cy="285480"/>
              </p14:xfrm>
            </p:contentPart>
          </mc:Choice>
          <mc:Fallback xmlns="">
            <p:pic>
              <p:nvPicPr>
                <p:cNvPr id="300" name="Input penna 299">
                  <a:extLst>
                    <a:ext uri="{FF2B5EF4-FFF2-40B4-BE49-F238E27FC236}">
                      <a16:creationId xmlns:a16="http://schemas.microsoft.com/office/drawing/2014/main" id="{8D897728-C4E1-7465-664F-2075B3ACFB8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2134403" y="2693073"/>
                  <a:ext cx="1224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301" name="Input penna 300">
                  <a:extLst>
                    <a:ext uri="{FF2B5EF4-FFF2-40B4-BE49-F238E27FC236}">
                      <a16:creationId xmlns:a16="http://schemas.microsoft.com/office/drawing/2014/main" id="{2BD4C7A6-6437-567D-B6D4-F545D8930D8F}"/>
                    </a:ext>
                  </a:extLst>
                </p14:cNvPr>
                <p14:cNvContentPartPr/>
                <p14:nvPr/>
              </p14:nvContentPartPr>
              <p14:xfrm>
                <a:off x="12349323" y="3028953"/>
                <a:ext cx="89640" cy="199080"/>
              </p14:xfrm>
            </p:contentPart>
          </mc:Choice>
          <mc:Fallback xmlns="">
            <p:pic>
              <p:nvPicPr>
                <p:cNvPr id="301" name="Input penna 300">
                  <a:extLst>
                    <a:ext uri="{FF2B5EF4-FFF2-40B4-BE49-F238E27FC236}">
                      <a16:creationId xmlns:a16="http://schemas.microsoft.com/office/drawing/2014/main" id="{2BD4C7A6-6437-567D-B6D4-F545D8930D8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2343203" y="3022833"/>
                  <a:ext cx="1018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302" name="Input penna 301">
                  <a:extLst>
                    <a:ext uri="{FF2B5EF4-FFF2-40B4-BE49-F238E27FC236}">
                      <a16:creationId xmlns:a16="http://schemas.microsoft.com/office/drawing/2014/main" id="{526C366E-BA49-DACE-1AF7-BDDECF1388D0}"/>
                    </a:ext>
                  </a:extLst>
                </p14:cNvPr>
                <p14:cNvContentPartPr/>
                <p14:nvPr/>
              </p14:nvContentPartPr>
              <p14:xfrm>
                <a:off x="12593763" y="3030753"/>
                <a:ext cx="107640" cy="199800"/>
              </p14:xfrm>
            </p:contentPart>
          </mc:Choice>
          <mc:Fallback xmlns="">
            <p:pic>
              <p:nvPicPr>
                <p:cNvPr id="302" name="Input penna 301">
                  <a:extLst>
                    <a:ext uri="{FF2B5EF4-FFF2-40B4-BE49-F238E27FC236}">
                      <a16:creationId xmlns:a16="http://schemas.microsoft.com/office/drawing/2014/main" id="{526C366E-BA49-DACE-1AF7-BDDECF1388D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2587643" y="3024633"/>
                  <a:ext cx="119880" cy="21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03" name="Input penna 302">
                <a:extLst>
                  <a:ext uri="{FF2B5EF4-FFF2-40B4-BE49-F238E27FC236}">
                    <a16:creationId xmlns:a16="http://schemas.microsoft.com/office/drawing/2014/main" id="{83703F46-A47C-CC93-C15F-BEE760703A2B}"/>
                  </a:ext>
                </a:extLst>
              </p14:cNvPr>
              <p14:cNvContentPartPr/>
              <p14:nvPr/>
            </p14:nvContentPartPr>
            <p14:xfrm>
              <a:off x="12256803" y="3470313"/>
              <a:ext cx="181440" cy="281160"/>
            </p14:xfrm>
          </p:contentPart>
        </mc:Choice>
        <mc:Fallback xmlns="">
          <p:pic>
            <p:nvPicPr>
              <p:cNvPr id="303" name="Input penna 302">
                <a:extLst>
                  <a:ext uri="{FF2B5EF4-FFF2-40B4-BE49-F238E27FC236}">
                    <a16:creationId xmlns:a16="http://schemas.microsoft.com/office/drawing/2014/main" id="{83703F46-A47C-CC93-C15F-BEE760703A2B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2250683" y="3464193"/>
                <a:ext cx="193680" cy="29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5" name="Gruppo 314">
            <a:extLst>
              <a:ext uri="{FF2B5EF4-FFF2-40B4-BE49-F238E27FC236}">
                <a16:creationId xmlns:a16="http://schemas.microsoft.com/office/drawing/2014/main" id="{3D3B8A1D-8DA9-F957-1851-9B76E566F971}"/>
              </a:ext>
            </a:extLst>
          </p:cNvPr>
          <p:cNvGrpSpPr/>
          <p:nvPr/>
        </p:nvGrpSpPr>
        <p:grpSpPr>
          <a:xfrm>
            <a:off x="12041883" y="3912753"/>
            <a:ext cx="392760" cy="220320"/>
            <a:chOff x="12041883" y="3912753"/>
            <a:chExt cx="392760" cy="22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312" name="Input penna 311">
                  <a:extLst>
                    <a:ext uri="{FF2B5EF4-FFF2-40B4-BE49-F238E27FC236}">
                      <a16:creationId xmlns:a16="http://schemas.microsoft.com/office/drawing/2014/main" id="{53057EAD-E167-1FDA-3DBE-10153E6ED2B4}"/>
                    </a:ext>
                  </a:extLst>
                </p14:cNvPr>
                <p14:cNvContentPartPr/>
                <p14:nvPr/>
              </p14:nvContentPartPr>
              <p14:xfrm>
                <a:off x="12041883" y="3912753"/>
                <a:ext cx="66960" cy="186480"/>
              </p14:xfrm>
            </p:contentPart>
          </mc:Choice>
          <mc:Fallback xmlns="">
            <p:pic>
              <p:nvPicPr>
                <p:cNvPr id="312" name="Input penna 311">
                  <a:extLst>
                    <a:ext uri="{FF2B5EF4-FFF2-40B4-BE49-F238E27FC236}">
                      <a16:creationId xmlns:a16="http://schemas.microsoft.com/office/drawing/2014/main" id="{53057EAD-E167-1FDA-3DBE-10153E6ED2B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2035763" y="3906633"/>
                  <a:ext cx="792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313" name="Input penna 312">
                  <a:extLst>
                    <a:ext uri="{FF2B5EF4-FFF2-40B4-BE49-F238E27FC236}">
                      <a16:creationId xmlns:a16="http://schemas.microsoft.com/office/drawing/2014/main" id="{AE687199-EC9F-24D8-35A4-A7FA857FF399}"/>
                    </a:ext>
                  </a:extLst>
                </p14:cNvPr>
                <p14:cNvContentPartPr/>
                <p14:nvPr/>
              </p14:nvContentPartPr>
              <p14:xfrm>
                <a:off x="12239163" y="3949113"/>
                <a:ext cx="195480" cy="183960"/>
              </p14:xfrm>
            </p:contentPart>
          </mc:Choice>
          <mc:Fallback xmlns="">
            <p:pic>
              <p:nvPicPr>
                <p:cNvPr id="313" name="Input penna 312">
                  <a:extLst>
                    <a:ext uri="{FF2B5EF4-FFF2-40B4-BE49-F238E27FC236}">
                      <a16:creationId xmlns:a16="http://schemas.microsoft.com/office/drawing/2014/main" id="{AE687199-EC9F-24D8-35A4-A7FA857FF39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2233043" y="3942993"/>
                  <a:ext cx="207720" cy="19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29" name="Input penna 328">
                <a:extLst>
                  <a:ext uri="{FF2B5EF4-FFF2-40B4-BE49-F238E27FC236}">
                    <a16:creationId xmlns:a16="http://schemas.microsoft.com/office/drawing/2014/main" id="{9CF702BB-3AAA-6023-5F81-2DDFC1590A31}"/>
                  </a:ext>
                </a:extLst>
              </p14:cNvPr>
              <p14:cNvContentPartPr/>
              <p14:nvPr/>
            </p14:nvContentPartPr>
            <p14:xfrm>
              <a:off x="10542843" y="2533953"/>
              <a:ext cx="79200" cy="175320"/>
            </p14:xfrm>
          </p:contentPart>
        </mc:Choice>
        <mc:Fallback xmlns="">
          <p:pic>
            <p:nvPicPr>
              <p:cNvPr id="329" name="Input penna 328">
                <a:extLst>
                  <a:ext uri="{FF2B5EF4-FFF2-40B4-BE49-F238E27FC236}">
                    <a16:creationId xmlns:a16="http://schemas.microsoft.com/office/drawing/2014/main" id="{9CF702BB-3AAA-6023-5F81-2DDFC1590A3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0536723" y="2527833"/>
                <a:ext cx="91440" cy="18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0" name="Gruppo 339">
            <a:extLst>
              <a:ext uri="{FF2B5EF4-FFF2-40B4-BE49-F238E27FC236}">
                <a16:creationId xmlns:a16="http://schemas.microsoft.com/office/drawing/2014/main" id="{F78E323C-B9C9-CAA5-CC06-97482DF52596}"/>
              </a:ext>
            </a:extLst>
          </p:cNvPr>
          <p:cNvGrpSpPr/>
          <p:nvPr/>
        </p:nvGrpSpPr>
        <p:grpSpPr>
          <a:xfrm>
            <a:off x="10708083" y="2849673"/>
            <a:ext cx="353160" cy="321840"/>
            <a:chOff x="10708083" y="2849673"/>
            <a:chExt cx="353160" cy="32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330" name="Input penna 329">
                  <a:extLst>
                    <a:ext uri="{FF2B5EF4-FFF2-40B4-BE49-F238E27FC236}">
                      <a16:creationId xmlns:a16="http://schemas.microsoft.com/office/drawing/2014/main" id="{E647140A-0AB8-61FD-BFBB-BB8F4C21FBEF}"/>
                    </a:ext>
                  </a:extLst>
                </p14:cNvPr>
                <p14:cNvContentPartPr/>
                <p14:nvPr/>
              </p14:nvContentPartPr>
              <p14:xfrm>
                <a:off x="10708083" y="2849673"/>
                <a:ext cx="27000" cy="174600"/>
              </p14:xfrm>
            </p:contentPart>
          </mc:Choice>
          <mc:Fallback xmlns="">
            <p:pic>
              <p:nvPicPr>
                <p:cNvPr id="330" name="Input penna 329">
                  <a:extLst>
                    <a:ext uri="{FF2B5EF4-FFF2-40B4-BE49-F238E27FC236}">
                      <a16:creationId xmlns:a16="http://schemas.microsoft.com/office/drawing/2014/main" id="{E647140A-0AB8-61FD-BFBB-BB8F4C21FBE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701963" y="2843553"/>
                  <a:ext cx="392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338" name="Input penna 337">
                  <a:extLst>
                    <a:ext uri="{FF2B5EF4-FFF2-40B4-BE49-F238E27FC236}">
                      <a16:creationId xmlns:a16="http://schemas.microsoft.com/office/drawing/2014/main" id="{260463AD-FD4E-FF05-C971-0AA153DC0C6C}"/>
                    </a:ext>
                  </a:extLst>
                </p14:cNvPr>
                <p14:cNvContentPartPr/>
                <p14:nvPr/>
              </p14:nvContentPartPr>
              <p14:xfrm>
                <a:off x="10886283" y="2875233"/>
                <a:ext cx="151560" cy="169200"/>
              </p14:xfrm>
            </p:contentPart>
          </mc:Choice>
          <mc:Fallback xmlns="">
            <p:pic>
              <p:nvPicPr>
                <p:cNvPr id="338" name="Input penna 337">
                  <a:extLst>
                    <a:ext uri="{FF2B5EF4-FFF2-40B4-BE49-F238E27FC236}">
                      <a16:creationId xmlns:a16="http://schemas.microsoft.com/office/drawing/2014/main" id="{260463AD-FD4E-FF05-C971-0AA153DC0C6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880163" y="2869113"/>
                  <a:ext cx="1638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39" name="Input penna 338">
                  <a:extLst>
                    <a:ext uri="{FF2B5EF4-FFF2-40B4-BE49-F238E27FC236}">
                      <a16:creationId xmlns:a16="http://schemas.microsoft.com/office/drawing/2014/main" id="{92718450-8FE0-E98C-81E2-7A8AA2F38675}"/>
                    </a:ext>
                  </a:extLst>
                </p14:cNvPr>
                <p14:cNvContentPartPr/>
                <p14:nvPr/>
              </p14:nvContentPartPr>
              <p14:xfrm>
                <a:off x="11038203" y="2985393"/>
                <a:ext cx="23040" cy="186120"/>
              </p14:xfrm>
            </p:contentPart>
          </mc:Choice>
          <mc:Fallback xmlns="">
            <p:pic>
              <p:nvPicPr>
                <p:cNvPr id="339" name="Input penna 338">
                  <a:extLst>
                    <a:ext uri="{FF2B5EF4-FFF2-40B4-BE49-F238E27FC236}">
                      <a16:creationId xmlns:a16="http://schemas.microsoft.com/office/drawing/2014/main" id="{92718450-8FE0-E98C-81E2-7A8AA2F3867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032083" y="2979273"/>
                  <a:ext cx="3528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1" name="Gruppo 350">
            <a:extLst>
              <a:ext uri="{FF2B5EF4-FFF2-40B4-BE49-F238E27FC236}">
                <a16:creationId xmlns:a16="http://schemas.microsoft.com/office/drawing/2014/main" id="{FDCB6C2F-9CD3-D3AB-4A8E-5A4566575C9B}"/>
              </a:ext>
            </a:extLst>
          </p:cNvPr>
          <p:cNvGrpSpPr/>
          <p:nvPr/>
        </p:nvGrpSpPr>
        <p:grpSpPr>
          <a:xfrm>
            <a:off x="11082843" y="3293553"/>
            <a:ext cx="336600" cy="594720"/>
            <a:chOff x="11082843" y="3293553"/>
            <a:chExt cx="336600" cy="59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44" name="Input penna 343">
                  <a:extLst>
                    <a:ext uri="{FF2B5EF4-FFF2-40B4-BE49-F238E27FC236}">
                      <a16:creationId xmlns:a16="http://schemas.microsoft.com/office/drawing/2014/main" id="{F5C991B6-F70E-64A9-9D4F-A9EDBDE5BDD6}"/>
                    </a:ext>
                  </a:extLst>
                </p14:cNvPr>
                <p14:cNvContentPartPr/>
                <p14:nvPr/>
              </p14:nvContentPartPr>
              <p14:xfrm>
                <a:off x="11082843" y="3293553"/>
                <a:ext cx="95400" cy="186120"/>
              </p14:xfrm>
            </p:contentPart>
          </mc:Choice>
          <mc:Fallback xmlns="">
            <p:pic>
              <p:nvPicPr>
                <p:cNvPr id="344" name="Input penna 343">
                  <a:extLst>
                    <a:ext uri="{FF2B5EF4-FFF2-40B4-BE49-F238E27FC236}">
                      <a16:creationId xmlns:a16="http://schemas.microsoft.com/office/drawing/2014/main" id="{F5C991B6-F70E-64A9-9D4F-A9EDBDE5BDD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076723" y="3287433"/>
                  <a:ext cx="1076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347" name="Input penna 346">
                  <a:extLst>
                    <a:ext uri="{FF2B5EF4-FFF2-40B4-BE49-F238E27FC236}">
                      <a16:creationId xmlns:a16="http://schemas.microsoft.com/office/drawing/2014/main" id="{AC37B942-09CC-38BE-5679-0A0F2037D1C8}"/>
                    </a:ext>
                  </a:extLst>
                </p14:cNvPr>
                <p14:cNvContentPartPr/>
                <p14:nvPr/>
              </p14:nvContentPartPr>
              <p14:xfrm>
                <a:off x="11191923" y="3558153"/>
                <a:ext cx="45000" cy="296640"/>
              </p14:xfrm>
            </p:contentPart>
          </mc:Choice>
          <mc:Fallback xmlns="">
            <p:pic>
              <p:nvPicPr>
                <p:cNvPr id="347" name="Input penna 346">
                  <a:extLst>
                    <a:ext uri="{FF2B5EF4-FFF2-40B4-BE49-F238E27FC236}">
                      <a16:creationId xmlns:a16="http://schemas.microsoft.com/office/drawing/2014/main" id="{AC37B942-09CC-38BE-5679-0A0F2037D1C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185803" y="3552033"/>
                  <a:ext cx="572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348" name="Input penna 347">
                  <a:extLst>
                    <a:ext uri="{FF2B5EF4-FFF2-40B4-BE49-F238E27FC236}">
                      <a16:creationId xmlns:a16="http://schemas.microsoft.com/office/drawing/2014/main" id="{027DDAA8-8488-91EC-66B3-17907A1F0A1B}"/>
                    </a:ext>
                  </a:extLst>
                </p14:cNvPr>
                <p14:cNvContentPartPr/>
                <p14:nvPr/>
              </p14:nvContentPartPr>
              <p14:xfrm>
                <a:off x="11325123" y="3638793"/>
                <a:ext cx="67680" cy="249480"/>
              </p14:xfrm>
            </p:contentPart>
          </mc:Choice>
          <mc:Fallback xmlns="">
            <p:pic>
              <p:nvPicPr>
                <p:cNvPr id="348" name="Input penna 347">
                  <a:extLst>
                    <a:ext uri="{FF2B5EF4-FFF2-40B4-BE49-F238E27FC236}">
                      <a16:creationId xmlns:a16="http://schemas.microsoft.com/office/drawing/2014/main" id="{027DDAA8-8488-91EC-66B3-17907A1F0A1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319003" y="3632673"/>
                  <a:ext cx="799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349" name="Input penna 348">
                  <a:extLst>
                    <a:ext uri="{FF2B5EF4-FFF2-40B4-BE49-F238E27FC236}">
                      <a16:creationId xmlns:a16="http://schemas.microsoft.com/office/drawing/2014/main" id="{08F2E083-699B-EA51-424B-8EEB31E3E628}"/>
                    </a:ext>
                  </a:extLst>
                </p14:cNvPr>
                <p14:cNvContentPartPr/>
                <p14:nvPr/>
              </p14:nvContentPartPr>
              <p14:xfrm>
                <a:off x="11325123" y="3726633"/>
                <a:ext cx="94320" cy="52560"/>
              </p14:xfrm>
            </p:contentPart>
          </mc:Choice>
          <mc:Fallback xmlns="">
            <p:pic>
              <p:nvPicPr>
                <p:cNvPr id="349" name="Input penna 348">
                  <a:extLst>
                    <a:ext uri="{FF2B5EF4-FFF2-40B4-BE49-F238E27FC236}">
                      <a16:creationId xmlns:a16="http://schemas.microsoft.com/office/drawing/2014/main" id="{08F2E083-699B-EA51-424B-8EEB31E3E6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319003" y="3720513"/>
                  <a:ext cx="106560" cy="6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2" name="Gruppo 351">
            <a:extLst>
              <a:ext uri="{FF2B5EF4-FFF2-40B4-BE49-F238E27FC236}">
                <a16:creationId xmlns:a16="http://schemas.microsoft.com/office/drawing/2014/main" id="{40D7AFC5-22D0-FDEE-9729-6C0BB340AC0B}"/>
              </a:ext>
            </a:extLst>
          </p:cNvPr>
          <p:cNvGrpSpPr/>
          <p:nvPr/>
        </p:nvGrpSpPr>
        <p:grpSpPr>
          <a:xfrm>
            <a:off x="10366803" y="3271593"/>
            <a:ext cx="404280" cy="551520"/>
            <a:chOff x="10366803" y="3271593"/>
            <a:chExt cx="404280" cy="55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341" name="Input penna 340">
                  <a:extLst>
                    <a:ext uri="{FF2B5EF4-FFF2-40B4-BE49-F238E27FC236}">
                      <a16:creationId xmlns:a16="http://schemas.microsoft.com/office/drawing/2014/main" id="{72BEB3C3-F9DD-A558-9D53-A765732FAAF2}"/>
                    </a:ext>
                  </a:extLst>
                </p14:cNvPr>
                <p14:cNvContentPartPr/>
                <p14:nvPr/>
              </p14:nvContentPartPr>
              <p14:xfrm>
                <a:off x="10615923" y="3293553"/>
                <a:ext cx="81720" cy="174960"/>
              </p14:xfrm>
            </p:contentPart>
          </mc:Choice>
          <mc:Fallback xmlns="">
            <p:pic>
              <p:nvPicPr>
                <p:cNvPr id="341" name="Input penna 340">
                  <a:extLst>
                    <a:ext uri="{FF2B5EF4-FFF2-40B4-BE49-F238E27FC236}">
                      <a16:creationId xmlns:a16="http://schemas.microsoft.com/office/drawing/2014/main" id="{72BEB3C3-F9DD-A558-9D53-A765732FAAF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609803" y="3287433"/>
                  <a:ext cx="939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342" name="Input penna 341">
                  <a:extLst>
                    <a:ext uri="{FF2B5EF4-FFF2-40B4-BE49-F238E27FC236}">
                      <a16:creationId xmlns:a16="http://schemas.microsoft.com/office/drawing/2014/main" id="{74679160-DF9C-4BA8-F73C-6AB57310E89F}"/>
                    </a:ext>
                  </a:extLst>
                </p14:cNvPr>
                <p14:cNvContentPartPr/>
                <p14:nvPr/>
              </p14:nvContentPartPr>
              <p14:xfrm>
                <a:off x="10366803" y="3613593"/>
                <a:ext cx="22320" cy="164520"/>
              </p14:xfrm>
            </p:contentPart>
          </mc:Choice>
          <mc:Fallback xmlns="">
            <p:pic>
              <p:nvPicPr>
                <p:cNvPr id="342" name="Input penna 341">
                  <a:extLst>
                    <a:ext uri="{FF2B5EF4-FFF2-40B4-BE49-F238E27FC236}">
                      <a16:creationId xmlns:a16="http://schemas.microsoft.com/office/drawing/2014/main" id="{74679160-DF9C-4BA8-F73C-6AB57310E89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360683" y="3607473"/>
                  <a:ext cx="345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343" name="Input penna 342">
                  <a:extLst>
                    <a:ext uri="{FF2B5EF4-FFF2-40B4-BE49-F238E27FC236}">
                      <a16:creationId xmlns:a16="http://schemas.microsoft.com/office/drawing/2014/main" id="{F286AAD3-1CB3-4579-63C3-9CF57B1B9F70}"/>
                    </a:ext>
                  </a:extLst>
                </p14:cNvPr>
                <p14:cNvContentPartPr/>
                <p14:nvPr/>
              </p14:nvContentPartPr>
              <p14:xfrm>
                <a:off x="10470483" y="3684873"/>
                <a:ext cx="81720" cy="138240"/>
              </p14:xfrm>
            </p:contentPart>
          </mc:Choice>
          <mc:Fallback xmlns="">
            <p:pic>
              <p:nvPicPr>
                <p:cNvPr id="343" name="Input penna 342">
                  <a:extLst>
                    <a:ext uri="{FF2B5EF4-FFF2-40B4-BE49-F238E27FC236}">
                      <a16:creationId xmlns:a16="http://schemas.microsoft.com/office/drawing/2014/main" id="{F286AAD3-1CB3-4579-63C3-9CF57B1B9F7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464363" y="3678753"/>
                  <a:ext cx="939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350" name="Input penna 349">
                  <a:extLst>
                    <a:ext uri="{FF2B5EF4-FFF2-40B4-BE49-F238E27FC236}">
                      <a16:creationId xmlns:a16="http://schemas.microsoft.com/office/drawing/2014/main" id="{36668420-DE56-F21E-5B3D-029195639D23}"/>
                    </a:ext>
                  </a:extLst>
                </p14:cNvPr>
                <p14:cNvContentPartPr/>
                <p14:nvPr/>
              </p14:nvContentPartPr>
              <p14:xfrm>
                <a:off x="10598283" y="3271593"/>
                <a:ext cx="172800" cy="220680"/>
              </p14:xfrm>
            </p:contentPart>
          </mc:Choice>
          <mc:Fallback xmlns="">
            <p:pic>
              <p:nvPicPr>
                <p:cNvPr id="350" name="Input penna 349">
                  <a:extLst>
                    <a:ext uri="{FF2B5EF4-FFF2-40B4-BE49-F238E27FC236}">
                      <a16:creationId xmlns:a16="http://schemas.microsoft.com/office/drawing/2014/main" id="{36668420-DE56-F21E-5B3D-029195639D2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592163" y="3265473"/>
                  <a:ext cx="185040" cy="23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9" name="Gruppo 368">
            <a:extLst>
              <a:ext uri="{FF2B5EF4-FFF2-40B4-BE49-F238E27FC236}">
                <a16:creationId xmlns:a16="http://schemas.microsoft.com/office/drawing/2014/main" id="{526E8E7B-C1CF-0959-C8A8-50CDC8621D07}"/>
              </a:ext>
            </a:extLst>
          </p:cNvPr>
          <p:cNvGrpSpPr/>
          <p:nvPr/>
        </p:nvGrpSpPr>
        <p:grpSpPr>
          <a:xfrm>
            <a:off x="1419723" y="5067633"/>
            <a:ext cx="2249640" cy="1564200"/>
            <a:chOff x="1419723" y="5067633"/>
            <a:chExt cx="2249640" cy="156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353" name="Input penna 352">
                  <a:extLst>
                    <a:ext uri="{FF2B5EF4-FFF2-40B4-BE49-F238E27FC236}">
                      <a16:creationId xmlns:a16="http://schemas.microsoft.com/office/drawing/2014/main" id="{3C5BBED8-2BEC-1F23-4F9F-042B93F735BF}"/>
                    </a:ext>
                  </a:extLst>
                </p14:cNvPr>
                <p14:cNvContentPartPr/>
                <p14:nvPr/>
              </p14:nvContentPartPr>
              <p14:xfrm>
                <a:off x="1419723" y="5067633"/>
                <a:ext cx="496080" cy="1406520"/>
              </p14:xfrm>
            </p:contentPart>
          </mc:Choice>
          <mc:Fallback xmlns="">
            <p:pic>
              <p:nvPicPr>
                <p:cNvPr id="353" name="Input penna 352">
                  <a:extLst>
                    <a:ext uri="{FF2B5EF4-FFF2-40B4-BE49-F238E27FC236}">
                      <a16:creationId xmlns:a16="http://schemas.microsoft.com/office/drawing/2014/main" id="{3C5BBED8-2BEC-1F23-4F9F-042B93F735B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413603" y="5061513"/>
                  <a:ext cx="508320" cy="14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354" name="Input penna 353">
                  <a:extLst>
                    <a:ext uri="{FF2B5EF4-FFF2-40B4-BE49-F238E27FC236}">
                      <a16:creationId xmlns:a16="http://schemas.microsoft.com/office/drawing/2014/main" id="{A37B2139-2062-923C-60EB-B6FE2B47F206}"/>
                    </a:ext>
                  </a:extLst>
                </p14:cNvPr>
                <p14:cNvContentPartPr/>
                <p14:nvPr/>
              </p14:nvContentPartPr>
              <p14:xfrm>
                <a:off x="2049003" y="6356793"/>
                <a:ext cx="208800" cy="275040"/>
              </p14:xfrm>
            </p:contentPart>
          </mc:Choice>
          <mc:Fallback xmlns="">
            <p:pic>
              <p:nvPicPr>
                <p:cNvPr id="354" name="Input penna 353">
                  <a:extLst>
                    <a:ext uri="{FF2B5EF4-FFF2-40B4-BE49-F238E27FC236}">
                      <a16:creationId xmlns:a16="http://schemas.microsoft.com/office/drawing/2014/main" id="{A37B2139-2062-923C-60EB-B6FE2B47F20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042883" y="6350673"/>
                  <a:ext cx="2210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356" name="Input penna 355">
                  <a:extLst>
                    <a:ext uri="{FF2B5EF4-FFF2-40B4-BE49-F238E27FC236}">
                      <a16:creationId xmlns:a16="http://schemas.microsoft.com/office/drawing/2014/main" id="{D0CA0A57-AEDA-1FB4-74F5-8C2FB3B20A81}"/>
                    </a:ext>
                  </a:extLst>
                </p14:cNvPr>
                <p14:cNvContentPartPr/>
                <p14:nvPr/>
              </p14:nvContentPartPr>
              <p14:xfrm>
                <a:off x="1763163" y="5552193"/>
                <a:ext cx="224280" cy="417960"/>
              </p14:xfrm>
            </p:contentPart>
          </mc:Choice>
          <mc:Fallback xmlns="">
            <p:pic>
              <p:nvPicPr>
                <p:cNvPr id="356" name="Input penna 355">
                  <a:extLst>
                    <a:ext uri="{FF2B5EF4-FFF2-40B4-BE49-F238E27FC236}">
                      <a16:creationId xmlns:a16="http://schemas.microsoft.com/office/drawing/2014/main" id="{D0CA0A57-AEDA-1FB4-74F5-8C2FB3B20A8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757043" y="5546073"/>
                  <a:ext cx="23652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357" name="Input penna 356">
                  <a:extLst>
                    <a:ext uri="{FF2B5EF4-FFF2-40B4-BE49-F238E27FC236}">
                      <a16:creationId xmlns:a16="http://schemas.microsoft.com/office/drawing/2014/main" id="{93965438-73AE-4AE3-4647-A2879CE05AFF}"/>
                    </a:ext>
                  </a:extLst>
                </p14:cNvPr>
                <p14:cNvContentPartPr/>
                <p14:nvPr/>
              </p14:nvContentPartPr>
              <p14:xfrm>
                <a:off x="2048643" y="5772873"/>
                <a:ext cx="15840" cy="179280"/>
              </p14:xfrm>
            </p:contentPart>
          </mc:Choice>
          <mc:Fallback xmlns="">
            <p:pic>
              <p:nvPicPr>
                <p:cNvPr id="357" name="Input penna 356">
                  <a:extLst>
                    <a:ext uri="{FF2B5EF4-FFF2-40B4-BE49-F238E27FC236}">
                      <a16:creationId xmlns:a16="http://schemas.microsoft.com/office/drawing/2014/main" id="{93965438-73AE-4AE3-4647-A2879CE05AF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042523" y="5766753"/>
                  <a:ext cx="280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358" name="Input penna 357">
                  <a:extLst>
                    <a:ext uri="{FF2B5EF4-FFF2-40B4-BE49-F238E27FC236}">
                      <a16:creationId xmlns:a16="http://schemas.microsoft.com/office/drawing/2014/main" id="{05CF4786-3E35-88F8-6188-DD794295972B}"/>
                    </a:ext>
                  </a:extLst>
                </p14:cNvPr>
                <p14:cNvContentPartPr/>
                <p14:nvPr/>
              </p14:nvContentPartPr>
              <p14:xfrm>
                <a:off x="2125683" y="5783673"/>
                <a:ext cx="222480" cy="374040"/>
              </p14:xfrm>
            </p:contentPart>
          </mc:Choice>
          <mc:Fallback xmlns="">
            <p:pic>
              <p:nvPicPr>
                <p:cNvPr id="358" name="Input penna 357">
                  <a:extLst>
                    <a:ext uri="{FF2B5EF4-FFF2-40B4-BE49-F238E27FC236}">
                      <a16:creationId xmlns:a16="http://schemas.microsoft.com/office/drawing/2014/main" id="{05CF4786-3E35-88F8-6188-DD794295972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119563" y="5777553"/>
                  <a:ext cx="23472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360" name="Input penna 359">
                  <a:extLst>
                    <a:ext uri="{FF2B5EF4-FFF2-40B4-BE49-F238E27FC236}">
                      <a16:creationId xmlns:a16="http://schemas.microsoft.com/office/drawing/2014/main" id="{A9BCB606-1F1F-6BD8-4514-AFE24B98A11B}"/>
                    </a:ext>
                  </a:extLst>
                </p14:cNvPr>
                <p14:cNvContentPartPr/>
                <p14:nvPr/>
              </p14:nvContentPartPr>
              <p14:xfrm>
                <a:off x="2367963" y="5541393"/>
                <a:ext cx="123840" cy="471240"/>
              </p14:xfrm>
            </p:contentPart>
          </mc:Choice>
          <mc:Fallback xmlns="">
            <p:pic>
              <p:nvPicPr>
                <p:cNvPr id="360" name="Input penna 359">
                  <a:extLst>
                    <a:ext uri="{FF2B5EF4-FFF2-40B4-BE49-F238E27FC236}">
                      <a16:creationId xmlns:a16="http://schemas.microsoft.com/office/drawing/2014/main" id="{A9BCB606-1F1F-6BD8-4514-AFE24B98A11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361843" y="5535273"/>
                  <a:ext cx="13608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361" name="Input penna 360">
                  <a:extLst>
                    <a:ext uri="{FF2B5EF4-FFF2-40B4-BE49-F238E27FC236}">
                      <a16:creationId xmlns:a16="http://schemas.microsoft.com/office/drawing/2014/main" id="{5DD44B2F-BFAE-252E-99A0-0C65443D7202}"/>
                    </a:ext>
                  </a:extLst>
                </p14:cNvPr>
                <p14:cNvContentPartPr/>
                <p14:nvPr/>
              </p14:nvContentPartPr>
              <p14:xfrm>
                <a:off x="2533563" y="5618433"/>
                <a:ext cx="55440" cy="341280"/>
              </p14:xfrm>
            </p:contentPart>
          </mc:Choice>
          <mc:Fallback xmlns="">
            <p:pic>
              <p:nvPicPr>
                <p:cNvPr id="361" name="Input penna 360">
                  <a:extLst>
                    <a:ext uri="{FF2B5EF4-FFF2-40B4-BE49-F238E27FC236}">
                      <a16:creationId xmlns:a16="http://schemas.microsoft.com/office/drawing/2014/main" id="{5DD44B2F-BFAE-252E-99A0-0C65443D720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527443" y="5612313"/>
                  <a:ext cx="676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362" name="Input penna 361">
                  <a:extLst>
                    <a:ext uri="{FF2B5EF4-FFF2-40B4-BE49-F238E27FC236}">
                      <a16:creationId xmlns:a16="http://schemas.microsoft.com/office/drawing/2014/main" id="{F252DA99-BDDD-5997-8730-ED7F53C2E29E}"/>
                    </a:ext>
                  </a:extLst>
                </p14:cNvPr>
                <p14:cNvContentPartPr/>
                <p14:nvPr/>
              </p14:nvContentPartPr>
              <p14:xfrm>
                <a:off x="2478843" y="5673513"/>
                <a:ext cx="97920" cy="33480"/>
              </p14:xfrm>
            </p:contentPart>
          </mc:Choice>
          <mc:Fallback xmlns="">
            <p:pic>
              <p:nvPicPr>
                <p:cNvPr id="362" name="Input penna 361">
                  <a:extLst>
                    <a:ext uri="{FF2B5EF4-FFF2-40B4-BE49-F238E27FC236}">
                      <a16:creationId xmlns:a16="http://schemas.microsoft.com/office/drawing/2014/main" id="{F252DA99-BDDD-5997-8730-ED7F53C2E29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472723" y="5667393"/>
                  <a:ext cx="1101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363" name="Input penna 362">
                  <a:extLst>
                    <a:ext uri="{FF2B5EF4-FFF2-40B4-BE49-F238E27FC236}">
                      <a16:creationId xmlns:a16="http://schemas.microsoft.com/office/drawing/2014/main" id="{4AF49EBC-8106-91BC-241A-5481BE3A3088}"/>
                    </a:ext>
                  </a:extLst>
                </p14:cNvPr>
                <p14:cNvContentPartPr/>
                <p14:nvPr/>
              </p14:nvContentPartPr>
              <p14:xfrm>
                <a:off x="2698803" y="5614473"/>
                <a:ext cx="206640" cy="399600"/>
              </p14:xfrm>
            </p:contentPart>
          </mc:Choice>
          <mc:Fallback xmlns="">
            <p:pic>
              <p:nvPicPr>
                <p:cNvPr id="363" name="Input penna 362">
                  <a:extLst>
                    <a:ext uri="{FF2B5EF4-FFF2-40B4-BE49-F238E27FC236}">
                      <a16:creationId xmlns:a16="http://schemas.microsoft.com/office/drawing/2014/main" id="{4AF49EBC-8106-91BC-241A-5481BE3A308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692683" y="5608353"/>
                  <a:ext cx="21888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364" name="Input penna 363">
                  <a:extLst>
                    <a:ext uri="{FF2B5EF4-FFF2-40B4-BE49-F238E27FC236}">
                      <a16:creationId xmlns:a16="http://schemas.microsoft.com/office/drawing/2014/main" id="{B02433C9-7D68-87E9-A77A-6337E18F1645}"/>
                    </a:ext>
                  </a:extLst>
                </p14:cNvPr>
                <p14:cNvContentPartPr/>
                <p14:nvPr/>
              </p14:nvContentPartPr>
              <p14:xfrm>
                <a:off x="2951523" y="5654793"/>
                <a:ext cx="144360" cy="394200"/>
              </p14:xfrm>
            </p:contentPart>
          </mc:Choice>
          <mc:Fallback xmlns="">
            <p:pic>
              <p:nvPicPr>
                <p:cNvPr id="364" name="Input penna 363">
                  <a:extLst>
                    <a:ext uri="{FF2B5EF4-FFF2-40B4-BE49-F238E27FC236}">
                      <a16:creationId xmlns:a16="http://schemas.microsoft.com/office/drawing/2014/main" id="{B02433C9-7D68-87E9-A77A-6337E18F164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945403" y="5648673"/>
                  <a:ext cx="15660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366" name="Input penna 365">
                  <a:extLst>
                    <a:ext uri="{FF2B5EF4-FFF2-40B4-BE49-F238E27FC236}">
                      <a16:creationId xmlns:a16="http://schemas.microsoft.com/office/drawing/2014/main" id="{C65544A6-CD80-2D7C-040F-E6CA1054B0C6}"/>
                    </a:ext>
                  </a:extLst>
                </p14:cNvPr>
                <p14:cNvContentPartPr/>
                <p14:nvPr/>
              </p14:nvContentPartPr>
              <p14:xfrm>
                <a:off x="3204243" y="5618433"/>
                <a:ext cx="133200" cy="300240"/>
              </p14:xfrm>
            </p:contentPart>
          </mc:Choice>
          <mc:Fallback xmlns="">
            <p:pic>
              <p:nvPicPr>
                <p:cNvPr id="366" name="Input penna 365">
                  <a:extLst>
                    <a:ext uri="{FF2B5EF4-FFF2-40B4-BE49-F238E27FC236}">
                      <a16:creationId xmlns:a16="http://schemas.microsoft.com/office/drawing/2014/main" id="{C65544A6-CD80-2D7C-040F-E6CA1054B0C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198123" y="5612313"/>
                  <a:ext cx="1454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367" name="Input penna 366">
                  <a:extLst>
                    <a:ext uri="{FF2B5EF4-FFF2-40B4-BE49-F238E27FC236}">
                      <a16:creationId xmlns:a16="http://schemas.microsoft.com/office/drawing/2014/main" id="{7E447CB6-6C31-626D-C7DA-A6CD2C8EB697}"/>
                    </a:ext>
                  </a:extLst>
                </p14:cNvPr>
                <p14:cNvContentPartPr/>
                <p14:nvPr/>
              </p14:nvContentPartPr>
              <p14:xfrm>
                <a:off x="3369843" y="5816433"/>
                <a:ext cx="45360" cy="231120"/>
              </p14:xfrm>
            </p:contentPart>
          </mc:Choice>
          <mc:Fallback xmlns="">
            <p:pic>
              <p:nvPicPr>
                <p:cNvPr id="367" name="Input penna 366">
                  <a:extLst>
                    <a:ext uri="{FF2B5EF4-FFF2-40B4-BE49-F238E27FC236}">
                      <a16:creationId xmlns:a16="http://schemas.microsoft.com/office/drawing/2014/main" id="{7E447CB6-6C31-626D-C7DA-A6CD2C8EB69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363723" y="5810313"/>
                  <a:ext cx="576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368" name="Input penna 367">
                  <a:extLst>
                    <a:ext uri="{FF2B5EF4-FFF2-40B4-BE49-F238E27FC236}">
                      <a16:creationId xmlns:a16="http://schemas.microsoft.com/office/drawing/2014/main" id="{88FECF45-DF5E-D4B6-AFBA-EDD93A2C13B1}"/>
                    </a:ext>
                  </a:extLst>
                </p14:cNvPr>
                <p14:cNvContentPartPr/>
                <p14:nvPr/>
              </p14:nvContentPartPr>
              <p14:xfrm>
                <a:off x="3481443" y="5585313"/>
                <a:ext cx="187920" cy="528120"/>
              </p14:xfrm>
            </p:contentPart>
          </mc:Choice>
          <mc:Fallback xmlns="">
            <p:pic>
              <p:nvPicPr>
                <p:cNvPr id="368" name="Input penna 367">
                  <a:extLst>
                    <a:ext uri="{FF2B5EF4-FFF2-40B4-BE49-F238E27FC236}">
                      <a16:creationId xmlns:a16="http://schemas.microsoft.com/office/drawing/2014/main" id="{88FECF45-DF5E-D4B6-AFBA-EDD93A2C13B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475323" y="5579193"/>
                  <a:ext cx="200160" cy="54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6" name="Gruppo 385">
            <a:extLst>
              <a:ext uri="{FF2B5EF4-FFF2-40B4-BE49-F238E27FC236}">
                <a16:creationId xmlns:a16="http://schemas.microsoft.com/office/drawing/2014/main" id="{F88723EF-D573-720D-B4F5-529386361CD3}"/>
              </a:ext>
            </a:extLst>
          </p:cNvPr>
          <p:cNvGrpSpPr/>
          <p:nvPr/>
        </p:nvGrpSpPr>
        <p:grpSpPr>
          <a:xfrm>
            <a:off x="6070563" y="5439153"/>
            <a:ext cx="2234160" cy="2285280"/>
            <a:chOff x="6070563" y="5439153"/>
            <a:chExt cx="2234160" cy="228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370" name="Input penna 369">
                  <a:extLst>
                    <a:ext uri="{FF2B5EF4-FFF2-40B4-BE49-F238E27FC236}">
                      <a16:creationId xmlns:a16="http://schemas.microsoft.com/office/drawing/2014/main" id="{422EA663-38AF-B39C-F770-23D0756CA8E2}"/>
                    </a:ext>
                  </a:extLst>
                </p14:cNvPr>
                <p14:cNvContentPartPr/>
                <p14:nvPr/>
              </p14:nvContentPartPr>
              <p14:xfrm>
                <a:off x="6918723" y="5439153"/>
                <a:ext cx="178560" cy="420840"/>
              </p14:xfrm>
            </p:contentPart>
          </mc:Choice>
          <mc:Fallback xmlns="">
            <p:pic>
              <p:nvPicPr>
                <p:cNvPr id="370" name="Input penna 369">
                  <a:extLst>
                    <a:ext uri="{FF2B5EF4-FFF2-40B4-BE49-F238E27FC236}">
                      <a16:creationId xmlns:a16="http://schemas.microsoft.com/office/drawing/2014/main" id="{422EA663-38AF-B39C-F770-23D0756CA8E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912603" y="5433033"/>
                  <a:ext cx="19080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371" name="Input penna 370">
                  <a:extLst>
                    <a:ext uri="{FF2B5EF4-FFF2-40B4-BE49-F238E27FC236}">
                      <a16:creationId xmlns:a16="http://schemas.microsoft.com/office/drawing/2014/main" id="{63249421-E6C9-6C00-C4FA-2A1434234997}"/>
                    </a:ext>
                  </a:extLst>
                </p14:cNvPr>
                <p14:cNvContentPartPr/>
                <p14:nvPr/>
              </p14:nvContentPartPr>
              <p14:xfrm>
                <a:off x="6984243" y="5671713"/>
                <a:ext cx="175680" cy="24120"/>
              </p14:xfrm>
            </p:contentPart>
          </mc:Choice>
          <mc:Fallback xmlns="">
            <p:pic>
              <p:nvPicPr>
                <p:cNvPr id="371" name="Input penna 370">
                  <a:extLst>
                    <a:ext uri="{FF2B5EF4-FFF2-40B4-BE49-F238E27FC236}">
                      <a16:creationId xmlns:a16="http://schemas.microsoft.com/office/drawing/2014/main" id="{63249421-E6C9-6C00-C4FA-2A143423499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978123" y="5665593"/>
                  <a:ext cx="1879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372" name="Input penna 371">
                  <a:extLst>
                    <a:ext uri="{FF2B5EF4-FFF2-40B4-BE49-F238E27FC236}">
                      <a16:creationId xmlns:a16="http://schemas.microsoft.com/office/drawing/2014/main" id="{4E5165D0-2A11-95EF-FA02-E2786997625F}"/>
                    </a:ext>
                  </a:extLst>
                </p14:cNvPr>
                <p14:cNvContentPartPr/>
                <p14:nvPr/>
              </p14:nvContentPartPr>
              <p14:xfrm>
                <a:off x="7293123" y="5904993"/>
                <a:ext cx="199800" cy="230040"/>
              </p14:xfrm>
            </p:contentPart>
          </mc:Choice>
          <mc:Fallback xmlns="">
            <p:pic>
              <p:nvPicPr>
                <p:cNvPr id="372" name="Input penna 371">
                  <a:extLst>
                    <a:ext uri="{FF2B5EF4-FFF2-40B4-BE49-F238E27FC236}">
                      <a16:creationId xmlns:a16="http://schemas.microsoft.com/office/drawing/2014/main" id="{4E5165D0-2A11-95EF-FA02-E2786997625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287003" y="5898873"/>
                  <a:ext cx="2120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373" name="Input penna 372">
                  <a:extLst>
                    <a:ext uri="{FF2B5EF4-FFF2-40B4-BE49-F238E27FC236}">
                      <a16:creationId xmlns:a16="http://schemas.microsoft.com/office/drawing/2014/main" id="{B46C5C0A-5096-2138-77E6-0031CC967E9E}"/>
                    </a:ext>
                  </a:extLst>
                </p14:cNvPr>
                <p14:cNvContentPartPr/>
                <p14:nvPr/>
              </p14:nvContentPartPr>
              <p14:xfrm>
                <a:off x="7634403" y="6444993"/>
                <a:ext cx="360" cy="360"/>
              </p14:xfrm>
            </p:contentPart>
          </mc:Choice>
          <mc:Fallback xmlns="">
            <p:pic>
              <p:nvPicPr>
                <p:cNvPr id="373" name="Input penna 372">
                  <a:extLst>
                    <a:ext uri="{FF2B5EF4-FFF2-40B4-BE49-F238E27FC236}">
                      <a16:creationId xmlns:a16="http://schemas.microsoft.com/office/drawing/2014/main" id="{B46C5C0A-5096-2138-77E6-0031CC967E9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628283" y="6438873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374" name="Input penna 373">
                  <a:extLst>
                    <a:ext uri="{FF2B5EF4-FFF2-40B4-BE49-F238E27FC236}">
                      <a16:creationId xmlns:a16="http://schemas.microsoft.com/office/drawing/2014/main" id="{C6CCA795-25D6-0C14-C875-713186C2C40D}"/>
                    </a:ext>
                  </a:extLst>
                </p14:cNvPr>
                <p14:cNvContentPartPr/>
                <p14:nvPr/>
              </p14:nvContentPartPr>
              <p14:xfrm>
                <a:off x="7766883" y="6401793"/>
                <a:ext cx="163080" cy="32400"/>
              </p14:xfrm>
            </p:contentPart>
          </mc:Choice>
          <mc:Fallback xmlns="">
            <p:pic>
              <p:nvPicPr>
                <p:cNvPr id="374" name="Input penna 373">
                  <a:extLst>
                    <a:ext uri="{FF2B5EF4-FFF2-40B4-BE49-F238E27FC236}">
                      <a16:creationId xmlns:a16="http://schemas.microsoft.com/office/drawing/2014/main" id="{C6CCA795-25D6-0C14-C875-713186C2C40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760763" y="6395673"/>
                  <a:ext cx="1753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375" name="Input penna 374">
                  <a:extLst>
                    <a:ext uri="{FF2B5EF4-FFF2-40B4-BE49-F238E27FC236}">
                      <a16:creationId xmlns:a16="http://schemas.microsoft.com/office/drawing/2014/main" id="{3207E14B-A920-52D0-10D8-477EAE86C8FC}"/>
                    </a:ext>
                  </a:extLst>
                </p14:cNvPr>
                <p14:cNvContentPartPr/>
                <p14:nvPr/>
              </p14:nvContentPartPr>
              <p14:xfrm>
                <a:off x="8075403" y="6411513"/>
                <a:ext cx="229320" cy="33840"/>
              </p14:xfrm>
            </p:contentPart>
          </mc:Choice>
          <mc:Fallback xmlns="">
            <p:pic>
              <p:nvPicPr>
                <p:cNvPr id="375" name="Input penna 374">
                  <a:extLst>
                    <a:ext uri="{FF2B5EF4-FFF2-40B4-BE49-F238E27FC236}">
                      <a16:creationId xmlns:a16="http://schemas.microsoft.com/office/drawing/2014/main" id="{3207E14B-A920-52D0-10D8-477EAE86C8F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069283" y="6405393"/>
                  <a:ext cx="2415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377" name="Input penna 376">
                  <a:extLst>
                    <a:ext uri="{FF2B5EF4-FFF2-40B4-BE49-F238E27FC236}">
                      <a16:creationId xmlns:a16="http://schemas.microsoft.com/office/drawing/2014/main" id="{C8D26A5D-6081-2471-FF3C-C655BF61D317}"/>
                    </a:ext>
                  </a:extLst>
                </p14:cNvPr>
                <p14:cNvContentPartPr/>
                <p14:nvPr/>
              </p14:nvContentPartPr>
              <p14:xfrm>
                <a:off x="6553323" y="6003993"/>
                <a:ext cx="233280" cy="219600"/>
              </p14:xfrm>
            </p:contentPart>
          </mc:Choice>
          <mc:Fallback xmlns="">
            <p:pic>
              <p:nvPicPr>
                <p:cNvPr id="377" name="Input penna 376">
                  <a:extLst>
                    <a:ext uri="{FF2B5EF4-FFF2-40B4-BE49-F238E27FC236}">
                      <a16:creationId xmlns:a16="http://schemas.microsoft.com/office/drawing/2014/main" id="{C8D26A5D-6081-2471-FF3C-C655BF61D31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547203" y="5997873"/>
                  <a:ext cx="2455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378" name="Input penna 377">
                  <a:extLst>
                    <a:ext uri="{FF2B5EF4-FFF2-40B4-BE49-F238E27FC236}">
                      <a16:creationId xmlns:a16="http://schemas.microsoft.com/office/drawing/2014/main" id="{E6D766E6-9A26-DA43-CEC4-88BE6AA124C3}"/>
                    </a:ext>
                  </a:extLst>
                </p14:cNvPr>
                <p14:cNvContentPartPr/>
                <p14:nvPr/>
              </p14:nvContentPartPr>
              <p14:xfrm>
                <a:off x="6070563" y="6245553"/>
                <a:ext cx="198360" cy="278640"/>
              </p14:xfrm>
            </p:contentPart>
          </mc:Choice>
          <mc:Fallback xmlns="">
            <p:pic>
              <p:nvPicPr>
                <p:cNvPr id="378" name="Input penna 377">
                  <a:extLst>
                    <a:ext uri="{FF2B5EF4-FFF2-40B4-BE49-F238E27FC236}">
                      <a16:creationId xmlns:a16="http://schemas.microsoft.com/office/drawing/2014/main" id="{E6D766E6-9A26-DA43-CEC4-88BE6AA124C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064443" y="6239433"/>
                  <a:ext cx="21060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379" name="Input penna 378">
                  <a:extLst>
                    <a:ext uri="{FF2B5EF4-FFF2-40B4-BE49-F238E27FC236}">
                      <a16:creationId xmlns:a16="http://schemas.microsoft.com/office/drawing/2014/main" id="{CF2CDD7E-83F6-90C4-1547-DDE0EEC5C83A}"/>
                    </a:ext>
                  </a:extLst>
                </p14:cNvPr>
                <p14:cNvContentPartPr/>
                <p14:nvPr/>
              </p14:nvContentPartPr>
              <p14:xfrm>
                <a:off x="6345603" y="6631833"/>
                <a:ext cx="169200" cy="184680"/>
              </p14:xfrm>
            </p:contentPart>
          </mc:Choice>
          <mc:Fallback xmlns="">
            <p:pic>
              <p:nvPicPr>
                <p:cNvPr id="379" name="Input penna 378">
                  <a:extLst>
                    <a:ext uri="{FF2B5EF4-FFF2-40B4-BE49-F238E27FC236}">
                      <a16:creationId xmlns:a16="http://schemas.microsoft.com/office/drawing/2014/main" id="{CF2CDD7E-83F6-90C4-1547-DDE0EEC5C83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339483" y="6625713"/>
                  <a:ext cx="1814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380" name="Input penna 379">
                  <a:extLst>
                    <a:ext uri="{FF2B5EF4-FFF2-40B4-BE49-F238E27FC236}">
                      <a16:creationId xmlns:a16="http://schemas.microsoft.com/office/drawing/2014/main" id="{74C3CB25-FC77-1579-B8AA-7A717DB90888}"/>
                    </a:ext>
                  </a:extLst>
                </p14:cNvPr>
                <p14:cNvContentPartPr/>
                <p14:nvPr/>
              </p14:nvContentPartPr>
              <p14:xfrm>
                <a:off x="6642603" y="6786273"/>
                <a:ext cx="109440" cy="176760"/>
              </p14:xfrm>
            </p:contentPart>
          </mc:Choice>
          <mc:Fallback xmlns="">
            <p:pic>
              <p:nvPicPr>
                <p:cNvPr id="380" name="Input penna 379">
                  <a:extLst>
                    <a:ext uri="{FF2B5EF4-FFF2-40B4-BE49-F238E27FC236}">
                      <a16:creationId xmlns:a16="http://schemas.microsoft.com/office/drawing/2014/main" id="{74C3CB25-FC77-1579-B8AA-7A717DB9088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636483" y="6780153"/>
                  <a:ext cx="1216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381" name="Input penna 380">
                  <a:extLst>
                    <a:ext uri="{FF2B5EF4-FFF2-40B4-BE49-F238E27FC236}">
                      <a16:creationId xmlns:a16="http://schemas.microsoft.com/office/drawing/2014/main" id="{56FB9291-ABDA-0E70-6C7D-FE2DE74E19BC}"/>
                    </a:ext>
                  </a:extLst>
                </p14:cNvPr>
                <p14:cNvContentPartPr/>
                <p14:nvPr/>
              </p14:nvContentPartPr>
              <p14:xfrm>
                <a:off x="6753483" y="6896433"/>
                <a:ext cx="42480" cy="153360"/>
              </p14:xfrm>
            </p:contentPart>
          </mc:Choice>
          <mc:Fallback xmlns="">
            <p:pic>
              <p:nvPicPr>
                <p:cNvPr id="381" name="Input penna 380">
                  <a:extLst>
                    <a:ext uri="{FF2B5EF4-FFF2-40B4-BE49-F238E27FC236}">
                      <a16:creationId xmlns:a16="http://schemas.microsoft.com/office/drawing/2014/main" id="{56FB9291-ABDA-0E70-6C7D-FE2DE74E19B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747363" y="6890313"/>
                  <a:ext cx="547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382" name="Input penna 381">
                  <a:extLst>
                    <a:ext uri="{FF2B5EF4-FFF2-40B4-BE49-F238E27FC236}">
                      <a16:creationId xmlns:a16="http://schemas.microsoft.com/office/drawing/2014/main" id="{BC3ADD44-79CB-0325-5B42-89F974B514AA}"/>
                    </a:ext>
                  </a:extLst>
                </p14:cNvPr>
                <p14:cNvContentPartPr/>
                <p14:nvPr/>
              </p14:nvContentPartPr>
              <p14:xfrm>
                <a:off x="6907203" y="7149873"/>
                <a:ext cx="143640" cy="218520"/>
              </p14:xfrm>
            </p:contentPart>
          </mc:Choice>
          <mc:Fallback xmlns="">
            <p:pic>
              <p:nvPicPr>
                <p:cNvPr id="382" name="Input penna 381">
                  <a:extLst>
                    <a:ext uri="{FF2B5EF4-FFF2-40B4-BE49-F238E27FC236}">
                      <a16:creationId xmlns:a16="http://schemas.microsoft.com/office/drawing/2014/main" id="{BC3ADD44-79CB-0325-5B42-89F974B514A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901083" y="7143753"/>
                  <a:ext cx="1558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383" name="Input penna 382">
                  <a:extLst>
                    <a:ext uri="{FF2B5EF4-FFF2-40B4-BE49-F238E27FC236}">
                      <a16:creationId xmlns:a16="http://schemas.microsoft.com/office/drawing/2014/main" id="{196F7F51-F7D9-DE7C-9A0A-1BE5F9B46BD2}"/>
                    </a:ext>
                  </a:extLst>
                </p14:cNvPr>
                <p14:cNvContentPartPr/>
                <p14:nvPr/>
              </p14:nvContentPartPr>
              <p14:xfrm>
                <a:off x="7181523" y="7402953"/>
                <a:ext cx="188280" cy="321480"/>
              </p14:xfrm>
            </p:contentPart>
          </mc:Choice>
          <mc:Fallback xmlns="">
            <p:pic>
              <p:nvPicPr>
                <p:cNvPr id="383" name="Input penna 382">
                  <a:extLst>
                    <a:ext uri="{FF2B5EF4-FFF2-40B4-BE49-F238E27FC236}">
                      <a16:creationId xmlns:a16="http://schemas.microsoft.com/office/drawing/2014/main" id="{196F7F51-F7D9-DE7C-9A0A-1BE5F9B46BD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75403" y="7396833"/>
                  <a:ext cx="200520" cy="33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9" name="Gruppo 388">
            <a:extLst>
              <a:ext uri="{FF2B5EF4-FFF2-40B4-BE49-F238E27FC236}">
                <a16:creationId xmlns:a16="http://schemas.microsoft.com/office/drawing/2014/main" id="{725C3134-1EE2-B471-2552-66EE8BB4C729}"/>
              </a:ext>
            </a:extLst>
          </p:cNvPr>
          <p:cNvGrpSpPr/>
          <p:nvPr/>
        </p:nvGrpSpPr>
        <p:grpSpPr>
          <a:xfrm>
            <a:off x="5559003" y="6599073"/>
            <a:ext cx="500400" cy="596880"/>
            <a:chOff x="5559003" y="6599073"/>
            <a:chExt cx="500400" cy="59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387" name="Input penna 386">
                  <a:extLst>
                    <a:ext uri="{FF2B5EF4-FFF2-40B4-BE49-F238E27FC236}">
                      <a16:creationId xmlns:a16="http://schemas.microsoft.com/office/drawing/2014/main" id="{D400630C-9BEF-D607-88D0-AAEDEB60A416}"/>
                    </a:ext>
                  </a:extLst>
                </p14:cNvPr>
                <p14:cNvContentPartPr/>
                <p14:nvPr/>
              </p14:nvContentPartPr>
              <p14:xfrm>
                <a:off x="5847363" y="6599073"/>
                <a:ext cx="212040" cy="238680"/>
              </p14:xfrm>
            </p:contentPart>
          </mc:Choice>
          <mc:Fallback xmlns="">
            <p:pic>
              <p:nvPicPr>
                <p:cNvPr id="387" name="Input penna 386">
                  <a:extLst>
                    <a:ext uri="{FF2B5EF4-FFF2-40B4-BE49-F238E27FC236}">
                      <a16:creationId xmlns:a16="http://schemas.microsoft.com/office/drawing/2014/main" id="{D400630C-9BEF-D607-88D0-AAEDEB60A41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841243" y="6592953"/>
                  <a:ext cx="2242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388" name="Input penna 387">
                  <a:extLst>
                    <a:ext uri="{FF2B5EF4-FFF2-40B4-BE49-F238E27FC236}">
                      <a16:creationId xmlns:a16="http://schemas.microsoft.com/office/drawing/2014/main" id="{EC40C38F-B90D-09AD-3BA5-11D3589E8E03}"/>
                    </a:ext>
                  </a:extLst>
                </p14:cNvPr>
                <p14:cNvContentPartPr/>
                <p14:nvPr/>
              </p14:nvContentPartPr>
              <p14:xfrm>
                <a:off x="5559003" y="6894273"/>
                <a:ext cx="190800" cy="301680"/>
              </p14:xfrm>
            </p:contentPart>
          </mc:Choice>
          <mc:Fallback xmlns="">
            <p:pic>
              <p:nvPicPr>
                <p:cNvPr id="388" name="Input penna 387">
                  <a:extLst>
                    <a:ext uri="{FF2B5EF4-FFF2-40B4-BE49-F238E27FC236}">
                      <a16:creationId xmlns:a16="http://schemas.microsoft.com/office/drawing/2014/main" id="{EC40C38F-B90D-09AD-3BA5-11D3589E8E0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552883" y="6888153"/>
                  <a:ext cx="203040" cy="313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3244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AFC8E3-ADB0-4C5C-E6E2-3C1FDA01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2DD7DC7B-CAD9-E840-5B45-BFCEC0AD0B1F}"/>
              </a:ext>
            </a:extLst>
          </p:cNvPr>
          <p:cNvSpPr/>
          <p:nvPr/>
        </p:nvSpPr>
        <p:spPr>
          <a:xfrm>
            <a:off x="0" y="0"/>
            <a:ext cx="14630400" cy="823387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285062" y="101498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Inserimento:</a:t>
            </a:r>
            <a:endParaRPr lang="en-US" sz="2800" b="1" dirty="0">
              <a:solidFill>
                <a:srgbClr val="16FFBB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C524340-96E6-68C1-43C9-12BC582FB226}"/>
              </a:ext>
            </a:extLst>
          </p:cNvPr>
          <p:cNvSpPr txBox="1"/>
          <p:nvPr/>
        </p:nvSpPr>
        <p:spPr>
          <a:xfrm>
            <a:off x="285062" y="726216"/>
            <a:ext cx="115029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Per inserire un nodo </a:t>
            </a:r>
            <a:r>
              <a:rPr lang="it-IT" dirty="0">
                <a:solidFill>
                  <a:srgbClr val="16FFBB"/>
                </a:solidFill>
              </a:rPr>
              <a:t>z</a:t>
            </a:r>
            <a:r>
              <a:rPr lang="it-IT" dirty="0">
                <a:solidFill>
                  <a:schemeClr val="bg1"/>
                </a:solidFill>
              </a:rPr>
              <a:t> nell’albero </a:t>
            </a:r>
            <a:r>
              <a:rPr lang="it-IT" dirty="0">
                <a:solidFill>
                  <a:srgbClr val="16FFBB"/>
                </a:solidFill>
              </a:rPr>
              <a:t>T</a:t>
            </a:r>
            <a:r>
              <a:rPr lang="it-IT" dirty="0">
                <a:solidFill>
                  <a:schemeClr val="bg1"/>
                </a:solidFill>
              </a:rPr>
              <a:t>  </a:t>
            </a:r>
            <a:r>
              <a:rPr lang="it-IT" dirty="0">
                <a:solidFill>
                  <a:srgbClr val="16FFBB"/>
                </a:solidFill>
              </a:rPr>
              <a:t>si inserisce come se fosse un normale albero binario di ricerca e poi coloriamo z di rosso. </a:t>
            </a:r>
            <a:r>
              <a:rPr lang="it-IT" dirty="0">
                <a:solidFill>
                  <a:schemeClr val="bg1"/>
                </a:solidFill>
              </a:rPr>
              <a:t>Per garantire che le proprietà red-black siano preservate, chiamiamo una procedura ausiliaria </a:t>
            </a:r>
            <a:r>
              <a:rPr lang="it-IT" dirty="0">
                <a:solidFill>
                  <a:srgbClr val="16FFBB"/>
                </a:solidFill>
              </a:rPr>
              <a:t>RB-INSERT-FIXUP</a:t>
            </a:r>
            <a:r>
              <a:rPr lang="it-IT" dirty="0">
                <a:solidFill>
                  <a:schemeClr val="bg1"/>
                </a:solidFill>
              </a:rPr>
              <a:t> per ricolorare i nodi ed effettuare le rotazioni. La chiamata </a:t>
            </a:r>
            <a:r>
              <a:rPr lang="it-IT" dirty="0">
                <a:solidFill>
                  <a:srgbClr val="16FFBB"/>
                </a:solidFill>
              </a:rPr>
              <a:t>RB-INSERT(</a:t>
            </a:r>
            <a:r>
              <a:rPr lang="it-IT" dirty="0" err="1">
                <a:solidFill>
                  <a:srgbClr val="16FFBB"/>
                </a:solidFill>
              </a:rPr>
              <a:t>T,z</a:t>
            </a:r>
            <a:r>
              <a:rPr lang="it-IT" dirty="0">
                <a:solidFill>
                  <a:srgbClr val="16FFBB"/>
                </a:solidFill>
              </a:rPr>
              <a:t>) </a:t>
            </a:r>
            <a:r>
              <a:rPr lang="it-IT" dirty="0">
                <a:solidFill>
                  <a:schemeClr val="bg1"/>
                </a:solidFill>
              </a:rPr>
              <a:t>inserisce il nodo </a:t>
            </a:r>
            <a:r>
              <a:rPr lang="it-IT" dirty="0">
                <a:solidFill>
                  <a:srgbClr val="16FFBB"/>
                </a:solidFill>
              </a:rPr>
              <a:t>z</a:t>
            </a:r>
            <a:r>
              <a:rPr lang="it-IT" dirty="0">
                <a:solidFill>
                  <a:schemeClr val="bg1"/>
                </a:solidFill>
              </a:rPr>
              <a:t>, il cui campo key si suppone sia stato già riempito, nell’albero red-black </a:t>
            </a:r>
            <a:r>
              <a:rPr lang="it-IT" dirty="0">
                <a:solidFill>
                  <a:srgbClr val="16FFBB"/>
                </a:solidFill>
              </a:rPr>
              <a:t>T</a:t>
            </a:r>
            <a:r>
              <a:rPr lang="it-IT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8A50C975-8ADB-C1A1-D4B1-88D412434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062" y="2016997"/>
            <a:ext cx="3191320" cy="4820323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2491688-C486-D8CE-DFD4-8452CAAC4465}"/>
              </a:ext>
            </a:extLst>
          </p:cNvPr>
          <p:cNvSpPr txBox="1"/>
          <p:nvPr/>
        </p:nvSpPr>
        <p:spPr>
          <a:xfrm>
            <a:off x="3619601" y="2926661"/>
            <a:ext cx="1047097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Ci sono quattro differenze fra le procedure TREE-INSERT e RB-INSERT.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tutte le istanze di NIL in TREE-INSERT sono sostituite con nil[T].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impostiamo </a:t>
            </a:r>
            <a:r>
              <a:rPr lang="it-IT" dirty="0" err="1">
                <a:solidFill>
                  <a:schemeClr val="bg1"/>
                </a:solidFill>
              </a:rPr>
              <a:t>left</a:t>
            </a:r>
            <a:r>
              <a:rPr lang="it-IT" dirty="0">
                <a:solidFill>
                  <a:schemeClr val="bg1"/>
                </a:solidFill>
              </a:rPr>
              <a:t>[z] e </a:t>
            </a:r>
            <a:r>
              <a:rPr lang="it-IT" dirty="0" err="1">
                <a:solidFill>
                  <a:schemeClr val="bg1"/>
                </a:solidFill>
              </a:rPr>
              <a:t>right</a:t>
            </a:r>
            <a:r>
              <a:rPr lang="it-IT" dirty="0">
                <a:solidFill>
                  <a:schemeClr val="bg1"/>
                </a:solidFill>
              </a:rPr>
              <a:t>[z] a nil[T] nelle righe 14–15 di RB-INSERT, per mantenere la struttura appropriata dell’albero.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coloriamo z di rosso nella riga 16.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poiché colorare z di rosso può causare una violazione di una delle proprietà red-black, chiamiamo RB-INSERT-FIXUP(</a:t>
            </a:r>
            <a:r>
              <a:rPr lang="it-IT" dirty="0" err="1">
                <a:solidFill>
                  <a:schemeClr val="bg1"/>
                </a:solidFill>
              </a:rPr>
              <a:t>T,z</a:t>
            </a:r>
            <a:r>
              <a:rPr lang="it-IT" dirty="0">
                <a:solidFill>
                  <a:schemeClr val="bg1"/>
                </a:solidFill>
              </a:rPr>
              <a:t>) nella riga 17 di RB-INSERT per ripristinare le proprietà red-black.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639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1739</TotalTime>
  <Words>2353</Words>
  <Application>Microsoft Office PowerPoint</Application>
  <PresentationFormat>Personalizzato</PresentationFormat>
  <Paragraphs>204</Paragraphs>
  <Slides>31</Slides>
  <Notes>23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38" baseType="lpstr">
      <vt:lpstr>KaTeX_Main</vt:lpstr>
      <vt:lpstr>KaTeX_Math</vt:lpstr>
      <vt:lpstr>Söhne</vt:lpstr>
      <vt:lpstr>Spline Sans</vt:lpstr>
      <vt:lpstr>Arial</vt:lpstr>
      <vt:lpstr>Barlow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Alessio Mezzina</cp:lastModifiedBy>
  <cp:revision>10</cp:revision>
  <dcterms:created xsi:type="dcterms:W3CDTF">2024-03-05T07:28:00Z</dcterms:created>
  <dcterms:modified xsi:type="dcterms:W3CDTF">2024-03-12T10:32:41Z</dcterms:modified>
</cp:coreProperties>
</file>